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emf" ContentType="image/x-emf"/>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olors1.xml" ContentType="application/vnd.ms-office.chartcolorstyle+xml"/>
  <Override PartName="/ppt/charts/colors2.xml" ContentType="application/vnd.ms-office.chartcolorstyle+xml"/>
  <Override PartName="/ppt/charts/style1.xml" ContentType="application/vnd.ms-office.chartstyle+xml"/>
  <Override PartName="/ppt/charts/style2.xml" ContentType="application/vnd.ms-office.chartstyle+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16.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
  </p:notesMasterIdLst>
  <p:sldIdLst>
    <p:sldId id="256" r:id="rId3"/>
    <p:sldId id="257" r:id="rId5"/>
    <p:sldId id="258" r:id="rId6"/>
    <p:sldId id="260" r:id="rId7"/>
    <p:sldId id="259" r:id="rId8"/>
    <p:sldId id="261" r:id="rId9"/>
    <p:sldId id="262" r:id="rId10"/>
    <p:sldId id="263" r:id="rId11"/>
    <p:sldId id="280" r:id="rId12"/>
    <p:sldId id="281" r:id="rId13"/>
    <p:sldId id="283" r:id="rId14"/>
    <p:sldId id="284" r:id="rId15"/>
    <p:sldId id="265" r:id="rId16"/>
    <p:sldId id="285" r:id="rId17"/>
    <p:sldId id="266" r:id="rId18"/>
    <p:sldId id="267" r:id="rId19"/>
    <p:sldId id="287" r:id="rId20"/>
    <p:sldId id="269" r:id="rId21"/>
    <p:sldId id="301" r:id="rId22"/>
    <p:sldId id="270" r:id="rId23"/>
    <p:sldId id="302" r:id="rId24"/>
    <p:sldId id="303" r:id="rId25"/>
    <p:sldId id="304" r:id="rId26"/>
    <p:sldId id="305" r:id="rId27"/>
    <p:sldId id="268" r:id="rId28"/>
    <p:sldId id="272" r:id="rId29"/>
    <p:sldId id="307" r:id="rId30"/>
    <p:sldId id="308" r:id="rId31"/>
    <p:sldId id="309" r:id="rId32"/>
    <p:sldId id="275" r:id="rId33"/>
    <p:sldId id="310" r:id="rId34"/>
    <p:sldId id="311" r:id="rId35"/>
    <p:sldId id="276" r:id="rId36"/>
    <p:sldId id="312" r:id="rId37"/>
    <p:sldId id="313" r:id="rId38"/>
    <p:sldId id="314" r:id="rId39"/>
    <p:sldId id="316" r:id="rId40"/>
    <p:sldId id="317" r:id="rId41"/>
    <p:sldId id="320" r:id="rId42"/>
    <p:sldId id="321" r:id="rId43"/>
    <p:sldId id="322" r:id="rId44"/>
    <p:sldId id="323" r:id="rId45"/>
    <p:sldId id="324" r:id="rId46"/>
    <p:sldId id="325" r:id="rId47"/>
    <p:sldId id="273" r:id="rId48"/>
  </p:sldIdLst>
  <p:sldSz cx="12192000" cy="6858000"/>
  <p:notesSz cx="6858000" cy="9144000"/>
  <p:embeddedFontLst>
    <p:embeddedFont>
      <p:font typeface="Fjalla One" panose="02000506040000020004"/>
      <p:regular r:id="rId52"/>
    </p:embeddedFont>
    <p:embeddedFont>
      <p:font typeface="Roboto"/>
      <p:regular r:id="rId53"/>
    </p:embeddedFont>
    <p:embeddedFont>
      <p:font typeface="Barlow Condensed" panose="00000506000000000000"/>
      <p:regular r:id="rId54"/>
      <p:bold r:id="rId55"/>
      <p:italic r:id="rId56"/>
      <p:boldItalic r:id="rId57"/>
    </p:embeddedFont>
    <p:embeddedFont>
      <p:font typeface="Calibri" panose="020F0502020204030204"/>
      <p:regular r:id="rId58"/>
    </p:embeddedFont>
    <p:embeddedFont>
      <p:font typeface="Poppins" panose="00000500000000000000"/>
      <p:regular r:id="rId59"/>
      <p:bold r:id="rId60"/>
      <p:italic r:id="rId61"/>
      <p:boldItalic r:id="rId62"/>
    </p:embeddedFont>
    <p:embeddedFont>
      <p:font typeface="Homemade Apple" panose="02000000000000000000"/>
      <p:regular r:id="rId63"/>
    </p:embeddedFont>
    <p:embeddedFont>
      <p:font typeface="Calibri" panose="020F0502020204030204" charset="0"/>
      <p:regular r:id="rId64"/>
      <p:bold r:id="rId65"/>
      <p:italic r:id="rId66"/>
      <p:boldItalic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1A1A"/>
    <a:srgbClr val="65B963"/>
    <a:srgbClr val="FFFFFF"/>
    <a:srgbClr val="D4D218"/>
    <a:srgbClr val="EC630C"/>
    <a:srgbClr val="8484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0">
  <p:normalViewPr>
    <p:restoredLeft sz="15620"/>
    <p:restoredTop sz="94660"/>
  </p:normalViewPr>
  <p:slideViewPr>
    <p:cSldViewPr snapToGrid="0">
      <p:cViewPr varScale="1">
        <p:scale>
          <a:sx n="100" d="100"/>
          <a:sy n="100" d="100"/>
        </p:scale>
        <p:origin x="0" y="0"/>
      </p:cViewPr>
      <p:guideLst>
        <p:guide orient="horz" pos="2144"/>
        <p:guide pos="3948"/>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7" Type="http://schemas.openxmlformats.org/officeDocument/2006/relationships/font" Target="fonts/font16.fntdata"/><Relationship Id="rId66" Type="http://schemas.openxmlformats.org/officeDocument/2006/relationships/font" Target="fonts/font15.fntdata"/><Relationship Id="rId65" Type="http://schemas.openxmlformats.org/officeDocument/2006/relationships/font" Target="fonts/font14.fntdata"/><Relationship Id="rId64" Type="http://schemas.openxmlformats.org/officeDocument/2006/relationships/font" Target="fonts/font13.fntdata"/><Relationship Id="rId63" Type="http://schemas.openxmlformats.org/officeDocument/2006/relationships/font" Target="fonts/font12.fntdata"/><Relationship Id="rId62" Type="http://schemas.openxmlformats.org/officeDocument/2006/relationships/font" Target="fonts/font11.fntdata"/><Relationship Id="rId61" Type="http://schemas.openxmlformats.org/officeDocument/2006/relationships/font" Target="fonts/font10.fntdata"/><Relationship Id="rId60" Type="http://schemas.openxmlformats.org/officeDocument/2006/relationships/font" Target="fonts/font9.fntdata"/><Relationship Id="rId6" Type="http://schemas.openxmlformats.org/officeDocument/2006/relationships/slide" Target="slides/slide3.xml"/><Relationship Id="rId59" Type="http://schemas.openxmlformats.org/officeDocument/2006/relationships/font" Target="fonts/font8.fntdata"/><Relationship Id="rId58" Type="http://schemas.openxmlformats.org/officeDocument/2006/relationships/font" Target="fonts/font7.fntdata"/><Relationship Id="rId57" Type="http://schemas.openxmlformats.org/officeDocument/2006/relationships/font" Target="fonts/font6.fntdata"/><Relationship Id="rId56" Type="http://schemas.openxmlformats.org/officeDocument/2006/relationships/font" Target="fonts/font5.fntdata"/><Relationship Id="rId55" Type="http://schemas.openxmlformats.org/officeDocument/2006/relationships/font" Target="fonts/font4.fntdata"/><Relationship Id="rId54" Type="http://schemas.openxmlformats.org/officeDocument/2006/relationships/font" Target="fonts/font3.fntdata"/><Relationship Id="rId53" Type="http://schemas.openxmlformats.org/officeDocument/2006/relationships/font" Target="fonts/font2.fntdata"/><Relationship Id="rId52" Type="http://schemas.openxmlformats.org/officeDocument/2006/relationships/font" Target="fonts/font1.fntdata"/><Relationship Id="rId51" Type="http://schemas.openxmlformats.org/officeDocument/2006/relationships/tableStyles" Target="tableStyles.xml"/><Relationship Id="rId50" Type="http://schemas.openxmlformats.org/officeDocument/2006/relationships/viewProps" Target="viewProps.xml"/><Relationship Id="rId5" Type="http://schemas.openxmlformats.org/officeDocument/2006/relationships/slide" Target="slides/slide2.xml"/><Relationship Id="rId49" Type="http://schemas.openxmlformats.org/officeDocument/2006/relationships/presProps" Target="presProps.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file:///E:\NCKH%20Sinh%20vi&#234;n\&#272;&#7891;%20th&#7883;.xlsx" TargetMode="External"/></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oleObject" Target="file:///E:\B.%20&#272;&#7873;%20t&#224;i%20nghi&#234;n%20c&#7913;u\&#272;&#7873;%20t&#224;i%20c&#417;%20s&#7903;\&#272;&#7873;%20t&#224;i%20c&#417;%20s&#7903;%202021\&#272;&#7891;%20th&#788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8817147856518"/>
          <c:y val="0.0555555555555556"/>
          <c:w val="0.789974409448819"/>
          <c:h val="0.743503207932342"/>
        </c:manualLayout>
      </c:layout>
      <c:scatterChart>
        <c:scatterStyle val="lineMarker"/>
        <c:varyColors val="0"/>
        <c:ser>
          <c:idx val="1"/>
          <c:order val="0"/>
          <c:tx>
            <c:strRef>
              <c:f>Niken</c:f>
              <c:strCache>
                <c:ptCount val="1"/>
                <c:pt idx="0">
                  <c:v>Niken</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dLbls>
            <c:delete val="1"/>
          </c:dLbls>
          <c:xVal>
            <c:numRef>
              <c:f>Sheet1!$B$5:$B$9</c:f>
              <c:numCache>
                <c:formatCode>General</c:formatCode>
                <c:ptCount val="5"/>
                <c:pt idx="0">
                  <c:v>1000</c:v>
                </c:pt>
                <c:pt idx="1">
                  <c:v>1050</c:v>
                </c:pt>
                <c:pt idx="2">
                  <c:v>1100</c:v>
                </c:pt>
                <c:pt idx="3">
                  <c:v>1200</c:v>
                </c:pt>
                <c:pt idx="4">
                  <c:v>1250</c:v>
                </c:pt>
              </c:numCache>
            </c:numRef>
          </c:xVal>
          <c:yVal>
            <c:numRef>
              <c:f>Sheet1!$I$5:$I$9</c:f>
              <c:numCache>
                <c:formatCode>General</c:formatCode>
                <c:ptCount val="5"/>
                <c:pt idx="0">
                  <c:v>74.3</c:v>
                </c:pt>
                <c:pt idx="1">
                  <c:v>76.5</c:v>
                </c:pt>
                <c:pt idx="2">
                  <c:v>82.6</c:v>
                </c:pt>
                <c:pt idx="3">
                  <c:v>86.2</c:v>
                </c:pt>
                <c:pt idx="4">
                  <c:v>89.4</c:v>
                </c:pt>
              </c:numCache>
            </c:numRef>
          </c:yVal>
          <c:smooth val="0"/>
        </c:ser>
        <c:ser>
          <c:idx val="0"/>
          <c:order val="1"/>
          <c:tx>
            <c:strRef>
              <c:f>Đồng</c:f>
              <c:strCache>
                <c:ptCount val="1"/>
                <c:pt idx="0">
                  <c:v>Đồng</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dLbls>
            <c:delete val="1"/>
          </c:dLbls>
          <c:xVal>
            <c:numRef>
              <c:f>Sheet1!$B$5:$B$9</c:f>
              <c:numCache>
                <c:formatCode>General</c:formatCode>
                <c:ptCount val="5"/>
                <c:pt idx="0">
                  <c:v>1000</c:v>
                </c:pt>
                <c:pt idx="1">
                  <c:v>1050</c:v>
                </c:pt>
                <c:pt idx="2">
                  <c:v>1100</c:v>
                </c:pt>
                <c:pt idx="3">
                  <c:v>1200</c:v>
                </c:pt>
                <c:pt idx="4">
                  <c:v>1250</c:v>
                </c:pt>
              </c:numCache>
            </c:numRef>
          </c:xVal>
          <c:yVal>
            <c:numRef>
              <c:f>Sheet1!$J$5:$J$9</c:f>
              <c:numCache>
                <c:formatCode>General</c:formatCode>
                <c:ptCount val="5"/>
                <c:pt idx="0">
                  <c:v>72.6</c:v>
                </c:pt>
                <c:pt idx="1">
                  <c:v>73.9</c:v>
                </c:pt>
                <c:pt idx="2">
                  <c:v>80.4</c:v>
                </c:pt>
                <c:pt idx="3">
                  <c:v>85.8</c:v>
                </c:pt>
                <c:pt idx="4">
                  <c:v>87.9</c:v>
                </c:pt>
              </c:numCache>
            </c:numRef>
          </c:yVal>
          <c:smooth val="0"/>
        </c:ser>
        <c:dLbls>
          <c:showLegendKey val="0"/>
          <c:showVal val="1"/>
          <c:showCatName val="0"/>
          <c:showSerName val="0"/>
          <c:showPercent val="0"/>
          <c:showBubbleSize val="0"/>
        </c:dLbls>
        <c:axId val="682884735"/>
        <c:axId val="682885151"/>
      </c:scatterChart>
      <c:valAx>
        <c:axId val="682884735"/>
        <c:scaling>
          <c:orientation val="minMax"/>
          <c:min val="950"/>
        </c:scaling>
        <c:delete val="0"/>
        <c:axPos val="b"/>
        <c:majorGridlines>
          <c:spPr>
            <a:ln w="9525" cap="flat" cmpd="sng" algn="ctr">
              <a:solidFill>
                <a:schemeClr val="tx1">
                  <a:lumMod val="15000"/>
                  <a:lumOff val="85000"/>
                </a:schemeClr>
              </a:solidFill>
              <a:round/>
            </a:ln>
            <a:effectLst/>
          </c:spPr>
        </c:majorGridlines>
        <c:title>
          <c:tx>
            <c:rich>
              <a:bodyPr rot="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r>
                  <a:rPr sz="1200"/>
                  <a:t>Nhiệt độ hoàn nguyên, độ C</a:t>
                </a:r>
                <a:endParaRPr sz="1200"/>
              </a:p>
            </c:rich>
          </c:tx>
          <c:layout>
            <c:manualLayout>
              <c:xMode val="edge"/>
              <c:yMode val="edge"/>
              <c:x val="0.630091312115398"/>
              <c:y val="0.90132474528864"/>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crossAx val="682885151"/>
        <c:crosses val="autoZero"/>
        <c:crossBetween val="midCat"/>
      </c:valAx>
      <c:valAx>
        <c:axId val="682885151"/>
        <c:scaling>
          <c:orientation val="minMax"/>
          <c:max val="100"/>
          <c:min val="50"/>
        </c:scaling>
        <c:delete val="0"/>
        <c:axPos val="l"/>
        <c:majorGridlines>
          <c:spPr>
            <a:ln w="9525" cap="flat" cmpd="sng" algn="ctr">
              <a:solidFill>
                <a:schemeClr val="tx1">
                  <a:lumMod val="15000"/>
                  <a:lumOff val="85000"/>
                </a:schemeClr>
              </a:solidFill>
              <a:round/>
            </a:ln>
            <a:effectLst/>
          </c:spPr>
        </c:majorGridlines>
        <c:title>
          <c:tx>
            <c:rich>
              <a:bodyPr rot="-540000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r>
                  <a:rPr sz="1200"/>
                  <a:t>Tỉ lệ thu hồi, %</a:t>
                </a:r>
                <a:endParaRPr sz="1200"/>
              </a:p>
            </c:rich>
          </c:tx>
          <c:layout>
            <c:manualLayout>
              <c:xMode val="edge"/>
              <c:yMode val="edge"/>
              <c:x val="0.0444444444444444"/>
              <c:y val="0.164135680956547"/>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crossAx val="682884735"/>
        <c:crosses val="autoZero"/>
        <c:crossBetween val="midCat"/>
        <c:majorUnit val="10"/>
      </c:valAx>
      <c:spPr>
        <a:noFill/>
        <a:ln>
          <a:noFill/>
        </a:ln>
        <a:effectLst/>
      </c:spPr>
    </c:plotArea>
    <c:legend>
      <c:legendPos val="b"/>
      <c:legendEntry>
        <c:idx val="0"/>
        <c:txPr>
          <a:bodyPr rot="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legendEntry>
      <c:legendEntry>
        <c:idx val="1"/>
        <c:txPr>
          <a:bodyPr rot="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legendEntry>
      <c:layout>
        <c:manualLayout>
          <c:xMode val="edge"/>
          <c:yMode val="edge"/>
          <c:x val="0.147891401458543"/>
          <c:y val="0.889950662633247"/>
          <c:w val="0.427450980392157"/>
          <c:h val="0.0533653846153846"/>
        </c:manualLayout>
      </c:layout>
      <c:overlay val="0"/>
      <c:spPr>
        <a:noFill/>
        <a:ln>
          <a:noFill/>
        </a:ln>
        <a:effectLst/>
      </c:spPr>
      <c:txPr>
        <a:bodyPr rot="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legend>
    <c:plotVisOnly val="1"/>
    <c:dispBlanksAs val="gap"/>
    <c:showDLblsOverMax val="0"/>
  </c:chart>
  <c:spPr>
    <a:noFill/>
    <a:ln>
      <a:noFill/>
    </a:ln>
    <a:effectLst/>
  </c:spPr>
  <c:txPr>
    <a:bodyPr/>
    <a:lstStyle/>
    <a:p>
      <a:pPr>
        <a:defRPr lang="en-US"/>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8817147856518"/>
          <c:y val="0.0555555555555556"/>
          <c:w val="0.789974409448819"/>
          <c:h val="0.743503207932342"/>
        </c:manualLayout>
      </c:layout>
      <c:scatterChart>
        <c:scatterStyle val="lineMarker"/>
        <c:varyColors val="0"/>
        <c:ser>
          <c:idx val="1"/>
          <c:order val="0"/>
          <c:tx>
            <c:strRef>
              <c:f>Niken</c:f>
              <c:strCache>
                <c:ptCount val="1"/>
                <c:pt idx="0">
                  <c:v>Niken</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dLbls>
            <c:delete val="1"/>
          </c:dLbls>
          <c:xVal>
            <c:numRef>
              <c:f>Sheet1!$B$5:$B$9</c:f>
              <c:numCache>
                <c:formatCode>General</c:formatCode>
                <c:ptCount val="5"/>
                <c:pt idx="0">
                  <c:v>20</c:v>
                </c:pt>
                <c:pt idx="1">
                  <c:v>30</c:v>
                </c:pt>
                <c:pt idx="2">
                  <c:v>40</c:v>
                </c:pt>
                <c:pt idx="3">
                  <c:v>50</c:v>
                </c:pt>
              </c:numCache>
            </c:numRef>
          </c:xVal>
          <c:yVal>
            <c:numRef>
              <c:f>Sheet1!$I$5:$I$9</c:f>
              <c:numCache>
                <c:formatCode>General</c:formatCode>
                <c:ptCount val="5"/>
                <c:pt idx="0">
                  <c:v>62.4</c:v>
                </c:pt>
                <c:pt idx="1">
                  <c:v>82.6</c:v>
                </c:pt>
                <c:pt idx="2">
                  <c:v>89.1</c:v>
                </c:pt>
                <c:pt idx="3">
                  <c:v>92.3</c:v>
                </c:pt>
              </c:numCache>
            </c:numRef>
          </c:yVal>
          <c:smooth val="0"/>
        </c:ser>
        <c:ser>
          <c:idx val="0"/>
          <c:order val="1"/>
          <c:tx>
            <c:strRef>
              <c:f>Coban</c:f>
              <c:strCache>
                <c:ptCount val="1"/>
                <c:pt idx="0">
                  <c:v>Coban</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dLbls>
            <c:delete val="1"/>
          </c:dLbls>
          <c:xVal>
            <c:numRef>
              <c:f>Sheet1!$B$5:$B$9</c:f>
              <c:numCache>
                <c:formatCode>General</c:formatCode>
                <c:ptCount val="5"/>
                <c:pt idx="0">
                  <c:v>20</c:v>
                </c:pt>
                <c:pt idx="1">
                  <c:v>30</c:v>
                </c:pt>
                <c:pt idx="2">
                  <c:v>40</c:v>
                </c:pt>
                <c:pt idx="3">
                  <c:v>50</c:v>
                </c:pt>
              </c:numCache>
            </c:numRef>
          </c:xVal>
          <c:yVal>
            <c:numRef>
              <c:f>Sheet1!$J$5:$J$9</c:f>
              <c:numCache>
                <c:formatCode>General</c:formatCode>
                <c:ptCount val="5"/>
                <c:pt idx="0">
                  <c:v>67.4</c:v>
                </c:pt>
                <c:pt idx="1">
                  <c:v>80.4</c:v>
                </c:pt>
                <c:pt idx="2">
                  <c:v>90.7</c:v>
                </c:pt>
                <c:pt idx="3">
                  <c:v>93.2</c:v>
                </c:pt>
              </c:numCache>
            </c:numRef>
          </c:yVal>
          <c:smooth val="0"/>
        </c:ser>
        <c:dLbls>
          <c:showLegendKey val="0"/>
          <c:showVal val="1"/>
          <c:showCatName val="0"/>
          <c:showSerName val="0"/>
          <c:showPercent val="0"/>
          <c:showBubbleSize val="0"/>
        </c:dLbls>
        <c:axId val="682884735"/>
        <c:axId val="682885151"/>
      </c:scatterChart>
      <c:valAx>
        <c:axId val="682884735"/>
        <c:scaling>
          <c:orientation val="minMax"/>
          <c:min val="10"/>
        </c:scaling>
        <c:delete val="0"/>
        <c:axPos val="b"/>
        <c:majorGridlines>
          <c:spPr>
            <a:ln w="9525" cap="flat" cmpd="sng" algn="ctr">
              <a:solidFill>
                <a:schemeClr val="tx1">
                  <a:lumMod val="15000"/>
                  <a:lumOff val="85000"/>
                </a:schemeClr>
              </a:solidFill>
              <a:round/>
            </a:ln>
            <a:effectLst/>
          </c:spPr>
        </c:majorGridlines>
        <c:title>
          <c:tx>
            <c:rich>
              <a:bodyPr rot="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r>
                  <a:rPr sz="1200"/>
                  <a:t>Tỉ lệ phối trộn xỉ, %</a:t>
                </a:r>
                <a:endParaRPr sz="1200"/>
              </a:p>
            </c:rich>
          </c:tx>
          <c:layout>
            <c:manualLayout>
              <c:xMode val="edge"/>
              <c:yMode val="edge"/>
              <c:x val="0.739861147696626"/>
              <c:y val="0.915068092416577"/>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crossAx val="682885151"/>
        <c:crosses val="autoZero"/>
        <c:crossBetween val="midCat"/>
      </c:valAx>
      <c:valAx>
        <c:axId val="682885151"/>
        <c:scaling>
          <c:orientation val="minMax"/>
          <c:max val="100"/>
          <c:min val="50"/>
        </c:scaling>
        <c:delete val="0"/>
        <c:axPos val="l"/>
        <c:majorGridlines>
          <c:spPr>
            <a:ln w="9525" cap="flat" cmpd="sng" algn="ctr">
              <a:solidFill>
                <a:schemeClr val="tx1">
                  <a:lumMod val="15000"/>
                  <a:lumOff val="85000"/>
                </a:schemeClr>
              </a:solidFill>
              <a:round/>
            </a:ln>
            <a:effectLst/>
          </c:spPr>
        </c:majorGridlines>
        <c:title>
          <c:tx>
            <c:rich>
              <a:bodyPr rot="-540000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r>
                  <a:rPr sz="1200"/>
                  <a:t>Tỉ lệ thu hồi, %</a:t>
                </a:r>
                <a:endParaRPr sz="1200"/>
              </a:p>
            </c:rich>
          </c:tx>
          <c:layout>
            <c:manualLayout>
              <c:xMode val="edge"/>
              <c:yMode val="edge"/>
              <c:x val="0.0444444444444444"/>
              <c:y val="0.164135680956547"/>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crossAx val="682884735"/>
        <c:crosses val="autoZero"/>
        <c:crossBetween val="midCat"/>
      </c:valAx>
      <c:spPr>
        <a:noFill/>
        <a:ln>
          <a:noFill/>
        </a:ln>
        <a:effectLst/>
      </c:spPr>
    </c:plotArea>
    <c:legend>
      <c:legendPos val="b"/>
      <c:legendEntry>
        <c:idx val="0"/>
        <c:txPr>
          <a:bodyPr rot="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legendEntry>
      <c:legendEntry>
        <c:idx val="1"/>
        <c:txPr>
          <a:bodyPr rot="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legendEntry>
      <c:layout>
        <c:manualLayout>
          <c:xMode val="edge"/>
          <c:yMode val="edge"/>
          <c:x val="0.188349681638272"/>
          <c:y val="0.883912454873646"/>
          <c:w val="0.343142316296679"/>
          <c:h val="0.0815658844765343"/>
        </c:manualLayout>
      </c:layout>
      <c:overlay val="0"/>
      <c:spPr>
        <a:noFill/>
        <a:ln>
          <a:noFill/>
        </a:ln>
        <a:effectLst/>
      </c:spPr>
      <c:txPr>
        <a:bodyPr rot="0" spcFirstLastPara="0" vertOverflow="ellipsis" vert="horz" wrap="square" anchor="ctr" anchorCtr="1"/>
        <a:lstStyle/>
        <a:p>
          <a:pPr>
            <a:defRPr lang="en-US" sz="1200" b="0" i="0" u="none" strike="noStrike" kern="1200" baseline="0">
              <a:solidFill>
                <a:schemeClr val="tx1">
                  <a:lumMod val="65000"/>
                  <a:lumOff val="35000"/>
                </a:schemeClr>
              </a:solidFill>
              <a:latin typeface="+mn-lt"/>
              <a:ea typeface="+mn-ea"/>
              <a:cs typeface="+mn-cs"/>
            </a:defRPr>
          </a:pPr>
        </a:p>
      </c:txPr>
    </c:legend>
    <c:plotVisOnly val="1"/>
    <c:dispBlanksAs val="gap"/>
    <c:showDLblsOverMax val="0"/>
  </c:chart>
  <c:spPr>
    <a:noFill/>
    <a:ln>
      <a:noFill/>
    </a:ln>
    <a:effectLst/>
  </c:spPr>
  <c:txPr>
    <a:bodyPr/>
    <a:lstStyle/>
    <a:p>
      <a:pPr>
        <a:defRPr lang="en-US" sz="1200"/>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image" Target="../media/image8.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image" Target="../media/image8.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image" Target="../media/image8.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2" name="Shape 2"/>
        <p:cNvGrpSpPr/>
        <p:nvPr/>
      </p:nvGrpSpPr>
      <p:grpSpPr>
        <a:xfrm>
          <a:off x="0" y="0"/>
          <a:ext cx="0" cy="0"/>
          <a:chOff x="0" y="0"/>
          <a:chExt cx="0" cy="0"/>
        </a:xfrm>
      </p:grpSpPr>
      <p:sp>
        <p:nvSpPr>
          <p:cNvPr id="3" name="Google Shape;3;n"/>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4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925" name="Shape 925"/>
        <p:cNvGrpSpPr/>
        <p:nvPr/>
      </p:nvGrpSpPr>
      <p:grpSpPr>
        <a:xfrm>
          <a:off x="0" y="0"/>
          <a:ext cx="0" cy="0"/>
          <a:chOff x="0" y="0"/>
          <a:chExt cx="0" cy="0"/>
        </a:xfrm>
      </p:grpSpPr>
      <p:sp>
        <p:nvSpPr>
          <p:cNvPr id="926" name="Google Shape;926;ga073618e60_0_1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7" name="Google Shape;927;ga073618e60_0_1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PhAnim="0" showMasterSp="0">
  <p:cSld>
    <p:spTree>
      <p:nvGrpSpPr>
        <p:cNvPr id="931" name="Shape 931"/>
        <p:cNvGrpSpPr/>
        <p:nvPr/>
      </p:nvGrpSpPr>
      <p:grpSpPr>
        <a:xfrm>
          <a:off x="0" y="0"/>
          <a:ext cx="0" cy="0"/>
          <a:chOff x="0" y="0"/>
          <a:chExt cx="0" cy="0"/>
        </a:xfrm>
      </p:grpSpPr>
      <p:sp>
        <p:nvSpPr>
          <p:cNvPr id="932" name="Google Shape;932;ga073618e60_0_2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3" name="Google Shape;933;ga073618e60_0_2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PhAnim="0" showMasterSp="0">
  <p:cSld>
    <p:spTree>
      <p:nvGrpSpPr>
        <p:cNvPr id="942" name="Shape 942"/>
        <p:cNvGrpSpPr/>
        <p:nvPr/>
      </p:nvGrpSpPr>
      <p:grpSpPr>
        <a:xfrm>
          <a:off x="0" y="0"/>
          <a:ext cx="0" cy="0"/>
          <a:chOff x="0" y="0"/>
          <a:chExt cx="0" cy="0"/>
        </a:xfrm>
      </p:grpSpPr>
      <p:sp>
        <p:nvSpPr>
          <p:cNvPr id="943" name="Google Shape;943;ga073618e60_0_2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4" name="Google Shape;944;ga073618e60_0_2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967" name="Shape 967"/>
        <p:cNvGrpSpPr/>
        <p:nvPr/>
      </p:nvGrpSpPr>
      <p:grpSpPr>
        <a:xfrm>
          <a:off x="0" y="0"/>
          <a:ext cx="0" cy="0"/>
          <a:chOff x="0" y="0"/>
          <a:chExt cx="0" cy="0"/>
        </a:xfrm>
      </p:grpSpPr>
      <p:sp>
        <p:nvSpPr>
          <p:cNvPr id="968" name="Google Shape;968;ga073618e60_0_63: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9" name="Google Shape;969;ga073618e60_0_63: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959" name="Shape 959"/>
        <p:cNvGrpSpPr/>
        <p:nvPr/>
      </p:nvGrpSpPr>
      <p:grpSpPr>
        <a:xfrm>
          <a:off x="0" y="0"/>
          <a:ext cx="0" cy="0"/>
          <a:chOff x="0" y="0"/>
          <a:chExt cx="0" cy="0"/>
        </a:xfrm>
      </p:grpSpPr>
      <p:sp>
        <p:nvSpPr>
          <p:cNvPr id="960" name="Google Shape;960;ga073618e60_0_3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1" name="Google Shape;961;ga073618e60_0_3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973" name="Shape 973"/>
        <p:cNvGrpSpPr/>
        <p:nvPr/>
      </p:nvGrpSpPr>
      <p:grpSpPr>
        <a:xfrm>
          <a:off x="0" y="0"/>
          <a:ext cx="0" cy="0"/>
          <a:chOff x="0" y="0"/>
          <a:chExt cx="0" cy="0"/>
        </a:xfrm>
      </p:grpSpPr>
      <p:sp>
        <p:nvSpPr>
          <p:cNvPr id="974" name="Google Shape;974;ga073618e60_0_42: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5" name="Google Shape;975;ga073618e60_0_42: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0" name="Shape 980"/>
        <p:cNvGrpSpPr/>
        <p:nvPr/>
      </p:nvGrpSpPr>
      <p:grpSpPr>
        <a:xfrm>
          <a:off x="0" y="0"/>
          <a:ext cx="0" cy="0"/>
          <a:chOff x="0" y="0"/>
          <a:chExt cx="0" cy="0"/>
        </a:xfrm>
      </p:grpSpPr>
      <p:sp>
        <p:nvSpPr>
          <p:cNvPr id="981" name="Google Shape;981;ga073618e60_0_8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2" name="Google Shape;982;ga073618e60_0_8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9" name="Shape 989"/>
        <p:cNvGrpSpPr/>
        <p:nvPr/>
      </p:nvGrpSpPr>
      <p:grpSpPr>
        <a:xfrm>
          <a:off x="0" y="0"/>
          <a:ext cx="0" cy="0"/>
          <a:chOff x="0" y="0"/>
          <a:chExt cx="0" cy="0"/>
        </a:xfrm>
      </p:grpSpPr>
      <p:sp>
        <p:nvSpPr>
          <p:cNvPr id="990" name="Google Shape;990;ga073618e60_0_10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1" name="Google Shape;991;ga073618e60_0_10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9" name="Shape 989"/>
        <p:cNvGrpSpPr/>
        <p:nvPr/>
      </p:nvGrpSpPr>
      <p:grpSpPr>
        <a:xfrm>
          <a:off x="0" y="0"/>
          <a:ext cx="0" cy="0"/>
          <a:chOff x="0" y="0"/>
          <a:chExt cx="0" cy="0"/>
        </a:xfrm>
      </p:grpSpPr>
      <p:sp>
        <p:nvSpPr>
          <p:cNvPr id="990" name="Google Shape;990;ga073618e60_0_10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1" name="Google Shape;991;ga073618e60_0_10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9" name="Shape 989"/>
        <p:cNvGrpSpPr/>
        <p:nvPr/>
      </p:nvGrpSpPr>
      <p:grpSpPr>
        <a:xfrm>
          <a:off x="0" y="0"/>
          <a:ext cx="0" cy="0"/>
          <a:chOff x="0" y="0"/>
          <a:chExt cx="0" cy="0"/>
        </a:xfrm>
      </p:grpSpPr>
      <p:sp>
        <p:nvSpPr>
          <p:cNvPr id="990" name="Google Shape;990;ga073618e60_0_10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1" name="Google Shape;991;ga073618e60_0_10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0" name="Shape 980"/>
        <p:cNvGrpSpPr/>
        <p:nvPr/>
      </p:nvGrpSpPr>
      <p:grpSpPr>
        <a:xfrm>
          <a:off x="0" y="0"/>
          <a:ext cx="0" cy="0"/>
          <a:chOff x="0" y="0"/>
          <a:chExt cx="0" cy="0"/>
        </a:xfrm>
      </p:grpSpPr>
      <p:sp>
        <p:nvSpPr>
          <p:cNvPr id="981" name="Google Shape;981;ga073618e60_0_8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2" name="Google Shape;982;ga073618e60_0_8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9" name="Shape 989"/>
        <p:cNvGrpSpPr/>
        <p:nvPr/>
      </p:nvGrpSpPr>
      <p:grpSpPr>
        <a:xfrm>
          <a:off x="0" y="0"/>
          <a:ext cx="0" cy="0"/>
          <a:chOff x="0" y="0"/>
          <a:chExt cx="0" cy="0"/>
        </a:xfrm>
      </p:grpSpPr>
      <p:sp>
        <p:nvSpPr>
          <p:cNvPr id="990" name="Google Shape;990;ga073618e60_0_10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1" name="Google Shape;991;ga073618e60_0_10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06" name="Shape 1006"/>
        <p:cNvGrpSpPr/>
        <p:nvPr/>
      </p:nvGrpSpPr>
      <p:grpSpPr>
        <a:xfrm>
          <a:off x="0" y="0"/>
          <a:ext cx="0" cy="0"/>
          <a:chOff x="0" y="0"/>
          <a:chExt cx="0" cy="0"/>
        </a:xfrm>
      </p:grpSpPr>
      <p:sp>
        <p:nvSpPr>
          <p:cNvPr id="1007" name="Google Shape;1007;ga073618e60_0_14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8" name="Google Shape;1008;ga073618e60_0_14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PhAnim="0" showMasterSp="0">
  <p:cSld>
    <p:spTree>
      <p:nvGrpSpPr>
        <p:cNvPr id="959" name="Shape 959"/>
        <p:cNvGrpSpPr/>
        <p:nvPr/>
      </p:nvGrpSpPr>
      <p:grpSpPr>
        <a:xfrm>
          <a:off x="0" y="0"/>
          <a:ext cx="0" cy="0"/>
          <a:chOff x="0" y="0"/>
          <a:chExt cx="0" cy="0"/>
        </a:xfrm>
      </p:grpSpPr>
      <p:sp>
        <p:nvSpPr>
          <p:cNvPr id="960" name="Google Shape;960;ga073618e60_0_3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1" name="Google Shape;961;ga073618e60_0_3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20" name="Shape 1020"/>
        <p:cNvGrpSpPr/>
        <p:nvPr/>
      </p:nvGrpSpPr>
      <p:grpSpPr>
        <a:xfrm>
          <a:off x="0" y="0"/>
          <a:ext cx="0" cy="0"/>
          <a:chOff x="0" y="0"/>
          <a:chExt cx="0" cy="0"/>
        </a:xfrm>
      </p:grpSpPr>
      <p:sp>
        <p:nvSpPr>
          <p:cNvPr id="1021" name="Google Shape;1021;ga073618e60_0_174: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2" name="Google Shape;1022;ga073618e60_0_174: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37" name="Shape 1037"/>
        <p:cNvGrpSpPr/>
        <p:nvPr/>
      </p:nvGrpSpPr>
      <p:grpSpPr>
        <a:xfrm>
          <a:off x="0" y="0"/>
          <a:ext cx="0" cy="0"/>
          <a:chOff x="0" y="0"/>
          <a:chExt cx="0" cy="0"/>
        </a:xfrm>
      </p:grpSpPr>
      <p:sp>
        <p:nvSpPr>
          <p:cNvPr id="1038" name="Google Shape;1038;ga073618e60_0_19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9" name="Google Shape;1039;ga073618e60_0_19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37" name="Shape 1037"/>
        <p:cNvGrpSpPr/>
        <p:nvPr/>
      </p:nvGrpSpPr>
      <p:grpSpPr>
        <a:xfrm>
          <a:off x="0" y="0"/>
          <a:ext cx="0" cy="0"/>
          <a:chOff x="0" y="0"/>
          <a:chExt cx="0" cy="0"/>
        </a:xfrm>
      </p:grpSpPr>
      <p:sp>
        <p:nvSpPr>
          <p:cNvPr id="1038" name="Google Shape;1038;ga073618e60_0_19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9" name="Google Shape;1039;ga073618e60_0_19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74" name="Shape 1074"/>
        <p:cNvGrpSpPr/>
        <p:nvPr/>
      </p:nvGrpSpPr>
      <p:grpSpPr>
        <a:xfrm>
          <a:off x="0" y="0"/>
          <a:ext cx="0" cy="0"/>
          <a:chOff x="0" y="0"/>
          <a:chExt cx="0" cy="0"/>
        </a:xfrm>
      </p:grpSpPr>
      <p:sp>
        <p:nvSpPr>
          <p:cNvPr id="1075" name="Google Shape;1075;ga073618e60_0_68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6" name="Google Shape;1076;ga073618e60_0_68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37" name="Shape 1037"/>
        <p:cNvGrpSpPr/>
        <p:nvPr/>
      </p:nvGrpSpPr>
      <p:grpSpPr>
        <a:xfrm>
          <a:off x="0" y="0"/>
          <a:ext cx="0" cy="0"/>
          <a:chOff x="0" y="0"/>
          <a:chExt cx="0" cy="0"/>
        </a:xfrm>
      </p:grpSpPr>
      <p:sp>
        <p:nvSpPr>
          <p:cNvPr id="1038" name="Google Shape;1038;ga073618e60_0_19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9" name="Google Shape;1039;ga073618e60_0_19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93" name="Shape 1093"/>
        <p:cNvGrpSpPr/>
        <p:nvPr/>
      </p:nvGrpSpPr>
      <p:grpSpPr>
        <a:xfrm>
          <a:off x="0" y="0"/>
          <a:ext cx="0" cy="0"/>
          <a:chOff x="0" y="0"/>
          <a:chExt cx="0" cy="0"/>
        </a:xfrm>
      </p:grpSpPr>
      <p:sp>
        <p:nvSpPr>
          <p:cNvPr id="1094" name="Google Shape;1094;ga073618e60_0_69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5" name="Google Shape;1095;ga073618e60_0_69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93" name="Shape 1093"/>
        <p:cNvGrpSpPr/>
        <p:nvPr/>
      </p:nvGrpSpPr>
      <p:grpSpPr>
        <a:xfrm>
          <a:off x="0" y="0"/>
          <a:ext cx="0" cy="0"/>
          <a:chOff x="0" y="0"/>
          <a:chExt cx="0" cy="0"/>
        </a:xfrm>
      </p:grpSpPr>
      <p:sp>
        <p:nvSpPr>
          <p:cNvPr id="1094" name="Google Shape;1094;ga073618e60_0_69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5" name="Google Shape;1095;ga073618e60_0_69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93" name="Shape 1093"/>
        <p:cNvGrpSpPr/>
        <p:nvPr/>
      </p:nvGrpSpPr>
      <p:grpSpPr>
        <a:xfrm>
          <a:off x="0" y="0"/>
          <a:ext cx="0" cy="0"/>
          <a:chOff x="0" y="0"/>
          <a:chExt cx="0" cy="0"/>
        </a:xfrm>
      </p:grpSpPr>
      <p:sp>
        <p:nvSpPr>
          <p:cNvPr id="1094" name="Google Shape;1094;ga073618e60_0_69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5" name="Google Shape;1095;ga073618e60_0_69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93" name="Shape 1093"/>
        <p:cNvGrpSpPr/>
        <p:nvPr/>
      </p:nvGrpSpPr>
      <p:grpSpPr>
        <a:xfrm>
          <a:off x="0" y="0"/>
          <a:ext cx="0" cy="0"/>
          <a:chOff x="0" y="0"/>
          <a:chExt cx="0" cy="0"/>
        </a:xfrm>
      </p:grpSpPr>
      <p:sp>
        <p:nvSpPr>
          <p:cNvPr id="1094" name="Google Shape;1094;ga073618e60_0_69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5" name="Google Shape;1095;ga073618e60_0_69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0" name="Shape 980"/>
        <p:cNvGrpSpPr/>
        <p:nvPr/>
      </p:nvGrpSpPr>
      <p:grpSpPr>
        <a:xfrm>
          <a:off x="0" y="0"/>
          <a:ext cx="0" cy="0"/>
          <a:chOff x="0" y="0"/>
          <a:chExt cx="0" cy="0"/>
        </a:xfrm>
      </p:grpSpPr>
      <p:sp>
        <p:nvSpPr>
          <p:cNvPr id="981" name="Google Shape;981;ga073618e60_0_8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2" name="Google Shape;982;ga073618e60_0_8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54" name="Shape 1054"/>
        <p:cNvGrpSpPr/>
        <p:nvPr/>
      </p:nvGrpSpPr>
      <p:grpSpPr>
        <a:xfrm>
          <a:off x="0" y="0"/>
          <a:ext cx="0" cy="0"/>
          <a:chOff x="0" y="0"/>
          <a:chExt cx="0" cy="0"/>
        </a:xfrm>
      </p:grpSpPr>
      <p:sp>
        <p:nvSpPr>
          <p:cNvPr id="1055" name="Google Shape;1055;ga073618e60_0_662: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6" name="Google Shape;1056;ga073618e60_0_662: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22" name="Shape 1122"/>
        <p:cNvGrpSpPr/>
        <p:nvPr/>
      </p:nvGrpSpPr>
      <p:grpSpPr>
        <a:xfrm>
          <a:off x="0" y="0"/>
          <a:ext cx="0" cy="0"/>
          <a:chOff x="0" y="0"/>
          <a:chExt cx="0" cy="0"/>
        </a:xfrm>
      </p:grpSpPr>
      <p:sp>
        <p:nvSpPr>
          <p:cNvPr id="1123" name="Google Shape;1123;ga073618e60_0_728: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4" name="Google Shape;1124;ga073618e60_0_72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22" name="Shape 1122"/>
        <p:cNvGrpSpPr/>
        <p:nvPr/>
      </p:nvGrpSpPr>
      <p:grpSpPr>
        <a:xfrm>
          <a:off x="0" y="0"/>
          <a:ext cx="0" cy="0"/>
          <a:chOff x="0" y="0"/>
          <a:chExt cx="0" cy="0"/>
        </a:xfrm>
      </p:grpSpPr>
      <p:sp>
        <p:nvSpPr>
          <p:cNvPr id="1123" name="Google Shape;1123;ga073618e60_0_728: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4" name="Google Shape;1124;ga073618e60_0_72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06" name="Shape 1006"/>
        <p:cNvGrpSpPr/>
        <p:nvPr/>
      </p:nvGrpSpPr>
      <p:grpSpPr>
        <a:xfrm>
          <a:off x="0" y="0"/>
          <a:ext cx="0" cy="0"/>
          <a:chOff x="0" y="0"/>
          <a:chExt cx="0" cy="0"/>
        </a:xfrm>
      </p:grpSpPr>
      <p:sp>
        <p:nvSpPr>
          <p:cNvPr id="1007" name="Google Shape;1007;ga073618e60_0_14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8" name="Google Shape;1008;ga073618e60_0_14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0" name="Shape 980"/>
        <p:cNvGrpSpPr/>
        <p:nvPr/>
      </p:nvGrpSpPr>
      <p:grpSpPr>
        <a:xfrm>
          <a:off x="0" y="0"/>
          <a:ext cx="0" cy="0"/>
          <a:chOff x="0" y="0"/>
          <a:chExt cx="0" cy="0"/>
        </a:xfrm>
      </p:grpSpPr>
      <p:sp>
        <p:nvSpPr>
          <p:cNvPr id="981" name="Google Shape;981;ga073618e60_0_8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2" name="Google Shape;982;ga073618e60_0_8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59" name="Shape 1159"/>
        <p:cNvGrpSpPr/>
        <p:nvPr/>
      </p:nvGrpSpPr>
      <p:grpSpPr>
        <a:xfrm>
          <a:off x="0" y="0"/>
          <a:ext cx="0" cy="0"/>
          <a:chOff x="0" y="0"/>
          <a:chExt cx="0" cy="0"/>
        </a:xfrm>
      </p:grpSpPr>
      <p:sp>
        <p:nvSpPr>
          <p:cNvPr id="1160" name="Google Shape;1160;geb43120f14_0_1702: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eb43120f14_0_1702: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0" name="Shape 980"/>
        <p:cNvGrpSpPr/>
        <p:nvPr/>
      </p:nvGrpSpPr>
      <p:grpSpPr>
        <a:xfrm>
          <a:off x="0" y="0"/>
          <a:ext cx="0" cy="0"/>
          <a:chOff x="0" y="0"/>
          <a:chExt cx="0" cy="0"/>
        </a:xfrm>
      </p:grpSpPr>
      <p:sp>
        <p:nvSpPr>
          <p:cNvPr id="981" name="Google Shape;981;ga073618e60_0_8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2" name="Google Shape;982;ga073618e60_0_8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06" name="Shape 1006"/>
        <p:cNvGrpSpPr/>
        <p:nvPr/>
      </p:nvGrpSpPr>
      <p:grpSpPr>
        <a:xfrm>
          <a:off x="0" y="0"/>
          <a:ext cx="0" cy="0"/>
          <a:chOff x="0" y="0"/>
          <a:chExt cx="0" cy="0"/>
        </a:xfrm>
      </p:grpSpPr>
      <p:sp>
        <p:nvSpPr>
          <p:cNvPr id="1007" name="Google Shape;1007;ga073618e60_0_14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8" name="Google Shape;1008;ga073618e60_0_14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228" name="Shape 1228"/>
        <p:cNvGrpSpPr/>
        <p:nvPr/>
      </p:nvGrpSpPr>
      <p:grpSpPr>
        <a:xfrm>
          <a:off x="0" y="0"/>
          <a:ext cx="0" cy="0"/>
          <a:chOff x="0" y="0"/>
          <a:chExt cx="0" cy="0"/>
        </a:xfrm>
      </p:grpSpPr>
      <p:sp>
        <p:nvSpPr>
          <p:cNvPr id="1229" name="Google Shape;1229;ga073618e60_0_91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0" name="Google Shape;1230;ga073618e60_0_91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228" name="Shape 1228"/>
        <p:cNvGrpSpPr/>
        <p:nvPr/>
      </p:nvGrpSpPr>
      <p:grpSpPr>
        <a:xfrm>
          <a:off x="0" y="0"/>
          <a:ext cx="0" cy="0"/>
          <a:chOff x="0" y="0"/>
          <a:chExt cx="0" cy="0"/>
        </a:xfrm>
      </p:grpSpPr>
      <p:sp>
        <p:nvSpPr>
          <p:cNvPr id="1229" name="Google Shape;1229;ga073618e60_0_91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0" name="Google Shape;1230;ga073618e60_0_91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228" name="Shape 1228"/>
        <p:cNvGrpSpPr/>
        <p:nvPr/>
      </p:nvGrpSpPr>
      <p:grpSpPr>
        <a:xfrm>
          <a:off x="0" y="0"/>
          <a:ext cx="0" cy="0"/>
          <a:chOff x="0" y="0"/>
          <a:chExt cx="0" cy="0"/>
        </a:xfrm>
      </p:grpSpPr>
      <p:sp>
        <p:nvSpPr>
          <p:cNvPr id="1229" name="Google Shape;1229;ga073618e60_0_91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0" name="Google Shape;1230;ga073618e60_0_91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PhAnim="0" showMasterSp="0">
  <p:cSld>
    <p:spTree>
      <p:nvGrpSpPr>
        <p:cNvPr id="959" name="Shape 959"/>
        <p:cNvGrpSpPr/>
        <p:nvPr/>
      </p:nvGrpSpPr>
      <p:grpSpPr>
        <a:xfrm>
          <a:off x="0" y="0"/>
          <a:ext cx="0" cy="0"/>
          <a:chOff x="0" y="0"/>
          <a:chExt cx="0" cy="0"/>
        </a:xfrm>
      </p:grpSpPr>
      <p:sp>
        <p:nvSpPr>
          <p:cNvPr id="960" name="Google Shape;960;ga073618e60_0_3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1" name="Google Shape;961;ga073618e60_0_3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22" name="Shape 1122"/>
        <p:cNvGrpSpPr/>
        <p:nvPr/>
      </p:nvGrpSpPr>
      <p:grpSpPr>
        <a:xfrm>
          <a:off x="0" y="0"/>
          <a:ext cx="0" cy="0"/>
          <a:chOff x="0" y="0"/>
          <a:chExt cx="0" cy="0"/>
        </a:xfrm>
      </p:grpSpPr>
      <p:sp>
        <p:nvSpPr>
          <p:cNvPr id="1123" name="Google Shape;1123;ga073618e60_0_728: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4" name="Google Shape;1124;ga073618e60_0_72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22" name="Shape 1122"/>
        <p:cNvGrpSpPr/>
        <p:nvPr/>
      </p:nvGrpSpPr>
      <p:grpSpPr>
        <a:xfrm>
          <a:off x="0" y="0"/>
          <a:ext cx="0" cy="0"/>
          <a:chOff x="0" y="0"/>
          <a:chExt cx="0" cy="0"/>
        </a:xfrm>
      </p:grpSpPr>
      <p:sp>
        <p:nvSpPr>
          <p:cNvPr id="1123" name="Google Shape;1123;ga073618e60_0_728: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4" name="Google Shape;1124;ga073618e60_0_72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t>Nhận xét:</a:t>
            </a:r>
          </a:p>
          <a:p>
            <a:pPr marL="0" lvl="0" indent="0" algn="l" rtl="0">
              <a:spcBef>
                <a:spcPts val="0"/>
              </a:spcBef>
              <a:spcAft>
                <a:spcPts val="0"/>
              </a:spcAft>
              <a:buNone/>
            </a:pPr>
            <a:r>
              <a:t>-Từ đồ thị Hình 3.2 thấy rằng, trong khoảng nhiệt độ khảo sát, khi nhiệt độ khảo sát tăng từ 1000 oC lên 1250 oC, thì tỉ lệ thu hồi niken và đồng đều tăng theo. Tỉ lệ thu hồi niken tăng từ 74,3% lên 89,4% và đồng tăng từ 72,6% tới 87,9%.</a:t>
            </a:r>
          </a:p>
          <a:p>
            <a:pPr marL="0" lvl="0" indent="0" algn="l" rtl="0">
              <a:spcBef>
                <a:spcPts val="0"/>
              </a:spcBef>
              <a:spcAft>
                <a:spcPts val="0"/>
              </a:spcAft>
              <a:buNone/>
            </a:pPr>
            <a:r>
              <a:t>-Tương ứng với tỉ lệ thu hồi niken; hàm lượng niken trong sản phẩm có từ cũng tăng từ 2,95% lên 5,01% khi tăng nhiệt độ từ 1000 oC đến 1250 oC. Nhưng khi nhiệt độ tăng tiếp lên 1250</a:t>
            </a:r>
            <a:r>
              <a:rPr baseline="30000"/>
              <a:t>o</a:t>
            </a:r>
            <a:r>
              <a:t>C thì sản phẩm sau nung dạng gần như chảy lỏng.</a:t>
            </a:r>
          </a:p>
          <a:p>
            <a:pPr marL="0" lvl="0" indent="0" algn="l" rtl="0">
              <a:spcBef>
                <a:spcPts val="0"/>
              </a:spcBef>
              <a:spcAft>
                <a:spcPts val="0"/>
              </a:spcAft>
              <a:buNone/>
            </a:pPr>
            <a:r>
              <a:t>-Nhiệt độ tăng thì tỉ lệ thu hồi niken và đồng tăng. Trong vùng nhiệt độ khảo sát, khi nhiệt độ dưới 1100 0C thì sản phẩm hoàn nguyên ở trạng thái rắn dễ tuyển nghiền để tuyển từ. Khi nhiệt độ nung hoàn nguyên từ 1100 - 1200 0C thì sản phẩm hoàn nguyên đã chuyển sang dạng chảy lỏng một phần, kết dính chặt với nhau và rất cứng nên nghiền để tuyển từ rất khó. Khi nhiệt độ hoàn nguyên 1250 0C sản phẩm thu được gần như dạng lỏng, các hạt hợp kim hình thành riêng rẽ, có thể tách riêng ra khỏi xỉ khi đập vỡ.</a:t>
            </a:r>
          </a:p>
          <a:p>
            <a:pPr marL="0" lvl="0" indent="0" algn="l" rtl="0">
              <a:spcBef>
                <a:spcPts val="0"/>
              </a:spcBef>
              <a:spcAft>
                <a:spcPts val="0"/>
              </a:spcAft>
              <a:buNone/>
            </a:pPr>
            <a:r>
              <a:t>-Có thể tăng nhiệt độ hoàn nguyên lên trên 1250 0C để thu được sản phẩm hợp kim chứa niken và đồng luôn mà không cần tuyển từ (giống như quá trình nấu luyện quặng)</a:t>
            </a:r>
          </a:p>
          <a:p>
            <a:pPr marL="0" lvl="0" indent="0" algn="l" rtl="0">
              <a:spcBef>
                <a:spcPts val="0"/>
              </a:spcBef>
              <a:spcAft>
                <a:spcPts val="0"/>
              </a:spcAft>
              <a:buNone/>
            </a:pPr>
            <a:r>
              <a:t>-Tùy theo mục đích lấy sản phẩm để lựa chọn nhiệt độ nung hoàn nguyên phù hợp. Nếu muốn sản phẩm hoàn nguyên ở dạng rắn để sau đó nghiền tuyển từ nên chọn nhiệt độ hoàn nguyên 1100 0C. Nếu muốn tạo ra sản phẩm hợp kim ngay trong quá trình nấu luyện, cần nấu luyện hoàn nguyên ở nhiệt độ trên 1250</a:t>
            </a:r>
            <a:r>
              <a:rPr baseline="30000"/>
              <a:t>0</a:t>
            </a:r>
            <a:r>
              <a:t>C</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22" name="Shape 1122"/>
        <p:cNvGrpSpPr/>
        <p:nvPr/>
      </p:nvGrpSpPr>
      <p:grpSpPr>
        <a:xfrm>
          <a:off x="0" y="0"/>
          <a:ext cx="0" cy="0"/>
          <a:chOff x="0" y="0"/>
          <a:chExt cx="0" cy="0"/>
        </a:xfrm>
      </p:grpSpPr>
      <p:sp>
        <p:nvSpPr>
          <p:cNvPr id="1123" name="Google Shape;1123;ga073618e60_0_728: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4" name="Google Shape;1124;ga073618e60_0_72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22" name="Shape 1122"/>
        <p:cNvGrpSpPr/>
        <p:nvPr/>
      </p:nvGrpSpPr>
      <p:grpSpPr>
        <a:xfrm>
          <a:off x="0" y="0"/>
          <a:ext cx="0" cy="0"/>
          <a:chOff x="0" y="0"/>
          <a:chExt cx="0" cy="0"/>
        </a:xfrm>
      </p:grpSpPr>
      <p:sp>
        <p:nvSpPr>
          <p:cNvPr id="1123" name="Google Shape;1123;ga073618e60_0_728: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4" name="Google Shape;1124;ga073618e60_0_72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t>Nhận xét:</a:t>
            </a:r>
          </a:p>
          <a:p>
            <a:pPr marL="0" lvl="0" indent="0" algn="l" rtl="0">
              <a:spcBef>
                <a:spcPts val="0"/>
              </a:spcBef>
              <a:spcAft>
                <a:spcPts val="0"/>
              </a:spcAft>
              <a:buNone/>
            </a:pPr>
            <a:r>
              <a:t>-Tỉ lệ phối trộn xỉ đồng tăng từ 20 – 50% tương ứng tỉ lệ thu hồi niken và đồng tăng mạnh từ 62,4% lên 92,3% đối với niken và từ 67,4% lên 93,2% đối với đồng.</a:t>
            </a:r>
          </a:p>
          <a:p>
            <a:pPr marL="0" lvl="0" indent="0" algn="l" rtl="0">
              <a:spcBef>
                <a:spcPts val="0"/>
              </a:spcBef>
              <a:spcAft>
                <a:spcPts val="0"/>
              </a:spcAft>
              <a:buNone/>
            </a:pPr>
            <a:r>
              <a:t>-Tỉ lệ phối trộn xỉ đồng tăng làm giảm được nhiệt độ chảy của hệ xỉ trong quá trình hoàn nguyên, tạo điều kiện thuận lợi cho sự tập chung các kim loại được hoàn nguyên, tăng kích thước các hạt kim loại, tăng khả năng thu hồi. Tỉ lệ phối trộn xỉ đồng trên 40% thì tỉ lệ thu hồi niken và đồng đều đạt trên 90%. Có thể chọn tỉ lệ phối trộn tối ưu là 40% để nghiên cứu tiếp theo.</a:t>
            </a:r>
          </a:p>
          <a:p>
            <a:pPr marL="0" lvl="0" indent="0" algn="l" rtl="0">
              <a:spcBef>
                <a:spcPts val="0"/>
              </a:spcBef>
              <a:spcAft>
                <a:spcPts val="0"/>
              </a:spcAft>
              <a:buNone/>
            </a:pPr>
            <a:r>
              <a:t>- Sản phẩm có từ thu được từ quả quá trình tuyển từ sản phẩm sau nung hoàn nguyên mẫu khi tỉ lệ phối trộn xỉ đồng 40% ở nhiệt độ 1100 0C được đưa phân tích XRD. Kết quả thành phần chính thể hiện Bảng 3.3</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22" name="Shape 1122"/>
        <p:cNvGrpSpPr/>
        <p:nvPr/>
      </p:nvGrpSpPr>
      <p:grpSpPr>
        <a:xfrm>
          <a:off x="0" y="0"/>
          <a:ext cx="0" cy="0"/>
          <a:chOff x="0" y="0"/>
          <a:chExt cx="0" cy="0"/>
        </a:xfrm>
      </p:grpSpPr>
      <p:sp>
        <p:nvSpPr>
          <p:cNvPr id="1123" name="Google Shape;1123;ga073618e60_0_728: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4" name="Google Shape;1124;ga073618e60_0_72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PhAnim="0" showMasterSp="0">
  <p:cSld>
    <p:spTree>
      <p:nvGrpSpPr>
        <p:cNvPr id="959" name="Shape 959"/>
        <p:cNvGrpSpPr/>
        <p:nvPr/>
      </p:nvGrpSpPr>
      <p:grpSpPr>
        <a:xfrm>
          <a:off x="0" y="0"/>
          <a:ext cx="0" cy="0"/>
          <a:chOff x="0" y="0"/>
          <a:chExt cx="0" cy="0"/>
        </a:xfrm>
      </p:grpSpPr>
      <p:sp>
        <p:nvSpPr>
          <p:cNvPr id="960" name="Google Shape;960;ga073618e60_0_3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1" name="Google Shape;961;ga073618e60_0_3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06" name="Shape 1006"/>
        <p:cNvGrpSpPr/>
        <p:nvPr/>
      </p:nvGrpSpPr>
      <p:grpSpPr>
        <a:xfrm>
          <a:off x="0" y="0"/>
          <a:ext cx="0" cy="0"/>
          <a:chOff x="0" y="0"/>
          <a:chExt cx="0" cy="0"/>
        </a:xfrm>
      </p:grpSpPr>
      <p:sp>
        <p:nvSpPr>
          <p:cNvPr id="1007" name="Google Shape;1007;ga073618e60_0_14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8" name="Google Shape;1008;ga073618e60_0_14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06" name="Shape 1006"/>
        <p:cNvGrpSpPr/>
        <p:nvPr/>
      </p:nvGrpSpPr>
      <p:grpSpPr>
        <a:xfrm>
          <a:off x="0" y="0"/>
          <a:ext cx="0" cy="0"/>
          <a:chOff x="0" y="0"/>
          <a:chExt cx="0" cy="0"/>
        </a:xfrm>
      </p:grpSpPr>
      <p:sp>
        <p:nvSpPr>
          <p:cNvPr id="1007" name="Google Shape;1007;ga073618e60_0_14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8" name="Google Shape;1008;ga073618e60_0_14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35" name="Shape 1135"/>
        <p:cNvGrpSpPr/>
        <p:nvPr/>
      </p:nvGrpSpPr>
      <p:grpSpPr>
        <a:xfrm>
          <a:off x="0" y="0"/>
          <a:ext cx="0" cy="0"/>
          <a:chOff x="0" y="0"/>
          <a:chExt cx="0" cy="0"/>
        </a:xfrm>
      </p:grpSpPr>
      <p:sp>
        <p:nvSpPr>
          <p:cNvPr id="1136" name="Google Shape;1136;ga073618e60_0_753: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7" name="Google Shape;1137;ga073618e60_0_753: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9" Type="http://schemas.openxmlformats.org/officeDocument/2006/relationships/hyperlink" Target="https://www.instagram.com/slidesmania/" TargetMode="External"/><Relationship Id="rId8" Type="http://schemas.openxmlformats.org/officeDocument/2006/relationships/image" Target="../media/image3.png"/><Relationship Id="rId7" Type="http://schemas.openxmlformats.org/officeDocument/2006/relationships/hyperlink" Target="https://www.pinterest.com/slidesmania/" TargetMode="External"/><Relationship Id="rId6" Type="http://schemas.openxmlformats.org/officeDocument/2006/relationships/image" Target="../media/image2.png"/><Relationship Id="rId5" Type="http://schemas.openxmlformats.org/officeDocument/2006/relationships/hyperlink" Target="https://twitter.com/SlidesManiaSM/" TargetMode="External"/><Relationship Id="rId4" Type="http://schemas.openxmlformats.org/officeDocument/2006/relationships/image" Target="../media/image1.png"/><Relationship Id="rId3" Type="http://schemas.openxmlformats.org/officeDocument/2006/relationships/hyperlink" Target="https://www.facebook.com/SlidesManiaSM/" TargetMode="External"/><Relationship Id="rId2" Type="http://schemas.openxmlformats.org/officeDocument/2006/relationships/hyperlink" Target="https://slidesmania.com/questions-powerpoint-google-slides/can-i-use-these-templates/" TargetMode="External"/><Relationship Id="rId11" Type="http://schemas.openxmlformats.org/officeDocument/2006/relationships/image" Target="../media/image5.png"/><Relationship Id="rId10"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001 Title">
  <p:cSld name="CUSTOM">
    <p:spTree>
      <p:nvGrpSpPr>
        <p:cNvPr id="10" name="Shape 10"/>
        <p:cNvGrpSpPr/>
        <p:nvPr/>
      </p:nvGrpSpPr>
      <p:grpSpPr>
        <a:xfrm>
          <a:off x="0" y="0"/>
          <a:ext cx="0" cy="0"/>
          <a:chOff x="0" y="0"/>
          <a:chExt cx="0" cy="0"/>
        </a:xfrm>
      </p:grpSpPr>
      <p:sp>
        <p:nvSpPr>
          <p:cNvPr id="11" name="Google Shape;11;p2"/>
          <p:cNvSpPr txBox="1"/>
          <p:nvPr>
            <p:ph type="title"/>
          </p:nvPr>
        </p:nvSpPr>
        <p:spPr>
          <a:xfrm>
            <a:off x="397438" y="1993805"/>
            <a:ext cx="11360700" cy="1230600"/>
          </a:xfrm>
          <a:prstGeom prst="rect">
            <a:avLst/>
          </a:prstGeom>
        </p:spPr>
        <p:txBody>
          <a:bodyPr spcFirstLastPara="1" wrap="square" lIns="121900" tIns="121900" rIns="121900" bIns="121900" anchor="ctr" anchorCtr="0">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
        <p:nvSpPr>
          <p:cNvPr id="12" name="Google Shape;12;p2"/>
          <p:cNvSpPr txBox="1"/>
          <p:nvPr>
            <p:ph type="subTitle" idx="1"/>
          </p:nvPr>
        </p:nvSpPr>
        <p:spPr>
          <a:xfrm>
            <a:off x="414638" y="3610525"/>
            <a:ext cx="11379900" cy="717900"/>
          </a:xfrm>
          <a:prstGeom prst="rect">
            <a:avLst/>
          </a:prstGeom>
        </p:spPr>
        <p:txBody>
          <a:bodyPr spcFirstLastPara="1" wrap="square" lIns="121900" tIns="121900" rIns="121900" bIns="121900" anchor="ctr" anchorCtr="0">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a:lvl2pPr>
            <a:lvl3pPr lvl="2" algn="ctr">
              <a:lnSpc>
                <a:spcPct val="100000"/>
              </a:lnSpc>
              <a:spcBef>
                <a:spcPts val="0"/>
              </a:spcBef>
              <a:spcAft>
                <a:spcPts val="0"/>
              </a:spcAft>
              <a:buSzPts val="1800"/>
              <a:buNone/>
              <a:defRPr/>
            </a:lvl3pPr>
            <a:lvl4pPr lvl="3" algn="ctr">
              <a:lnSpc>
                <a:spcPct val="100000"/>
              </a:lnSpc>
              <a:spcBef>
                <a:spcPts val="0"/>
              </a:spcBef>
              <a:spcAft>
                <a:spcPts val="0"/>
              </a:spcAft>
              <a:buSzPts val="1800"/>
              <a:buNone/>
              <a:defRPr/>
            </a:lvl4pPr>
            <a:lvl5pPr lvl="4" algn="ctr">
              <a:lnSpc>
                <a:spcPct val="100000"/>
              </a:lnSpc>
              <a:spcBef>
                <a:spcPts val="0"/>
              </a:spcBef>
              <a:spcAft>
                <a:spcPts val="0"/>
              </a:spcAft>
              <a:buSzPts val="1800"/>
              <a:buNone/>
              <a:defRPr/>
            </a:lvl5pPr>
            <a:lvl6pPr lvl="5" algn="ctr">
              <a:lnSpc>
                <a:spcPct val="100000"/>
              </a:lnSpc>
              <a:spcBef>
                <a:spcPts val="0"/>
              </a:spcBef>
              <a:spcAft>
                <a:spcPts val="0"/>
              </a:spcAft>
              <a:buSzPts val="1800"/>
              <a:buNone/>
              <a:defRPr/>
            </a:lvl6pPr>
            <a:lvl7pPr lvl="6" algn="ctr">
              <a:lnSpc>
                <a:spcPct val="100000"/>
              </a:lnSpc>
              <a:spcBef>
                <a:spcPts val="0"/>
              </a:spcBef>
              <a:spcAft>
                <a:spcPts val="0"/>
              </a:spcAft>
              <a:buSzPts val="1800"/>
              <a:buNone/>
              <a:defRPr/>
            </a:lvl7pPr>
            <a:lvl8pPr lvl="7" algn="ctr">
              <a:lnSpc>
                <a:spcPct val="100000"/>
              </a:lnSpc>
              <a:spcBef>
                <a:spcPts val="0"/>
              </a:spcBef>
              <a:spcAft>
                <a:spcPts val="0"/>
              </a:spcAft>
              <a:buSzPts val="1800"/>
              <a:buNone/>
              <a:defRPr/>
            </a:lvl8pPr>
            <a:lvl9pPr lvl="8" algn="ctr">
              <a:lnSpc>
                <a:spcPct val="100000"/>
              </a:lnSpc>
              <a:spcBef>
                <a:spcPts val="0"/>
              </a:spcBef>
              <a:spcAft>
                <a:spcPts val="0"/>
              </a:spcAft>
              <a:buSzPts val="1800"/>
              <a:buNone/>
              <a:defRPr/>
            </a:lvl9pPr>
          </a:lstStyle>
          <a:p/>
        </p:txBody>
      </p:sp>
      <p:sp>
        <p:nvSpPr>
          <p:cNvPr id="13" name="Google Shape;13;p2"/>
          <p:cNvSpPr/>
          <p:nvPr/>
        </p:nvSpPr>
        <p:spPr>
          <a:xfrm rot="-5400000">
            <a:off x="559326" y="3897135"/>
            <a:ext cx="2391606" cy="3530123"/>
          </a:xfrm>
          <a:custGeom>
            <a:avLst/>
            <a:gdLst/>
            <a:ahLst/>
            <a:cxnLst/>
            <a:rect l="l" t="t" r="r" b="b"/>
            <a:pathLst>
              <a:path w="2391606" h="3530123" extrusionOk="0">
                <a:moveTo>
                  <a:pt x="22182" y="1399901"/>
                </a:moveTo>
                <a:cubicBezTo>
                  <a:pt x="24136" y="1408270"/>
                  <a:pt x="22995" y="1417208"/>
                  <a:pt x="20214" y="1426242"/>
                </a:cubicBezTo>
                <a:lnTo>
                  <a:pt x="0" y="1468367"/>
                </a:lnTo>
                <a:lnTo>
                  <a:pt x="0" y="1378432"/>
                </a:lnTo>
                <a:lnTo>
                  <a:pt x="5583" y="1376975"/>
                </a:lnTo>
                <a:cubicBezTo>
                  <a:pt x="15180" y="1383733"/>
                  <a:pt x="20228" y="1391532"/>
                  <a:pt x="22182" y="1399901"/>
                </a:cubicBezTo>
                <a:close/>
                <a:moveTo>
                  <a:pt x="36488" y="1654778"/>
                </a:moveTo>
                <a:cubicBezTo>
                  <a:pt x="36722" y="1666784"/>
                  <a:pt x="35967" y="1677810"/>
                  <a:pt x="30984" y="1684629"/>
                </a:cubicBezTo>
                <a:cubicBezTo>
                  <a:pt x="23062" y="1686406"/>
                  <a:pt x="15685" y="1686853"/>
                  <a:pt x="8931" y="1686230"/>
                </a:cubicBezTo>
                <a:lnTo>
                  <a:pt x="0" y="1683877"/>
                </a:lnTo>
                <a:lnTo>
                  <a:pt x="0" y="1605551"/>
                </a:lnTo>
                <a:lnTo>
                  <a:pt x="15069" y="1607236"/>
                </a:lnTo>
                <a:cubicBezTo>
                  <a:pt x="23084" y="1610146"/>
                  <a:pt x="29679" y="1614474"/>
                  <a:pt x="36049" y="1619047"/>
                </a:cubicBezTo>
                <a:cubicBezTo>
                  <a:pt x="35028" y="1629787"/>
                  <a:pt x="36253" y="1642773"/>
                  <a:pt x="36488" y="1654778"/>
                </a:cubicBezTo>
                <a:close/>
                <a:moveTo>
                  <a:pt x="101628" y="2007476"/>
                </a:moveTo>
                <a:cubicBezTo>
                  <a:pt x="82435" y="1984690"/>
                  <a:pt x="59404" y="1981096"/>
                  <a:pt x="26001" y="1982239"/>
                </a:cubicBezTo>
                <a:cubicBezTo>
                  <a:pt x="10074" y="1998410"/>
                  <a:pt x="8279" y="2022992"/>
                  <a:pt x="26001" y="2037693"/>
                </a:cubicBezTo>
                <a:cubicBezTo>
                  <a:pt x="61364" y="2042350"/>
                  <a:pt x="66265" y="2033201"/>
                  <a:pt x="81456" y="2022584"/>
                </a:cubicBezTo>
                <a:cubicBezTo>
                  <a:pt x="88806" y="2017439"/>
                  <a:pt x="100240" y="2017031"/>
                  <a:pt x="101628" y="2007476"/>
                </a:cubicBezTo>
                <a:close/>
                <a:moveTo>
                  <a:pt x="101630" y="1185291"/>
                </a:moveTo>
                <a:cubicBezTo>
                  <a:pt x="93871" y="1207343"/>
                  <a:pt x="30250" y="1205710"/>
                  <a:pt x="15875" y="1190273"/>
                </a:cubicBezTo>
                <a:cubicBezTo>
                  <a:pt x="22899" y="1183821"/>
                  <a:pt x="18978" y="1166506"/>
                  <a:pt x="26002" y="1160055"/>
                </a:cubicBezTo>
                <a:cubicBezTo>
                  <a:pt x="46175" y="1160055"/>
                  <a:pt x="66348" y="1160055"/>
                  <a:pt x="86520" y="1160055"/>
                </a:cubicBezTo>
                <a:cubicBezTo>
                  <a:pt x="92401" y="1167569"/>
                  <a:pt x="92810" y="1180718"/>
                  <a:pt x="101630" y="1185291"/>
                </a:cubicBezTo>
                <a:close/>
                <a:moveTo>
                  <a:pt x="106692" y="1321437"/>
                </a:moveTo>
                <a:cubicBezTo>
                  <a:pt x="98525" y="1329033"/>
                  <a:pt x="81375" y="1317109"/>
                  <a:pt x="61283" y="1321437"/>
                </a:cubicBezTo>
                <a:cubicBezTo>
                  <a:pt x="72309" y="1315639"/>
                  <a:pt x="77454" y="1304041"/>
                  <a:pt x="81456" y="1291138"/>
                </a:cubicBezTo>
                <a:cubicBezTo>
                  <a:pt x="94688" y="1296446"/>
                  <a:pt x="103916" y="1305675"/>
                  <a:pt x="106692" y="1321437"/>
                </a:cubicBezTo>
                <a:close/>
                <a:moveTo>
                  <a:pt x="126865" y="1972112"/>
                </a:moveTo>
                <a:cubicBezTo>
                  <a:pt x="116329" y="1969171"/>
                  <a:pt x="112490" y="1959616"/>
                  <a:pt x="96565" y="1962066"/>
                </a:cubicBezTo>
                <a:cubicBezTo>
                  <a:pt x="96237" y="1968519"/>
                  <a:pt x="90113" y="1969008"/>
                  <a:pt x="91501" y="1977176"/>
                </a:cubicBezTo>
                <a:cubicBezTo>
                  <a:pt x="98362" y="1984036"/>
                  <a:pt x="126783" y="1986813"/>
                  <a:pt x="126865" y="1972112"/>
                </a:cubicBezTo>
                <a:close/>
                <a:moveTo>
                  <a:pt x="148830" y="44964"/>
                </a:moveTo>
                <a:cubicBezTo>
                  <a:pt x="146625" y="61984"/>
                  <a:pt x="132889" y="71034"/>
                  <a:pt x="111758" y="75629"/>
                </a:cubicBezTo>
                <a:cubicBezTo>
                  <a:pt x="94933" y="67135"/>
                  <a:pt x="86357" y="40918"/>
                  <a:pt x="96566" y="20092"/>
                </a:cubicBezTo>
                <a:cubicBezTo>
                  <a:pt x="106816" y="17316"/>
                  <a:pt x="115371" y="16172"/>
                  <a:pt x="123396" y="16928"/>
                </a:cubicBezTo>
                <a:cubicBezTo>
                  <a:pt x="131420" y="17683"/>
                  <a:pt x="138913" y="20337"/>
                  <a:pt x="147039" y="25156"/>
                </a:cubicBezTo>
                <a:cubicBezTo>
                  <a:pt x="149019" y="32731"/>
                  <a:pt x="149566" y="39290"/>
                  <a:pt x="148830" y="44964"/>
                </a:cubicBezTo>
                <a:close/>
                <a:moveTo>
                  <a:pt x="152006" y="2005359"/>
                </a:moveTo>
                <a:cubicBezTo>
                  <a:pt x="153342" y="1992300"/>
                  <a:pt x="144077" y="1978564"/>
                  <a:pt x="126865" y="1982239"/>
                </a:cubicBezTo>
                <a:cubicBezTo>
                  <a:pt x="126701" y="2000861"/>
                  <a:pt x="129071" y="2016949"/>
                  <a:pt x="147037" y="2017521"/>
                </a:cubicBezTo>
                <a:cubicBezTo>
                  <a:pt x="149937" y="2013989"/>
                  <a:pt x="151560" y="2009712"/>
                  <a:pt x="152006" y="2005359"/>
                </a:cubicBezTo>
                <a:close/>
                <a:moveTo>
                  <a:pt x="152102" y="1689611"/>
                </a:moveTo>
                <a:cubicBezTo>
                  <a:pt x="151530" y="1702515"/>
                  <a:pt x="133317" y="1701617"/>
                  <a:pt x="126865" y="1694674"/>
                </a:cubicBezTo>
                <a:cubicBezTo>
                  <a:pt x="127110" y="1688263"/>
                  <a:pt x="131807" y="1685283"/>
                  <a:pt x="137248" y="1684762"/>
                </a:cubicBezTo>
                <a:cubicBezTo>
                  <a:pt x="142689" y="1684241"/>
                  <a:pt x="148876" y="1686181"/>
                  <a:pt x="152102" y="1689611"/>
                </a:cubicBezTo>
                <a:close/>
                <a:moveTo>
                  <a:pt x="172192" y="1523246"/>
                </a:moveTo>
                <a:cubicBezTo>
                  <a:pt x="170968" y="1528719"/>
                  <a:pt x="162147" y="1526677"/>
                  <a:pt x="162147" y="1533291"/>
                </a:cubicBezTo>
                <a:cubicBezTo>
                  <a:pt x="149326" y="1532802"/>
                  <a:pt x="150223" y="1514508"/>
                  <a:pt x="157085" y="1508137"/>
                </a:cubicBezTo>
                <a:cubicBezTo>
                  <a:pt x="168681" y="1506586"/>
                  <a:pt x="162720" y="1522675"/>
                  <a:pt x="172192" y="1523246"/>
                </a:cubicBezTo>
                <a:close/>
                <a:moveTo>
                  <a:pt x="187384" y="1624111"/>
                </a:moveTo>
                <a:cubicBezTo>
                  <a:pt x="162065" y="1641344"/>
                  <a:pt x="144179" y="1597240"/>
                  <a:pt x="172274" y="1588829"/>
                </a:cubicBezTo>
                <a:cubicBezTo>
                  <a:pt x="185260" y="1592668"/>
                  <a:pt x="189834" y="1604917"/>
                  <a:pt x="187384" y="1624111"/>
                </a:cubicBezTo>
                <a:close/>
                <a:moveTo>
                  <a:pt x="190221" y="2276612"/>
                </a:moveTo>
                <a:cubicBezTo>
                  <a:pt x="190016" y="2265965"/>
                  <a:pt x="183830" y="2255552"/>
                  <a:pt x="172273" y="2254612"/>
                </a:cubicBezTo>
                <a:cubicBezTo>
                  <a:pt x="175214" y="2278052"/>
                  <a:pt x="165331" y="2285076"/>
                  <a:pt x="172273" y="2300022"/>
                </a:cubicBezTo>
                <a:cubicBezTo>
                  <a:pt x="184647" y="2298143"/>
                  <a:pt x="190425" y="2287260"/>
                  <a:pt x="190221" y="2276612"/>
                </a:cubicBezTo>
                <a:close/>
                <a:moveTo>
                  <a:pt x="308339" y="1523165"/>
                </a:moveTo>
                <a:cubicBezTo>
                  <a:pt x="298700" y="1521042"/>
                  <a:pt x="299190" y="1508710"/>
                  <a:pt x="283102" y="1513120"/>
                </a:cubicBezTo>
                <a:cubicBezTo>
                  <a:pt x="285388" y="1497358"/>
                  <a:pt x="272321" y="1497031"/>
                  <a:pt x="257865" y="1498011"/>
                </a:cubicBezTo>
                <a:cubicBezTo>
                  <a:pt x="257946" y="1503076"/>
                  <a:pt x="257946" y="1508138"/>
                  <a:pt x="257946" y="1513120"/>
                </a:cubicBezTo>
                <a:cubicBezTo>
                  <a:pt x="279590" y="1514998"/>
                  <a:pt x="277466" y="1540726"/>
                  <a:pt x="293230" y="1548402"/>
                </a:cubicBezTo>
                <a:cubicBezTo>
                  <a:pt x="290861" y="1532558"/>
                  <a:pt x="306786" y="1535090"/>
                  <a:pt x="308339" y="1523165"/>
                </a:cubicBezTo>
                <a:close/>
                <a:moveTo>
                  <a:pt x="359270" y="917605"/>
                </a:moveTo>
                <a:cubicBezTo>
                  <a:pt x="358627" y="906488"/>
                  <a:pt x="355340" y="898015"/>
                  <a:pt x="343782" y="897810"/>
                </a:cubicBezTo>
                <a:cubicBezTo>
                  <a:pt x="332268" y="909816"/>
                  <a:pt x="334963" y="936032"/>
                  <a:pt x="328675" y="953264"/>
                </a:cubicBezTo>
                <a:cubicBezTo>
                  <a:pt x="338066" y="963147"/>
                  <a:pt x="347131" y="954816"/>
                  <a:pt x="358892" y="953264"/>
                </a:cubicBezTo>
                <a:cubicBezTo>
                  <a:pt x="357912" y="942484"/>
                  <a:pt x="359913" y="928722"/>
                  <a:pt x="359270" y="917605"/>
                </a:cubicBezTo>
                <a:close/>
                <a:moveTo>
                  <a:pt x="374002" y="2022584"/>
                </a:moveTo>
                <a:cubicBezTo>
                  <a:pt x="376127" y="2033119"/>
                  <a:pt x="370572" y="2035978"/>
                  <a:pt x="368939" y="2042756"/>
                </a:cubicBezTo>
                <a:cubicBezTo>
                  <a:pt x="356116" y="2042103"/>
                  <a:pt x="349419" y="2035406"/>
                  <a:pt x="348766" y="2022584"/>
                </a:cubicBezTo>
                <a:cubicBezTo>
                  <a:pt x="357177" y="2022584"/>
                  <a:pt x="365591" y="2022584"/>
                  <a:pt x="374002" y="2022584"/>
                </a:cubicBezTo>
                <a:close/>
                <a:moveTo>
                  <a:pt x="427946" y="278243"/>
                </a:moveTo>
                <a:cubicBezTo>
                  <a:pt x="427252" y="285093"/>
                  <a:pt x="422025" y="292505"/>
                  <a:pt x="414348" y="292546"/>
                </a:cubicBezTo>
                <a:cubicBezTo>
                  <a:pt x="414348" y="284134"/>
                  <a:pt x="414348" y="275723"/>
                  <a:pt x="414348" y="267309"/>
                </a:cubicBezTo>
                <a:cubicBezTo>
                  <a:pt x="424802" y="265104"/>
                  <a:pt x="428640" y="271393"/>
                  <a:pt x="427946" y="278243"/>
                </a:cubicBezTo>
                <a:close/>
                <a:moveTo>
                  <a:pt x="484717" y="2169643"/>
                </a:moveTo>
                <a:cubicBezTo>
                  <a:pt x="483686" y="2162426"/>
                  <a:pt x="480215" y="2155791"/>
                  <a:pt x="474866" y="2153749"/>
                </a:cubicBezTo>
                <a:cubicBezTo>
                  <a:pt x="467351" y="2168449"/>
                  <a:pt x="460736" y="2183558"/>
                  <a:pt x="479928" y="2189030"/>
                </a:cubicBezTo>
                <a:cubicBezTo>
                  <a:pt x="484339" y="2184660"/>
                  <a:pt x="485748" y="2176861"/>
                  <a:pt x="484717" y="2169643"/>
                </a:cubicBezTo>
                <a:close/>
                <a:moveTo>
                  <a:pt x="485075" y="1987221"/>
                </a:moveTo>
                <a:cubicBezTo>
                  <a:pt x="485075" y="1997348"/>
                  <a:pt x="485075" y="2007394"/>
                  <a:pt x="485075" y="2017521"/>
                </a:cubicBezTo>
                <a:cubicBezTo>
                  <a:pt x="462942" y="2029853"/>
                  <a:pt x="448650" y="2025199"/>
                  <a:pt x="429538" y="2012458"/>
                </a:cubicBezTo>
                <a:cubicBezTo>
                  <a:pt x="438522" y="2002983"/>
                  <a:pt x="443178" y="1989098"/>
                  <a:pt x="454775" y="1982158"/>
                </a:cubicBezTo>
                <a:cubicBezTo>
                  <a:pt x="470211" y="1978564"/>
                  <a:pt x="473151" y="1987303"/>
                  <a:pt x="485075" y="1987221"/>
                </a:cubicBezTo>
                <a:close/>
                <a:moveTo>
                  <a:pt x="626203" y="307655"/>
                </a:moveTo>
                <a:cubicBezTo>
                  <a:pt x="616892" y="307165"/>
                  <a:pt x="605028" y="302020"/>
                  <a:pt x="595116" y="300202"/>
                </a:cubicBezTo>
                <a:cubicBezTo>
                  <a:pt x="585203" y="298385"/>
                  <a:pt x="577240" y="299896"/>
                  <a:pt x="575730" y="312718"/>
                </a:cubicBezTo>
                <a:cubicBezTo>
                  <a:pt x="584795" y="319170"/>
                  <a:pt x="624487" y="324070"/>
                  <a:pt x="626203" y="307655"/>
                </a:cubicBezTo>
                <a:close/>
                <a:moveTo>
                  <a:pt x="634116" y="2550374"/>
                </a:moveTo>
                <a:cubicBezTo>
                  <a:pt x="634453" y="2554508"/>
                  <a:pt x="632166" y="2556713"/>
                  <a:pt x="621221" y="2557203"/>
                </a:cubicBezTo>
                <a:cubicBezTo>
                  <a:pt x="615913" y="2552466"/>
                  <a:pt x="616567" y="2531231"/>
                  <a:pt x="631268" y="2531967"/>
                </a:cubicBezTo>
                <a:cubicBezTo>
                  <a:pt x="630819" y="2540175"/>
                  <a:pt x="633780" y="2546239"/>
                  <a:pt x="634116" y="2550374"/>
                </a:cubicBezTo>
                <a:close/>
                <a:moveTo>
                  <a:pt x="681657" y="363109"/>
                </a:moveTo>
                <a:cubicBezTo>
                  <a:pt x="665813" y="353717"/>
                  <a:pt x="649724" y="344652"/>
                  <a:pt x="641311" y="327827"/>
                </a:cubicBezTo>
                <a:cubicBezTo>
                  <a:pt x="641474" y="364988"/>
                  <a:pt x="635513" y="395942"/>
                  <a:pt x="631183" y="428691"/>
                </a:cubicBezTo>
                <a:cubicBezTo>
                  <a:pt x="665160" y="440860"/>
                  <a:pt x="673245" y="392347"/>
                  <a:pt x="681657" y="363109"/>
                </a:cubicBezTo>
                <a:close/>
                <a:moveTo>
                  <a:pt x="711975" y="2468258"/>
                </a:moveTo>
                <a:lnTo>
                  <a:pt x="708832" y="2466028"/>
                </a:lnTo>
                <a:lnTo>
                  <a:pt x="697146" y="2465820"/>
                </a:lnTo>
                <a:lnTo>
                  <a:pt x="699815" y="2468148"/>
                </a:lnTo>
                <a:close/>
                <a:moveTo>
                  <a:pt x="753282" y="2410115"/>
                </a:moveTo>
                <a:cubicBezTo>
                  <a:pt x="753731" y="2405031"/>
                  <a:pt x="752134" y="2401998"/>
                  <a:pt x="749546" y="2399960"/>
                </a:cubicBezTo>
                <a:lnTo>
                  <a:pt x="747838" y="2399221"/>
                </a:lnTo>
                <a:lnTo>
                  <a:pt x="742258" y="2406357"/>
                </a:lnTo>
                <a:lnTo>
                  <a:pt x="741200" y="2407651"/>
                </a:lnTo>
                <a:lnTo>
                  <a:pt x="743156" y="2410196"/>
                </a:lnTo>
                <a:lnTo>
                  <a:pt x="739122" y="2410196"/>
                </a:lnTo>
                <a:lnTo>
                  <a:pt x="721839" y="2431349"/>
                </a:lnTo>
                <a:cubicBezTo>
                  <a:pt x="697501" y="2427102"/>
                  <a:pt x="687864" y="2437719"/>
                  <a:pt x="686558" y="2456585"/>
                </a:cubicBezTo>
                <a:lnTo>
                  <a:pt x="690791" y="2460277"/>
                </a:lnTo>
                <a:lnTo>
                  <a:pt x="692320" y="2457617"/>
                </a:lnTo>
                <a:cubicBezTo>
                  <a:pt x="700880" y="2453543"/>
                  <a:pt x="718307" y="2458382"/>
                  <a:pt x="718001" y="2445396"/>
                </a:cubicBezTo>
                <a:cubicBezTo>
                  <a:pt x="726576" y="2448664"/>
                  <a:pt x="721186" y="2456994"/>
                  <a:pt x="712937" y="2455525"/>
                </a:cubicBezTo>
                <a:cubicBezTo>
                  <a:pt x="715999" y="2459159"/>
                  <a:pt x="720818" y="2461078"/>
                  <a:pt x="725616" y="2463018"/>
                </a:cubicBezTo>
                <a:lnTo>
                  <a:pt x="729941" y="2465640"/>
                </a:lnTo>
                <a:lnTo>
                  <a:pt x="732670" y="2465119"/>
                </a:lnTo>
                <a:lnTo>
                  <a:pt x="736091" y="2465497"/>
                </a:lnTo>
                <a:lnTo>
                  <a:pt x="734651" y="2461946"/>
                </a:lnTo>
                <a:cubicBezTo>
                  <a:pt x="735845" y="2458649"/>
                  <a:pt x="738214" y="2455729"/>
                  <a:pt x="738173" y="2455525"/>
                </a:cubicBezTo>
                <a:cubicBezTo>
                  <a:pt x="737765" y="2451930"/>
                  <a:pt x="730497" y="2446703"/>
                  <a:pt x="733109" y="2440416"/>
                </a:cubicBezTo>
                <a:cubicBezTo>
                  <a:pt x="739969" y="2424325"/>
                  <a:pt x="746748" y="2435597"/>
                  <a:pt x="748219" y="2425306"/>
                </a:cubicBezTo>
                <a:cubicBezTo>
                  <a:pt x="748791" y="2421548"/>
                  <a:pt x="734172" y="2417791"/>
                  <a:pt x="733109" y="2420242"/>
                </a:cubicBezTo>
                <a:cubicBezTo>
                  <a:pt x="738255" y="2408072"/>
                  <a:pt x="754426" y="2423182"/>
                  <a:pt x="753282" y="2410115"/>
                </a:cubicBezTo>
                <a:close/>
                <a:moveTo>
                  <a:pt x="768391" y="2712870"/>
                </a:moveTo>
                <a:cubicBezTo>
                  <a:pt x="756631" y="2714504"/>
                  <a:pt x="748953" y="2712054"/>
                  <a:pt x="743156" y="2707806"/>
                </a:cubicBezTo>
                <a:cubicBezTo>
                  <a:pt x="742502" y="2698742"/>
                  <a:pt x="749281" y="2697189"/>
                  <a:pt x="748218" y="2687634"/>
                </a:cubicBezTo>
                <a:cubicBezTo>
                  <a:pt x="762428" y="2688614"/>
                  <a:pt x="769698" y="2696373"/>
                  <a:pt x="768391" y="2712870"/>
                </a:cubicBezTo>
                <a:close/>
                <a:moveTo>
                  <a:pt x="802939" y="2158879"/>
                </a:moveTo>
                <a:cubicBezTo>
                  <a:pt x="802153" y="2149338"/>
                  <a:pt x="798897" y="2140273"/>
                  <a:pt x="792649" y="2133657"/>
                </a:cubicBezTo>
                <a:cubicBezTo>
                  <a:pt x="772885" y="2130717"/>
                  <a:pt x="763328" y="2137987"/>
                  <a:pt x="752302" y="2143702"/>
                </a:cubicBezTo>
                <a:cubicBezTo>
                  <a:pt x="742829" y="2129655"/>
                  <a:pt x="722003" y="2126879"/>
                  <a:pt x="727066" y="2098294"/>
                </a:cubicBezTo>
                <a:cubicBezTo>
                  <a:pt x="713428" y="2084573"/>
                  <a:pt x="714489" y="2111361"/>
                  <a:pt x="696767" y="2108339"/>
                </a:cubicBezTo>
                <a:cubicBezTo>
                  <a:pt x="684842" y="2108258"/>
                  <a:pt x="681903" y="2116997"/>
                  <a:pt x="666466" y="2113321"/>
                </a:cubicBezTo>
                <a:cubicBezTo>
                  <a:pt x="644007" y="2108911"/>
                  <a:pt x="637227" y="2088820"/>
                  <a:pt x="605947" y="2093148"/>
                </a:cubicBezTo>
                <a:cubicBezTo>
                  <a:pt x="597779" y="2077795"/>
                  <a:pt x="580630" y="2071423"/>
                  <a:pt x="575648" y="2052803"/>
                </a:cubicBezTo>
                <a:cubicBezTo>
                  <a:pt x="557844" y="2048392"/>
                  <a:pt x="549676" y="2065789"/>
                  <a:pt x="545347" y="2047738"/>
                </a:cubicBezTo>
                <a:cubicBezTo>
                  <a:pt x="539141" y="2031405"/>
                  <a:pt x="561682" y="2043901"/>
                  <a:pt x="555476" y="2027566"/>
                </a:cubicBezTo>
                <a:cubicBezTo>
                  <a:pt x="533098" y="2018012"/>
                  <a:pt x="541999" y="1977176"/>
                  <a:pt x="540366" y="1946876"/>
                </a:cubicBezTo>
                <a:cubicBezTo>
                  <a:pt x="523215" y="1940178"/>
                  <a:pt x="517254" y="1964435"/>
                  <a:pt x="494956" y="1967048"/>
                </a:cubicBezTo>
                <a:cubicBezTo>
                  <a:pt x="480909" y="1968681"/>
                  <a:pt x="469639" y="1956023"/>
                  <a:pt x="449547" y="1961984"/>
                </a:cubicBezTo>
                <a:cubicBezTo>
                  <a:pt x="440890" y="1945486"/>
                  <a:pt x="422923" y="1938136"/>
                  <a:pt x="414266" y="1921640"/>
                </a:cubicBezTo>
                <a:cubicBezTo>
                  <a:pt x="414266" y="1911513"/>
                  <a:pt x="414266" y="1901467"/>
                  <a:pt x="414266" y="1891421"/>
                </a:cubicBezTo>
                <a:cubicBezTo>
                  <a:pt x="382414" y="1894688"/>
                  <a:pt x="382904" y="1865613"/>
                  <a:pt x="348683" y="1871248"/>
                </a:cubicBezTo>
                <a:cubicBezTo>
                  <a:pt x="340844" y="1863980"/>
                  <a:pt x="335127" y="1854506"/>
                  <a:pt x="323446" y="1851075"/>
                </a:cubicBezTo>
                <a:cubicBezTo>
                  <a:pt x="314300" y="1860467"/>
                  <a:pt x="322630" y="1887174"/>
                  <a:pt x="308339" y="1891421"/>
                </a:cubicBezTo>
                <a:cubicBezTo>
                  <a:pt x="295351" y="1890931"/>
                  <a:pt x="301151" y="1871739"/>
                  <a:pt x="288165" y="1871248"/>
                </a:cubicBezTo>
                <a:cubicBezTo>
                  <a:pt x="274200" y="1885867"/>
                  <a:pt x="264153" y="1904406"/>
                  <a:pt x="247819" y="1916657"/>
                </a:cubicBezTo>
                <a:cubicBezTo>
                  <a:pt x="252393" y="1951450"/>
                  <a:pt x="233119" y="1962393"/>
                  <a:pt x="217602" y="1977176"/>
                </a:cubicBezTo>
                <a:cubicBezTo>
                  <a:pt x="229689" y="1980198"/>
                  <a:pt x="240632" y="1984444"/>
                  <a:pt x="257946" y="1982239"/>
                </a:cubicBezTo>
                <a:cubicBezTo>
                  <a:pt x="273220" y="1950469"/>
                  <a:pt x="307032" y="1937157"/>
                  <a:pt x="323529" y="1906530"/>
                </a:cubicBezTo>
                <a:cubicBezTo>
                  <a:pt x="333165" y="1904406"/>
                  <a:pt x="336188" y="1895668"/>
                  <a:pt x="348765" y="1896485"/>
                </a:cubicBezTo>
                <a:cubicBezTo>
                  <a:pt x="356606" y="1903835"/>
                  <a:pt x="353175" y="1922292"/>
                  <a:pt x="353829" y="1936829"/>
                </a:cubicBezTo>
                <a:cubicBezTo>
                  <a:pt x="342640" y="1940750"/>
                  <a:pt x="334146" y="1947447"/>
                  <a:pt x="318546" y="1946876"/>
                </a:cubicBezTo>
                <a:cubicBezTo>
                  <a:pt x="319118" y="1967620"/>
                  <a:pt x="295025" y="1963699"/>
                  <a:pt x="293312" y="1982157"/>
                </a:cubicBezTo>
                <a:cubicBezTo>
                  <a:pt x="282285" y="1981259"/>
                  <a:pt x="277221" y="1986323"/>
                  <a:pt x="278202" y="1997267"/>
                </a:cubicBezTo>
                <a:cubicBezTo>
                  <a:pt x="267176" y="1996368"/>
                  <a:pt x="262112" y="2001433"/>
                  <a:pt x="263093" y="2012376"/>
                </a:cubicBezTo>
                <a:cubicBezTo>
                  <a:pt x="263665" y="2021932"/>
                  <a:pt x="279754" y="2015888"/>
                  <a:pt x="278202" y="2027484"/>
                </a:cubicBezTo>
                <a:cubicBezTo>
                  <a:pt x="277874" y="2058111"/>
                  <a:pt x="303519" y="2062686"/>
                  <a:pt x="303439" y="2093066"/>
                </a:cubicBezTo>
                <a:cubicBezTo>
                  <a:pt x="328675" y="2093066"/>
                  <a:pt x="353829" y="2093066"/>
                  <a:pt x="379066" y="2093066"/>
                </a:cubicBezTo>
                <a:cubicBezTo>
                  <a:pt x="392705" y="2096169"/>
                  <a:pt x="391643" y="2114137"/>
                  <a:pt x="409365" y="2113239"/>
                </a:cubicBezTo>
                <a:cubicBezTo>
                  <a:pt x="425045" y="2091270"/>
                  <a:pt x="449139" y="2120100"/>
                  <a:pt x="480010" y="2113239"/>
                </a:cubicBezTo>
                <a:cubicBezTo>
                  <a:pt x="482625" y="2120753"/>
                  <a:pt x="487443" y="2125980"/>
                  <a:pt x="490138" y="2133412"/>
                </a:cubicBezTo>
                <a:cubicBezTo>
                  <a:pt x="505574" y="2137088"/>
                  <a:pt x="505002" y="2124673"/>
                  <a:pt x="520439" y="2128349"/>
                </a:cubicBezTo>
                <a:cubicBezTo>
                  <a:pt x="529176" y="2143376"/>
                  <a:pt x="518805" y="2153911"/>
                  <a:pt x="525501" y="2163630"/>
                </a:cubicBezTo>
                <a:cubicBezTo>
                  <a:pt x="529749" y="2174493"/>
                  <a:pt x="557680" y="2161753"/>
                  <a:pt x="560783" y="2173759"/>
                </a:cubicBezTo>
                <a:cubicBezTo>
                  <a:pt x="567645" y="2200791"/>
                  <a:pt x="551392" y="2204711"/>
                  <a:pt x="545675" y="2219167"/>
                </a:cubicBezTo>
                <a:cubicBezTo>
                  <a:pt x="558579" y="2236481"/>
                  <a:pt x="572789" y="2252571"/>
                  <a:pt x="596148" y="2259513"/>
                </a:cubicBezTo>
                <a:cubicBezTo>
                  <a:pt x="611501" y="2259676"/>
                  <a:pt x="615748" y="2248814"/>
                  <a:pt x="626448" y="2244322"/>
                </a:cubicBezTo>
                <a:cubicBezTo>
                  <a:pt x="645558" y="2262372"/>
                  <a:pt x="647354" y="2240320"/>
                  <a:pt x="676921" y="2244322"/>
                </a:cubicBezTo>
                <a:cubicBezTo>
                  <a:pt x="679698" y="2237053"/>
                  <a:pt x="671040" y="2218269"/>
                  <a:pt x="681983" y="2219085"/>
                </a:cubicBezTo>
                <a:cubicBezTo>
                  <a:pt x="695133" y="2232643"/>
                  <a:pt x="680024" y="2243259"/>
                  <a:pt x="676675" y="2254613"/>
                </a:cubicBezTo>
                <a:cubicBezTo>
                  <a:pt x="685088" y="2254613"/>
                  <a:pt x="693500" y="2254613"/>
                  <a:pt x="701911" y="2254613"/>
                </a:cubicBezTo>
                <a:cubicBezTo>
                  <a:pt x="709180" y="2245139"/>
                  <a:pt x="709343" y="2228396"/>
                  <a:pt x="722085" y="2224394"/>
                </a:cubicBezTo>
                <a:cubicBezTo>
                  <a:pt x="730006" y="2228232"/>
                  <a:pt x="729598" y="2240402"/>
                  <a:pt x="742257" y="2239503"/>
                </a:cubicBezTo>
                <a:cubicBezTo>
                  <a:pt x="739889" y="2220311"/>
                  <a:pt x="744381" y="2207978"/>
                  <a:pt x="757366" y="2204222"/>
                </a:cubicBezTo>
                <a:cubicBezTo>
                  <a:pt x="785421" y="2220393"/>
                  <a:pt x="805298" y="2187500"/>
                  <a:pt x="802939" y="2158879"/>
                </a:cubicBezTo>
                <a:close/>
                <a:moveTo>
                  <a:pt x="840173" y="2351838"/>
                </a:moveTo>
                <a:lnTo>
                  <a:pt x="839136" y="2338012"/>
                </a:lnTo>
                <a:lnTo>
                  <a:pt x="835065" y="2328444"/>
                </a:lnTo>
                <a:lnTo>
                  <a:pt x="825793" y="2320358"/>
                </a:lnTo>
                <a:lnTo>
                  <a:pt x="792404" y="2320358"/>
                </a:lnTo>
                <a:cubicBezTo>
                  <a:pt x="779499" y="2327626"/>
                  <a:pt x="779663" y="2347963"/>
                  <a:pt x="752058" y="2340530"/>
                </a:cubicBezTo>
                <a:cubicBezTo>
                  <a:pt x="752834" y="2348166"/>
                  <a:pt x="756733" y="2352679"/>
                  <a:pt x="759755" y="2358069"/>
                </a:cubicBezTo>
                <a:lnTo>
                  <a:pt x="760715" y="2367080"/>
                </a:lnTo>
                <a:lnTo>
                  <a:pt x="781071" y="2359714"/>
                </a:lnTo>
                <a:cubicBezTo>
                  <a:pt x="789545" y="2355579"/>
                  <a:pt x="796323" y="2349760"/>
                  <a:pt x="798691" y="2339551"/>
                </a:cubicBezTo>
                <a:cubicBezTo>
                  <a:pt x="812412" y="2344125"/>
                  <a:pt x="783337" y="2350822"/>
                  <a:pt x="798691" y="2359723"/>
                </a:cubicBezTo>
                <a:cubicBezTo>
                  <a:pt x="808818" y="2361439"/>
                  <a:pt x="814453" y="2358662"/>
                  <a:pt x="813801" y="2349678"/>
                </a:cubicBezTo>
                <a:cubicBezTo>
                  <a:pt x="819109" y="2355232"/>
                  <a:pt x="824030" y="2358009"/>
                  <a:pt x="828950" y="2358009"/>
                </a:cubicBezTo>
                <a:close/>
                <a:moveTo>
                  <a:pt x="858231" y="2027566"/>
                </a:moveTo>
                <a:cubicBezTo>
                  <a:pt x="849491" y="2019481"/>
                  <a:pt x="827032" y="2025117"/>
                  <a:pt x="822948" y="2012457"/>
                </a:cubicBezTo>
                <a:cubicBezTo>
                  <a:pt x="825643" y="1994571"/>
                  <a:pt x="818701" y="1986485"/>
                  <a:pt x="807840" y="1982157"/>
                </a:cubicBezTo>
                <a:cubicBezTo>
                  <a:pt x="801060" y="1997349"/>
                  <a:pt x="802694" y="2020788"/>
                  <a:pt x="802776" y="2042758"/>
                </a:cubicBezTo>
                <a:cubicBezTo>
                  <a:pt x="773619" y="2061868"/>
                  <a:pt x="782930" y="2106460"/>
                  <a:pt x="817885" y="2113321"/>
                </a:cubicBezTo>
                <a:cubicBezTo>
                  <a:pt x="835852" y="2089309"/>
                  <a:pt x="831279" y="2042676"/>
                  <a:pt x="858231" y="2027566"/>
                </a:cubicBezTo>
                <a:close/>
                <a:moveTo>
                  <a:pt x="954030" y="211855"/>
                </a:moveTo>
                <a:cubicBezTo>
                  <a:pt x="960728" y="253834"/>
                  <a:pt x="921117" y="255794"/>
                  <a:pt x="898577" y="242074"/>
                </a:cubicBezTo>
                <a:cubicBezTo>
                  <a:pt x="896371" y="226516"/>
                  <a:pt x="904252" y="215592"/>
                  <a:pt x="915675" y="210243"/>
                </a:cubicBezTo>
                <a:cubicBezTo>
                  <a:pt x="921387" y="207568"/>
                  <a:pt x="927985" y="206287"/>
                  <a:pt x="934650" y="206517"/>
                </a:cubicBezTo>
                <a:cubicBezTo>
                  <a:pt x="941315" y="206746"/>
                  <a:pt x="948048" y="208486"/>
                  <a:pt x="954030" y="211855"/>
                </a:cubicBezTo>
                <a:close/>
                <a:moveTo>
                  <a:pt x="976162" y="57099"/>
                </a:moveTo>
                <a:cubicBezTo>
                  <a:pt x="970486" y="83121"/>
                  <a:pt x="952395" y="109439"/>
                  <a:pt x="933856" y="115973"/>
                </a:cubicBezTo>
                <a:cubicBezTo>
                  <a:pt x="899882" y="110583"/>
                  <a:pt x="894164" y="82079"/>
                  <a:pt x="898575" y="55455"/>
                </a:cubicBezTo>
                <a:cubicBezTo>
                  <a:pt x="901924" y="34955"/>
                  <a:pt x="932632" y="16334"/>
                  <a:pt x="943984" y="0"/>
                </a:cubicBezTo>
                <a:cubicBezTo>
                  <a:pt x="975100" y="5350"/>
                  <a:pt x="981838" y="31076"/>
                  <a:pt x="976162" y="57099"/>
                </a:cubicBezTo>
                <a:close/>
                <a:moveTo>
                  <a:pt x="989370" y="2100336"/>
                </a:moveTo>
                <a:lnTo>
                  <a:pt x="979624" y="2087769"/>
                </a:lnTo>
                <a:lnTo>
                  <a:pt x="952748" y="2084688"/>
                </a:lnTo>
                <a:lnTo>
                  <a:pt x="954787" y="2090006"/>
                </a:lnTo>
                <a:cubicBezTo>
                  <a:pt x="954787" y="2094661"/>
                  <a:pt x="953174" y="2099316"/>
                  <a:pt x="949948" y="2102623"/>
                </a:cubicBezTo>
                <a:lnTo>
                  <a:pt x="935783" y="2095512"/>
                </a:lnTo>
                <a:lnTo>
                  <a:pt x="934266" y="2101509"/>
                </a:lnTo>
                <a:cubicBezTo>
                  <a:pt x="933327" y="2107706"/>
                  <a:pt x="933939" y="2113648"/>
                  <a:pt x="938921" y="2118385"/>
                </a:cubicBezTo>
                <a:cubicBezTo>
                  <a:pt x="943495" y="2132106"/>
                  <a:pt x="956562" y="2113239"/>
                  <a:pt x="964158" y="2113321"/>
                </a:cubicBezTo>
                <a:lnTo>
                  <a:pt x="966582" y="2114017"/>
                </a:lnTo>
                <a:lnTo>
                  <a:pt x="969794" y="2109811"/>
                </a:lnTo>
                <a:close/>
                <a:moveTo>
                  <a:pt x="989393" y="433673"/>
                </a:moveTo>
                <a:cubicBezTo>
                  <a:pt x="989393" y="438737"/>
                  <a:pt x="989393" y="443800"/>
                  <a:pt x="989393" y="448864"/>
                </a:cubicBezTo>
                <a:cubicBezTo>
                  <a:pt x="978858" y="450988"/>
                  <a:pt x="975999" y="445433"/>
                  <a:pt x="969221" y="443800"/>
                </a:cubicBezTo>
                <a:cubicBezTo>
                  <a:pt x="970446" y="434980"/>
                  <a:pt x="977879" y="432285"/>
                  <a:pt x="989393" y="433673"/>
                </a:cubicBezTo>
                <a:close/>
                <a:moveTo>
                  <a:pt x="989939" y="3009138"/>
                </a:moveTo>
                <a:cubicBezTo>
                  <a:pt x="990276" y="3019295"/>
                  <a:pt x="979450" y="3032817"/>
                  <a:pt x="975100" y="3040780"/>
                </a:cubicBezTo>
                <a:cubicBezTo>
                  <a:pt x="971343" y="3047803"/>
                  <a:pt x="978367" y="3058747"/>
                  <a:pt x="965055" y="3055888"/>
                </a:cubicBezTo>
                <a:cubicBezTo>
                  <a:pt x="972325" y="3037922"/>
                  <a:pt x="970201" y="3010643"/>
                  <a:pt x="985228" y="3000434"/>
                </a:cubicBezTo>
                <a:cubicBezTo>
                  <a:pt x="988475" y="3002741"/>
                  <a:pt x="989827" y="3005753"/>
                  <a:pt x="989939" y="3009138"/>
                </a:cubicBezTo>
                <a:close/>
                <a:moveTo>
                  <a:pt x="990292" y="3111343"/>
                </a:moveTo>
                <a:cubicBezTo>
                  <a:pt x="985963" y="3139929"/>
                  <a:pt x="933530" y="3152424"/>
                  <a:pt x="924710" y="3121390"/>
                </a:cubicBezTo>
                <a:cubicBezTo>
                  <a:pt x="925609" y="3106730"/>
                  <a:pt x="939206" y="3098644"/>
                  <a:pt x="953979" y="3097010"/>
                </a:cubicBezTo>
                <a:cubicBezTo>
                  <a:pt x="968751" y="3095377"/>
                  <a:pt x="984698" y="3100195"/>
                  <a:pt x="990292" y="3111343"/>
                </a:cubicBezTo>
                <a:close/>
                <a:moveTo>
                  <a:pt x="1029587" y="2134158"/>
                </a:moveTo>
                <a:cubicBezTo>
                  <a:pt x="1029026" y="2127042"/>
                  <a:pt x="1025983" y="2118875"/>
                  <a:pt x="1024675" y="2113321"/>
                </a:cubicBezTo>
                <a:cubicBezTo>
                  <a:pt x="1016264" y="2113321"/>
                  <a:pt x="1007851" y="2113321"/>
                  <a:pt x="999439" y="2113321"/>
                </a:cubicBezTo>
                <a:lnTo>
                  <a:pt x="995285" y="2107964"/>
                </a:lnTo>
                <a:lnTo>
                  <a:pt x="995286" y="2109181"/>
                </a:lnTo>
                <a:lnTo>
                  <a:pt x="987452" y="2120008"/>
                </a:lnTo>
                <a:lnTo>
                  <a:pt x="999439" y="2123448"/>
                </a:lnTo>
                <a:cubicBezTo>
                  <a:pt x="1007362" y="2130636"/>
                  <a:pt x="1003441" y="2149747"/>
                  <a:pt x="1019613" y="2148685"/>
                </a:cubicBezTo>
                <a:cubicBezTo>
                  <a:pt x="1028229" y="2147337"/>
                  <a:pt x="1030148" y="2141273"/>
                  <a:pt x="1029587" y="2134158"/>
                </a:cubicBezTo>
                <a:close/>
                <a:moveTo>
                  <a:pt x="1044849" y="378220"/>
                </a:moveTo>
                <a:cubicBezTo>
                  <a:pt x="1043298" y="396840"/>
                  <a:pt x="1023451" y="397086"/>
                  <a:pt x="1014549" y="408439"/>
                </a:cubicBezTo>
                <a:cubicBezTo>
                  <a:pt x="992989" y="411541"/>
                  <a:pt x="993968" y="392022"/>
                  <a:pt x="974205" y="393247"/>
                </a:cubicBezTo>
                <a:cubicBezTo>
                  <a:pt x="966608" y="372666"/>
                  <a:pt x="941371" y="347430"/>
                  <a:pt x="959095" y="317701"/>
                </a:cubicBezTo>
                <a:cubicBezTo>
                  <a:pt x="1002380" y="323255"/>
                  <a:pt x="1035540" y="338772"/>
                  <a:pt x="1044849" y="378220"/>
                </a:cubicBezTo>
                <a:close/>
                <a:moveTo>
                  <a:pt x="1064941" y="1937075"/>
                </a:moveTo>
                <a:cubicBezTo>
                  <a:pt x="1057263" y="1922946"/>
                  <a:pt x="1049177" y="1909144"/>
                  <a:pt x="1029658" y="1906774"/>
                </a:cubicBezTo>
                <a:lnTo>
                  <a:pt x="1018166" y="1910133"/>
                </a:lnTo>
                <a:lnTo>
                  <a:pt x="1021621" y="1921130"/>
                </a:lnTo>
                <a:cubicBezTo>
                  <a:pt x="1027565" y="1930737"/>
                  <a:pt x="1035140" y="1938710"/>
                  <a:pt x="1042562" y="1946836"/>
                </a:cubicBezTo>
                <a:lnTo>
                  <a:pt x="1043261" y="1947766"/>
                </a:lnTo>
                <a:lnTo>
                  <a:pt x="1048677" y="1946007"/>
                </a:lnTo>
                <a:cubicBezTo>
                  <a:pt x="1055262" y="1944180"/>
                  <a:pt x="1061388" y="1941893"/>
                  <a:pt x="1064941" y="1937075"/>
                </a:cubicBezTo>
                <a:close/>
                <a:moveTo>
                  <a:pt x="1074709" y="2845769"/>
                </a:moveTo>
                <a:cubicBezTo>
                  <a:pt x="1076169" y="2852568"/>
                  <a:pt x="1075516" y="2859633"/>
                  <a:pt x="1070901" y="2864206"/>
                </a:cubicBezTo>
                <a:cubicBezTo>
                  <a:pt x="1051709" y="2861593"/>
                  <a:pt x="1031863" y="2859633"/>
                  <a:pt x="1030638" y="2838970"/>
                </a:cubicBezTo>
                <a:cubicBezTo>
                  <a:pt x="1038397" y="2853344"/>
                  <a:pt x="1054812" y="2829089"/>
                  <a:pt x="1040683" y="2823861"/>
                </a:cubicBezTo>
                <a:cubicBezTo>
                  <a:pt x="1047074" y="2820104"/>
                  <a:pt x="1050958" y="2818956"/>
                  <a:pt x="1053253" y="2819479"/>
                </a:cubicBezTo>
                <a:cubicBezTo>
                  <a:pt x="1060140" y="2821049"/>
                  <a:pt x="1052730" y="2837663"/>
                  <a:pt x="1055792" y="2844034"/>
                </a:cubicBezTo>
                <a:cubicBezTo>
                  <a:pt x="1066573" y="2846402"/>
                  <a:pt x="1065429" y="2836847"/>
                  <a:pt x="1065837" y="2828925"/>
                </a:cubicBezTo>
                <a:cubicBezTo>
                  <a:pt x="1069676" y="2832437"/>
                  <a:pt x="1073249" y="2838970"/>
                  <a:pt x="1074709" y="2845769"/>
                </a:cubicBezTo>
                <a:close/>
                <a:moveTo>
                  <a:pt x="1083503" y="3056201"/>
                </a:moveTo>
                <a:cubicBezTo>
                  <a:pt x="1086899" y="3065332"/>
                  <a:pt x="1078660" y="3082697"/>
                  <a:pt x="1065919" y="3081043"/>
                </a:cubicBezTo>
                <a:cubicBezTo>
                  <a:pt x="1063470" y="3065200"/>
                  <a:pt x="1073107" y="3061361"/>
                  <a:pt x="1075965" y="3050825"/>
                </a:cubicBezTo>
                <a:cubicBezTo>
                  <a:pt x="1079946" y="3051029"/>
                  <a:pt x="1082371" y="3053157"/>
                  <a:pt x="1083503" y="3056201"/>
                </a:cubicBezTo>
                <a:close/>
                <a:moveTo>
                  <a:pt x="1101200" y="2823860"/>
                </a:moveTo>
                <a:cubicBezTo>
                  <a:pt x="1092217" y="2824433"/>
                  <a:pt x="1090583" y="2817653"/>
                  <a:pt x="1081028" y="2818797"/>
                </a:cubicBezTo>
                <a:cubicBezTo>
                  <a:pt x="1079640" y="2810631"/>
                  <a:pt x="1085765" y="2810139"/>
                  <a:pt x="1086092" y="2803688"/>
                </a:cubicBezTo>
                <a:cubicBezTo>
                  <a:pt x="1099405" y="2802217"/>
                  <a:pt x="1102671" y="2810631"/>
                  <a:pt x="1101200" y="2823860"/>
                </a:cubicBezTo>
                <a:close/>
                <a:moveTo>
                  <a:pt x="1101201" y="3217270"/>
                </a:moveTo>
                <a:cubicBezTo>
                  <a:pt x="1092564" y="3222476"/>
                  <a:pt x="1086224" y="3212569"/>
                  <a:pt x="1083077" y="3212768"/>
                </a:cubicBezTo>
                <a:cubicBezTo>
                  <a:pt x="1082028" y="3212835"/>
                  <a:pt x="1081334" y="3214023"/>
                  <a:pt x="1081027" y="3217270"/>
                </a:cubicBezTo>
                <a:cubicBezTo>
                  <a:pt x="1084132" y="3217516"/>
                  <a:pt x="1087071" y="3218006"/>
                  <a:pt x="1086092" y="3222334"/>
                </a:cubicBezTo>
                <a:cubicBezTo>
                  <a:pt x="1085766" y="3228786"/>
                  <a:pt x="1079640" y="3229276"/>
                  <a:pt x="1081027" y="3237444"/>
                </a:cubicBezTo>
                <a:cubicBezTo>
                  <a:pt x="1095320" y="3238260"/>
                  <a:pt x="1093687" y="3223151"/>
                  <a:pt x="1101201" y="3217270"/>
                </a:cubicBezTo>
                <a:close/>
                <a:moveTo>
                  <a:pt x="1131747" y="2316397"/>
                </a:moveTo>
                <a:lnTo>
                  <a:pt x="1120313" y="2315293"/>
                </a:lnTo>
                <a:cubicBezTo>
                  <a:pt x="1123253" y="2295530"/>
                  <a:pt x="1115985" y="2286056"/>
                  <a:pt x="1110186" y="2274949"/>
                </a:cubicBezTo>
                <a:cubicBezTo>
                  <a:pt x="1086337" y="2271273"/>
                  <a:pt x="1077027" y="2282136"/>
                  <a:pt x="1064776" y="2290057"/>
                </a:cubicBezTo>
                <a:cubicBezTo>
                  <a:pt x="1064246" y="2297939"/>
                  <a:pt x="1065103" y="2307208"/>
                  <a:pt x="1065032" y="2315549"/>
                </a:cubicBezTo>
                <a:lnTo>
                  <a:pt x="1062382" y="2325472"/>
                </a:lnTo>
                <a:lnTo>
                  <a:pt x="1090972" y="2328281"/>
                </a:lnTo>
                <a:cubicBezTo>
                  <a:pt x="1103815" y="2327852"/>
                  <a:pt x="1116801" y="2326116"/>
                  <a:pt x="1131747" y="2324360"/>
                </a:cubicBezTo>
                <a:close/>
                <a:moveTo>
                  <a:pt x="1134596" y="2002969"/>
                </a:moveTo>
                <a:lnTo>
                  <a:pt x="1121207" y="2007204"/>
                </a:lnTo>
                <a:cubicBezTo>
                  <a:pt x="1117472" y="2009777"/>
                  <a:pt x="1114601" y="2013212"/>
                  <a:pt x="1112013" y="2016929"/>
                </a:cubicBezTo>
                <a:lnTo>
                  <a:pt x="1108906" y="2020820"/>
                </a:lnTo>
                <a:lnTo>
                  <a:pt x="1112559" y="2020549"/>
                </a:lnTo>
                <a:cubicBezTo>
                  <a:pt x="1116867" y="2018975"/>
                  <a:pt x="1120210" y="2016436"/>
                  <a:pt x="1123191" y="2013531"/>
                </a:cubicBezTo>
                <a:close/>
                <a:moveTo>
                  <a:pt x="1146691" y="2965071"/>
                </a:moveTo>
                <a:cubicBezTo>
                  <a:pt x="1124885" y="2963437"/>
                  <a:pt x="1113288" y="2972013"/>
                  <a:pt x="1106346" y="2985242"/>
                </a:cubicBezTo>
                <a:cubicBezTo>
                  <a:pt x="1117045" y="2990143"/>
                  <a:pt x="1128806" y="2983691"/>
                  <a:pt x="1141628" y="2995289"/>
                </a:cubicBezTo>
                <a:cubicBezTo>
                  <a:pt x="1132807" y="2977403"/>
                  <a:pt x="1144976" y="2982875"/>
                  <a:pt x="1146691" y="2965071"/>
                </a:cubicBezTo>
                <a:close/>
                <a:moveTo>
                  <a:pt x="1156474" y="2214899"/>
                </a:moveTo>
                <a:cubicBezTo>
                  <a:pt x="1156616" y="2221759"/>
                  <a:pt x="1154860" y="2226721"/>
                  <a:pt x="1145714" y="2224311"/>
                </a:cubicBezTo>
                <a:cubicBezTo>
                  <a:pt x="1138771" y="2217369"/>
                  <a:pt x="1140895" y="2193930"/>
                  <a:pt x="1155840" y="2194093"/>
                </a:cubicBezTo>
                <a:cubicBezTo>
                  <a:pt x="1154289" y="2199279"/>
                  <a:pt x="1156331" y="2208038"/>
                  <a:pt x="1156474" y="2214899"/>
                </a:cubicBezTo>
                <a:close/>
                <a:moveTo>
                  <a:pt x="1166865" y="2390024"/>
                </a:moveTo>
                <a:cubicBezTo>
                  <a:pt x="1143834" y="2360622"/>
                  <a:pt x="1105694" y="2363072"/>
                  <a:pt x="1081110" y="2344614"/>
                </a:cubicBezTo>
                <a:cubicBezTo>
                  <a:pt x="1071065" y="2344614"/>
                  <a:pt x="1060938" y="2344614"/>
                  <a:pt x="1050892" y="2344614"/>
                </a:cubicBezTo>
                <a:cubicBezTo>
                  <a:pt x="1047584" y="2355476"/>
                  <a:pt x="1051158" y="2359458"/>
                  <a:pt x="1056293" y="2361888"/>
                </a:cubicBezTo>
                <a:lnTo>
                  <a:pt x="1068038" y="2368219"/>
                </a:lnTo>
                <a:lnTo>
                  <a:pt x="1065543" y="2358886"/>
                </a:lnTo>
                <a:cubicBezTo>
                  <a:pt x="1066880" y="2353087"/>
                  <a:pt x="1071392" y="2348657"/>
                  <a:pt x="1080131" y="2350413"/>
                </a:cubicBezTo>
                <a:cubicBezTo>
                  <a:pt x="1088136" y="2357926"/>
                  <a:pt x="1087482" y="2379161"/>
                  <a:pt x="1070003" y="2375568"/>
                </a:cubicBezTo>
                <a:lnTo>
                  <a:pt x="1068869" y="2371326"/>
                </a:lnTo>
                <a:lnTo>
                  <a:pt x="1059623" y="2377544"/>
                </a:lnTo>
                <a:cubicBezTo>
                  <a:pt x="1053245" y="2393045"/>
                  <a:pt x="1058283" y="2424959"/>
                  <a:pt x="1040764" y="2410197"/>
                </a:cubicBezTo>
                <a:cubicBezTo>
                  <a:pt x="1046890" y="2409626"/>
                  <a:pt x="1052688" y="2408726"/>
                  <a:pt x="1050811" y="2400151"/>
                </a:cubicBezTo>
                <a:cubicBezTo>
                  <a:pt x="1049177" y="2378182"/>
                  <a:pt x="1040438" y="2363480"/>
                  <a:pt x="1035702" y="2344696"/>
                </a:cubicBezTo>
                <a:cubicBezTo>
                  <a:pt x="1028350" y="2367074"/>
                  <a:pt x="1034476" y="2375895"/>
                  <a:pt x="1025656" y="2400151"/>
                </a:cubicBezTo>
                <a:cubicBezTo>
                  <a:pt x="1037253" y="2419997"/>
                  <a:pt x="1071963" y="2452746"/>
                  <a:pt x="1040764" y="2470797"/>
                </a:cubicBezTo>
                <a:cubicBezTo>
                  <a:pt x="1052771" y="2484599"/>
                  <a:pt x="1062979" y="2450869"/>
                  <a:pt x="1076047" y="2465732"/>
                </a:cubicBezTo>
                <a:cubicBezTo>
                  <a:pt x="1079722" y="2454300"/>
                  <a:pt x="1091237" y="2450625"/>
                  <a:pt x="1101282" y="2445478"/>
                </a:cubicBezTo>
                <a:cubicBezTo>
                  <a:pt x="1107898" y="2428000"/>
                  <a:pt x="1086664" y="2426367"/>
                  <a:pt x="1086174" y="2415260"/>
                </a:cubicBezTo>
                <a:cubicBezTo>
                  <a:pt x="1086092" y="2414198"/>
                  <a:pt x="1100384" y="2406930"/>
                  <a:pt x="1101282" y="2405132"/>
                </a:cubicBezTo>
                <a:cubicBezTo>
                  <a:pt x="1106673" y="2394270"/>
                  <a:pt x="1086254" y="2380958"/>
                  <a:pt x="1106346" y="2384960"/>
                </a:cubicBezTo>
                <a:cubicBezTo>
                  <a:pt x="1113206" y="2389942"/>
                  <a:pt x="1116391" y="2398435"/>
                  <a:pt x="1121456" y="2405132"/>
                </a:cubicBezTo>
                <a:cubicBezTo>
                  <a:pt x="1140158" y="2401702"/>
                  <a:pt x="1134605" y="2402684"/>
                  <a:pt x="1156738" y="2400069"/>
                </a:cubicBezTo>
                <a:cubicBezTo>
                  <a:pt x="1153062" y="2378018"/>
                  <a:pt x="1166783" y="2404153"/>
                  <a:pt x="1166865" y="2390024"/>
                </a:cubicBezTo>
                <a:close/>
                <a:moveTo>
                  <a:pt x="1171847" y="2758279"/>
                </a:moveTo>
                <a:cubicBezTo>
                  <a:pt x="1168620" y="2754808"/>
                  <a:pt x="1161086" y="2752623"/>
                  <a:pt x="1154348" y="2753032"/>
                </a:cubicBezTo>
                <a:cubicBezTo>
                  <a:pt x="1147610" y="2753440"/>
                  <a:pt x="1141668" y="2756441"/>
                  <a:pt x="1141628" y="2763342"/>
                </a:cubicBezTo>
                <a:cubicBezTo>
                  <a:pt x="1153470" y="2764893"/>
                  <a:pt x="1151020" y="2780820"/>
                  <a:pt x="1166782" y="2778451"/>
                </a:cubicBezTo>
                <a:cubicBezTo>
                  <a:pt x="1165639" y="2768896"/>
                  <a:pt x="1172499" y="2767344"/>
                  <a:pt x="1171847" y="2758279"/>
                </a:cubicBezTo>
                <a:close/>
                <a:moveTo>
                  <a:pt x="1176910" y="2344614"/>
                </a:moveTo>
                <a:cubicBezTo>
                  <a:pt x="1176696" y="2337171"/>
                  <a:pt x="1174403" y="2328133"/>
                  <a:pt x="1170862" y="2320306"/>
                </a:cubicBezTo>
                <a:lnTo>
                  <a:pt x="1159602" y="2306131"/>
                </a:lnTo>
                <a:lnTo>
                  <a:pt x="1155510" y="2309547"/>
                </a:lnTo>
                <a:lnTo>
                  <a:pt x="1156382" y="2310064"/>
                </a:lnTo>
                <a:cubicBezTo>
                  <a:pt x="1163633" y="2319899"/>
                  <a:pt x="1163006" y="2337141"/>
                  <a:pt x="1151674" y="2319377"/>
                </a:cubicBezTo>
                <a:cubicBezTo>
                  <a:pt x="1148080" y="2339795"/>
                  <a:pt x="1156493" y="2348209"/>
                  <a:pt x="1176910" y="2344614"/>
                </a:cubicBezTo>
                <a:close/>
                <a:moveTo>
                  <a:pt x="1192102" y="3514881"/>
                </a:moveTo>
                <a:cubicBezTo>
                  <a:pt x="1176992" y="3520842"/>
                  <a:pt x="1174869" y="3516268"/>
                  <a:pt x="1161801" y="3509816"/>
                </a:cubicBezTo>
                <a:cubicBezTo>
                  <a:pt x="1160657" y="3491849"/>
                  <a:pt x="1169070" y="3483437"/>
                  <a:pt x="1187037" y="3484580"/>
                </a:cubicBezTo>
                <a:cubicBezTo>
                  <a:pt x="1192836" y="3490543"/>
                  <a:pt x="1192754" y="3502384"/>
                  <a:pt x="1192102" y="3514881"/>
                </a:cubicBezTo>
                <a:close/>
                <a:moveTo>
                  <a:pt x="1197246" y="2183070"/>
                </a:moveTo>
                <a:cubicBezTo>
                  <a:pt x="1193653" y="2179721"/>
                  <a:pt x="1191856" y="2172574"/>
                  <a:pt x="1191856" y="2165428"/>
                </a:cubicBezTo>
                <a:lnTo>
                  <a:pt x="1193570" y="2159817"/>
                </a:lnTo>
                <a:lnTo>
                  <a:pt x="1185285" y="2160736"/>
                </a:lnTo>
                <a:cubicBezTo>
                  <a:pt x="1175339" y="2168434"/>
                  <a:pt x="1179198" y="2189949"/>
                  <a:pt x="1160821" y="2189275"/>
                </a:cubicBezTo>
                <a:cubicBezTo>
                  <a:pt x="1160781" y="2178413"/>
                  <a:pt x="1159556" y="2168715"/>
                  <a:pt x="1156432" y="2160905"/>
                </a:cubicBezTo>
                <a:lnTo>
                  <a:pt x="1145725" y="2149345"/>
                </a:lnTo>
                <a:lnTo>
                  <a:pt x="1141629" y="2147950"/>
                </a:lnTo>
                <a:lnTo>
                  <a:pt x="1142308" y="2145656"/>
                </a:lnTo>
                <a:lnTo>
                  <a:pt x="1140650" y="2143866"/>
                </a:lnTo>
                <a:cubicBezTo>
                  <a:pt x="1140650" y="2122877"/>
                  <a:pt x="1133790" y="2108727"/>
                  <a:pt x="1127837" y="2093659"/>
                </a:cubicBezTo>
                <a:lnTo>
                  <a:pt x="1127741" y="2093337"/>
                </a:lnTo>
                <a:lnTo>
                  <a:pt x="1106040" y="2099122"/>
                </a:lnTo>
                <a:cubicBezTo>
                  <a:pt x="1098037" y="2099112"/>
                  <a:pt x="1089277" y="2097683"/>
                  <a:pt x="1076046" y="2097397"/>
                </a:cubicBezTo>
                <a:cubicBezTo>
                  <a:pt x="1083725" y="2082859"/>
                  <a:pt x="1075883" y="2081634"/>
                  <a:pt x="1081110" y="2062033"/>
                </a:cubicBezTo>
                <a:cubicBezTo>
                  <a:pt x="1091564" y="2059011"/>
                  <a:pt x="1100221" y="2054192"/>
                  <a:pt x="1096219" y="2036797"/>
                </a:cubicBezTo>
                <a:lnTo>
                  <a:pt x="1096147" y="2036804"/>
                </a:lnTo>
                <a:lnTo>
                  <a:pt x="1095241" y="2037939"/>
                </a:lnTo>
                <a:lnTo>
                  <a:pt x="1084965" y="2037939"/>
                </a:lnTo>
                <a:lnTo>
                  <a:pt x="1068461" y="2039615"/>
                </a:lnTo>
                <a:cubicBezTo>
                  <a:pt x="1060815" y="2039615"/>
                  <a:pt x="1053178" y="2038676"/>
                  <a:pt x="1040764" y="2036797"/>
                </a:cubicBezTo>
                <a:cubicBezTo>
                  <a:pt x="1034394" y="2049354"/>
                  <a:pt x="1017826" y="2051712"/>
                  <a:pt x="1007735" y="2060513"/>
                </a:cubicBezTo>
                <a:lnTo>
                  <a:pt x="1004038" y="2066357"/>
                </a:lnTo>
                <a:lnTo>
                  <a:pt x="1004339" y="2068157"/>
                </a:lnTo>
                <a:lnTo>
                  <a:pt x="1033234" y="2077763"/>
                </a:lnTo>
                <a:lnTo>
                  <a:pt x="1028985" y="2069200"/>
                </a:lnTo>
                <a:cubicBezTo>
                  <a:pt x="1026494" y="2059869"/>
                  <a:pt x="1030434" y="2052396"/>
                  <a:pt x="1050811" y="2052069"/>
                </a:cubicBezTo>
                <a:cubicBezTo>
                  <a:pt x="1062163" y="2070200"/>
                  <a:pt x="1044358" y="2085147"/>
                  <a:pt x="1045746" y="2097479"/>
                </a:cubicBezTo>
                <a:lnTo>
                  <a:pt x="1039230" y="2088138"/>
                </a:lnTo>
                <a:lnTo>
                  <a:pt x="1049578" y="2110142"/>
                </a:lnTo>
                <a:lnTo>
                  <a:pt x="1060938" y="2107524"/>
                </a:lnTo>
                <a:lnTo>
                  <a:pt x="1057172" y="2126291"/>
                </a:lnTo>
                <a:lnTo>
                  <a:pt x="1066022" y="2145112"/>
                </a:lnTo>
                <a:cubicBezTo>
                  <a:pt x="1077742" y="2166183"/>
                  <a:pt x="1092422" y="2184293"/>
                  <a:pt x="1115249" y="2194257"/>
                </a:cubicBezTo>
                <a:cubicBezTo>
                  <a:pt x="1114596" y="2220964"/>
                  <a:pt x="1120088" y="2241545"/>
                  <a:pt x="1131195" y="2256501"/>
                </a:cubicBezTo>
                <a:lnTo>
                  <a:pt x="1131280" y="2256576"/>
                </a:lnTo>
                <a:lnTo>
                  <a:pt x="1141873" y="2253714"/>
                </a:lnTo>
                <a:cubicBezTo>
                  <a:pt x="1141955" y="2263760"/>
                  <a:pt x="1155594" y="2260166"/>
                  <a:pt x="1151919" y="2273887"/>
                </a:cubicBezTo>
                <a:cubicBezTo>
                  <a:pt x="1173889" y="2272990"/>
                  <a:pt x="1145876" y="2249875"/>
                  <a:pt x="1167029" y="2253714"/>
                </a:cubicBezTo>
                <a:lnTo>
                  <a:pt x="1166712" y="2241460"/>
                </a:lnTo>
                <a:lnTo>
                  <a:pt x="1163609" y="2239247"/>
                </a:lnTo>
                <a:cubicBezTo>
                  <a:pt x="1161557" y="2237113"/>
                  <a:pt x="1159434" y="2235052"/>
                  <a:pt x="1155840" y="2234439"/>
                </a:cubicBezTo>
                <a:cubicBezTo>
                  <a:pt x="1156679" y="2229171"/>
                  <a:pt x="1159051" y="2226389"/>
                  <a:pt x="1161888" y="2225373"/>
                </a:cubicBezTo>
                <a:lnTo>
                  <a:pt x="1165258" y="2226725"/>
                </a:lnTo>
                <a:lnTo>
                  <a:pt x="1161964" y="2213369"/>
                </a:lnTo>
                <a:cubicBezTo>
                  <a:pt x="1188834" y="2207734"/>
                  <a:pt x="1176992" y="2188786"/>
                  <a:pt x="1197246" y="2183070"/>
                </a:cubicBezTo>
                <a:close/>
                <a:moveTo>
                  <a:pt x="1200325" y="2229838"/>
                </a:moveTo>
                <a:cubicBezTo>
                  <a:pt x="1199988" y="2227585"/>
                  <a:pt x="1197675" y="2225558"/>
                  <a:pt x="1192019" y="2223660"/>
                </a:cubicBezTo>
                <a:cubicBezTo>
                  <a:pt x="1189895" y="2236237"/>
                  <a:pt x="1164496" y="2251347"/>
                  <a:pt x="1186957" y="2258942"/>
                </a:cubicBezTo>
                <a:cubicBezTo>
                  <a:pt x="1184568" y="2245405"/>
                  <a:pt x="1201336" y="2236599"/>
                  <a:pt x="1200325" y="2229838"/>
                </a:cubicBezTo>
                <a:close/>
                <a:moveTo>
                  <a:pt x="1202146" y="2334569"/>
                </a:moveTo>
                <a:cubicBezTo>
                  <a:pt x="1196920" y="2321257"/>
                  <a:pt x="1196102" y="2303616"/>
                  <a:pt x="1197084" y="2284096"/>
                </a:cubicBezTo>
                <a:cubicBezTo>
                  <a:pt x="1183363" y="2273072"/>
                  <a:pt x="1184506" y="2278543"/>
                  <a:pt x="1166783" y="2273969"/>
                </a:cubicBezTo>
                <a:lnTo>
                  <a:pt x="1164301" y="2279137"/>
                </a:lnTo>
                <a:lnTo>
                  <a:pt x="1180831" y="2284994"/>
                </a:lnTo>
                <a:cubicBezTo>
                  <a:pt x="1181607" y="2290875"/>
                  <a:pt x="1178442" y="2294121"/>
                  <a:pt x="1174144" y="2296806"/>
                </a:cubicBezTo>
                <a:lnTo>
                  <a:pt x="1165657" y="2302119"/>
                </a:lnTo>
                <a:lnTo>
                  <a:pt x="1171952" y="2304157"/>
                </a:lnTo>
                <a:cubicBezTo>
                  <a:pt x="1180984" y="2315351"/>
                  <a:pt x="1176176" y="2340327"/>
                  <a:pt x="1202146" y="2334569"/>
                </a:cubicBezTo>
                <a:close/>
                <a:moveTo>
                  <a:pt x="1232661" y="3449635"/>
                </a:moveTo>
                <a:cubicBezTo>
                  <a:pt x="1232773" y="3459834"/>
                  <a:pt x="1231916" y="3469063"/>
                  <a:pt x="1227220" y="3474453"/>
                </a:cubicBezTo>
                <a:cubicBezTo>
                  <a:pt x="1202310" y="3473065"/>
                  <a:pt x="1186384" y="3429943"/>
                  <a:pt x="1207048" y="3413935"/>
                </a:cubicBezTo>
                <a:cubicBezTo>
                  <a:pt x="1199697" y="3408056"/>
                  <a:pt x="1192918" y="3401358"/>
                  <a:pt x="1186956" y="3393844"/>
                </a:cubicBezTo>
                <a:cubicBezTo>
                  <a:pt x="1187527" y="3384289"/>
                  <a:pt x="1203617" y="3390331"/>
                  <a:pt x="1202066" y="3378653"/>
                </a:cubicBezTo>
                <a:cubicBezTo>
                  <a:pt x="1208844" y="3382002"/>
                  <a:pt x="1211457" y="3389434"/>
                  <a:pt x="1212110" y="3398826"/>
                </a:cubicBezTo>
                <a:cubicBezTo>
                  <a:pt x="1215541" y="3408872"/>
                  <a:pt x="1227464" y="3410423"/>
                  <a:pt x="1232282" y="3418999"/>
                </a:cubicBezTo>
                <a:cubicBezTo>
                  <a:pt x="1231465" y="3428268"/>
                  <a:pt x="1232548" y="3439437"/>
                  <a:pt x="1232661" y="3449635"/>
                </a:cubicBezTo>
                <a:close/>
                <a:moveTo>
                  <a:pt x="1244007" y="2001546"/>
                </a:moveTo>
                <a:lnTo>
                  <a:pt x="1237429" y="2002432"/>
                </a:lnTo>
                <a:lnTo>
                  <a:pt x="1237429" y="2021850"/>
                </a:lnTo>
                <a:cubicBezTo>
                  <a:pt x="1216521" y="2025852"/>
                  <a:pt x="1207865" y="2002412"/>
                  <a:pt x="1217257" y="1991550"/>
                </a:cubicBezTo>
                <a:cubicBezTo>
                  <a:pt x="1221218" y="1992653"/>
                  <a:pt x="1222300" y="1996614"/>
                  <a:pt x="1224372" y="1999585"/>
                </a:cubicBezTo>
                <a:lnTo>
                  <a:pt x="1235019" y="2001291"/>
                </a:lnTo>
                <a:lnTo>
                  <a:pt x="1218277" y="1985343"/>
                </a:lnTo>
                <a:lnTo>
                  <a:pt x="1217334" y="1983557"/>
                </a:lnTo>
                <a:lnTo>
                  <a:pt x="1212162" y="1984038"/>
                </a:lnTo>
                <a:cubicBezTo>
                  <a:pt x="1209068" y="1984202"/>
                  <a:pt x="1205985" y="1984365"/>
                  <a:pt x="1197084" y="1986569"/>
                </a:cubicBezTo>
                <a:cubicBezTo>
                  <a:pt x="1192835" y="1980689"/>
                  <a:pt x="1190468" y="1973011"/>
                  <a:pt x="1192019" y="1961333"/>
                </a:cubicBezTo>
                <a:cubicBezTo>
                  <a:pt x="1197042" y="1962027"/>
                  <a:pt x="1200503" y="1962548"/>
                  <a:pt x="1203183" y="1962895"/>
                </a:cubicBezTo>
                <a:lnTo>
                  <a:pt x="1206562" y="1963167"/>
                </a:lnTo>
                <a:lnTo>
                  <a:pt x="1206067" y="1962229"/>
                </a:lnTo>
                <a:cubicBezTo>
                  <a:pt x="1184997" y="1956431"/>
                  <a:pt x="1161148" y="1955369"/>
                  <a:pt x="1155676" y="1977339"/>
                </a:cubicBezTo>
                <a:cubicBezTo>
                  <a:pt x="1151675" y="1985383"/>
                  <a:pt x="1155248" y="1990487"/>
                  <a:pt x="1160557" y="1994816"/>
                </a:cubicBezTo>
                <a:lnTo>
                  <a:pt x="1168022" y="2001075"/>
                </a:lnTo>
                <a:lnTo>
                  <a:pt x="1169438" y="2001719"/>
                </a:lnTo>
                <a:cubicBezTo>
                  <a:pt x="1175420" y="2004802"/>
                  <a:pt x="1178830" y="2005312"/>
                  <a:pt x="1181892" y="1991470"/>
                </a:cubicBezTo>
                <a:cubicBezTo>
                  <a:pt x="1192265" y="2000903"/>
                  <a:pt x="1189100" y="2017706"/>
                  <a:pt x="1188079" y="2030682"/>
                </a:cubicBezTo>
                <a:lnTo>
                  <a:pt x="1189061" y="2038006"/>
                </a:lnTo>
                <a:lnTo>
                  <a:pt x="1195622" y="2046214"/>
                </a:lnTo>
                <a:lnTo>
                  <a:pt x="1207128" y="2046924"/>
                </a:lnTo>
                <a:lnTo>
                  <a:pt x="1204023" y="2053540"/>
                </a:lnTo>
                <a:lnTo>
                  <a:pt x="1216236" y="2055580"/>
                </a:lnTo>
                <a:lnTo>
                  <a:pt x="1228576" y="2057642"/>
                </a:lnTo>
                <a:lnTo>
                  <a:pt x="1217419" y="2051986"/>
                </a:lnTo>
                <a:cubicBezTo>
                  <a:pt x="1216684" y="2036142"/>
                  <a:pt x="1230323" y="2034672"/>
                  <a:pt x="1242656" y="2031815"/>
                </a:cubicBezTo>
                <a:close/>
                <a:moveTo>
                  <a:pt x="1257764" y="2072160"/>
                </a:moveTo>
                <a:cubicBezTo>
                  <a:pt x="1249924" y="2069914"/>
                  <a:pt x="1243697" y="2066055"/>
                  <a:pt x="1237500" y="2062165"/>
                </a:cubicBezTo>
                <a:lnTo>
                  <a:pt x="1231411" y="2059079"/>
                </a:lnTo>
                <a:lnTo>
                  <a:pt x="1231958" y="2080244"/>
                </a:lnTo>
                <a:lnTo>
                  <a:pt x="1234705" y="2091386"/>
                </a:lnTo>
                <a:lnTo>
                  <a:pt x="1237428" y="2092496"/>
                </a:lnTo>
                <a:cubicBezTo>
                  <a:pt x="1251558" y="2092414"/>
                  <a:pt x="1225424" y="2078692"/>
                  <a:pt x="1247555" y="2082369"/>
                </a:cubicBezTo>
                <a:lnTo>
                  <a:pt x="1247555" y="2102308"/>
                </a:lnTo>
                <a:lnTo>
                  <a:pt x="1257764" y="2105848"/>
                </a:lnTo>
                <a:close/>
                <a:moveTo>
                  <a:pt x="1382580" y="759091"/>
                </a:moveTo>
                <a:cubicBezTo>
                  <a:pt x="1382580" y="763747"/>
                  <a:pt x="1380967" y="768402"/>
                  <a:pt x="1377740" y="771709"/>
                </a:cubicBezTo>
                <a:cubicBezTo>
                  <a:pt x="1364019" y="775385"/>
                  <a:pt x="1367612" y="761664"/>
                  <a:pt x="1357567" y="761582"/>
                </a:cubicBezTo>
                <a:cubicBezTo>
                  <a:pt x="1361978" y="754231"/>
                  <a:pt x="1365163" y="745575"/>
                  <a:pt x="1377740" y="746472"/>
                </a:cubicBezTo>
                <a:cubicBezTo>
                  <a:pt x="1380967" y="749780"/>
                  <a:pt x="1382580" y="754436"/>
                  <a:pt x="1382580" y="759091"/>
                </a:cubicBezTo>
                <a:close/>
                <a:moveTo>
                  <a:pt x="1429192" y="3232379"/>
                </a:moveTo>
                <a:cubicBezTo>
                  <a:pt x="1414082" y="3221599"/>
                  <a:pt x="1404282" y="3216699"/>
                  <a:pt x="1403873" y="3202080"/>
                </a:cubicBezTo>
                <a:cubicBezTo>
                  <a:pt x="1382864" y="3205326"/>
                  <a:pt x="1383491" y="3172096"/>
                  <a:pt x="1373370" y="3164099"/>
                </a:cubicBezTo>
                <a:cubicBezTo>
                  <a:pt x="1369996" y="3161433"/>
                  <a:pt x="1365427" y="3161571"/>
                  <a:pt x="1358465" y="3166798"/>
                </a:cubicBezTo>
                <a:cubicBezTo>
                  <a:pt x="1367857" y="3166552"/>
                  <a:pt x="1369164" y="3170718"/>
                  <a:pt x="1363528" y="3176925"/>
                </a:cubicBezTo>
                <a:cubicBezTo>
                  <a:pt x="1396687" y="3177088"/>
                  <a:pt x="1370797" y="3228623"/>
                  <a:pt x="1388764" y="3232379"/>
                </a:cubicBezTo>
                <a:cubicBezTo>
                  <a:pt x="1389907" y="3228459"/>
                  <a:pt x="1388928" y="3222416"/>
                  <a:pt x="1393828" y="3222334"/>
                </a:cubicBezTo>
                <a:cubicBezTo>
                  <a:pt x="1393828" y="3227397"/>
                  <a:pt x="1397913" y="3228296"/>
                  <a:pt x="1398892" y="3232379"/>
                </a:cubicBezTo>
                <a:cubicBezTo>
                  <a:pt x="1390235" y="3232135"/>
                  <a:pt x="1385988" y="3236300"/>
                  <a:pt x="1383783" y="3242426"/>
                </a:cubicBezTo>
                <a:cubicBezTo>
                  <a:pt x="1395870" y="3252063"/>
                  <a:pt x="1413838" y="3235156"/>
                  <a:pt x="1429192" y="3232379"/>
                </a:cubicBezTo>
                <a:close/>
                <a:moveTo>
                  <a:pt x="1439156" y="3192035"/>
                </a:moveTo>
                <a:cubicBezTo>
                  <a:pt x="1444219" y="3208859"/>
                  <a:pt x="1432214" y="3208613"/>
                  <a:pt x="1418984" y="3207144"/>
                </a:cubicBezTo>
                <a:cubicBezTo>
                  <a:pt x="1417432" y="3193832"/>
                  <a:pt x="1429519" y="3194158"/>
                  <a:pt x="1439156" y="3192035"/>
                </a:cubicBezTo>
                <a:close/>
                <a:moveTo>
                  <a:pt x="1464474" y="3176843"/>
                </a:moveTo>
                <a:cubicBezTo>
                  <a:pt x="1447813" y="3179538"/>
                  <a:pt x="1432950" y="3172596"/>
                  <a:pt x="1444301" y="3161734"/>
                </a:cubicBezTo>
                <a:cubicBezTo>
                  <a:pt x="1437359" y="3161980"/>
                  <a:pt x="1433194" y="3159366"/>
                  <a:pt x="1429192" y="3156671"/>
                </a:cubicBezTo>
                <a:cubicBezTo>
                  <a:pt x="1425762" y="3171780"/>
                  <a:pt x="1409101" y="3173576"/>
                  <a:pt x="1388846" y="3171861"/>
                </a:cubicBezTo>
                <a:cubicBezTo>
                  <a:pt x="1391787" y="3190890"/>
                  <a:pt x="1406406" y="3201263"/>
                  <a:pt x="1414001" y="3202080"/>
                </a:cubicBezTo>
                <a:cubicBezTo>
                  <a:pt x="1420453" y="3210737"/>
                  <a:pt x="1424454" y="3221925"/>
                  <a:pt x="1439238" y="3222252"/>
                </a:cubicBezTo>
                <a:cubicBezTo>
                  <a:pt x="1433276" y="3196117"/>
                  <a:pt x="1458593" y="3201263"/>
                  <a:pt x="1464474" y="3186889"/>
                </a:cubicBezTo>
                <a:cubicBezTo>
                  <a:pt x="1443566" y="3186236"/>
                  <a:pt x="1463494" y="3183622"/>
                  <a:pt x="1464474" y="3176843"/>
                </a:cubicBezTo>
                <a:close/>
                <a:moveTo>
                  <a:pt x="1513967" y="514446"/>
                </a:moveTo>
                <a:cubicBezTo>
                  <a:pt x="1509721" y="520326"/>
                  <a:pt x="1507271" y="528004"/>
                  <a:pt x="1508904" y="539683"/>
                </a:cubicBezTo>
                <a:cubicBezTo>
                  <a:pt x="1496327" y="538866"/>
                  <a:pt x="1493143" y="547442"/>
                  <a:pt x="1488731" y="554792"/>
                </a:cubicBezTo>
                <a:cubicBezTo>
                  <a:pt x="1467905" y="541070"/>
                  <a:pt x="1442096" y="517222"/>
                  <a:pt x="1463495" y="489210"/>
                </a:cubicBezTo>
                <a:cubicBezTo>
                  <a:pt x="1493386" y="484554"/>
                  <a:pt x="1499186" y="503992"/>
                  <a:pt x="1513967" y="514446"/>
                </a:cubicBezTo>
                <a:close/>
                <a:moveTo>
                  <a:pt x="1529076" y="1856138"/>
                </a:moveTo>
                <a:cubicBezTo>
                  <a:pt x="1524054" y="1851933"/>
                  <a:pt x="1522441" y="1852035"/>
                  <a:pt x="1520369" y="1853138"/>
                </a:cubicBezTo>
                <a:lnTo>
                  <a:pt x="1511963" y="1855338"/>
                </a:lnTo>
                <a:lnTo>
                  <a:pt x="1515980" y="1867028"/>
                </a:lnTo>
                <a:lnTo>
                  <a:pt x="1518919" y="1868806"/>
                </a:lnTo>
                <a:lnTo>
                  <a:pt x="1520368" y="1869186"/>
                </a:lnTo>
                <a:cubicBezTo>
                  <a:pt x="1522441" y="1870288"/>
                  <a:pt x="1524054" y="1870391"/>
                  <a:pt x="1529076" y="1866184"/>
                </a:cubicBezTo>
                <a:cubicBezTo>
                  <a:pt x="1529076" y="1862836"/>
                  <a:pt x="1529076" y="1859487"/>
                  <a:pt x="1529076" y="1856138"/>
                </a:cubicBezTo>
                <a:close/>
                <a:moveTo>
                  <a:pt x="1539205" y="943136"/>
                </a:moveTo>
                <a:cubicBezTo>
                  <a:pt x="1534632" y="951958"/>
                  <a:pt x="1529813" y="960696"/>
                  <a:pt x="1513969" y="958246"/>
                </a:cubicBezTo>
                <a:cubicBezTo>
                  <a:pt x="1514785" y="952446"/>
                  <a:pt x="1512825" y="949343"/>
                  <a:pt x="1508904" y="948201"/>
                </a:cubicBezTo>
                <a:cubicBezTo>
                  <a:pt x="1508945" y="941299"/>
                  <a:pt x="1514888" y="938298"/>
                  <a:pt x="1521635" y="937890"/>
                </a:cubicBezTo>
                <a:cubicBezTo>
                  <a:pt x="1528384" y="937481"/>
                  <a:pt x="1535938" y="939665"/>
                  <a:pt x="1539205" y="943136"/>
                </a:cubicBezTo>
                <a:close/>
                <a:moveTo>
                  <a:pt x="1550147" y="2223578"/>
                </a:moveTo>
                <a:cubicBezTo>
                  <a:pt x="1542307" y="2226947"/>
                  <a:pt x="1545447" y="2205922"/>
                  <a:pt x="1543819" y="2203329"/>
                </a:cubicBezTo>
                <a:cubicBezTo>
                  <a:pt x="1543277" y="2202466"/>
                  <a:pt x="1542205" y="2203650"/>
                  <a:pt x="1540020" y="2208468"/>
                </a:cubicBezTo>
                <a:cubicBezTo>
                  <a:pt x="1544186" y="2241546"/>
                  <a:pt x="1525646" y="2195809"/>
                  <a:pt x="1519930" y="2223578"/>
                </a:cubicBezTo>
                <a:cubicBezTo>
                  <a:pt x="1529811" y="2222108"/>
                  <a:pt x="1529975" y="2230357"/>
                  <a:pt x="1535038" y="2233622"/>
                </a:cubicBezTo>
                <a:cubicBezTo>
                  <a:pt x="1535120" y="2225293"/>
                  <a:pt x="1549004" y="2230847"/>
                  <a:pt x="1550147" y="2223578"/>
                </a:cubicBezTo>
                <a:close/>
                <a:moveTo>
                  <a:pt x="1569422" y="630419"/>
                </a:moveTo>
                <a:cubicBezTo>
                  <a:pt x="1570238" y="659739"/>
                  <a:pt x="1555783" y="673950"/>
                  <a:pt x="1544187" y="690937"/>
                </a:cubicBezTo>
                <a:cubicBezTo>
                  <a:pt x="1504412" y="692080"/>
                  <a:pt x="1487669" y="670111"/>
                  <a:pt x="1493714" y="625437"/>
                </a:cubicBezTo>
                <a:cubicBezTo>
                  <a:pt x="1504249" y="619067"/>
                  <a:pt x="1507597" y="605591"/>
                  <a:pt x="1518950" y="600119"/>
                </a:cubicBezTo>
                <a:cubicBezTo>
                  <a:pt x="1550393" y="595546"/>
                  <a:pt x="1556518" y="616372"/>
                  <a:pt x="1569422" y="630419"/>
                </a:cubicBezTo>
                <a:close/>
                <a:moveTo>
                  <a:pt x="1590267" y="901645"/>
                </a:moveTo>
                <a:cubicBezTo>
                  <a:pt x="1590309" y="906773"/>
                  <a:pt x="1588696" y="912184"/>
                  <a:pt x="1584531" y="917901"/>
                </a:cubicBezTo>
                <a:cubicBezTo>
                  <a:pt x="1548269" y="918962"/>
                  <a:pt x="1534630" y="897239"/>
                  <a:pt x="1529076" y="867510"/>
                </a:cubicBezTo>
                <a:cubicBezTo>
                  <a:pt x="1535120" y="860364"/>
                  <a:pt x="1539755" y="859118"/>
                  <a:pt x="1545605" y="859650"/>
                </a:cubicBezTo>
                <a:cubicBezTo>
                  <a:pt x="1551455" y="860180"/>
                  <a:pt x="1558519" y="862487"/>
                  <a:pt x="1569422" y="862446"/>
                </a:cubicBezTo>
                <a:cubicBezTo>
                  <a:pt x="1575118" y="873410"/>
                  <a:pt x="1590141" y="886259"/>
                  <a:pt x="1590267" y="901645"/>
                </a:cubicBezTo>
                <a:close/>
                <a:moveTo>
                  <a:pt x="1604785" y="812055"/>
                </a:moveTo>
                <a:cubicBezTo>
                  <a:pt x="1610339" y="837945"/>
                  <a:pt x="1587226" y="861467"/>
                  <a:pt x="1574485" y="852401"/>
                </a:cubicBezTo>
                <a:cubicBezTo>
                  <a:pt x="1566889" y="844152"/>
                  <a:pt x="1566889" y="815159"/>
                  <a:pt x="1574485" y="806993"/>
                </a:cubicBezTo>
                <a:cubicBezTo>
                  <a:pt x="1586900" y="806339"/>
                  <a:pt x="1598823" y="806257"/>
                  <a:pt x="1604785" y="812055"/>
                </a:cubicBezTo>
                <a:close/>
                <a:moveTo>
                  <a:pt x="1605603" y="1845195"/>
                </a:moveTo>
                <a:lnTo>
                  <a:pt x="1605206" y="1842310"/>
                </a:lnTo>
                <a:lnTo>
                  <a:pt x="1593464" y="1847380"/>
                </a:lnTo>
                <a:cubicBezTo>
                  <a:pt x="1584429" y="1850953"/>
                  <a:pt x="1574118" y="1853240"/>
                  <a:pt x="1559376" y="1851075"/>
                </a:cubicBezTo>
                <a:lnTo>
                  <a:pt x="1556560" y="1857234"/>
                </a:lnTo>
                <a:lnTo>
                  <a:pt x="1563785" y="1858437"/>
                </a:lnTo>
                <a:cubicBezTo>
                  <a:pt x="1579492" y="1857538"/>
                  <a:pt x="1588022" y="1846726"/>
                  <a:pt x="1605603" y="1845195"/>
                </a:cubicBezTo>
                <a:close/>
                <a:moveTo>
                  <a:pt x="1635003" y="963311"/>
                </a:moveTo>
                <a:cubicBezTo>
                  <a:pt x="1629123" y="959063"/>
                  <a:pt x="1621447" y="956695"/>
                  <a:pt x="1609769" y="958247"/>
                </a:cubicBezTo>
                <a:cubicBezTo>
                  <a:pt x="1611403" y="969925"/>
                  <a:pt x="1608952" y="977602"/>
                  <a:pt x="1604704" y="983483"/>
                </a:cubicBezTo>
                <a:cubicBezTo>
                  <a:pt x="1626592" y="988628"/>
                  <a:pt x="1627164" y="972375"/>
                  <a:pt x="1635003" y="963311"/>
                </a:cubicBezTo>
                <a:close/>
                <a:moveTo>
                  <a:pt x="1656157" y="2067179"/>
                </a:moveTo>
                <a:cubicBezTo>
                  <a:pt x="1652645" y="2071263"/>
                  <a:pt x="1648317" y="2080982"/>
                  <a:pt x="1656157" y="2082288"/>
                </a:cubicBezTo>
                <a:cubicBezTo>
                  <a:pt x="1653299" y="2087025"/>
                  <a:pt x="1642109" y="2089883"/>
                  <a:pt x="1651094" y="2092416"/>
                </a:cubicBezTo>
                <a:cubicBezTo>
                  <a:pt x="1630349" y="2108586"/>
                  <a:pt x="1607399" y="2087434"/>
                  <a:pt x="1575466" y="2097479"/>
                </a:cubicBezTo>
                <a:cubicBezTo>
                  <a:pt x="1569913" y="2082859"/>
                  <a:pt x="1570892" y="2061706"/>
                  <a:pt x="1565339" y="2047006"/>
                </a:cubicBezTo>
                <a:cubicBezTo>
                  <a:pt x="1575384" y="2046925"/>
                  <a:pt x="1571791" y="2033285"/>
                  <a:pt x="1585511" y="2036879"/>
                </a:cubicBezTo>
                <a:cubicBezTo>
                  <a:pt x="1592454" y="2031652"/>
                  <a:pt x="1615403" y="2016869"/>
                  <a:pt x="1605685" y="2011642"/>
                </a:cubicBezTo>
                <a:cubicBezTo>
                  <a:pt x="1606664" y="2005925"/>
                  <a:pt x="1610748" y="2008784"/>
                  <a:pt x="1610748" y="2011642"/>
                </a:cubicBezTo>
                <a:cubicBezTo>
                  <a:pt x="1626348" y="2008866"/>
                  <a:pt x="1623979" y="1988039"/>
                  <a:pt x="1640967" y="1986569"/>
                </a:cubicBezTo>
                <a:cubicBezTo>
                  <a:pt x="1641865" y="1997595"/>
                  <a:pt x="1636883" y="2002658"/>
                  <a:pt x="1625857" y="2001679"/>
                </a:cubicBezTo>
                <a:cubicBezTo>
                  <a:pt x="1632309" y="2012378"/>
                  <a:pt x="1627899" y="2027405"/>
                  <a:pt x="1630921" y="2036960"/>
                </a:cubicBezTo>
                <a:cubicBezTo>
                  <a:pt x="1631738" y="2039575"/>
                  <a:pt x="1646848" y="2054356"/>
                  <a:pt x="1646030" y="2052069"/>
                </a:cubicBezTo>
                <a:cubicBezTo>
                  <a:pt x="1647255" y="2055336"/>
                  <a:pt x="1637700" y="2065300"/>
                  <a:pt x="1656157" y="2067179"/>
                </a:cubicBezTo>
                <a:close/>
                <a:moveTo>
                  <a:pt x="1671266" y="2183152"/>
                </a:moveTo>
                <a:cubicBezTo>
                  <a:pt x="1659342" y="2181680"/>
                  <a:pt x="1661791" y="2165755"/>
                  <a:pt x="1646028" y="2168123"/>
                </a:cubicBezTo>
                <a:cubicBezTo>
                  <a:pt x="1646028" y="2171471"/>
                  <a:pt x="1646028" y="2174820"/>
                  <a:pt x="1646028" y="2178169"/>
                </a:cubicBezTo>
                <a:cubicBezTo>
                  <a:pt x="1633534" y="2176700"/>
                  <a:pt x="1615403" y="2179068"/>
                  <a:pt x="1610747" y="2188214"/>
                </a:cubicBezTo>
                <a:cubicBezTo>
                  <a:pt x="1629041" y="2208060"/>
                  <a:pt x="1640640" y="2205121"/>
                  <a:pt x="1666202" y="2213451"/>
                </a:cubicBezTo>
                <a:cubicBezTo>
                  <a:pt x="1662527" y="2198015"/>
                  <a:pt x="1671347" y="2195074"/>
                  <a:pt x="1671266" y="2183152"/>
                </a:cubicBezTo>
                <a:close/>
                <a:moveTo>
                  <a:pt x="1686374" y="3292898"/>
                </a:moveTo>
                <a:cubicBezTo>
                  <a:pt x="1685639" y="3303924"/>
                  <a:pt x="1673634" y="3303760"/>
                  <a:pt x="1661137" y="3303026"/>
                </a:cubicBezTo>
                <a:cubicBezTo>
                  <a:pt x="1655829" y="3284240"/>
                  <a:pt x="1671754" y="3286691"/>
                  <a:pt x="1676247" y="3277789"/>
                </a:cubicBezTo>
                <a:cubicBezTo>
                  <a:pt x="1683515" y="3278932"/>
                  <a:pt x="1677962" y="3292816"/>
                  <a:pt x="1686374" y="3292898"/>
                </a:cubicBezTo>
                <a:close/>
                <a:moveTo>
                  <a:pt x="1696502" y="2107524"/>
                </a:moveTo>
                <a:cubicBezTo>
                  <a:pt x="1700913" y="2123694"/>
                  <a:pt x="1683435" y="2117977"/>
                  <a:pt x="1681394" y="2127696"/>
                </a:cubicBezTo>
                <a:cubicBezTo>
                  <a:pt x="1671756" y="2127206"/>
                  <a:pt x="1677799" y="2111117"/>
                  <a:pt x="1666202" y="2112588"/>
                </a:cubicBezTo>
                <a:cubicBezTo>
                  <a:pt x="1668326" y="2107769"/>
                  <a:pt x="1673858" y="2104359"/>
                  <a:pt x="1679882" y="2103225"/>
                </a:cubicBezTo>
                <a:cubicBezTo>
                  <a:pt x="1685905" y="2102092"/>
                  <a:pt x="1692418" y="2103236"/>
                  <a:pt x="1696502" y="2107524"/>
                </a:cubicBezTo>
                <a:close/>
                <a:moveTo>
                  <a:pt x="1726721" y="2395087"/>
                </a:moveTo>
                <a:cubicBezTo>
                  <a:pt x="1702219" y="2392719"/>
                  <a:pt x="1705976" y="2362011"/>
                  <a:pt x="1671266" y="2369850"/>
                </a:cubicBezTo>
                <a:cubicBezTo>
                  <a:pt x="1668325" y="2372873"/>
                  <a:pt x="1659504" y="2393781"/>
                  <a:pt x="1671266" y="2395087"/>
                </a:cubicBezTo>
                <a:cubicBezTo>
                  <a:pt x="1685476" y="2376222"/>
                  <a:pt x="1712428" y="2413954"/>
                  <a:pt x="1726721" y="2395087"/>
                </a:cubicBezTo>
                <a:close/>
                <a:moveTo>
                  <a:pt x="1746894" y="1815060"/>
                </a:moveTo>
                <a:cubicBezTo>
                  <a:pt x="1731049" y="1817347"/>
                  <a:pt x="1724352" y="1810650"/>
                  <a:pt x="1726720" y="1794887"/>
                </a:cubicBezTo>
                <a:cubicBezTo>
                  <a:pt x="1742483" y="1792519"/>
                  <a:pt x="1749261" y="1799216"/>
                  <a:pt x="1746894" y="1815060"/>
                </a:cubicBezTo>
                <a:close/>
                <a:moveTo>
                  <a:pt x="1761348" y="847501"/>
                </a:moveTo>
                <a:cubicBezTo>
                  <a:pt x="1761961" y="851197"/>
                  <a:pt x="1762491" y="854852"/>
                  <a:pt x="1761103" y="857465"/>
                </a:cubicBezTo>
                <a:cubicBezTo>
                  <a:pt x="1758326" y="862529"/>
                  <a:pt x="1749507" y="858691"/>
                  <a:pt x="1745994" y="862529"/>
                </a:cubicBezTo>
                <a:cubicBezTo>
                  <a:pt x="1741666" y="867184"/>
                  <a:pt x="1737828" y="879518"/>
                  <a:pt x="1730886" y="882703"/>
                </a:cubicBezTo>
                <a:cubicBezTo>
                  <a:pt x="1721167" y="887112"/>
                  <a:pt x="1698463" y="874535"/>
                  <a:pt x="1695604" y="892748"/>
                </a:cubicBezTo>
                <a:cubicBezTo>
                  <a:pt x="1690540" y="883519"/>
                  <a:pt x="1687764" y="863753"/>
                  <a:pt x="1685476" y="852401"/>
                </a:cubicBezTo>
                <a:cubicBezTo>
                  <a:pt x="1680412" y="827329"/>
                  <a:pt x="1707201" y="814343"/>
                  <a:pt x="1730804" y="806993"/>
                </a:cubicBezTo>
                <a:cubicBezTo>
                  <a:pt x="1733008" y="824961"/>
                  <a:pt x="1751222" y="826921"/>
                  <a:pt x="1761103" y="837292"/>
                </a:cubicBezTo>
                <a:cubicBezTo>
                  <a:pt x="1760042" y="840069"/>
                  <a:pt x="1760736" y="843806"/>
                  <a:pt x="1761348" y="847501"/>
                </a:cubicBezTo>
                <a:close/>
                <a:moveTo>
                  <a:pt x="1791323" y="1820775"/>
                </a:moveTo>
                <a:cubicBezTo>
                  <a:pt x="1791240" y="1835476"/>
                  <a:pt x="1762818" y="1832781"/>
                  <a:pt x="1756041" y="1825839"/>
                </a:cubicBezTo>
                <a:cubicBezTo>
                  <a:pt x="1756082" y="1818529"/>
                  <a:pt x="1763207" y="1815548"/>
                  <a:pt x="1771171" y="1815252"/>
                </a:cubicBezTo>
                <a:cubicBezTo>
                  <a:pt x="1779133" y="1814956"/>
                  <a:pt x="1787932" y="1817345"/>
                  <a:pt x="1791323" y="1820775"/>
                </a:cubicBezTo>
                <a:close/>
                <a:moveTo>
                  <a:pt x="1791323" y="958329"/>
                </a:moveTo>
                <a:cubicBezTo>
                  <a:pt x="1795653" y="977358"/>
                  <a:pt x="1768782" y="976133"/>
                  <a:pt x="1761105" y="968374"/>
                </a:cubicBezTo>
                <a:cubicBezTo>
                  <a:pt x="1761024" y="960943"/>
                  <a:pt x="1766863" y="956675"/>
                  <a:pt x="1773580" y="955144"/>
                </a:cubicBezTo>
                <a:cubicBezTo>
                  <a:pt x="1780298" y="953613"/>
                  <a:pt x="1787893" y="954817"/>
                  <a:pt x="1791323" y="958329"/>
                </a:cubicBezTo>
                <a:close/>
                <a:moveTo>
                  <a:pt x="1806872" y="474427"/>
                </a:moveTo>
                <a:cubicBezTo>
                  <a:pt x="1804227" y="481869"/>
                  <a:pt x="1794610" y="482328"/>
                  <a:pt x="1796386" y="494273"/>
                </a:cubicBezTo>
                <a:cubicBezTo>
                  <a:pt x="1790998" y="504073"/>
                  <a:pt x="1773110" y="501297"/>
                  <a:pt x="1766086" y="509382"/>
                </a:cubicBezTo>
                <a:cubicBezTo>
                  <a:pt x="1748201" y="506687"/>
                  <a:pt x="1753672" y="527268"/>
                  <a:pt x="1735786" y="524491"/>
                </a:cubicBezTo>
                <a:cubicBezTo>
                  <a:pt x="1697483" y="529146"/>
                  <a:pt x="1689478" y="503501"/>
                  <a:pt x="1665141" y="494273"/>
                </a:cubicBezTo>
                <a:cubicBezTo>
                  <a:pt x="1663753" y="452539"/>
                  <a:pt x="1701240" y="449681"/>
                  <a:pt x="1725659" y="433755"/>
                </a:cubicBezTo>
                <a:cubicBezTo>
                  <a:pt x="1756368" y="440125"/>
                  <a:pt x="1794753" y="438737"/>
                  <a:pt x="1806513" y="463974"/>
                </a:cubicBezTo>
                <a:cubicBezTo>
                  <a:pt x="1807861" y="468690"/>
                  <a:pt x="1807754" y="471946"/>
                  <a:pt x="1806872" y="474427"/>
                </a:cubicBezTo>
                <a:close/>
                <a:moveTo>
                  <a:pt x="1831668" y="1856139"/>
                </a:moveTo>
                <a:cubicBezTo>
                  <a:pt x="1831668" y="1864551"/>
                  <a:pt x="1831668" y="1872962"/>
                  <a:pt x="1831668" y="1881376"/>
                </a:cubicBezTo>
                <a:cubicBezTo>
                  <a:pt x="1825135" y="1888318"/>
                  <a:pt x="1809781" y="1886356"/>
                  <a:pt x="1796387" y="1886438"/>
                </a:cubicBezTo>
                <a:cubicBezTo>
                  <a:pt x="1797203" y="1873780"/>
                  <a:pt x="1788628" y="1870595"/>
                  <a:pt x="1781278" y="1866266"/>
                </a:cubicBezTo>
                <a:cubicBezTo>
                  <a:pt x="1782258" y="1852749"/>
                  <a:pt x="1791057" y="1847747"/>
                  <a:pt x="1801511" y="1847359"/>
                </a:cubicBezTo>
                <a:cubicBezTo>
                  <a:pt x="1811965" y="1846972"/>
                  <a:pt x="1824073" y="1851197"/>
                  <a:pt x="1831668" y="1856139"/>
                </a:cubicBezTo>
                <a:close/>
                <a:moveTo>
                  <a:pt x="1842693" y="2390024"/>
                </a:moveTo>
                <a:cubicBezTo>
                  <a:pt x="1832812" y="2391493"/>
                  <a:pt x="1832648" y="2383245"/>
                  <a:pt x="1827584" y="2379978"/>
                </a:cubicBezTo>
                <a:cubicBezTo>
                  <a:pt x="1818763" y="2397863"/>
                  <a:pt x="1830932" y="2392393"/>
                  <a:pt x="1832648" y="2410197"/>
                </a:cubicBezTo>
                <a:cubicBezTo>
                  <a:pt x="1827584" y="2410197"/>
                  <a:pt x="1826604" y="2406113"/>
                  <a:pt x="1822602" y="2405132"/>
                </a:cubicBezTo>
                <a:cubicBezTo>
                  <a:pt x="1822602" y="2410197"/>
                  <a:pt x="1822602" y="2415260"/>
                  <a:pt x="1822602" y="2420324"/>
                </a:cubicBezTo>
                <a:cubicBezTo>
                  <a:pt x="1838200" y="2419098"/>
                  <a:pt x="1838282" y="2402438"/>
                  <a:pt x="1842693" y="2390024"/>
                </a:cubicBezTo>
                <a:close/>
                <a:moveTo>
                  <a:pt x="1846775" y="3476470"/>
                </a:moveTo>
                <a:cubicBezTo>
                  <a:pt x="1849508" y="3483594"/>
                  <a:pt x="1836140" y="3490317"/>
                  <a:pt x="1832647" y="3489642"/>
                </a:cubicBezTo>
                <a:cubicBezTo>
                  <a:pt x="1817212" y="3484662"/>
                  <a:pt x="1838447" y="3476168"/>
                  <a:pt x="1837712" y="3469470"/>
                </a:cubicBezTo>
                <a:cubicBezTo>
                  <a:pt x="1843163" y="3471676"/>
                  <a:pt x="1845864" y="3474095"/>
                  <a:pt x="1846775" y="3476470"/>
                </a:cubicBezTo>
                <a:close/>
                <a:moveTo>
                  <a:pt x="1846777" y="1165118"/>
                </a:moveTo>
                <a:cubicBezTo>
                  <a:pt x="1842939" y="1181371"/>
                  <a:pt x="1832812" y="1191498"/>
                  <a:pt x="1816559" y="1195337"/>
                </a:cubicBezTo>
                <a:cubicBezTo>
                  <a:pt x="1809371" y="1188640"/>
                  <a:pt x="1809371" y="1166752"/>
                  <a:pt x="1816559" y="1160056"/>
                </a:cubicBezTo>
                <a:cubicBezTo>
                  <a:pt x="1828973" y="1159401"/>
                  <a:pt x="1840815" y="1159319"/>
                  <a:pt x="1846777" y="1165118"/>
                </a:cubicBezTo>
                <a:close/>
                <a:moveTo>
                  <a:pt x="1857802" y="2526252"/>
                </a:moveTo>
                <a:cubicBezTo>
                  <a:pt x="1842204" y="2516696"/>
                  <a:pt x="1827012" y="2521840"/>
                  <a:pt x="1817456" y="2516206"/>
                </a:cubicBezTo>
                <a:cubicBezTo>
                  <a:pt x="1812149" y="2534908"/>
                  <a:pt x="1834525" y="2526006"/>
                  <a:pt x="1837630" y="2536297"/>
                </a:cubicBezTo>
                <a:cubicBezTo>
                  <a:pt x="1831831" y="2543892"/>
                  <a:pt x="1819908" y="2557532"/>
                  <a:pt x="1837630" y="2561533"/>
                </a:cubicBezTo>
                <a:cubicBezTo>
                  <a:pt x="1834607" y="2548384"/>
                  <a:pt x="1839672" y="2543402"/>
                  <a:pt x="1852739" y="2546425"/>
                </a:cubicBezTo>
                <a:cubicBezTo>
                  <a:pt x="1852330" y="2537604"/>
                  <a:pt x="1853882" y="2530742"/>
                  <a:pt x="1857802" y="2526252"/>
                </a:cubicBezTo>
                <a:close/>
                <a:moveTo>
                  <a:pt x="1878057" y="3479517"/>
                </a:moveTo>
                <a:cubicBezTo>
                  <a:pt x="1871850" y="3500915"/>
                  <a:pt x="1876179" y="3506631"/>
                  <a:pt x="1878057" y="3529988"/>
                </a:cubicBezTo>
                <a:cubicBezTo>
                  <a:pt x="1861805" y="3533257"/>
                  <a:pt x="1861805" y="3476250"/>
                  <a:pt x="1878057" y="3479517"/>
                </a:cubicBezTo>
                <a:close/>
                <a:moveTo>
                  <a:pt x="1888103" y="2021850"/>
                </a:moveTo>
                <a:cubicBezTo>
                  <a:pt x="1891614" y="2040470"/>
                  <a:pt x="1880100" y="2044147"/>
                  <a:pt x="1862867" y="2042023"/>
                </a:cubicBezTo>
                <a:cubicBezTo>
                  <a:pt x="1862867" y="2036959"/>
                  <a:pt x="1862867" y="2031896"/>
                  <a:pt x="1862867" y="2026914"/>
                </a:cubicBezTo>
                <a:cubicBezTo>
                  <a:pt x="1868747" y="2022666"/>
                  <a:pt x="1876424" y="2020298"/>
                  <a:pt x="1888103" y="2021850"/>
                </a:cubicBezTo>
                <a:close/>
                <a:moveTo>
                  <a:pt x="1902313" y="912920"/>
                </a:moveTo>
                <a:cubicBezTo>
                  <a:pt x="1884182" y="914634"/>
                  <a:pt x="1878056" y="920597"/>
                  <a:pt x="1861967" y="912920"/>
                </a:cubicBezTo>
                <a:cubicBezTo>
                  <a:pt x="1861723" y="897484"/>
                  <a:pt x="1866542" y="887193"/>
                  <a:pt x="1877077" y="882701"/>
                </a:cubicBezTo>
                <a:cubicBezTo>
                  <a:pt x="1894391" y="883844"/>
                  <a:pt x="1899046" y="897647"/>
                  <a:pt x="1902313" y="912920"/>
                </a:cubicBezTo>
                <a:close/>
                <a:moveTo>
                  <a:pt x="1908275" y="2339633"/>
                </a:moveTo>
                <a:cubicBezTo>
                  <a:pt x="1912441" y="2353844"/>
                  <a:pt x="1901169" y="2352701"/>
                  <a:pt x="1903211" y="2364870"/>
                </a:cubicBezTo>
                <a:cubicBezTo>
                  <a:pt x="1895780" y="2362174"/>
                  <a:pt x="1890553" y="2357355"/>
                  <a:pt x="1883038" y="2354743"/>
                </a:cubicBezTo>
                <a:cubicBezTo>
                  <a:pt x="1883038" y="2349678"/>
                  <a:pt x="1883038" y="2344698"/>
                  <a:pt x="1883038" y="2339633"/>
                </a:cubicBezTo>
                <a:cubicBezTo>
                  <a:pt x="1891450" y="2339633"/>
                  <a:pt x="1899863" y="2339633"/>
                  <a:pt x="1908275" y="2339633"/>
                </a:cubicBezTo>
                <a:close/>
                <a:moveTo>
                  <a:pt x="1923390" y="2326404"/>
                </a:moveTo>
                <a:cubicBezTo>
                  <a:pt x="1924451" y="2328659"/>
                  <a:pt x="1924594" y="2331385"/>
                  <a:pt x="1923384" y="2334570"/>
                </a:cubicBezTo>
                <a:cubicBezTo>
                  <a:pt x="1905987" y="2338572"/>
                  <a:pt x="1902149" y="2328935"/>
                  <a:pt x="1893165" y="2324443"/>
                </a:cubicBezTo>
                <a:cubicBezTo>
                  <a:pt x="1894329" y="2321748"/>
                  <a:pt x="1897203" y="2319971"/>
                  <a:pt x="1900758" y="2319088"/>
                </a:cubicBezTo>
                <a:cubicBezTo>
                  <a:pt x="1908758" y="2317101"/>
                  <a:pt x="1920207" y="2319637"/>
                  <a:pt x="1923390" y="2326404"/>
                </a:cubicBezTo>
                <a:close/>
                <a:moveTo>
                  <a:pt x="1933511" y="3257616"/>
                </a:moveTo>
                <a:cubicBezTo>
                  <a:pt x="1929754" y="3253615"/>
                  <a:pt x="1924609" y="3252695"/>
                  <a:pt x="1919821" y="3253869"/>
                </a:cubicBezTo>
                <a:cubicBezTo>
                  <a:pt x="1915033" y="3255043"/>
                  <a:pt x="1910603" y="3258310"/>
                  <a:pt x="1908274" y="3262680"/>
                </a:cubicBezTo>
                <a:cubicBezTo>
                  <a:pt x="1915707" y="3265293"/>
                  <a:pt x="1921016" y="3270111"/>
                  <a:pt x="1928447" y="3272725"/>
                </a:cubicBezTo>
                <a:cubicBezTo>
                  <a:pt x="1928202" y="3265783"/>
                  <a:pt x="1930816" y="3261700"/>
                  <a:pt x="1933511" y="3257616"/>
                </a:cubicBezTo>
                <a:close/>
                <a:moveTo>
                  <a:pt x="1948620" y="3297961"/>
                </a:moveTo>
                <a:cubicBezTo>
                  <a:pt x="1949029" y="3289140"/>
                  <a:pt x="1947478" y="3282280"/>
                  <a:pt x="1943557" y="3277790"/>
                </a:cubicBezTo>
                <a:cubicBezTo>
                  <a:pt x="1931305" y="3288406"/>
                  <a:pt x="1917585" y="3269784"/>
                  <a:pt x="1918319" y="3287835"/>
                </a:cubicBezTo>
                <a:cubicBezTo>
                  <a:pt x="1935797" y="3283833"/>
                  <a:pt x="1939637" y="3293470"/>
                  <a:pt x="1948620" y="3297961"/>
                </a:cubicBezTo>
                <a:close/>
                <a:moveTo>
                  <a:pt x="1968794" y="3378654"/>
                </a:moveTo>
                <a:cubicBezTo>
                  <a:pt x="1953358" y="3382329"/>
                  <a:pt x="1950418" y="3373508"/>
                  <a:pt x="1938575" y="3373589"/>
                </a:cubicBezTo>
                <a:cubicBezTo>
                  <a:pt x="1940045" y="3363299"/>
                  <a:pt x="1952213" y="3363708"/>
                  <a:pt x="1953685" y="3353417"/>
                </a:cubicBezTo>
                <a:cubicBezTo>
                  <a:pt x="1962504" y="3358071"/>
                  <a:pt x="1971244" y="3362809"/>
                  <a:pt x="1968794" y="3378654"/>
                </a:cubicBezTo>
                <a:close/>
                <a:moveTo>
                  <a:pt x="1973857" y="2400152"/>
                </a:moveTo>
                <a:cubicBezTo>
                  <a:pt x="1967242" y="2406604"/>
                  <a:pt x="1955236" y="2406604"/>
                  <a:pt x="1948621" y="2400152"/>
                </a:cubicBezTo>
                <a:cubicBezTo>
                  <a:pt x="1944211" y="2383981"/>
                  <a:pt x="1961688" y="2389698"/>
                  <a:pt x="1963730" y="2379979"/>
                </a:cubicBezTo>
                <a:cubicBezTo>
                  <a:pt x="1970509" y="2383328"/>
                  <a:pt x="1973123" y="2390759"/>
                  <a:pt x="1973857" y="2400152"/>
                </a:cubicBezTo>
                <a:close/>
                <a:moveTo>
                  <a:pt x="1988068" y="988547"/>
                </a:moveTo>
                <a:cubicBezTo>
                  <a:pt x="1988967" y="1001776"/>
                  <a:pt x="1980474" y="1013374"/>
                  <a:pt x="1978023" y="1028891"/>
                </a:cubicBezTo>
                <a:cubicBezTo>
                  <a:pt x="1961198" y="1028891"/>
                  <a:pt x="1944374" y="1028891"/>
                  <a:pt x="1927550" y="1028891"/>
                </a:cubicBezTo>
                <a:cubicBezTo>
                  <a:pt x="1924938" y="1016395"/>
                  <a:pt x="1915218" y="1010924"/>
                  <a:pt x="1907377" y="1003655"/>
                </a:cubicBezTo>
                <a:cubicBezTo>
                  <a:pt x="1902804" y="994835"/>
                  <a:pt x="1896107" y="988057"/>
                  <a:pt x="1887205" y="983482"/>
                </a:cubicBezTo>
                <a:cubicBezTo>
                  <a:pt x="1887695" y="970578"/>
                  <a:pt x="1905989" y="975397"/>
                  <a:pt x="1912441" y="968373"/>
                </a:cubicBezTo>
                <a:cubicBezTo>
                  <a:pt x="1928858" y="959634"/>
                  <a:pt x="1937677" y="943218"/>
                  <a:pt x="1957850" y="938074"/>
                </a:cubicBezTo>
                <a:cubicBezTo>
                  <a:pt x="1965855" y="955143"/>
                  <a:pt x="1986599" y="965352"/>
                  <a:pt x="1988068" y="988547"/>
                </a:cubicBezTo>
                <a:close/>
                <a:moveTo>
                  <a:pt x="2003177" y="1876311"/>
                </a:moveTo>
                <a:cubicBezTo>
                  <a:pt x="1999012" y="1899016"/>
                  <a:pt x="1991253" y="1918209"/>
                  <a:pt x="1967896" y="1921720"/>
                </a:cubicBezTo>
                <a:cubicBezTo>
                  <a:pt x="1961198" y="1902527"/>
                  <a:pt x="1955401" y="1893707"/>
                  <a:pt x="1962832" y="1871247"/>
                </a:cubicBezTo>
                <a:cubicBezTo>
                  <a:pt x="1970101" y="1871533"/>
                  <a:pt x="1978349" y="1870839"/>
                  <a:pt x="1985700" y="1871054"/>
                </a:cubicBezTo>
                <a:cubicBezTo>
                  <a:pt x="1993051" y="1871268"/>
                  <a:pt x="1999502" y="1872391"/>
                  <a:pt x="2003177" y="1876311"/>
                </a:cubicBezTo>
                <a:close/>
                <a:moveTo>
                  <a:pt x="2024962" y="3235589"/>
                </a:moveTo>
                <a:cubicBezTo>
                  <a:pt x="2024631" y="3234278"/>
                  <a:pt x="2023043" y="3233196"/>
                  <a:pt x="2019266" y="3232379"/>
                </a:cubicBezTo>
                <a:cubicBezTo>
                  <a:pt x="2018940" y="3235483"/>
                  <a:pt x="2018531" y="3238342"/>
                  <a:pt x="2014201" y="3237444"/>
                </a:cubicBezTo>
                <a:cubicBezTo>
                  <a:pt x="2013058" y="3233523"/>
                  <a:pt x="2014039" y="3227479"/>
                  <a:pt x="2009139" y="3227397"/>
                </a:cubicBezTo>
                <a:cubicBezTo>
                  <a:pt x="2006525" y="3234829"/>
                  <a:pt x="2001707" y="3240057"/>
                  <a:pt x="1999094" y="3247571"/>
                </a:cubicBezTo>
                <a:cubicBezTo>
                  <a:pt x="2009139" y="3245039"/>
                  <a:pt x="2010608" y="3275420"/>
                  <a:pt x="2019266" y="3257698"/>
                </a:cubicBezTo>
                <a:cubicBezTo>
                  <a:pt x="2007505" y="3254757"/>
                  <a:pt x="2007505" y="3242426"/>
                  <a:pt x="2019266" y="3252553"/>
                </a:cubicBezTo>
                <a:cubicBezTo>
                  <a:pt x="2015652" y="3245509"/>
                  <a:pt x="2025958" y="3239521"/>
                  <a:pt x="2024962" y="3235589"/>
                </a:cubicBezTo>
                <a:close/>
                <a:moveTo>
                  <a:pt x="2059611" y="2390024"/>
                </a:moveTo>
                <a:cubicBezTo>
                  <a:pt x="2052915" y="2403582"/>
                  <a:pt x="2027760" y="2398599"/>
                  <a:pt x="2019266" y="2410196"/>
                </a:cubicBezTo>
                <a:cubicBezTo>
                  <a:pt x="2002605" y="2393209"/>
                  <a:pt x="2046136" y="2393617"/>
                  <a:pt x="2059611" y="2390024"/>
                </a:cubicBezTo>
                <a:close/>
                <a:moveTo>
                  <a:pt x="2064675" y="3192035"/>
                </a:moveTo>
                <a:cubicBezTo>
                  <a:pt x="2059489" y="3193546"/>
                  <a:pt x="2050729" y="3191504"/>
                  <a:pt x="2043859" y="3191360"/>
                </a:cubicBezTo>
                <a:cubicBezTo>
                  <a:pt x="2036988" y="3191217"/>
                  <a:pt x="2032006" y="3192973"/>
                  <a:pt x="2034375" y="3202080"/>
                </a:cubicBezTo>
                <a:cubicBezTo>
                  <a:pt x="2042869" y="3210737"/>
                  <a:pt x="2057080" y="3199222"/>
                  <a:pt x="2064675" y="3192035"/>
                </a:cubicBezTo>
                <a:close/>
                <a:moveTo>
                  <a:pt x="2069738" y="3343370"/>
                </a:moveTo>
                <a:cubicBezTo>
                  <a:pt x="2049974" y="3342880"/>
                  <a:pt x="2064022" y="3308661"/>
                  <a:pt x="2044502" y="3308088"/>
                </a:cubicBezTo>
                <a:cubicBezTo>
                  <a:pt x="2047769" y="3304883"/>
                  <a:pt x="2050939" y="3304460"/>
                  <a:pt x="2053866" y="3305884"/>
                </a:cubicBezTo>
                <a:cubicBezTo>
                  <a:pt x="2062649" y="3310156"/>
                  <a:pt x="2069248" y="3331058"/>
                  <a:pt x="2069738" y="3343370"/>
                </a:cubicBezTo>
                <a:close/>
                <a:moveTo>
                  <a:pt x="2089910" y="2612005"/>
                </a:moveTo>
                <a:cubicBezTo>
                  <a:pt x="2084929" y="2636996"/>
                  <a:pt x="2050056" y="2631851"/>
                  <a:pt x="2064675" y="2606942"/>
                </a:cubicBezTo>
                <a:cubicBezTo>
                  <a:pt x="2078967" y="2602777"/>
                  <a:pt x="2077742" y="2614046"/>
                  <a:pt x="2089910" y="2612005"/>
                </a:cubicBezTo>
                <a:close/>
                <a:moveTo>
                  <a:pt x="2094976" y="2763342"/>
                </a:moveTo>
                <a:cubicBezTo>
                  <a:pt x="2077090" y="2761627"/>
                  <a:pt x="2068922" y="2763016"/>
                  <a:pt x="2064675" y="2758279"/>
                </a:cubicBezTo>
                <a:cubicBezTo>
                  <a:pt x="2071943" y="2752236"/>
                  <a:pt x="2052423" y="2730429"/>
                  <a:pt x="2039439" y="2727978"/>
                </a:cubicBezTo>
                <a:cubicBezTo>
                  <a:pt x="2033559" y="2733369"/>
                  <a:pt x="2037560" y="2751255"/>
                  <a:pt x="2044502" y="2758279"/>
                </a:cubicBezTo>
                <a:cubicBezTo>
                  <a:pt x="2045645" y="2754358"/>
                  <a:pt x="2048748" y="2752399"/>
                  <a:pt x="2054629" y="2753215"/>
                </a:cubicBezTo>
                <a:cubicBezTo>
                  <a:pt x="2058795" y="2769386"/>
                  <a:pt x="2058957" y="2763669"/>
                  <a:pt x="2049566" y="2773388"/>
                </a:cubicBezTo>
                <a:cubicBezTo>
                  <a:pt x="2056672" y="2774694"/>
                  <a:pt x="2055364" y="2784413"/>
                  <a:pt x="2059693" y="2788497"/>
                </a:cubicBezTo>
                <a:cubicBezTo>
                  <a:pt x="2075700" y="2784331"/>
                  <a:pt x="2085337" y="2773797"/>
                  <a:pt x="2094976" y="2763342"/>
                </a:cubicBezTo>
                <a:close/>
                <a:moveTo>
                  <a:pt x="2155493" y="2869189"/>
                </a:moveTo>
                <a:cubicBezTo>
                  <a:pt x="2143977" y="2867799"/>
                  <a:pt x="2136545" y="2870414"/>
                  <a:pt x="2135320" y="2879234"/>
                </a:cubicBezTo>
                <a:cubicBezTo>
                  <a:pt x="2145611" y="2880703"/>
                  <a:pt x="2139976" y="2898100"/>
                  <a:pt x="2150429" y="2899487"/>
                </a:cubicBezTo>
                <a:cubicBezTo>
                  <a:pt x="2150185" y="2892545"/>
                  <a:pt x="2152798" y="2888462"/>
                  <a:pt x="2155493" y="2884378"/>
                </a:cubicBezTo>
                <a:cubicBezTo>
                  <a:pt x="2149368" y="2883808"/>
                  <a:pt x="2143569" y="2882827"/>
                  <a:pt x="2145366" y="2874251"/>
                </a:cubicBezTo>
                <a:cubicBezTo>
                  <a:pt x="2149287" y="2873109"/>
                  <a:pt x="2155329" y="2874169"/>
                  <a:pt x="2155493" y="2869189"/>
                </a:cubicBezTo>
                <a:close/>
                <a:moveTo>
                  <a:pt x="2165538" y="3197098"/>
                </a:moveTo>
                <a:cubicBezTo>
                  <a:pt x="2160394" y="3185419"/>
                  <a:pt x="2155411" y="3173576"/>
                  <a:pt x="2140302" y="3171861"/>
                </a:cubicBezTo>
                <a:cubicBezTo>
                  <a:pt x="2139486" y="3189503"/>
                  <a:pt x="2158025" y="3187705"/>
                  <a:pt x="2165538" y="3197098"/>
                </a:cubicBezTo>
                <a:close/>
                <a:moveTo>
                  <a:pt x="2175665" y="2783434"/>
                </a:moveTo>
                <a:cubicBezTo>
                  <a:pt x="2161209" y="2784415"/>
                  <a:pt x="2148060" y="2784087"/>
                  <a:pt x="2150429" y="2768324"/>
                </a:cubicBezTo>
                <a:cubicBezTo>
                  <a:pt x="2156228" y="2762444"/>
                  <a:pt x="2162945" y="2762138"/>
                  <a:pt x="2168008" y="2765344"/>
                </a:cubicBezTo>
                <a:cubicBezTo>
                  <a:pt x="2173073" y="2768549"/>
                  <a:pt x="2176483" y="2775266"/>
                  <a:pt x="2175665" y="2783434"/>
                </a:cubicBezTo>
                <a:close/>
                <a:moveTo>
                  <a:pt x="2195840" y="2733042"/>
                </a:moveTo>
                <a:cubicBezTo>
                  <a:pt x="2194125" y="2744802"/>
                  <a:pt x="2192573" y="2756645"/>
                  <a:pt x="2175668" y="2753215"/>
                </a:cubicBezTo>
                <a:cubicBezTo>
                  <a:pt x="2197882" y="2735819"/>
                  <a:pt x="2161783" y="2730347"/>
                  <a:pt x="2150431" y="2717933"/>
                </a:cubicBezTo>
                <a:cubicBezTo>
                  <a:pt x="2153105" y="2715340"/>
                  <a:pt x="2156113" y="2715090"/>
                  <a:pt x="2159410" y="2716148"/>
                </a:cubicBezTo>
                <a:cubicBezTo>
                  <a:pt x="2169302" y="2719322"/>
                  <a:pt x="2181813" y="2734267"/>
                  <a:pt x="2195840" y="2733042"/>
                </a:cubicBezTo>
                <a:close/>
                <a:moveTo>
                  <a:pt x="2199924" y="1962065"/>
                </a:moveTo>
                <a:cubicBezTo>
                  <a:pt x="2182936" y="1958880"/>
                  <a:pt x="2187591" y="1934052"/>
                  <a:pt x="2169624" y="1931765"/>
                </a:cubicBezTo>
                <a:cubicBezTo>
                  <a:pt x="2170033" y="1924578"/>
                  <a:pt x="2170440" y="1917472"/>
                  <a:pt x="2164559" y="1916655"/>
                </a:cubicBezTo>
                <a:cubicBezTo>
                  <a:pt x="2167255" y="1909143"/>
                  <a:pt x="2172074" y="1903915"/>
                  <a:pt x="2174686" y="1896483"/>
                </a:cubicBezTo>
                <a:cubicBezTo>
                  <a:pt x="2185469" y="1915921"/>
                  <a:pt x="2203517" y="1928171"/>
                  <a:pt x="2199924" y="1962065"/>
                </a:cubicBezTo>
                <a:close/>
                <a:moveTo>
                  <a:pt x="2210949" y="2349760"/>
                </a:moveTo>
                <a:cubicBezTo>
                  <a:pt x="2193144" y="2365851"/>
                  <a:pt x="2173870" y="2365034"/>
                  <a:pt x="2155494" y="2359807"/>
                </a:cubicBezTo>
                <a:cubicBezTo>
                  <a:pt x="2158924" y="2343963"/>
                  <a:pt x="2168888" y="2353191"/>
                  <a:pt x="2180648" y="2354743"/>
                </a:cubicBezTo>
                <a:cubicBezTo>
                  <a:pt x="2176973" y="2350006"/>
                  <a:pt x="2171420" y="2347065"/>
                  <a:pt x="2165539" y="2344698"/>
                </a:cubicBezTo>
                <a:cubicBezTo>
                  <a:pt x="2167724" y="2338960"/>
                  <a:pt x="2170296" y="2336734"/>
                  <a:pt x="2173266" y="2336541"/>
                </a:cubicBezTo>
                <a:cubicBezTo>
                  <a:pt x="2182175" y="2335963"/>
                  <a:pt x="2194656" y="2353680"/>
                  <a:pt x="2210949" y="2349760"/>
                </a:cubicBezTo>
                <a:close/>
                <a:moveTo>
                  <a:pt x="2214093" y="2437863"/>
                </a:moveTo>
                <a:cubicBezTo>
                  <a:pt x="2215625" y="2444580"/>
                  <a:pt x="2214420" y="2452175"/>
                  <a:pt x="2210949" y="2455605"/>
                </a:cubicBezTo>
                <a:cubicBezTo>
                  <a:pt x="2193962" y="2462057"/>
                  <a:pt x="2190123" y="2430043"/>
                  <a:pt x="2200822" y="2425387"/>
                </a:cubicBezTo>
                <a:cubicBezTo>
                  <a:pt x="2208295" y="2425306"/>
                  <a:pt x="2212562" y="2431145"/>
                  <a:pt x="2214093" y="2437863"/>
                </a:cubicBezTo>
                <a:close/>
                <a:moveTo>
                  <a:pt x="2220015" y="1533290"/>
                </a:moveTo>
                <a:cubicBezTo>
                  <a:pt x="2224913" y="1545460"/>
                  <a:pt x="2216338" y="1545460"/>
                  <a:pt x="2209887" y="1553464"/>
                </a:cubicBezTo>
                <a:cubicBezTo>
                  <a:pt x="2200004" y="1565878"/>
                  <a:pt x="2173706" y="1580579"/>
                  <a:pt x="2154432" y="1588746"/>
                </a:cubicBezTo>
                <a:cubicBezTo>
                  <a:pt x="2147571" y="1582294"/>
                  <a:pt x="2149532" y="1566858"/>
                  <a:pt x="2149449" y="1553464"/>
                </a:cubicBezTo>
                <a:cubicBezTo>
                  <a:pt x="2162743" y="1545501"/>
                  <a:pt x="2183108" y="1532164"/>
                  <a:pt x="2201971" y="1530471"/>
                </a:cubicBezTo>
                <a:cubicBezTo>
                  <a:pt x="2208257" y="1529907"/>
                  <a:pt x="2214379" y="1530637"/>
                  <a:pt x="2220015" y="1533290"/>
                </a:cubicBezTo>
                <a:close/>
                <a:moveTo>
                  <a:pt x="2220873" y="1864398"/>
                </a:moveTo>
                <a:cubicBezTo>
                  <a:pt x="2221812" y="1871697"/>
                  <a:pt x="2219116" y="1878761"/>
                  <a:pt x="2209969" y="1876311"/>
                </a:cubicBezTo>
                <a:cubicBezTo>
                  <a:pt x="2209479" y="1863734"/>
                  <a:pt x="2200495" y="1860631"/>
                  <a:pt x="2209969" y="1851075"/>
                </a:cubicBezTo>
                <a:cubicBezTo>
                  <a:pt x="2215359" y="1849565"/>
                  <a:pt x="2219933" y="1857098"/>
                  <a:pt x="2220873" y="1864398"/>
                </a:cubicBezTo>
                <a:close/>
                <a:moveTo>
                  <a:pt x="2220994" y="2828842"/>
                </a:moveTo>
                <a:cubicBezTo>
                  <a:pt x="2213153" y="2836111"/>
                  <a:pt x="2197472" y="2835539"/>
                  <a:pt x="2190694" y="2843951"/>
                </a:cubicBezTo>
                <a:cubicBezTo>
                  <a:pt x="2173625" y="2839949"/>
                  <a:pt x="2193307" y="2814468"/>
                  <a:pt x="2170522" y="2808588"/>
                </a:cubicBezTo>
                <a:cubicBezTo>
                  <a:pt x="2169050" y="2800421"/>
                  <a:pt x="2175258" y="2799930"/>
                  <a:pt x="2175584" y="2793479"/>
                </a:cubicBezTo>
                <a:cubicBezTo>
                  <a:pt x="2194940" y="2801156"/>
                  <a:pt x="2224097" y="2798869"/>
                  <a:pt x="2220994" y="2828842"/>
                </a:cubicBezTo>
                <a:close/>
                <a:moveTo>
                  <a:pt x="2224408" y="3048087"/>
                </a:moveTo>
                <a:cubicBezTo>
                  <a:pt x="2225925" y="3052887"/>
                  <a:pt x="2209846" y="3063545"/>
                  <a:pt x="2205803" y="3065934"/>
                </a:cubicBezTo>
                <a:cubicBezTo>
                  <a:pt x="2209560" y="3079736"/>
                  <a:pt x="2195839" y="3076061"/>
                  <a:pt x="2195757" y="3086106"/>
                </a:cubicBezTo>
                <a:cubicBezTo>
                  <a:pt x="2186610" y="3076633"/>
                  <a:pt x="2212745" y="3059644"/>
                  <a:pt x="2215930" y="3045762"/>
                </a:cubicBezTo>
                <a:cubicBezTo>
                  <a:pt x="2221443" y="3045537"/>
                  <a:pt x="2223903" y="3046486"/>
                  <a:pt x="2224408" y="3048087"/>
                </a:cubicBezTo>
                <a:close/>
                <a:moveTo>
                  <a:pt x="2230875" y="2883970"/>
                </a:moveTo>
                <a:cubicBezTo>
                  <a:pt x="2216582" y="2878743"/>
                  <a:pt x="2209886" y="2878743"/>
                  <a:pt x="2195593" y="2883970"/>
                </a:cubicBezTo>
                <a:cubicBezTo>
                  <a:pt x="2199595" y="2901367"/>
                  <a:pt x="2190857" y="2906103"/>
                  <a:pt x="2180484" y="2909206"/>
                </a:cubicBezTo>
                <a:cubicBezTo>
                  <a:pt x="2176809" y="2924643"/>
                  <a:pt x="2189141" y="2924072"/>
                  <a:pt x="2185548" y="2939507"/>
                </a:cubicBezTo>
                <a:cubicBezTo>
                  <a:pt x="2168153" y="2943509"/>
                  <a:pt x="2164232" y="2933872"/>
                  <a:pt x="2155329" y="2929462"/>
                </a:cubicBezTo>
                <a:cubicBezTo>
                  <a:pt x="2152798" y="2944407"/>
                  <a:pt x="2173216" y="2943019"/>
                  <a:pt x="2180566" y="2949634"/>
                </a:cubicBezTo>
                <a:cubicBezTo>
                  <a:pt x="2182199" y="2951104"/>
                  <a:pt x="2178850" y="2958373"/>
                  <a:pt x="2180566" y="2959762"/>
                </a:cubicBezTo>
                <a:cubicBezTo>
                  <a:pt x="2187672" y="2965561"/>
                  <a:pt x="2190203" y="2962212"/>
                  <a:pt x="2195675" y="2969889"/>
                </a:cubicBezTo>
                <a:cubicBezTo>
                  <a:pt x="2199187" y="2974789"/>
                  <a:pt x="2194533" y="2976341"/>
                  <a:pt x="2200740" y="2980016"/>
                </a:cubicBezTo>
                <a:cubicBezTo>
                  <a:pt x="2197227" y="2992594"/>
                  <a:pt x="2187264" y="2970623"/>
                  <a:pt x="2175503" y="2974952"/>
                </a:cubicBezTo>
                <a:cubicBezTo>
                  <a:pt x="2200903" y="2988183"/>
                  <a:pt x="2158188" y="3021831"/>
                  <a:pt x="2185548" y="3040534"/>
                </a:cubicBezTo>
                <a:cubicBezTo>
                  <a:pt x="2184568" y="3047313"/>
                  <a:pt x="2164640" y="3049926"/>
                  <a:pt x="2185548" y="3050661"/>
                </a:cubicBezTo>
                <a:cubicBezTo>
                  <a:pt x="2175992" y="3056624"/>
                  <a:pt x="2173870" y="3063320"/>
                  <a:pt x="2185548" y="3070834"/>
                </a:cubicBezTo>
                <a:cubicBezTo>
                  <a:pt x="2180975" y="3084555"/>
                  <a:pt x="2167907" y="3065689"/>
                  <a:pt x="2160312" y="3065852"/>
                </a:cubicBezTo>
                <a:cubicBezTo>
                  <a:pt x="2158678" y="3087658"/>
                  <a:pt x="2188243" y="3078266"/>
                  <a:pt x="2185548" y="3101134"/>
                </a:cubicBezTo>
                <a:cubicBezTo>
                  <a:pt x="2167744" y="3100562"/>
                  <a:pt x="2186038" y="3091823"/>
                  <a:pt x="2170439" y="3086025"/>
                </a:cubicBezTo>
                <a:cubicBezTo>
                  <a:pt x="2160884" y="3086597"/>
                  <a:pt x="2166928" y="3102686"/>
                  <a:pt x="2155329" y="3101134"/>
                </a:cubicBezTo>
                <a:cubicBezTo>
                  <a:pt x="2155085" y="3109792"/>
                  <a:pt x="2159087" y="3114202"/>
                  <a:pt x="2165374" y="3116244"/>
                </a:cubicBezTo>
                <a:cubicBezTo>
                  <a:pt x="2148633" y="3124983"/>
                  <a:pt x="2144468" y="3166716"/>
                  <a:pt x="2180484" y="3161652"/>
                </a:cubicBezTo>
                <a:cubicBezTo>
                  <a:pt x="2179341" y="3168921"/>
                  <a:pt x="2165456" y="3163367"/>
                  <a:pt x="2165374" y="3171780"/>
                </a:cubicBezTo>
                <a:cubicBezTo>
                  <a:pt x="2159496" y="3164185"/>
                  <a:pt x="2150838" y="3159448"/>
                  <a:pt x="2150267" y="3146542"/>
                </a:cubicBezTo>
                <a:cubicBezTo>
                  <a:pt x="2138915" y="3163203"/>
                  <a:pt x="2167581" y="3182887"/>
                  <a:pt x="2175503" y="3196934"/>
                </a:cubicBezTo>
                <a:cubicBezTo>
                  <a:pt x="2194859" y="3204448"/>
                  <a:pt x="2221973" y="3204284"/>
                  <a:pt x="2225975" y="3227235"/>
                </a:cubicBezTo>
                <a:cubicBezTo>
                  <a:pt x="2206945" y="3211880"/>
                  <a:pt x="2190694" y="3233034"/>
                  <a:pt x="2170521" y="3232297"/>
                </a:cubicBezTo>
                <a:cubicBezTo>
                  <a:pt x="2164314" y="3234259"/>
                  <a:pt x="2164804" y="3243732"/>
                  <a:pt x="2160394" y="3247407"/>
                </a:cubicBezTo>
                <a:cubicBezTo>
                  <a:pt x="2154921" y="3252063"/>
                  <a:pt x="2131973" y="3255820"/>
                  <a:pt x="2135158" y="3252471"/>
                </a:cubicBezTo>
                <a:cubicBezTo>
                  <a:pt x="2121355" y="3267253"/>
                  <a:pt x="2117434" y="3269622"/>
                  <a:pt x="2120048" y="3302944"/>
                </a:cubicBezTo>
                <a:cubicBezTo>
                  <a:pt x="2094976" y="3325811"/>
                  <a:pt x="2041317" y="3309396"/>
                  <a:pt x="2049403" y="3267663"/>
                </a:cubicBezTo>
                <a:cubicBezTo>
                  <a:pt x="2049239" y="3262762"/>
                  <a:pt x="2043278" y="3263742"/>
                  <a:pt x="2039358" y="3262598"/>
                </a:cubicBezTo>
                <a:cubicBezTo>
                  <a:pt x="2040909" y="3255738"/>
                  <a:pt x="2052015" y="3258433"/>
                  <a:pt x="2059529" y="3257534"/>
                </a:cubicBezTo>
                <a:cubicBezTo>
                  <a:pt x="2060591" y="3243078"/>
                  <a:pt x="2058223" y="3231889"/>
                  <a:pt x="2049403" y="3227317"/>
                </a:cubicBezTo>
                <a:cubicBezTo>
                  <a:pt x="2045319" y="3228296"/>
                  <a:pt x="2044338" y="3232379"/>
                  <a:pt x="2039358" y="3232379"/>
                </a:cubicBezTo>
                <a:cubicBezTo>
                  <a:pt x="2039439" y="3246509"/>
                  <a:pt x="2053078" y="3220374"/>
                  <a:pt x="2049403" y="3242426"/>
                </a:cubicBezTo>
                <a:cubicBezTo>
                  <a:pt x="2050220" y="3263742"/>
                  <a:pt x="2041644" y="3242344"/>
                  <a:pt x="2034293" y="3242426"/>
                </a:cubicBezTo>
                <a:cubicBezTo>
                  <a:pt x="2017306" y="3244468"/>
                  <a:pt x="2047687" y="3262026"/>
                  <a:pt x="2024248" y="3257616"/>
                </a:cubicBezTo>
                <a:cubicBezTo>
                  <a:pt x="2026453" y="3265539"/>
                  <a:pt x="2040093" y="3261944"/>
                  <a:pt x="2034293" y="3277790"/>
                </a:cubicBezTo>
                <a:cubicBezTo>
                  <a:pt x="2013875" y="3259495"/>
                  <a:pt x="2035354" y="3280402"/>
                  <a:pt x="2034293" y="3297961"/>
                </a:cubicBezTo>
                <a:cubicBezTo>
                  <a:pt x="2029393" y="3297797"/>
                  <a:pt x="2030374" y="3291755"/>
                  <a:pt x="2029231" y="3287835"/>
                </a:cubicBezTo>
                <a:cubicBezTo>
                  <a:pt x="2009465" y="3288325"/>
                  <a:pt x="1995091" y="3294040"/>
                  <a:pt x="1998930" y="3318134"/>
                </a:cubicBezTo>
                <a:cubicBezTo>
                  <a:pt x="1988476" y="3309150"/>
                  <a:pt x="1974510" y="3327282"/>
                  <a:pt x="1963648" y="3333244"/>
                </a:cubicBezTo>
                <a:cubicBezTo>
                  <a:pt x="1951968" y="3318052"/>
                  <a:pt x="1939064" y="3304005"/>
                  <a:pt x="1913175" y="3303025"/>
                </a:cubicBezTo>
                <a:cubicBezTo>
                  <a:pt x="1911297" y="3311600"/>
                  <a:pt x="1917095" y="3312499"/>
                  <a:pt x="1923220" y="3313071"/>
                </a:cubicBezTo>
                <a:cubicBezTo>
                  <a:pt x="1907622" y="3326628"/>
                  <a:pt x="1936452" y="3332264"/>
                  <a:pt x="1923220" y="3343371"/>
                </a:cubicBezTo>
                <a:cubicBezTo>
                  <a:pt x="1930000" y="3343371"/>
                  <a:pt x="1936696" y="3343371"/>
                  <a:pt x="1943394" y="3343371"/>
                </a:cubicBezTo>
                <a:cubicBezTo>
                  <a:pt x="1942413" y="3347454"/>
                  <a:pt x="1938329" y="3348353"/>
                  <a:pt x="1938329" y="3353417"/>
                </a:cubicBezTo>
                <a:cubicBezTo>
                  <a:pt x="1934001" y="3352518"/>
                  <a:pt x="1933593" y="3355377"/>
                  <a:pt x="1933267" y="3358480"/>
                </a:cubicBezTo>
                <a:cubicBezTo>
                  <a:pt x="1924283" y="3349005"/>
                  <a:pt x="1918647" y="3336184"/>
                  <a:pt x="1897983" y="3338307"/>
                </a:cubicBezTo>
                <a:cubicBezTo>
                  <a:pt x="1891205" y="3328261"/>
                  <a:pt x="1888347" y="3314296"/>
                  <a:pt x="1882876" y="3303025"/>
                </a:cubicBezTo>
                <a:cubicBezTo>
                  <a:pt x="1870706" y="3307598"/>
                  <a:pt x="1880751" y="3331447"/>
                  <a:pt x="1887938" y="3333244"/>
                </a:cubicBezTo>
                <a:cubicBezTo>
                  <a:pt x="1887938" y="3341655"/>
                  <a:pt x="1887938" y="3350069"/>
                  <a:pt x="1887938" y="3358480"/>
                </a:cubicBezTo>
                <a:cubicBezTo>
                  <a:pt x="1893819" y="3371057"/>
                  <a:pt x="1902558" y="3380858"/>
                  <a:pt x="1913175" y="3388779"/>
                </a:cubicBezTo>
                <a:cubicBezTo>
                  <a:pt x="1908928" y="3406911"/>
                  <a:pt x="1912767" y="3421366"/>
                  <a:pt x="1913175" y="3449298"/>
                </a:cubicBezTo>
                <a:cubicBezTo>
                  <a:pt x="1901659" y="3473555"/>
                  <a:pt x="1835342" y="3481396"/>
                  <a:pt x="1837548" y="3439171"/>
                </a:cubicBezTo>
                <a:cubicBezTo>
                  <a:pt x="1834771" y="3451829"/>
                  <a:pt x="1814353" y="3472819"/>
                  <a:pt x="1812310" y="3444234"/>
                </a:cubicBezTo>
                <a:cubicBezTo>
                  <a:pt x="1800060" y="3447175"/>
                  <a:pt x="1801122" y="3463264"/>
                  <a:pt x="1797201" y="3474453"/>
                </a:cubicBezTo>
                <a:cubicBezTo>
                  <a:pt x="1781684" y="3465551"/>
                  <a:pt x="1761512" y="3480415"/>
                  <a:pt x="1761920" y="3464407"/>
                </a:cubicBezTo>
                <a:cubicBezTo>
                  <a:pt x="1757837" y="3465387"/>
                  <a:pt x="1756857" y="3469471"/>
                  <a:pt x="1751875" y="3469471"/>
                </a:cubicBezTo>
                <a:cubicBezTo>
                  <a:pt x="1738971" y="3473391"/>
                  <a:pt x="1750731" y="3501976"/>
                  <a:pt x="1731701" y="3499771"/>
                </a:cubicBezTo>
                <a:cubicBezTo>
                  <a:pt x="1742238" y="3480742"/>
                  <a:pt x="1724841" y="3473146"/>
                  <a:pt x="1711529" y="3464407"/>
                </a:cubicBezTo>
                <a:cubicBezTo>
                  <a:pt x="1697236" y="3465223"/>
                  <a:pt x="1690540" y="3473719"/>
                  <a:pt x="1676247" y="3474453"/>
                </a:cubicBezTo>
                <a:cubicBezTo>
                  <a:pt x="1679923" y="3469798"/>
                  <a:pt x="1685393" y="3466857"/>
                  <a:pt x="1691356" y="3464407"/>
                </a:cubicBezTo>
                <a:cubicBezTo>
                  <a:pt x="1671102" y="3451749"/>
                  <a:pt x="1686375" y="3433291"/>
                  <a:pt x="1676247" y="3408953"/>
                </a:cubicBezTo>
                <a:cubicBezTo>
                  <a:pt x="1691030" y="3410260"/>
                  <a:pt x="1691765" y="3397518"/>
                  <a:pt x="1706547" y="3398906"/>
                </a:cubicBezTo>
                <a:cubicBezTo>
                  <a:pt x="1700911" y="3389351"/>
                  <a:pt x="1700095" y="3375059"/>
                  <a:pt x="1696420" y="3363625"/>
                </a:cubicBezTo>
                <a:cubicBezTo>
                  <a:pt x="1686783" y="3373099"/>
                  <a:pt x="1687273" y="3360604"/>
                  <a:pt x="1671183" y="3363625"/>
                </a:cubicBezTo>
                <a:cubicBezTo>
                  <a:pt x="1671591" y="3356439"/>
                  <a:pt x="1672000" y="3349333"/>
                  <a:pt x="1666120" y="3348516"/>
                </a:cubicBezTo>
                <a:cubicBezTo>
                  <a:pt x="1678942" y="3353744"/>
                  <a:pt x="1693072" y="3311273"/>
                  <a:pt x="1711529" y="3323280"/>
                </a:cubicBezTo>
                <a:cubicBezTo>
                  <a:pt x="1715041" y="3309722"/>
                  <a:pt x="1701075" y="3313561"/>
                  <a:pt x="1696420" y="3308170"/>
                </a:cubicBezTo>
                <a:cubicBezTo>
                  <a:pt x="1703444" y="3301146"/>
                  <a:pt x="1738563" y="3266518"/>
                  <a:pt x="1726720" y="3287998"/>
                </a:cubicBezTo>
                <a:cubicBezTo>
                  <a:pt x="1745015" y="3292979"/>
                  <a:pt x="1730967" y="3261537"/>
                  <a:pt x="1746892" y="3277952"/>
                </a:cubicBezTo>
                <a:cubicBezTo>
                  <a:pt x="1746076" y="3272072"/>
                  <a:pt x="1748036" y="3268968"/>
                  <a:pt x="1751957" y="3267825"/>
                </a:cubicBezTo>
                <a:cubicBezTo>
                  <a:pt x="1750731" y="3261455"/>
                  <a:pt x="1741910" y="3262762"/>
                  <a:pt x="1741830" y="3267825"/>
                </a:cubicBezTo>
                <a:cubicBezTo>
                  <a:pt x="1734315" y="3265620"/>
                  <a:pt x="1743789" y="3261373"/>
                  <a:pt x="1741830" y="3252715"/>
                </a:cubicBezTo>
                <a:cubicBezTo>
                  <a:pt x="1721574" y="3249204"/>
                  <a:pt x="1729415" y="3273950"/>
                  <a:pt x="1711529" y="3272889"/>
                </a:cubicBezTo>
                <a:cubicBezTo>
                  <a:pt x="1707609" y="3268397"/>
                  <a:pt x="1706139" y="3261455"/>
                  <a:pt x="1706466" y="3252715"/>
                </a:cubicBezTo>
                <a:cubicBezTo>
                  <a:pt x="1699769" y="3252715"/>
                  <a:pt x="1692990" y="3252715"/>
                  <a:pt x="1686293" y="3252715"/>
                </a:cubicBezTo>
                <a:cubicBezTo>
                  <a:pt x="1673307" y="3253941"/>
                  <a:pt x="1693235" y="3261373"/>
                  <a:pt x="1686293" y="3272889"/>
                </a:cubicBezTo>
                <a:cubicBezTo>
                  <a:pt x="1672735" y="3256636"/>
                  <a:pt x="1653951" y="3272725"/>
                  <a:pt x="1630839" y="3262842"/>
                </a:cubicBezTo>
                <a:cubicBezTo>
                  <a:pt x="1630756" y="3252797"/>
                  <a:pt x="1617036" y="3256390"/>
                  <a:pt x="1620712" y="3242670"/>
                </a:cubicBezTo>
                <a:cubicBezTo>
                  <a:pt x="1619730" y="3236954"/>
                  <a:pt x="1615647" y="3239894"/>
                  <a:pt x="1615647" y="3242670"/>
                </a:cubicBezTo>
                <a:cubicBezTo>
                  <a:pt x="1611890" y="3237117"/>
                  <a:pt x="1610011" y="3222743"/>
                  <a:pt x="1620712" y="3217516"/>
                </a:cubicBezTo>
                <a:cubicBezTo>
                  <a:pt x="1625448" y="3208205"/>
                  <a:pt x="1591880" y="3214411"/>
                  <a:pt x="1610585" y="3207389"/>
                </a:cubicBezTo>
                <a:cubicBezTo>
                  <a:pt x="1609603" y="3201671"/>
                  <a:pt x="1605520" y="3204612"/>
                  <a:pt x="1605520" y="3207389"/>
                </a:cubicBezTo>
                <a:cubicBezTo>
                  <a:pt x="1598986" y="3198240"/>
                  <a:pt x="1603069" y="3188849"/>
                  <a:pt x="1600456" y="3167042"/>
                </a:cubicBezTo>
                <a:cubicBezTo>
                  <a:pt x="1590084" y="3162633"/>
                  <a:pt x="1581345" y="3183703"/>
                  <a:pt x="1590411" y="3182152"/>
                </a:cubicBezTo>
                <a:cubicBezTo>
                  <a:pt x="1578894" y="3190809"/>
                  <a:pt x="1574322" y="3206408"/>
                  <a:pt x="1560111" y="3212370"/>
                </a:cubicBezTo>
                <a:cubicBezTo>
                  <a:pt x="1566808" y="3225192"/>
                  <a:pt x="1593106" y="3215555"/>
                  <a:pt x="1585347" y="3197261"/>
                </a:cubicBezTo>
                <a:cubicBezTo>
                  <a:pt x="1603887" y="3213187"/>
                  <a:pt x="1598660" y="3246754"/>
                  <a:pt x="1590411" y="3267907"/>
                </a:cubicBezTo>
                <a:cubicBezTo>
                  <a:pt x="1578894" y="3267989"/>
                  <a:pt x="1562970" y="3237280"/>
                  <a:pt x="1590411" y="3242670"/>
                </a:cubicBezTo>
                <a:cubicBezTo>
                  <a:pt x="1589021" y="3232297"/>
                  <a:pt x="1568114" y="3241527"/>
                  <a:pt x="1570238" y="3227561"/>
                </a:cubicBezTo>
                <a:cubicBezTo>
                  <a:pt x="1564357" y="3238423"/>
                  <a:pt x="1559784" y="3250756"/>
                  <a:pt x="1555128" y="3262842"/>
                </a:cubicBezTo>
                <a:cubicBezTo>
                  <a:pt x="1543042" y="3258106"/>
                  <a:pt x="1541817" y="3242588"/>
                  <a:pt x="1519847" y="3247653"/>
                </a:cubicBezTo>
                <a:cubicBezTo>
                  <a:pt x="1505391" y="3245202"/>
                  <a:pt x="1516580" y="3257534"/>
                  <a:pt x="1509800" y="3267825"/>
                </a:cubicBezTo>
                <a:cubicBezTo>
                  <a:pt x="1497878" y="3285955"/>
                  <a:pt x="1468639" y="3287917"/>
                  <a:pt x="1499673" y="3303107"/>
                </a:cubicBezTo>
                <a:cubicBezTo>
                  <a:pt x="1494937" y="3315440"/>
                  <a:pt x="1479828" y="3296655"/>
                  <a:pt x="1479501" y="3287917"/>
                </a:cubicBezTo>
                <a:cubicBezTo>
                  <a:pt x="1460962" y="3291265"/>
                  <a:pt x="1454347" y="3306537"/>
                  <a:pt x="1444220" y="3318216"/>
                </a:cubicBezTo>
                <a:cubicBezTo>
                  <a:pt x="1412858" y="3301064"/>
                  <a:pt x="1392277" y="3309478"/>
                  <a:pt x="1373575" y="3333326"/>
                </a:cubicBezTo>
                <a:cubicBezTo>
                  <a:pt x="1360670" y="3322626"/>
                  <a:pt x="1351277" y="3308580"/>
                  <a:pt x="1343274" y="3292979"/>
                </a:cubicBezTo>
                <a:cubicBezTo>
                  <a:pt x="1328654" y="3300248"/>
                  <a:pt x="1330778" y="3324177"/>
                  <a:pt x="1318037" y="3333326"/>
                </a:cubicBezTo>
                <a:cubicBezTo>
                  <a:pt x="1307501" y="3335449"/>
                  <a:pt x="1304643" y="3329895"/>
                  <a:pt x="1297865" y="3328261"/>
                </a:cubicBezTo>
                <a:cubicBezTo>
                  <a:pt x="1316322" y="3357255"/>
                  <a:pt x="1254905" y="3330711"/>
                  <a:pt x="1262583" y="3363625"/>
                </a:cubicBezTo>
                <a:cubicBezTo>
                  <a:pt x="1242001" y="3358644"/>
                  <a:pt x="1242165" y="3364197"/>
                  <a:pt x="1217173" y="3363625"/>
                </a:cubicBezTo>
                <a:cubicBezTo>
                  <a:pt x="1228607" y="3351538"/>
                  <a:pt x="1206067" y="3345004"/>
                  <a:pt x="1212110" y="3323280"/>
                </a:cubicBezTo>
                <a:cubicBezTo>
                  <a:pt x="1204922" y="3308416"/>
                  <a:pt x="1182218" y="3306129"/>
                  <a:pt x="1166701" y="3313152"/>
                </a:cubicBezTo>
                <a:cubicBezTo>
                  <a:pt x="1197653" y="3303597"/>
                  <a:pt x="1134359" y="3291101"/>
                  <a:pt x="1166701" y="3282934"/>
                </a:cubicBezTo>
                <a:cubicBezTo>
                  <a:pt x="1146609" y="3269132"/>
                  <a:pt x="1130031" y="3277053"/>
                  <a:pt x="1101119" y="3267825"/>
                </a:cubicBezTo>
                <a:cubicBezTo>
                  <a:pt x="1093278" y="3281791"/>
                  <a:pt x="1086745" y="3297227"/>
                  <a:pt x="1075883" y="3308170"/>
                </a:cubicBezTo>
                <a:cubicBezTo>
                  <a:pt x="1028758" y="3324994"/>
                  <a:pt x="986371" y="3282690"/>
                  <a:pt x="1015364" y="3242588"/>
                </a:cubicBezTo>
                <a:cubicBezTo>
                  <a:pt x="1016181" y="3236790"/>
                  <a:pt x="1014221" y="3233605"/>
                  <a:pt x="1010301" y="3232543"/>
                </a:cubicBezTo>
                <a:cubicBezTo>
                  <a:pt x="1011689" y="3220619"/>
                  <a:pt x="1023777" y="3238342"/>
                  <a:pt x="1030474" y="3237606"/>
                </a:cubicBezTo>
                <a:cubicBezTo>
                  <a:pt x="1044521" y="3228133"/>
                  <a:pt x="1044195" y="3204204"/>
                  <a:pt x="1065756" y="3202243"/>
                </a:cubicBezTo>
                <a:cubicBezTo>
                  <a:pt x="1065592" y="3172352"/>
                  <a:pt x="1063061" y="3136415"/>
                  <a:pt x="1050646" y="3106443"/>
                </a:cubicBezTo>
                <a:cubicBezTo>
                  <a:pt x="1063877" y="3107913"/>
                  <a:pt x="1054648" y="3086923"/>
                  <a:pt x="1070819" y="3091333"/>
                </a:cubicBezTo>
                <a:cubicBezTo>
                  <a:pt x="1068614" y="3095826"/>
                  <a:pt x="1066408" y="3100399"/>
                  <a:pt x="1060691" y="3101460"/>
                </a:cubicBezTo>
                <a:cubicBezTo>
                  <a:pt x="1065347" y="3110282"/>
                  <a:pt x="1070084" y="3119020"/>
                  <a:pt x="1085928" y="3116570"/>
                </a:cubicBezTo>
                <a:cubicBezTo>
                  <a:pt x="1080048" y="3124002"/>
                  <a:pt x="1080048" y="3129311"/>
                  <a:pt x="1085928" y="3136743"/>
                </a:cubicBezTo>
                <a:cubicBezTo>
                  <a:pt x="1087969" y="3130454"/>
                  <a:pt x="1091644" y="3122042"/>
                  <a:pt x="1101037" y="3111507"/>
                </a:cubicBezTo>
                <a:cubicBezTo>
                  <a:pt x="1098342" y="3107423"/>
                  <a:pt x="1095811" y="3103340"/>
                  <a:pt x="1095975" y="3096398"/>
                </a:cubicBezTo>
                <a:cubicBezTo>
                  <a:pt x="1087317" y="3095335"/>
                  <a:pt x="1082907" y="3104973"/>
                  <a:pt x="1080865" y="3096398"/>
                </a:cubicBezTo>
                <a:cubicBezTo>
                  <a:pt x="1078497" y="3085617"/>
                  <a:pt x="1088051" y="3086759"/>
                  <a:pt x="1095975" y="3086271"/>
                </a:cubicBezTo>
                <a:cubicBezTo>
                  <a:pt x="1093687" y="3053275"/>
                  <a:pt x="1079232" y="3032448"/>
                  <a:pt x="1070737" y="3005578"/>
                </a:cubicBezTo>
                <a:cubicBezTo>
                  <a:pt x="1049829" y="3011378"/>
                  <a:pt x="1051055" y="2994961"/>
                  <a:pt x="1035455" y="2995451"/>
                </a:cubicBezTo>
                <a:cubicBezTo>
                  <a:pt x="1035374" y="2972339"/>
                  <a:pt x="1053995" y="2953472"/>
                  <a:pt x="1035455" y="2939996"/>
                </a:cubicBezTo>
                <a:cubicBezTo>
                  <a:pt x="1029983" y="2941223"/>
                  <a:pt x="1032025" y="2950043"/>
                  <a:pt x="1025410" y="2950043"/>
                </a:cubicBezTo>
                <a:cubicBezTo>
                  <a:pt x="1033086" y="2977403"/>
                  <a:pt x="1018467" y="2983691"/>
                  <a:pt x="1025410" y="3005496"/>
                </a:cubicBezTo>
                <a:cubicBezTo>
                  <a:pt x="1009483" y="2988427"/>
                  <a:pt x="1013241" y="2951759"/>
                  <a:pt x="1025410" y="2939916"/>
                </a:cubicBezTo>
                <a:cubicBezTo>
                  <a:pt x="1010628" y="2933300"/>
                  <a:pt x="1024839" y="2917701"/>
                  <a:pt x="1005237" y="2909615"/>
                </a:cubicBezTo>
                <a:cubicBezTo>
                  <a:pt x="999521" y="2910596"/>
                  <a:pt x="1002460" y="2914679"/>
                  <a:pt x="1005237" y="2914679"/>
                </a:cubicBezTo>
                <a:cubicBezTo>
                  <a:pt x="1003032" y="2922030"/>
                  <a:pt x="1000827" y="2914189"/>
                  <a:pt x="995192" y="2914679"/>
                </a:cubicBezTo>
                <a:cubicBezTo>
                  <a:pt x="988821" y="2915904"/>
                  <a:pt x="990128" y="2924725"/>
                  <a:pt x="995192" y="2924807"/>
                </a:cubicBezTo>
                <a:cubicBezTo>
                  <a:pt x="988168" y="2939425"/>
                  <a:pt x="970282" y="2923336"/>
                  <a:pt x="964891" y="2919742"/>
                </a:cubicBezTo>
                <a:cubicBezTo>
                  <a:pt x="969956" y="2909697"/>
                  <a:pt x="973631" y="2898181"/>
                  <a:pt x="985065" y="2894507"/>
                </a:cubicBezTo>
                <a:cubicBezTo>
                  <a:pt x="986617" y="2884298"/>
                  <a:pt x="970527" y="2895568"/>
                  <a:pt x="969956" y="2899569"/>
                </a:cubicBezTo>
                <a:cubicBezTo>
                  <a:pt x="964809" y="2894669"/>
                  <a:pt x="959747" y="2889607"/>
                  <a:pt x="954846" y="2884460"/>
                </a:cubicBezTo>
                <a:cubicBezTo>
                  <a:pt x="944800" y="2891158"/>
                  <a:pt x="954192" y="2917456"/>
                  <a:pt x="929610" y="2909697"/>
                </a:cubicBezTo>
                <a:cubicBezTo>
                  <a:pt x="934837" y="2895404"/>
                  <a:pt x="934837" y="2888708"/>
                  <a:pt x="929610" y="2874415"/>
                </a:cubicBezTo>
                <a:cubicBezTo>
                  <a:pt x="924628" y="2867637"/>
                  <a:pt x="916134" y="2864370"/>
                  <a:pt x="909437" y="2859306"/>
                </a:cubicBezTo>
                <a:cubicBezTo>
                  <a:pt x="917197" y="2845177"/>
                  <a:pt x="900372" y="2845586"/>
                  <a:pt x="894328" y="2839134"/>
                </a:cubicBezTo>
                <a:cubicBezTo>
                  <a:pt x="890653" y="2835132"/>
                  <a:pt x="887876" y="2823125"/>
                  <a:pt x="884201" y="2818960"/>
                </a:cubicBezTo>
                <a:cubicBezTo>
                  <a:pt x="872276" y="2805403"/>
                  <a:pt x="862394" y="2803933"/>
                  <a:pt x="843855" y="2793725"/>
                </a:cubicBezTo>
                <a:cubicBezTo>
                  <a:pt x="843365" y="2777309"/>
                  <a:pt x="826132" y="2762526"/>
                  <a:pt x="838791" y="2748314"/>
                </a:cubicBezTo>
                <a:cubicBezTo>
                  <a:pt x="814373" y="2758850"/>
                  <a:pt x="790932" y="2739495"/>
                  <a:pt x="788319" y="2713033"/>
                </a:cubicBezTo>
                <a:cubicBezTo>
                  <a:pt x="788646" y="2688123"/>
                  <a:pt x="815352" y="2689674"/>
                  <a:pt x="808492" y="2657578"/>
                </a:cubicBezTo>
                <a:cubicBezTo>
                  <a:pt x="845407" y="2649412"/>
                  <a:pt x="864436" y="2685591"/>
                  <a:pt x="853900" y="2707971"/>
                </a:cubicBezTo>
                <a:cubicBezTo>
                  <a:pt x="869991" y="2720465"/>
                  <a:pt x="883465" y="2735574"/>
                  <a:pt x="889182" y="2758442"/>
                </a:cubicBezTo>
                <a:cubicBezTo>
                  <a:pt x="884854" y="2773225"/>
                  <a:pt x="876524" y="2751908"/>
                  <a:pt x="863945" y="2758442"/>
                </a:cubicBezTo>
                <a:cubicBezTo>
                  <a:pt x="862476" y="2771673"/>
                  <a:pt x="883547" y="2762444"/>
                  <a:pt x="879054" y="2778615"/>
                </a:cubicBezTo>
                <a:cubicBezTo>
                  <a:pt x="906170" y="2775021"/>
                  <a:pt x="920381" y="2784331"/>
                  <a:pt x="939573" y="2788660"/>
                </a:cubicBezTo>
                <a:cubicBezTo>
                  <a:pt x="942023" y="2804587"/>
                  <a:pt x="930508" y="2806464"/>
                  <a:pt x="934511" y="2823942"/>
                </a:cubicBezTo>
                <a:cubicBezTo>
                  <a:pt x="936552" y="2832518"/>
                  <a:pt x="964075" y="2840767"/>
                  <a:pt x="969792" y="2829007"/>
                </a:cubicBezTo>
                <a:cubicBezTo>
                  <a:pt x="977714" y="2853018"/>
                  <a:pt x="1008178" y="2854569"/>
                  <a:pt x="1025247" y="2869351"/>
                </a:cubicBezTo>
                <a:cubicBezTo>
                  <a:pt x="1022225" y="2889198"/>
                  <a:pt x="1032678" y="2895568"/>
                  <a:pt x="1040355" y="2904634"/>
                </a:cubicBezTo>
                <a:cubicBezTo>
                  <a:pt x="1047870" y="2900387"/>
                  <a:pt x="1047625" y="2888381"/>
                  <a:pt x="1050482" y="2879398"/>
                </a:cubicBezTo>
                <a:cubicBezTo>
                  <a:pt x="1057997" y="2886993"/>
                  <a:pt x="1079232" y="2880949"/>
                  <a:pt x="1075720" y="2899569"/>
                </a:cubicBezTo>
                <a:cubicBezTo>
                  <a:pt x="1065756" y="2908145"/>
                  <a:pt x="1038559" y="2899407"/>
                  <a:pt x="1045501" y="2924807"/>
                </a:cubicBezTo>
                <a:cubicBezTo>
                  <a:pt x="1047052" y="2931667"/>
                  <a:pt x="1058161" y="2928972"/>
                  <a:pt x="1065674" y="2929869"/>
                </a:cubicBezTo>
                <a:cubicBezTo>
                  <a:pt x="1055465" y="2904552"/>
                  <a:pt x="1075066" y="2905369"/>
                  <a:pt x="1090910" y="2894588"/>
                </a:cubicBezTo>
                <a:cubicBezTo>
                  <a:pt x="1088706" y="2888381"/>
                  <a:pt x="1084458" y="2884216"/>
                  <a:pt x="1075801" y="2884542"/>
                </a:cubicBezTo>
                <a:cubicBezTo>
                  <a:pt x="1098178" y="2885849"/>
                  <a:pt x="1104957" y="2863716"/>
                  <a:pt x="1141383" y="2859306"/>
                </a:cubicBezTo>
                <a:cubicBezTo>
                  <a:pt x="1140975" y="2866493"/>
                  <a:pt x="1140567" y="2873599"/>
                  <a:pt x="1146446" y="2874415"/>
                </a:cubicBezTo>
                <a:cubicBezTo>
                  <a:pt x="1159433" y="2873190"/>
                  <a:pt x="1139505" y="2865758"/>
                  <a:pt x="1146446" y="2854241"/>
                </a:cubicBezTo>
                <a:cubicBezTo>
                  <a:pt x="1161964" y="2850486"/>
                  <a:pt x="1156165" y="2868045"/>
                  <a:pt x="1171683" y="2864288"/>
                </a:cubicBezTo>
                <a:cubicBezTo>
                  <a:pt x="1180748" y="2864941"/>
                  <a:pt x="1182300" y="2858162"/>
                  <a:pt x="1191856" y="2859224"/>
                </a:cubicBezTo>
                <a:cubicBezTo>
                  <a:pt x="1198062" y="2842890"/>
                  <a:pt x="1175522" y="2855387"/>
                  <a:pt x="1181729" y="2839052"/>
                </a:cubicBezTo>
                <a:cubicBezTo>
                  <a:pt x="1174541" y="2838644"/>
                  <a:pt x="1167436" y="2838235"/>
                  <a:pt x="1166619" y="2844114"/>
                </a:cubicBezTo>
                <a:cubicBezTo>
                  <a:pt x="1156981" y="2840521"/>
                  <a:pt x="1172745" y="2820431"/>
                  <a:pt x="1176746" y="2813815"/>
                </a:cubicBezTo>
                <a:cubicBezTo>
                  <a:pt x="1190713" y="2819450"/>
                  <a:pt x="1205004" y="2821656"/>
                  <a:pt x="1201984" y="2798706"/>
                </a:cubicBezTo>
                <a:cubicBezTo>
                  <a:pt x="1184097" y="2810631"/>
                  <a:pt x="1165557" y="2791846"/>
                  <a:pt x="1156574" y="2808752"/>
                </a:cubicBezTo>
                <a:cubicBezTo>
                  <a:pt x="1150530" y="2810631"/>
                  <a:pt x="1154043" y="2800094"/>
                  <a:pt x="1151510" y="2798706"/>
                </a:cubicBezTo>
                <a:cubicBezTo>
                  <a:pt x="1146936" y="2796093"/>
                  <a:pt x="1140321" y="2803035"/>
                  <a:pt x="1141465" y="2803770"/>
                </a:cubicBezTo>
                <a:cubicBezTo>
                  <a:pt x="1128152" y="2795194"/>
                  <a:pt x="1136973" y="2785475"/>
                  <a:pt x="1111164" y="2793643"/>
                </a:cubicBezTo>
                <a:cubicBezTo>
                  <a:pt x="1113288" y="2783107"/>
                  <a:pt x="1107735" y="2780249"/>
                  <a:pt x="1106102" y="2773470"/>
                </a:cubicBezTo>
                <a:cubicBezTo>
                  <a:pt x="1087643" y="2770122"/>
                  <a:pt x="1086745" y="2784331"/>
                  <a:pt x="1070819" y="2783516"/>
                </a:cubicBezTo>
                <a:cubicBezTo>
                  <a:pt x="1071146" y="2759667"/>
                  <a:pt x="1033332" y="2773878"/>
                  <a:pt x="1035537" y="2748232"/>
                </a:cubicBezTo>
                <a:cubicBezTo>
                  <a:pt x="1029819" y="2749214"/>
                  <a:pt x="1032760" y="2753297"/>
                  <a:pt x="1035537" y="2753297"/>
                </a:cubicBezTo>
                <a:cubicBezTo>
                  <a:pt x="1021572" y="2761218"/>
                  <a:pt x="1007524" y="2768977"/>
                  <a:pt x="990128" y="2773470"/>
                </a:cubicBezTo>
                <a:cubicBezTo>
                  <a:pt x="980654" y="2757707"/>
                  <a:pt x="959909" y="2743660"/>
                  <a:pt x="969956" y="2723078"/>
                </a:cubicBezTo>
                <a:cubicBezTo>
                  <a:pt x="987433" y="2727080"/>
                  <a:pt x="989312" y="2715565"/>
                  <a:pt x="1005237" y="2718016"/>
                </a:cubicBezTo>
                <a:cubicBezTo>
                  <a:pt x="1009565" y="2722099"/>
                  <a:pt x="1008258" y="2731818"/>
                  <a:pt x="1015364" y="2733125"/>
                </a:cubicBezTo>
                <a:cubicBezTo>
                  <a:pt x="1042316" y="2734512"/>
                  <a:pt x="1013649" y="2711564"/>
                  <a:pt x="1040601" y="2712951"/>
                </a:cubicBezTo>
                <a:cubicBezTo>
                  <a:pt x="1042643" y="2700783"/>
                  <a:pt x="1031371" y="2702007"/>
                  <a:pt x="1035537" y="2687715"/>
                </a:cubicBezTo>
                <a:cubicBezTo>
                  <a:pt x="1045664" y="2686000"/>
                  <a:pt x="1051299" y="2688777"/>
                  <a:pt x="1050646" y="2697761"/>
                </a:cubicBezTo>
                <a:cubicBezTo>
                  <a:pt x="1062489" y="2693513"/>
                  <a:pt x="1046480" y="2675627"/>
                  <a:pt x="1045583" y="2667542"/>
                </a:cubicBezTo>
                <a:cubicBezTo>
                  <a:pt x="1038967" y="2673994"/>
                  <a:pt x="1026962" y="2673994"/>
                  <a:pt x="1020347" y="2667542"/>
                </a:cubicBezTo>
                <a:cubicBezTo>
                  <a:pt x="1013649" y="2671300"/>
                  <a:pt x="1031943" y="2692533"/>
                  <a:pt x="1035455" y="2702824"/>
                </a:cubicBezTo>
                <a:cubicBezTo>
                  <a:pt x="1030065" y="2712789"/>
                  <a:pt x="1017243" y="2687879"/>
                  <a:pt x="1015282" y="2677588"/>
                </a:cubicBezTo>
                <a:cubicBezTo>
                  <a:pt x="1004339" y="2685102"/>
                  <a:pt x="1003522" y="2702824"/>
                  <a:pt x="984983" y="2702824"/>
                </a:cubicBezTo>
                <a:cubicBezTo>
                  <a:pt x="964973" y="2686407"/>
                  <a:pt x="989476" y="2656191"/>
                  <a:pt x="969874" y="2642306"/>
                </a:cubicBezTo>
                <a:cubicBezTo>
                  <a:pt x="963830" y="2612496"/>
                  <a:pt x="1013159" y="2596570"/>
                  <a:pt x="984983" y="2576723"/>
                </a:cubicBezTo>
                <a:cubicBezTo>
                  <a:pt x="976898" y="2583829"/>
                  <a:pt x="972079" y="2594120"/>
                  <a:pt x="969874" y="2607024"/>
                </a:cubicBezTo>
                <a:cubicBezTo>
                  <a:pt x="947251" y="2614456"/>
                  <a:pt x="954356" y="2592241"/>
                  <a:pt x="934592" y="2596897"/>
                </a:cubicBezTo>
                <a:cubicBezTo>
                  <a:pt x="925934" y="2605065"/>
                  <a:pt x="955418" y="2626380"/>
                  <a:pt x="949700" y="2617069"/>
                </a:cubicBezTo>
                <a:cubicBezTo>
                  <a:pt x="957786" y="2630137"/>
                  <a:pt x="957623" y="2638630"/>
                  <a:pt x="959747" y="2672605"/>
                </a:cubicBezTo>
                <a:cubicBezTo>
                  <a:pt x="938185" y="2670604"/>
                  <a:pt x="924505" y="2660742"/>
                  <a:pt x="914225" y="2647481"/>
                </a:cubicBezTo>
                <a:lnTo>
                  <a:pt x="904990" y="2630749"/>
                </a:lnTo>
                <a:lnTo>
                  <a:pt x="902590" y="2630152"/>
                </a:lnTo>
                <a:cubicBezTo>
                  <a:pt x="894528" y="2624348"/>
                  <a:pt x="893287" y="2611699"/>
                  <a:pt x="878403" y="2612740"/>
                </a:cubicBezTo>
                <a:lnTo>
                  <a:pt x="878403" y="2602393"/>
                </a:lnTo>
                <a:lnTo>
                  <a:pt x="876536" y="2597470"/>
                </a:lnTo>
                <a:cubicBezTo>
                  <a:pt x="874849" y="2594436"/>
                  <a:pt x="872501" y="2592078"/>
                  <a:pt x="868927" y="2591915"/>
                </a:cubicBezTo>
                <a:cubicBezTo>
                  <a:pt x="866804" y="2591833"/>
                  <a:pt x="861251" y="2594936"/>
                  <a:pt x="863865" y="2596977"/>
                </a:cubicBezTo>
                <a:cubicBezTo>
                  <a:pt x="855371" y="2590607"/>
                  <a:pt x="869337" y="2581543"/>
                  <a:pt x="853818" y="2586932"/>
                </a:cubicBezTo>
                <a:cubicBezTo>
                  <a:pt x="851368" y="2579419"/>
                  <a:pt x="860026" y="2560717"/>
                  <a:pt x="849082" y="2561533"/>
                </a:cubicBezTo>
                <a:cubicBezTo>
                  <a:pt x="849694" y="2555041"/>
                  <a:pt x="851859" y="2556776"/>
                  <a:pt x="855309" y="2559267"/>
                </a:cubicBezTo>
                <a:lnTo>
                  <a:pt x="866906" y="2561151"/>
                </a:lnTo>
                <a:lnTo>
                  <a:pt x="866465" y="2560334"/>
                </a:lnTo>
                <a:cubicBezTo>
                  <a:pt x="861025" y="2554430"/>
                  <a:pt x="854540" y="2549573"/>
                  <a:pt x="848257" y="2544515"/>
                </a:cubicBezTo>
                <a:lnTo>
                  <a:pt x="839407" y="2535649"/>
                </a:lnTo>
                <a:lnTo>
                  <a:pt x="835273" y="2539609"/>
                </a:lnTo>
                <a:cubicBezTo>
                  <a:pt x="820140" y="2542427"/>
                  <a:pt x="790524" y="2533439"/>
                  <a:pt x="788564" y="2556469"/>
                </a:cubicBezTo>
                <a:cubicBezTo>
                  <a:pt x="785133" y="2555490"/>
                  <a:pt x="779497" y="2549036"/>
                  <a:pt x="773455" y="2551406"/>
                </a:cubicBezTo>
                <a:cubicBezTo>
                  <a:pt x="770514" y="2552549"/>
                  <a:pt x="767819" y="2566596"/>
                  <a:pt x="768391" y="2566514"/>
                </a:cubicBezTo>
                <a:cubicBezTo>
                  <a:pt x="761694" y="2567495"/>
                  <a:pt x="766594" y="2558021"/>
                  <a:pt x="763328" y="2556469"/>
                </a:cubicBezTo>
                <a:cubicBezTo>
                  <a:pt x="752548" y="2551324"/>
                  <a:pt x="740867" y="2564800"/>
                  <a:pt x="733028" y="2556469"/>
                </a:cubicBezTo>
                <a:cubicBezTo>
                  <a:pt x="732374" y="2544056"/>
                  <a:pt x="732292" y="2532131"/>
                  <a:pt x="738091" y="2526170"/>
                </a:cubicBezTo>
                <a:lnTo>
                  <a:pt x="734048" y="2522126"/>
                </a:lnTo>
                <a:lnTo>
                  <a:pt x="722217" y="2521963"/>
                </a:lnTo>
                <a:cubicBezTo>
                  <a:pt x="718205" y="2520840"/>
                  <a:pt x="714897" y="2518941"/>
                  <a:pt x="711712" y="2517103"/>
                </a:cubicBezTo>
                <a:cubicBezTo>
                  <a:pt x="707302" y="2514489"/>
                  <a:pt x="709916" y="2509345"/>
                  <a:pt x="706649" y="2506976"/>
                </a:cubicBezTo>
                <a:cubicBezTo>
                  <a:pt x="704444" y="2505506"/>
                  <a:pt x="698562" y="2508691"/>
                  <a:pt x="696603" y="2506976"/>
                </a:cubicBezTo>
                <a:cubicBezTo>
                  <a:pt x="687374" y="2499380"/>
                  <a:pt x="688517" y="2481494"/>
                  <a:pt x="671366" y="2481740"/>
                </a:cubicBezTo>
                <a:cubicBezTo>
                  <a:pt x="672020" y="2469325"/>
                  <a:pt x="672103" y="2457402"/>
                  <a:pt x="666303" y="2451521"/>
                </a:cubicBezTo>
                <a:cubicBezTo>
                  <a:pt x="647436" y="2462873"/>
                  <a:pt x="633716" y="2479372"/>
                  <a:pt x="631021" y="2506976"/>
                </a:cubicBezTo>
                <a:cubicBezTo>
                  <a:pt x="617055" y="2507303"/>
                  <a:pt x="611747" y="2522983"/>
                  <a:pt x="600720" y="2532212"/>
                </a:cubicBezTo>
                <a:cubicBezTo>
                  <a:pt x="592471" y="2539155"/>
                  <a:pt x="580139" y="2544953"/>
                  <a:pt x="570421" y="2552385"/>
                </a:cubicBezTo>
                <a:cubicBezTo>
                  <a:pt x="563642" y="2557530"/>
                  <a:pt x="554658" y="2571006"/>
                  <a:pt x="545185" y="2577622"/>
                </a:cubicBezTo>
                <a:cubicBezTo>
                  <a:pt x="539385" y="2581705"/>
                  <a:pt x="531056" y="2578683"/>
                  <a:pt x="525011" y="2582684"/>
                </a:cubicBezTo>
                <a:cubicBezTo>
                  <a:pt x="522807" y="2584156"/>
                  <a:pt x="516763" y="2597631"/>
                  <a:pt x="514884" y="2597793"/>
                </a:cubicBezTo>
                <a:cubicBezTo>
                  <a:pt x="508841" y="2598448"/>
                  <a:pt x="502389" y="2585543"/>
                  <a:pt x="494711" y="2582684"/>
                </a:cubicBezTo>
                <a:cubicBezTo>
                  <a:pt x="480909" y="2577457"/>
                  <a:pt x="469883" y="2585217"/>
                  <a:pt x="459430" y="2577621"/>
                </a:cubicBezTo>
                <a:cubicBezTo>
                  <a:pt x="446444" y="2581460"/>
                  <a:pt x="441870" y="2593710"/>
                  <a:pt x="444321" y="2612903"/>
                </a:cubicBezTo>
                <a:cubicBezTo>
                  <a:pt x="428150" y="2613964"/>
                  <a:pt x="432069" y="2594936"/>
                  <a:pt x="424148" y="2587666"/>
                </a:cubicBezTo>
                <a:cubicBezTo>
                  <a:pt x="406425" y="2591833"/>
                  <a:pt x="395645" y="2602858"/>
                  <a:pt x="378739" y="2607840"/>
                </a:cubicBezTo>
                <a:cubicBezTo>
                  <a:pt x="369756" y="2579091"/>
                  <a:pt x="320834" y="2571496"/>
                  <a:pt x="292984" y="2577539"/>
                </a:cubicBezTo>
                <a:cubicBezTo>
                  <a:pt x="270035" y="2568474"/>
                  <a:pt x="264153" y="2542502"/>
                  <a:pt x="232465" y="2542258"/>
                </a:cubicBezTo>
                <a:cubicBezTo>
                  <a:pt x="225931" y="2533601"/>
                  <a:pt x="222012" y="2522412"/>
                  <a:pt x="207229" y="2522085"/>
                </a:cubicBezTo>
                <a:cubicBezTo>
                  <a:pt x="211313" y="2502647"/>
                  <a:pt x="189588" y="2509181"/>
                  <a:pt x="187057" y="2496849"/>
                </a:cubicBezTo>
                <a:cubicBezTo>
                  <a:pt x="185749" y="2490723"/>
                  <a:pt x="201023" y="2485742"/>
                  <a:pt x="202166" y="2476675"/>
                </a:cubicBezTo>
                <a:cubicBezTo>
                  <a:pt x="204452" y="2458137"/>
                  <a:pt x="182156" y="2465487"/>
                  <a:pt x="187057" y="2441312"/>
                </a:cubicBezTo>
                <a:cubicBezTo>
                  <a:pt x="185667" y="2430941"/>
                  <a:pt x="173581" y="2431267"/>
                  <a:pt x="166884" y="2426203"/>
                </a:cubicBezTo>
                <a:cubicBezTo>
                  <a:pt x="164270" y="2396883"/>
                  <a:pt x="172519" y="2356620"/>
                  <a:pt x="161820" y="2335385"/>
                </a:cubicBezTo>
                <a:cubicBezTo>
                  <a:pt x="122863" y="2345186"/>
                  <a:pt x="105549" y="2376628"/>
                  <a:pt x="71001" y="2390921"/>
                </a:cubicBezTo>
                <a:cubicBezTo>
                  <a:pt x="30656" y="2394270"/>
                  <a:pt x="42171" y="2345757"/>
                  <a:pt x="25593" y="2325340"/>
                </a:cubicBezTo>
                <a:cubicBezTo>
                  <a:pt x="26165" y="2312435"/>
                  <a:pt x="28450" y="2301328"/>
                  <a:pt x="35720" y="2295121"/>
                </a:cubicBezTo>
                <a:cubicBezTo>
                  <a:pt x="32861" y="2282789"/>
                  <a:pt x="16200" y="2284340"/>
                  <a:pt x="20610" y="2264902"/>
                </a:cubicBezTo>
                <a:cubicBezTo>
                  <a:pt x="43560" y="2257552"/>
                  <a:pt x="50421" y="2234112"/>
                  <a:pt x="66020" y="2219493"/>
                </a:cubicBezTo>
                <a:cubicBezTo>
                  <a:pt x="59649" y="2200627"/>
                  <a:pt x="47970" y="2187071"/>
                  <a:pt x="30738" y="2179147"/>
                </a:cubicBezTo>
                <a:cubicBezTo>
                  <a:pt x="34250" y="2162487"/>
                  <a:pt x="44621" y="2152686"/>
                  <a:pt x="50911" y="2138804"/>
                </a:cubicBezTo>
                <a:cubicBezTo>
                  <a:pt x="26817" y="2121652"/>
                  <a:pt x="14975" y="2159874"/>
                  <a:pt x="20610" y="2189194"/>
                </a:cubicBezTo>
                <a:cubicBezTo>
                  <a:pt x="16119" y="2193972"/>
                  <a:pt x="12464" y="2199546"/>
                  <a:pt x="7349" y="2203660"/>
                </a:cubicBezTo>
                <a:lnTo>
                  <a:pt x="0" y="2205565"/>
                </a:lnTo>
                <a:lnTo>
                  <a:pt x="0" y="1748126"/>
                </a:lnTo>
                <a:lnTo>
                  <a:pt x="8145" y="1752590"/>
                </a:lnTo>
                <a:cubicBezTo>
                  <a:pt x="15098" y="1757419"/>
                  <a:pt x="22857" y="1761441"/>
                  <a:pt x="35802" y="1760257"/>
                </a:cubicBezTo>
                <a:cubicBezTo>
                  <a:pt x="44377" y="1778634"/>
                  <a:pt x="58832" y="1790964"/>
                  <a:pt x="76147" y="1800603"/>
                </a:cubicBezTo>
                <a:cubicBezTo>
                  <a:pt x="75330" y="1813180"/>
                  <a:pt x="83907" y="1816365"/>
                  <a:pt x="91257" y="1820775"/>
                </a:cubicBezTo>
                <a:cubicBezTo>
                  <a:pt x="91257" y="1829187"/>
                  <a:pt x="91257" y="1837600"/>
                  <a:pt x="91257" y="1846011"/>
                </a:cubicBezTo>
                <a:cubicBezTo>
                  <a:pt x="97709" y="1852954"/>
                  <a:pt x="113144" y="1850994"/>
                  <a:pt x="126538" y="1851075"/>
                </a:cubicBezTo>
                <a:cubicBezTo>
                  <a:pt x="132746" y="1866674"/>
                  <a:pt x="143199" y="1878109"/>
                  <a:pt x="156756" y="1886357"/>
                </a:cubicBezTo>
                <a:cubicBezTo>
                  <a:pt x="183626" y="1886357"/>
                  <a:pt x="186157" y="1862018"/>
                  <a:pt x="217275" y="1866184"/>
                </a:cubicBezTo>
                <a:cubicBezTo>
                  <a:pt x="211885" y="1842990"/>
                  <a:pt x="195714" y="1830576"/>
                  <a:pt x="171865" y="1825840"/>
                </a:cubicBezTo>
                <a:cubicBezTo>
                  <a:pt x="176358" y="1789904"/>
                  <a:pt x="127028" y="1784922"/>
                  <a:pt x="136584" y="1760257"/>
                </a:cubicBezTo>
                <a:cubicBezTo>
                  <a:pt x="172846" y="1762871"/>
                  <a:pt x="186485" y="1742861"/>
                  <a:pt x="212211" y="1735021"/>
                </a:cubicBezTo>
                <a:cubicBezTo>
                  <a:pt x="207229" y="1714766"/>
                  <a:pt x="206003" y="1690755"/>
                  <a:pt x="207147" y="1664458"/>
                </a:cubicBezTo>
                <a:cubicBezTo>
                  <a:pt x="220133" y="1647225"/>
                  <a:pt x="255498" y="1652288"/>
                  <a:pt x="277793" y="1644284"/>
                </a:cubicBezTo>
                <a:cubicBezTo>
                  <a:pt x="296497" y="1634403"/>
                  <a:pt x="293230" y="1602551"/>
                  <a:pt x="303030" y="1583766"/>
                </a:cubicBezTo>
                <a:cubicBezTo>
                  <a:pt x="302539" y="1570862"/>
                  <a:pt x="284245" y="1575681"/>
                  <a:pt x="277793" y="1568657"/>
                </a:cubicBezTo>
                <a:cubicBezTo>
                  <a:pt x="263011" y="1569065"/>
                  <a:pt x="259091" y="1580172"/>
                  <a:pt x="252557" y="1588830"/>
                </a:cubicBezTo>
                <a:cubicBezTo>
                  <a:pt x="237774" y="1571024"/>
                  <a:pt x="221359" y="1592342"/>
                  <a:pt x="207147" y="1583766"/>
                </a:cubicBezTo>
                <a:cubicBezTo>
                  <a:pt x="207147" y="1570290"/>
                  <a:pt x="207147" y="1556895"/>
                  <a:pt x="207147" y="1543419"/>
                </a:cubicBezTo>
                <a:cubicBezTo>
                  <a:pt x="216867" y="1542032"/>
                  <a:pt x="214498" y="1535090"/>
                  <a:pt x="222256" y="1528312"/>
                </a:cubicBezTo>
                <a:cubicBezTo>
                  <a:pt x="226422" y="1524637"/>
                  <a:pt x="240388" y="1520553"/>
                  <a:pt x="242430" y="1518265"/>
                </a:cubicBezTo>
                <a:cubicBezTo>
                  <a:pt x="248964" y="1510670"/>
                  <a:pt x="243981" y="1493437"/>
                  <a:pt x="257539" y="1493029"/>
                </a:cubicBezTo>
                <a:cubicBezTo>
                  <a:pt x="246513" y="1475470"/>
                  <a:pt x="235242" y="1458238"/>
                  <a:pt x="227320" y="1437574"/>
                </a:cubicBezTo>
                <a:cubicBezTo>
                  <a:pt x="226585" y="1418300"/>
                  <a:pt x="239980" y="1413317"/>
                  <a:pt x="242430" y="1397229"/>
                </a:cubicBezTo>
                <a:cubicBezTo>
                  <a:pt x="240632" y="1390613"/>
                  <a:pt x="233528" y="1389306"/>
                  <a:pt x="232383" y="1382119"/>
                </a:cubicBezTo>
                <a:cubicBezTo>
                  <a:pt x="199143" y="1384161"/>
                  <a:pt x="187301" y="1407683"/>
                  <a:pt x="176930" y="1432511"/>
                </a:cubicBezTo>
                <a:cubicBezTo>
                  <a:pt x="144098" y="1439617"/>
                  <a:pt x="126456" y="1462321"/>
                  <a:pt x="96565" y="1472775"/>
                </a:cubicBezTo>
                <a:cubicBezTo>
                  <a:pt x="83007" y="1451050"/>
                  <a:pt x="55974" y="1442802"/>
                  <a:pt x="46093" y="1417320"/>
                </a:cubicBezTo>
                <a:cubicBezTo>
                  <a:pt x="53115" y="1390695"/>
                  <a:pt x="78679" y="1382609"/>
                  <a:pt x="81374" y="1351738"/>
                </a:cubicBezTo>
                <a:cubicBezTo>
                  <a:pt x="91419" y="1351820"/>
                  <a:pt x="87826" y="1365540"/>
                  <a:pt x="101547" y="1361783"/>
                </a:cubicBezTo>
                <a:cubicBezTo>
                  <a:pt x="117881" y="1349288"/>
                  <a:pt x="147283" y="1317273"/>
                  <a:pt x="116656" y="1301265"/>
                </a:cubicBezTo>
                <a:cubicBezTo>
                  <a:pt x="122863" y="1293997"/>
                  <a:pt x="134051" y="1291710"/>
                  <a:pt x="146956" y="1291138"/>
                </a:cubicBezTo>
                <a:cubicBezTo>
                  <a:pt x="155368" y="1299550"/>
                  <a:pt x="150958" y="1320702"/>
                  <a:pt x="152019" y="1336547"/>
                </a:cubicBezTo>
                <a:cubicBezTo>
                  <a:pt x="132418" y="1363989"/>
                  <a:pt x="110122" y="1388735"/>
                  <a:pt x="91501" y="1417238"/>
                </a:cubicBezTo>
                <a:cubicBezTo>
                  <a:pt x="93298" y="1423854"/>
                  <a:pt x="100321" y="1425160"/>
                  <a:pt x="101547" y="1432348"/>
                </a:cubicBezTo>
                <a:cubicBezTo>
                  <a:pt x="120168" y="1424098"/>
                  <a:pt x="133317" y="1410378"/>
                  <a:pt x="136828" y="1386938"/>
                </a:cubicBezTo>
                <a:cubicBezTo>
                  <a:pt x="144832" y="1386529"/>
                  <a:pt x="156021" y="1389388"/>
                  <a:pt x="157002" y="1381875"/>
                </a:cubicBezTo>
                <a:cubicBezTo>
                  <a:pt x="171539" y="1382527"/>
                  <a:pt x="165740" y="1403354"/>
                  <a:pt x="182238" y="1402047"/>
                </a:cubicBezTo>
                <a:cubicBezTo>
                  <a:pt x="190650" y="1395351"/>
                  <a:pt x="190078" y="1379669"/>
                  <a:pt x="197348" y="1371830"/>
                </a:cubicBezTo>
                <a:cubicBezTo>
                  <a:pt x="233446" y="1364233"/>
                  <a:pt x="238183" y="1325195"/>
                  <a:pt x="257865" y="1301265"/>
                </a:cubicBezTo>
                <a:cubicBezTo>
                  <a:pt x="256477" y="1290894"/>
                  <a:pt x="244389" y="1291220"/>
                  <a:pt x="237692" y="1286155"/>
                </a:cubicBezTo>
                <a:cubicBezTo>
                  <a:pt x="241695" y="1274967"/>
                  <a:pt x="255334" y="1273497"/>
                  <a:pt x="262929" y="1265983"/>
                </a:cubicBezTo>
                <a:cubicBezTo>
                  <a:pt x="259581" y="1237398"/>
                  <a:pt x="274281" y="1226863"/>
                  <a:pt x="278038" y="1205465"/>
                </a:cubicBezTo>
                <a:cubicBezTo>
                  <a:pt x="266196" y="1180064"/>
                  <a:pt x="241368" y="1206690"/>
                  <a:pt x="227565" y="1210528"/>
                </a:cubicBezTo>
                <a:cubicBezTo>
                  <a:pt x="230831" y="1192071"/>
                  <a:pt x="224218" y="1183658"/>
                  <a:pt x="217520" y="1175246"/>
                </a:cubicBezTo>
                <a:cubicBezTo>
                  <a:pt x="200777" y="1177043"/>
                  <a:pt x="195632" y="1190355"/>
                  <a:pt x="187221" y="1200483"/>
                </a:cubicBezTo>
                <a:cubicBezTo>
                  <a:pt x="173827" y="1200565"/>
                  <a:pt x="158390" y="1198605"/>
                  <a:pt x="151937" y="1205547"/>
                </a:cubicBezTo>
                <a:cubicBezTo>
                  <a:pt x="152428" y="1218450"/>
                  <a:pt x="170722" y="1213632"/>
                  <a:pt x="177174" y="1220655"/>
                </a:cubicBezTo>
                <a:cubicBezTo>
                  <a:pt x="172355" y="1230946"/>
                  <a:pt x="166884" y="1240583"/>
                  <a:pt x="162064" y="1250956"/>
                </a:cubicBezTo>
                <a:cubicBezTo>
                  <a:pt x="147037" y="1250874"/>
                  <a:pt x="155613" y="1227108"/>
                  <a:pt x="146956" y="1220655"/>
                </a:cubicBezTo>
                <a:cubicBezTo>
                  <a:pt x="139687" y="1212816"/>
                  <a:pt x="126620" y="1210692"/>
                  <a:pt x="131847" y="1190355"/>
                </a:cubicBezTo>
                <a:cubicBezTo>
                  <a:pt x="125804" y="1181046"/>
                  <a:pt x="141811" y="1179085"/>
                  <a:pt x="146956" y="1175246"/>
                </a:cubicBezTo>
                <a:cubicBezTo>
                  <a:pt x="160513" y="1165037"/>
                  <a:pt x="163698" y="1160791"/>
                  <a:pt x="187301" y="1155074"/>
                </a:cubicBezTo>
                <a:cubicBezTo>
                  <a:pt x="189424" y="1132778"/>
                  <a:pt x="157900" y="1144130"/>
                  <a:pt x="157002" y="1124855"/>
                </a:cubicBezTo>
                <a:cubicBezTo>
                  <a:pt x="139524" y="1128939"/>
                  <a:pt x="137646" y="1117342"/>
                  <a:pt x="121720" y="1119793"/>
                </a:cubicBezTo>
                <a:cubicBezTo>
                  <a:pt x="107019" y="1100844"/>
                  <a:pt x="89215" y="1085082"/>
                  <a:pt x="76309" y="1064338"/>
                </a:cubicBezTo>
                <a:cubicBezTo>
                  <a:pt x="67327" y="1016723"/>
                  <a:pt x="94196" y="1004880"/>
                  <a:pt x="91419" y="963473"/>
                </a:cubicBezTo>
                <a:cubicBezTo>
                  <a:pt x="113879" y="943872"/>
                  <a:pt x="131520" y="919534"/>
                  <a:pt x="151937" y="897892"/>
                </a:cubicBezTo>
                <a:cubicBezTo>
                  <a:pt x="160351" y="897892"/>
                  <a:pt x="168762" y="897892"/>
                  <a:pt x="177174" y="897892"/>
                </a:cubicBezTo>
                <a:cubicBezTo>
                  <a:pt x="194897" y="887029"/>
                  <a:pt x="215722" y="879270"/>
                  <a:pt x="242756" y="877718"/>
                </a:cubicBezTo>
                <a:cubicBezTo>
                  <a:pt x="257539" y="878045"/>
                  <a:pt x="261459" y="889235"/>
                  <a:pt x="267993" y="897892"/>
                </a:cubicBezTo>
                <a:cubicBezTo>
                  <a:pt x="283021" y="899689"/>
                  <a:pt x="298700" y="900831"/>
                  <a:pt x="303275" y="913001"/>
                </a:cubicBezTo>
                <a:cubicBezTo>
                  <a:pt x="314872" y="914553"/>
                  <a:pt x="308909" y="898463"/>
                  <a:pt x="318384" y="897892"/>
                </a:cubicBezTo>
                <a:cubicBezTo>
                  <a:pt x="322794" y="861549"/>
                  <a:pt x="286858" y="865550"/>
                  <a:pt x="262929" y="857546"/>
                </a:cubicBezTo>
                <a:cubicBezTo>
                  <a:pt x="259335" y="835495"/>
                  <a:pt x="265543" y="823162"/>
                  <a:pt x="278038" y="817201"/>
                </a:cubicBezTo>
                <a:cubicBezTo>
                  <a:pt x="278038" y="810423"/>
                  <a:pt x="278038" y="803725"/>
                  <a:pt x="278038" y="797028"/>
                </a:cubicBezTo>
                <a:cubicBezTo>
                  <a:pt x="281549" y="783471"/>
                  <a:pt x="267584" y="787228"/>
                  <a:pt x="262929" y="781837"/>
                </a:cubicBezTo>
                <a:cubicBezTo>
                  <a:pt x="262194" y="772445"/>
                  <a:pt x="259581" y="764931"/>
                  <a:pt x="252883" y="761664"/>
                </a:cubicBezTo>
                <a:cubicBezTo>
                  <a:pt x="256150" y="743288"/>
                  <a:pt x="249453" y="734795"/>
                  <a:pt x="242756" y="726383"/>
                </a:cubicBezTo>
                <a:cubicBezTo>
                  <a:pt x="242756" y="707925"/>
                  <a:pt x="242756" y="689386"/>
                  <a:pt x="242756" y="670928"/>
                </a:cubicBezTo>
                <a:cubicBezTo>
                  <a:pt x="250025" y="663087"/>
                  <a:pt x="255498" y="653368"/>
                  <a:pt x="267993" y="650755"/>
                </a:cubicBezTo>
                <a:cubicBezTo>
                  <a:pt x="256232" y="627233"/>
                  <a:pt x="226666" y="621436"/>
                  <a:pt x="217520" y="595300"/>
                </a:cubicBezTo>
                <a:cubicBezTo>
                  <a:pt x="214009" y="569902"/>
                  <a:pt x="226095" y="560101"/>
                  <a:pt x="222583" y="534782"/>
                </a:cubicBezTo>
                <a:cubicBezTo>
                  <a:pt x="233200" y="525226"/>
                  <a:pt x="243328" y="515099"/>
                  <a:pt x="252883" y="504482"/>
                </a:cubicBezTo>
                <a:cubicBezTo>
                  <a:pt x="273056" y="504482"/>
                  <a:pt x="293230" y="504482"/>
                  <a:pt x="313402" y="504482"/>
                </a:cubicBezTo>
                <a:cubicBezTo>
                  <a:pt x="302866" y="472957"/>
                  <a:pt x="300580" y="433184"/>
                  <a:pt x="263011" y="428855"/>
                </a:cubicBezTo>
                <a:cubicBezTo>
                  <a:pt x="263011" y="418727"/>
                  <a:pt x="263011" y="408682"/>
                  <a:pt x="263011" y="398555"/>
                </a:cubicBezTo>
                <a:cubicBezTo>
                  <a:pt x="300580" y="397411"/>
                  <a:pt x="305724" y="364008"/>
                  <a:pt x="333655" y="353145"/>
                </a:cubicBezTo>
                <a:cubicBezTo>
                  <a:pt x="331452" y="332483"/>
                  <a:pt x="338312" y="320803"/>
                  <a:pt x="343702" y="307737"/>
                </a:cubicBezTo>
                <a:cubicBezTo>
                  <a:pt x="352604" y="308962"/>
                  <a:pt x="355217" y="316475"/>
                  <a:pt x="353747" y="327909"/>
                </a:cubicBezTo>
                <a:cubicBezTo>
                  <a:pt x="377513" y="369724"/>
                  <a:pt x="426679" y="386141"/>
                  <a:pt x="500020" y="378382"/>
                </a:cubicBezTo>
                <a:cubicBezTo>
                  <a:pt x="508432" y="385079"/>
                  <a:pt x="501735" y="406966"/>
                  <a:pt x="510066" y="413664"/>
                </a:cubicBezTo>
                <a:cubicBezTo>
                  <a:pt x="534323" y="400922"/>
                  <a:pt x="524848" y="354453"/>
                  <a:pt x="530239" y="322845"/>
                </a:cubicBezTo>
                <a:cubicBezTo>
                  <a:pt x="544776" y="317210"/>
                  <a:pt x="561193" y="313453"/>
                  <a:pt x="565521" y="297610"/>
                </a:cubicBezTo>
                <a:cubicBezTo>
                  <a:pt x="561355" y="276619"/>
                  <a:pt x="529667" y="282989"/>
                  <a:pt x="520111" y="267309"/>
                </a:cubicBezTo>
                <a:cubicBezTo>
                  <a:pt x="502226" y="264615"/>
                  <a:pt x="507697" y="285196"/>
                  <a:pt x="489811" y="282419"/>
                </a:cubicBezTo>
                <a:cubicBezTo>
                  <a:pt x="465065" y="286992"/>
                  <a:pt x="470618" y="261266"/>
                  <a:pt x="449465" y="262245"/>
                </a:cubicBezTo>
                <a:cubicBezTo>
                  <a:pt x="449465" y="240358"/>
                  <a:pt x="449465" y="218551"/>
                  <a:pt x="449465" y="196664"/>
                </a:cubicBezTo>
                <a:cubicBezTo>
                  <a:pt x="479766" y="181146"/>
                  <a:pt x="527870" y="197562"/>
                  <a:pt x="565521" y="181554"/>
                </a:cubicBezTo>
                <a:cubicBezTo>
                  <a:pt x="587899" y="192743"/>
                  <a:pt x="611664" y="202626"/>
                  <a:pt x="620974" y="226964"/>
                </a:cubicBezTo>
                <a:cubicBezTo>
                  <a:pt x="638698" y="229904"/>
                  <a:pt x="637554" y="203116"/>
                  <a:pt x="651194" y="216918"/>
                </a:cubicBezTo>
                <a:cubicBezTo>
                  <a:pt x="647436" y="232436"/>
                  <a:pt x="664996" y="226637"/>
                  <a:pt x="661321" y="242154"/>
                </a:cubicBezTo>
                <a:cubicBezTo>
                  <a:pt x="648743" y="242889"/>
                  <a:pt x="659851" y="259224"/>
                  <a:pt x="661321" y="262327"/>
                </a:cubicBezTo>
                <a:cubicBezTo>
                  <a:pt x="682964" y="258407"/>
                  <a:pt x="656747" y="237907"/>
                  <a:pt x="671366" y="226964"/>
                </a:cubicBezTo>
                <a:cubicBezTo>
                  <a:pt x="711467" y="220512"/>
                  <a:pt x="723963" y="241664"/>
                  <a:pt x="746993" y="252200"/>
                </a:cubicBezTo>
                <a:cubicBezTo>
                  <a:pt x="748709" y="288135"/>
                  <a:pt x="779745" y="313617"/>
                  <a:pt x="767167" y="348001"/>
                </a:cubicBezTo>
                <a:cubicBezTo>
                  <a:pt x="777539" y="376340"/>
                  <a:pt x="796650" y="395942"/>
                  <a:pt x="817640" y="413582"/>
                </a:cubicBezTo>
                <a:cubicBezTo>
                  <a:pt x="827767" y="413582"/>
                  <a:pt x="837813" y="413582"/>
                  <a:pt x="847858" y="413582"/>
                </a:cubicBezTo>
                <a:cubicBezTo>
                  <a:pt x="863947" y="402802"/>
                  <a:pt x="858966" y="370950"/>
                  <a:pt x="878159" y="363191"/>
                </a:cubicBezTo>
                <a:cubicBezTo>
                  <a:pt x="900454" y="364416"/>
                  <a:pt x="908457" y="380015"/>
                  <a:pt x="928630" y="383364"/>
                </a:cubicBezTo>
                <a:cubicBezTo>
                  <a:pt x="932061" y="398392"/>
                  <a:pt x="934755" y="414236"/>
                  <a:pt x="948804" y="418647"/>
                </a:cubicBezTo>
                <a:cubicBezTo>
                  <a:pt x="952561" y="434162"/>
                  <a:pt x="935001" y="428365"/>
                  <a:pt x="938757" y="443883"/>
                </a:cubicBezTo>
                <a:cubicBezTo>
                  <a:pt x="957542" y="462095"/>
                  <a:pt x="969548" y="487086"/>
                  <a:pt x="999277" y="494355"/>
                </a:cubicBezTo>
                <a:cubicBezTo>
                  <a:pt x="1007606" y="479164"/>
                  <a:pt x="1019367" y="467404"/>
                  <a:pt x="1034558" y="459072"/>
                </a:cubicBezTo>
                <a:cubicBezTo>
                  <a:pt x="1044848" y="463891"/>
                  <a:pt x="1054486" y="469363"/>
                  <a:pt x="1064858" y="474182"/>
                </a:cubicBezTo>
                <a:cubicBezTo>
                  <a:pt x="1064858" y="484309"/>
                  <a:pt x="1064858" y="494355"/>
                  <a:pt x="1064858" y="504482"/>
                </a:cubicBezTo>
                <a:cubicBezTo>
                  <a:pt x="1060856" y="525635"/>
                  <a:pt x="1038396" y="528412"/>
                  <a:pt x="1044685" y="559937"/>
                </a:cubicBezTo>
                <a:cubicBezTo>
                  <a:pt x="1040602" y="564265"/>
                  <a:pt x="1030884" y="562960"/>
                  <a:pt x="1029576" y="570064"/>
                </a:cubicBezTo>
                <a:cubicBezTo>
                  <a:pt x="1021572" y="585009"/>
                  <a:pt x="1036274" y="593258"/>
                  <a:pt x="1039622" y="600283"/>
                </a:cubicBezTo>
                <a:cubicBezTo>
                  <a:pt x="1052198" y="626826"/>
                  <a:pt x="1065756" y="654839"/>
                  <a:pt x="1090094" y="675991"/>
                </a:cubicBezTo>
                <a:cubicBezTo>
                  <a:pt x="1124232" y="668804"/>
                  <a:pt x="1120557" y="699267"/>
                  <a:pt x="1150612" y="696164"/>
                </a:cubicBezTo>
                <a:cubicBezTo>
                  <a:pt x="1157229" y="694367"/>
                  <a:pt x="1158535" y="687344"/>
                  <a:pt x="1165721" y="686119"/>
                </a:cubicBezTo>
                <a:cubicBezTo>
                  <a:pt x="1156576" y="649857"/>
                  <a:pt x="1134768" y="626254"/>
                  <a:pt x="1140485" y="575128"/>
                </a:cubicBezTo>
                <a:cubicBezTo>
                  <a:pt x="1149225" y="563612"/>
                  <a:pt x="1161312" y="555608"/>
                  <a:pt x="1160659" y="534782"/>
                </a:cubicBezTo>
                <a:cubicBezTo>
                  <a:pt x="1146611" y="520245"/>
                  <a:pt x="1120067" y="518204"/>
                  <a:pt x="1105204" y="504482"/>
                </a:cubicBezTo>
                <a:cubicBezTo>
                  <a:pt x="1100793" y="482023"/>
                  <a:pt x="1080621" y="475243"/>
                  <a:pt x="1085031" y="443963"/>
                </a:cubicBezTo>
                <a:cubicBezTo>
                  <a:pt x="1081192" y="430978"/>
                  <a:pt x="1068941" y="426405"/>
                  <a:pt x="1049749" y="428856"/>
                </a:cubicBezTo>
                <a:cubicBezTo>
                  <a:pt x="1048851" y="402720"/>
                  <a:pt x="1069840" y="398473"/>
                  <a:pt x="1080049" y="383445"/>
                </a:cubicBezTo>
                <a:cubicBezTo>
                  <a:pt x="1065756" y="367439"/>
                  <a:pt x="1047380" y="355596"/>
                  <a:pt x="1039703" y="332973"/>
                </a:cubicBezTo>
                <a:cubicBezTo>
                  <a:pt x="1038396" y="318190"/>
                  <a:pt x="1051137" y="317456"/>
                  <a:pt x="1049831" y="302673"/>
                </a:cubicBezTo>
                <a:cubicBezTo>
                  <a:pt x="1084215" y="296874"/>
                  <a:pt x="1086909" y="322765"/>
                  <a:pt x="1110348" y="327909"/>
                </a:cubicBezTo>
                <a:cubicBezTo>
                  <a:pt x="1130522" y="327909"/>
                  <a:pt x="1150694" y="327909"/>
                  <a:pt x="1170867" y="327909"/>
                </a:cubicBezTo>
                <a:cubicBezTo>
                  <a:pt x="1168662" y="335830"/>
                  <a:pt x="1155022" y="332237"/>
                  <a:pt x="1160740" y="348082"/>
                </a:cubicBezTo>
                <a:cubicBezTo>
                  <a:pt x="1160821" y="363109"/>
                  <a:pt x="1184507" y="354615"/>
                  <a:pt x="1191040" y="363272"/>
                </a:cubicBezTo>
                <a:cubicBezTo>
                  <a:pt x="1192673" y="375034"/>
                  <a:pt x="1197084" y="384099"/>
                  <a:pt x="1201168" y="393491"/>
                </a:cubicBezTo>
                <a:cubicBezTo>
                  <a:pt x="1221258" y="390224"/>
                  <a:pt x="1232039" y="396268"/>
                  <a:pt x="1231467" y="413664"/>
                </a:cubicBezTo>
                <a:cubicBezTo>
                  <a:pt x="1277856" y="405905"/>
                  <a:pt x="1281777" y="440696"/>
                  <a:pt x="1327267" y="433836"/>
                </a:cubicBezTo>
                <a:cubicBezTo>
                  <a:pt x="1340661" y="446986"/>
                  <a:pt x="1355281" y="448945"/>
                  <a:pt x="1367612" y="464137"/>
                </a:cubicBezTo>
                <a:cubicBezTo>
                  <a:pt x="1375698" y="474100"/>
                  <a:pt x="1384273" y="488475"/>
                  <a:pt x="1402895" y="494437"/>
                </a:cubicBezTo>
                <a:cubicBezTo>
                  <a:pt x="1402895" y="506197"/>
                  <a:pt x="1402895" y="517957"/>
                  <a:pt x="1402895" y="529718"/>
                </a:cubicBezTo>
                <a:cubicBezTo>
                  <a:pt x="1400201" y="547604"/>
                  <a:pt x="1420782" y="542133"/>
                  <a:pt x="1418004" y="559937"/>
                </a:cubicBezTo>
                <a:cubicBezTo>
                  <a:pt x="1432622" y="581662"/>
                  <a:pt x="1392032" y="597669"/>
                  <a:pt x="1402895" y="620454"/>
                </a:cubicBezTo>
                <a:cubicBezTo>
                  <a:pt x="1402976" y="620618"/>
                  <a:pt x="1412614" y="626580"/>
                  <a:pt x="1412940" y="625519"/>
                </a:cubicBezTo>
                <a:cubicBezTo>
                  <a:pt x="1406979" y="643323"/>
                  <a:pt x="1393748" y="647569"/>
                  <a:pt x="1382722" y="665864"/>
                </a:cubicBezTo>
                <a:cubicBezTo>
                  <a:pt x="1378311" y="683261"/>
                  <a:pt x="1360099" y="686936"/>
                  <a:pt x="1357485" y="706209"/>
                </a:cubicBezTo>
                <a:cubicBezTo>
                  <a:pt x="1351033" y="713233"/>
                  <a:pt x="1333637" y="709314"/>
                  <a:pt x="1327185" y="716254"/>
                </a:cubicBezTo>
                <a:cubicBezTo>
                  <a:pt x="1320979" y="737653"/>
                  <a:pt x="1325308" y="743370"/>
                  <a:pt x="1327185" y="766728"/>
                </a:cubicBezTo>
                <a:cubicBezTo>
                  <a:pt x="1321305" y="767544"/>
                  <a:pt x="1322938" y="775958"/>
                  <a:pt x="1322123" y="781837"/>
                </a:cubicBezTo>
                <a:cubicBezTo>
                  <a:pt x="1308647" y="780530"/>
                  <a:pt x="1308973" y="796294"/>
                  <a:pt x="1301949" y="802009"/>
                </a:cubicBezTo>
                <a:cubicBezTo>
                  <a:pt x="1296315" y="806584"/>
                  <a:pt x="1288963" y="802826"/>
                  <a:pt x="1281777" y="807074"/>
                </a:cubicBezTo>
                <a:cubicBezTo>
                  <a:pt x="1271894" y="812954"/>
                  <a:pt x="1263972" y="830023"/>
                  <a:pt x="1236367" y="827246"/>
                </a:cubicBezTo>
                <a:cubicBezTo>
                  <a:pt x="1241432" y="852482"/>
                  <a:pt x="1272139" y="851992"/>
                  <a:pt x="1286840" y="867591"/>
                </a:cubicBezTo>
                <a:cubicBezTo>
                  <a:pt x="1289781" y="885642"/>
                  <a:pt x="1271894" y="882946"/>
                  <a:pt x="1256623" y="882783"/>
                </a:cubicBezTo>
                <a:cubicBezTo>
                  <a:pt x="1265442" y="904180"/>
                  <a:pt x="1273854" y="926068"/>
                  <a:pt x="1286840" y="943301"/>
                </a:cubicBezTo>
                <a:cubicBezTo>
                  <a:pt x="1288391" y="968620"/>
                  <a:pt x="1281041" y="1002921"/>
                  <a:pt x="1296967" y="1013946"/>
                </a:cubicBezTo>
                <a:cubicBezTo>
                  <a:pt x="1308892" y="1009046"/>
                  <a:pt x="1328982" y="1012313"/>
                  <a:pt x="1327185" y="993774"/>
                </a:cubicBezTo>
                <a:cubicBezTo>
                  <a:pt x="1340580" y="993774"/>
                  <a:pt x="1356016" y="995652"/>
                  <a:pt x="1362468" y="988710"/>
                </a:cubicBezTo>
                <a:cubicBezTo>
                  <a:pt x="1371941" y="981442"/>
                  <a:pt x="1384845" y="977439"/>
                  <a:pt x="1382640" y="958493"/>
                </a:cubicBezTo>
                <a:cubicBezTo>
                  <a:pt x="1404855" y="958900"/>
                  <a:pt x="1403630" y="935787"/>
                  <a:pt x="1422985" y="933256"/>
                </a:cubicBezTo>
                <a:cubicBezTo>
                  <a:pt x="1422985" y="911367"/>
                  <a:pt x="1422985" y="889561"/>
                  <a:pt x="1422985" y="867673"/>
                </a:cubicBezTo>
                <a:cubicBezTo>
                  <a:pt x="1439238" y="874943"/>
                  <a:pt x="1459166" y="878536"/>
                  <a:pt x="1458268" y="902956"/>
                </a:cubicBezTo>
                <a:cubicBezTo>
                  <a:pt x="1457778" y="922638"/>
                  <a:pt x="1433603" y="918717"/>
                  <a:pt x="1433033" y="938237"/>
                </a:cubicBezTo>
                <a:cubicBezTo>
                  <a:pt x="1429356" y="953673"/>
                  <a:pt x="1441689" y="953101"/>
                  <a:pt x="1438095" y="968538"/>
                </a:cubicBezTo>
                <a:cubicBezTo>
                  <a:pt x="1455817" y="975724"/>
                  <a:pt x="1492162" y="977193"/>
                  <a:pt x="1503678" y="963473"/>
                </a:cubicBezTo>
                <a:cubicBezTo>
                  <a:pt x="1524911" y="977929"/>
                  <a:pt x="1553742" y="967721"/>
                  <a:pt x="1574240" y="973520"/>
                </a:cubicBezTo>
                <a:cubicBezTo>
                  <a:pt x="1587226" y="969681"/>
                  <a:pt x="1591802" y="957430"/>
                  <a:pt x="1589350" y="938237"/>
                </a:cubicBezTo>
                <a:cubicBezTo>
                  <a:pt x="1609278" y="921902"/>
                  <a:pt x="1640394" y="892992"/>
                  <a:pt x="1675106" y="908019"/>
                </a:cubicBezTo>
                <a:cubicBezTo>
                  <a:pt x="1677556" y="923944"/>
                  <a:pt x="1651992" y="911775"/>
                  <a:pt x="1649868" y="923129"/>
                </a:cubicBezTo>
                <a:cubicBezTo>
                  <a:pt x="1651012" y="938809"/>
                  <a:pt x="1674941" y="931623"/>
                  <a:pt x="1690215" y="933174"/>
                </a:cubicBezTo>
                <a:cubicBezTo>
                  <a:pt x="1703608" y="939952"/>
                  <a:pt x="1705324" y="958411"/>
                  <a:pt x="1725496" y="958411"/>
                </a:cubicBezTo>
                <a:cubicBezTo>
                  <a:pt x="1725251" y="974990"/>
                  <a:pt x="1717002" y="983483"/>
                  <a:pt x="1720432" y="1003819"/>
                </a:cubicBezTo>
                <a:cubicBezTo>
                  <a:pt x="1706547" y="1013456"/>
                  <a:pt x="1692092" y="1022604"/>
                  <a:pt x="1685150" y="1039100"/>
                </a:cubicBezTo>
                <a:cubicBezTo>
                  <a:pt x="1680249" y="1057395"/>
                  <a:pt x="1707772" y="1043349"/>
                  <a:pt x="1705324" y="1059274"/>
                </a:cubicBezTo>
                <a:cubicBezTo>
                  <a:pt x="1713163" y="1052004"/>
                  <a:pt x="1725005" y="1048657"/>
                  <a:pt x="1735623" y="1044165"/>
                </a:cubicBezTo>
                <a:cubicBezTo>
                  <a:pt x="1734642" y="1024645"/>
                  <a:pt x="1735459" y="1007004"/>
                  <a:pt x="1740686" y="993692"/>
                </a:cubicBezTo>
                <a:cubicBezTo>
                  <a:pt x="1765270" y="994427"/>
                  <a:pt x="1797366" y="987484"/>
                  <a:pt x="1796141" y="1013864"/>
                </a:cubicBezTo>
                <a:cubicBezTo>
                  <a:pt x="1812068" y="1016315"/>
                  <a:pt x="1813945" y="1004799"/>
                  <a:pt x="1831423" y="1008802"/>
                </a:cubicBezTo>
                <a:cubicBezTo>
                  <a:pt x="1844817" y="1022277"/>
                  <a:pt x="1848656" y="1045308"/>
                  <a:pt x="1866705" y="1054210"/>
                </a:cubicBezTo>
                <a:cubicBezTo>
                  <a:pt x="1866705" y="1067686"/>
                  <a:pt x="1866705" y="1081081"/>
                  <a:pt x="1866705" y="1094556"/>
                </a:cubicBezTo>
                <a:cubicBezTo>
                  <a:pt x="1856169" y="1097496"/>
                  <a:pt x="1852331" y="1107051"/>
                  <a:pt x="1836405" y="1104601"/>
                </a:cubicBezTo>
                <a:cubicBezTo>
                  <a:pt x="1824072" y="1107459"/>
                  <a:pt x="1825625" y="1124121"/>
                  <a:pt x="1806186" y="1119793"/>
                </a:cubicBezTo>
                <a:cubicBezTo>
                  <a:pt x="1781849" y="1120609"/>
                  <a:pt x="1780788" y="1098068"/>
                  <a:pt x="1750733" y="1104601"/>
                </a:cubicBezTo>
                <a:cubicBezTo>
                  <a:pt x="1743465" y="1107459"/>
                  <a:pt x="1738399" y="1112524"/>
                  <a:pt x="1735623" y="1119793"/>
                </a:cubicBezTo>
                <a:cubicBezTo>
                  <a:pt x="1741258" y="1157933"/>
                  <a:pt x="1766004" y="1176880"/>
                  <a:pt x="1786096" y="1200483"/>
                </a:cubicBezTo>
                <a:cubicBezTo>
                  <a:pt x="1776213" y="1215756"/>
                  <a:pt x="1773928" y="1238788"/>
                  <a:pt x="1775969" y="1266065"/>
                </a:cubicBezTo>
                <a:cubicBezTo>
                  <a:pt x="1782503" y="1273007"/>
                  <a:pt x="1797857" y="1271046"/>
                  <a:pt x="1811251" y="1271128"/>
                </a:cubicBezTo>
                <a:cubicBezTo>
                  <a:pt x="1827993" y="1293016"/>
                  <a:pt x="1868093" y="1291628"/>
                  <a:pt x="1886879" y="1311475"/>
                </a:cubicBezTo>
                <a:cubicBezTo>
                  <a:pt x="1889082" y="1328788"/>
                  <a:pt x="1884918" y="1339733"/>
                  <a:pt x="1881814" y="1351820"/>
                </a:cubicBezTo>
                <a:cubicBezTo>
                  <a:pt x="1868585" y="1363825"/>
                  <a:pt x="1849963" y="1370441"/>
                  <a:pt x="1841468" y="1387102"/>
                </a:cubicBezTo>
                <a:cubicBezTo>
                  <a:pt x="1830362" y="1379588"/>
                  <a:pt x="1830444" y="1393064"/>
                  <a:pt x="1821295" y="1397147"/>
                </a:cubicBezTo>
                <a:cubicBezTo>
                  <a:pt x="1799000" y="1407274"/>
                  <a:pt x="1763228" y="1407520"/>
                  <a:pt x="1755713" y="1437492"/>
                </a:cubicBezTo>
                <a:cubicBezTo>
                  <a:pt x="1758245" y="1461831"/>
                  <a:pt x="1779316" y="1467711"/>
                  <a:pt x="1790998" y="1482902"/>
                </a:cubicBezTo>
                <a:cubicBezTo>
                  <a:pt x="1791731" y="1492293"/>
                  <a:pt x="1794344" y="1499809"/>
                  <a:pt x="1801124" y="1503076"/>
                </a:cubicBezTo>
                <a:cubicBezTo>
                  <a:pt x="1794834" y="1537541"/>
                  <a:pt x="1802185" y="1571597"/>
                  <a:pt x="1775887" y="1593893"/>
                </a:cubicBezTo>
                <a:cubicBezTo>
                  <a:pt x="1771477" y="1613412"/>
                  <a:pt x="1797939" y="1602141"/>
                  <a:pt x="1790998" y="1624112"/>
                </a:cubicBezTo>
                <a:cubicBezTo>
                  <a:pt x="1784299" y="1632523"/>
                  <a:pt x="1762411" y="1625827"/>
                  <a:pt x="1755713" y="1634239"/>
                </a:cubicBezTo>
                <a:cubicBezTo>
                  <a:pt x="1756531" y="1640120"/>
                  <a:pt x="1754570" y="1643223"/>
                  <a:pt x="1750651" y="1644284"/>
                </a:cubicBezTo>
                <a:cubicBezTo>
                  <a:pt x="1756041" y="1665763"/>
                  <a:pt x="1750813" y="1697941"/>
                  <a:pt x="1765760" y="1709866"/>
                </a:cubicBezTo>
                <a:cubicBezTo>
                  <a:pt x="1760778" y="1723342"/>
                  <a:pt x="1755387" y="1736491"/>
                  <a:pt x="1755713" y="1755275"/>
                </a:cubicBezTo>
                <a:cubicBezTo>
                  <a:pt x="1742892" y="1755847"/>
                  <a:pt x="1736196" y="1762625"/>
                  <a:pt x="1735541" y="1775447"/>
                </a:cubicBezTo>
                <a:cubicBezTo>
                  <a:pt x="1719779" y="1773079"/>
                  <a:pt x="1721330" y="1788107"/>
                  <a:pt x="1715369" y="1795621"/>
                </a:cubicBezTo>
                <a:lnTo>
                  <a:pt x="1705038" y="1800441"/>
                </a:lnTo>
                <a:lnTo>
                  <a:pt x="1702140" y="1812048"/>
                </a:lnTo>
                <a:cubicBezTo>
                  <a:pt x="1702898" y="1828009"/>
                  <a:pt x="1717368" y="1839662"/>
                  <a:pt x="1731701" y="1845113"/>
                </a:cubicBezTo>
                <a:cubicBezTo>
                  <a:pt x="1734479" y="1856303"/>
                  <a:pt x="1722065" y="1852301"/>
                  <a:pt x="1721656" y="1860223"/>
                </a:cubicBezTo>
                <a:cubicBezTo>
                  <a:pt x="1711938" y="1858181"/>
                  <a:pt x="1721248" y="1837192"/>
                  <a:pt x="1701484" y="1845113"/>
                </a:cubicBezTo>
                <a:cubicBezTo>
                  <a:pt x="1707527" y="1867656"/>
                  <a:pt x="1713081" y="1864551"/>
                  <a:pt x="1701484" y="1885459"/>
                </a:cubicBezTo>
                <a:cubicBezTo>
                  <a:pt x="1690132" y="1883376"/>
                  <a:pt x="1681475" y="1878578"/>
                  <a:pt x="1672419" y="1874178"/>
                </a:cubicBezTo>
                <a:lnTo>
                  <a:pt x="1641092" y="1865323"/>
                </a:lnTo>
                <a:lnTo>
                  <a:pt x="1641231" y="1867307"/>
                </a:lnTo>
                <a:cubicBezTo>
                  <a:pt x="1643110" y="1872983"/>
                  <a:pt x="1645335" y="1878312"/>
                  <a:pt x="1644804" y="1886438"/>
                </a:cubicBezTo>
                <a:cubicBezTo>
                  <a:pt x="1640476" y="1885459"/>
                  <a:pt x="1640068" y="1888400"/>
                  <a:pt x="1639742" y="1891503"/>
                </a:cubicBezTo>
                <a:lnTo>
                  <a:pt x="1638047" y="1898113"/>
                </a:lnTo>
                <a:lnTo>
                  <a:pt x="1638646" y="1900465"/>
                </a:lnTo>
                <a:cubicBezTo>
                  <a:pt x="1639169" y="1905163"/>
                  <a:pt x="1638678" y="1910226"/>
                  <a:pt x="1635901" y="1915760"/>
                </a:cubicBezTo>
                <a:cubicBezTo>
                  <a:pt x="1633452" y="1931604"/>
                  <a:pt x="1651338" y="1927193"/>
                  <a:pt x="1645947" y="1945978"/>
                </a:cubicBezTo>
                <a:cubicBezTo>
                  <a:pt x="1639291" y="1951777"/>
                  <a:pt x="1631287" y="1954676"/>
                  <a:pt x="1623273" y="1954676"/>
                </a:cubicBezTo>
                <a:lnTo>
                  <a:pt x="1607241" y="1948542"/>
                </a:lnTo>
                <a:lnTo>
                  <a:pt x="1604459" y="1952020"/>
                </a:lnTo>
                <a:cubicBezTo>
                  <a:pt x="1604459" y="1967130"/>
                  <a:pt x="1604459" y="1982321"/>
                  <a:pt x="1604459" y="1997430"/>
                </a:cubicBezTo>
                <a:lnTo>
                  <a:pt x="1590110" y="2006340"/>
                </a:lnTo>
                <a:lnTo>
                  <a:pt x="1590493" y="2006495"/>
                </a:lnTo>
                <a:lnTo>
                  <a:pt x="1588817" y="2007143"/>
                </a:lnTo>
                <a:lnTo>
                  <a:pt x="1579570" y="2012886"/>
                </a:lnTo>
                <a:cubicBezTo>
                  <a:pt x="1572342" y="2019114"/>
                  <a:pt x="1565012" y="2025239"/>
                  <a:pt x="1554069" y="2027730"/>
                </a:cubicBezTo>
                <a:cubicBezTo>
                  <a:pt x="1555130" y="2038061"/>
                  <a:pt x="1553966" y="2046147"/>
                  <a:pt x="1551853" y="2053283"/>
                </a:cubicBezTo>
                <a:lnTo>
                  <a:pt x="1545394" y="2069495"/>
                </a:lnTo>
                <a:lnTo>
                  <a:pt x="1550229" y="2071914"/>
                </a:lnTo>
                <a:cubicBezTo>
                  <a:pt x="1545981" y="2077795"/>
                  <a:pt x="1543532" y="2085472"/>
                  <a:pt x="1545165" y="2097151"/>
                </a:cubicBezTo>
                <a:cubicBezTo>
                  <a:pt x="1536100" y="2096497"/>
                  <a:pt x="1534549" y="2103276"/>
                  <a:pt x="1524992" y="2102215"/>
                </a:cubicBezTo>
                <a:cubicBezTo>
                  <a:pt x="1533813" y="2112506"/>
                  <a:pt x="1521235" y="2112096"/>
                  <a:pt x="1530057" y="2122387"/>
                </a:cubicBezTo>
                <a:cubicBezTo>
                  <a:pt x="1539203" y="2112995"/>
                  <a:pt x="1555538" y="2110872"/>
                  <a:pt x="1570401" y="2107278"/>
                </a:cubicBezTo>
                <a:cubicBezTo>
                  <a:pt x="1569584" y="2119937"/>
                  <a:pt x="1578161" y="2123040"/>
                  <a:pt x="1585511" y="2127451"/>
                </a:cubicBezTo>
                <a:cubicBezTo>
                  <a:pt x="1584285" y="2133821"/>
                  <a:pt x="1575466" y="2132514"/>
                  <a:pt x="1575466" y="2127451"/>
                </a:cubicBezTo>
                <a:cubicBezTo>
                  <a:pt x="1567951" y="2141744"/>
                  <a:pt x="1550964" y="2146643"/>
                  <a:pt x="1555292" y="2172861"/>
                </a:cubicBezTo>
                <a:cubicBezTo>
                  <a:pt x="1567951" y="2173677"/>
                  <a:pt x="1571056" y="2165101"/>
                  <a:pt x="1575466" y="2157751"/>
                </a:cubicBezTo>
                <a:cubicBezTo>
                  <a:pt x="1582490" y="2175637"/>
                  <a:pt x="1610829" y="2166000"/>
                  <a:pt x="1620874" y="2157751"/>
                </a:cubicBezTo>
                <a:cubicBezTo>
                  <a:pt x="1621201" y="2140599"/>
                  <a:pt x="1594985" y="2150074"/>
                  <a:pt x="1595638" y="2132514"/>
                </a:cubicBezTo>
                <a:cubicBezTo>
                  <a:pt x="1609032" y="2135537"/>
                  <a:pt x="1631900" y="2155057"/>
                  <a:pt x="1620874" y="2127451"/>
                </a:cubicBezTo>
                <a:cubicBezTo>
                  <a:pt x="1636719" y="2130963"/>
                  <a:pt x="1627490" y="2140926"/>
                  <a:pt x="1625939" y="2152688"/>
                </a:cubicBezTo>
                <a:cubicBezTo>
                  <a:pt x="1632552" y="2147541"/>
                  <a:pt x="1644559" y="2147787"/>
                  <a:pt x="1651175" y="2142561"/>
                </a:cubicBezTo>
                <a:cubicBezTo>
                  <a:pt x="1654114" y="2123858"/>
                  <a:pt x="1635575" y="2113322"/>
                  <a:pt x="1646110" y="2102215"/>
                </a:cubicBezTo>
                <a:cubicBezTo>
                  <a:pt x="1661873" y="2108422"/>
                  <a:pt x="1668162" y="2148278"/>
                  <a:pt x="1651175" y="2157669"/>
                </a:cubicBezTo>
                <a:cubicBezTo>
                  <a:pt x="1652154" y="2161753"/>
                  <a:pt x="1656237" y="2162733"/>
                  <a:pt x="1656237" y="2167796"/>
                </a:cubicBezTo>
                <a:cubicBezTo>
                  <a:pt x="1675267" y="2175066"/>
                  <a:pt x="1665874" y="2153913"/>
                  <a:pt x="1681475" y="2157669"/>
                </a:cubicBezTo>
                <a:cubicBezTo>
                  <a:pt x="1693807" y="2179312"/>
                  <a:pt x="1673389" y="2183968"/>
                  <a:pt x="1671347" y="2213124"/>
                </a:cubicBezTo>
                <a:cubicBezTo>
                  <a:pt x="1673553" y="2221046"/>
                  <a:pt x="1687191" y="2217453"/>
                  <a:pt x="1681475" y="2233296"/>
                </a:cubicBezTo>
                <a:cubicBezTo>
                  <a:pt x="1686211" y="2229621"/>
                  <a:pt x="1689151" y="2224150"/>
                  <a:pt x="1691520" y="2218188"/>
                </a:cubicBezTo>
                <a:cubicBezTo>
                  <a:pt x="1701893" y="2234196"/>
                  <a:pt x="1701566" y="2203896"/>
                  <a:pt x="1706629" y="2218188"/>
                </a:cubicBezTo>
                <a:cubicBezTo>
                  <a:pt x="1710876" y="2214920"/>
                  <a:pt x="1722391" y="2194585"/>
                  <a:pt x="1711693" y="2192952"/>
                </a:cubicBezTo>
                <a:cubicBezTo>
                  <a:pt x="1729824" y="2181272"/>
                  <a:pt x="1798345" y="2184784"/>
                  <a:pt x="1782338" y="2238361"/>
                </a:cubicBezTo>
                <a:cubicBezTo>
                  <a:pt x="1796631" y="2237544"/>
                  <a:pt x="1803327" y="2229132"/>
                  <a:pt x="1817620" y="2228234"/>
                </a:cubicBezTo>
                <a:cubicBezTo>
                  <a:pt x="1822847" y="2245139"/>
                  <a:pt x="1801940" y="2236074"/>
                  <a:pt x="1792383" y="2238361"/>
                </a:cubicBezTo>
                <a:cubicBezTo>
                  <a:pt x="1794426" y="2248080"/>
                  <a:pt x="1811903" y="2242362"/>
                  <a:pt x="1807492" y="2258533"/>
                </a:cubicBezTo>
                <a:cubicBezTo>
                  <a:pt x="1813372" y="2257716"/>
                  <a:pt x="1811741" y="2249305"/>
                  <a:pt x="1812556" y="2243423"/>
                </a:cubicBezTo>
                <a:cubicBezTo>
                  <a:pt x="1818601" y="2249141"/>
                  <a:pt x="1821704" y="2257798"/>
                  <a:pt x="1837793" y="2253470"/>
                </a:cubicBezTo>
                <a:cubicBezTo>
                  <a:pt x="1841549" y="2259105"/>
                  <a:pt x="1822684" y="2258043"/>
                  <a:pt x="1822684" y="2258533"/>
                </a:cubicBezTo>
                <a:cubicBezTo>
                  <a:pt x="1823011" y="2265475"/>
                  <a:pt x="1830035" y="2259840"/>
                  <a:pt x="1832730" y="2263597"/>
                </a:cubicBezTo>
                <a:cubicBezTo>
                  <a:pt x="1834199" y="2265639"/>
                  <a:pt x="1831831" y="2271192"/>
                  <a:pt x="1832730" y="2273642"/>
                </a:cubicBezTo>
                <a:cubicBezTo>
                  <a:pt x="1835997" y="2282790"/>
                  <a:pt x="1847267" y="2295039"/>
                  <a:pt x="1847839" y="2298878"/>
                </a:cubicBezTo>
                <a:cubicBezTo>
                  <a:pt x="1848900" y="2306230"/>
                  <a:pt x="1842939" y="2306474"/>
                  <a:pt x="1842775" y="2309006"/>
                </a:cubicBezTo>
                <a:cubicBezTo>
                  <a:pt x="1842530" y="2314641"/>
                  <a:pt x="1849881" y="2330568"/>
                  <a:pt x="1827665" y="2339305"/>
                </a:cubicBezTo>
                <a:cubicBezTo>
                  <a:pt x="1836241" y="2344125"/>
                  <a:pt x="1838691" y="2355150"/>
                  <a:pt x="1842775" y="2364542"/>
                </a:cubicBezTo>
                <a:cubicBezTo>
                  <a:pt x="1852166" y="2355477"/>
                  <a:pt x="1849799" y="2334651"/>
                  <a:pt x="1872993" y="2339305"/>
                </a:cubicBezTo>
                <a:cubicBezTo>
                  <a:pt x="1887041" y="2351884"/>
                  <a:pt x="1864662" y="2356212"/>
                  <a:pt x="1862949" y="2364542"/>
                </a:cubicBezTo>
                <a:cubicBezTo>
                  <a:pt x="1862049" y="2368953"/>
                  <a:pt x="1873075" y="2374016"/>
                  <a:pt x="1872993" y="2374670"/>
                </a:cubicBezTo>
                <a:cubicBezTo>
                  <a:pt x="1872094" y="2382674"/>
                  <a:pt x="1861151" y="2392963"/>
                  <a:pt x="1862949" y="2399825"/>
                </a:cubicBezTo>
                <a:cubicBezTo>
                  <a:pt x="1865316" y="2408971"/>
                  <a:pt x="1869727" y="2418690"/>
                  <a:pt x="1878056" y="2414933"/>
                </a:cubicBezTo>
                <a:cubicBezTo>
                  <a:pt x="1887449" y="2404153"/>
                  <a:pt x="1888265" y="2384878"/>
                  <a:pt x="1908275" y="2384715"/>
                </a:cubicBezTo>
                <a:cubicBezTo>
                  <a:pt x="1907295" y="2388799"/>
                  <a:pt x="1903210" y="2389698"/>
                  <a:pt x="1903210" y="2394760"/>
                </a:cubicBezTo>
                <a:cubicBezTo>
                  <a:pt x="1907541" y="2395660"/>
                  <a:pt x="1907949" y="2392801"/>
                  <a:pt x="1908275" y="2389698"/>
                </a:cubicBezTo>
                <a:cubicBezTo>
                  <a:pt x="1919709" y="2395087"/>
                  <a:pt x="1926569" y="2404969"/>
                  <a:pt x="1928448" y="2419997"/>
                </a:cubicBezTo>
                <a:cubicBezTo>
                  <a:pt x="1931878" y="2430043"/>
                  <a:pt x="1943802" y="2431513"/>
                  <a:pt x="1948621" y="2440170"/>
                </a:cubicBezTo>
                <a:cubicBezTo>
                  <a:pt x="1973203" y="2441967"/>
                  <a:pt x="1950581" y="2414524"/>
                  <a:pt x="1973857" y="2430125"/>
                </a:cubicBezTo>
                <a:cubicBezTo>
                  <a:pt x="1988965" y="2426776"/>
                  <a:pt x="1969038" y="2419343"/>
                  <a:pt x="1973857" y="2409952"/>
                </a:cubicBezTo>
                <a:cubicBezTo>
                  <a:pt x="1984637" y="2407584"/>
                  <a:pt x="1983494" y="2417139"/>
                  <a:pt x="1983903" y="2425060"/>
                </a:cubicBezTo>
                <a:cubicBezTo>
                  <a:pt x="1992232" y="2419915"/>
                  <a:pt x="1989375" y="2403663"/>
                  <a:pt x="1993948" y="2394760"/>
                </a:cubicBezTo>
                <a:cubicBezTo>
                  <a:pt x="2013876" y="2400151"/>
                  <a:pt x="1992640" y="2410033"/>
                  <a:pt x="1993948" y="2425060"/>
                </a:cubicBezTo>
                <a:cubicBezTo>
                  <a:pt x="1998277" y="2409788"/>
                  <a:pt x="2033395" y="2412647"/>
                  <a:pt x="2034294" y="2430125"/>
                </a:cubicBezTo>
                <a:cubicBezTo>
                  <a:pt x="2057244" y="2436331"/>
                  <a:pt x="2054057" y="2416322"/>
                  <a:pt x="2074639" y="2420079"/>
                </a:cubicBezTo>
                <a:cubicBezTo>
                  <a:pt x="2057488" y="2426695"/>
                  <a:pt x="2072108" y="2447112"/>
                  <a:pt x="2069576" y="2455361"/>
                </a:cubicBezTo>
                <a:cubicBezTo>
                  <a:pt x="2066799" y="2464671"/>
                  <a:pt x="2041400" y="2467121"/>
                  <a:pt x="2059530" y="2475533"/>
                </a:cubicBezTo>
                <a:cubicBezTo>
                  <a:pt x="2057324" y="2482883"/>
                  <a:pt x="2055121" y="2475043"/>
                  <a:pt x="2049403" y="2475533"/>
                </a:cubicBezTo>
                <a:cubicBezTo>
                  <a:pt x="2043686" y="2476513"/>
                  <a:pt x="2046626" y="2480597"/>
                  <a:pt x="2049403" y="2480597"/>
                </a:cubicBezTo>
                <a:cubicBezTo>
                  <a:pt x="2034376" y="2492358"/>
                  <a:pt x="2004075" y="2510488"/>
                  <a:pt x="1983821" y="2500769"/>
                </a:cubicBezTo>
                <a:cubicBezTo>
                  <a:pt x="1979655" y="2517676"/>
                  <a:pt x="1982759" y="2500279"/>
                  <a:pt x="1958584" y="2500769"/>
                </a:cubicBezTo>
                <a:cubicBezTo>
                  <a:pt x="1957767" y="2483456"/>
                  <a:pt x="1938166" y="2468183"/>
                  <a:pt x="1948539" y="2455361"/>
                </a:cubicBezTo>
                <a:cubicBezTo>
                  <a:pt x="1941270" y="2441967"/>
                  <a:pt x="1937268" y="2473899"/>
                  <a:pt x="1918239" y="2465488"/>
                </a:cubicBezTo>
                <a:cubicBezTo>
                  <a:pt x="1912195" y="2482965"/>
                  <a:pt x="1910316" y="2504608"/>
                  <a:pt x="1898066" y="2515879"/>
                </a:cubicBezTo>
                <a:cubicBezTo>
                  <a:pt x="1915381" y="2534419"/>
                  <a:pt x="1928367" y="2506160"/>
                  <a:pt x="1943476" y="2505834"/>
                </a:cubicBezTo>
                <a:cubicBezTo>
                  <a:pt x="1947314" y="2517757"/>
                  <a:pt x="1953439" y="2540707"/>
                  <a:pt x="1943476" y="2551243"/>
                </a:cubicBezTo>
                <a:cubicBezTo>
                  <a:pt x="1958503" y="2561288"/>
                  <a:pt x="1957849" y="2602288"/>
                  <a:pt x="1933429" y="2601634"/>
                </a:cubicBezTo>
                <a:cubicBezTo>
                  <a:pt x="1937759" y="2617722"/>
                  <a:pt x="1929019" y="2620744"/>
                  <a:pt x="1923302" y="2626870"/>
                </a:cubicBezTo>
                <a:cubicBezTo>
                  <a:pt x="1928774" y="2636099"/>
                  <a:pt x="1951151" y="2639448"/>
                  <a:pt x="1938411" y="2652106"/>
                </a:cubicBezTo>
                <a:cubicBezTo>
                  <a:pt x="1950172" y="2652106"/>
                  <a:pt x="1961933" y="2652106"/>
                  <a:pt x="1973693" y="2652106"/>
                </a:cubicBezTo>
                <a:cubicBezTo>
                  <a:pt x="1982023" y="2659948"/>
                  <a:pt x="1971978" y="2671788"/>
                  <a:pt x="1968630" y="2682325"/>
                </a:cubicBezTo>
                <a:cubicBezTo>
                  <a:pt x="1982105" y="2681100"/>
                  <a:pt x="1987822" y="2661091"/>
                  <a:pt x="1998930" y="2672279"/>
                </a:cubicBezTo>
                <a:cubicBezTo>
                  <a:pt x="2001951" y="2688369"/>
                  <a:pt x="1989455" y="2687879"/>
                  <a:pt x="1998930" y="2697516"/>
                </a:cubicBezTo>
                <a:cubicBezTo>
                  <a:pt x="2009303" y="2692779"/>
                  <a:pt x="2022941" y="2691308"/>
                  <a:pt x="2024166" y="2677343"/>
                </a:cubicBezTo>
                <a:cubicBezTo>
                  <a:pt x="2013712" y="2666890"/>
                  <a:pt x="1993703" y="2647124"/>
                  <a:pt x="2003992" y="2631934"/>
                </a:cubicBezTo>
                <a:cubicBezTo>
                  <a:pt x="2019430" y="2628259"/>
                  <a:pt x="2018776" y="2640590"/>
                  <a:pt x="2034211" y="2636997"/>
                </a:cubicBezTo>
                <a:cubicBezTo>
                  <a:pt x="2025636" y="2655781"/>
                  <a:pt x="2037234" y="2644920"/>
                  <a:pt x="2039276" y="2662151"/>
                </a:cubicBezTo>
                <a:cubicBezTo>
                  <a:pt x="2050464" y="2653822"/>
                  <a:pt x="2066635" y="2663215"/>
                  <a:pt x="2069493" y="2657089"/>
                </a:cubicBezTo>
                <a:cubicBezTo>
                  <a:pt x="2075048" y="2668359"/>
                  <a:pt x="2078396" y="2681835"/>
                  <a:pt x="2094730" y="2682325"/>
                </a:cubicBezTo>
                <a:cubicBezTo>
                  <a:pt x="2096609" y="2670809"/>
                  <a:pt x="2114904" y="2675627"/>
                  <a:pt x="2119966" y="2667216"/>
                </a:cubicBezTo>
                <a:cubicBezTo>
                  <a:pt x="2128624" y="2668767"/>
                  <a:pt x="2113432" y="2684774"/>
                  <a:pt x="2135075" y="2682325"/>
                </a:cubicBezTo>
                <a:cubicBezTo>
                  <a:pt x="2123315" y="2697106"/>
                  <a:pt x="2133850" y="2707561"/>
                  <a:pt x="2150185" y="2697434"/>
                </a:cubicBezTo>
                <a:cubicBezTo>
                  <a:pt x="2149205" y="2716626"/>
                  <a:pt x="2128950" y="2716544"/>
                  <a:pt x="2130013" y="2737779"/>
                </a:cubicBezTo>
                <a:cubicBezTo>
                  <a:pt x="2126664" y="2737779"/>
                  <a:pt x="2123315" y="2737779"/>
                  <a:pt x="2119966" y="2737779"/>
                </a:cubicBezTo>
                <a:cubicBezTo>
                  <a:pt x="2119069" y="2748806"/>
                  <a:pt x="2124049" y="2753869"/>
                  <a:pt x="2135075" y="2752971"/>
                </a:cubicBezTo>
                <a:cubicBezTo>
                  <a:pt x="2127643" y="2760321"/>
                  <a:pt x="2127643" y="2785966"/>
                  <a:pt x="2135075" y="2793315"/>
                </a:cubicBezTo>
                <a:cubicBezTo>
                  <a:pt x="2151410" y="2799522"/>
                  <a:pt x="2138915" y="2776982"/>
                  <a:pt x="2155247" y="2783188"/>
                </a:cubicBezTo>
                <a:cubicBezTo>
                  <a:pt x="2155247" y="2789885"/>
                  <a:pt x="2155247" y="2796664"/>
                  <a:pt x="2155247" y="2803361"/>
                </a:cubicBezTo>
                <a:cubicBezTo>
                  <a:pt x="2144958" y="2812182"/>
                  <a:pt x="2145366" y="2799604"/>
                  <a:pt x="2135075" y="2808343"/>
                </a:cubicBezTo>
                <a:cubicBezTo>
                  <a:pt x="2132789" y="2824106"/>
                  <a:pt x="2145857" y="2824515"/>
                  <a:pt x="2160312" y="2823452"/>
                </a:cubicBezTo>
                <a:cubicBezTo>
                  <a:pt x="2158106" y="2833090"/>
                  <a:pt x="2149450" y="2836111"/>
                  <a:pt x="2150267" y="2848689"/>
                </a:cubicBezTo>
                <a:cubicBezTo>
                  <a:pt x="2149368" y="2861265"/>
                  <a:pt x="2158025" y="2864450"/>
                  <a:pt x="2165374" y="2868862"/>
                </a:cubicBezTo>
                <a:cubicBezTo>
                  <a:pt x="2172890" y="2866657"/>
                  <a:pt x="2163415" y="2862409"/>
                  <a:pt x="2165374" y="2853753"/>
                </a:cubicBezTo>
                <a:cubicBezTo>
                  <a:pt x="2172562" y="2854161"/>
                  <a:pt x="2179668" y="2854569"/>
                  <a:pt x="2180484" y="2848689"/>
                </a:cubicBezTo>
                <a:cubicBezTo>
                  <a:pt x="2184650" y="2852364"/>
                  <a:pt x="2186610" y="2863798"/>
                  <a:pt x="2180484" y="2873925"/>
                </a:cubicBezTo>
                <a:cubicBezTo>
                  <a:pt x="2188651" y="2875395"/>
                  <a:pt x="2189141" y="2869189"/>
                  <a:pt x="2195593" y="2868862"/>
                </a:cubicBezTo>
                <a:cubicBezTo>
                  <a:pt x="2204007" y="2877274"/>
                  <a:pt x="2232427" y="2865676"/>
                  <a:pt x="2230875" y="2883970"/>
                </a:cubicBezTo>
                <a:close/>
                <a:moveTo>
                  <a:pt x="2241166" y="3020526"/>
                </a:moveTo>
                <a:cubicBezTo>
                  <a:pt x="2247374" y="3043557"/>
                  <a:pt x="2207109" y="3020035"/>
                  <a:pt x="2205884" y="3035635"/>
                </a:cubicBezTo>
                <a:cubicBezTo>
                  <a:pt x="2194696" y="3018076"/>
                  <a:pt x="2231203" y="3024936"/>
                  <a:pt x="2241166" y="3020526"/>
                </a:cubicBezTo>
                <a:close/>
                <a:moveTo>
                  <a:pt x="2278553" y="833596"/>
                </a:moveTo>
                <a:cubicBezTo>
                  <a:pt x="2279655" y="835658"/>
                  <a:pt x="2279758" y="837251"/>
                  <a:pt x="2275553" y="842273"/>
                </a:cubicBezTo>
                <a:cubicBezTo>
                  <a:pt x="2256115" y="846276"/>
                  <a:pt x="2256115" y="818099"/>
                  <a:pt x="2275553" y="822101"/>
                </a:cubicBezTo>
                <a:cubicBezTo>
                  <a:pt x="2275348" y="829002"/>
                  <a:pt x="2277450" y="831534"/>
                  <a:pt x="2278553" y="833596"/>
                </a:cubicBezTo>
                <a:close/>
                <a:moveTo>
                  <a:pt x="2280695" y="1598709"/>
                </a:moveTo>
                <a:cubicBezTo>
                  <a:pt x="2269752" y="1616352"/>
                  <a:pt x="2245497" y="1620762"/>
                  <a:pt x="2240352" y="1644120"/>
                </a:cubicBezTo>
                <a:cubicBezTo>
                  <a:pt x="2242637" y="1666987"/>
                  <a:pt x="2257339" y="1677523"/>
                  <a:pt x="2270650" y="1689529"/>
                </a:cubicBezTo>
                <a:cubicBezTo>
                  <a:pt x="2255950" y="1700064"/>
                  <a:pt x="2237084" y="1706434"/>
                  <a:pt x="2225241" y="1719828"/>
                </a:cubicBezTo>
                <a:cubicBezTo>
                  <a:pt x="2223935" y="1745392"/>
                  <a:pt x="2208743" y="1757153"/>
                  <a:pt x="2200005" y="1775284"/>
                </a:cubicBezTo>
                <a:cubicBezTo>
                  <a:pt x="2167010" y="1774223"/>
                  <a:pt x="2149043" y="1788270"/>
                  <a:pt x="2129360" y="1800520"/>
                </a:cubicBezTo>
                <a:cubicBezTo>
                  <a:pt x="2129360" y="1815630"/>
                  <a:pt x="2129360" y="1830739"/>
                  <a:pt x="2129360" y="1845929"/>
                </a:cubicBezTo>
                <a:cubicBezTo>
                  <a:pt x="2116865" y="1857771"/>
                  <a:pt x="2109595" y="1835966"/>
                  <a:pt x="2104123" y="1825757"/>
                </a:cubicBezTo>
                <a:cubicBezTo>
                  <a:pt x="2089259" y="1832781"/>
                  <a:pt x="2085012" y="1850421"/>
                  <a:pt x="2063777" y="1850993"/>
                </a:cubicBezTo>
                <a:cubicBezTo>
                  <a:pt x="2050955" y="1860058"/>
                  <a:pt x="2040909" y="1871820"/>
                  <a:pt x="2018368" y="1871166"/>
                </a:cubicBezTo>
                <a:cubicBezTo>
                  <a:pt x="2018205" y="1866265"/>
                  <a:pt x="2012161" y="1867246"/>
                  <a:pt x="2008241" y="1866102"/>
                </a:cubicBezTo>
                <a:cubicBezTo>
                  <a:pt x="1993459" y="1817017"/>
                  <a:pt x="1974511" y="1772017"/>
                  <a:pt x="1907378" y="1775284"/>
                </a:cubicBezTo>
                <a:cubicBezTo>
                  <a:pt x="1900517" y="1762053"/>
                  <a:pt x="1886142" y="1756172"/>
                  <a:pt x="1882140" y="1740002"/>
                </a:cubicBezTo>
                <a:cubicBezTo>
                  <a:pt x="1863846" y="1733877"/>
                  <a:pt x="1865888" y="1773732"/>
                  <a:pt x="1851841" y="1755111"/>
                </a:cubicBezTo>
                <a:cubicBezTo>
                  <a:pt x="1842449" y="1746209"/>
                  <a:pt x="1853147" y="1739512"/>
                  <a:pt x="1861886" y="1734937"/>
                </a:cubicBezTo>
                <a:cubicBezTo>
                  <a:pt x="1854862" y="1721789"/>
                  <a:pt x="1851841" y="1704638"/>
                  <a:pt x="1846777" y="1689529"/>
                </a:cubicBezTo>
                <a:cubicBezTo>
                  <a:pt x="1849718" y="1668866"/>
                  <a:pt x="1851352" y="1647060"/>
                  <a:pt x="1866949" y="1639137"/>
                </a:cubicBezTo>
                <a:cubicBezTo>
                  <a:pt x="1866949" y="1629010"/>
                  <a:pt x="1866949" y="1618964"/>
                  <a:pt x="1866949" y="1608837"/>
                </a:cubicBezTo>
                <a:cubicBezTo>
                  <a:pt x="1885163" y="1580007"/>
                  <a:pt x="1913094" y="1560896"/>
                  <a:pt x="1937596" y="1538274"/>
                </a:cubicBezTo>
                <a:cubicBezTo>
                  <a:pt x="1969203" y="1534517"/>
                  <a:pt x="2001381" y="1531414"/>
                  <a:pt x="2038459" y="1533209"/>
                </a:cubicBezTo>
                <a:cubicBezTo>
                  <a:pt x="2051854" y="1547666"/>
                  <a:pt x="2076028" y="1563918"/>
                  <a:pt x="2099060" y="1553465"/>
                </a:cubicBezTo>
                <a:cubicBezTo>
                  <a:pt x="2117763" y="1551994"/>
                  <a:pt x="2101346" y="1515405"/>
                  <a:pt x="2124296" y="1518101"/>
                </a:cubicBezTo>
                <a:cubicBezTo>
                  <a:pt x="2136792" y="1533128"/>
                  <a:pt x="2126992" y="1558120"/>
                  <a:pt x="2109186" y="1558447"/>
                </a:cubicBezTo>
                <a:cubicBezTo>
                  <a:pt x="2113270" y="1585562"/>
                  <a:pt x="2098978" y="1599773"/>
                  <a:pt x="2109186" y="1618964"/>
                </a:cubicBezTo>
                <a:cubicBezTo>
                  <a:pt x="2109676" y="1631951"/>
                  <a:pt x="2128869" y="1626152"/>
                  <a:pt x="2129360" y="1639137"/>
                </a:cubicBezTo>
                <a:cubicBezTo>
                  <a:pt x="2141855" y="1639872"/>
                  <a:pt x="2150267" y="1636523"/>
                  <a:pt x="2154597" y="1629010"/>
                </a:cubicBezTo>
                <a:cubicBezTo>
                  <a:pt x="2166683" y="1633665"/>
                  <a:pt x="2167909" y="1649265"/>
                  <a:pt x="2189878" y="1644120"/>
                </a:cubicBezTo>
                <a:cubicBezTo>
                  <a:pt x="2224752" y="1636770"/>
                  <a:pt x="2239127" y="1567103"/>
                  <a:pt x="2280695" y="1598709"/>
                </a:cubicBezTo>
                <a:close/>
                <a:moveTo>
                  <a:pt x="2301400" y="754978"/>
                </a:moveTo>
                <a:cubicBezTo>
                  <a:pt x="2302685" y="757621"/>
                  <a:pt x="2302747" y="759888"/>
                  <a:pt x="2300705" y="761583"/>
                </a:cubicBezTo>
                <a:cubicBezTo>
                  <a:pt x="2284533" y="775304"/>
                  <a:pt x="2270813" y="754150"/>
                  <a:pt x="2250232" y="756519"/>
                </a:cubicBezTo>
                <a:cubicBezTo>
                  <a:pt x="2230876" y="755620"/>
                  <a:pt x="2230713" y="773914"/>
                  <a:pt x="2214949" y="776691"/>
                </a:cubicBezTo>
                <a:cubicBezTo>
                  <a:pt x="2219115" y="831330"/>
                  <a:pt x="2184976" y="847582"/>
                  <a:pt x="2164477" y="877555"/>
                </a:cubicBezTo>
                <a:cubicBezTo>
                  <a:pt x="2163905" y="892092"/>
                  <a:pt x="2167255" y="910550"/>
                  <a:pt x="2159415" y="917901"/>
                </a:cubicBezTo>
                <a:cubicBezTo>
                  <a:pt x="2152063" y="889888"/>
                  <a:pt x="2107961" y="898790"/>
                  <a:pt x="2073659" y="897728"/>
                </a:cubicBezTo>
                <a:cubicBezTo>
                  <a:pt x="2053323" y="889480"/>
                  <a:pt x="2036335" y="877881"/>
                  <a:pt x="2028250" y="857382"/>
                </a:cubicBezTo>
                <a:cubicBezTo>
                  <a:pt x="2021798" y="864242"/>
                  <a:pt x="2004401" y="864242"/>
                  <a:pt x="1997950" y="857382"/>
                </a:cubicBezTo>
                <a:cubicBezTo>
                  <a:pt x="1997215" y="844806"/>
                  <a:pt x="2005873" y="841783"/>
                  <a:pt x="2008077" y="832146"/>
                </a:cubicBezTo>
                <a:cubicBezTo>
                  <a:pt x="2001380" y="823735"/>
                  <a:pt x="1985617" y="824306"/>
                  <a:pt x="1977777" y="817037"/>
                </a:cubicBezTo>
                <a:cubicBezTo>
                  <a:pt x="1977777" y="803561"/>
                  <a:pt x="1977777" y="790167"/>
                  <a:pt x="1977777" y="776691"/>
                </a:cubicBezTo>
                <a:cubicBezTo>
                  <a:pt x="1971161" y="774894"/>
                  <a:pt x="1969855" y="767871"/>
                  <a:pt x="1962668" y="766646"/>
                </a:cubicBezTo>
                <a:cubicBezTo>
                  <a:pt x="1960626" y="744432"/>
                  <a:pt x="1986843" y="750475"/>
                  <a:pt x="1977777" y="721237"/>
                </a:cubicBezTo>
                <a:cubicBezTo>
                  <a:pt x="1986434" y="714785"/>
                  <a:pt x="1997624" y="710784"/>
                  <a:pt x="1997950" y="696000"/>
                </a:cubicBezTo>
                <a:cubicBezTo>
                  <a:pt x="2001298" y="670846"/>
                  <a:pt x="1982841" y="667415"/>
                  <a:pt x="1977777" y="650592"/>
                </a:cubicBezTo>
                <a:cubicBezTo>
                  <a:pt x="1977940" y="630500"/>
                  <a:pt x="1977940" y="610246"/>
                  <a:pt x="1977940" y="590073"/>
                </a:cubicBezTo>
                <a:cubicBezTo>
                  <a:pt x="1991253" y="587134"/>
                  <a:pt x="1997459" y="569900"/>
                  <a:pt x="2013223" y="564837"/>
                </a:cubicBezTo>
                <a:cubicBezTo>
                  <a:pt x="2030783" y="559201"/>
                  <a:pt x="2054876" y="568919"/>
                  <a:pt x="2073741" y="559773"/>
                </a:cubicBezTo>
                <a:cubicBezTo>
                  <a:pt x="2102570" y="571370"/>
                  <a:pt x="2117599" y="596688"/>
                  <a:pt x="2139322" y="615309"/>
                </a:cubicBezTo>
                <a:cubicBezTo>
                  <a:pt x="2153532" y="616045"/>
                  <a:pt x="2151981" y="601018"/>
                  <a:pt x="2159496" y="595137"/>
                </a:cubicBezTo>
                <a:cubicBezTo>
                  <a:pt x="2181057" y="602161"/>
                  <a:pt x="2183425" y="628377"/>
                  <a:pt x="2220015" y="620373"/>
                </a:cubicBezTo>
                <a:cubicBezTo>
                  <a:pt x="2217972" y="632542"/>
                  <a:pt x="2229243" y="631317"/>
                  <a:pt x="2225077" y="645610"/>
                </a:cubicBezTo>
                <a:cubicBezTo>
                  <a:pt x="2252438" y="663658"/>
                  <a:pt x="2282818" y="678685"/>
                  <a:pt x="2280532" y="726300"/>
                </a:cubicBezTo>
                <a:cubicBezTo>
                  <a:pt x="2282676" y="735733"/>
                  <a:pt x="2297545" y="747050"/>
                  <a:pt x="2301400" y="754978"/>
                </a:cubicBezTo>
                <a:close/>
                <a:moveTo>
                  <a:pt x="2306668" y="2380060"/>
                </a:moveTo>
                <a:cubicBezTo>
                  <a:pt x="2296132" y="2382184"/>
                  <a:pt x="2293273" y="2376548"/>
                  <a:pt x="2286495" y="2374997"/>
                </a:cubicBezTo>
                <a:cubicBezTo>
                  <a:pt x="2283228" y="2386023"/>
                  <a:pt x="2300788" y="2391005"/>
                  <a:pt x="2281432" y="2390106"/>
                </a:cubicBezTo>
                <a:cubicBezTo>
                  <a:pt x="2282494" y="2408563"/>
                  <a:pt x="2288374" y="2409462"/>
                  <a:pt x="2281432" y="2425388"/>
                </a:cubicBezTo>
                <a:cubicBezTo>
                  <a:pt x="2276694" y="2421712"/>
                  <a:pt x="2273836" y="2416240"/>
                  <a:pt x="2271304" y="2410279"/>
                </a:cubicBezTo>
                <a:cubicBezTo>
                  <a:pt x="2262239" y="2409626"/>
                  <a:pt x="2260687" y="2416486"/>
                  <a:pt x="2251132" y="2415342"/>
                </a:cubicBezTo>
                <a:cubicBezTo>
                  <a:pt x="2280125" y="2423428"/>
                  <a:pt x="2241168" y="2442131"/>
                  <a:pt x="2271304" y="2445560"/>
                </a:cubicBezTo>
                <a:cubicBezTo>
                  <a:pt x="2270569" y="2454953"/>
                  <a:pt x="2254236" y="2448664"/>
                  <a:pt x="2251132" y="2455687"/>
                </a:cubicBezTo>
                <a:cubicBezTo>
                  <a:pt x="2234471" y="2455605"/>
                  <a:pt x="2234062" y="2439190"/>
                  <a:pt x="2215931" y="2440498"/>
                </a:cubicBezTo>
                <a:cubicBezTo>
                  <a:pt x="2212256" y="2425142"/>
                  <a:pt x="2221077" y="2422121"/>
                  <a:pt x="2220995" y="2410279"/>
                </a:cubicBezTo>
                <a:cubicBezTo>
                  <a:pt x="2231530" y="2408155"/>
                  <a:pt x="2234308" y="2413709"/>
                  <a:pt x="2241168" y="2415342"/>
                </a:cubicBezTo>
                <a:cubicBezTo>
                  <a:pt x="2238880" y="2400804"/>
                  <a:pt x="2219443" y="2403418"/>
                  <a:pt x="2215931" y="2390106"/>
                </a:cubicBezTo>
                <a:cubicBezTo>
                  <a:pt x="2207846" y="2391005"/>
                  <a:pt x="2224180" y="2414118"/>
                  <a:pt x="2200822" y="2410279"/>
                </a:cubicBezTo>
                <a:cubicBezTo>
                  <a:pt x="2189226" y="2400968"/>
                  <a:pt x="2223118" y="2380550"/>
                  <a:pt x="2185713" y="2385043"/>
                </a:cubicBezTo>
                <a:cubicBezTo>
                  <a:pt x="2188489" y="2368708"/>
                  <a:pt x="2209888" y="2377039"/>
                  <a:pt x="2216013" y="2369933"/>
                </a:cubicBezTo>
                <a:cubicBezTo>
                  <a:pt x="2216749" y="2369116"/>
                  <a:pt x="2208907" y="2357601"/>
                  <a:pt x="2216013" y="2354824"/>
                </a:cubicBezTo>
                <a:cubicBezTo>
                  <a:pt x="2220504" y="2358745"/>
                  <a:pt x="2227447" y="2360214"/>
                  <a:pt x="2236186" y="2359887"/>
                </a:cubicBezTo>
                <a:cubicBezTo>
                  <a:pt x="2237003" y="2345595"/>
                  <a:pt x="2219116" y="2350087"/>
                  <a:pt x="2226058" y="2329588"/>
                </a:cubicBezTo>
                <a:cubicBezTo>
                  <a:pt x="2233327" y="2318480"/>
                  <a:pt x="2238390" y="2335958"/>
                  <a:pt x="2241168" y="2324524"/>
                </a:cubicBezTo>
                <a:cubicBezTo>
                  <a:pt x="2256684" y="2329588"/>
                  <a:pt x="2235532" y="2338164"/>
                  <a:pt x="2231041" y="2339633"/>
                </a:cubicBezTo>
                <a:cubicBezTo>
                  <a:pt x="2247947" y="2349188"/>
                  <a:pt x="2250887" y="2343308"/>
                  <a:pt x="2251214" y="2364870"/>
                </a:cubicBezTo>
                <a:cubicBezTo>
                  <a:pt x="2258646" y="2352375"/>
                  <a:pt x="2266813" y="2368055"/>
                  <a:pt x="2276450" y="2369933"/>
                </a:cubicBezTo>
                <a:cubicBezTo>
                  <a:pt x="2285761" y="2371730"/>
                  <a:pt x="2309854" y="2359315"/>
                  <a:pt x="2306668" y="2380060"/>
                </a:cubicBezTo>
                <a:close/>
                <a:moveTo>
                  <a:pt x="2321858" y="3166798"/>
                </a:moveTo>
                <a:cubicBezTo>
                  <a:pt x="2315977" y="3171045"/>
                  <a:pt x="2308300" y="3173494"/>
                  <a:pt x="2296622" y="3171861"/>
                </a:cubicBezTo>
                <a:cubicBezTo>
                  <a:pt x="2289761" y="3160346"/>
                  <a:pt x="2309689" y="3152913"/>
                  <a:pt x="2296622" y="3151689"/>
                </a:cubicBezTo>
                <a:cubicBezTo>
                  <a:pt x="2296723" y="3150055"/>
                  <a:pt x="2298653" y="3149218"/>
                  <a:pt x="2301414" y="3149122"/>
                </a:cubicBezTo>
                <a:cubicBezTo>
                  <a:pt x="2309699" y="3148835"/>
                  <a:pt x="2325472" y="3155221"/>
                  <a:pt x="2321858" y="3166798"/>
                </a:cubicBezTo>
                <a:close/>
                <a:moveTo>
                  <a:pt x="2335712" y="808442"/>
                </a:moveTo>
                <a:cubicBezTo>
                  <a:pt x="2334334" y="816343"/>
                  <a:pt x="2329740" y="822918"/>
                  <a:pt x="2321042" y="822101"/>
                </a:cubicBezTo>
                <a:cubicBezTo>
                  <a:pt x="2313528" y="814096"/>
                  <a:pt x="2310587" y="782082"/>
                  <a:pt x="2331087" y="786820"/>
                </a:cubicBezTo>
                <a:cubicBezTo>
                  <a:pt x="2335252" y="791311"/>
                  <a:pt x="2337090" y="800540"/>
                  <a:pt x="2335712" y="808442"/>
                </a:cubicBezTo>
                <a:close/>
                <a:moveTo>
                  <a:pt x="2342030" y="3050825"/>
                </a:moveTo>
                <a:cubicBezTo>
                  <a:pt x="2337049" y="3057604"/>
                  <a:pt x="2328555" y="3060871"/>
                  <a:pt x="2321858" y="3065934"/>
                </a:cubicBezTo>
                <a:cubicBezTo>
                  <a:pt x="2327820" y="3098765"/>
                  <a:pt x="2305033" y="3102931"/>
                  <a:pt x="2301685" y="3126452"/>
                </a:cubicBezTo>
                <a:cubicBezTo>
                  <a:pt x="2286412" y="3115589"/>
                  <a:pt x="2266893" y="3120246"/>
                  <a:pt x="2266403" y="3086108"/>
                </a:cubicBezTo>
                <a:cubicBezTo>
                  <a:pt x="2255867" y="3088229"/>
                  <a:pt x="2253008" y="3082677"/>
                  <a:pt x="2246230" y="3081043"/>
                </a:cubicBezTo>
                <a:cubicBezTo>
                  <a:pt x="2246230" y="3074345"/>
                  <a:pt x="2246230" y="3067567"/>
                  <a:pt x="2246230" y="3060871"/>
                </a:cubicBezTo>
                <a:cubicBezTo>
                  <a:pt x="2250722" y="3058666"/>
                  <a:pt x="2255214" y="3056459"/>
                  <a:pt x="2256275" y="3050825"/>
                </a:cubicBezTo>
                <a:cubicBezTo>
                  <a:pt x="2262973" y="3050825"/>
                  <a:pt x="2269751" y="3050825"/>
                  <a:pt x="2276449" y="3050825"/>
                </a:cubicBezTo>
                <a:cubicBezTo>
                  <a:pt x="2280981" y="3041923"/>
                  <a:pt x="2291680" y="3040004"/>
                  <a:pt x="2304093" y="3041270"/>
                </a:cubicBezTo>
                <a:cubicBezTo>
                  <a:pt x="2316508" y="3042536"/>
                  <a:pt x="2330637" y="3046986"/>
                  <a:pt x="2342030" y="3050825"/>
                </a:cubicBezTo>
                <a:close/>
                <a:moveTo>
                  <a:pt x="2391606" y="1669438"/>
                </a:moveTo>
                <a:cubicBezTo>
                  <a:pt x="2382948" y="1705456"/>
                  <a:pt x="2329291" y="1694185"/>
                  <a:pt x="2305852" y="1679566"/>
                </a:cubicBezTo>
                <a:cubicBezTo>
                  <a:pt x="2307648" y="1662824"/>
                  <a:pt x="2320960" y="1657678"/>
                  <a:pt x="2331087" y="1649266"/>
                </a:cubicBezTo>
                <a:cubicBezTo>
                  <a:pt x="2355017" y="1652207"/>
                  <a:pt x="2370863" y="1663313"/>
                  <a:pt x="2391606" y="1669438"/>
                </a:cubicBezTo>
                <a:close/>
              </a:path>
            </a:pathLst>
          </a:custGeom>
          <a:gradFill>
            <a:gsLst>
              <a:gs pos="0">
                <a:schemeClr val="lt1"/>
              </a:gs>
              <a:gs pos="100000">
                <a:schemeClr val="dk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14" name="Google Shape;14;p2"/>
          <p:cNvGrpSpPr/>
          <p:nvPr/>
        </p:nvGrpSpPr>
        <p:grpSpPr>
          <a:xfrm rot="-5400000">
            <a:off x="3127085" y="5097279"/>
            <a:ext cx="557907" cy="546809"/>
            <a:chOff x="2343913" y="3077625"/>
            <a:chExt cx="435831" cy="427161"/>
          </a:xfrm>
        </p:grpSpPr>
        <p:sp>
          <p:nvSpPr>
            <p:cNvPr id="15" name="Google Shape;15;p2"/>
            <p:cNvSpPr/>
            <p:nvPr/>
          </p:nvSpPr>
          <p:spPr>
            <a:xfrm>
              <a:off x="2419324" y="3106304"/>
              <a:ext cx="2615" cy="2615"/>
            </a:xfrm>
            <a:custGeom>
              <a:avLst/>
              <a:gdLst/>
              <a:ahLst/>
              <a:cxnLst/>
              <a:rect l="l" t="t" r="r" b="b"/>
              <a:pathLst>
                <a:path w="2615" h="2615" extrusionOk="0">
                  <a:moveTo>
                    <a:pt x="893" y="0"/>
                  </a:moveTo>
                  <a:cubicBezTo>
                    <a:pt x="1659" y="64"/>
                    <a:pt x="1850" y="829"/>
                    <a:pt x="2616" y="893"/>
                  </a:cubicBezTo>
                  <a:cubicBezTo>
                    <a:pt x="2488" y="1595"/>
                    <a:pt x="1786" y="1850"/>
                    <a:pt x="1723" y="2616"/>
                  </a:cubicBezTo>
                  <a:cubicBezTo>
                    <a:pt x="1021" y="2488"/>
                    <a:pt x="766" y="1786"/>
                    <a:pt x="0" y="1723"/>
                  </a:cubicBezTo>
                  <a:cubicBezTo>
                    <a:pt x="128" y="957"/>
                    <a:pt x="893" y="766"/>
                    <a:pt x="89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6" name="Google Shape;16;p2"/>
            <p:cNvSpPr/>
            <p:nvPr/>
          </p:nvSpPr>
          <p:spPr>
            <a:xfrm>
              <a:off x="2403551" y="3110334"/>
              <a:ext cx="4839" cy="6050"/>
            </a:xfrm>
            <a:custGeom>
              <a:avLst/>
              <a:gdLst/>
              <a:ahLst/>
              <a:cxnLst/>
              <a:rect l="l" t="t" r="r" b="b"/>
              <a:pathLst>
                <a:path w="4839" h="6050" extrusionOk="0">
                  <a:moveTo>
                    <a:pt x="3587" y="117"/>
                  </a:moveTo>
                  <a:cubicBezTo>
                    <a:pt x="5437" y="1648"/>
                    <a:pt x="4863" y="4009"/>
                    <a:pt x="4225" y="6051"/>
                  </a:cubicBezTo>
                  <a:cubicBezTo>
                    <a:pt x="3076" y="5859"/>
                    <a:pt x="2566" y="4902"/>
                    <a:pt x="907" y="5349"/>
                  </a:cubicBezTo>
                  <a:cubicBezTo>
                    <a:pt x="-560" y="3052"/>
                    <a:pt x="-624" y="-712"/>
                    <a:pt x="3587" y="11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7" name="Google Shape;17;p2"/>
            <p:cNvSpPr/>
            <p:nvPr/>
          </p:nvSpPr>
          <p:spPr>
            <a:xfrm>
              <a:off x="2609386" y="3151563"/>
              <a:ext cx="4063" cy="5652"/>
            </a:xfrm>
            <a:custGeom>
              <a:avLst/>
              <a:gdLst/>
              <a:ahLst/>
              <a:cxnLst/>
              <a:rect l="l" t="t" r="r" b="b"/>
              <a:pathLst>
                <a:path w="4063" h="5652" extrusionOk="0">
                  <a:moveTo>
                    <a:pt x="378" y="38"/>
                  </a:moveTo>
                  <a:cubicBezTo>
                    <a:pt x="3185" y="-408"/>
                    <a:pt x="4844" y="3164"/>
                    <a:pt x="3695" y="5652"/>
                  </a:cubicBezTo>
                  <a:cubicBezTo>
                    <a:pt x="1271" y="5652"/>
                    <a:pt x="-898" y="2718"/>
                    <a:pt x="378" y="3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8" name="Google Shape;18;p2"/>
            <p:cNvSpPr/>
            <p:nvPr/>
          </p:nvSpPr>
          <p:spPr>
            <a:xfrm>
              <a:off x="2639398" y="3155812"/>
              <a:ext cx="1870" cy="2296"/>
            </a:xfrm>
            <a:custGeom>
              <a:avLst/>
              <a:gdLst/>
              <a:ahLst/>
              <a:cxnLst/>
              <a:rect l="l" t="t" r="r" b="b"/>
              <a:pathLst>
                <a:path w="1870" h="2296" extrusionOk="0">
                  <a:moveTo>
                    <a:pt x="224" y="128"/>
                  </a:moveTo>
                  <a:cubicBezTo>
                    <a:pt x="543" y="64"/>
                    <a:pt x="926" y="0"/>
                    <a:pt x="1309" y="0"/>
                  </a:cubicBezTo>
                  <a:cubicBezTo>
                    <a:pt x="1436" y="1467"/>
                    <a:pt x="2330" y="1021"/>
                    <a:pt x="1564" y="2169"/>
                  </a:cubicBezTo>
                  <a:cubicBezTo>
                    <a:pt x="1181" y="2233"/>
                    <a:pt x="862" y="2233"/>
                    <a:pt x="479" y="2297"/>
                  </a:cubicBezTo>
                  <a:cubicBezTo>
                    <a:pt x="-541" y="1276"/>
                    <a:pt x="416" y="1531"/>
                    <a:pt x="224"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9" name="Google Shape;19;p2"/>
            <p:cNvSpPr/>
            <p:nvPr/>
          </p:nvSpPr>
          <p:spPr>
            <a:xfrm>
              <a:off x="2606000" y="3161618"/>
              <a:ext cx="2296" cy="2233"/>
            </a:xfrm>
            <a:custGeom>
              <a:avLst/>
              <a:gdLst/>
              <a:ahLst/>
              <a:cxnLst/>
              <a:rect l="l" t="t" r="r" b="b"/>
              <a:pathLst>
                <a:path w="2296" h="2233" extrusionOk="0">
                  <a:moveTo>
                    <a:pt x="510" y="128"/>
                  </a:moveTo>
                  <a:cubicBezTo>
                    <a:pt x="893" y="64"/>
                    <a:pt x="1212" y="64"/>
                    <a:pt x="1595" y="0"/>
                  </a:cubicBezTo>
                  <a:cubicBezTo>
                    <a:pt x="1531" y="447"/>
                    <a:pt x="1850" y="447"/>
                    <a:pt x="2169" y="447"/>
                  </a:cubicBezTo>
                  <a:cubicBezTo>
                    <a:pt x="2233" y="829"/>
                    <a:pt x="2233" y="1148"/>
                    <a:pt x="2297" y="1531"/>
                  </a:cubicBezTo>
                  <a:cubicBezTo>
                    <a:pt x="1850" y="1467"/>
                    <a:pt x="1786" y="1786"/>
                    <a:pt x="1786" y="2105"/>
                  </a:cubicBezTo>
                  <a:cubicBezTo>
                    <a:pt x="1467" y="2169"/>
                    <a:pt x="1085" y="2169"/>
                    <a:pt x="702" y="2233"/>
                  </a:cubicBezTo>
                  <a:cubicBezTo>
                    <a:pt x="766" y="1786"/>
                    <a:pt x="447" y="1723"/>
                    <a:pt x="128" y="1723"/>
                  </a:cubicBezTo>
                  <a:cubicBezTo>
                    <a:pt x="64" y="1404"/>
                    <a:pt x="64" y="1021"/>
                    <a:pt x="0" y="638"/>
                  </a:cubicBezTo>
                  <a:cubicBezTo>
                    <a:pt x="510" y="766"/>
                    <a:pt x="510" y="447"/>
                    <a:pt x="510"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0" name="Google Shape;20;p2"/>
            <p:cNvSpPr/>
            <p:nvPr/>
          </p:nvSpPr>
          <p:spPr>
            <a:xfrm>
              <a:off x="2673350" y="3166506"/>
              <a:ext cx="3019" cy="5255"/>
            </a:xfrm>
            <a:custGeom>
              <a:avLst/>
              <a:gdLst/>
              <a:ahLst/>
              <a:cxnLst/>
              <a:rect l="l" t="t" r="r" b="b"/>
              <a:pathLst>
                <a:path w="3019" h="5255" extrusionOk="0">
                  <a:moveTo>
                    <a:pt x="1169" y="215"/>
                  </a:moveTo>
                  <a:cubicBezTo>
                    <a:pt x="3211" y="-869"/>
                    <a:pt x="1616" y="2512"/>
                    <a:pt x="3020" y="2193"/>
                  </a:cubicBezTo>
                  <a:cubicBezTo>
                    <a:pt x="2445" y="3533"/>
                    <a:pt x="2382" y="5255"/>
                    <a:pt x="85" y="5255"/>
                  </a:cubicBezTo>
                  <a:cubicBezTo>
                    <a:pt x="-234" y="4362"/>
                    <a:pt x="404" y="4171"/>
                    <a:pt x="1042" y="4043"/>
                  </a:cubicBezTo>
                  <a:cubicBezTo>
                    <a:pt x="914" y="2576"/>
                    <a:pt x="531" y="981"/>
                    <a:pt x="1169" y="21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1" name="Google Shape;21;p2"/>
            <p:cNvSpPr/>
            <p:nvPr/>
          </p:nvSpPr>
          <p:spPr>
            <a:xfrm>
              <a:off x="2679241" y="3169656"/>
              <a:ext cx="2775" cy="1692"/>
            </a:xfrm>
            <a:custGeom>
              <a:avLst/>
              <a:gdLst/>
              <a:ahLst/>
              <a:cxnLst/>
              <a:rect l="l" t="t" r="r" b="b"/>
              <a:pathLst>
                <a:path w="2775" h="1692" extrusionOk="0">
                  <a:moveTo>
                    <a:pt x="0" y="319"/>
                  </a:moveTo>
                  <a:cubicBezTo>
                    <a:pt x="893" y="191"/>
                    <a:pt x="1786" y="128"/>
                    <a:pt x="2679" y="0"/>
                  </a:cubicBezTo>
                  <a:cubicBezTo>
                    <a:pt x="3381" y="2233"/>
                    <a:pt x="0" y="2169"/>
                    <a:pt x="0" y="31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2" name="Google Shape;22;p2"/>
            <p:cNvSpPr/>
            <p:nvPr/>
          </p:nvSpPr>
          <p:spPr>
            <a:xfrm>
              <a:off x="2424715" y="3202003"/>
              <a:ext cx="3995" cy="5422"/>
            </a:xfrm>
            <a:custGeom>
              <a:avLst/>
              <a:gdLst/>
              <a:ahLst/>
              <a:cxnLst/>
              <a:rect l="l" t="t" r="r" b="b"/>
              <a:pathLst>
                <a:path w="3995" h="5422" extrusionOk="0">
                  <a:moveTo>
                    <a:pt x="734" y="0"/>
                  </a:moveTo>
                  <a:cubicBezTo>
                    <a:pt x="1435" y="383"/>
                    <a:pt x="2265" y="510"/>
                    <a:pt x="3477" y="255"/>
                  </a:cubicBezTo>
                  <a:cubicBezTo>
                    <a:pt x="4753" y="2871"/>
                    <a:pt x="3605" y="4849"/>
                    <a:pt x="797" y="5423"/>
                  </a:cubicBezTo>
                  <a:cubicBezTo>
                    <a:pt x="-287" y="3764"/>
                    <a:pt x="-223" y="1404"/>
                    <a:pt x="73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3" name="Google Shape;23;p2"/>
            <p:cNvSpPr/>
            <p:nvPr/>
          </p:nvSpPr>
          <p:spPr>
            <a:xfrm>
              <a:off x="2663558" y="3177440"/>
              <a:ext cx="7798" cy="7112"/>
            </a:xfrm>
            <a:custGeom>
              <a:avLst/>
              <a:gdLst/>
              <a:ahLst/>
              <a:cxnLst/>
              <a:rect l="l" t="t" r="r" b="b"/>
              <a:pathLst>
                <a:path w="7798" h="7112" extrusionOk="0">
                  <a:moveTo>
                    <a:pt x="2349" y="0"/>
                  </a:moveTo>
                  <a:cubicBezTo>
                    <a:pt x="4327" y="1723"/>
                    <a:pt x="8984" y="2999"/>
                    <a:pt x="7517" y="7082"/>
                  </a:cubicBezTo>
                  <a:cubicBezTo>
                    <a:pt x="3753" y="7464"/>
                    <a:pt x="2987" y="4211"/>
                    <a:pt x="52" y="3573"/>
                  </a:cubicBezTo>
                  <a:cubicBezTo>
                    <a:pt x="-394" y="1404"/>
                    <a:pt x="2158" y="1659"/>
                    <a:pt x="234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4" name="Google Shape;24;p2"/>
            <p:cNvSpPr/>
            <p:nvPr/>
          </p:nvSpPr>
          <p:spPr>
            <a:xfrm>
              <a:off x="2529094" y="3194057"/>
              <a:ext cx="3361" cy="1846"/>
            </a:xfrm>
            <a:custGeom>
              <a:avLst/>
              <a:gdLst/>
              <a:ahLst/>
              <a:cxnLst/>
              <a:rect l="l" t="t" r="r" b="b"/>
              <a:pathLst>
                <a:path w="3361" h="1846" extrusionOk="0">
                  <a:moveTo>
                    <a:pt x="3345" y="1501"/>
                  </a:moveTo>
                  <a:cubicBezTo>
                    <a:pt x="2197" y="1310"/>
                    <a:pt x="-291" y="2777"/>
                    <a:pt x="28" y="799"/>
                  </a:cubicBezTo>
                  <a:cubicBezTo>
                    <a:pt x="730" y="-157"/>
                    <a:pt x="3601" y="-604"/>
                    <a:pt x="3345" y="15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 name="Google Shape;25;p2"/>
            <p:cNvSpPr/>
            <p:nvPr/>
          </p:nvSpPr>
          <p:spPr>
            <a:xfrm>
              <a:off x="2455355" y="3206596"/>
              <a:ext cx="2702" cy="1594"/>
            </a:xfrm>
            <a:custGeom>
              <a:avLst/>
              <a:gdLst/>
              <a:ahLst/>
              <a:cxnLst/>
              <a:rect l="l" t="t" r="r" b="b"/>
              <a:pathLst>
                <a:path w="2702" h="1594" extrusionOk="0">
                  <a:moveTo>
                    <a:pt x="15" y="255"/>
                  </a:moveTo>
                  <a:cubicBezTo>
                    <a:pt x="908" y="191"/>
                    <a:pt x="1801" y="64"/>
                    <a:pt x="2694" y="0"/>
                  </a:cubicBezTo>
                  <a:cubicBezTo>
                    <a:pt x="2886" y="1595"/>
                    <a:pt x="-240" y="2488"/>
                    <a:pt x="15" y="25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 name="Google Shape;26;p2"/>
            <p:cNvSpPr/>
            <p:nvPr/>
          </p:nvSpPr>
          <p:spPr>
            <a:xfrm>
              <a:off x="2561149" y="3198768"/>
              <a:ext cx="1868" cy="3745"/>
            </a:xfrm>
            <a:custGeom>
              <a:avLst/>
              <a:gdLst/>
              <a:ahLst/>
              <a:cxnLst/>
              <a:rect l="l" t="t" r="r" b="b"/>
              <a:pathLst>
                <a:path w="1868" h="3745" extrusionOk="0">
                  <a:moveTo>
                    <a:pt x="0" y="108"/>
                  </a:moveTo>
                  <a:cubicBezTo>
                    <a:pt x="2105" y="-657"/>
                    <a:pt x="2169" y="2852"/>
                    <a:pt x="1467" y="3745"/>
                  </a:cubicBezTo>
                  <a:cubicBezTo>
                    <a:pt x="-638" y="3235"/>
                    <a:pt x="255" y="2469"/>
                    <a:pt x="0"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 name="Google Shape;27;p2"/>
            <p:cNvSpPr/>
            <p:nvPr/>
          </p:nvSpPr>
          <p:spPr>
            <a:xfrm>
              <a:off x="2550935" y="3203692"/>
              <a:ext cx="2627" cy="1661"/>
            </a:xfrm>
            <a:custGeom>
              <a:avLst/>
              <a:gdLst/>
              <a:ahLst/>
              <a:cxnLst/>
              <a:rect l="l" t="t" r="r" b="b"/>
              <a:pathLst>
                <a:path w="2627" h="1661" extrusionOk="0">
                  <a:moveTo>
                    <a:pt x="2622" y="416"/>
                  </a:moveTo>
                  <a:cubicBezTo>
                    <a:pt x="2749" y="1820"/>
                    <a:pt x="771" y="1947"/>
                    <a:pt x="6" y="1246"/>
                  </a:cubicBezTo>
                  <a:cubicBezTo>
                    <a:pt x="-122" y="-158"/>
                    <a:pt x="1856" y="-285"/>
                    <a:pt x="2622" y="41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 name="Google Shape;28;p2"/>
            <p:cNvSpPr/>
            <p:nvPr/>
          </p:nvSpPr>
          <p:spPr>
            <a:xfrm>
              <a:off x="2458560" y="3216116"/>
              <a:ext cx="3572" cy="3114"/>
            </a:xfrm>
            <a:custGeom>
              <a:avLst/>
              <a:gdLst/>
              <a:ahLst/>
              <a:cxnLst/>
              <a:rect l="l" t="t" r="r" b="b"/>
              <a:pathLst>
                <a:path w="3572" h="3114" extrusionOk="0">
                  <a:moveTo>
                    <a:pt x="0" y="177"/>
                  </a:moveTo>
                  <a:cubicBezTo>
                    <a:pt x="2552" y="-524"/>
                    <a:pt x="3318" y="943"/>
                    <a:pt x="3573" y="3048"/>
                  </a:cubicBezTo>
                  <a:cubicBezTo>
                    <a:pt x="1276" y="3495"/>
                    <a:pt x="829" y="1581"/>
                    <a:pt x="0" y="17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 name="Google Shape;29;p2"/>
            <p:cNvSpPr/>
            <p:nvPr/>
          </p:nvSpPr>
          <p:spPr>
            <a:xfrm>
              <a:off x="2655647" y="3195232"/>
              <a:ext cx="3943" cy="7982"/>
            </a:xfrm>
            <a:custGeom>
              <a:avLst/>
              <a:gdLst/>
              <a:ahLst/>
              <a:cxnLst/>
              <a:rect l="l" t="t" r="r" b="b"/>
              <a:pathLst>
                <a:path w="3943" h="7982" extrusionOk="0">
                  <a:moveTo>
                    <a:pt x="3624" y="391"/>
                  </a:moveTo>
                  <a:cubicBezTo>
                    <a:pt x="3369" y="3708"/>
                    <a:pt x="3880" y="4984"/>
                    <a:pt x="3943" y="7983"/>
                  </a:cubicBezTo>
                  <a:cubicBezTo>
                    <a:pt x="1647" y="6324"/>
                    <a:pt x="4262" y="2049"/>
                    <a:pt x="52" y="2432"/>
                  </a:cubicBezTo>
                  <a:cubicBezTo>
                    <a:pt x="-395" y="454"/>
                    <a:pt x="2157" y="-630"/>
                    <a:pt x="3624" y="3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 name="Google Shape;30;p2"/>
            <p:cNvSpPr/>
            <p:nvPr/>
          </p:nvSpPr>
          <p:spPr>
            <a:xfrm>
              <a:off x="2593623" y="3207043"/>
              <a:ext cx="3253" cy="1632"/>
            </a:xfrm>
            <a:custGeom>
              <a:avLst/>
              <a:gdLst/>
              <a:ahLst/>
              <a:cxnLst/>
              <a:rect l="l" t="t" r="r" b="b"/>
              <a:pathLst>
                <a:path w="3253" h="1632" extrusionOk="0">
                  <a:moveTo>
                    <a:pt x="0" y="191"/>
                  </a:moveTo>
                  <a:cubicBezTo>
                    <a:pt x="1340" y="0"/>
                    <a:pt x="2552" y="-191"/>
                    <a:pt x="3254" y="383"/>
                  </a:cubicBezTo>
                  <a:cubicBezTo>
                    <a:pt x="2616" y="1404"/>
                    <a:pt x="0" y="2680"/>
                    <a:pt x="0" y="1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1" name="Google Shape;31;p2"/>
            <p:cNvSpPr/>
            <p:nvPr/>
          </p:nvSpPr>
          <p:spPr>
            <a:xfrm>
              <a:off x="2647657" y="3202744"/>
              <a:ext cx="2769" cy="1951"/>
            </a:xfrm>
            <a:custGeom>
              <a:avLst/>
              <a:gdLst/>
              <a:ahLst/>
              <a:cxnLst/>
              <a:rect l="l" t="t" r="r" b="b"/>
              <a:pathLst>
                <a:path w="2769" h="1951" extrusionOk="0">
                  <a:moveTo>
                    <a:pt x="2747" y="1491"/>
                  </a:moveTo>
                  <a:cubicBezTo>
                    <a:pt x="1918" y="2576"/>
                    <a:pt x="1152" y="1428"/>
                    <a:pt x="4" y="1236"/>
                  </a:cubicBezTo>
                  <a:cubicBezTo>
                    <a:pt x="-124" y="-359"/>
                    <a:pt x="3066" y="-550"/>
                    <a:pt x="2747" y="14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 name="Google Shape;32;p2"/>
            <p:cNvSpPr/>
            <p:nvPr/>
          </p:nvSpPr>
          <p:spPr>
            <a:xfrm>
              <a:off x="2373516" y="3234666"/>
              <a:ext cx="9787" cy="8168"/>
            </a:xfrm>
            <a:custGeom>
              <a:avLst/>
              <a:gdLst/>
              <a:ahLst/>
              <a:cxnLst/>
              <a:rect l="l" t="t" r="r" b="b"/>
              <a:pathLst>
                <a:path w="9787" h="8168" extrusionOk="0">
                  <a:moveTo>
                    <a:pt x="7656" y="2"/>
                  </a:moveTo>
                  <a:cubicBezTo>
                    <a:pt x="9634" y="1086"/>
                    <a:pt x="10527" y="5489"/>
                    <a:pt x="9060" y="7466"/>
                  </a:cubicBezTo>
                  <a:cubicBezTo>
                    <a:pt x="6890" y="7722"/>
                    <a:pt x="4785" y="7977"/>
                    <a:pt x="2616" y="8168"/>
                  </a:cubicBezTo>
                  <a:cubicBezTo>
                    <a:pt x="1595" y="7020"/>
                    <a:pt x="1021" y="5233"/>
                    <a:pt x="0" y="4085"/>
                  </a:cubicBezTo>
                  <a:cubicBezTo>
                    <a:pt x="957" y="1469"/>
                    <a:pt x="2233" y="-62"/>
                    <a:pt x="7656" y="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 name="Google Shape;33;p2"/>
            <p:cNvSpPr/>
            <p:nvPr/>
          </p:nvSpPr>
          <p:spPr>
            <a:xfrm>
              <a:off x="2444652" y="3231239"/>
              <a:ext cx="3257" cy="2130"/>
            </a:xfrm>
            <a:custGeom>
              <a:avLst/>
              <a:gdLst/>
              <a:ahLst/>
              <a:cxnLst/>
              <a:rect l="l" t="t" r="r" b="b"/>
              <a:pathLst>
                <a:path w="3257" h="2130" extrusionOk="0">
                  <a:moveTo>
                    <a:pt x="3254" y="1450"/>
                  </a:moveTo>
                  <a:cubicBezTo>
                    <a:pt x="2233" y="2790"/>
                    <a:pt x="893" y="1833"/>
                    <a:pt x="0" y="1259"/>
                  </a:cubicBezTo>
                  <a:cubicBezTo>
                    <a:pt x="255" y="47"/>
                    <a:pt x="3381" y="-910"/>
                    <a:pt x="3254" y="145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 name="Google Shape;34;p2"/>
            <p:cNvSpPr/>
            <p:nvPr/>
          </p:nvSpPr>
          <p:spPr>
            <a:xfrm>
              <a:off x="2432020" y="3239867"/>
              <a:ext cx="5025" cy="4689"/>
            </a:xfrm>
            <a:custGeom>
              <a:avLst/>
              <a:gdLst/>
              <a:ahLst/>
              <a:cxnLst/>
              <a:rect l="l" t="t" r="r" b="b"/>
              <a:pathLst>
                <a:path w="5025" h="4689" extrusionOk="0">
                  <a:moveTo>
                    <a:pt x="4785" y="606"/>
                  </a:moveTo>
                  <a:cubicBezTo>
                    <a:pt x="5678" y="3286"/>
                    <a:pt x="3892" y="3796"/>
                    <a:pt x="2552" y="4689"/>
                  </a:cubicBezTo>
                  <a:cubicBezTo>
                    <a:pt x="1148" y="4179"/>
                    <a:pt x="574" y="2711"/>
                    <a:pt x="0" y="1180"/>
                  </a:cubicBezTo>
                  <a:cubicBezTo>
                    <a:pt x="1276" y="-351"/>
                    <a:pt x="2999" y="-223"/>
                    <a:pt x="4785" y="60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 name="Google Shape;35;p2"/>
            <p:cNvSpPr/>
            <p:nvPr/>
          </p:nvSpPr>
          <p:spPr>
            <a:xfrm>
              <a:off x="2343913" y="3249277"/>
              <a:ext cx="47058" cy="32792"/>
            </a:xfrm>
            <a:custGeom>
              <a:avLst/>
              <a:gdLst/>
              <a:ahLst/>
              <a:cxnLst/>
              <a:rect l="l" t="t" r="r" b="b"/>
              <a:pathLst>
                <a:path w="47058" h="32792" extrusionOk="0">
                  <a:moveTo>
                    <a:pt x="44341" y="14483"/>
                  </a:moveTo>
                  <a:cubicBezTo>
                    <a:pt x="44277" y="16205"/>
                    <a:pt x="45553" y="16269"/>
                    <a:pt x="45298" y="18183"/>
                  </a:cubicBezTo>
                  <a:cubicBezTo>
                    <a:pt x="45170" y="20097"/>
                    <a:pt x="48041" y="19650"/>
                    <a:pt x="46701" y="21309"/>
                  </a:cubicBezTo>
                  <a:cubicBezTo>
                    <a:pt x="46127" y="22075"/>
                    <a:pt x="44660" y="21756"/>
                    <a:pt x="43958" y="21054"/>
                  </a:cubicBezTo>
                  <a:cubicBezTo>
                    <a:pt x="43065" y="23606"/>
                    <a:pt x="40768" y="25073"/>
                    <a:pt x="38599" y="26540"/>
                  </a:cubicBezTo>
                  <a:cubicBezTo>
                    <a:pt x="35345" y="25775"/>
                    <a:pt x="32410" y="27242"/>
                    <a:pt x="30752" y="29029"/>
                  </a:cubicBezTo>
                  <a:cubicBezTo>
                    <a:pt x="27562" y="29093"/>
                    <a:pt x="25648" y="27625"/>
                    <a:pt x="21947" y="28391"/>
                  </a:cubicBezTo>
                  <a:cubicBezTo>
                    <a:pt x="20608" y="27242"/>
                    <a:pt x="19140" y="26222"/>
                    <a:pt x="17290" y="25647"/>
                  </a:cubicBezTo>
                  <a:cubicBezTo>
                    <a:pt x="15631" y="25966"/>
                    <a:pt x="16205" y="28135"/>
                    <a:pt x="15504" y="29093"/>
                  </a:cubicBezTo>
                  <a:cubicBezTo>
                    <a:pt x="15248" y="29475"/>
                    <a:pt x="14291" y="29411"/>
                    <a:pt x="13972" y="29794"/>
                  </a:cubicBezTo>
                  <a:cubicBezTo>
                    <a:pt x="13526" y="30305"/>
                    <a:pt x="12952" y="31070"/>
                    <a:pt x="11995" y="31644"/>
                  </a:cubicBezTo>
                  <a:cubicBezTo>
                    <a:pt x="8422" y="32027"/>
                    <a:pt x="4785" y="32410"/>
                    <a:pt x="1213" y="32793"/>
                  </a:cubicBezTo>
                  <a:cubicBezTo>
                    <a:pt x="-63" y="30815"/>
                    <a:pt x="1" y="29539"/>
                    <a:pt x="1" y="26923"/>
                  </a:cubicBezTo>
                  <a:cubicBezTo>
                    <a:pt x="1" y="24690"/>
                    <a:pt x="2425" y="24308"/>
                    <a:pt x="1532" y="21309"/>
                  </a:cubicBezTo>
                  <a:cubicBezTo>
                    <a:pt x="3254" y="18948"/>
                    <a:pt x="6253" y="17609"/>
                    <a:pt x="8486" y="15631"/>
                  </a:cubicBezTo>
                  <a:cubicBezTo>
                    <a:pt x="7465" y="13334"/>
                    <a:pt x="7720" y="11739"/>
                    <a:pt x="7784" y="9187"/>
                  </a:cubicBezTo>
                  <a:cubicBezTo>
                    <a:pt x="9762" y="6380"/>
                    <a:pt x="12058" y="3764"/>
                    <a:pt x="14547" y="1340"/>
                  </a:cubicBezTo>
                  <a:cubicBezTo>
                    <a:pt x="18183" y="64"/>
                    <a:pt x="21756" y="957"/>
                    <a:pt x="26349" y="0"/>
                  </a:cubicBezTo>
                  <a:cubicBezTo>
                    <a:pt x="28582" y="1531"/>
                    <a:pt x="30879" y="2871"/>
                    <a:pt x="33367" y="4147"/>
                  </a:cubicBezTo>
                  <a:cubicBezTo>
                    <a:pt x="33623" y="7082"/>
                    <a:pt x="35409" y="8166"/>
                    <a:pt x="35792" y="10973"/>
                  </a:cubicBezTo>
                  <a:cubicBezTo>
                    <a:pt x="37642" y="13462"/>
                    <a:pt x="41534" y="13334"/>
                    <a:pt x="44341" y="1448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 name="Google Shape;36;p2"/>
            <p:cNvSpPr/>
            <p:nvPr/>
          </p:nvSpPr>
          <p:spPr>
            <a:xfrm>
              <a:off x="2386593" y="3255594"/>
              <a:ext cx="2578" cy="3764"/>
            </a:xfrm>
            <a:custGeom>
              <a:avLst/>
              <a:gdLst/>
              <a:ahLst/>
              <a:cxnLst/>
              <a:rect l="l" t="t" r="r" b="b"/>
              <a:pathLst>
                <a:path w="2578" h="3764" extrusionOk="0">
                  <a:moveTo>
                    <a:pt x="193" y="191"/>
                  </a:moveTo>
                  <a:cubicBezTo>
                    <a:pt x="767" y="128"/>
                    <a:pt x="1278" y="64"/>
                    <a:pt x="1788" y="0"/>
                  </a:cubicBezTo>
                  <a:cubicBezTo>
                    <a:pt x="2617" y="638"/>
                    <a:pt x="2873" y="2935"/>
                    <a:pt x="2171" y="3764"/>
                  </a:cubicBezTo>
                  <a:cubicBezTo>
                    <a:pt x="831" y="3509"/>
                    <a:pt x="-509" y="1276"/>
                    <a:pt x="193" y="1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 name="Google Shape;37;p2"/>
            <p:cNvSpPr/>
            <p:nvPr/>
          </p:nvSpPr>
          <p:spPr>
            <a:xfrm>
              <a:off x="2627819" y="3230979"/>
              <a:ext cx="3508" cy="2540"/>
            </a:xfrm>
            <a:custGeom>
              <a:avLst/>
              <a:gdLst/>
              <a:ahLst/>
              <a:cxnLst/>
              <a:rect l="l" t="t" r="r" b="b"/>
              <a:pathLst>
                <a:path w="3508" h="2540" extrusionOk="0">
                  <a:moveTo>
                    <a:pt x="0" y="244"/>
                  </a:moveTo>
                  <a:cubicBezTo>
                    <a:pt x="2361" y="-458"/>
                    <a:pt x="3509" y="371"/>
                    <a:pt x="3509" y="2540"/>
                  </a:cubicBezTo>
                  <a:cubicBezTo>
                    <a:pt x="2361" y="1775"/>
                    <a:pt x="319" y="2157"/>
                    <a:pt x="0" y="24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8" name="Google Shape;38;p2"/>
            <p:cNvSpPr/>
            <p:nvPr/>
          </p:nvSpPr>
          <p:spPr>
            <a:xfrm>
              <a:off x="2408031" y="3264156"/>
              <a:ext cx="4051" cy="4794"/>
            </a:xfrm>
            <a:custGeom>
              <a:avLst/>
              <a:gdLst/>
              <a:ahLst/>
              <a:cxnLst/>
              <a:rect l="l" t="t" r="r" b="b"/>
              <a:pathLst>
                <a:path w="4051" h="4794" extrusionOk="0">
                  <a:moveTo>
                    <a:pt x="319" y="4452"/>
                  </a:moveTo>
                  <a:cubicBezTo>
                    <a:pt x="191" y="3368"/>
                    <a:pt x="64" y="2283"/>
                    <a:pt x="0" y="1262"/>
                  </a:cubicBezTo>
                  <a:cubicBezTo>
                    <a:pt x="4402" y="-3459"/>
                    <a:pt x="6189" y="6749"/>
                    <a:pt x="319" y="445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9" name="Google Shape;39;p2"/>
            <p:cNvSpPr/>
            <p:nvPr/>
          </p:nvSpPr>
          <p:spPr>
            <a:xfrm>
              <a:off x="2394164" y="3272309"/>
              <a:ext cx="4807" cy="6060"/>
            </a:xfrm>
            <a:custGeom>
              <a:avLst/>
              <a:gdLst/>
              <a:ahLst/>
              <a:cxnLst/>
              <a:rect l="l" t="t" r="r" b="b"/>
              <a:pathLst>
                <a:path w="4807" h="6060" extrusionOk="0">
                  <a:moveTo>
                    <a:pt x="980" y="0"/>
                  </a:moveTo>
                  <a:cubicBezTo>
                    <a:pt x="3340" y="319"/>
                    <a:pt x="4042" y="2743"/>
                    <a:pt x="4808" y="4976"/>
                  </a:cubicBezTo>
                  <a:cubicBezTo>
                    <a:pt x="3978" y="5997"/>
                    <a:pt x="1681" y="5742"/>
                    <a:pt x="23" y="6061"/>
                  </a:cubicBezTo>
                  <a:cubicBezTo>
                    <a:pt x="-169" y="3637"/>
                    <a:pt x="916" y="2233"/>
                    <a:pt x="98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0" name="Google Shape;40;p2"/>
            <p:cNvSpPr/>
            <p:nvPr/>
          </p:nvSpPr>
          <p:spPr>
            <a:xfrm>
              <a:off x="2654934" y="3243325"/>
              <a:ext cx="3746" cy="2142"/>
            </a:xfrm>
            <a:custGeom>
              <a:avLst/>
              <a:gdLst/>
              <a:ahLst/>
              <a:cxnLst/>
              <a:rect l="l" t="t" r="r" b="b"/>
              <a:pathLst>
                <a:path w="3746" h="2142" extrusionOk="0">
                  <a:moveTo>
                    <a:pt x="3636" y="274"/>
                  </a:moveTo>
                  <a:cubicBezTo>
                    <a:pt x="4402" y="2379"/>
                    <a:pt x="957" y="2443"/>
                    <a:pt x="0" y="1741"/>
                  </a:cubicBezTo>
                  <a:cubicBezTo>
                    <a:pt x="319" y="-45"/>
                    <a:pt x="1978" y="-300"/>
                    <a:pt x="3636" y="27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1" name="Google Shape;41;p2"/>
            <p:cNvSpPr/>
            <p:nvPr/>
          </p:nvSpPr>
          <p:spPr>
            <a:xfrm>
              <a:off x="2399066" y="3289519"/>
              <a:ext cx="7769" cy="5243"/>
            </a:xfrm>
            <a:custGeom>
              <a:avLst/>
              <a:gdLst/>
              <a:ahLst/>
              <a:cxnLst/>
              <a:rect l="l" t="t" r="r" b="b"/>
              <a:pathLst>
                <a:path w="7769" h="5243" extrusionOk="0">
                  <a:moveTo>
                    <a:pt x="7753" y="4290"/>
                  </a:moveTo>
                  <a:cubicBezTo>
                    <a:pt x="5456" y="5885"/>
                    <a:pt x="1181" y="5375"/>
                    <a:pt x="33" y="3525"/>
                  </a:cubicBezTo>
                  <a:cubicBezTo>
                    <a:pt x="-605" y="-2090"/>
                    <a:pt x="8199" y="-367"/>
                    <a:pt x="7753" y="429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2" name="Google Shape;42;p2"/>
            <p:cNvSpPr/>
            <p:nvPr/>
          </p:nvSpPr>
          <p:spPr>
            <a:xfrm>
              <a:off x="2362175" y="3297278"/>
              <a:ext cx="4031" cy="5238"/>
            </a:xfrm>
            <a:custGeom>
              <a:avLst/>
              <a:gdLst/>
              <a:ahLst/>
              <a:cxnLst/>
              <a:rect l="l" t="t" r="r" b="b"/>
              <a:pathLst>
                <a:path w="4031" h="5238" extrusionOk="0">
                  <a:moveTo>
                    <a:pt x="3111" y="104"/>
                  </a:moveTo>
                  <a:cubicBezTo>
                    <a:pt x="4004" y="870"/>
                    <a:pt x="4387" y="3996"/>
                    <a:pt x="3621" y="4953"/>
                  </a:cubicBezTo>
                  <a:cubicBezTo>
                    <a:pt x="-334" y="6803"/>
                    <a:pt x="-1802" y="-980"/>
                    <a:pt x="3111" y="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3" name="Google Shape;43;p2"/>
            <p:cNvSpPr/>
            <p:nvPr/>
          </p:nvSpPr>
          <p:spPr>
            <a:xfrm>
              <a:off x="2660675" y="3290217"/>
              <a:ext cx="7081" cy="6144"/>
            </a:xfrm>
            <a:custGeom>
              <a:avLst/>
              <a:gdLst/>
              <a:ahLst/>
              <a:cxnLst/>
              <a:rect l="l" t="t" r="r" b="b"/>
              <a:pathLst>
                <a:path w="7081" h="6144" extrusionOk="0">
                  <a:moveTo>
                    <a:pt x="7082" y="1870"/>
                  </a:moveTo>
                  <a:cubicBezTo>
                    <a:pt x="6826" y="4230"/>
                    <a:pt x="5040" y="5442"/>
                    <a:pt x="2679" y="6144"/>
                  </a:cubicBezTo>
                  <a:cubicBezTo>
                    <a:pt x="574" y="5187"/>
                    <a:pt x="2871" y="1933"/>
                    <a:pt x="0" y="1551"/>
                  </a:cubicBezTo>
                  <a:cubicBezTo>
                    <a:pt x="1850" y="-2086"/>
                    <a:pt x="4147" y="1806"/>
                    <a:pt x="7082" y="187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4" name="Google Shape;44;p2"/>
            <p:cNvSpPr/>
            <p:nvPr/>
          </p:nvSpPr>
          <p:spPr>
            <a:xfrm>
              <a:off x="2674456" y="3301177"/>
              <a:ext cx="10471" cy="10598"/>
            </a:xfrm>
            <a:custGeom>
              <a:avLst/>
              <a:gdLst/>
              <a:ahLst/>
              <a:cxnLst/>
              <a:rect l="l" t="t" r="r" b="b"/>
              <a:pathLst>
                <a:path w="10471" h="10598" extrusionOk="0">
                  <a:moveTo>
                    <a:pt x="9059" y="10369"/>
                  </a:moveTo>
                  <a:cubicBezTo>
                    <a:pt x="7656" y="11262"/>
                    <a:pt x="7911" y="9284"/>
                    <a:pt x="6763" y="8965"/>
                  </a:cubicBezTo>
                  <a:cubicBezTo>
                    <a:pt x="6125" y="8774"/>
                    <a:pt x="5168" y="9412"/>
                    <a:pt x="4594" y="9220"/>
                  </a:cubicBezTo>
                  <a:cubicBezTo>
                    <a:pt x="3190" y="8646"/>
                    <a:pt x="2233" y="6350"/>
                    <a:pt x="0" y="6987"/>
                  </a:cubicBezTo>
                  <a:cubicBezTo>
                    <a:pt x="766" y="3223"/>
                    <a:pt x="3381" y="-668"/>
                    <a:pt x="7975" y="97"/>
                  </a:cubicBezTo>
                  <a:cubicBezTo>
                    <a:pt x="7337" y="1820"/>
                    <a:pt x="10208" y="2075"/>
                    <a:pt x="10463" y="3096"/>
                  </a:cubicBezTo>
                  <a:cubicBezTo>
                    <a:pt x="10590" y="3670"/>
                    <a:pt x="9315" y="4435"/>
                    <a:pt x="9059" y="5456"/>
                  </a:cubicBezTo>
                  <a:cubicBezTo>
                    <a:pt x="8740" y="7179"/>
                    <a:pt x="10208" y="8838"/>
                    <a:pt x="9059" y="1036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5" name="Google Shape;45;p2"/>
            <p:cNvSpPr/>
            <p:nvPr/>
          </p:nvSpPr>
          <p:spPr>
            <a:xfrm>
              <a:off x="2402800" y="3335702"/>
              <a:ext cx="6125" cy="2958"/>
            </a:xfrm>
            <a:custGeom>
              <a:avLst/>
              <a:gdLst/>
              <a:ahLst/>
              <a:cxnLst/>
              <a:rect l="l" t="t" r="r" b="b"/>
              <a:pathLst>
                <a:path w="6125" h="2958" extrusionOk="0">
                  <a:moveTo>
                    <a:pt x="0" y="470"/>
                  </a:moveTo>
                  <a:cubicBezTo>
                    <a:pt x="1467" y="-934"/>
                    <a:pt x="4275" y="1236"/>
                    <a:pt x="6125" y="1427"/>
                  </a:cubicBezTo>
                  <a:cubicBezTo>
                    <a:pt x="6189" y="3086"/>
                    <a:pt x="3573" y="2639"/>
                    <a:pt x="1914" y="2958"/>
                  </a:cubicBezTo>
                  <a:cubicBezTo>
                    <a:pt x="829" y="2703"/>
                    <a:pt x="1914" y="-232"/>
                    <a:pt x="0" y="47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6" name="Google Shape;46;p2"/>
            <p:cNvSpPr/>
            <p:nvPr/>
          </p:nvSpPr>
          <p:spPr>
            <a:xfrm>
              <a:off x="2416321" y="3339318"/>
              <a:ext cx="3712" cy="1781"/>
            </a:xfrm>
            <a:custGeom>
              <a:avLst/>
              <a:gdLst/>
              <a:ahLst/>
              <a:cxnLst/>
              <a:rect l="l" t="t" r="r" b="b"/>
              <a:pathLst>
                <a:path w="3712" h="1781" extrusionOk="0">
                  <a:moveTo>
                    <a:pt x="3704" y="426"/>
                  </a:moveTo>
                  <a:cubicBezTo>
                    <a:pt x="3896" y="2021"/>
                    <a:pt x="833" y="2021"/>
                    <a:pt x="4" y="1383"/>
                  </a:cubicBezTo>
                  <a:cubicBezTo>
                    <a:pt x="-124" y="-212"/>
                    <a:pt x="2939" y="-275"/>
                    <a:pt x="3704" y="42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7" name="Google Shape;47;p2"/>
            <p:cNvSpPr/>
            <p:nvPr/>
          </p:nvSpPr>
          <p:spPr>
            <a:xfrm>
              <a:off x="2406688" y="3342044"/>
              <a:ext cx="3590" cy="4973"/>
            </a:xfrm>
            <a:custGeom>
              <a:avLst/>
              <a:gdLst/>
              <a:ahLst/>
              <a:cxnLst/>
              <a:rect l="l" t="t" r="r" b="b"/>
              <a:pathLst>
                <a:path w="3590" h="4973" extrusionOk="0">
                  <a:moveTo>
                    <a:pt x="578" y="189"/>
                  </a:moveTo>
                  <a:cubicBezTo>
                    <a:pt x="2045" y="-450"/>
                    <a:pt x="2045" y="763"/>
                    <a:pt x="3321" y="444"/>
                  </a:cubicBezTo>
                  <a:cubicBezTo>
                    <a:pt x="4214" y="3123"/>
                    <a:pt x="2683" y="3889"/>
                    <a:pt x="1662" y="4974"/>
                  </a:cubicBezTo>
                  <a:cubicBezTo>
                    <a:pt x="-507" y="4335"/>
                    <a:pt x="-188" y="1911"/>
                    <a:pt x="578" y="18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8" name="Google Shape;48;p2"/>
            <p:cNvSpPr/>
            <p:nvPr/>
          </p:nvSpPr>
          <p:spPr>
            <a:xfrm>
              <a:off x="2672843" y="3313268"/>
              <a:ext cx="4866" cy="5334"/>
            </a:xfrm>
            <a:custGeom>
              <a:avLst/>
              <a:gdLst/>
              <a:ahLst/>
              <a:cxnLst/>
              <a:rect l="l" t="t" r="r" b="b"/>
              <a:pathLst>
                <a:path w="4866" h="5334" extrusionOk="0">
                  <a:moveTo>
                    <a:pt x="18" y="0"/>
                  </a:moveTo>
                  <a:cubicBezTo>
                    <a:pt x="975" y="702"/>
                    <a:pt x="1358" y="2042"/>
                    <a:pt x="3400" y="1276"/>
                  </a:cubicBezTo>
                  <a:cubicBezTo>
                    <a:pt x="3910" y="2233"/>
                    <a:pt x="4548" y="3126"/>
                    <a:pt x="4867" y="4402"/>
                  </a:cubicBezTo>
                  <a:cubicBezTo>
                    <a:pt x="3655" y="4977"/>
                    <a:pt x="1294" y="5870"/>
                    <a:pt x="18" y="4913"/>
                  </a:cubicBezTo>
                  <a:cubicBezTo>
                    <a:pt x="1230" y="2488"/>
                    <a:pt x="-173" y="1531"/>
                    <a:pt x="18"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9" name="Google Shape;49;p2"/>
            <p:cNvSpPr/>
            <p:nvPr/>
          </p:nvSpPr>
          <p:spPr>
            <a:xfrm>
              <a:off x="2368603" y="3355103"/>
              <a:ext cx="7719" cy="4939"/>
            </a:xfrm>
            <a:custGeom>
              <a:avLst/>
              <a:gdLst/>
              <a:ahLst/>
              <a:cxnLst/>
              <a:rect l="l" t="t" r="r" b="b"/>
              <a:pathLst>
                <a:path w="7719" h="4939" extrusionOk="0">
                  <a:moveTo>
                    <a:pt x="7720" y="2506"/>
                  </a:moveTo>
                  <a:cubicBezTo>
                    <a:pt x="4019" y="2314"/>
                    <a:pt x="4019" y="5121"/>
                    <a:pt x="383" y="4930"/>
                  </a:cubicBezTo>
                  <a:cubicBezTo>
                    <a:pt x="255" y="3845"/>
                    <a:pt x="128" y="2761"/>
                    <a:pt x="0" y="1740"/>
                  </a:cubicBezTo>
                  <a:cubicBezTo>
                    <a:pt x="3254" y="783"/>
                    <a:pt x="6507" y="-2024"/>
                    <a:pt x="7720" y="250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0" name="Google Shape;50;p2"/>
            <p:cNvSpPr/>
            <p:nvPr/>
          </p:nvSpPr>
          <p:spPr>
            <a:xfrm>
              <a:off x="2388187" y="3369858"/>
              <a:ext cx="1725" cy="2233"/>
            </a:xfrm>
            <a:custGeom>
              <a:avLst/>
              <a:gdLst/>
              <a:ahLst/>
              <a:cxnLst/>
              <a:rect l="l" t="t" r="r" b="b"/>
              <a:pathLst>
                <a:path w="1725" h="2233" extrusionOk="0">
                  <a:moveTo>
                    <a:pt x="386" y="0"/>
                  </a:moveTo>
                  <a:cubicBezTo>
                    <a:pt x="1343" y="0"/>
                    <a:pt x="1726" y="766"/>
                    <a:pt x="1726" y="2042"/>
                  </a:cubicBezTo>
                  <a:cubicBezTo>
                    <a:pt x="1215" y="2105"/>
                    <a:pt x="641" y="2169"/>
                    <a:pt x="131" y="2233"/>
                  </a:cubicBezTo>
                  <a:cubicBezTo>
                    <a:pt x="-252" y="1085"/>
                    <a:pt x="322" y="766"/>
                    <a:pt x="386"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1" name="Google Shape;51;p2"/>
            <p:cNvSpPr/>
            <p:nvPr/>
          </p:nvSpPr>
          <p:spPr>
            <a:xfrm>
              <a:off x="2398589" y="3374223"/>
              <a:ext cx="6316" cy="6407"/>
            </a:xfrm>
            <a:custGeom>
              <a:avLst/>
              <a:gdLst/>
              <a:ahLst/>
              <a:cxnLst/>
              <a:rect l="l" t="t" r="r" b="b"/>
              <a:pathLst>
                <a:path w="6316" h="6407" extrusionOk="0">
                  <a:moveTo>
                    <a:pt x="4658" y="37"/>
                  </a:moveTo>
                  <a:cubicBezTo>
                    <a:pt x="5997" y="802"/>
                    <a:pt x="6189" y="3036"/>
                    <a:pt x="6317" y="5268"/>
                  </a:cubicBezTo>
                  <a:cubicBezTo>
                    <a:pt x="4402" y="6545"/>
                    <a:pt x="2552" y="6736"/>
                    <a:pt x="383" y="5907"/>
                  </a:cubicBezTo>
                  <a:cubicBezTo>
                    <a:pt x="319" y="4184"/>
                    <a:pt x="-446" y="2015"/>
                    <a:pt x="383" y="994"/>
                  </a:cubicBezTo>
                  <a:cubicBezTo>
                    <a:pt x="2106" y="930"/>
                    <a:pt x="2552" y="-218"/>
                    <a:pt x="4658" y="3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2" name="Google Shape;52;p2"/>
            <p:cNvSpPr/>
            <p:nvPr/>
          </p:nvSpPr>
          <p:spPr>
            <a:xfrm>
              <a:off x="2668322" y="3350766"/>
              <a:ext cx="2267" cy="2024"/>
            </a:xfrm>
            <a:custGeom>
              <a:avLst/>
              <a:gdLst/>
              <a:ahLst/>
              <a:cxnLst/>
              <a:rect l="l" t="t" r="r" b="b"/>
              <a:pathLst>
                <a:path w="2267" h="2024" extrusionOk="0">
                  <a:moveTo>
                    <a:pt x="2178" y="335"/>
                  </a:moveTo>
                  <a:cubicBezTo>
                    <a:pt x="2816" y="2376"/>
                    <a:pt x="-183" y="2695"/>
                    <a:pt x="9" y="590"/>
                  </a:cubicBezTo>
                  <a:cubicBezTo>
                    <a:pt x="1540" y="462"/>
                    <a:pt x="1030" y="-495"/>
                    <a:pt x="2178" y="33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3" name="Google Shape;53;p2"/>
            <p:cNvSpPr/>
            <p:nvPr/>
          </p:nvSpPr>
          <p:spPr>
            <a:xfrm>
              <a:off x="2377854" y="3382990"/>
              <a:ext cx="10399" cy="9789"/>
            </a:xfrm>
            <a:custGeom>
              <a:avLst/>
              <a:gdLst/>
              <a:ahLst/>
              <a:cxnLst/>
              <a:rect l="l" t="t" r="r" b="b"/>
              <a:pathLst>
                <a:path w="10399" h="9789" extrusionOk="0">
                  <a:moveTo>
                    <a:pt x="10399" y="8112"/>
                  </a:moveTo>
                  <a:cubicBezTo>
                    <a:pt x="8485" y="10154"/>
                    <a:pt x="3126" y="10090"/>
                    <a:pt x="702" y="9197"/>
                  </a:cubicBezTo>
                  <a:cubicBezTo>
                    <a:pt x="447" y="7028"/>
                    <a:pt x="255" y="4922"/>
                    <a:pt x="0" y="2753"/>
                  </a:cubicBezTo>
                  <a:cubicBezTo>
                    <a:pt x="1340" y="2179"/>
                    <a:pt x="1467" y="648"/>
                    <a:pt x="2999" y="265"/>
                  </a:cubicBezTo>
                  <a:cubicBezTo>
                    <a:pt x="4211" y="-500"/>
                    <a:pt x="4275" y="584"/>
                    <a:pt x="5295" y="1095"/>
                  </a:cubicBezTo>
                  <a:cubicBezTo>
                    <a:pt x="7337" y="2115"/>
                    <a:pt x="10399" y="3646"/>
                    <a:pt x="10399" y="811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4" name="Google Shape;54;p2"/>
            <p:cNvSpPr/>
            <p:nvPr/>
          </p:nvSpPr>
          <p:spPr>
            <a:xfrm>
              <a:off x="2392400" y="3383364"/>
              <a:ext cx="3189" cy="3719"/>
            </a:xfrm>
            <a:custGeom>
              <a:avLst/>
              <a:gdLst/>
              <a:ahLst/>
              <a:cxnLst/>
              <a:rect l="l" t="t" r="r" b="b"/>
              <a:pathLst>
                <a:path w="3189" h="3719" extrusionOk="0">
                  <a:moveTo>
                    <a:pt x="3190" y="401"/>
                  </a:moveTo>
                  <a:cubicBezTo>
                    <a:pt x="3126" y="1677"/>
                    <a:pt x="2807" y="2698"/>
                    <a:pt x="2488" y="3719"/>
                  </a:cubicBezTo>
                  <a:cubicBezTo>
                    <a:pt x="1212" y="3272"/>
                    <a:pt x="383" y="2316"/>
                    <a:pt x="0" y="721"/>
                  </a:cubicBezTo>
                  <a:cubicBezTo>
                    <a:pt x="1212" y="465"/>
                    <a:pt x="2042" y="-555"/>
                    <a:pt x="3190" y="4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5" name="Google Shape;55;p2"/>
            <p:cNvSpPr/>
            <p:nvPr/>
          </p:nvSpPr>
          <p:spPr>
            <a:xfrm>
              <a:off x="2401460" y="3381912"/>
              <a:ext cx="12255" cy="14205"/>
            </a:xfrm>
            <a:custGeom>
              <a:avLst/>
              <a:gdLst/>
              <a:ahLst/>
              <a:cxnLst/>
              <a:rect l="l" t="t" r="r" b="b"/>
              <a:pathLst>
                <a:path w="12255" h="14205" extrusionOk="0">
                  <a:moveTo>
                    <a:pt x="7975" y="13911"/>
                  </a:moveTo>
                  <a:cubicBezTo>
                    <a:pt x="4594" y="14677"/>
                    <a:pt x="2488" y="13848"/>
                    <a:pt x="766" y="12572"/>
                  </a:cubicBezTo>
                  <a:cubicBezTo>
                    <a:pt x="510" y="10211"/>
                    <a:pt x="255" y="7914"/>
                    <a:pt x="0" y="5554"/>
                  </a:cubicBezTo>
                  <a:cubicBezTo>
                    <a:pt x="1467" y="3512"/>
                    <a:pt x="2679" y="-124"/>
                    <a:pt x="5933" y="3"/>
                  </a:cubicBezTo>
                  <a:cubicBezTo>
                    <a:pt x="7528" y="67"/>
                    <a:pt x="7018" y="1024"/>
                    <a:pt x="8804" y="1343"/>
                  </a:cubicBezTo>
                  <a:cubicBezTo>
                    <a:pt x="9697" y="2683"/>
                    <a:pt x="10910" y="3640"/>
                    <a:pt x="11930" y="4788"/>
                  </a:cubicBezTo>
                  <a:cubicBezTo>
                    <a:pt x="13398" y="10147"/>
                    <a:pt x="9506" y="11040"/>
                    <a:pt x="7975" y="1391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6" name="Google Shape;56;p2"/>
            <p:cNvSpPr/>
            <p:nvPr/>
          </p:nvSpPr>
          <p:spPr>
            <a:xfrm>
              <a:off x="2673337" y="3354140"/>
              <a:ext cx="11554" cy="7378"/>
            </a:xfrm>
            <a:custGeom>
              <a:avLst/>
              <a:gdLst/>
              <a:ahLst/>
              <a:cxnLst/>
              <a:rect l="l" t="t" r="r" b="b"/>
              <a:pathLst>
                <a:path w="11554" h="7378" extrusionOk="0">
                  <a:moveTo>
                    <a:pt x="11518" y="3532"/>
                  </a:moveTo>
                  <a:cubicBezTo>
                    <a:pt x="11837" y="5382"/>
                    <a:pt x="9923" y="5510"/>
                    <a:pt x="9732" y="6977"/>
                  </a:cubicBezTo>
                  <a:cubicBezTo>
                    <a:pt x="8520" y="6913"/>
                    <a:pt x="7627" y="7487"/>
                    <a:pt x="6478" y="7360"/>
                  </a:cubicBezTo>
                  <a:cubicBezTo>
                    <a:pt x="5521" y="7232"/>
                    <a:pt x="4883" y="6530"/>
                    <a:pt x="3607" y="6020"/>
                  </a:cubicBezTo>
                  <a:cubicBezTo>
                    <a:pt x="1948" y="5318"/>
                    <a:pt x="991" y="5701"/>
                    <a:pt x="162" y="4234"/>
                  </a:cubicBezTo>
                  <a:cubicBezTo>
                    <a:pt x="-348" y="2320"/>
                    <a:pt x="481" y="1554"/>
                    <a:pt x="800" y="342"/>
                  </a:cubicBezTo>
                  <a:cubicBezTo>
                    <a:pt x="2012" y="342"/>
                    <a:pt x="3097" y="-105"/>
                    <a:pt x="3990" y="23"/>
                  </a:cubicBezTo>
                  <a:cubicBezTo>
                    <a:pt x="5266" y="150"/>
                    <a:pt x="5202" y="980"/>
                    <a:pt x="6351" y="1362"/>
                  </a:cubicBezTo>
                  <a:cubicBezTo>
                    <a:pt x="7244" y="1682"/>
                    <a:pt x="8520" y="1044"/>
                    <a:pt x="9604" y="1554"/>
                  </a:cubicBezTo>
                  <a:cubicBezTo>
                    <a:pt x="10625" y="1937"/>
                    <a:pt x="10753" y="2830"/>
                    <a:pt x="11518" y="353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7" name="Google Shape;57;p2"/>
            <p:cNvSpPr/>
            <p:nvPr/>
          </p:nvSpPr>
          <p:spPr>
            <a:xfrm>
              <a:off x="2698444" y="3351356"/>
              <a:ext cx="4532" cy="4159"/>
            </a:xfrm>
            <a:custGeom>
              <a:avLst/>
              <a:gdLst/>
              <a:ahLst/>
              <a:cxnLst/>
              <a:rect l="l" t="t" r="r" b="b"/>
              <a:pathLst>
                <a:path w="4532" h="4159" extrusionOk="0">
                  <a:moveTo>
                    <a:pt x="3700" y="0"/>
                  </a:moveTo>
                  <a:cubicBezTo>
                    <a:pt x="3445" y="1595"/>
                    <a:pt x="4594" y="1340"/>
                    <a:pt x="4530" y="2616"/>
                  </a:cubicBezTo>
                  <a:cubicBezTo>
                    <a:pt x="3700" y="3445"/>
                    <a:pt x="2871" y="4274"/>
                    <a:pt x="893" y="4147"/>
                  </a:cubicBezTo>
                  <a:cubicBezTo>
                    <a:pt x="191" y="3573"/>
                    <a:pt x="64" y="2297"/>
                    <a:pt x="0" y="957"/>
                  </a:cubicBezTo>
                  <a:cubicBezTo>
                    <a:pt x="574" y="127"/>
                    <a:pt x="2233" y="191"/>
                    <a:pt x="370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 name="Google Shape;58;p2"/>
            <p:cNvSpPr/>
            <p:nvPr/>
          </p:nvSpPr>
          <p:spPr>
            <a:xfrm>
              <a:off x="2689070" y="3354929"/>
              <a:ext cx="4157" cy="4848"/>
            </a:xfrm>
            <a:custGeom>
              <a:avLst/>
              <a:gdLst/>
              <a:ahLst/>
              <a:cxnLst/>
              <a:rect l="l" t="t" r="r" b="b"/>
              <a:pathLst>
                <a:path w="4157" h="4848" extrusionOk="0">
                  <a:moveTo>
                    <a:pt x="379" y="0"/>
                  </a:moveTo>
                  <a:cubicBezTo>
                    <a:pt x="2612" y="319"/>
                    <a:pt x="4335" y="1148"/>
                    <a:pt x="4143" y="4466"/>
                  </a:cubicBezTo>
                  <a:cubicBezTo>
                    <a:pt x="3059" y="4593"/>
                    <a:pt x="1974" y="4721"/>
                    <a:pt x="953" y="4849"/>
                  </a:cubicBezTo>
                  <a:cubicBezTo>
                    <a:pt x="-4" y="4083"/>
                    <a:pt x="-323" y="957"/>
                    <a:pt x="37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 name="Google Shape;59;p2"/>
            <p:cNvSpPr/>
            <p:nvPr/>
          </p:nvSpPr>
          <p:spPr>
            <a:xfrm>
              <a:off x="2718637" y="3357671"/>
              <a:ext cx="4242" cy="5385"/>
            </a:xfrm>
            <a:custGeom>
              <a:avLst/>
              <a:gdLst/>
              <a:ahLst/>
              <a:cxnLst/>
              <a:rect l="l" t="t" r="r" b="b"/>
              <a:pathLst>
                <a:path w="4242" h="5385" extrusionOk="0">
                  <a:moveTo>
                    <a:pt x="478" y="1"/>
                  </a:moveTo>
                  <a:cubicBezTo>
                    <a:pt x="2966" y="-63"/>
                    <a:pt x="3349" y="2489"/>
                    <a:pt x="4242" y="4467"/>
                  </a:cubicBezTo>
                  <a:cubicBezTo>
                    <a:pt x="2966" y="4595"/>
                    <a:pt x="2775" y="5552"/>
                    <a:pt x="1052" y="5360"/>
                  </a:cubicBezTo>
                  <a:cubicBezTo>
                    <a:pt x="-160" y="3191"/>
                    <a:pt x="-288" y="2298"/>
                    <a:pt x="478" y="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 name="Google Shape;60;p2"/>
            <p:cNvSpPr/>
            <p:nvPr/>
          </p:nvSpPr>
          <p:spPr>
            <a:xfrm>
              <a:off x="2349884" y="3411494"/>
              <a:ext cx="3982" cy="4568"/>
            </a:xfrm>
            <a:custGeom>
              <a:avLst/>
              <a:gdLst/>
              <a:ahLst/>
              <a:cxnLst/>
              <a:rect l="l" t="t" r="r" b="b"/>
              <a:pathLst>
                <a:path w="3982" h="4568" extrusionOk="0">
                  <a:moveTo>
                    <a:pt x="346" y="153"/>
                  </a:moveTo>
                  <a:cubicBezTo>
                    <a:pt x="3025" y="-486"/>
                    <a:pt x="3982" y="918"/>
                    <a:pt x="3982" y="3598"/>
                  </a:cubicBezTo>
                  <a:cubicBezTo>
                    <a:pt x="2770" y="3917"/>
                    <a:pt x="2068" y="4682"/>
                    <a:pt x="282" y="4554"/>
                  </a:cubicBezTo>
                  <a:cubicBezTo>
                    <a:pt x="218" y="2959"/>
                    <a:pt x="-356" y="1046"/>
                    <a:pt x="346" y="15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 name="Google Shape;61;p2"/>
            <p:cNvSpPr/>
            <p:nvPr/>
          </p:nvSpPr>
          <p:spPr>
            <a:xfrm>
              <a:off x="2362128" y="3419557"/>
              <a:ext cx="3296" cy="2617"/>
            </a:xfrm>
            <a:custGeom>
              <a:avLst/>
              <a:gdLst/>
              <a:ahLst/>
              <a:cxnLst/>
              <a:rect l="l" t="t" r="r" b="b"/>
              <a:pathLst>
                <a:path w="3296" h="2617" extrusionOk="0">
                  <a:moveTo>
                    <a:pt x="415" y="0"/>
                  </a:moveTo>
                  <a:cubicBezTo>
                    <a:pt x="1436" y="383"/>
                    <a:pt x="2137" y="1148"/>
                    <a:pt x="3286" y="1340"/>
                  </a:cubicBezTo>
                  <a:cubicBezTo>
                    <a:pt x="3477" y="2807"/>
                    <a:pt x="925" y="2871"/>
                    <a:pt x="96" y="2233"/>
                  </a:cubicBezTo>
                  <a:cubicBezTo>
                    <a:pt x="-223" y="1084"/>
                    <a:pt x="351" y="766"/>
                    <a:pt x="415"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 name="Google Shape;62;p2"/>
            <p:cNvSpPr/>
            <p:nvPr/>
          </p:nvSpPr>
          <p:spPr>
            <a:xfrm>
              <a:off x="2354695" y="3421108"/>
              <a:ext cx="5364" cy="2012"/>
            </a:xfrm>
            <a:custGeom>
              <a:avLst/>
              <a:gdLst/>
              <a:ahLst/>
              <a:cxnLst/>
              <a:rect l="l" t="t" r="r" b="b"/>
              <a:pathLst>
                <a:path w="5364" h="2012" extrusionOk="0">
                  <a:moveTo>
                    <a:pt x="5359" y="363"/>
                  </a:moveTo>
                  <a:cubicBezTo>
                    <a:pt x="5551" y="1830"/>
                    <a:pt x="0" y="2915"/>
                    <a:pt x="0" y="937"/>
                  </a:cubicBezTo>
                  <a:cubicBezTo>
                    <a:pt x="829" y="44"/>
                    <a:pt x="4275" y="-339"/>
                    <a:pt x="5359" y="36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 name="Google Shape;63;p2"/>
            <p:cNvSpPr/>
            <p:nvPr/>
          </p:nvSpPr>
          <p:spPr>
            <a:xfrm>
              <a:off x="2379641" y="3420706"/>
              <a:ext cx="2163" cy="2296"/>
            </a:xfrm>
            <a:custGeom>
              <a:avLst/>
              <a:gdLst/>
              <a:ahLst/>
              <a:cxnLst/>
              <a:rect l="l" t="t" r="r" b="b"/>
              <a:pathLst>
                <a:path w="2163" h="2296" extrusionOk="0">
                  <a:moveTo>
                    <a:pt x="2042" y="0"/>
                  </a:moveTo>
                  <a:cubicBezTo>
                    <a:pt x="2361" y="1403"/>
                    <a:pt x="2105" y="2297"/>
                    <a:pt x="638" y="2297"/>
                  </a:cubicBezTo>
                  <a:cubicBezTo>
                    <a:pt x="638" y="1659"/>
                    <a:pt x="447" y="1340"/>
                    <a:pt x="0" y="1276"/>
                  </a:cubicBezTo>
                  <a:cubicBezTo>
                    <a:pt x="64" y="319"/>
                    <a:pt x="829"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4" name="Google Shape;64;p2"/>
            <p:cNvSpPr/>
            <p:nvPr/>
          </p:nvSpPr>
          <p:spPr>
            <a:xfrm>
              <a:off x="2462447" y="3411516"/>
              <a:ext cx="3194" cy="1446"/>
            </a:xfrm>
            <a:custGeom>
              <a:avLst/>
              <a:gdLst/>
              <a:ahLst/>
              <a:cxnLst/>
              <a:rect l="l" t="t" r="r" b="b"/>
              <a:pathLst>
                <a:path w="3194" h="1446" extrusionOk="0">
                  <a:moveTo>
                    <a:pt x="3195" y="385"/>
                  </a:moveTo>
                  <a:cubicBezTo>
                    <a:pt x="2939" y="2363"/>
                    <a:pt x="1663" y="895"/>
                    <a:pt x="5" y="1278"/>
                  </a:cubicBezTo>
                  <a:cubicBezTo>
                    <a:pt x="-123" y="-189"/>
                    <a:pt x="2429" y="-253"/>
                    <a:pt x="3195" y="38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 name="Google Shape;65;p2"/>
            <p:cNvSpPr/>
            <p:nvPr/>
          </p:nvSpPr>
          <p:spPr>
            <a:xfrm>
              <a:off x="2421646" y="3421088"/>
              <a:ext cx="3227" cy="2743"/>
            </a:xfrm>
            <a:custGeom>
              <a:avLst/>
              <a:gdLst/>
              <a:ahLst/>
              <a:cxnLst/>
              <a:rect l="l" t="t" r="r" b="b"/>
              <a:pathLst>
                <a:path w="3227" h="2743" extrusionOk="0">
                  <a:moveTo>
                    <a:pt x="357" y="0"/>
                  </a:moveTo>
                  <a:cubicBezTo>
                    <a:pt x="1505" y="191"/>
                    <a:pt x="2207" y="957"/>
                    <a:pt x="3228" y="1340"/>
                  </a:cubicBezTo>
                  <a:cubicBezTo>
                    <a:pt x="2845" y="2169"/>
                    <a:pt x="2016" y="2679"/>
                    <a:pt x="676" y="2743"/>
                  </a:cubicBezTo>
                  <a:cubicBezTo>
                    <a:pt x="-90" y="2042"/>
                    <a:pt x="-217" y="766"/>
                    <a:pt x="35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 name="Google Shape;66;p2"/>
            <p:cNvSpPr/>
            <p:nvPr/>
          </p:nvSpPr>
          <p:spPr>
            <a:xfrm>
              <a:off x="2368091" y="3428358"/>
              <a:ext cx="12844" cy="18147"/>
            </a:xfrm>
            <a:custGeom>
              <a:avLst/>
              <a:gdLst/>
              <a:ahLst/>
              <a:cxnLst/>
              <a:rect l="l" t="t" r="r" b="b"/>
              <a:pathLst>
                <a:path w="12844" h="18147" extrusionOk="0">
                  <a:moveTo>
                    <a:pt x="3064" y="4"/>
                  </a:moveTo>
                  <a:cubicBezTo>
                    <a:pt x="5297" y="-60"/>
                    <a:pt x="6828" y="642"/>
                    <a:pt x="8615" y="1025"/>
                  </a:cubicBezTo>
                  <a:cubicBezTo>
                    <a:pt x="8742" y="2301"/>
                    <a:pt x="8870" y="3513"/>
                    <a:pt x="9061" y="4789"/>
                  </a:cubicBezTo>
                  <a:cubicBezTo>
                    <a:pt x="9572" y="6447"/>
                    <a:pt x="10975" y="6894"/>
                    <a:pt x="11613" y="8298"/>
                  </a:cubicBezTo>
                  <a:cubicBezTo>
                    <a:pt x="11805" y="9191"/>
                    <a:pt x="11677" y="10148"/>
                    <a:pt x="11932" y="10977"/>
                  </a:cubicBezTo>
                  <a:cubicBezTo>
                    <a:pt x="12507" y="12955"/>
                    <a:pt x="13400" y="12190"/>
                    <a:pt x="12379" y="14742"/>
                  </a:cubicBezTo>
                  <a:cubicBezTo>
                    <a:pt x="11486" y="15316"/>
                    <a:pt x="11167" y="16400"/>
                    <a:pt x="9253" y="16145"/>
                  </a:cubicBezTo>
                  <a:cubicBezTo>
                    <a:pt x="7977" y="16592"/>
                    <a:pt x="8359" y="18378"/>
                    <a:pt x="6190" y="18123"/>
                  </a:cubicBezTo>
                  <a:cubicBezTo>
                    <a:pt x="3766" y="17868"/>
                    <a:pt x="2618" y="16081"/>
                    <a:pt x="1916" y="13721"/>
                  </a:cubicBezTo>
                  <a:cubicBezTo>
                    <a:pt x="1597" y="12508"/>
                    <a:pt x="-62" y="12955"/>
                    <a:pt x="2" y="11232"/>
                  </a:cubicBezTo>
                  <a:cubicBezTo>
                    <a:pt x="448" y="9127"/>
                    <a:pt x="1661" y="7660"/>
                    <a:pt x="3319" y="6511"/>
                  </a:cubicBezTo>
                  <a:cubicBezTo>
                    <a:pt x="3894" y="3960"/>
                    <a:pt x="2235" y="2492"/>
                    <a:pt x="3064" y="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 name="Google Shape;67;p2"/>
            <p:cNvSpPr/>
            <p:nvPr/>
          </p:nvSpPr>
          <p:spPr>
            <a:xfrm>
              <a:off x="2392528" y="3423865"/>
              <a:ext cx="32615" cy="24464"/>
            </a:xfrm>
            <a:custGeom>
              <a:avLst/>
              <a:gdLst/>
              <a:ahLst/>
              <a:cxnLst/>
              <a:rect l="l" t="t" r="r" b="b"/>
              <a:pathLst>
                <a:path w="32615" h="24464" extrusionOk="0">
                  <a:moveTo>
                    <a:pt x="0" y="5964"/>
                  </a:moveTo>
                  <a:cubicBezTo>
                    <a:pt x="2105" y="5070"/>
                    <a:pt x="4466" y="4305"/>
                    <a:pt x="6189" y="3093"/>
                  </a:cubicBezTo>
                  <a:cubicBezTo>
                    <a:pt x="14355" y="3475"/>
                    <a:pt x="20161" y="-2075"/>
                    <a:pt x="26094" y="860"/>
                  </a:cubicBezTo>
                  <a:cubicBezTo>
                    <a:pt x="27242" y="3667"/>
                    <a:pt x="29858" y="4752"/>
                    <a:pt x="31644" y="6793"/>
                  </a:cubicBezTo>
                  <a:cubicBezTo>
                    <a:pt x="33239" y="12152"/>
                    <a:pt x="32729" y="17384"/>
                    <a:pt x="31134" y="21531"/>
                  </a:cubicBezTo>
                  <a:cubicBezTo>
                    <a:pt x="28582" y="22105"/>
                    <a:pt x="27306" y="24082"/>
                    <a:pt x="24945" y="24402"/>
                  </a:cubicBezTo>
                  <a:cubicBezTo>
                    <a:pt x="21947" y="24848"/>
                    <a:pt x="19841" y="22743"/>
                    <a:pt x="16651" y="23190"/>
                  </a:cubicBezTo>
                  <a:cubicBezTo>
                    <a:pt x="16141" y="21276"/>
                    <a:pt x="13908" y="21977"/>
                    <a:pt x="12632" y="21467"/>
                  </a:cubicBezTo>
                  <a:cubicBezTo>
                    <a:pt x="11292" y="20893"/>
                    <a:pt x="10591" y="18851"/>
                    <a:pt x="8613" y="19744"/>
                  </a:cubicBezTo>
                  <a:cubicBezTo>
                    <a:pt x="6954" y="16108"/>
                    <a:pt x="3381" y="14832"/>
                    <a:pt x="766" y="12471"/>
                  </a:cubicBezTo>
                  <a:cubicBezTo>
                    <a:pt x="510" y="10238"/>
                    <a:pt x="255" y="8133"/>
                    <a:pt x="0" y="596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 name="Google Shape;68;p2"/>
            <p:cNvSpPr/>
            <p:nvPr/>
          </p:nvSpPr>
          <p:spPr>
            <a:xfrm>
              <a:off x="2382902" y="3429848"/>
              <a:ext cx="3822" cy="4256"/>
            </a:xfrm>
            <a:custGeom>
              <a:avLst/>
              <a:gdLst/>
              <a:ahLst/>
              <a:cxnLst/>
              <a:rect l="l" t="t" r="r" b="b"/>
              <a:pathLst>
                <a:path w="3822" h="4256" extrusionOk="0">
                  <a:moveTo>
                    <a:pt x="3629" y="108"/>
                  </a:moveTo>
                  <a:cubicBezTo>
                    <a:pt x="4203" y="2724"/>
                    <a:pt x="3565" y="4319"/>
                    <a:pt x="822" y="4255"/>
                  </a:cubicBezTo>
                  <a:cubicBezTo>
                    <a:pt x="-965" y="2277"/>
                    <a:pt x="247" y="-594"/>
                    <a:pt x="3629"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 name="Google Shape;69;p2"/>
            <p:cNvSpPr/>
            <p:nvPr/>
          </p:nvSpPr>
          <p:spPr>
            <a:xfrm>
              <a:off x="2461973" y="3426958"/>
              <a:ext cx="2137" cy="2233"/>
            </a:xfrm>
            <a:custGeom>
              <a:avLst/>
              <a:gdLst/>
              <a:ahLst/>
              <a:cxnLst/>
              <a:rect l="l" t="t" r="r" b="b"/>
              <a:pathLst>
                <a:path w="2137" h="2233" extrusionOk="0">
                  <a:moveTo>
                    <a:pt x="415" y="0"/>
                  </a:moveTo>
                  <a:cubicBezTo>
                    <a:pt x="1117" y="128"/>
                    <a:pt x="1372" y="829"/>
                    <a:pt x="2137" y="893"/>
                  </a:cubicBezTo>
                  <a:cubicBezTo>
                    <a:pt x="1882" y="1659"/>
                    <a:pt x="1117" y="2042"/>
                    <a:pt x="96" y="2233"/>
                  </a:cubicBezTo>
                  <a:cubicBezTo>
                    <a:pt x="-223" y="1148"/>
                    <a:pt x="351" y="766"/>
                    <a:pt x="415"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 name="Google Shape;70;p2"/>
            <p:cNvSpPr/>
            <p:nvPr/>
          </p:nvSpPr>
          <p:spPr>
            <a:xfrm>
              <a:off x="2451287" y="3428489"/>
              <a:ext cx="2233" cy="1762"/>
            </a:xfrm>
            <a:custGeom>
              <a:avLst/>
              <a:gdLst/>
              <a:ahLst/>
              <a:cxnLst/>
              <a:rect l="l" t="t" r="r" b="b"/>
              <a:pathLst>
                <a:path w="2233" h="1762" extrusionOk="0">
                  <a:moveTo>
                    <a:pt x="2042" y="0"/>
                  </a:moveTo>
                  <a:cubicBezTo>
                    <a:pt x="2105" y="574"/>
                    <a:pt x="2169" y="1085"/>
                    <a:pt x="2233" y="1659"/>
                  </a:cubicBezTo>
                  <a:cubicBezTo>
                    <a:pt x="1148" y="1978"/>
                    <a:pt x="766" y="1468"/>
                    <a:pt x="0" y="1340"/>
                  </a:cubicBezTo>
                  <a:cubicBezTo>
                    <a:pt x="0" y="383"/>
                    <a:pt x="766"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 name="Google Shape;71;p2"/>
            <p:cNvSpPr/>
            <p:nvPr/>
          </p:nvSpPr>
          <p:spPr>
            <a:xfrm>
              <a:off x="2438974" y="3435067"/>
              <a:ext cx="4848" cy="4651"/>
            </a:xfrm>
            <a:custGeom>
              <a:avLst/>
              <a:gdLst/>
              <a:ahLst/>
              <a:cxnLst/>
              <a:rect l="l" t="t" r="r" b="b"/>
              <a:pathLst>
                <a:path w="4848" h="4651" extrusionOk="0">
                  <a:moveTo>
                    <a:pt x="4849" y="1014"/>
                  </a:moveTo>
                  <a:cubicBezTo>
                    <a:pt x="4402" y="2800"/>
                    <a:pt x="1659" y="2736"/>
                    <a:pt x="1467" y="4650"/>
                  </a:cubicBezTo>
                  <a:cubicBezTo>
                    <a:pt x="-64" y="4714"/>
                    <a:pt x="255" y="2481"/>
                    <a:pt x="0" y="1014"/>
                  </a:cubicBezTo>
                  <a:cubicBezTo>
                    <a:pt x="2297" y="-71"/>
                    <a:pt x="3126" y="-581"/>
                    <a:pt x="4849" y="101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2" name="Google Shape;72;p2"/>
            <p:cNvSpPr/>
            <p:nvPr/>
          </p:nvSpPr>
          <p:spPr>
            <a:xfrm>
              <a:off x="2460557" y="3437932"/>
              <a:ext cx="2146" cy="3189"/>
            </a:xfrm>
            <a:custGeom>
              <a:avLst/>
              <a:gdLst/>
              <a:ahLst/>
              <a:cxnLst/>
              <a:rect l="l" t="t" r="r" b="b"/>
              <a:pathLst>
                <a:path w="2146" h="3189" extrusionOk="0">
                  <a:moveTo>
                    <a:pt x="874" y="0"/>
                  </a:moveTo>
                  <a:cubicBezTo>
                    <a:pt x="1959" y="319"/>
                    <a:pt x="2597" y="2169"/>
                    <a:pt x="1768" y="3190"/>
                  </a:cubicBezTo>
                  <a:cubicBezTo>
                    <a:pt x="1321" y="2935"/>
                    <a:pt x="810" y="2743"/>
                    <a:pt x="109" y="2807"/>
                  </a:cubicBezTo>
                  <a:cubicBezTo>
                    <a:pt x="-465" y="1212"/>
                    <a:pt x="1448" y="1595"/>
                    <a:pt x="87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3" name="Google Shape;73;p2"/>
            <p:cNvSpPr/>
            <p:nvPr/>
          </p:nvSpPr>
          <p:spPr>
            <a:xfrm>
              <a:off x="2421452" y="3453754"/>
              <a:ext cx="1639" cy="3318"/>
            </a:xfrm>
            <a:custGeom>
              <a:avLst/>
              <a:gdLst/>
              <a:ahLst/>
              <a:cxnLst/>
              <a:rect l="l" t="t" r="r" b="b"/>
              <a:pathLst>
                <a:path w="1639" h="3318" extrusionOk="0">
                  <a:moveTo>
                    <a:pt x="359" y="0"/>
                  </a:moveTo>
                  <a:cubicBezTo>
                    <a:pt x="1635" y="319"/>
                    <a:pt x="2529" y="3381"/>
                    <a:pt x="168" y="3318"/>
                  </a:cubicBezTo>
                  <a:cubicBezTo>
                    <a:pt x="-23" y="1978"/>
                    <a:pt x="-151" y="702"/>
                    <a:pt x="35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4" name="Google Shape;74;p2"/>
            <p:cNvSpPr/>
            <p:nvPr/>
          </p:nvSpPr>
          <p:spPr>
            <a:xfrm>
              <a:off x="2515619" y="3447245"/>
              <a:ext cx="5783" cy="5102"/>
            </a:xfrm>
            <a:custGeom>
              <a:avLst/>
              <a:gdLst/>
              <a:ahLst/>
              <a:cxnLst/>
              <a:rect l="l" t="t" r="r" b="b"/>
              <a:pathLst>
                <a:path w="5783" h="5102" extrusionOk="0">
                  <a:moveTo>
                    <a:pt x="5783" y="1469"/>
                  </a:moveTo>
                  <a:cubicBezTo>
                    <a:pt x="5656" y="4021"/>
                    <a:pt x="3040" y="5871"/>
                    <a:pt x="169" y="4786"/>
                  </a:cubicBezTo>
                  <a:cubicBezTo>
                    <a:pt x="-916" y="-63"/>
                    <a:pt x="3487" y="-1338"/>
                    <a:pt x="5783" y="146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 name="Google Shape;75;p2"/>
            <p:cNvSpPr/>
            <p:nvPr/>
          </p:nvSpPr>
          <p:spPr>
            <a:xfrm>
              <a:off x="2506346" y="3453628"/>
              <a:ext cx="5486" cy="5804"/>
            </a:xfrm>
            <a:custGeom>
              <a:avLst/>
              <a:gdLst/>
              <a:ahLst/>
              <a:cxnLst/>
              <a:rect l="l" t="t" r="r" b="b"/>
              <a:pathLst>
                <a:path w="5486" h="5804" extrusionOk="0">
                  <a:moveTo>
                    <a:pt x="5487" y="2104"/>
                  </a:moveTo>
                  <a:cubicBezTo>
                    <a:pt x="5295" y="4273"/>
                    <a:pt x="1914" y="3826"/>
                    <a:pt x="1531" y="5804"/>
                  </a:cubicBezTo>
                  <a:cubicBezTo>
                    <a:pt x="255" y="5357"/>
                    <a:pt x="128" y="3444"/>
                    <a:pt x="0" y="1593"/>
                  </a:cubicBezTo>
                  <a:cubicBezTo>
                    <a:pt x="1467" y="-640"/>
                    <a:pt x="4466" y="-576"/>
                    <a:pt x="5487" y="2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 name="Google Shape;76;p2"/>
            <p:cNvSpPr/>
            <p:nvPr/>
          </p:nvSpPr>
          <p:spPr>
            <a:xfrm>
              <a:off x="2382377" y="3479528"/>
              <a:ext cx="3868" cy="3572"/>
            </a:xfrm>
            <a:custGeom>
              <a:avLst/>
              <a:gdLst/>
              <a:ahLst/>
              <a:cxnLst/>
              <a:rect l="l" t="t" r="r" b="b"/>
              <a:pathLst>
                <a:path w="3868" h="3572" extrusionOk="0">
                  <a:moveTo>
                    <a:pt x="3707" y="0"/>
                  </a:moveTo>
                  <a:cubicBezTo>
                    <a:pt x="4281" y="2361"/>
                    <a:pt x="3324" y="3573"/>
                    <a:pt x="836" y="3573"/>
                  </a:cubicBezTo>
                  <a:cubicBezTo>
                    <a:pt x="326" y="2999"/>
                    <a:pt x="-57" y="2169"/>
                    <a:pt x="7" y="957"/>
                  </a:cubicBezTo>
                  <a:cubicBezTo>
                    <a:pt x="581" y="128"/>
                    <a:pt x="2240" y="128"/>
                    <a:pt x="370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 name="Google Shape;77;p2"/>
            <p:cNvSpPr/>
            <p:nvPr/>
          </p:nvSpPr>
          <p:spPr>
            <a:xfrm>
              <a:off x="2381785" y="3487655"/>
              <a:ext cx="9927" cy="9793"/>
            </a:xfrm>
            <a:custGeom>
              <a:avLst/>
              <a:gdLst/>
              <a:ahLst/>
              <a:cxnLst/>
              <a:rect l="l" t="t" r="r" b="b"/>
              <a:pathLst>
                <a:path w="9927" h="9793" extrusionOk="0">
                  <a:moveTo>
                    <a:pt x="9786" y="2146"/>
                  </a:moveTo>
                  <a:cubicBezTo>
                    <a:pt x="10232" y="5144"/>
                    <a:pt x="9594" y="7186"/>
                    <a:pt x="8319" y="8844"/>
                  </a:cubicBezTo>
                  <a:cubicBezTo>
                    <a:pt x="6022" y="10184"/>
                    <a:pt x="2258" y="9929"/>
                    <a:pt x="216" y="9163"/>
                  </a:cubicBezTo>
                  <a:cubicBezTo>
                    <a:pt x="88" y="8079"/>
                    <a:pt x="-230" y="6420"/>
                    <a:pt x="280" y="4825"/>
                  </a:cubicBezTo>
                  <a:cubicBezTo>
                    <a:pt x="471" y="4378"/>
                    <a:pt x="1492" y="4059"/>
                    <a:pt x="1747" y="3613"/>
                  </a:cubicBezTo>
                  <a:cubicBezTo>
                    <a:pt x="2003" y="3102"/>
                    <a:pt x="1683" y="2337"/>
                    <a:pt x="2130" y="1954"/>
                  </a:cubicBezTo>
                  <a:cubicBezTo>
                    <a:pt x="2513" y="1571"/>
                    <a:pt x="3278" y="1507"/>
                    <a:pt x="3661" y="1252"/>
                  </a:cubicBezTo>
                  <a:cubicBezTo>
                    <a:pt x="5448" y="-151"/>
                    <a:pt x="7936" y="-981"/>
                    <a:pt x="9786" y="214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 name="Google Shape;78;p2"/>
            <p:cNvSpPr/>
            <p:nvPr/>
          </p:nvSpPr>
          <p:spPr>
            <a:xfrm>
              <a:off x="2762371" y="3446417"/>
              <a:ext cx="9748" cy="8549"/>
            </a:xfrm>
            <a:custGeom>
              <a:avLst/>
              <a:gdLst/>
              <a:ahLst/>
              <a:cxnLst/>
              <a:rect l="l" t="t" r="r" b="b"/>
              <a:pathLst>
                <a:path w="9748" h="8549" extrusionOk="0">
                  <a:moveTo>
                    <a:pt x="9634" y="0"/>
                  </a:moveTo>
                  <a:cubicBezTo>
                    <a:pt x="10335" y="4338"/>
                    <a:pt x="7656" y="5933"/>
                    <a:pt x="6252" y="8549"/>
                  </a:cubicBezTo>
                  <a:cubicBezTo>
                    <a:pt x="4466" y="8294"/>
                    <a:pt x="2616" y="8230"/>
                    <a:pt x="1212" y="7465"/>
                  </a:cubicBezTo>
                  <a:cubicBezTo>
                    <a:pt x="766" y="5614"/>
                    <a:pt x="0" y="4083"/>
                    <a:pt x="0" y="1595"/>
                  </a:cubicBezTo>
                  <a:cubicBezTo>
                    <a:pt x="2552" y="-1021"/>
                    <a:pt x="5295" y="511"/>
                    <a:pt x="963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 name="Google Shape;79;p2"/>
            <p:cNvSpPr/>
            <p:nvPr/>
          </p:nvSpPr>
          <p:spPr>
            <a:xfrm>
              <a:off x="2775629" y="3451842"/>
              <a:ext cx="4115" cy="5293"/>
            </a:xfrm>
            <a:custGeom>
              <a:avLst/>
              <a:gdLst/>
              <a:ahLst/>
              <a:cxnLst/>
              <a:rect l="l" t="t" r="r" b="b"/>
              <a:pathLst>
                <a:path w="4115" h="5293" extrusionOk="0">
                  <a:moveTo>
                    <a:pt x="3011" y="5293"/>
                  </a:moveTo>
                  <a:cubicBezTo>
                    <a:pt x="1735" y="5102"/>
                    <a:pt x="1352" y="3698"/>
                    <a:pt x="76" y="3443"/>
                  </a:cubicBezTo>
                  <a:cubicBezTo>
                    <a:pt x="-434" y="1593"/>
                    <a:pt x="1799" y="1912"/>
                    <a:pt x="1289" y="62"/>
                  </a:cubicBezTo>
                  <a:cubicBezTo>
                    <a:pt x="4989" y="-576"/>
                    <a:pt x="4479" y="3890"/>
                    <a:pt x="3011" y="529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 name="Google Shape;80;p2"/>
            <p:cNvSpPr/>
            <p:nvPr/>
          </p:nvSpPr>
          <p:spPr>
            <a:xfrm>
              <a:off x="2475212" y="3492905"/>
              <a:ext cx="3381" cy="1935"/>
            </a:xfrm>
            <a:custGeom>
              <a:avLst/>
              <a:gdLst/>
              <a:ahLst/>
              <a:cxnLst/>
              <a:rect l="l" t="t" r="r" b="b"/>
              <a:pathLst>
                <a:path w="3381" h="1935" extrusionOk="0">
                  <a:moveTo>
                    <a:pt x="3381" y="1361"/>
                  </a:moveTo>
                  <a:cubicBezTo>
                    <a:pt x="2743" y="2191"/>
                    <a:pt x="191" y="2254"/>
                    <a:pt x="0" y="659"/>
                  </a:cubicBezTo>
                  <a:cubicBezTo>
                    <a:pt x="1723" y="532"/>
                    <a:pt x="3062" y="-1127"/>
                    <a:pt x="3381" y="136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1" name="Google Shape;81;p2"/>
            <p:cNvSpPr/>
            <p:nvPr/>
          </p:nvSpPr>
          <p:spPr>
            <a:xfrm>
              <a:off x="2609495" y="3488269"/>
              <a:ext cx="4060" cy="9084"/>
            </a:xfrm>
            <a:custGeom>
              <a:avLst/>
              <a:gdLst/>
              <a:ahLst/>
              <a:cxnLst/>
              <a:rect l="l" t="t" r="r" b="b"/>
              <a:pathLst>
                <a:path w="4060" h="9084" extrusionOk="0">
                  <a:moveTo>
                    <a:pt x="1736" y="0"/>
                  </a:moveTo>
                  <a:cubicBezTo>
                    <a:pt x="4543" y="128"/>
                    <a:pt x="4160" y="6890"/>
                    <a:pt x="3841" y="8996"/>
                  </a:cubicBezTo>
                  <a:cubicBezTo>
                    <a:pt x="651" y="9634"/>
                    <a:pt x="-114" y="6699"/>
                    <a:pt x="13" y="3956"/>
                  </a:cubicBezTo>
                  <a:cubicBezTo>
                    <a:pt x="77" y="2042"/>
                    <a:pt x="1800" y="1148"/>
                    <a:pt x="1736"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 name="Google Shape;82;p2"/>
            <p:cNvSpPr/>
            <p:nvPr/>
          </p:nvSpPr>
          <p:spPr>
            <a:xfrm>
              <a:off x="2594786" y="3496794"/>
              <a:ext cx="9489" cy="7992"/>
            </a:xfrm>
            <a:custGeom>
              <a:avLst/>
              <a:gdLst/>
              <a:ahLst/>
              <a:cxnLst/>
              <a:rect l="l" t="t" r="r" b="b"/>
              <a:pathLst>
                <a:path w="9489" h="7992" extrusionOk="0">
                  <a:moveTo>
                    <a:pt x="8215" y="534"/>
                  </a:moveTo>
                  <a:cubicBezTo>
                    <a:pt x="10257" y="2703"/>
                    <a:pt x="9619" y="5957"/>
                    <a:pt x="7896" y="7616"/>
                  </a:cubicBezTo>
                  <a:cubicBezTo>
                    <a:pt x="4004" y="8573"/>
                    <a:pt x="1708" y="7616"/>
                    <a:pt x="49" y="5766"/>
                  </a:cubicBezTo>
                  <a:cubicBezTo>
                    <a:pt x="-525" y="981"/>
                    <a:pt x="4068" y="-1060"/>
                    <a:pt x="8215" y="53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 name="Google Shape;83;p2"/>
            <p:cNvSpPr/>
            <p:nvPr/>
          </p:nvSpPr>
          <p:spPr>
            <a:xfrm>
              <a:off x="2624246" y="3495896"/>
              <a:ext cx="3189" cy="2059"/>
            </a:xfrm>
            <a:custGeom>
              <a:avLst/>
              <a:gdLst/>
              <a:ahLst/>
              <a:cxnLst/>
              <a:rect l="l" t="t" r="r" b="b"/>
              <a:pathLst>
                <a:path w="3189" h="2059" extrusionOk="0">
                  <a:moveTo>
                    <a:pt x="3190" y="1432"/>
                  </a:moveTo>
                  <a:cubicBezTo>
                    <a:pt x="2297" y="2580"/>
                    <a:pt x="1212" y="1815"/>
                    <a:pt x="0" y="1751"/>
                  </a:cubicBezTo>
                  <a:cubicBezTo>
                    <a:pt x="191" y="411"/>
                    <a:pt x="3126" y="-1248"/>
                    <a:pt x="3190" y="143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 name="Google Shape;84;p2"/>
            <p:cNvSpPr/>
            <p:nvPr/>
          </p:nvSpPr>
          <p:spPr>
            <a:xfrm>
              <a:off x="2358928" y="3077625"/>
              <a:ext cx="309785" cy="303382"/>
            </a:xfrm>
            <a:custGeom>
              <a:avLst/>
              <a:gdLst/>
              <a:ahLst/>
              <a:cxnLst/>
              <a:rect l="l" t="t" r="r" b="b"/>
              <a:pathLst>
                <a:path w="309785" h="303382" extrusionOk="0">
                  <a:moveTo>
                    <a:pt x="214725" y="8901"/>
                  </a:moveTo>
                  <a:cubicBezTo>
                    <a:pt x="217787" y="8263"/>
                    <a:pt x="217277" y="4754"/>
                    <a:pt x="221360" y="4882"/>
                  </a:cubicBezTo>
                  <a:cubicBezTo>
                    <a:pt x="220339" y="2075"/>
                    <a:pt x="219191" y="-541"/>
                    <a:pt x="215363" y="97"/>
                  </a:cubicBezTo>
                  <a:cubicBezTo>
                    <a:pt x="216192" y="3861"/>
                    <a:pt x="215299" y="6222"/>
                    <a:pt x="214725" y="8901"/>
                  </a:cubicBezTo>
                  <a:close/>
                  <a:moveTo>
                    <a:pt x="26007" y="43991"/>
                  </a:moveTo>
                  <a:cubicBezTo>
                    <a:pt x="26773" y="44118"/>
                    <a:pt x="27092" y="44629"/>
                    <a:pt x="28240" y="44310"/>
                  </a:cubicBezTo>
                  <a:cubicBezTo>
                    <a:pt x="28177" y="43799"/>
                    <a:pt x="28113" y="43225"/>
                    <a:pt x="28049" y="42715"/>
                  </a:cubicBezTo>
                  <a:cubicBezTo>
                    <a:pt x="26837" y="42651"/>
                    <a:pt x="26071" y="43034"/>
                    <a:pt x="26007" y="43991"/>
                  </a:cubicBezTo>
                  <a:close/>
                  <a:moveTo>
                    <a:pt x="218936" y="26893"/>
                  </a:moveTo>
                  <a:cubicBezTo>
                    <a:pt x="220850" y="26446"/>
                    <a:pt x="221807" y="25298"/>
                    <a:pt x="221807" y="23320"/>
                  </a:cubicBezTo>
                  <a:cubicBezTo>
                    <a:pt x="219319" y="21470"/>
                    <a:pt x="216575" y="24851"/>
                    <a:pt x="218936" y="26893"/>
                  </a:cubicBezTo>
                  <a:close/>
                  <a:moveTo>
                    <a:pt x="96378" y="50307"/>
                  </a:moveTo>
                  <a:cubicBezTo>
                    <a:pt x="96250" y="51838"/>
                    <a:pt x="95293" y="52667"/>
                    <a:pt x="95166" y="54262"/>
                  </a:cubicBezTo>
                  <a:cubicBezTo>
                    <a:pt x="96250" y="55092"/>
                    <a:pt x="99057" y="53943"/>
                    <a:pt x="99631" y="55411"/>
                  </a:cubicBezTo>
                  <a:cubicBezTo>
                    <a:pt x="99695" y="56113"/>
                    <a:pt x="99823" y="56814"/>
                    <a:pt x="99887" y="57580"/>
                  </a:cubicBezTo>
                  <a:cubicBezTo>
                    <a:pt x="101801" y="57006"/>
                    <a:pt x="100844" y="60068"/>
                    <a:pt x="102311" y="60004"/>
                  </a:cubicBezTo>
                  <a:cubicBezTo>
                    <a:pt x="102184" y="57133"/>
                    <a:pt x="102502" y="54199"/>
                    <a:pt x="102311" y="50243"/>
                  </a:cubicBezTo>
                  <a:cubicBezTo>
                    <a:pt x="104927" y="48967"/>
                    <a:pt x="106139" y="50434"/>
                    <a:pt x="107670" y="49669"/>
                  </a:cubicBezTo>
                  <a:cubicBezTo>
                    <a:pt x="108691" y="47436"/>
                    <a:pt x="106458" y="47691"/>
                    <a:pt x="105629" y="46096"/>
                  </a:cubicBezTo>
                  <a:cubicBezTo>
                    <a:pt x="105246" y="43735"/>
                    <a:pt x="104034" y="42396"/>
                    <a:pt x="101928" y="42204"/>
                  </a:cubicBezTo>
                  <a:cubicBezTo>
                    <a:pt x="99440" y="42970"/>
                    <a:pt x="100652" y="46543"/>
                    <a:pt x="100333" y="47819"/>
                  </a:cubicBezTo>
                  <a:cubicBezTo>
                    <a:pt x="96633" y="48967"/>
                    <a:pt x="98802" y="42779"/>
                    <a:pt x="95995" y="42842"/>
                  </a:cubicBezTo>
                  <a:cubicBezTo>
                    <a:pt x="94719" y="45075"/>
                    <a:pt x="96314" y="46798"/>
                    <a:pt x="96378" y="50307"/>
                  </a:cubicBezTo>
                  <a:close/>
                  <a:moveTo>
                    <a:pt x="128788" y="43417"/>
                  </a:moveTo>
                  <a:cubicBezTo>
                    <a:pt x="128979" y="45012"/>
                    <a:pt x="129170" y="46670"/>
                    <a:pt x="129298" y="48265"/>
                  </a:cubicBezTo>
                  <a:cubicBezTo>
                    <a:pt x="127257" y="48903"/>
                    <a:pt x="126619" y="50753"/>
                    <a:pt x="125981" y="52476"/>
                  </a:cubicBezTo>
                  <a:cubicBezTo>
                    <a:pt x="127767" y="53050"/>
                    <a:pt x="130064" y="53050"/>
                    <a:pt x="131085" y="54645"/>
                  </a:cubicBezTo>
                  <a:cubicBezTo>
                    <a:pt x="132360" y="54518"/>
                    <a:pt x="133573" y="54390"/>
                    <a:pt x="134849" y="54199"/>
                  </a:cubicBezTo>
                  <a:cubicBezTo>
                    <a:pt x="136125" y="54645"/>
                    <a:pt x="136954" y="57516"/>
                    <a:pt x="138294" y="55985"/>
                  </a:cubicBezTo>
                  <a:cubicBezTo>
                    <a:pt x="136954" y="50562"/>
                    <a:pt x="131850" y="49733"/>
                    <a:pt x="130957" y="43735"/>
                  </a:cubicBezTo>
                  <a:cubicBezTo>
                    <a:pt x="130893" y="42204"/>
                    <a:pt x="133445" y="42779"/>
                    <a:pt x="132807" y="40801"/>
                  </a:cubicBezTo>
                  <a:cubicBezTo>
                    <a:pt x="130128" y="40609"/>
                    <a:pt x="131340" y="43480"/>
                    <a:pt x="128788" y="43417"/>
                  </a:cubicBezTo>
                  <a:close/>
                  <a:moveTo>
                    <a:pt x="155966" y="43161"/>
                  </a:moveTo>
                  <a:cubicBezTo>
                    <a:pt x="156668" y="43544"/>
                    <a:pt x="157497" y="43735"/>
                    <a:pt x="158709" y="43417"/>
                  </a:cubicBezTo>
                  <a:cubicBezTo>
                    <a:pt x="158709" y="42204"/>
                    <a:pt x="158327" y="41439"/>
                    <a:pt x="157370" y="41375"/>
                  </a:cubicBezTo>
                  <a:cubicBezTo>
                    <a:pt x="157434" y="42396"/>
                    <a:pt x="155647" y="41949"/>
                    <a:pt x="155966" y="43161"/>
                  </a:cubicBezTo>
                  <a:close/>
                  <a:moveTo>
                    <a:pt x="164260" y="44374"/>
                  </a:moveTo>
                  <a:cubicBezTo>
                    <a:pt x="166302" y="44501"/>
                    <a:pt x="166748" y="46607"/>
                    <a:pt x="168853" y="46607"/>
                  </a:cubicBezTo>
                  <a:cubicBezTo>
                    <a:pt x="170385" y="44629"/>
                    <a:pt x="165217" y="41375"/>
                    <a:pt x="164260" y="44374"/>
                  </a:cubicBezTo>
                  <a:close/>
                  <a:moveTo>
                    <a:pt x="171980" y="50052"/>
                  </a:moveTo>
                  <a:cubicBezTo>
                    <a:pt x="173319" y="49988"/>
                    <a:pt x="174595" y="49860"/>
                    <a:pt x="175170" y="49158"/>
                  </a:cubicBezTo>
                  <a:cubicBezTo>
                    <a:pt x="174723" y="47053"/>
                    <a:pt x="173256" y="46224"/>
                    <a:pt x="171533" y="45777"/>
                  </a:cubicBezTo>
                  <a:cubicBezTo>
                    <a:pt x="169747" y="46734"/>
                    <a:pt x="171086" y="49095"/>
                    <a:pt x="171980" y="50052"/>
                  </a:cubicBezTo>
                  <a:close/>
                  <a:moveTo>
                    <a:pt x="139889" y="50371"/>
                  </a:moveTo>
                  <a:cubicBezTo>
                    <a:pt x="139634" y="51902"/>
                    <a:pt x="140782" y="51646"/>
                    <a:pt x="140718" y="52986"/>
                  </a:cubicBezTo>
                  <a:cubicBezTo>
                    <a:pt x="143142" y="53178"/>
                    <a:pt x="144099" y="52093"/>
                    <a:pt x="143653" y="49924"/>
                  </a:cubicBezTo>
                  <a:cubicBezTo>
                    <a:pt x="142887" y="49286"/>
                    <a:pt x="140527" y="49541"/>
                    <a:pt x="139889" y="50371"/>
                  </a:cubicBezTo>
                  <a:close/>
                  <a:moveTo>
                    <a:pt x="32196" y="69957"/>
                  </a:moveTo>
                  <a:cubicBezTo>
                    <a:pt x="33408" y="72955"/>
                    <a:pt x="35258" y="75125"/>
                    <a:pt x="39278" y="74614"/>
                  </a:cubicBezTo>
                  <a:cubicBezTo>
                    <a:pt x="39979" y="75316"/>
                    <a:pt x="40043" y="76975"/>
                    <a:pt x="41702" y="76528"/>
                  </a:cubicBezTo>
                  <a:cubicBezTo>
                    <a:pt x="44063" y="76145"/>
                    <a:pt x="44254" y="74040"/>
                    <a:pt x="46232" y="73274"/>
                  </a:cubicBezTo>
                  <a:cubicBezTo>
                    <a:pt x="48018" y="72955"/>
                    <a:pt x="50634" y="73211"/>
                    <a:pt x="51527" y="72126"/>
                  </a:cubicBezTo>
                  <a:cubicBezTo>
                    <a:pt x="51463" y="71233"/>
                    <a:pt x="51336" y="70340"/>
                    <a:pt x="51208" y="69446"/>
                  </a:cubicBezTo>
                  <a:cubicBezTo>
                    <a:pt x="49103" y="69638"/>
                    <a:pt x="46551" y="70403"/>
                    <a:pt x="45721" y="69000"/>
                  </a:cubicBezTo>
                  <a:cubicBezTo>
                    <a:pt x="46806" y="68745"/>
                    <a:pt x="45977" y="66958"/>
                    <a:pt x="47061" y="66703"/>
                  </a:cubicBezTo>
                  <a:cubicBezTo>
                    <a:pt x="46742" y="65300"/>
                    <a:pt x="49103" y="66065"/>
                    <a:pt x="48465" y="64406"/>
                  </a:cubicBezTo>
                  <a:cubicBezTo>
                    <a:pt x="46934" y="63322"/>
                    <a:pt x="44892" y="64853"/>
                    <a:pt x="43680" y="65491"/>
                  </a:cubicBezTo>
                  <a:cubicBezTo>
                    <a:pt x="42595" y="64598"/>
                    <a:pt x="40809" y="64534"/>
                    <a:pt x="39214" y="64343"/>
                  </a:cubicBezTo>
                  <a:cubicBezTo>
                    <a:pt x="38703" y="67660"/>
                    <a:pt x="34939" y="68362"/>
                    <a:pt x="32196" y="69957"/>
                  </a:cubicBezTo>
                  <a:close/>
                  <a:moveTo>
                    <a:pt x="93315" y="62110"/>
                  </a:moveTo>
                  <a:cubicBezTo>
                    <a:pt x="94464" y="62301"/>
                    <a:pt x="94528" y="63577"/>
                    <a:pt x="95548" y="62365"/>
                  </a:cubicBezTo>
                  <a:cubicBezTo>
                    <a:pt x="95740" y="60515"/>
                    <a:pt x="93252" y="60515"/>
                    <a:pt x="93315" y="62110"/>
                  </a:cubicBezTo>
                  <a:close/>
                  <a:moveTo>
                    <a:pt x="132616" y="68043"/>
                  </a:moveTo>
                  <a:cubicBezTo>
                    <a:pt x="134785" y="68298"/>
                    <a:pt x="137911" y="68553"/>
                    <a:pt x="137783" y="65810"/>
                  </a:cubicBezTo>
                  <a:cubicBezTo>
                    <a:pt x="137592" y="63641"/>
                    <a:pt x="135550" y="63768"/>
                    <a:pt x="133254" y="64151"/>
                  </a:cubicBezTo>
                  <a:cubicBezTo>
                    <a:pt x="132424" y="63385"/>
                    <a:pt x="131276" y="63003"/>
                    <a:pt x="129872" y="62875"/>
                  </a:cubicBezTo>
                  <a:cubicBezTo>
                    <a:pt x="130128" y="65491"/>
                    <a:pt x="132297" y="65619"/>
                    <a:pt x="132616" y="68043"/>
                  </a:cubicBezTo>
                  <a:close/>
                  <a:moveTo>
                    <a:pt x="191757" y="61535"/>
                  </a:moveTo>
                  <a:cubicBezTo>
                    <a:pt x="194118" y="59877"/>
                    <a:pt x="192651" y="55474"/>
                    <a:pt x="189014" y="56368"/>
                  </a:cubicBezTo>
                  <a:cubicBezTo>
                    <a:pt x="189333" y="58792"/>
                    <a:pt x="189397" y="61599"/>
                    <a:pt x="191757" y="61535"/>
                  </a:cubicBezTo>
                  <a:close/>
                  <a:moveTo>
                    <a:pt x="998" y="112575"/>
                  </a:moveTo>
                  <a:cubicBezTo>
                    <a:pt x="2912" y="112511"/>
                    <a:pt x="2210" y="110278"/>
                    <a:pt x="3997" y="110086"/>
                  </a:cubicBezTo>
                  <a:cubicBezTo>
                    <a:pt x="3486" y="108045"/>
                    <a:pt x="1509" y="107917"/>
                    <a:pt x="360" y="106705"/>
                  </a:cubicBezTo>
                  <a:cubicBezTo>
                    <a:pt x="-342" y="107853"/>
                    <a:pt x="41" y="111618"/>
                    <a:pt x="998" y="112575"/>
                  </a:cubicBezTo>
                  <a:close/>
                  <a:moveTo>
                    <a:pt x="238075" y="184731"/>
                  </a:moveTo>
                  <a:cubicBezTo>
                    <a:pt x="236672" y="185944"/>
                    <a:pt x="235842" y="185816"/>
                    <a:pt x="236799" y="188113"/>
                  </a:cubicBezTo>
                  <a:cubicBezTo>
                    <a:pt x="239989" y="188049"/>
                    <a:pt x="239989" y="185497"/>
                    <a:pt x="239415" y="182371"/>
                  </a:cubicBezTo>
                  <a:cubicBezTo>
                    <a:pt x="239479" y="180903"/>
                    <a:pt x="242159" y="180202"/>
                    <a:pt x="240627" y="178926"/>
                  </a:cubicBezTo>
                  <a:cubicBezTo>
                    <a:pt x="237565" y="180138"/>
                    <a:pt x="237629" y="177331"/>
                    <a:pt x="235077" y="177905"/>
                  </a:cubicBezTo>
                  <a:cubicBezTo>
                    <a:pt x="233227" y="181159"/>
                    <a:pt x="236481" y="182690"/>
                    <a:pt x="238075" y="184731"/>
                  </a:cubicBezTo>
                  <a:close/>
                  <a:moveTo>
                    <a:pt x="246752" y="203935"/>
                  </a:moveTo>
                  <a:cubicBezTo>
                    <a:pt x="245987" y="203807"/>
                    <a:pt x="245668" y="203297"/>
                    <a:pt x="244519" y="203616"/>
                  </a:cubicBezTo>
                  <a:cubicBezTo>
                    <a:pt x="244264" y="206678"/>
                    <a:pt x="241393" y="207635"/>
                    <a:pt x="240372" y="210060"/>
                  </a:cubicBezTo>
                  <a:cubicBezTo>
                    <a:pt x="241967" y="211782"/>
                    <a:pt x="245093" y="209422"/>
                    <a:pt x="248475" y="209741"/>
                  </a:cubicBezTo>
                  <a:cubicBezTo>
                    <a:pt x="247901" y="206040"/>
                    <a:pt x="249751" y="204254"/>
                    <a:pt x="251473" y="202340"/>
                  </a:cubicBezTo>
                  <a:cubicBezTo>
                    <a:pt x="249878" y="200043"/>
                    <a:pt x="247518" y="202659"/>
                    <a:pt x="246752" y="203935"/>
                  </a:cubicBezTo>
                  <a:close/>
                  <a:moveTo>
                    <a:pt x="305703" y="215355"/>
                  </a:moveTo>
                  <a:cubicBezTo>
                    <a:pt x="306596" y="214143"/>
                    <a:pt x="305703" y="211782"/>
                    <a:pt x="304682" y="211080"/>
                  </a:cubicBezTo>
                  <a:cubicBezTo>
                    <a:pt x="304937" y="213441"/>
                    <a:pt x="303023" y="214717"/>
                    <a:pt x="305703" y="215355"/>
                  </a:cubicBezTo>
                  <a:close/>
                  <a:moveTo>
                    <a:pt x="292560" y="248913"/>
                  </a:moveTo>
                  <a:cubicBezTo>
                    <a:pt x="293198" y="250508"/>
                    <a:pt x="295559" y="252039"/>
                    <a:pt x="296643" y="251146"/>
                  </a:cubicBezTo>
                  <a:cubicBezTo>
                    <a:pt x="296579" y="249807"/>
                    <a:pt x="296452" y="248531"/>
                    <a:pt x="295750" y="247956"/>
                  </a:cubicBezTo>
                  <a:cubicBezTo>
                    <a:pt x="294410" y="248084"/>
                    <a:pt x="293134" y="248212"/>
                    <a:pt x="292560" y="248913"/>
                  </a:cubicBezTo>
                  <a:close/>
                  <a:moveTo>
                    <a:pt x="254472" y="264034"/>
                  </a:moveTo>
                  <a:cubicBezTo>
                    <a:pt x="253068" y="265820"/>
                    <a:pt x="250516" y="266777"/>
                    <a:pt x="251346" y="270350"/>
                  </a:cubicBezTo>
                  <a:cubicBezTo>
                    <a:pt x="256832" y="271051"/>
                    <a:pt x="260405" y="266203"/>
                    <a:pt x="267806" y="266905"/>
                  </a:cubicBezTo>
                  <a:cubicBezTo>
                    <a:pt x="270039" y="266522"/>
                    <a:pt x="273165" y="266905"/>
                    <a:pt x="272399" y="264225"/>
                  </a:cubicBezTo>
                  <a:cubicBezTo>
                    <a:pt x="272017" y="262056"/>
                    <a:pt x="269337" y="263076"/>
                    <a:pt x="267359" y="263140"/>
                  </a:cubicBezTo>
                  <a:cubicBezTo>
                    <a:pt x="265190" y="263268"/>
                    <a:pt x="262638" y="263779"/>
                    <a:pt x="260916" y="263842"/>
                  </a:cubicBezTo>
                  <a:cubicBezTo>
                    <a:pt x="260788" y="262503"/>
                    <a:pt x="259512" y="262758"/>
                    <a:pt x="259129" y="262439"/>
                  </a:cubicBezTo>
                  <a:cubicBezTo>
                    <a:pt x="257789" y="261163"/>
                    <a:pt x="257917" y="259121"/>
                    <a:pt x="256067" y="259504"/>
                  </a:cubicBezTo>
                  <a:cubicBezTo>
                    <a:pt x="254982" y="260461"/>
                    <a:pt x="254217" y="261864"/>
                    <a:pt x="254472" y="264034"/>
                  </a:cubicBezTo>
                  <a:close/>
                  <a:moveTo>
                    <a:pt x="72772" y="288533"/>
                  </a:moveTo>
                  <a:cubicBezTo>
                    <a:pt x="71432" y="289745"/>
                    <a:pt x="69774" y="290765"/>
                    <a:pt x="68817" y="292233"/>
                  </a:cubicBezTo>
                  <a:cubicBezTo>
                    <a:pt x="69646" y="292424"/>
                    <a:pt x="70284" y="292871"/>
                    <a:pt x="71113" y="293062"/>
                  </a:cubicBezTo>
                  <a:cubicBezTo>
                    <a:pt x="71624" y="292169"/>
                    <a:pt x="71305" y="290574"/>
                    <a:pt x="73027" y="290638"/>
                  </a:cubicBezTo>
                  <a:cubicBezTo>
                    <a:pt x="75579" y="290447"/>
                    <a:pt x="76153" y="292807"/>
                    <a:pt x="79663" y="291531"/>
                  </a:cubicBezTo>
                  <a:cubicBezTo>
                    <a:pt x="79471" y="290255"/>
                    <a:pt x="80428" y="289872"/>
                    <a:pt x="79854" y="288213"/>
                  </a:cubicBezTo>
                  <a:cubicBezTo>
                    <a:pt x="77812" y="288277"/>
                    <a:pt x="76600" y="287384"/>
                    <a:pt x="76728" y="284768"/>
                  </a:cubicBezTo>
                  <a:cubicBezTo>
                    <a:pt x="73793" y="284768"/>
                    <a:pt x="74431" y="287576"/>
                    <a:pt x="72772" y="288533"/>
                  </a:cubicBezTo>
                  <a:close/>
                  <a:moveTo>
                    <a:pt x="229526" y="284194"/>
                  </a:moveTo>
                  <a:cubicBezTo>
                    <a:pt x="226847" y="284194"/>
                    <a:pt x="225826" y="286810"/>
                    <a:pt x="223912" y="287512"/>
                  </a:cubicBezTo>
                  <a:cubicBezTo>
                    <a:pt x="222636" y="287639"/>
                    <a:pt x="221424" y="287831"/>
                    <a:pt x="220148" y="287958"/>
                  </a:cubicBezTo>
                  <a:cubicBezTo>
                    <a:pt x="219063" y="286618"/>
                    <a:pt x="216894" y="284194"/>
                    <a:pt x="215491" y="285215"/>
                  </a:cubicBezTo>
                  <a:cubicBezTo>
                    <a:pt x="214278" y="285598"/>
                    <a:pt x="215810" y="288086"/>
                    <a:pt x="214789" y="288596"/>
                  </a:cubicBezTo>
                  <a:cubicBezTo>
                    <a:pt x="213321" y="289872"/>
                    <a:pt x="210897" y="288852"/>
                    <a:pt x="210004" y="289681"/>
                  </a:cubicBezTo>
                  <a:cubicBezTo>
                    <a:pt x="210642" y="292743"/>
                    <a:pt x="213321" y="289553"/>
                    <a:pt x="215554" y="290702"/>
                  </a:cubicBezTo>
                  <a:cubicBezTo>
                    <a:pt x="216448" y="291850"/>
                    <a:pt x="216511" y="294019"/>
                    <a:pt x="218617" y="293636"/>
                  </a:cubicBezTo>
                  <a:cubicBezTo>
                    <a:pt x="220658" y="294019"/>
                    <a:pt x="220020" y="292105"/>
                    <a:pt x="221743" y="292233"/>
                  </a:cubicBezTo>
                  <a:cubicBezTo>
                    <a:pt x="227102" y="291659"/>
                    <a:pt x="233482" y="291786"/>
                    <a:pt x="233673" y="287129"/>
                  </a:cubicBezTo>
                  <a:cubicBezTo>
                    <a:pt x="232589" y="285087"/>
                    <a:pt x="231568" y="284194"/>
                    <a:pt x="229526" y="284194"/>
                  </a:cubicBezTo>
                  <a:close/>
                  <a:moveTo>
                    <a:pt x="266721" y="285534"/>
                  </a:moveTo>
                  <a:cubicBezTo>
                    <a:pt x="266785" y="286874"/>
                    <a:pt x="267742" y="287129"/>
                    <a:pt x="268571" y="287512"/>
                  </a:cubicBezTo>
                  <a:cubicBezTo>
                    <a:pt x="268763" y="288852"/>
                    <a:pt x="268954" y="290255"/>
                    <a:pt x="270486" y="290000"/>
                  </a:cubicBezTo>
                  <a:cubicBezTo>
                    <a:pt x="271187" y="288915"/>
                    <a:pt x="271251" y="287320"/>
                    <a:pt x="271060" y="285598"/>
                  </a:cubicBezTo>
                  <a:cubicBezTo>
                    <a:pt x="270230" y="284704"/>
                    <a:pt x="267742" y="284258"/>
                    <a:pt x="266721" y="285534"/>
                  </a:cubicBezTo>
                  <a:close/>
                  <a:moveTo>
                    <a:pt x="261235" y="295359"/>
                  </a:moveTo>
                  <a:cubicBezTo>
                    <a:pt x="260852" y="297783"/>
                    <a:pt x="261043" y="300718"/>
                    <a:pt x="260469" y="303015"/>
                  </a:cubicBezTo>
                  <a:cubicBezTo>
                    <a:pt x="263468" y="304100"/>
                    <a:pt x="266849" y="302632"/>
                    <a:pt x="267806" y="300590"/>
                  </a:cubicBezTo>
                  <a:cubicBezTo>
                    <a:pt x="268699" y="301484"/>
                    <a:pt x="269273" y="302824"/>
                    <a:pt x="271251" y="302377"/>
                  </a:cubicBezTo>
                  <a:cubicBezTo>
                    <a:pt x="272655" y="301866"/>
                    <a:pt x="272336" y="300016"/>
                    <a:pt x="274250" y="299889"/>
                  </a:cubicBezTo>
                  <a:cubicBezTo>
                    <a:pt x="273675" y="297656"/>
                    <a:pt x="274250" y="296252"/>
                    <a:pt x="274186" y="294466"/>
                  </a:cubicBezTo>
                  <a:cubicBezTo>
                    <a:pt x="270230" y="293381"/>
                    <a:pt x="265381" y="293445"/>
                    <a:pt x="261235" y="295359"/>
                  </a:cubicBezTo>
                  <a:close/>
                  <a:moveTo>
                    <a:pt x="308892" y="298230"/>
                  </a:moveTo>
                  <a:cubicBezTo>
                    <a:pt x="308956" y="297464"/>
                    <a:pt x="309658" y="297209"/>
                    <a:pt x="309786" y="296508"/>
                  </a:cubicBezTo>
                  <a:cubicBezTo>
                    <a:pt x="308318" y="294913"/>
                    <a:pt x="306596" y="298103"/>
                    <a:pt x="308892" y="29823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 name="Google Shape;85;p2"/>
            <p:cNvSpPr/>
            <p:nvPr/>
          </p:nvSpPr>
          <p:spPr>
            <a:xfrm>
              <a:off x="2517702" y="3180287"/>
              <a:ext cx="3239" cy="2958"/>
            </a:xfrm>
            <a:custGeom>
              <a:avLst/>
              <a:gdLst/>
              <a:ahLst/>
              <a:cxnLst/>
              <a:rect l="l" t="t" r="r" b="b"/>
              <a:pathLst>
                <a:path w="3239" h="2958" extrusionOk="0">
                  <a:moveTo>
                    <a:pt x="0" y="24"/>
                  </a:moveTo>
                  <a:cubicBezTo>
                    <a:pt x="1978" y="-231"/>
                    <a:pt x="3828" y="1619"/>
                    <a:pt x="3062" y="2959"/>
                  </a:cubicBezTo>
                  <a:cubicBezTo>
                    <a:pt x="2105" y="2959"/>
                    <a:pt x="1723" y="2193"/>
                    <a:pt x="1723" y="917"/>
                  </a:cubicBezTo>
                  <a:cubicBezTo>
                    <a:pt x="702" y="1236"/>
                    <a:pt x="64" y="1045"/>
                    <a:pt x="0" y="2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grpSp>
      <p:grpSp>
        <p:nvGrpSpPr>
          <p:cNvPr id="86" name="Google Shape;86;p2"/>
          <p:cNvGrpSpPr/>
          <p:nvPr/>
        </p:nvGrpSpPr>
        <p:grpSpPr>
          <a:xfrm rot="-5400000">
            <a:off x="3052990" y="5043272"/>
            <a:ext cx="557784" cy="546809"/>
            <a:chOff x="2386148" y="3019695"/>
            <a:chExt cx="435735" cy="427161"/>
          </a:xfrm>
        </p:grpSpPr>
        <p:sp>
          <p:nvSpPr>
            <p:cNvPr id="87" name="Google Shape;87;p2"/>
            <p:cNvSpPr/>
            <p:nvPr/>
          </p:nvSpPr>
          <p:spPr>
            <a:xfrm>
              <a:off x="2461495" y="3048374"/>
              <a:ext cx="2615" cy="2615"/>
            </a:xfrm>
            <a:custGeom>
              <a:avLst/>
              <a:gdLst/>
              <a:ahLst/>
              <a:cxnLst/>
              <a:rect l="l" t="t" r="r" b="b"/>
              <a:pathLst>
                <a:path w="2615" h="2615" extrusionOk="0">
                  <a:moveTo>
                    <a:pt x="893" y="0"/>
                  </a:moveTo>
                  <a:cubicBezTo>
                    <a:pt x="1659" y="64"/>
                    <a:pt x="1850" y="829"/>
                    <a:pt x="2616" y="893"/>
                  </a:cubicBezTo>
                  <a:cubicBezTo>
                    <a:pt x="2488" y="1595"/>
                    <a:pt x="1786" y="1850"/>
                    <a:pt x="1723" y="2616"/>
                  </a:cubicBezTo>
                  <a:cubicBezTo>
                    <a:pt x="957" y="2488"/>
                    <a:pt x="766" y="1786"/>
                    <a:pt x="0" y="1723"/>
                  </a:cubicBezTo>
                  <a:cubicBezTo>
                    <a:pt x="128" y="957"/>
                    <a:pt x="829" y="766"/>
                    <a:pt x="89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 name="Google Shape;88;p2"/>
            <p:cNvSpPr/>
            <p:nvPr/>
          </p:nvSpPr>
          <p:spPr>
            <a:xfrm>
              <a:off x="2445658" y="3052404"/>
              <a:ext cx="4839" cy="6050"/>
            </a:xfrm>
            <a:custGeom>
              <a:avLst/>
              <a:gdLst/>
              <a:ahLst/>
              <a:cxnLst/>
              <a:rect l="l" t="t" r="r" b="b"/>
              <a:pathLst>
                <a:path w="4839" h="6050" extrusionOk="0">
                  <a:moveTo>
                    <a:pt x="3587" y="117"/>
                  </a:moveTo>
                  <a:cubicBezTo>
                    <a:pt x="5437" y="1649"/>
                    <a:pt x="4863" y="4009"/>
                    <a:pt x="4225" y="6051"/>
                  </a:cubicBezTo>
                  <a:cubicBezTo>
                    <a:pt x="3077" y="5859"/>
                    <a:pt x="2566" y="4902"/>
                    <a:pt x="907" y="5349"/>
                  </a:cubicBezTo>
                  <a:cubicBezTo>
                    <a:pt x="-560" y="3052"/>
                    <a:pt x="-624" y="-712"/>
                    <a:pt x="3587" y="11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9" name="Google Shape;89;p2"/>
            <p:cNvSpPr/>
            <p:nvPr/>
          </p:nvSpPr>
          <p:spPr>
            <a:xfrm>
              <a:off x="2651493" y="3093623"/>
              <a:ext cx="4063" cy="5662"/>
            </a:xfrm>
            <a:custGeom>
              <a:avLst/>
              <a:gdLst/>
              <a:ahLst/>
              <a:cxnLst/>
              <a:rect l="l" t="t" r="r" b="b"/>
              <a:pathLst>
                <a:path w="4063" h="5662" extrusionOk="0">
                  <a:moveTo>
                    <a:pt x="378" y="48"/>
                  </a:moveTo>
                  <a:cubicBezTo>
                    <a:pt x="3185" y="-462"/>
                    <a:pt x="4844" y="3175"/>
                    <a:pt x="3695" y="5663"/>
                  </a:cubicBezTo>
                  <a:cubicBezTo>
                    <a:pt x="1271" y="5663"/>
                    <a:pt x="-898" y="2728"/>
                    <a:pt x="378" y="4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0" name="Google Shape;90;p2"/>
            <p:cNvSpPr/>
            <p:nvPr/>
          </p:nvSpPr>
          <p:spPr>
            <a:xfrm>
              <a:off x="2681505" y="3097882"/>
              <a:ext cx="1870" cy="2296"/>
            </a:xfrm>
            <a:custGeom>
              <a:avLst/>
              <a:gdLst/>
              <a:ahLst/>
              <a:cxnLst/>
              <a:rect l="l" t="t" r="r" b="b"/>
              <a:pathLst>
                <a:path w="1870" h="2296" extrusionOk="0">
                  <a:moveTo>
                    <a:pt x="224" y="128"/>
                  </a:moveTo>
                  <a:cubicBezTo>
                    <a:pt x="543" y="64"/>
                    <a:pt x="926" y="0"/>
                    <a:pt x="1309" y="0"/>
                  </a:cubicBezTo>
                  <a:cubicBezTo>
                    <a:pt x="1436" y="1467"/>
                    <a:pt x="2330" y="1021"/>
                    <a:pt x="1564" y="2169"/>
                  </a:cubicBezTo>
                  <a:cubicBezTo>
                    <a:pt x="1181" y="2169"/>
                    <a:pt x="862" y="2233"/>
                    <a:pt x="479" y="2297"/>
                  </a:cubicBezTo>
                  <a:cubicBezTo>
                    <a:pt x="-541" y="1276"/>
                    <a:pt x="416" y="1531"/>
                    <a:pt x="224"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1" name="Google Shape;91;p2"/>
            <p:cNvSpPr/>
            <p:nvPr/>
          </p:nvSpPr>
          <p:spPr>
            <a:xfrm>
              <a:off x="2648107" y="3103688"/>
              <a:ext cx="2296" cy="2232"/>
            </a:xfrm>
            <a:custGeom>
              <a:avLst/>
              <a:gdLst/>
              <a:ahLst/>
              <a:cxnLst/>
              <a:rect l="l" t="t" r="r" b="b"/>
              <a:pathLst>
                <a:path w="2296" h="2232" extrusionOk="0">
                  <a:moveTo>
                    <a:pt x="510" y="128"/>
                  </a:moveTo>
                  <a:cubicBezTo>
                    <a:pt x="829" y="64"/>
                    <a:pt x="1212" y="64"/>
                    <a:pt x="1595" y="0"/>
                  </a:cubicBezTo>
                  <a:cubicBezTo>
                    <a:pt x="1531" y="446"/>
                    <a:pt x="1850" y="446"/>
                    <a:pt x="2169" y="446"/>
                  </a:cubicBezTo>
                  <a:cubicBezTo>
                    <a:pt x="2233" y="829"/>
                    <a:pt x="2233" y="1148"/>
                    <a:pt x="2297" y="1531"/>
                  </a:cubicBezTo>
                  <a:cubicBezTo>
                    <a:pt x="1850" y="1467"/>
                    <a:pt x="1786" y="1786"/>
                    <a:pt x="1786" y="2105"/>
                  </a:cubicBezTo>
                  <a:cubicBezTo>
                    <a:pt x="1404" y="2169"/>
                    <a:pt x="1084" y="2169"/>
                    <a:pt x="702" y="2233"/>
                  </a:cubicBezTo>
                  <a:cubicBezTo>
                    <a:pt x="766" y="1786"/>
                    <a:pt x="447" y="1723"/>
                    <a:pt x="128" y="1723"/>
                  </a:cubicBezTo>
                  <a:cubicBezTo>
                    <a:pt x="128" y="1404"/>
                    <a:pt x="64" y="1021"/>
                    <a:pt x="0" y="638"/>
                  </a:cubicBezTo>
                  <a:cubicBezTo>
                    <a:pt x="510" y="766"/>
                    <a:pt x="574" y="446"/>
                    <a:pt x="510"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2" name="Google Shape;92;p2"/>
            <p:cNvSpPr/>
            <p:nvPr/>
          </p:nvSpPr>
          <p:spPr>
            <a:xfrm>
              <a:off x="2715522" y="3108577"/>
              <a:ext cx="3019" cy="5257"/>
            </a:xfrm>
            <a:custGeom>
              <a:avLst/>
              <a:gdLst/>
              <a:ahLst/>
              <a:cxnLst/>
              <a:rect l="l" t="t" r="r" b="b"/>
              <a:pathLst>
                <a:path w="3019" h="5257" extrusionOk="0">
                  <a:moveTo>
                    <a:pt x="1169" y="215"/>
                  </a:moveTo>
                  <a:cubicBezTo>
                    <a:pt x="3211" y="-869"/>
                    <a:pt x="1616" y="2512"/>
                    <a:pt x="3020" y="2193"/>
                  </a:cubicBezTo>
                  <a:cubicBezTo>
                    <a:pt x="2445" y="3533"/>
                    <a:pt x="2382" y="5319"/>
                    <a:pt x="85" y="5255"/>
                  </a:cubicBezTo>
                  <a:cubicBezTo>
                    <a:pt x="-234" y="4362"/>
                    <a:pt x="404" y="4171"/>
                    <a:pt x="1042" y="4043"/>
                  </a:cubicBezTo>
                  <a:cubicBezTo>
                    <a:pt x="850" y="2576"/>
                    <a:pt x="468" y="981"/>
                    <a:pt x="1169" y="21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3" name="Google Shape;93;p2"/>
            <p:cNvSpPr/>
            <p:nvPr/>
          </p:nvSpPr>
          <p:spPr>
            <a:xfrm>
              <a:off x="2721348" y="3111727"/>
              <a:ext cx="2777" cy="1692"/>
            </a:xfrm>
            <a:custGeom>
              <a:avLst/>
              <a:gdLst/>
              <a:ahLst/>
              <a:cxnLst/>
              <a:rect l="l" t="t" r="r" b="b"/>
              <a:pathLst>
                <a:path w="2777" h="1692" extrusionOk="0">
                  <a:moveTo>
                    <a:pt x="0" y="319"/>
                  </a:moveTo>
                  <a:cubicBezTo>
                    <a:pt x="893" y="191"/>
                    <a:pt x="1786" y="128"/>
                    <a:pt x="2680" y="0"/>
                  </a:cubicBezTo>
                  <a:cubicBezTo>
                    <a:pt x="3381" y="2233"/>
                    <a:pt x="64" y="2169"/>
                    <a:pt x="0" y="31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4" name="Google Shape;94;p2"/>
            <p:cNvSpPr/>
            <p:nvPr/>
          </p:nvSpPr>
          <p:spPr>
            <a:xfrm>
              <a:off x="2466846" y="3144073"/>
              <a:ext cx="3971" cy="5422"/>
            </a:xfrm>
            <a:custGeom>
              <a:avLst/>
              <a:gdLst/>
              <a:ahLst/>
              <a:cxnLst/>
              <a:rect l="l" t="t" r="r" b="b"/>
              <a:pathLst>
                <a:path w="3971" h="5422" extrusionOk="0">
                  <a:moveTo>
                    <a:pt x="710" y="0"/>
                  </a:moveTo>
                  <a:cubicBezTo>
                    <a:pt x="1412" y="383"/>
                    <a:pt x="2241" y="511"/>
                    <a:pt x="3453" y="255"/>
                  </a:cubicBezTo>
                  <a:cubicBezTo>
                    <a:pt x="4729" y="2871"/>
                    <a:pt x="3581" y="4849"/>
                    <a:pt x="774" y="5423"/>
                  </a:cubicBezTo>
                  <a:cubicBezTo>
                    <a:pt x="-311" y="3764"/>
                    <a:pt x="-183" y="1404"/>
                    <a:pt x="71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5" name="Google Shape;95;p2"/>
            <p:cNvSpPr/>
            <p:nvPr/>
          </p:nvSpPr>
          <p:spPr>
            <a:xfrm>
              <a:off x="2705665" y="3119510"/>
              <a:ext cx="7820" cy="7112"/>
            </a:xfrm>
            <a:custGeom>
              <a:avLst/>
              <a:gdLst/>
              <a:ahLst/>
              <a:cxnLst/>
              <a:rect l="l" t="t" r="r" b="b"/>
              <a:pathLst>
                <a:path w="7820" h="7112" extrusionOk="0">
                  <a:moveTo>
                    <a:pt x="2413" y="0"/>
                  </a:moveTo>
                  <a:cubicBezTo>
                    <a:pt x="4391" y="1723"/>
                    <a:pt x="9048" y="2999"/>
                    <a:pt x="7517" y="7082"/>
                  </a:cubicBezTo>
                  <a:cubicBezTo>
                    <a:pt x="3816" y="7465"/>
                    <a:pt x="2987" y="4211"/>
                    <a:pt x="52" y="3573"/>
                  </a:cubicBezTo>
                  <a:cubicBezTo>
                    <a:pt x="-394" y="1404"/>
                    <a:pt x="2158" y="1659"/>
                    <a:pt x="241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6" name="Google Shape;96;p2"/>
            <p:cNvSpPr/>
            <p:nvPr/>
          </p:nvSpPr>
          <p:spPr>
            <a:xfrm>
              <a:off x="2571265" y="3136128"/>
              <a:ext cx="3354" cy="1846"/>
            </a:xfrm>
            <a:custGeom>
              <a:avLst/>
              <a:gdLst/>
              <a:ahLst/>
              <a:cxnLst/>
              <a:rect l="l" t="t" r="r" b="b"/>
              <a:pathLst>
                <a:path w="3354" h="1846" extrusionOk="0">
                  <a:moveTo>
                    <a:pt x="3345" y="1501"/>
                  </a:moveTo>
                  <a:cubicBezTo>
                    <a:pt x="2197" y="1310"/>
                    <a:pt x="-291" y="2777"/>
                    <a:pt x="28" y="799"/>
                  </a:cubicBezTo>
                  <a:cubicBezTo>
                    <a:pt x="730" y="-157"/>
                    <a:pt x="3537" y="-604"/>
                    <a:pt x="3345" y="15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7" name="Google Shape;97;p2"/>
            <p:cNvSpPr/>
            <p:nvPr/>
          </p:nvSpPr>
          <p:spPr>
            <a:xfrm>
              <a:off x="2497469" y="3148666"/>
              <a:ext cx="2696" cy="1594"/>
            </a:xfrm>
            <a:custGeom>
              <a:avLst/>
              <a:gdLst/>
              <a:ahLst/>
              <a:cxnLst/>
              <a:rect l="l" t="t" r="r" b="b"/>
              <a:pathLst>
                <a:path w="2696" h="1594" extrusionOk="0">
                  <a:moveTo>
                    <a:pt x="9" y="255"/>
                  </a:moveTo>
                  <a:cubicBezTo>
                    <a:pt x="902" y="191"/>
                    <a:pt x="1795" y="64"/>
                    <a:pt x="2688" y="0"/>
                  </a:cubicBezTo>
                  <a:cubicBezTo>
                    <a:pt x="2880" y="1595"/>
                    <a:pt x="-183" y="2488"/>
                    <a:pt x="9" y="25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8" name="Google Shape;98;p2"/>
            <p:cNvSpPr/>
            <p:nvPr/>
          </p:nvSpPr>
          <p:spPr>
            <a:xfrm>
              <a:off x="2603256" y="3140838"/>
              <a:ext cx="1868" cy="3745"/>
            </a:xfrm>
            <a:custGeom>
              <a:avLst/>
              <a:gdLst/>
              <a:ahLst/>
              <a:cxnLst/>
              <a:rect l="l" t="t" r="r" b="b"/>
              <a:pathLst>
                <a:path w="1868" h="3745" extrusionOk="0">
                  <a:moveTo>
                    <a:pt x="0" y="108"/>
                  </a:moveTo>
                  <a:cubicBezTo>
                    <a:pt x="2105" y="-657"/>
                    <a:pt x="2169" y="2852"/>
                    <a:pt x="1467" y="3745"/>
                  </a:cubicBezTo>
                  <a:cubicBezTo>
                    <a:pt x="-638" y="3235"/>
                    <a:pt x="255" y="2469"/>
                    <a:pt x="0"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99" name="Google Shape;99;p2"/>
            <p:cNvSpPr/>
            <p:nvPr/>
          </p:nvSpPr>
          <p:spPr>
            <a:xfrm>
              <a:off x="2593043" y="3145762"/>
              <a:ext cx="2627" cy="1661"/>
            </a:xfrm>
            <a:custGeom>
              <a:avLst/>
              <a:gdLst/>
              <a:ahLst/>
              <a:cxnLst/>
              <a:rect l="l" t="t" r="r" b="b"/>
              <a:pathLst>
                <a:path w="2627" h="1661" extrusionOk="0">
                  <a:moveTo>
                    <a:pt x="2622" y="416"/>
                  </a:moveTo>
                  <a:cubicBezTo>
                    <a:pt x="2749" y="1820"/>
                    <a:pt x="771" y="1947"/>
                    <a:pt x="6" y="1246"/>
                  </a:cubicBezTo>
                  <a:cubicBezTo>
                    <a:pt x="-122" y="-158"/>
                    <a:pt x="1856" y="-286"/>
                    <a:pt x="2622" y="41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0" name="Google Shape;100;p2"/>
            <p:cNvSpPr/>
            <p:nvPr/>
          </p:nvSpPr>
          <p:spPr>
            <a:xfrm>
              <a:off x="2500731" y="3158186"/>
              <a:ext cx="3572" cy="3114"/>
            </a:xfrm>
            <a:custGeom>
              <a:avLst/>
              <a:gdLst/>
              <a:ahLst/>
              <a:cxnLst/>
              <a:rect l="l" t="t" r="r" b="b"/>
              <a:pathLst>
                <a:path w="3572" h="3114" extrusionOk="0">
                  <a:moveTo>
                    <a:pt x="0" y="177"/>
                  </a:moveTo>
                  <a:cubicBezTo>
                    <a:pt x="2552" y="-524"/>
                    <a:pt x="3317" y="943"/>
                    <a:pt x="3573" y="3048"/>
                  </a:cubicBezTo>
                  <a:cubicBezTo>
                    <a:pt x="1276" y="3495"/>
                    <a:pt x="766" y="1581"/>
                    <a:pt x="0" y="17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1" name="Google Shape;101;p2"/>
            <p:cNvSpPr/>
            <p:nvPr/>
          </p:nvSpPr>
          <p:spPr>
            <a:xfrm>
              <a:off x="2697704" y="3137302"/>
              <a:ext cx="3930" cy="7982"/>
            </a:xfrm>
            <a:custGeom>
              <a:avLst/>
              <a:gdLst/>
              <a:ahLst/>
              <a:cxnLst/>
              <a:rect l="l" t="t" r="r" b="b"/>
              <a:pathLst>
                <a:path w="3930" h="7982" extrusionOk="0">
                  <a:moveTo>
                    <a:pt x="3675" y="391"/>
                  </a:moveTo>
                  <a:cubicBezTo>
                    <a:pt x="3420" y="3708"/>
                    <a:pt x="3930" y="4984"/>
                    <a:pt x="3930" y="7983"/>
                  </a:cubicBezTo>
                  <a:cubicBezTo>
                    <a:pt x="1697" y="6324"/>
                    <a:pt x="4249" y="2049"/>
                    <a:pt x="39" y="2432"/>
                  </a:cubicBezTo>
                  <a:cubicBezTo>
                    <a:pt x="-344" y="454"/>
                    <a:pt x="2208" y="-630"/>
                    <a:pt x="3675" y="3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2" name="Google Shape;102;p2"/>
            <p:cNvSpPr/>
            <p:nvPr/>
          </p:nvSpPr>
          <p:spPr>
            <a:xfrm>
              <a:off x="2635730" y="3149152"/>
              <a:ext cx="3253" cy="1610"/>
            </a:xfrm>
            <a:custGeom>
              <a:avLst/>
              <a:gdLst/>
              <a:ahLst/>
              <a:cxnLst/>
              <a:rect l="l" t="t" r="r" b="b"/>
              <a:pathLst>
                <a:path w="3253" h="1610" extrusionOk="0">
                  <a:moveTo>
                    <a:pt x="0" y="216"/>
                  </a:moveTo>
                  <a:cubicBezTo>
                    <a:pt x="1340" y="-39"/>
                    <a:pt x="2552" y="-167"/>
                    <a:pt x="3254" y="407"/>
                  </a:cubicBezTo>
                  <a:cubicBezTo>
                    <a:pt x="2616" y="1364"/>
                    <a:pt x="0" y="2640"/>
                    <a:pt x="0" y="21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3" name="Google Shape;103;p2"/>
            <p:cNvSpPr/>
            <p:nvPr/>
          </p:nvSpPr>
          <p:spPr>
            <a:xfrm>
              <a:off x="2689764" y="3144814"/>
              <a:ext cx="2769" cy="1951"/>
            </a:xfrm>
            <a:custGeom>
              <a:avLst/>
              <a:gdLst/>
              <a:ahLst/>
              <a:cxnLst/>
              <a:rect l="l" t="t" r="r" b="b"/>
              <a:pathLst>
                <a:path w="2769" h="1951" extrusionOk="0">
                  <a:moveTo>
                    <a:pt x="2747" y="1491"/>
                  </a:moveTo>
                  <a:cubicBezTo>
                    <a:pt x="1918" y="2576"/>
                    <a:pt x="1152" y="1428"/>
                    <a:pt x="4" y="1236"/>
                  </a:cubicBezTo>
                  <a:cubicBezTo>
                    <a:pt x="-124" y="-359"/>
                    <a:pt x="3066" y="-550"/>
                    <a:pt x="2747" y="14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4" name="Google Shape;104;p2"/>
            <p:cNvSpPr/>
            <p:nvPr/>
          </p:nvSpPr>
          <p:spPr>
            <a:xfrm>
              <a:off x="2415687" y="3176736"/>
              <a:ext cx="9787" cy="8168"/>
            </a:xfrm>
            <a:custGeom>
              <a:avLst/>
              <a:gdLst/>
              <a:ahLst/>
              <a:cxnLst/>
              <a:rect l="l" t="t" r="r" b="b"/>
              <a:pathLst>
                <a:path w="9787" h="8168" extrusionOk="0">
                  <a:moveTo>
                    <a:pt x="7656" y="2"/>
                  </a:moveTo>
                  <a:cubicBezTo>
                    <a:pt x="9634" y="1087"/>
                    <a:pt x="10527" y="5489"/>
                    <a:pt x="9059" y="7466"/>
                  </a:cubicBezTo>
                  <a:cubicBezTo>
                    <a:pt x="6890" y="7658"/>
                    <a:pt x="4721" y="7977"/>
                    <a:pt x="2616" y="8168"/>
                  </a:cubicBezTo>
                  <a:cubicBezTo>
                    <a:pt x="1595" y="7020"/>
                    <a:pt x="1084" y="5233"/>
                    <a:pt x="0" y="4149"/>
                  </a:cubicBezTo>
                  <a:cubicBezTo>
                    <a:pt x="893" y="1469"/>
                    <a:pt x="2233" y="-62"/>
                    <a:pt x="7656" y="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5" name="Google Shape;105;p2"/>
            <p:cNvSpPr/>
            <p:nvPr/>
          </p:nvSpPr>
          <p:spPr>
            <a:xfrm>
              <a:off x="2486695" y="3173310"/>
              <a:ext cx="3321" cy="2130"/>
            </a:xfrm>
            <a:custGeom>
              <a:avLst/>
              <a:gdLst/>
              <a:ahLst/>
              <a:cxnLst/>
              <a:rect l="l" t="t" r="r" b="b"/>
              <a:pathLst>
                <a:path w="3321" h="2130" extrusionOk="0">
                  <a:moveTo>
                    <a:pt x="3318" y="1450"/>
                  </a:moveTo>
                  <a:cubicBezTo>
                    <a:pt x="2361" y="2790"/>
                    <a:pt x="957" y="1833"/>
                    <a:pt x="0" y="1259"/>
                  </a:cubicBezTo>
                  <a:cubicBezTo>
                    <a:pt x="319" y="47"/>
                    <a:pt x="3445" y="-910"/>
                    <a:pt x="3318" y="145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6" name="Google Shape;106;p2"/>
            <p:cNvSpPr/>
            <p:nvPr/>
          </p:nvSpPr>
          <p:spPr>
            <a:xfrm>
              <a:off x="2474127" y="3181932"/>
              <a:ext cx="5025" cy="4631"/>
            </a:xfrm>
            <a:custGeom>
              <a:avLst/>
              <a:gdLst/>
              <a:ahLst/>
              <a:cxnLst/>
              <a:rect l="l" t="t" r="r" b="b"/>
              <a:pathLst>
                <a:path w="5025" h="4631" extrusionOk="0">
                  <a:moveTo>
                    <a:pt x="4785" y="612"/>
                  </a:moveTo>
                  <a:cubicBezTo>
                    <a:pt x="5678" y="3292"/>
                    <a:pt x="3892" y="3802"/>
                    <a:pt x="2552" y="4631"/>
                  </a:cubicBezTo>
                  <a:cubicBezTo>
                    <a:pt x="1149" y="4121"/>
                    <a:pt x="574" y="2654"/>
                    <a:pt x="0" y="1123"/>
                  </a:cubicBezTo>
                  <a:cubicBezTo>
                    <a:pt x="1276" y="-345"/>
                    <a:pt x="2999" y="-217"/>
                    <a:pt x="4785" y="61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7" name="Google Shape;107;p2"/>
            <p:cNvSpPr/>
            <p:nvPr/>
          </p:nvSpPr>
          <p:spPr>
            <a:xfrm>
              <a:off x="2386148" y="3191476"/>
              <a:ext cx="46970" cy="32792"/>
            </a:xfrm>
            <a:custGeom>
              <a:avLst/>
              <a:gdLst/>
              <a:ahLst/>
              <a:cxnLst/>
              <a:rect l="l" t="t" r="r" b="b"/>
              <a:pathLst>
                <a:path w="46970" h="32792" extrusionOk="0">
                  <a:moveTo>
                    <a:pt x="44213" y="14419"/>
                  </a:moveTo>
                  <a:cubicBezTo>
                    <a:pt x="44149" y="16141"/>
                    <a:pt x="45362" y="16205"/>
                    <a:pt x="45170" y="18119"/>
                  </a:cubicBezTo>
                  <a:cubicBezTo>
                    <a:pt x="45106" y="20033"/>
                    <a:pt x="47913" y="19586"/>
                    <a:pt x="46638" y="21245"/>
                  </a:cubicBezTo>
                  <a:cubicBezTo>
                    <a:pt x="46063" y="22011"/>
                    <a:pt x="44660" y="21692"/>
                    <a:pt x="43894" y="20990"/>
                  </a:cubicBezTo>
                  <a:cubicBezTo>
                    <a:pt x="43001" y="23542"/>
                    <a:pt x="40704" y="25009"/>
                    <a:pt x="38535" y="26477"/>
                  </a:cubicBezTo>
                  <a:cubicBezTo>
                    <a:pt x="35281" y="25711"/>
                    <a:pt x="32347" y="27178"/>
                    <a:pt x="30688" y="29029"/>
                  </a:cubicBezTo>
                  <a:cubicBezTo>
                    <a:pt x="27498" y="29092"/>
                    <a:pt x="25648" y="27625"/>
                    <a:pt x="21884" y="28327"/>
                  </a:cubicBezTo>
                  <a:cubicBezTo>
                    <a:pt x="20480" y="27178"/>
                    <a:pt x="19076" y="26158"/>
                    <a:pt x="17226" y="25583"/>
                  </a:cubicBezTo>
                  <a:cubicBezTo>
                    <a:pt x="15568" y="25902"/>
                    <a:pt x="16142" y="28072"/>
                    <a:pt x="15440" y="29029"/>
                  </a:cubicBezTo>
                  <a:cubicBezTo>
                    <a:pt x="15185" y="29411"/>
                    <a:pt x="14228" y="29348"/>
                    <a:pt x="13909" y="29730"/>
                  </a:cubicBezTo>
                  <a:cubicBezTo>
                    <a:pt x="13526" y="30177"/>
                    <a:pt x="12888" y="31006"/>
                    <a:pt x="11931" y="31581"/>
                  </a:cubicBezTo>
                  <a:cubicBezTo>
                    <a:pt x="8358" y="31963"/>
                    <a:pt x="4785" y="32346"/>
                    <a:pt x="1213" y="32793"/>
                  </a:cubicBezTo>
                  <a:cubicBezTo>
                    <a:pt x="-63" y="30815"/>
                    <a:pt x="1" y="29539"/>
                    <a:pt x="1" y="26923"/>
                  </a:cubicBezTo>
                  <a:cubicBezTo>
                    <a:pt x="1" y="24690"/>
                    <a:pt x="2489" y="24307"/>
                    <a:pt x="1532" y="21309"/>
                  </a:cubicBezTo>
                  <a:cubicBezTo>
                    <a:pt x="3254" y="18948"/>
                    <a:pt x="6253" y="17545"/>
                    <a:pt x="8550" y="15631"/>
                  </a:cubicBezTo>
                  <a:cubicBezTo>
                    <a:pt x="7529" y="13334"/>
                    <a:pt x="7784" y="11739"/>
                    <a:pt x="7848" y="9187"/>
                  </a:cubicBezTo>
                  <a:cubicBezTo>
                    <a:pt x="9825" y="6380"/>
                    <a:pt x="12122" y="3764"/>
                    <a:pt x="14610" y="1340"/>
                  </a:cubicBezTo>
                  <a:cubicBezTo>
                    <a:pt x="18183" y="64"/>
                    <a:pt x="21756" y="957"/>
                    <a:pt x="26413" y="0"/>
                  </a:cubicBezTo>
                  <a:cubicBezTo>
                    <a:pt x="28646" y="1531"/>
                    <a:pt x="30943" y="2871"/>
                    <a:pt x="33431" y="4147"/>
                  </a:cubicBezTo>
                  <a:cubicBezTo>
                    <a:pt x="33686" y="7082"/>
                    <a:pt x="35473" y="8166"/>
                    <a:pt x="35792" y="10910"/>
                  </a:cubicBezTo>
                  <a:cubicBezTo>
                    <a:pt x="37578" y="13334"/>
                    <a:pt x="41406" y="13206"/>
                    <a:pt x="44213" y="1441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8" name="Google Shape;108;p2"/>
            <p:cNvSpPr/>
            <p:nvPr/>
          </p:nvSpPr>
          <p:spPr>
            <a:xfrm>
              <a:off x="2428734" y="3197664"/>
              <a:ext cx="2608" cy="3764"/>
            </a:xfrm>
            <a:custGeom>
              <a:avLst/>
              <a:gdLst/>
              <a:ahLst/>
              <a:cxnLst/>
              <a:rect l="l" t="t" r="r" b="b"/>
              <a:pathLst>
                <a:path w="2608" h="3764" extrusionOk="0">
                  <a:moveTo>
                    <a:pt x="223" y="191"/>
                  </a:moveTo>
                  <a:cubicBezTo>
                    <a:pt x="733" y="128"/>
                    <a:pt x="1308" y="64"/>
                    <a:pt x="1818" y="0"/>
                  </a:cubicBezTo>
                  <a:cubicBezTo>
                    <a:pt x="2647" y="638"/>
                    <a:pt x="2903" y="2999"/>
                    <a:pt x="2201" y="3764"/>
                  </a:cubicBezTo>
                  <a:cubicBezTo>
                    <a:pt x="797" y="3509"/>
                    <a:pt x="-543" y="1276"/>
                    <a:pt x="223" y="1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09" name="Google Shape;109;p2"/>
            <p:cNvSpPr/>
            <p:nvPr/>
          </p:nvSpPr>
          <p:spPr>
            <a:xfrm>
              <a:off x="2669990" y="3173049"/>
              <a:ext cx="3508" cy="2540"/>
            </a:xfrm>
            <a:custGeom>
              <a:avLst/>
              <a:gdLst/>
              <a:ahLst/>
              <a:cxnLst/>
              <a:rect l="l" t="t" r="r" b="b"/>
              <a:pathLst>
                <a:path w="3508" h="2540" extrusionOk="0">
                  <a:moveTo>
                    <a:pt x="0" y="244"/>
                  </a:moveTo>
                  <a:cubicBezTo>
                    <a:pt x="2361" y="-458"/>
                    <a:pt x="3509" y="371"/>
                    <a:pt x="3509" y="2540"/>
                  </a:cubicBezTo>
                  <a:cubicBezTo>
                    <a:pt x="2297" y="1775"/>
                    <a:pt x="255" y="2158"/>
                    <a:pt x="0" y="24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0" name="Google Shape;110;p2"/>
            <p:cNvSpPr/>
            <p:nvPr/>
          </p:nvSpPr>
          <p:spPr>
            <a:xfrm>
              <a:off x="2450139" y="3206227"/>
              <a:ext cx="4083" cy="4794"/>
            </a:xfrm>
            <a:custGeom>
              <a:avLst/>
              <a:gdLst/>
              <a:ahLst/>
              <a:cxnLst/>
              <a:rect l="l" t="t" r="r" b="b"/>
              <a:pathLst>
                <a:path w="4083" h="4794" extrusionOk="0">
                  <a:moveTo>
                    <a:pt x="383" y="4452"/>
                  </a:moveTo>
                  <a:cubicBezTo>
                    <a:pt x="255" y="3368"/>
                    <a:pt x="128" y="2283"/>
                    <a:pt x="0" y="1262"/>
                  </a:cubicBezTo>
                  <a:cubicBezTo>
                    <a:pt x="4466" y="-3459"/>
                    <a:pt x="6189" y="6749"/>
                    <a:pt x="383" y="445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1" name="Google Shape;111;p2"/>
            <p:cNvSpPr/>
            <p:nvPr/>
          </p:nvSpPr>
          <p:spPr>
            <a:xfrm>
              <a:off x="2436335" y="3214379"/>
              <a:ext cx="4807" cy="6124"/>
            </a:xfrm>
            <a:custGeom>
              <a:avLst/>
              <a:gdLst/>
              <a:ahLst/>
              <a:cxnLst/>
              <a:rect l="l" t="t" r="r" b="b"/>
              <a:pathLst>
                <a:path w="4807" h="6124" extrusionOk="0">
                  <a:moveTo>
                    <a:pt x="980" y="0"/>
                  </a:moveTo>
                  <a:cubicBezTo>
                    <a:pt x="3340" y="319"/>
                    <a:pt x="4042" y="2744"/>
                    <a:pt x="4808" y="5040"/>
                  </a:cubicBezTo>
                  <a:cubicBezTo>
                    <a:pt x="4042" y="6061"/>
                    <a:pt x="1681" y="5806"/>
                    <a:pt x="23" y="6125"/>
                  </a:cubicBezTo>
                  <a:cubicBezTo>
                    <a:pt x="-169" y="3637"/>
                    <a:pt x="916" y="2233"/>
                    <a:pt x="98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2" name="Google Shape;112;p2"/>
            <p:cNvSpPr/>
            <p:nvPr/>
          </p:nvSpPr>
          <p:spPr>
            <a:xfrm>
              <a:off x="2697105" y="3185396"/>
              <a:ext cx="3746" cy="2158"/>
            </a:xfrm>
            <a:custGeom>
              <a:avLst/>
              <a:gdLst/>
              <a:ahLst/>
              <a:cxnLst/>
              <a:rect l="l" t="t" r="r" b="b"/>
              <a:pathLst>
                <a:path w="3746" h="2158" extrusionOk="0">
                  <a:moveTo>
                    <a:pt x="3637" y="274"/>
                  </a:moveTo>
                  <a:cubicBezTo>
                    <a:pt x="4402" y="2443"/>
                    <a:pt x="957" y="2443"/>
                    <a:pt x="0" y="1741"/>
                  </a:cubicBezTo>
                  <a:cubicBezTo>
                    <a:pt x="255" y="-45"/>
                    <a:pt x="1914" y="-300"/>
                    <a:pt x="3637" y="27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3" name="Google Shape;113;p2"/>
            <p:cNvSpPr/>
            <p:nvPr/>
          </p:nvSpPr>
          <p:spPr>
            <a:xfrm>
              <a:off x="2441174" y="3231606"/>
              <a:ext cx="7769" cy="5290"/>
            </a:xfrm>
            <a:custGeom>
              <a:avLst/>
              <a:gdLst/>
              <a:ahLst/>
              <a:cxnLst/>
              <a:rect l="l" t="t" r="r" b="b"/>
              <a:pathLst>
                <a:path w="7769" h="5290" extrusionOk="0">
                  <a:moveTo>
                    <a:pt x="7753" y="4337"/>
                  </a:moveTo>
                  <a:cubicBezTo>
                    <a:pt x="5456" y="5932"/>
                    <a:pt x="1181" y="5422"/>
                    <a:pt x="33" y="3572"/>
                  </a:cubicBezTo>
                  <a:cubicBezTo>
                    <a:pt x="-605" y="-2106"/>
                    <a:pt x="8199" y="-384"/>
                    <a:pt x="7753" y="433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4" name="Google Shape;114;p2"/>
            <p:cNvSpPr/>
            <p:nvPr/>
          </p:nvSpPr>
          <p:spPr>
            <a:xfrm>
              <a:off x="2404352" y="3239348"/>
              <a:ext cx="4042" cy="5238"/>
            </a:xfrm>
            <a:custGeom>
              <a:avLst/>
              <a:gdLst/>
              <a:ahLst/>
              <a:cxnLst/>
              <a:rect l="l" t="t" r="r" b="b"/>
              <a:pathLst>
                <a:path w="4042" h="5238" extrusionOk="0">
                  <a:moveTo>
                    <a:pt x="3105" y="104"/>
                  </a:moveTo>
                  <a:cubicBezTo>
                    <a:pt x="3999" y="870"/>
                    <a:pt x="4381" y="3996"/>
                    <a:pt x="3680" y="4953"/>
                  </a:cubicBezTo>
                  <a:cubicBezTo>
                    <a:pt x="-340" y="6803"/>
                    <a:pt x="-1807" y="-980"/>
                    <a:pt x="3105" y="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5" name="Google Shape;115;p2"/>
            <p:cNvSpPr/>
            <p:nvPr/>
          </p:nvSpPr>
          <p:spPr>
            <a:xfrm>
              <a:off x="2702847" y="3232316"/>
              <a:ext cx="7081" cy="6115"/>
            </a:xfrm>
            <a:custGeom>
              <a:avLst/>
              <a:gdLst/>
              <a:ahLst/>
              <a:cxnLst/>
              <a:rect l="l" t="t" r="r" b="b"/>
              <a:pathLst>
                <a:path w="7081" h="6115" extrusionOk="0">
                  <a:moveTo>
                    <a:pt x="7082" y="1841"/>
                  </a:moveTo>
                  <a:cubicBezTo>
                    <a:pt x="6827" y="4266"/>
                    <a:pt x="5040" y="5414"/>
                    <a:pt x="2680" y="6116"/>
                  </a:cubicBezTo>
                  <a:cubicBezTo>
                    <a:pt x="574" y="5159"/>
                    <a:pt x="2871" y="1905"/>
                    <a:pt x="0" y="1522"/>
                  </a:cubicBezTo>
                  <a:cubicBezTo>
                    <a:pt x="1850" y="-2050"/>
                    <a:pt x="4147" y="1778"/>
                    <a:pt x="7082" y="184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6" name="Google Shape;116;p2"/>
            <p:cNvSpPr/>
            <p:nvPr/>
          </p:nvSpPr>
          <p:spPr>
            <a:xfrm>
              <a:off x="2716627" y="3243295"/>
              <a:ext cx="10472" cy="10550"/>
            </a:xfrm>
            <a:custGeom>
              <a:avLst/>
              <a:gdLst/>
              <a:ahLst/>
              <a:cxnLst/>
              <a:rect l="l" t="t" r="r" b="b"/>
              <a:pathLst>
                <a:path w="10472" h="10550" extrusionOk="0">
                  <a:moveTo>
                    <a:pt x="9060" y="10321"/>
                  </a:moveTo>
                  <a:cubicBezTo>
                    <a:pt x="7720" y="11214"/>
                    <a:pt x="7911" y="9236"/>
                    <a:pt x="6763" y="8917"/>
                  </a:cubicBezTo>
                  <a:cubicBezTo>
                    <a:pt x="6125" y="8726"/>
                    <a:pt x="5168" y="9427"/>
                    <a:pt x="4594" y="9172"/>
                  </a:cubicBezTo>
                  <a:cubicBezTo>
                    <a:pt x="3190" y="8598"/>
                    <a:pt x="2233" y="6301"/>
                    <a:pt x="0" y="6939"/>
                  </a:cubicBezTo>
                  <a:cubicBezTo>
                    <a:pt x="766" y="3175"/>
                    <a:pt x="3381" y="-717"/>
                    <a:pt x="7975" y="113"/>
                  </a:cubicBezTo>
                  <a:cubicBezTo>
                    <a:pt x="7337" y="1835"/>
                    <a:pt x="10208" y="2091"/>
                    <a:pt x="10463" y="3111"/>
                  </a:cubicBezTo>
                  <a:cubicBezTo>
                    <a:pt x="10591" y="3686"/>
                    <a:pt x="9315" y="4451"/>
                    <a:pt x="9060" y="5472"/>
                  </a:cubicBezTo>
                  <a:cubicBezTo>
                    <a:pt x="8677" y="7131"/>
                    <a:pt x="10144" y="8789"/>
                    <a:pt x="9060" y="1032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7" name="Google Shape;117;p2"/>
            <p:cNvSpPr/>
            <p:nvPr/>
          </p:nvSpPr>
          <p:spPr>
            <a:xfrm>
              <a:off x="2444907" y="3277772"/>
              <a:ext cx="6125" cy="2958"/>
            </a:xfrm>
            <a:custGeom>
              <a:avLst/>
              <a:gdLst/>
              <a:ahLst/>
              <a:cxnLst/>
              <a:rect l="l" t="t" r="r" b="b"/>
              <a:pathLst>
                <a:path w="6125" h="2958" extrusionOk="0">
                  <a:moveTo>
                    <a:pt x="0" y="470"/>
                  </a:moveTo>
                  <a:cubicBezTo>
                    <a:pt x="1467" y="-934"/>
                    <a:pt x="4275" y="1236"/>
                    <a:pt x="6125" y="1427"/>
                  </a:cubicBezTo>
                  <a:cubicBezTo>
                    <a:pt x="6189" y="3086"/>
                    <a:pt x="3573" y="2639"/>
                    <a:pt x="1914" y="2958"/>
                  </a:cubicBezTo>
                  <a:cubicBezTo>
                    <a:pt x="829" y="2703"/>
                    <a:pt x="1914" y="-232"/>
                    <a:pt x="0" y="47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8" name="Google Shape;118;p2"/>
            <p:cNvSpPr/>
            <p:nvPr/>
          </p:nvSpPr>
          <p:spPr>
            <a:xfrm>
              <a:off x="2458488" y="3281389"/>
              <a:ext cx="3717" cy="1781"/>
            </a:xfrm>
            <a:custGeom>
              <a:avLst/>
              <a:gdLst/>
              <a:ahLst/>
              <a:cxnLst/>
              <a:rect l="l" t="t" r="r" b="b"/>
              <a:pathLst>
                <a:path w="3717" h="1781" extrusionOk="0">
                  <a:moveTo>
                    <a:pt x="3709" y="426"/>
                  </a:moveTo>
                  <a:cubicBezTo>
                    <a:pt x="3900" y="2021"/>
                    <a:pt x="838" y="2021"/>
                    <a:pt x="9" y="1383"/>
                  </a:cubicBezTo>
                  <a:cubicBezTo>
                    <a:pt x="-183" y="-212"/>
                    <a:pt x="2879" y="-275"/>
                    <a:pt x="3709" y="42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19" name="Google Shape;119;p2"/>
            <p:cNvSpPr/>
            <p:nvPr/>
          </p:nvSpPr>
          <p:spPr>
            <a:xfrm>
              <a:off x="2448812" y="3284115"/>
              <a:ext cx="3637" cy="4973"/>
            </a:xfrm>
            <a:custGeom>
              <a:avLst/>
              <a:gdLst/>
              <a:ahLst/>
              <a:cxnLst/>
              <a:rect l="l" t="t" r="r" b="b"/>
              <a:pathLst>
                <a:path w="3637" h="4973" extrusionOk="0">
                  <a:moveTo>
                    <a:pt x="625" y="189"/>
                  </a:moveTo>
                  <a:cubicBezTo>
                    <a:pt x="2092" y="-449"/>
                    <a:pt x="2092" y="763"/>
                    <a:pt x="3368" y="444"/>
                  </a:cubicBezTo>
                  <a:cubicBezTo>
                    <a:pt x="4261" y="3059"/>
                    <a:pt x="2730" y="3825"/>
                    <a:pt x="1709" y="4973"/>
                  </a:cubicBezTo>
                  <a:cubicBezTo>
                    <a:pt x="-524" y="4335"/>
                    <a:pt x="-205" y="1911"/>
                    <a:pt x="625" y="18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0" name="Google Shape;120;p2"/>
            <p:cNvSpPr/>
            <p:nvPr/>
          </p:nvSpPr>
          <p:spPr>
            <a:xfrm>
              <a:off x="2714960" y="3255338"/>
              <a:ext cx="4857" cy="5333"/>
            </a:xfrm>
            <a:custGeom>
              <a:avLst/>
              <a:gdLst/>
              <a:ahLst/>
              <a:cxnLst/>
              <a:rect l="l" t="t" r="r" b="b"/>
              <a:pathLst>
                <a:path w="4857" h="5333" extrusionOk="0">
                  <a:moveTo>
                    <a:pt x="9" y="0"/>
                  </a:moveTo>
                  <a:cubicBezTo>
                    <a:pt x="902" y="702"/>
                    <a:pt x="1285" y="2042"/>
                    <a:pt x="3390" y="1276"/>
                  </a:cubicBezTo>
                  <a:cubicBezTo>
                    <a:pt x="3901" y="2233"/>
                    <a:pt x="4539" y="3126"/>
                    <a:pt x="4857" y="4402"/>
                  </a:cubicBezTo>
                  <a:cubicBezTo>
                    <a:pt x="3645" y="4976"/>
                    <a:pt x="1285" y="5870"/>
                    <a:pt x="9" y="4912"/>
                  </a:cubicBezTo>
                  <a:cubicBezTo>
                    <a:pt x="1221" y="2488"/>
                    <a:pt x="-119" y="1531"/>
                    <a:pt x="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1" name="Google Shape;121;p2"/>
            <p:cNvSpPr/>
            <p:nvPr/>
          </p:nvSpPr>
          <p:spPr>
            <a:xfrm>
              <a:off x="2410838" y="3297178"/>
              <a:ext cx="7655" cy="4993"/>
            </a:xfrm>
            <a:custGeom>
              <a:avLst/>
              <a:gdLst/>
              <a:ahLst/>
              <a:cxnLst/>
              <a:rect l="l" t="t" r="r" b="b"/>
              <a:pathLst>
                <a:path w="7655" h="4993" extrusionOk="0">
                  <a:moveTo>
                    <a:pt x="7656" y="2501"/>
                  </a:moveTo>
                  <a:cubicBezTo>
                    <a:pt x="4019" y="2310"/>
                    <a:pt x="4019" y="5117"/>
                    <a:pt x="319" y="4989"/>
                  </a:cubicBezTo>
                  <a:cubicBezTo>
                    <a:pt x="191" y="3905"/>
                    <a:pt x="64" y="2820"/>
                    <a:pt x="0" y="1799"/>
                  </a:cubicBezTo>
                  <a:cubicBezTo>
                    <a:pt x="3190" y="778"/>
                    <a:pt x="6444" y="-2029"/>
                    <a:pt x="7656" y="25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2" name="Google Shape;122;p2"/>
            <p:cNvSpPr/>
            <p:nvPr/>
          </p:nvSpPr>
          <p:spPr>
            <a:xfrm>
              <a:off x="2430321" y="3311928"/>
              <a:ext cx="1762" cy="2232"/>
            </a:xfrm>
            <a:custGeom>
              <a:avLst/>
              <a:gdLst/>
              <a:ahLst/>
              <a:cxnLst/>
              <a:rect l="l" t="t" r="r" b="b"/>
              <a:pathLst>
                <a:path w="1762" h="2232" extrusionOk="0">
                  <a:moveTo>
                    <a:pt x="423" y="0"/>
                  </a:moveTo>
                  <a:cubicBezTo>
                    <a:pt x="1379" y="0"/>
                    <a:pt x="1762" y="766"/>
                    <a:pt x="1762" y="2041"/>
                  </a:cubicBezTo>
                  <a:cubicBezTo>
                    <a:pt x="1252" y="2105"/>
                    <a:pt x="678" y="2169"/>
                    <a:pt x="167" y="2233"/>
                  </a:cubicBezTo>
                  <a:cubicBezTo>
                    <a:pt x="-279" y="1084"/>
                    <a:pt x="295" y="766"/>
                    <a:pt x="42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3" name="Google Shape;123;p2"/>
            <p:cNvSpPr/>
            <p:nvPr/>
          </p:nvSpPr>
          <p:spPr>
            <a:xfrm>
              <a:off x="2440696" y="3316308"/>
              <a:ext cx="6316" cy="6393"/>
            </a:xfrm>
            <a:custGeom>
              <a:avLst/>
              <a:gdLst/>
              <a:ahLst/>
              <a:cxnLst/>
              <a:rect l="l" t="t" r="r" b="b"/>
              <a:pathLst>
                <a:path w="6316" h="6393" extrusionOk="0">
                  <a:moveTo>
                    <a:pt x="4658" y="23"/>
                  </a:moveTo>
                  <a:cubicBezTo>
                    <a:pt x="5998" y="788"/>
                    <a:pt x="6189" y="3021"/>
                    <a:pt x="6317" y="5254"/>
                  </a:cubicBezTo>
                  <a:cubicBezTo>
                    <a:pt x="4403" y="6530"/>
                    <a:pt x="2552" y="6721"/>
                    <a:pt x="383" y="5892"/>
                  </a:cubicBezTo>
                  <a:cubicBezTo>
                    <a:pt x="319" y="4169"/>
                    <a:pt x="-446" y="1937"/>
                    <a:pt x="383" y="979"/>
                  </a:cubicBezTo>
                  <a:cubicBezTo>
                    <a:pt x="2170" y="916"/>
                    <a:pt x="2552" y="-169"/>
                    <a:pt x="4658" y="2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4" name="Google Shape;124;p2"/>
            <p:cNvSpPr/>
            <p:nvPr/>
          </p:nvSpPr>
          <p:spPr>
            <a:xfrm>
              <a:off x="2710494" y="3292836"/>
              <a:ext cx="2267" cy="2024"/>
            </a:xfrm>
            <a:custGeom>
              <a:avLst/>
              <a:gdLst/>
              <a:ahLst/>
              <a:cxnLst/>
              <a:rect l="l" t="t" r="r" b="b"/>
              <a:pathLst>
                <a:path w="2267" h="2024" extrusionOk="0">
                  <a:moveTo>
                    <a:pt x="2178" y="335"/>
                  </a:moveTo>
                  <a:cubicBezTo>
                    <a:pt x="2816" y="2376"/>
                    <a:pt x="-183" y="2695"/>
                    <a:pt x="9" y="590"/>
                  </a:cubicBezTo>
                  <a:cubicBezTo>
                    <a:pt x="1476" y="463"/>
                    <a:pt x="1030" y="-495"/>
                    <a:pt x="2178" y="33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5" name="Google Shape;125;p2"/>
            <p:cNvSpPr/>
            <p:nvPr/>
          </p:nvSpPr>
          <p:spPr>
            <a:xfrm>
              <a:off x="2420025" y="3325061"/>
              <a:ext cx="10335" cy="9789"/>
            </a:xfrm>
            <a:custGeom>
              <a:avLst/>
              <a:gdLst/>
              <a:ahLst/>
              <a:cxnLst/>
              <a:rect l="l" t="t" r="r" b="b"/>
              <a:pathLst>
                <a:path w="10335" h="9789" extrusionOk="0">
                  <a:moveTo>
                    <a:pt x="10335" y="8112"/>
                  </a:moveTo>
                  <a:cubicBezTo>
                    <a:pt x="8422" y="10154"/>
                    <a:pt x="3062" y="10090"/>
                    <a:pt x="702" y="9197"/>
                  </a:cubicBezTo>
                  <a:cubicBezTo>
                    <a:pt x="447" y="7028"/>
                    <a:pt x="255" y="4922"/>
                    <a:pt x="0" y="2753"/>
                  </a:cubicBezTo>
                  <a:cubicBezTo>
                    <a:pt x="1340" y="2179"/>
                    <a:pt x="1467" y="648"/>
                    <a:pt x="2999" y="265"/>
                  </a:cubicBezTo>
                  <a:cubicBezTo>
                    <a:pt x="4211" y="-500"/>
                    <a:pt x="4274" y="584"/>
                    <a:pt x="5295" y="1095"/>
                  </a:cubicBezTo>
                  <a:cubicBezTo>
                    <a:pt x="7337" y="2115"/>
                    <a:pt x="10335" y="3647"/>
                    <a:pt x="10335" y="811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6" name="Google Shape;126;p2"/>
            <p:cNvSpPr/>
            <p:nvPr/>
          </p:nvSpPr>
          <p:spPr>
            <a:xfrm>
              <a:off x="2434508" y="3325435"/>
              <a:ext cx="3189" cy="3718"/>
            </a:xfrm>
            <a:custGeom>
              <a:avLst/>
              <a:gdLst/>
              <a:ahLst/>
              <a:cxnLst/>
              <a:rect l="l" t="t" r="r" b="b"/>
              <a:pathLst>
                <a:path w="3189" h="3718" extrusionOk="0">
                  <a:moveTo>
                    <a:pt x="3190" y="402"/>
                  </a:moveTo>
                  <a:cubicBezTo>
                    <a:pt x="3126" y="1678"/>
                    <a:pt x="2807" y="2698"/>
                    <a:pt x="2488" y="3719"/>
                  </a:cubicBezTo>
                  <a:cubicBezTo>
                    <a:pt x="1212" y="3273"/>
                    <a:pt x="383" y="2316"/>
                    <a:pt x="0" y="721"/>
                  </a:cubicBezTo>
                  <a:cubicBezTo>
                    <a:pt x="1212" y="465"/>
                    <a:pt x="2105" y="-556"/>
                    <a:pt x="3190" y="40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7" name="Google Shape;127;p2"/>
            <p:cNvSpPr/>
            <p:nvPr/>
          </p:nvSpPr>
          <p:spPr>
            <a:xfrm>
              <a:off x="2443567" y="3323983"/>
              <a:ext cx="12276" cy="14205"/>
            </a:xfrm>
            <a:custGeom>
              <a:avLst/>
              <a:gdLst/>
              <a:ahLst/>
              <a:cxnLst/>
              <a:rect l="l" t="t" r="r" b="b"/>
              <a:pathLst>
                <a:path w="12276" h="14205" extrusionOk="0">
                  <a:moveTo>
                    <a:pt x="7975" y="13911"/>
                  </a:moveTo>
                  <a:cubicBezTo>
                    <a:pt x="4594" y="14677"/>
                    <a:pt x="2488" y="13848"/>
                    <a:pt x="766" y="12572"/>
                  </a:cubicBezTo>
                  <a:cubicBezTo>
                    <a:pt x="510" y="10275"/>
                    <a:pt x="255" y="7915"/>
                    <a:pt x="0" y="5554"/>
                  </a:cubicBezTo>
                  <a:cubicBezTo>
                    <a:pt x="1467" y="3513"/>
                    <a:pt x="2679" y="-124"/>
                    <a:pt x="5933" y="3"/>
                  </a:cubicBezTo>
                  <a:cubicBezTo>
                    <a:pt x="7528" y="67"/>
                    <a:pt x="7018" y="1024"/>
                    <a:pt x="8804" y="1343"/>
                  </a:cubicBezTo>
                  <a:cubicBezTo>
                    <a:pt x="9697" y="2683"/>
                    <a:pt x="10910" y="3640"/>
                    <a:pt x="11930" y="4788"/>
                  </a:cubicBezTo>
                  <a:cubicBezTo>
                    <a:pt x="13462" y="10147"/>
                    <a:pt x="9506" y="11041"/>
                    <a:pt x="7975" y="1391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8" name="Google Shape;128;p2"/>
            <p:cNvSpPr/>
            <p:nvPr/>
          </p:nvSpPr>
          <p:spPr>
            <a:xfrm>
              <a:off x="2715444" y="3296211"/>
              <a:ext cx="11554" cy="7378"/>
            </a:xfrm>
            <a:custGeom>
              <a:avLst/>
              <a:gdLst/>
              <a:ahLst/>
              <a:cxnLst/>
              <a:rect l="l" t="t" r="r" b="b"/>
              <a:pathLst>
                <a:path w="11554" h="7378" extrusionOk="0">
                  <a:moveTo>
                    <a:pt x="11518" y="3532"/>
                  </a:moveTo>
                  <a:cubicBezTo>
                    <a:pt x="11837" y="5446"/>
                    <a:pt x="9923" y="5510"/>
                    <a:pt x="9732" y="6977"/>
                  </a:cubicBezTo>
                  <a:cubicBezTo>
                    <a:pt x="8520" y="6913"/>
                    <a:pt x="7627" y="7487"/>
                    <a:pt x="6478" y="7360"/>
                  </a:cubicBezTo>
                  <a:cubicBezTo>
                    <a:pt x="5521" y="7232"/>
                    <a:pt x="4883" y="6531"/>
                    <a:pt x="3607" y="6020"/>
                  </a:cubicBezTo>
                  <a:cubicBezTo>
                    <a:pt x="1948" y="5382"/>
                    <a:pt x="991" y="5701"/>
                    <a:pt x="162" y="4234"/>
                  </a:cubicBezTo>
                  <a:cubicBezTo>
                    <a:pt x="-348" y="2320"/>
                    <a:pt x="481" y="1554"/>
                    <a:pt x="800" y="342"/>
                  </a:cubicBezTo>
                  <a:cubicBezTo>
                    <a:pt x="2012" y="342"/>
                    <a:pt x="3097" y="-105"/>
                    <a:pt x="3990" y="23"/>
                  </a:cubicBezTo>
                  <a:cubicBezTo>
                    <a:pt x="5266" y="150"/>
                    <a:pt x="5202" y="980"/>
                    <a:pt x="6351" y="1363"/>
                  </a:cubicBezTo>
                  <a:cubicBezTo>
                    <a:pt x="7244" y="1682"/>
                    <a:pt x="8520" y="1044"/>
                    <a:pt x="9604" y="1554"/>
                  </a:cubicBezTo>
                  <a:cubicBezTo>
                    <a:pt x="10689" y="1937"/>
                    <a:pt x="10753" y="2830"/>
                    <a:pt x="11518" y="353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29" name="Google Shape;129;p2"/>
            <p:cNvSpPr/>
            <p:nvPr/>
          </p:nvSpPr>
          <p:spPr>
            <a:xfrm>
              <a:off x="2740552" y="3293426"/>
              <a:ext cx="4532" cy="4159"/>
            </a:xfrm>
            <a:custGeom>
              <a:avLst/>
              <a:gdLst/>
              <a:ahLst/>
              <a:cxnLst/>
              <a:rect l="l" t="t" r="r" b="b"/>
              <a:pathLst>
                <a:path w="4532" h="4159" extrusionOk="0">
                  <a:moveTo>
                    <a:pt x="3700" y="0"/>
                  </a:moveTo>
                  <a:cubicBezTo>
                    <a:pt x="3445" y="1595"/>
                    <a:pt x="4594" y="1340"/>
                    <a:pt x="4530" y="2616"/>
                  </a:cubicBezTo>
                  <a:cubicBezTo>
                    <a:pt x="3700" y="3445"/>
                    <a:pt x="2871" y="4275"/>
                    <a:pt x="893" y="4147"/>
                  </a:cubicBezTo>
                  <a:cubicBezTo>
                    <a:pt x="191" y="3573"/>
                    <a:pt x="64" y="2297"/>
                    <a:pt x="0" y="957"/>
                  </a:cubicBezTo>
                  <a:cubicBezTo>
                    <a:pt x="574" y="128"/>
                    <a:pt x="2297" y="191"/>
                    <a:pt x="370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0" name="Google Shape;130;p2"/>
            <p:cNvSpPr/>
            <p:nvPr/>
          </p:nvSpPr>
          <p:spPr>
            <a:xfrm>
              <a:off x="2731241" y="3296999"/>
              <a:ext cx="4157" cy="4848"/>
            </a:xfrm>
            <a:custGeom>
              <a:avLst/>
              <a:gdLst/>
              <a:ahLst/>
              <a:cxnLst/>
              <a:rect l="l" t="t" r="r" b="b"/>
              <a:pathLst>
                <a:path w="4157" h="4848" extrusionOk="0">
                  <a:moveTo>
                    <a:pt x="379" y="0"/>
                  </a:moveTo>
                  <a:cubicBezTo>
                    <a:pt x="2612" y="319"/>
                    <a:pt x="4335" y="1148"/>
                    <a:pt x="4143" y="4466"/>
                  </a:cubicBezTo>
                  <a:cubicBezTo>
                    <a:pt x="3059" y="4594"/>
                    <a:pt x="1974" y="4721"/>
                    <a:pt x="953" y="4849"/>
                  </a:cubicBezTo>
                  <a:cubicBezTo>
                    <a:pt x="-4" y="4083"/>
                    <a:pt x="-323" y="957"/>
                    <a:pt x="37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1" name="Google Shape;131;p2"/>
            <p:cNvSpPr/>
            <p:nvPr/>
          </p:nvSpPr>
          <p:spPr>
            <a:xfrm>
              <a:off x="2760794" y="3299741"/>
              <a:ext cx="4256" cy="5385"/>
            </a:xfrm>
            <a:custGeom>
              <a:avLst/>
              <a:gdLst/>
              <a:ahLst/>
              <a:cxnLst/>
              <a:rect l="l" t="t" r="r" b="b"/>
              <a:pathLst>
                <a:path w="4256" h="5385" extrusionOk="0">
                  <a:moveTo>
                    <a:pt x="493" y="1"/>
                  </a:moveTo>
                  <a:cubicBezTo>
                    <a:pt x="2981" y="-63"/>
                    <a:pt x="3364" y="2553"/>
                    <a:pt x="4257" y="4467"/>
                  </a:cubicBezTo>
                  <a:cubicBezTo>
                    <a:pt x="2981" y="4595"/>
                    <a:pt x="2790" y="5552"/>
                    <a:pt x="1131" y="5360"/>
                  </a:cubicBezTo>
                  <a:cubicBezTo>
                    <a:pt x="-209" y="3191"/>
                    <a:pt x="-273" y="2298"/>
                    <a:pt x="493" y="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2" name="Google Shape;132;p2"/>
            <p:cNvSpPr/>
            <p:nvPr/>
          </p:nvSpPr>
          <p:spPr>
            <a:xfrm>
              <a:off x="2392010" y="3353564"/>
              <a:ext cx="4027" cy="4505"/>
            </a:xfrm>
            <a:custGeom>
              <a:avLst/>
              <a:gdLst/>
              <a:ahLst/>
              <a:cxnLst/>
              <a:rect l="l" t="t" r="r" b="b"/>
              <a:pathLst>
                <a:path w="4027" h="4505" extrusionOk="0">
                  <a:moveTo>
                    <a:pt x="390" y="153"/>
                  </a:moveTo>
                  <a:cubicBezTo>
                    <a:pt x="3070" y="-485"/>
                    <a:pt x="4027" y="918"/>
                    <a:pt x="4027" y="3534"/>
                  </a:cubicBezTo>
                  <a:cubicBezTo>
                    <a:pt x="2815" y="3853"/>
                    <a:pt x="2113" y="4619"/>
                    <a:pt x="327" y="4491"/>
                  </a:cubicBezTo>
                  <a:cubicBezTo>
                    <a:pt x="199" y="2960"/>
                    <a:pt x="-375" y="1046"/>
                    <a:pt x="390" y="15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3" name="Google Shape;133;p2"/>
            <p:cNvSpPr/>
            <p:nvPr/>
          </p:nvSpPr>
          <p:spPr>
            <a:xfrm>
              <a:off x="2404235" y="3361628"/>
              <a:ext cx="3290" cy="2617"/>
            </a:xfrm>
            <a:custGeom>
              <a:avLst/>
              <a:gdLst/>
              <a:ahLst/>
              <a:cxnLst/>
              <a:rect l="l" t="t" r="r" b="b"/>
              <a:pathLst>
                <a:path w="3290" h="2617" extrusionOk="0">
                  <a:moveTo>
                    <a:pt x="415" y="0"/>
                  </a:moveTo>
                  <a:cubicBezTo>
                    <a:pt x="1436" y="383"/>
                    <a:pt x="2137" y="1148"/>
                    <a:pt x="3286" y="1340"/>
                  </a:cubicBezTo>
                  <a:cubicBezTo>
                    <a:pt x="3413" y="2807"/>
                    <a:pt x="925" y="2871"/>
                    <a:pt x="96" y="2233"/>
                  </a:cubicBezTo>
                  <a:cubicBezTo>
                    <a:pt x="-223" y="1084"/>
                    <a:pt x="351" y="766"/>
                    <a:pt x="415"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4" name="Google Shape;134;p2"/>
            <p:cNvSpPr/>
            <p:nvPr/>
          </p:nvSpPr>
          <p:spPr>
            <a:xfrm>
              <a:off x="2396802" y="3363179"/>
              <a:ext cx="5367" cy="2012"/>
            </a:xfrm>
            <a:custGeom>
              <a:avLst/>
              <a:gdLst/>
              <a:ahLst/>
              <a:cxnLst/>
              <a:rect l="l" t="t" r="r" b="b"/>
              <a:pathLst>
                <a:path w="5367" h="2012" extrusionOk="0">
                  <a:moveTo>
                    <a:pt x="5359" y="363"/>
                  </a:moveTo>
                  <a:cubicBezTo>
                    <a:pt x="5614" y="1830"/>
                    <a:pt x="0" y="2915"/>
                    <a:pt x="0" y="937"/>
                  </a:cubicBezTo>
                  <a:cubicBezTo>
                    <a:pt x="893" y="44"/>
                    <a:pt x="4275" y="-339"/>
                    <a:pt x="5359" y="36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5" name="Google Shape;135;p2"/>
            <p:cNvSpPr/>
            <p:nvPr/>
          </p:nvSpPr>
          <p:spPr>
            <a:xfrm>
              <a:off x="2421812" y="3362776"/>
              <a:ext cx="2163" cy="2296"/>
            </a:xfrm>
            <a:custGeom>
              <a:avLst/>
              <a:gdLst/>
              <a:ahLst/>
              <a:cxnLst/>
              <a:rect l="l" t="t" r="r" b="b"/>
              <a:pathLst>
                <a:path w="2163" h="2296" extrusionOk="0">
                  <a:moveTo>
                    <a:pt x="2042" y="0"/>
                  </a:moveTo>
                  <a:cubicBezTo>
                    <a:pt x="2361" y="1404"/>
                    <a:pt x="2105" y="2297"/>
                    <a:pt x="638" y="2297"/>
                  </a:cubicBezTo>
                  <a:cubicBezTo>
                    <a:pt x="638" y="1659"/>
                    <a:pt x="447" y="1340"/>
                    <a:pt x="0" y="1276"/>
                  </a:cubicBezTo>
                  <a:cubicBezTo>
                    <a:pt x="0" y="319"/>
                    <a:pt x="829"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6" name="Google Shape;136;p2"/>
            <p:cNvSpPr/>
            <p:nvPr/>
          </p:nvSpPr>
          <p:spPr>
            <a:xfrm>
              <a:off x="2504555" y="3353587"/>
              <a:ext cx="3194" cy="1446"/>
            </a:xfrm>
            <a:custGeom>
              <a:avLst/>
              <a:gdLst/>
              <a:ahLst/>
              <a:cxnLst/>
              <a:rect l="l" t="t" r="r" b="b"/>
              <a:pathLst>
                <a:path w="3194" h="1446" extrusionOk="0">
                  <a:moveTo>
                    <a:pt x="3195" y="385"/>
                  </a:moveTo>
                  <a:cubicBezTo>
                    <a:pt x="2939" y="2362"/>
                    <a:pt x="1663" y="895"/>
                    <a:pt x="5" y="1278"/>
                  </a:cubicBezTo>
                  <a:cubicBezTo>
                    <a:pt x="-123" y="-189"/>
                    <a:pt x="2429" y="-253"/>
                    <a:pt x="3195" y="38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7" name="Google Shape;137;p2"/>
            <p:cNvSpPr/>
            <p:nvPr/>
          </p:nvSpPr>
          <p:spPr>
            <a:xfrm>
              <a:off x="2463771" y="3363159"/>
              <a:ext cx="3274" cy="2679"/>
            </a:xfrm>
            <a:custGeom>
              <a:avLst/>
              <a:gdLst/>
              <a:ahLst/>
              <a:cxnLst/>
              <a:rect l="l" t="t" r="r" b="b"/>
              <a:pathLst>
                <a:path w="3274" h="2679" extrusionOk="0">
                  <a:moveTo>
                    <a:pt x="403" y="0"/>
                  </a:moveTo>
                  <a:cubicBezTo>
                    <a:pt x="1552" y="192"/>
                    <a:pt x="2254" y="957"/>
                    <a:pt x="3274" y="1276"/>
                  </a:cubicBezTo>
                  <a:cubicBezTo>
                    <a:pt x="2892" y="2105"/>
                    <a:pt x="2062" y="2616"/>
                    <a:pt x="722" y="2679"/>
                  </a:cubicBezTo>
                  <a:cubicBezTo>
                    <a:pt x="-107" y="2105"/>
                    <a:pt x="-234" y="829"/>
                    <a:pt x="40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8" name="Google Shape;138;p2"/>
            <p:cNvSpPr/>
            <p:nvPr/>
          </p:nvSpPr>
          <p:spPr>
            <a:xfrm>
              <a:off x="2410135" y="3370428"/>
              <a:ext cx="12844" cy="18147"/>
            </a:xfrm>
            <a:custGeom>
              <a:avLst/>
              <a:gdLst/>
              <a:ahLst/>
              <a:cxnLst/>
              <a:rect l="l" t="t" r="r" b="b"/>
              <a:pathLst>
                <a:path w="12844" h="18147" extrusionOk="0">
                  <a:moveTo>
                    <a:pt x="3128" y="4"/>
                  </a:moveTo>
                  <a:cubicBezTo>
                    <a:pt x="5361" y="-60"/>
                    <a:pt x="6892" y="642"/>
                    <a:pt x="8679" y="1025"/>
                  </a:cubicBezTo>
                  <a:cubicBezTo>
                    <a:pt x="8806" y="2301"/>
                    <a:pt x="8934" y="3513"/>
                    <a:pt x="9061" y="4789"/>
                  </a:cubicBezTo>
                  <a:cubicBezTo>
                    <a:pt x="9572" y="6448"/>
                    <a:pt x="10975" y="6894"/>
                    <a:pt x="11613" y="8298"/>
                  </a:cubicBezTo>
                  <a:cubicBezTo>
                    <a:pt x="11805" y="9191"/>
                    <a:pt x="11677" y="10148"/>
                    <a:pt x="11932" y="10977"/>
                  </a:cubicBezTo>
                  <a:cubicBezTo>
                    <a:pt x="12507" y="12955"/>
                    <a:pt x="13400" y="12190"/>
                    <a:pt x="12379" y="14742"/>
                  </a:cubicBezTo>
                  <a:cubicBezTo>
                    <a:pt x="11486" y="15316"/>
                    <a:pt x="11167" y="16400"/>
                    <a:pt x="9253" y="16145"/>
                  </a:cubicBezTo>
                  <a:cubicBezTo>
                    <a:pt x="7977" y="16592"/>
                    <a:pt x="8359" y="18378"/>
                    <a:pt x="6190" y="18123"/>
                  </a:cubicBezTo>
                  <a:cubicBezTo>
                    <a:pt x="3830" y="17868"/>
                    <a:pt x="2618" y="16082"/>
                    <a:pt x="1916" y="13721"/>
                  </a:cubicBezTo>
                  <a:cubicBezTo>
                    <a:pt x="1597" y="12509"/>
                    <a:pt x="-62" y="12955"/>
                    <a:pt x="2" y="11233"/>
                  </a:cubicBezTo>
                  <a:cubicBezTo>
                    <a:pt x="448" y="9127"/>
                    <a:pt x="1661" y="7660"/>
                    <a:pt x="3319" y="6512"/>
                  </a:cubicBezTo>
                  <a:cubicBezTo>
                    <a:pt x="4021" y="3960"/>
                    <a:pt x="2299" y="2492"/>
                    <a:pt x="3128" y="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39" name="Google Shape;139;p2"/>
            <p:cNvSpPr/>
            <p:nvPr/>
          </p:nvSpPr>
          <p:spPr>
            <a:xfrm>
              <a:off x="2434699" y="3365961"/>
              <a:ext cx="32615" cy="24424"/>
            </a:xfrm>
            <a:custGeom>
              <a:avLst/>
              <a:gdLst/>
              <a:ahLst/>
              <a:cxnLst/>
              <a:rect l="l" t="t" r="r" b="b"/>
              <a:pathLst>
                <a:path w="32615" h="24424" extrusionOk="0">
                  <a:moveTo>
                    <a:pt x="0" y="5939"/>
                  </a:moveTo>
                  <a:cubicBezTo>
                    <a:pt x="2105" y="5045"/>
                    <a:pt x="4466" y="4280"/>
                    <a:pt x="6189" y="3068"/>
                  </a:cubicBezTo>
                  <a:cubicBezTo>
                    <a:pt x="14355" y="3450"/>
                    <a:pt x="20161" y="-2036"/>
                    <a:pt x="26094" y="835"/>
                  </a:cubicBezTo>
                  <a:cubicBezTo>
                    <a:pt x="27242" y="3642"/>
                    <a:pt x="29858" y="4726"/>
                    <a:pt x="31644" y="6768"/>
                  </a:cubicBezTo>
                  <a:cubicBezTo>
                    <a:pt x="33239" y="12191"/>
                    <a:pt x="32729" y="17359"/>
                    <a:pt x="31134" y="21506"/>
                  </a:cubicBezTo>
                  <a:cubicBezTo>
                    <a:pt x="28582" y="22080"/>
                    <a:pt x="27306" y="24058"/>
                    <a:pt x="24945" y="24377"/>
                  </a:cubicBezTo>
                  <a:cubicBezTo>
                    <a:pt x="21947" y="24759"/>
                    <a:pt x="19842" y="22718"/>
                    <a:pt x="16652" y="23164"/>
                  </a:cubicBezTo>
                  <a:cubicBezTo>
                    <a:pt x="16141" y="21187"/>
                    <a:pt x="13908" y="21952"/>
                    <a:pt x="12632" y="21442"/>
                  </a:cubicBezTo>
                  <a:cubicBezTo>
                    <a:pt x="11293" y="20868"/>
                    <a:pt x="10591" y="18826"/>
                    <a:pt x="8613" y="19719"/>
                  </a:cubicBezTo>
                  <a:cubicBezTo>
                    <a:pt x="6890" y="16083"/>
                    <a:pt x="3381" y="14807"/>
                    <a:pt x="702" y="12446"/>
                  </a:cubicBezTo>
                  <a:cubicBezTo>
                    <a:pt x="447" y="10213"/>
                    <a:pt x="191" y="8108"/>
                    <a:pt x="0" y="593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0" name="Google Shape;140;p2"/>
            <p:cNvSpPr/>
            <p:nvPr/>
          </p:nvSpPr>
          <p:spPr>
            <a:xfrm>
              <a:off x="2425045" y="3371919"/>
              <a:ext cx="3876" cy="4256"/>
            </a:xfrm>
            <a:custGeom>
              <a:avLst/>
              <a:gdLst/>
              <a:ahLst/>
              <a:cxnLst/>
              <a:rect l="l" t="t" r="r" b="b"/>
              <a:pathLst>
                <a:path w="3876" h="4256" extrusionOk="0">
                  <a:moveTo>
                    <a:pt x="3657" y="108"/>
                  </a:moveTo>
                  <a:cubicBezTo>
                    <a:pt x="4295" y="2724"/>
                    <a:pt x="3593" y="4319"/>
                    <a:pt x="850" y="4255"/>
                  </a:cubicBezTo>
                  <a:cubicBezTo>
                    <a:pt x="-1000" y="2277"/>
                    <a:pt x="276" y="-594"/>
                    <a:pt x="3657"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1" name="Google Shape;141;p2"/>
            <p:cNvSpPr/>
            <p:nvPr/>
          </p:nvSpPr>
          <p:spPr>
            <a:xfrm>
              <a:off x="2504110" y="3369028"/>
              <a:ext cx="2171" cy="2233"/>
            </a:xfrm>
            <a:custGeom>
              <a:avLst/>
              <a:gdLst/>
              <a:ahLst/>
              <a:cxnLst/>
              <a:rect l="l" t="t" r="r" b="b"/>
              <a:pathLst>
                <a:path w="2171" h="2233" extrusionOk="0">
                  <a:moveTo>
                    <a:pt x="449" y="0"/>
                  </a:moveTo>
                  <a:cubicBezTo>
                    <a:pt x="1150" y="128"/>
                    <a:pt x="1406" y="893"/>
                    <a:pt x="2171" y="893"/>
                  </a:cubicBezTo>
                  <a:cubicBezTo>
                    <a:pt x="1916" y="1659"/>
                    <a:pt x="1150" y="2042"/>
                    <a:pt x="130" y="2233"/>
                  </a:cubicBezTo>
                  <a:cubicBezTo>
                    <a:pt x="-253" y="1149"/>
                    <a:pt x="321" y="766"/>
                    <a:pt x="44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2" name="Google Shape;142;p2"/>
            <p:cNvSpPr/>
            <p:nvPr/>
          </p:nvSpPr>
          <p:spPr>
            <a:xfrm>
              <a:off x="2493394" y="3370560"/>
              <a:ext cx="2233" cy="1698"/>
            </a:xfrm>
            <a:custGeom>
              <a:avLst/>
              <a:gdLst/>
              <a:ahLst/>
              <a:cxnLst/>
              <a:rect l="l" t="t" r="r" b="b"/>
              <a:pathLst>
                <a:path w="2233" h="1698" extrusionOk="0">
                  <a:moveTo>
                    <a:pt x="2042" y="0"/>
                  </a:moveTo>
                  <a:cubicBezTo>
                    <a:pt x="2105" y="574"/>
                    <a:pt x="2169" y="1084"/>
                    <a:pt x="2233" y="1595"/>
                  </a:cubicBezTo>
                  <a:cubicBezTo>
                    <a:pt x="1148" y="1914"/>
                    <a:pt x="766" y="1403"/>
                    <a:pt x="0" y="1276"/>
                  </a:cubicBezTo>
                  <a:cubicBezTo>
                    <a:pt x="64" y="383"/>
                    <a:pt x="829"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3" name="Google Shape;143;p2"/>
            <p:cNvSpPr/>
            <p:nvPr/>
          </p:nvSpPr>
          <p:spPr>
            <a:xfrm>
              <a:off x="2481145" y="3377138"/>
              <a:ext cx="4848" cy="4651"/>
            </a:xfrm>
            <a:custGeom>
              <a:avLst/>
              <a:gdLst/>
              <a:ahLst/>
              <a:cxnLst/>
              <a:rect l="l" t="t" r="r" b="b"/>
              <a:pathLst>
                <a:path w="4848" h="4651" extrusionOk="0">
                  <a:moveTo>
                    <a:pt x="4849" y="1014"/>
                  </a:moveTo>
                  <a:cubicBezTo>
                    <a:pt x="4402" y="2800"/>
                    <a:pt x="1659" y="2736"/>
                    <a:pt x="1467" y="4650"/>
                  </a:cubicBezTo>
                  <a:cubicBezTo>
                    <a:pt x="-64" y="4714"/>
                    <a:pt x="255" y="2481"/>
                    <a:pt x="0" y="1014"/>
                  </a:cubicBezTo>
                  <a:cubicBezTo>
                    <a:pt x="2233" y="-71"/>
                    <a:pt x="3126" y="-581"/>
                    <a:pt x="4849" y="101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4" name="Google Shape;144;p2"/>
            <p:cNvSpPr/>
            <p:nvPr/>
          </p:nvSpPr>
          <p:spPr>
            <a:xfrm>
              <a:off x="2502708" y="3380002"/>
              <a:ext cx="2166" cy="3189"/>
            </a:xfrm>
            <a:custGeom>
              <a:avLst/>
              <a:gdLst/>
              <a:ahLst/>
              <a:cxnLst/>
              <a:rect l="l" t="t" r="r" b="b"/>
              <a:pathLst>
                <a:path w="2166" h="3189" extrusionOk="0">
                  <a:moveTo>
                    <a:pt x="894" y="0"/>
                  </a:moveTo>
                  <a:cubicBezTo>
                    <a:pt x="1979" y="319"/>
                    <a:pt x="2617" y="2169"/>
                    <a:pt x="1787" y="3190"/>
                  </a:cubicBezTo>
                  <a:cubicBezTo>
                    <a:pt x="1340" y="2935"/>
                    <a:pt x="894" y="2743"/>
                    <a:pt x="128" y="2807"/>
                  </a:cubicBezTo>
                  <a:cubicBezTo>
                    <a:pt x="-510" y="1212"/>
                    <a:pt x="1468" y="1659"/>
                    <a:pt x="89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5" name="Google Shape;145;p2"/>
            <p:cNvSpPr/>
            <p:nvPr/>
          </p:nvSpPr>
          <p:spPr>
            <a:xfrm>
              <a:off x="2463600" y="3395824"/>
              <a:ext cx="1663" cy="3257"/>
            </a:xfrm>
            <a:custGeom>
              <a:avLst/>
              <a:gdLst/>
              <a:ahLst/>
              <a:cxnLst/>
              <a:rect l="l" t="t" r="r" b="b"/>
              <a:pathLst>
                <a:path w="1663" h="3257" extrusionOk="0">
                  <a:moveTo>
                    <a:pt x="383" y="0"/>
                  </a:moveTo>
                  <a:cubicBezTo>
                    <a:pt x="1659" y="255"/>
                    <a:pt x="2552" y="3382"/>
                    <a:pt x="191" y="3254"/>
                  </a:cubicBezTo>
                  <a:cubicBezTo>
                    <a:pt x="0" y="1978"/>
                    <a:pt x="-191" y="702"/>
                    <a:pt x="38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6" name="Google Shape;146;p2"/>
            <p:cNvSpPr/>
            <p:nvPr/>
          </p:nvSpPr>
          <p:spPr>
            <a:xfrm>
              <a:off x="2557742" y="3389343"/>
              <a:ext cx="5767" cy="5080"/>
            </a:xfrm>
            <a:custGeom>
              <a:avLst/>
              <a:gdLst/>
              <a:ahLst/>
              <a:cxnLst/>
              <a:rect l="l" t="t" r="r" b="b"/>
              <a:pathLst>
                <a:path w="5767" h="5080" extrusionOk="0">
                  <a:moveTo>
                    <a:pt x="5767" y="1441"/>
                  </a:moveTo>
                  <a:cubicBezTo>
                    <a:pt x="5640" y="4056"/>
                    <a:pt x="3024" y="5843"/>
                    <a:pt x="153" y="4758"/>
                  </a:cubicBezTo>
                  <a:cubicBezTo>
                    <a:pt x="-868" y="-91"/>
                    <a:pt x="3471" y="-1303"/>
                    <a:pt x="5767" y="144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7" name="Google Shape;147;p2"/>
            <p:cNvSpPr/>
            <p:nvPr/>
          </p:nvSpPr>
          <p:spPr>
            <a:xfrm>
              <a:off x="2548453" y="3395698"/>
              <a:ext cx="5550" cy="5804"/>
            </a:xfrm>
            <a:custGeom>
              <a:avLst/>
              <a:gdLst/>
              <a:ahLst/>
              <a:cxnLst/>
              <a:rect l="l" t="t" r="r" b="b"/>
              <a:pathLst>
                <a:path w="5550" h="5804" extrusionOk="0">
                  <a:moveTo>
                    <a:pt x="5550" y="2104"/>
                  </a:moveTo>
                  <a:cubicBezTo>
                    <a:pt x="5423" y="4273"/>
                    <a:pt x="1978" y="3826"/>
                    <a:pt x="1595" y="5804"/>
                  </a:cubicBezTo>
                  <a:cubicBezTo>
                    <a:pt x="319" y="5357"/>
                    <a:pt x="191" y="3444"/>
                    <a:pt x="0" y="1593"/>
                  </a:cubicBezTo>
                  <a:cubicBezTo>
                    <a:pt x="1467" y="-640"/>
                    <a:pt x="4530" y="-576"/>
                    <a:pt x="5550" y="2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8" name="Google Shape;148;p2"/>
            <p:cNvSpPr/>
            <p:nvPr/>
          </p:nvSpPr>
          <p:spPr>
            <a:xfrm>
              <a:off x="2424484" y="3421599"/>
              <a:ext cx="3868" cy="3572"/>
            </a:xfrm>
            <a:custGeom>
              <a:avLst/>
              <a:gdLst/>
              <a:ahLst/>
              <a:cxnLst/>
              <a:rect l="l" t="t" r="r" b="b"/>
              <a:pathLst>
                <a:path w="3868" h="3572" extrusionOk="0">
                  <a:moveTo>
                    <a:pt x="3707" y="0"/>
                  </a:moveTo>
                  <a:cubicBezTo>
                    <a:pt x="4282" y="2424"/>
                    <a:pt x="3325" y="3573"/>
                    <a:pt x="836" y="3573"/>
                  </a:cubicBezTo>
                  <a:cubicBezTo>
                    <a:pt x="326" y="2998"/>
                    <a:pt x="-57" y="2169"/>
                    <a:pt x="7" y="957"/>
                  </a:cubicBezTo>
                  <a:cubicBezTo>
                    <a:pt x="645" y="127"/>
                    <a:pt x="2304" y="127"/>
                    <a:pt x="370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49" name="Google Shape;149;p2"/>
            <p:cNvSpPr/>
            <p:nvPr/>
          </p:nvSpPr>
          <p:spPr>
            <a:xfrm>
              <a:off x="2423929" y="3429725"/>
              <a:ext cx="9917" cy="9801"/>
            </a:xfrm>
            <a:custGeom>
              <a:avLst/>
              <a:gdLst/>
              <a:ahLst/>
              <a:cxnLst/>
              <a:rect l="l" t="t" r="r" b="b"/>
              <a:pathLst>
                <a:path w="9917" h="9801" extrusionOk="0">
                  <a:moveTo>
                    <a:pt x="9749" y="2145"/>
                  </a:moveTo>
                  <a:cubicBezTo>
                    <a:pt x="10260" y="5144"/>
                    <a:pt x="9558" y="7185"/>
                    <a:pt x="8346" y="8844"/>
                  </a:cubicBezTo>
                  <a:cubicBezTo>
                    <a:pt x="6049" y="10184"/>
                    <a:pt x="2285" y="9929"/>
                    <a:pt x="243" y="9227"/>
                  </a:cubicBezTo>
                  <a:cubicBezTo>
                    <a:pt x="116" y="8142"/>
                    <a:pt x="-267" y="6420"/>
                    <a:pt x="307" y="4889"/>
                  </a:cubicBezTo>
                  <a:cubicBezTo>
                    <a:pt x="499" y="4378"/>
                    <a:pt x="1583" y="4059"/>
                    <a:pt x="1775" y="3613"/>
                  </a:cubicBezTo>
                  <a:cubicBezTo>
                    <a:pt x="2094" y="3102"/>
                    <a:pt x="1711" y="2336"/>
                    <a:pt x="2157" y="1954"/>
                  </a:cubicBezTo>
                  <a:cubicBezTo>
                    <a:pt x="2476" y="1571"/>
                    <a:pt x="3306" y="1507"/>
                    <a:pt x="3689" y="1252"/>
                  </a:cubicBezTo>
                  <a:cubicBezTo>
                    <a:pt x="5475" y="-151"/>
                    <a:pt x="7963" y="-981"/>
                    <a:pt x="9749" y="214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50" name="Google Shape;150;p2"/>
            <p:cNvSpPr/>
            <p:nvPr/>
          </p:nvSpPr>
          <p:spPr>
            <a:xfrm>
              <a:off x="2804478" y="3388511"/>
              <a:ext cx="9748" cy="8589"/>
            </a:xfrm>
            <a:custGeom>
              <a:avLst/>
              <a:gdLst/>
              <a:ahLst/>
              <a:cxnLst/>
              <a:rect l="l" t="t" r="r" b="b"/>
              <a:pathLst>
                <a:path w="9748" h="8589" extrusionOk="0">
                  <a:moveTo>
                    <a:pt x="9634" y="40"/>
                  </a:moveTo>
                  <a:cubicBezTo>
                    <a:pt x="10336" y="4379"/>
                    <a:pt x="7656" y="5974"/>
                    <a:pt x="6252" y="8589"/>
                  </a:cubicBezTo>
                  <a:cubicBezTo>
                    <a:pt x="4466" y="8334"/>
                    <a:pt x="2616" y="8270"/>
                    <a:pt x="1212" y="7505"/>
                  </a:cubicBezTo>
                  <a:cubicBezTo>
                    <a:pt x="766" y="5654"/>
                    <a:pt x="0" y="4123"/>
                    <a:pt x="0" y="1635"/>
                  </a:cubicBezTo>
                  <a:cubicBezTo>
                    <a:pt x="2616" y="-1044"/>
                    <a:pt x="5295" y="487"/>
                    <a:pt x="9634" y="4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51" name="Google Shape;151;p2"/>
            <p:cNvSpPr/>
            <p:nvPr/>
          </p:nvSpPr>
          <p:spPr>
            <a:xfrm>
              <a:off x="2817738" y="3393912"/>
              <a:ext cx="4145" cy="5293"/>
            </a:xfrm>
            <a:custGeom>
              <a:avLst/>
              <a:gdLst/>
              <a:ahLst/>
              <a:cxnLst/>
              <a:rect l="l" t="t" r="r" b="b"/>
              <a:pathLst>
                <a:path w="4145" h="5293" extrusionOk="0">
                  <a:moveTo>
                    <a:pt x="3009" y="5294"/>
                  </a:moveTo>
                  <a:cubicBezTo>
                    <a:pt x="1733" y="5102"/>
                    <a:pt x="1350" y="3699"/>
                    <a:pt x="75" y="3443"/>
                  </a:cubicBezTo>
                  <a:cubicBezTo>
                    <a:pt x="-436" y="1593"/>
                    <a:pt x="1861" y="1912"/>
                    <a:pt x="1350" y="62"/>
                  </a:cubicBezTo>
                  <a:cubicBezTo>
                    <a:pt x="4987" y="-576"/>
                    <a:pt x="4540" y="3890"/>
                    <a:pt x="3009" y="529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52" name="Google Shape;152;p2"/>
            <p:cNvSpPr/>
            <p:nvPr/>
          </p:nvSpPr>
          <p:spPr>
            <a:xfrm>
              <a:off x="2517383" y="3434975"/>
              <a:ext cx="3317" cy="1935"/>
            </a:xfrm>
            <a:custGeom>
              <a:avLst/>
              <a:gdLst/>
              <a:ahLst/>
              <a:cxnLst/>
              <a:rect l="l" t="t" r="r" b="b"/>
              <a:pathLst>
                <a:path w="3317" h="1935" extrusionOk="0">
                  <a:moveTo>
                    <a:pt x="3318" y="1361"/>
                  </a:moveTo>
                  <a:cubicBezTo>
                    <a:pt x="2680" y="2191"/>
                    <a:pt x="128" y="2254"/>
                    <a:pt x="0" y="659"/>
                  </a:cubicBezTo>
                  <a:cubicBezTo>
                    <a:pt x="1659" y="532"/>
                    <a:pt x="2999" y="-1127"/>
                    <a:pt x="3318" y="136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53" name="Google Shape;153;p2"/>
            <p:cNvSpPr/>
            <p:nvPr/>
          </p:nvSpPr>
          <p:spPr>
            <a:xfrm>
              <a:off x="2651602" y="3430339"/>
              <a:ext cx="4061" cy="9083"/>
            </a:xfrm>
            <a:custGeom>
              <a:avLst/>
              <a:gdLst/>
              <a:ahLst/>
              <a:cxnLst/>
              <a:rect l="l" t="t" r="r" b="b"/>
              <a:pathLst>
                <a:path w="4061" h="9083" extrusionOk="0">
                  <a:moveTo>
                    <a:pt x="1737" y="0"/>
                  </a:moveTo>
                  <a:cubicBezTo>
                    <a:pt x="4544" y="127"/>
                    <a:pt x="4161" y="6890"/>
                    <a:pt x="3842" y="8995"/>
                  </a:cubicBezTo>
                  <a:cubicBezTo>
                    <a:pt x="588" y="9633"/>
                    <a:pt x="-114" y="6699"/>
                    <a:pt x="14" y="3956"/>
                  </a:cubicBezTo>
                  <a:cubicBezTo>
                    <a:pt x="142" y="2042"/>
                    <a:pt x="1864" y="1148"/>
                    <a:pt x="173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54" name="Google Shape;154;p2"/>
            <p:cNvSpPr/>
            <p:nvPr/>
          </p:nvSpPr>
          <p:spPr>
            <a:xfrm>
              <a:off x="2636903" y="3438864"/>
              <a:ext cx="9480" cy="7992"/>
            </a:xfrm>
            <a:custGeom>
              <a:avLst/>
              <a:gdLst/>
              <a:ahLst/>
              <a:cxnLst/>
              <a:rect l="l" t="t" r="r" b="b"/>
              <a:pathLst>
                <a:path w="9480" h="7992" extrusionOk="0">
                  <a:moveTo>
                    <a:pt x="8206" y="534"/>
                  </a:moveTo>
                  <a:cubicBezTo>
                    <a:pt x="10247" y="2703"/>
                    <a:pt x="9609" y="5957"/>
                    <a:pt x="7887" y="7616"/>
                  </a:cubicBezTo>
                  <a:cubicBezTo>
                    <a:pt x="3995" y="8573"/>
                    <a:pt x="1698" y="7616"/>
                    <a:pt x="40" y="5766"/>
                  </a:cubicBezTo>
                  <a:cubicBezTo>
                    <a:pt x="-471" y="981"/>
                    <a:pt x="4059" y="-1060"/>
                    <a:pt x="8206" y="53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55" name="Google Shape;155;p2"/>
            <p:cNvSpPr/>
            <p:nvPr/>
          </p:nvSpPr>
          <p:spPr>
            <a:xfrm>
              <a:off x="2666417" y="3437971"/>
              <a:ext cx="3189" cy="2060"/>
            </a:xfrm>
            <a:custGeom>
              <a:avLst/>
              <a:gdLst/>
              <a:ahLst/>
              <a:cxnLst/>
              <a:rect l="l" t="t" r="r" b="b"/>
              <a:pathLst>
                <a:path w="3189" h="2060" extrusionOk="0">
                  <a:moveTo>
                    <a:pt x="3190" y="1428"/>
                  </a:moveTo>
                  <a:cubicBezTo>
                    <a:pt x="2297" y="2576"/>
                    <a:pt x="1212" y="1811"/>
                    <a:pt x="0" y="1811"/>
                  </a:cubicBezTo>
                  <a:cubicBezTo>
                    <a:pt x="128" y="407"/>
                    <a:pt x="3126" y="-1251"/>
                    <a:pt x="3190" y="14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56" name="Google Shape;156;p2"/>
            <p:cNvSpPr/>
            <p:nvPr/>
          </p:nvSpPr>
          <p:spPr>
            <a:xfrm>
              <a:off x="2401056" y="3019695"/>
              <a:ext cx="309829" cy="303412"/>
            </a:xfrm>
            <a:custGeom>
              <a:avLst/>
              <a:gdLst/>
              <a:ahLst/>
              <a:cxnLst/>
              <a:rect l="l" t="t" r="r" b="b"/>
              <a:pathLst>
                <a:path w="309829" h="303412" extrusionOk="0">
                  <a:moveTo>
                    <a:pt x="214769" y="8901"/>
                  </a:moveTo>
                  <a:cubicBezTo>
                    <a:pt x="217831" y="8263"/>
                    <a:pt x="217321" y="4754"/>
                    <a:pt x="221404" y="4882"/>
                  </a:cubicBezTo>
                  <a:cubicBezTo>
                    <a:pt x="220383" y="2075"/>
                    <a:pt x="219235" y="-541"/>
                    <a:pt x="215407" y="97"/>
                  </a:cubicBezTo>
                  <a:cubicBezTo>
                    <a:pt x="216236" y="3861"/>
                    <a:pt x="215279" y="6222"/>
                    <a:pt x="214769" y="8901"/>
                  </a:cubicBezTo>
                  <a:close/>
                  <a:moveTo>
                    <a:pt x="26051" y="43991"/>
                  </a:moveTo>
                  <a:cubicBezTo>
                    <a:pt x="26817" y="44118"/>
                    <a:pt x="27136" y="44629"/>
                    <a:pt x="28284" y="44310"/>
                  </a:cubicBezTo>
                  <a:cubicBezTo>
                    <a:pt x="28220" y="43736"/>
                    <a:pt x="28157" y="43225"/>
                    <a:pt x="28093" y="42651"/>
                  </a:cubicBezTo>
                  <a:cubicBezTo>
                    <a:pt x="26817" y="42651"/>
                    <a:pt x="26051" y="43034"/>
                    <a:pt x="26051" y="43991"/>
                  </a:cubicBezTo>
                  <a:close/>
                  <a:moveTo>
                    <a:pt x="218916" y="26893"/>
                  </a:moveTo>
                  <a:cubicBezTo>
                    <a:pt x="220830" y="26510"/>
                    <a:pt x="221787" y="25298"/>
                    <a:pt x="221787" y="23320"/>
                  </a:cubicBezTo>
                  <a:cubicBezTo>
                    <a:pt x="219299" y="21533"/>
                    <a:pt x="216619" y="24915"/>
                    <a:pt x="218916" y="26893"/>
                  </a:cubicBezTo>
                  <a:close/>
                  <a:moveTo>
                    <a:pt x="96358" y="50307"/>
                  </a:moveTo>
                  <a:cubicBezTo>
                    <a:pt x="96230" y="51838"/>
                    <a:pt x="95273" y="52667"/>
                    <a:pt x="95146" y="54262"/>
                  </a:cubicBezTo>
                  <a:cubicBezTo>
                    <a:pt x="96230" y="55092"/>
                    <a:pt x="99037" y="53943"/>
                    <a:pt x="99612" y="55411"/>
                  </a:cubicBezTo>
                  <a:cubicBezTo>
                    <a:pt x="99675" y="56113"/>
                    <a:pt x="99803" y="56814"/>
                    <a:pt x="99867" y="57580"/>
                  </a:cubicBezTo>
                  <a:cubicBezTo>
                    <a:pt x="101781" y="57006"/>
                    <a:pt x="100824" y="60068"/>
                    <a:pt x="102291" y="60004"/>
                  </a:cubicBezTo>
                  <a:cubicBezTo>
                    <a:pt x="102164" y="57133"/>
                    <a:pt x="102419" y="54199"/>
                    <a:pt x="102291" y="50243"/>
                  </a:cubicBezTo>
                  <a:cubicBezTo>
                    <a:pt x="104907" y="49031"/>
                    <a:pt x="106119" y="50434"/>
                    <a:pt x="107650" y="49669"/>
                  </a:cubicBezTo>
                  <a:cubicBezTo>
                    <a:pt x="108607" y="47436"/>
                    <a:pt x="106438" y="47691"/>
                    <a:pt x="105609" y="46096"/>
                  </a:cubicBezTo>
                  <a:cubicBezTo>
                    <a:pt x="105226" y="43736"/>
                    <a:pt x="104014" y="42396"/>
                    <a:pt x="101908" y="42141"/>
                  </a:cubicBezTo>
                  <a:cubicBezTo>
                    <a:pt x="99420" y="42906"/>
                    <a:pt x="100632" y="46479"/>
                    <a:pt x="100377" y="47755"/>
                  </a:cubicBezTo>
                  <a:cubicBezTo>
                    <a:pt x="96677" y="48903"/>
                    <a:pt x="98846" y="42715"/>
                    <a:pt x="95975" y="42778"/>
                  </a:cubicBezTo>
                  <a:cubicBezTo>
                    <a:pt x="94699" y="45075"/>
                    <a:pt x="96294" y="46798"/>
                    <a:pt x="96358" y="50307"/>
                  </a:cubicBezTo>
                  <a:close/>
                  <a:moveTo>
                    <a:pt x="128832" y="43417"/>
                  </a:moveTo>
                  <a:cubicBezTo>
                    <a:pt x="129023" y="45011"/>
                    <a:pt x="129151" y="46670"/>
                    <a:pt x="129342" y="48265"/>
                  </a:cubicBezTo>
                  <a:cubicBezTo>
                    <a:pt x="127300" y="48903"/>
                    <a:pt x="126663" y="50753"/>
                    <a:pt x="126025" y="52476"/>
                  </a:cubicBezTo>
                  <a:cubicBezTo>
                    <a:pt x="127811" y="53050"/>
                    <a:pt x="130108" y="53114"/>
                    <a:pt x="131128" y="54645"/>
                  </a:cubicBezTo>
                  <a:cubicBezTo>
                    <a:pt x="132404" y="54518"/>
                    <a:pt x="133617" y="54390"/>
                    <a:pt x="134892" y="54199"/>
                  </a:cubicBezTo>
                  <a:cubicBezTo>
                    <a:pt x="136169" y="54645"/>
                    <a:pt x="136998" y="57516"/>
                    <a:pt x="138338" y="55985"/>
                  </a:cubicBezTo>
                  <a:cubicBezTo>
                    <a:pt x="136998" y="50562"/>
                    <a:pt x="131894" y="49733"/>
                    <a:pt x="131001" y="43736"/>
                  </a:cubicBezTo>
                  <a:cubicBezTo>
                    <a:pt x="130937" y="42204"/>
                    <a:pt x="133489" y="42778"/>
                    <a:pt x="132851" y="40801"/>
                  </a:cubicBezTo>
                  <a:cubicBezTo>
                    <a:pt x="130171" y="40609"/>
                    <a:pt x="131320" y="43544"/>
                    <a:pt x="128832" y="43417"/>
                  </a:cubicBezTo>
                  <a:close/>
                  <a:moveTo>
                    <a:pt x="156010" y="43161"/>
                  </a:moveTo>
                  <a:cubicBezTo>
                    <a:pt x="156712" y="43544"/>
                    <a:pt x="157541" y="43736"/>
                    <a:pt x="158753" y="43417"/>
                  </a:cubicBezTo>
                  <a:cubicBezTo>
                    <a:pt x="158753" y="42204"/>
                    <a:pt x="158371" y="41375"/>
                    <a:pt x="157414" y="41375"/>
                  </a:cubicBezTo>
                  <a:cubicBezTo>
                    <a:pt x="157477" y="42396"/>
                    <a:pt x="155691" y="41949"/>
                    <a:pt x="156010" y="43161"/>
                  </a:cubicBezTo>
                  <a:close/>
                  <a:moveTo>
                    <a:pt x="164304" y="44373"/>
                  </a:moveTo>
                  <a:cubicBezTo>
                    <a:pt x="166346" y="44501"/>
                    <a:pt x="166792" y="46606"/>
                    <a:pt x="168898" y="46606"/>
                  </a:cubicBezTo>
                  <a:cubicBezTo>
                    <a:pt x="170429" y="44629"/>
                    <a:pt x="165261" y="41439"/>
                    <a:pt x="164304" y="44373"/>
                  </a:cubicBezTo>
                  <a:close/>
                  <a:moveTo>
                    <a:pt x="171960" y="50052"/>
                  </a:moveTo>
                  <a:cubicBezTo>
                    <a:pt x="173300" y="49988"/>
                    <a:pt x="174576" y="49860"/>
                    <a:pt x="175150" y="49158"/>
                  </a:cubicBezTo>
                  <a:cubicBezTo>
                    <a:pt x="174703" y="47053"/>
                    <a:pt x="173236" y="46224"/>
                    <a:pt x="171513" y="45777"/>
                  </a:cubicBezTo>
                  <a:cubicBezTo>
                    <a:pt x="169727" y="46734"/>
                    <a:pt x="171067" y="49095"/>
                    <a:pt x="171960" y="50052"/>
                  </a:cubicBezTo>
                  <a:close/>
                  <a:moveTo>
                    <a:pt x="139933" y="50371"/>
                  </a:moveTo>
                  <a:cubicBezTo>
                    <a:pt x="139677" y="51902"/>
                    <a:pt x="140826" y="51647"/>
                    <a:pt x="140762" y="52986"/>
                  </a:cubicBezTo>
                  <a:cubicBezTo>
                    <a:pt x="143186" y="53178"/>
                    <a:pt x="144143" y="52093"/>
                    <a:pt x="143697" y="49924"/>
                  </a:cubicBezTo>
                  <a:cubicBezTo>
                    <a:pt x="142867" y="49286"/>
                    <a:pt x="140571" y="49541"/>
                    <a:pt x="139933" y="50371"/>
                  </a:cubicBezTo>
                  <a:close/>
                  <a:moveTo>
                    <a:pt x="32176" y="69957"/>
                  </a:moveTo>
                  <a:cubicBezTo>
                    <a:pt x="33388" y="72956"/>
                    <a:pt x="35238" y="75125"/>
                    <a:pt x="39258" y="74614"/>
                  </a:cubicBezTo>
                  <a:cubicBezTo>
                    <a:pt x="39959" y="75316"/>
                    <a:pt x="39959" y="76975"/>
                    <a:pt x="41618" y="76528"/>
                  </a:cubicBezTo>
                  <a:cubicBezTo>
                    <a:pt x="43979" y="76145"/>
                    <a:pt x="44234" y="74040"/>
                    <a:pt x="46148" y="73274"/>
                  </a:cubicBezTo>
                  <a:cubicBezTo>
                    <a:pt x="47934" y="72956"/>
                    <a:pt x="50550" y="73211"/>
                    <a:pt x="51443" y="72126"/>
                  </a:cubicBezTo>
                  <a:cubicBezTo>
                    <a:pt x="51380" y="71233"/>
                    <a:pt x="51252" y="70340"/>
                    <a:pt x="51124" y="69447"/>
                  </a:cubicBezTo>
                  <a:cubicBezTo>
                    <a:pt x="49083" y="69574"/>
                    <a:pt x="46467" y="70404"/>
                    <a:pt x="45638" y="68936"/>
                  </a:cubicBezTo>
                  <a:cubicBezTo>
                    <a:pt x="46722" y="68681"/>
                    <a:pt x="45893" y="66895"/>
                    <a:pt x="47041" y="66639"/>
                  </a:cubicBezTo>
                  <a:cubicBezTo>
                    <a:pt x="46722" y="65236"/>
                    <a:pt x="49083" y="66001"/>
                    <a:pt x="48445" y="64343"/>
                  </a:cubicBezTo>
                  <a:cubicBezTo>
                    <a:pt x="46914" y="63258"/>
                    <a:pt x="44872" y="64725"/>
                    <a:pt x="43660" y="65427"/>
                  </a:cubicBezTo>
                  <a:cubicBezTo>
                    <a:pt x="42575" y="64534"/>
                    <a:pt x="40789" y="64470"/>
                    <a:pt x="39194" y="64279"/>
                  </a:cubicBezTo>
                  <a:cubicBezTo>
                    <a:pt x="38684" y="67660"/>
                    <a:pt x="34919" y="68362"/>
                    <a:pt x="32176" y="69957"/>
                  </a:cubicBezTo>
                  <a:close/>
                  <a:moveTo>
                    <a:pt x="93359" y="62110"/>
                  </a:moveTo>
                  <a:cubicBezTo>
                    <a:pt x="94508" y="62301"/>
                    <a:pt x="94572" y="63577"/>
                    <a:pt x="95592" y="62365"/>
                  </a:cubicBezTo>
                  <a:cubicBezTo>
                    <a:pt x="95720" y="60515"/>
                    <a:pt x="93296" y="60515"/>
                    <a:pt x="93359" y="62110"/>
                  </a:cubicBezTo>
                  <a:close/>
                  <a:moveTo>
                    <a:pt x="132660" y="68043"/>
                  </a:moveTo>
                  <a:cubicBezTo>
                    <a:pt x="134829" y="68298"/>
                    <a:pt x="137955" y="68553"/>
                    <a:pt x="137891" y="65810"/>
                  </a:cubicBezTo>
                  <a:cubicBezTo>
                    <a:pt x="137700" y="63641"/>
                    <a:pt x="135658" y="63768"/>
                    <a:pt x="133361" y="64151"/>
                  </a:cubicBezTo>
                  <a:cubicBezTo>
                    <a:pt x="132532" y="63386"/>
                    <a:pt x="131384" y="63003"/>
                    <a:pt x="129980" y="62875"/>
                  </a:cubicBezTo>
                  <a:cubicBezTo>
                    <a:pt x="130108" y="65491"/>
                    <a:pt x="132277" y="65619"/>
                    <a:pt x="132660" y="68043"/>
                  </a:cubicBezTo>
                  <a:close/>
                  <a:moveTo>
                    <a:pt x="191737" y="61535"/>
                  </a:moveTo>
                  <a:cubicBezTo>
                    <a:pt x="194098" y="59877"/>
                    <a:pt x="192631" y="55475"/>
                    <a:pt x="188994" y="56368"/>
                  </a:cubicBezTo>
                  <a:cubicBezTo>
                    <a:pt x="189377" y="58792"/>
                    <a:pt x="189377" y="61599"/>
                    <a:pt x="191737" y="61535"/>
                  </a:cubicBezTo>
                  <a:close/>
                  <a:moveTo>
                    <a:pt x="1042" y="112639"/>
                  </a:moveTo>
                  <a:cubicBezTo>
                    <a:pt x="3020" y="112575"/>
                    <a:pt x="2254" y="110342"/>
                    <a:pt x="4041" y="110087"/>
                  </a:cubicBezTo>
                  <a:cubicBezTo>
                    <a:pt x="3530" y="108109"/>
                    <a:pt x="1552" y="107917"/>
                    <a:pt x="404" y="106705"/>
                  </a:cubicBezTo>
                  <a:cubicBezTo>
                    <a:pt x="-361" y="107854"/>
                    <a:pt x="21" y="111618"/>
                    <a:pt x="1042" y="112639"/>
                  </a:cubicBezTo>
                  <a:close/>
                  <a:moveTo>
                    <a:pt x="238120" y="184731"/>
                  </a:moveTo>
                  <a:cubicBezTo>
                    <a:pt x="236716" y="185944"/>
                    <a:pt x="235887" y="185816"/>
                    <a:pt x="236843" y="188113"/>
                  </a:cubicBezTo>
                  <a:cubicBezTo>
                    <a:pt x="240033" y="188049"/>
                    <a:pt x="240033" y="185497"/>
                    <a:pt x="239459" y="182371"/>
                  </a:cubicBezTo>
                  <a:cubicBezTo>
                    <a:pt x="239587" y="180904"/>
                    <a:pt x="242203" y="180202"/>
                    <a:pt x="240735" y="178926"/>
                  </a:cubicBezTo>
                  <a:cubicBezTo>
                    <a:pt x="237673" y="180138"/>
                    <a:pt x="237737" y="177331"/>
                    <a:pt x="235185" y="177905"/>
                  </a:cubicBezTo>
                  <a:cubicBezTo>
                    <a:pt x="233207" y="181159"/>
                    <a:pt x="236525" y="182690"/>
                    <a:pt x="238120" y="184731"/>
                  </a:cubicBezTo>
                  <a:close/>
                  <a:moveTo>
                    <a:pt x="246732" y="203935"/>
                  </a:moveTo>
                  <a:cubicBezTo>
                    <a:pt x="245967" y="203871"/>
                    <a:pt x="245648" y="203297"/>
                    <a:pt x="244499" y="203616"/>
                  </a:cubicBezTo>
                  <a:cubicBezTo>
                    <a:pt x="244244" y="206678"/>
                    <a:pt x="241373" y="207635"/>
                    <a:pt x="240352" y="210060"/>
                  </a:cubicBezTo>
                  <a:cubicBezTo>
                    <a:pt x="241947" y="211782"/>
                    <a:pt x="245074" y="209422"/>
                    <a:pt x="248455" y="209677"/>
                  </a:cubicBezTo>
                  <a:cubicBezTo>
                    <a:pt x="247881" y="205977"/>
                    <a:pt x="249731" y="204190"/>
                    <a:pt x="251453" y="202276"/>
                  </a:cubicBezTo>
                  <a:cubicBezTo>
                    <a:pt x="249859" y="200043"/>
                    <a:pt x="247562" y="202659"/>
                    <a:pt x="246732" y="203935"/>
                  </a:cubicBezTo>
                  <a:close/>
                  <a:moveTo>
                    <a:pt x="305683" y="215355"/>
                  </a:moveTo>
                  <a:cubicBezTo>
                    <a:pt x="306576" y="214143"/>
                    <a:pt x="305619" y="211782"/>
                    <a:pt x="304662" y="211080"/>
                  </a:cubicBezTo>
                  <a:cubicBezTo>
                    <a:pt x="304917" y="213441"/>
                    <a:pt x="303003" y="214717"/>
                    <a:pt x="305683" y="215355"/>
                  </a:cubicBezTo>
                  <a:close/>
                  <a:moveTo>
                    <a:pt x="292540" y="248913"/>
                  </a:moveTo>
                  <a:cubicBezTo>
                    <a:pt x="293178" y="250508"/>
                    <a:pt x="295539" y="252040"/>
                    <a:pt x="296623" y="251146"/>
                  </a:cubicBezTo>
                  <a:cubicBezTo>
                    <a:pt x="296559" y="249807"/>
                    <a:pt x="296432" y="248530"/>
                    <a:pt x="295730" y="248020"/>
                  </a:cubicBezTo>
                  <a:cubicBezTo>
                    <a:pt x="294390" y="248084"/>
                    <a:pt x="293114" y="248212"/>
                    <a:pt x="292540" y="248913"/>
                  </a:cubicBezTo>
                  <a:close/>
                  <a:moveTo>
                    <a:pt x="254516" y="264034"/>
                  </a:moveTo>
                  <a:cubicBezTo>
                    <a:pt x="253112" y="265820"/>
                    <a:pt x="250560" y="266777"/>
                    <a:pt x="251390" y="270350"/>
                  </a:cubicBezTo>
                  <a:cubicBezTo>
                    <a:pt x="256876" y="271052"/>
                    <a:pt x="260449" y="266203"/>
                    <a:pt x="267850" y="266905"/>
                  </a:cubicBezTo>
                  <a:cubicBezTo>
                    <a:pt x="270083" y="266586"/>
                    <a:pt x="273209" y="266905"/>
                    <a:pt x="272443" y="264225"/>
                  </a:cubicBezTo>
                  <a:cubicBezTo>
                    <a:pt x="272060" y="262056"/>
                    <a:pt x="269381" y="263077"/>
                    <a:pt x="267403" y="263140"/>
                  </a:cubicBezTo>
                  <a:cubicBezTo>
                    <a:pt x="265234" y="263268"/>
                    <a:pt x="262746" y="263779"/>
                    <a:pt x="260959" y="263842"/>
                  </a:cubicBezTo>
                  <a:cubicBezTo>
                    <a:pt x="260832" y="262502"/>
                    <a:pt x="259556" y="262758"/>
                    <a:pt x="259173" y="262439"/>
                  </a:cubicBezTo>
                  <a:cubicBezTo>
                    <a:pt x="257833" y="261163"/>
                    <a:pt x="257961" y="259121"/>
                    <a:pt x="256111" y="259504"/>
                  </a:cubicBezTo>
                  <a:cubicBezTo>
                    <a:pt x="254962" y="260461"/>
                    <a:pt x="254261" y="261865"/>
                    <a:pt x="254516" y="264034"/>
                  </a:cubicBezTo>
                  <a:close/>
                  <a:moveTo>
                    <a:pt x="72752" y="288533"/>
                  </a:moveTo>
                  <a:cubicBezTo>
                    <a:pt x="71413" y="289745"/>
                    <a:pt x="69818" y="290765"/>
                    <a:pt x="68797" y="292233"/>
                  </a:cubicBezTo>
                  <a:cubicBezTo>
                    <a:pt x="69626" y="292424"/>
                    <a:pt x="70200" y="292871"/>
                    <a:pt x="71030" y="293062"/>
                  </a:cubicBezTo>
                  <a:cubicBezTo>
                    <a:pt x="71604" y="292169"/>
                    <a:pt x="71221" y="290574"/>
                    <a:pt x="72944" y="290702"/>
                  </a:cubicBezTo>
                  <a:cubicBezTo>
                    <a:pt x="75496" y="290510"/>
                    <a:pt x="76070" y="292871"/>
                    <a:pt x="79579" y="291595"/>
                  </a:cubicBezTo>
                  <a:cubicBezTo>
                    <a:pt x="79451" y="290319"/>
                    <a:pt x="80344" y="289936"/>
                    <a:pt x="79770" y="288278"/>
                  </a:cubicBezTo>
                  <a:cubicBezTo>
                    <a:pt x="77729" y="288341"/>
                    <a:pt x="76516" y="287448"/>
                    <a:pt x="76708" y="284832"/>
                  </a:cubicBezTo>
                  <a:cubicBezTo>
                    <a:pt x="73837" y="284832"/>
                    <a:pt x="74411" y="287575"/>
                    <a:pt x="72752" y="288533"/>
                  </a:cubicBezTo>
                  <a:close/>
                  <a:moveTo>
                    <a:pt x="229570" y="284194"/>
                  </a:moveTo>
                  <a:cubicBezTo>
                    <a:pt x="226891" y="284194"/>
                    <a:pt x="225870" y="286810"/>
                    <a:pt x="223956" y="287512"/>
                  </a:cubicBezTo>
                  <a:cubicBezTo>
                    <a:pt x="222680" y="287639"/>
                    <a:pt x="221468" y="287831"/>
                    <a:pt x="220192" y="287958"/>
                  </a:cubicBezTo>
                  <a:cubicBezTo>
                    <a:pt x="219107" y="286619"/>
                    <a:pt x="216938" y="284194"/>
                    <a:pt x="215535" y="285215"/>
                  </a:cubicBezTo>
                  <a:cubicBezTo>
                    <a:pt x="214322" y="285598"/>
                    <a:pt x="215790" y="288086"/>
                    <a:pt x="214833" y="288596"/>
                  </a:cubicBezTo>
                  <a:cubicBezTo>
                    <a:pt x="213365" y="289873"/>
                    <a:pt x="210941" y="288915"/>
                    <a:pt x="210048" y="289681"/>
                  </a:cubicBezTo>
                  <a:cubicBezTo>
                    <a:pt x="210750" y="292743"/>
                    <a:pt x="213365" y="289553"/>
                    <a:pt x="215598" y="290702"/>
                  </a:cubicBezTo>
                  <a:cubicBezTo>
                    <a:pt x="216492" y="291850"/>
                    <a:pt x="216555" y="294019"/>
                    <a:pt x="218661" y="293636"/>
                  </a:cubicBezTo>
                  <a:cubicBezTo>
                    <a:pt x="220702" y="293955"/>
                    <a:pt x="220064" y="292105"/>
                    <a:pt x="221787" y="292169"/>
                  </a:cubicBezTo>
                  <a:cubicBezTo>
                    <a:pt x="227146" y="291595"/>
                    <a:pt x="233526" y="291786"/>
                    <a:pt x="233717" y="287065"/>
                  </a:cubicBezTo>
                  <a:cubicBezTo>
                    <a:pt x="232569" y="285088"/>
                    <a:pt x="231612" y="284194"/>
                    <a:pt x="229570" y="284194"/>
                  </a:cubicBezTo>
                  <a:close/>
                  <a:moveTo>
                    <a:pt x="266701" y="285534"/>
                  </a:moveTo>
                  <a:cubicBezTo>
                    <a:pt x="266765" y="286874"/>
                    <a:pt x="267722" y="287129"/>
                    <a:pt x="268552" y="287512"/>
                  </a:cubicBezTo>
                  <a:cubicBezTo>
                    <a:pt x="268743" y="288852"/>
                    <a:pt x="268934" y="290255"/>
                    <a:pt x="270465" y="290000"/>
                  </a:cubicBezTo>
                  <a:cubicBezTo>
                    <a:pt x="271167" y="288915"/>
                    <a:pt x="271231" y="287320"/>
                    <a:pt x="271040" y="285598"/>
                  </a:cubicBezTo>
                  <a:cubicBezTo>
                    <a:pt x="270210" y="284704"/>
                    <a:pt x="267786" y="284258"/>
                    <a:pt x="266701" y="285534"/>
                  </a:cubicBezTo>
                  <a:close/>
                  <a:moveTo>
                    <a:pt x="261278" y="295359"/>
                  </a:moveTo>
                  <a:cubicBezTo>
                    <a:pt x="260896" y="297784"/>
                    <a:pt x="261087" y="300782"/>
                    <a:pt x="260513" y="303079"/>
                  </a:cubicBezTo>
                  <a:cubicBezTo>
                    <a:pt x="263511" y="304100"/>
                    <a:pt x="266893" y="302632"/>
                    <a:pt x="267850" y="300654"/>
                  </a:cubicBezTo>
                  <a:cubicBezTo>
                    <a:pt x="268743" y="301547"/>
                    <a:pt x="269317" y="302887"/>
                    <a:pt x="271295" y="302441"/>
                  </a:cubicBezTo>
                  <a:cubicBezTo>
                    <a:pt x="272699" y="301930"/>
                    <a:pt x="272380" y="300016"/>
                    <a:pt x="274293" y="299952"/>
                  </a:cubicBezTo>
                  <a:cubicBezTo>
                    <a:pt x="273719" y="297720"/>
                    <a:pt x="274293" y="296316"/>
                    <a:pt x="274230" y="294530"/>
                  </a:cubicBezTo>
                  <a:cubicBezTo>
                    <a:pt x="270274" y="293381"/>
                    <a:pt x="265362" y="293445"/>
                    <a:pt x="261278" y="295359"/>
                  </a:cubicBezTo>
                  <a:close/>
                  <a:moveTo>
                    <a:pt x="308936" y="298230"/>
                  </a:moveTo>
                  <a:cubicBezTo>
                    <a:pt x="309000" y="297464"/>
                    <a:pt x="309702" y="297273"/>
                    <a:pt x="309830" y="296507"/>
                  </a:cubicBezTo>
                  <a:cubicBezTo>
                    <a:pt x="308298" y="294912"/>
                    <a:pt x="306640" y="298102"/>
                    <a:pt x="308936" y="29823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57" name="Google Shape;157;p2"/>
            <p:cNvSpPr/>
            <p:nvPr/>
          </p:nvSpPr>
          <p:spPr>
            <a:xfrm>
              <a:off x="2559873" y="3122357"/>
              <a:ext cx="3239" cy="2958"/>
            </a:xfrm>
            <a:custGeom>
              <a:avLst/>
              <a:gdLst/>
              <a:ahLst/>
              <a:cxnLst/>
              <a:rect l="l" t="t" r="r" b="b"/>
              <a:pathLst>
                <a:path w="3239" h="2958" extrusionOk="0">
                  <a:moveTo>
                    <a:pt x="0" y="24"/>
                  </a:moveTo>
                  <a:cubicBezTo>
                    <a:pt x="1978" y="-231"/>
                    <a:pt x="3828" y="1619"/>
                    <a:pt x="3062" y="2959"/>
                  </a:cubicBezTo>
                  <a:cubicBezTo>
                    <a:pt x="2105" y="2959"/>
                    <a:pt x="1723" y="2193"/>
                    <a:pt x="1723" y="917"/>
                  </a:cubicBezTo>
                  <a:cubicBezTo>
                    <a:pt x="638" y="1236"/>
                    <a:pt x="0" y="1045"/>
                    <a:pt x="0" y="2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grpSp>
      <p:sp>
        <p:nvSpPr>
          <p:cNvPr id="158" name="Google Shape;158;p2"/>
          <p:cNvSpPr/>
          <p:nvPr/>
        </p:nvSpPr>
        <p:spPr>
          <a:xfrm rot="-5400000">
            <a:off x="709218" y="3955146"/>
            <a:ext cx="2169574" cy="3636134"/>
          </a:xfrm>
          <a:custGeom>
            <a:avLst/>
            <a:gdLst/>
            <a:ahLst/>
            <a:cxnLst/>
            <a:rect l="l" t="t" r="r" b="b"/>
            <a:pathLst>
              <a:path w="2248263" h="3768014" extrusionOk="0">
                <a:moveTo>
                  <a:pt x="413365" y="3730322"/>
                </a:moveTo>
                <a:cubicBezTo>
                  <a:pt x="420559" y="3737009"/>
                  <a:pt x="418527" y="3753007"/>
                  <a:pt x="418612" y="3766889"/>
                </a:cubicBezTo>
                <a:cubicBezTo>
                  <a:pt x="384669" y="3775946"/>
                  <a:pt x="386107" y="3727275"/>
                  <a:pt x="413365" y="3730322"/>
                </a:cubicBezTo>
                <a:close/>
                <a:moveTo>
                  <a:pt x="554471" y="3526406"/>
                </a:moveTo>
                <a:cubicBezTo>
                  <a:pt x="572502" y="3568560"/>
                  <a:pt x="542875" y="3590314"/>
                  <a:pt x="528315" y="3615286"/>
                </a:cubicBezTo>
                <a:cubicBezTo>
                  <a:pt x="487600" y="3611138"/>
                  <a:pt x="458904" y="3619010"/>
                  <a:pt x="439435" y="3636193"/>
                </a:cubicBezTo>
                <a:cubicBezTo>
                  <a:pt x="414633" y="3631369"/>
                  <a:pt x="404476" y="3611900"/>
                  <a:pt x="376712" y="3610037"/>
                </a:cubicBezTo>
                <a:cubicBezTo>
                  <a:pt x="363676" y="3568137"/>
                  <a:pt x="393641" y="3567967"/>
                  <a:pt x="413280" y="3547313"/>
                </a:cubicBezTo>
                <a:cubicBezTo>
                  <a:pt x="441128" y="3547313"/>
                  <a:pt x="469062" y="3547313"/>
                  <a:pt x="496911" y="3547313"/>
                </a:cubicBezTo>
                <a:cubicBezTo>
                  <a:pt x="524252" y="3548414"/>
                  <a:pt x="524675" y="3522850"/>
                  <a:pt x="554471" y="3526406"/>
                </a:cubicBezTo>
                <a:close/>
                <a:moveTo>
                  <a:pt x="0" y="3458349"/>
                </a:moveTo>
                <a:lnTo>
                  <a:pt x="31691" y="3484592"/>
                </a:lnTo>
                <a:cubicBezTo>
                  <a:pt x="30844" y="3497543"/>
                  <a:pt x="34399" y="3506261"/>
                  <a:pt x="42102" y="3510747"/>
                </a:cubicBezTo>
                <a:cubicBezTo>
                  <a:pt x="34654" y="3522429"/>
                  <a:pt x="25342" y="3532332"/>
                  <a:pt x="15946" y="3542152"/>
                </a:cubicBezTo>
                <a:cubicBezTo>
                  <a:pt x="11142" y="3544437"/>
                  <a:pt x="6973" y="3544935"/>
                  <a:pt x="3210" y="3544312"/>
                </a:cubicBezTo>
                <a:lnTo>
                  <a:pt x="0" y="3542890"/>
                </a:lnTo>
                <a:close/>
                <a:moveTo>
                  <a:pt x="1139966" y="3412004"/>
                </a:moveTo>
                <a:cubicBezTo>
                  <a:pt x="1146219" y="3412004"/>
                  <a:pt x="1152461" y="3417040"/>
                  <a:pt x="1150387" y="3427113"/>
                </a:cubicBezTo>
                <a:cubicBezTo>
                  <a:pt x="1136167" y="3426605"/>
                  <a:pt x="1139891" y="3435831"/>
                  <a:pt x="1129481" y="3427113"/>
                </a:cubicBezTo>
                <a:cubicBezTo>
                  <a:pt x="1127449" y="3417040"/>
                  <a:pt x="1133713" y="3412004"/>
                  <a:pt x="1139966" y="3412004"/>
                </a:cubicBezTo>
                <a:close/>
                <a:moveTo>
                  <a:pt x="1066757" y="3369554"/>
                </a:moveTo>
                <a:cubicBezTo>
                  <a:pt x="1082078" y="3376918"/>
                  <a:pt x="1082840" y="3398758"/>
                  <a:pt x="1082417" y="3421782"/>
                </a:cubicBezTo>
                <a:cubicBezTo>
                  <a:pt x="1077761" y="3424152"/>
                  <a:pt x="1073105" y="3426353"/>
                  <a:pt x="1072005" y="3432278"/>
                </a:cubicBezTo>
                <a:cubicBezTo>
                  <a:pt x="1052536" y="3426861"/>
                  <a:pt x="1062694" y="3383691"/>
                  <a:pt x="1066757" y="3369554"/>
                </a:cubicBezTo>
                <a:close/>
                <a:moveTo>
                  <a:pt x="489112" y="3367989"/>
                </a:moveTo>
                <a:cubicBezTo>
                  <a:pt x="497651" y="3367989"/>
                  <a:pt x="506179" y="3372010"/>
                  <a:pt x="502159" y="3380051"/>
                </a:cubicBezTo>
                <a:cubicBezTo>
                  <a:pt x="493525" y="3380051"/>
                  <a:pt x="484807" y="3380051"/>
                  <a:pt x="476002" y="3380051"/>
                </a:cubicBezTo>
                <a:cubicBezTo>
                  <a:pt x="472024" y="3372010"/>
                  <a:pt x="480574" y="3367989"/>
                  <a:pt x="489112" y="3367989"/>
                </a:cubicBezTo>
                <a:close/>
                <a:moveTo>
                  <a:pt x="16030" y="3270263"/>
                </a:moveTo>
                <a:cubicBezTo>
                  <a:pt x="22887" y="3272041"/>
                  <a:pt x="24242" y="3279405"/>
                  <a:pt x="31775" y="3280674"/>
                </a:cubicBezTo>
                <a:cubicBezTo>
                  <a:pt x="29912" y="3287531"/>
                  <a:pt x="22549" y="3288886"/>
                  <a:pt x="21279" y="3296334"/>
                </a:cubicBezTo>
                <a:cubicBezTo>
                  <a:pt x="14337" y="3294556"/>
                  <a:pt x="13067" y="3287193"/>
                  <a:pt x="5534" y="3285923"/>
                </a:cubicBezTo>
                <a:cubicBezTo>
                  <a:pt x="7397" y="3279066"/>
                  <a:pt x="14760" y="3277712"/>
                  <a:pt x="16030" y="3270263"/>
                </a:cubicBezTo>
                <a:close/>
                <a:moveTo>
                  <a:pt x="350471" y="3233780"/>
                </a:moveTo>
                <a:cubicBezTo>
                  <a:pt x="370532" y="3233865"/>
                  <a:pt x="384837" y="3248847"/>
                  <a:pt x="392371" y="3270263"/>
                </a:cubicBezTo>
                <a:cubicBezTo>
                  <a:pt x="387377" y="3295996"/>
                  <a:pt x="367316" y="3313434"/>
                  <a:pt x="350556" y="3327739"/>
                </a:cubicBezTo>
                <a:cubicBezTo>
                  <a:pt x="333711" y="3342129"/>
                  <a:pt x="312718" y="3353555"/>
                  <a:pt x="293080" y="3364391"/>
                </a:cubicBezTo>
                <a:cubicBezTo>
                  <a:pt x="286055" y="3383521"/>
                  <a:pt x="259137" y="3382759"/>
                  <a:pt x="256428" y="3406206"/>
                </a:cubicBezTo>
                <a:cubicBezTo>
                  <a:pt x="233150" y="3409085"/>
                  <a:pt x="216475" y="3418480"/>
                  <a:pt x="204201" y="3432363"/>
                </a:cubicBezTo>
                <a:cubicBezTo>
                  <a:pt x="185578" y="3428300"/>
                  <a:pt x="184478" y="3406799"/>
                  <a:pt x="167548" y="3401044"/>
                </a:cubicBezTo>
                <a:cubicBezTo>
                  <a:pt x="207502" y="3343314"/>
                  <a:pt x="269548" y="3307762"/>
                  <a:pt x="308655" y="3249440"/>
                </a:cubicBezTo>
                <a:cubicBezTo>
                  <a:pt x="327278" y="3254180"/>
                  <a:pt x="334981" y="3233611"/>
                  <a:pt x="350471" y="3233780"/>
                </a:cubicBezTo>
                <a:close/>
                <a:moveTo>
                  <a:pt x="1385623" y="3186632"/>
                </a:moveTo>
                <a:cubicBezTo>
                  <a:pt x="1402045" y="3184093"/>
                  <a:pt x="1399420" y="3200683"/>
                  <a:pt x="1411779" y="3202292"/>
                </a:cubicBezTo>
                <a:cubicBezTo>
                  <a:pt x="1424645" y="3201614"/>
                  <a:pt x="1437004" y="3201531"/>
                  <a:pt x="1443099" y="3207540"/>
                </a:cubicBezTo>
                <a:cubicBezTo>
                  <a:pt x="1450971" y="3213973"/>
                  <a:pt x="1445469" y="3225401"/>
                  <a:pt x="1448347" y="3233696"/>
                </a:cubicBezTo>
                <a:cubicBezTo>
                  <a:pt x="1452579" y="3245885"/>
                  <a:pt x="1461552" y="3252741"/>
                  <a:pt x="1469255" y="3259767"/>
                </a:cubicBezTo>
                <a:cubicBezTo>
                  <a:pt x="1465192" y="3264422"/>
                  <a:pt x="1463583" y="3271618"/>
                  <a:pt x="1464007" y="3280675"/>
                </a:cubicBezTo>
                <a:cubicBezTo>
                  <a:pt x="1438190" y="3273141"/>
                  <a:pt x="1415927" y="3266793"/>
                  <a:pt x="1401283" y="3244107"/>
                </a:cubicBezTo>
                <a:cubicBezTo>
                  <a:pt x="1396204" y="3236235"/>
                  <a:pt x="1402723" y="3221591"/>
                  <a:pt x="1385623" y="3223199"/>
                </a:cubicBezTo>
                <a:cubicBezTo>
                  <a:pt x="1385623" y="3211010"/>
                  <a:pt x="1385623" y="3198821"/>
                  <a:pt x="1385623" y="3186632"/>
                </a:cubicBezTo>
                <a:close/>
                <a:moveTo>
                  <a:pt x="622750" y="3111515"/>
                </a:moveTo>
                <a:cubicBezTo>
                  <a:pt x="578514" y="3116345"/>
                  <a:pt x="563053" y="3180199"/>
                  <a:pt x="617196" y="3181384"/>
                </a:cubicBezTo>
                <a:cubicBezTo>
                  <a:pt x="621597" y="3170041"/>
                  <a:pt x="630738" y="3163524"/>
                  <a:pt x="627692" y="3144817"/>
                </a:cubicBezTo>
                <a:cubicBezTo>
                  <a:pt x="638949" y="3140416"/>
                  <a:pt x="646230" y="3131951"/>
                  <a:pt x="643350" y="3113413"/>
                </a:cubicBezTo>
                <a:cubicBezTo>
                  <a:pt x="635976" y="3111339"/>
                  <a:pt x="629069" y="3110825"/>
                  <a:pt x="622750" y="3111515"/>
                </a:cubicBezTo>
                <a:close/>
                <a:moveTo>
                  <a:pt x="1317736" y="3082008"/>
                </a:moveTo>
                <a:cubicBezTo>
                  <a:pt x="1339321" y="3088272"/>
                  <a:pt x="1346770" y="3108757"/>
                  <a:pt x="1364800" y="3118576"/>
                </a:cubicBezTo>
                <a:cubicBezTo>
                  <a:pt x="1366154" y="3133897"/>
                  <a:pt x="1352950" y="3134659"/>
                  <a:pt x="1354304" y="3149896"/>
                </a:cubicBezTo>
                <a:cubicBezTo>
                  <a:pt x="1361923" y="3159630"/>
                  <a:pt x="1383000" y="3156075"/>
                  <a:pt x="1380460" y="3176052"/>
                </a:cubicBezTo>
                <a:cubicBezTo>
                  <a:pt x="1369710" y="3186887"/>
                  <a:pt x="1353881" y="3176052"/>
                  <a:pt x="1354304" y="3160392"/>
                </a:cubicBezTo>
                <a:cubicBezTo>
                  <a:pt x="1332720" y="3154128"/>
                  <a:pt x="1325269" y="3133643"/>
                  <a:pt x="1307240" y="3123824"/>
                </a:cubicBezTo>
                <a:cubicBezTo>
                  <a:pt x="1304786" y="3103932"/>
                  <a:pt x="1308764" y="3090473"/>
                  <a:pt x="1317736" y="3082008"/>
                </a:cubicBezTo>
                <a:close/>
                <a:moveTo>
                  <a:pt x="47434" y="2982716"/>
                </a:moveTo>
                <a:cubicBezTo>
                  <a:pt x="52343" y="3008534"/>
                  <a:pt x="41086" y="3018184"/>
                  <a:pt x="31774" y="3029780"/>
                </a:cubicBezTo>
                <a:cubicBezTo>
                  <a:pt x="31944" y="3048741"/>
                  <a:pt x="28812" y="3071004"/>
                  <a:pt x="42187" y="3076845"/>
                </a:cubicBezTo>
                <a:cubicBezTo>
                  <a:pt x="39266" y="3083998"/>
                  <a:pt x="27966" y="3087447"/>
                  <a:pt x="15861" y="3088029"/>
                </a:cubicBezTo>
                <a:lnTo>
                  <a:pt x="0" y="3084963"/>
                </a:lnTo>
                <a:lnTo>
                  <a:pt x="0" y="3022575"/>
                </a:lnTo>
                <a:lnTo>
                  <a:pt x="487" y="3022014"/>
                </a:lnTo>
                <a:cubicBezTo>
                  <a:pt x="5619" y="3015814"/>
                  <a:pt x="9851" y="3008703"/>
                  <a:pt x="10867" y="2998376"/>
                </a:cubicBezTo>
                <a:cubicBezTo>
                  <a:pt x="36345" y="3006333"/>
                  <a:pt x="30590" y="2983224"/>
                  <a:pt x="47434" y="2982716"/>
                </a:cubicBezTo>
                <a:close/>
                <a:moveTo>
                  <a:pt x="370" y="2951397"/>
                </a:moveTo>
                <a:cubicBezTo>
                  <a:pt x="8411" y="2959015"/>
                  <a:pt x="5025" y="2978145"/>
                  <a:pt x="5619" y="2993213"/>
                </a:cubicBezTo>
                <a:lnTo>
                  <a:pt x="0" y="2994144"/>
                </a:lnTo>
                <a:lnTo>
                  <a:pt x="0" y="2951449"/>
                </a:lnTo>
                <a:close/>
                <a:moveTo>
                  <a:pt x="63095" y="2878176"/>
                </a:moveTo>
                <a:cubicBezTo>
                  <a:pt x="77145" y="2878091"/>
                  <a:pt x="72066" y="2895359"/>
                  <a:pt x="78755" y="2909496"/>
                </a:cubicBezTo>
                <a:cubicBezTo>
                  <a:pt x="79093" y="2910173"/>
                  <a:pt x="89251" y="2914913"/>
                  <a:pt x="89251" y="2914744"/>
                </a:cubicBezTo>
                <a:cubicBezTo>
                  <a:pt x="89334" y="2921262"/>
                  <a:pt x="72321" y="2940816"/>
                  <a:pt x="68342" y="2951312"/>
                </a:cubicBezTo>
                <a:cubicBezTo>
                  <a:pt x="47096" y="2953427"/>
                  <a:pt x="52259" y="2929049"/>
                  <a:pt x="36938" y="2925156"/>
                </a:cubicBezTo>
                <a:cubicBezTo>
                  <a:pt x="36684" y="2900523"/>
                  <a:pt x="57084" y="2896545"/>
                  <a:pt x="63095" y="2878176"/>
                </a:cubicBezTo>
                <a:close/>
                <a:moveTo>
                  <a:pt x="1610445" y="2815454"/>
                </a:moveTo>
                <a:cubicBezTo>
                  <a:pt x="1624497" y="2815792"/>
                  <a:pt x="1635586" y="2827390"/>
                  <a:pt x="1626105" y="2836361"/>
                </a:cubicBezTo>
                <a:cubicBezTo>
                  <a:pt x="1612393" y="2837970"/>
                  <a:pt x="1609007" y="2829083"/>
                  <a:pt x="1610445" y="2815454"/>
                </a:cubicBezTo>
                <a:close/>
                <a:moveTo>
                  <a:pt x="102486" y="2794345"/>
                </a:moveTo>
                <a:cubicBezTo>
                  <a:pt x="110115" y="2794567"/>
                  <a:pt x="116802" y="2795731"/>
                  <a:pt x="120569" y="2799794"/>
                </a:cubicBezTo>
                <a:cubicBezTo>
                  <a:pt x="105247" y="2815369"/>
                  <a:pt x="103386" y="2868019"/>
                  <a:pt x="78752" y="2857269"/>
                </a:cubicBezTo>
                <a:cubicBezTo>
                  <a:pt x="68765" y="2843471"/>
                  <a:pt x="73335" y="2809274"/>
                  <a:pt x="78752" y="2794545"/>
                </a:cubicBezTo>
                <a:cubicBezTo>
                  <a:pt x="86286" y="2794842"/>
                  <a:pt x="94857" y="2794122"/>
                  <a:pt x="102486" y="2794345"/>
                </a:cubicBezTo>
                <a:close/>
                <a:moveTo>
                  <a:pt x="0" y="2772818"/>
                </a:moveTo>
                <a:lnTo>
                  <a:pt x="5617" y="2773638"/>
                </a:lnTo>
                <a:cubicBezTo>
                  <a:pt x="6803" y="2783394"/>
                  <a:pt x="4792" y="2790753"/>
                  <a:pt x="454" y="2796337"/>
                </a:cubicBezTo>
                <a:lnTo>
                  <a:pt x="0" y="2796623"/>
                </a:lnTo>
                <a:close/>
                <a:moveTo>
                  <a:pt x="1566260" y="2564305"/>
                </a:moveTo>
                <a:cubicBezTo>
                  <a:pt x="1573878" y="2564516"/>
                  <a:pt x="1580565" y="2565659"/>
                  <a:pt x="1584375" y="2569722"/>
                </a:cubicBezTo>
                <a:cubicBezTo>
                  <a:pt x="1584375" y="2580218"/>
                  <a:pt x="1584375" y="2590631"/>
                  <a:pt x="1584375" y="2601042"/>
                </a:cubicBezTo>
                <a:cubicBezTo>
                  <a:pt x="1578787" y="2611200"/>
                  <a:pt x="1560249" y="2608322"/>
                  <a:pt x="1553054" y="2616702"/>
                </a:cubicBezTo>
                <a:cubicBezTo>
                  <a:pt x="1536718" y="2612893"/>
                  <a:pt x="1531894" y="2578949"/>
                  <a:pt x="1542558" y="2564473"/>
                </a:cubicBezTo>
                <a:cubicBezTo>
                  <a:pt x="1550092" y="2564812"/>
                  <a:pt x="1558642" y="2564093"/>
                  <a:pt x="1566260" y="2564305"/>
                </a:cubicBezTo>
                <a:close/>
                <a:moveTo>
                  <a:pt x="1501039" y="2543788"/>
                </a:moveTo>
                <a:cubicBezTo>
                  <a:pt x="1506669" y="2543248"/>
                  <a:pt x="1513060" y="2545259"/>
                  <a:pt x="1516404" y="2548815"/>
                </a:cubicBezTo>
                <a:cubicBezTo>
                  <a:pt x="1514541" y="2555670"/>
                  <a:pt x="1507177" y="2557025"/>
                  <a:pt x="1505992" y="2564473"/>
                </a:cubicBezTo>
                <a:cubicBezTo>
                  <a:pt x="1499050" y="2562697"/>
                  <a:pt x="1497696" y="2555332"/>
                  <a:pt x="1490247" y="2554062"/>
                </a:cubicBezTo>
                <a:cubicBezTo>
                  <a:pt x="1490543" y="2547417"/>
                  <a:pt x="1495410" y="2544328"/>
                  <a:pt x="1501039" y="2543788"/>
                </a:cubicBezTo>
                <a:close/>
                <a:moveTo>
                  <a:pt x="193789" y="2517410"/>
                </a:moveTo>
                <a:cubicBezTo>
                  <a:pt x="241022" y="2535102"/>
                  <a:pt x="193027" y="2578103"/>
                  <a:pt x="188542" y="2606290"/>
                </a:cubicBezTo>
                <a:cubicBezTo>
                  <a:pt x="175506" y="2605528"/>
                  <a:pt x="172373" y="2614501"/>
                  <a:pt x="162385" y="2616786"/>
                </a:cubicBezTo>
                <a:cubicBezTo>
                  <a:pt x="162385" y="2630668"/>
                  <a:pt x="162385" y="2644635"/>
                  <a:pt x="162385" y="2658602"/>
                </a:cubicBezTo>
                <a:cubicBezTo>
                  <a:pt x="166956" y="2675447"/>
                  <a:pt x="145117" y="2665713"/>
                  <a:pt x="146726" y="2679511"/>
                </a:cubicBezTo>
                <a:cubicBezTo>
                  <a:pt x="151043" y="2720479"/>
                  <a:pt x="135383" y="2741388"/>
                  <a:pt x="104909" y="2747482"/>
                </a:cubicBezTo>
                <a:cubicBezTo>
                  <a:pt x="94836" y="2734870"/>
                  <a:pt x="101608" y="2705413"/>
                  <a:pt x="99662" y="2684759"/>
                </a:cubicBezTo>
                <a:cubicBezTo>
                  <a:pt x="119215" y="2679933"/>
                  <a:pt x="127171" y="2663428"/>
                  <a:pt x="146726" y="2658602"/>
                </a:cubicBezTo>
                <a:cubicBezTo>
                  <a:pt x="157475" y="2630161"/>
                  <a:pt x="143678" y="2609676"/>
                  <a:pt x="146726" y="2574971"/>
                </a:cubicBezTo>
                <a:cubicBezTo>
                  <a:pt x="147995" y="2558803"/>
                  <a:pt x="161284" y="2554656"/>
                  <a:pt x="167633" y="2543566"/>
                </a:cubicBezTo>
                <a:cubicBezTo>
                  <a:pt x="166448" y="2524944"/>
                  <a:pt x="175166" y="2516225"/>
                  <a:pt x="193789" y="2517410"/>
                </a:cubicBezTo>
                <a:close/>
                <a:moveTo>
                  <a:pt x="1703104" y="2495820"/>
                </a:moveTo>
                <a:cubicBezTo>
                  <a:pt x="1707805" y="2495011"/>
                  <a:pt x="1713483" y="2495168"/>
                  <a:pt x="1720233" y="2496586"/>
                </a:cubicBezTo>
                <a:cubicBezTo>
                  <a:pt x="1733269" y="2515124"/>
                  <a:pt x="1733015" y="2542127"/>
                  <a:pt x="1714985" y="2554062"/>
                </a:cubicBezTo>
                <a:cubicBezTo>
                  <a:pt x="1685137" y="2554508"/>
                  <a:pt x="1670195" y="2501484"/>
                  <a:pt x="1703104" y="2495820"/>
                </a:cubicBezTo>
                <a:close/>
                <a:moveTo>
                  <a:pt x="89165" y="2104502"/>
                </a:moveTo>
                <a:cubicBezTo>
                  <a:pt x="75283" y="2114998"/>
                  <a:pt x="63094" y="2127187"/>
                  <a:pt x="52598" y="2141069"/>
                </a:cubicBezTo>
                <a:cubicBezTo>
                  <a:pt x="53021" y="2158845"/>
                  <a:pt x="54206" y="2177552"/>
                  <a:pt x="42186" y="2182885"/>
                </a:cubicBezTo>
                <a:cubicBezTo>
                  <a:pt x="25765" y="2185508"/>
                  <a:pt x="21786" y="2171458"/>
                  <a:pt x="10781" y="2182885"/>
                </a:cubicBezTo>
                <a:cubicBezTo>
                  <a:pt x="11459" y="2197952"/>
                  <a:pt x="7989" y="2217082"/>
                  <a:pt x="16030" y="2224700"/>
                </a:cubicBezTo>
                <a:cubicBezTo>
                  <a:pt x="31774" y="2236636"/>
                  <a:pt x="44809" y="2201423"/>
                  <a:pt x="63094" y="2198544"/>
                </a:cubicBezTo>
                <a:cubicBezTo>
                  <a:pt x="88403" y="2194143"/>
                  <a:pt x="100084" y="2203454"/>
                  <a:pt x="115406" y="2209040"/>
                </a:cubicBezTo>
                <a:cubicBezTo>
                  <a:pt x="115406" y="2182969"/>
                  <a:pt x="135722" y="2177128"/>
                  <a:pt x="146725" y="2161977"/>
                </a:cubicBezTo>
                <a:cubicBezTo>
                  <a:pt x="148249" y="2137768"/>
                  <a:pt x="146725" y="2116776"/>
                  <a:pt x="136228" y="2104502"/>
                </a:cubicBezTo>
                <a:cubicBezTo>
                  <a:pt x="120570" y="2104502"/>
                  <a:pt x="104825" y="2104502"/>
                  <a:pt x="89165" y="2104502"/>
                </a:cubicBezTo>
                <a:close/>
                <a:moveTo>
                  <a:pt x="1730730" y="2073097"/>
                </a:moveTo>
                <a:cubicBezTo>
                  <a:pt x="1770344" y="2101115"/>
                  <a:pt x="1747997" y="2151057"/>
                  <a:pt x="1735894" y="2193380"/>
                </a:cubicBezTo>
                <a:cubicBezTo>
                  <a:pt x="1687984" y="2194226"/>
                  <a:pt x="1679943" y="2155289"/>
                  <a:pt x="1647014" y="2141154"/>
                </a:cubicBezTo>
                <a:cubicBezTo>
                  <a:pt x="1649554" y="2112289"/>
                  <a:pt x="1674101" y="2105432"/>
                  <a:pt x="1683666" y="2083593"/>
                </a:cubicBezTo>
                <a:cubicBezTo>
                  <a:pt x="1703220" y="2083932"/>
                  <a:pt x="1719810" y="2081308"/>
                  <a:pt x="1730730" y="2073097"/>
                </a:cubicBezTo>
                <a:close/>
                <a:moveTo>
                  <a:pt x="1626105" y="1926743"/>
                </a:moveTo>
                <a:cubicBezTo>
                  <a:pt x="1627629" y="1940370"/>
                  <a:pt x="1624244" y="1949173"/>
                  <a:pt x="1610446" y="1947650"/>
                </a:cubicBezTo>
                <a:cubicBezTo>
                  <a:pt x="1611462" y="1943248"/>
                  <a:pt x="1608414" y="1942656"/>
                  <a:pt x="1605198" y="1942401"/>
                </a:cubicBezTo>
                <a:cubicBezTo>
                  <a:pt x="1603674" y="1928604"/>
                  <a:pt x="1612478" y="1925303"/>
                  <a:pt x="1626105" y="1926743"/>
                </a:cubicBezTo>
                <a:close/>
                <a:moveTo>
                  <a:pt x="831665" y="1831686"/>
                </a:moveTo>
                <a:cubicBezTo>
                  <a:pt x="812525" y="1832566"/>
                  <a:pt x="798764" y="1852231"/>
                  <a:pt x="794955" y="1869181"/>
                </a:cubicBezTo>
                <a:cubicBezTo>
                  <a:pt x="821873" y="1889835"/>
                  <a:pt x="841680" y="1861818"/>
                  <a:pt x="852430" y="1837863"/>
                </a:cubicBezTo>
                <a:cubicBezTo>
                  <a:pt x="845023" y="1833186"/>
                  <a:pt x="838045" y="1831392"/>
                  <a:pt x="831665" y="1831686"/>
                </a:cubicBezTo>
                <a:close/>
                <a:moveTo>
                  <a:pt x="1620942" y="1806458"/>
                </a:moveTo>
                <a:cubicBezTo>
                  <a:pt x="1635247" y="1815939"/>
                  <a:pt x="1637279" y="1865288"/>
                  <a:pt x="1620942" y="1874430"/>
                </a:cubicBezTo>
                <a:cubicBezTo>
                  <a:pt x="1605112" y="1872821"/>
                  <a:pt x="1606298" y="1854283"/>
                  <a:pt x="1589622" y="1853522"/>
                </a:cubicBezTo>
                <a:cubicBezTo>
                  <a:pt x="1573455" y="1853015"/>
                  <a:pt x="1560589" y="1855893"/>
                  <a:pt x="1553055" y="1864018"/>
                </a:cubicBezTo>
                <a:cubicBezTo>
                  <a:pt x="1532739" y="1856061"/>
                  <a:pt x="1540190" y="1834477"/>
                  <a:pt x="1547722" y="1816954"/>
                </a:cubicBezTo>
                <a:cubicBezTo>
                  <a:pt x="1577856" y="1845735"/>
                  <a:pt x="1583273" y="1800024"/>
                  <a:pt x="1620942" y="1806458"/>
                </a:cubicBezTo>
                <a:close/>
                <a:moveTo>
                  <a:pt x="1049625" y="1698840"/>
                </a:moveTo>
                <a:cubicBezTo>
                  <a:pt x="1051773" y="1699993"/>
                  <a:pt x="1054397" y="1702173"/>
                  <a:pt x="1061507" y="1701919"/>
                </a:cubicBezTo>
                <a:cubicBezTo>
                  <a:pt x="1061507" y="1705389"/>
                  <a:pt x="1061507" y="1708861"/>
                  <a:pt x="1061507" y="1712416"/>
                </a:cubicBezTo>
                <a:cubicBezTo>
                  <a:pt x="1047287" y="1711908"/>
                  <a:pt x="1051011" y="1721049"/>
                  <a:pt x="1040600" y="1712416"/>
                </a:cubicBezTo>
                <a:cubicBezTo>
                  <a:pt x="1040600" y="1708945"/>
                  <a:pt x="1040600" y="1705389"/>
                  <a:pt x="1040600" y="1701919"/>
                </a:cubicBezTo>
                <a:cubicBezTo>
                  <a:pt x="1045806" y="1697560"/>
                  <a:pt x="1047477" y="1697687"/>
                  <a:pt x="1049625" y="1698840"/>
                </a:cubicBezTo>
                <a:close/>
                <a:moveTo>
                  <a:pt x="144662" y="1622246"/>
                </a:moveTo>
                <a:cubicBezTo>
                  <a:pt x="161941" y="1618796"/>
                  <a:pt x="181642" y="1619262"/>
                  <a:pt x="204201" y="1623537"/>
                </a:cubicBezTo>
                <a:cubicBezTo>
                  <a:pt x="211564" y="1637080"/>
                  <a:pt x="221807" y="1647660"/>
                  <a:pt x="230357" y="1660104"/>
                </a:cubicBezTo>
                <a:cubicBezTo>
                  <a:pt x="226463" y="1677034"/>
                  <a:pt x="210465" y="1682027"/>
                  <a:pt x="204201" y="1696671"/>
                </a:cubicBezTo>
                <a:cubicBezTo>
                  <a:pt x="190319" y="1689646"/>
                  <a:pt x="166279" y="1692777"/>
                  <a:pt x="162385" y="1675764"/>
                </a:cubicBezTo>
                <a:cubicBezTo>
                  <a:pt x="139446" y="1670262"/>
                  <a:pt x="145202" y="1693455"/>
                  <a:pt x="125733" y="1691424"/>
                </a:cubicBezTo>
                <a:cubicBezTo>
                  <a:pt x="125224" y="1667637"/>
                  <a:pt x="91197" y="1677372"/>
                  <a:pt x="99661" y="1644444"/>
                </a:cubicBezTo>
                <a:cubicBezTo>
                  <a:pt x="112528" y="1633059"/>
                  <a:pt x="127383" y="1625695"/>
                  <a:pt x="144662" y="1622246"/>
                </a:cubicBezTo>
                <a:close/>
                <a:moveTo>
                  <a:pt x="547789" y="1561804"/>
                </a:moveTo>
                <a:cubicBezTo>
                  <a:pt x="516349" y="1564812"/>
                  <a:pt x="488193" y="1585508"/>
                  <a:pt x="455180" y="1586967"/>
                </a:cubicBezTo>
                <a:cubicBezTo>
                  <a:pt x="459667" y="1624298"/>
                  <a:pt x="490562" y="1635217"/>
                  <a:pt x="486500" y="1681096"/>
                </a:cubicBezTo>
                <a:cubicBezTo>
                  <a:pt x="479220" y="1696416"/>
                  <a:pt x="445107" y="1684989"/>
                  <a:pt x="444684" y="1707252"/>
                </a:cubicBezTo>
                <a:cubicBezTo>
                  <a:pt x="444684" y="1710638"/>
                  <a:pt x="444684" y="1714107"/>
                  <a:pt x="444684" y="1717578"/>
                </a:cubicBezTo>
                <a:cubicBezTo>
                  <a:pt x="453910" y="1722319"/>
                  <a:pt x="460852" y="1729259"/>
                  <a:pt x="465591" y="1738487"/>
                </a:cubicBezTo>
                <a:cubicBezTo>
                  <a:pt x="504529" y="1735354"/>
                  <a:pt x="521882" y="1778355"/>
                  <a:pt x="554471" y="1764642"/>
                </a:cubicBezTo>
                <a:cubicBezTo>
                  <a:pt x="559889" y="1734846"/>
                  <a:pt x="532802" y="1737556"/>
                  <a:pt x="533563" y="1712414"/>
                </a:cubicBezTo>
                <a:cubicBezTo>
                  <a:pt x="533563" y="1688036"/>
                  <a:pt x="533563" y="1663658"/>
                  <a:pt x="533563" y="1639280"/>
                </a:cubicBezTo>
                <a:cubicBezTo>
                  <a:pt x="554725" y="1620319"/>
                  <a:pt x="568269" y="1593824"/>
                  <a:pt x="580627" y="1566060"/>
                </a:cubicBezTo>
                <a:cubicBezTo>
                  <a:pt x="569115" y="1561764"/>
                  <a:pt x="558270" y="1560801"/>
                  <a:pt x="547789" y="1561804"/>
                </a:cubicBezTo>
                <a:close/>
                <a:moveTo>
                  <a:pt x="789706" y="1534655"/>
                </a:moveTo>
                <a:cubicBezTo>
                  <a:pt x="773708" y="1545491"/>
                  <a:pt x="789368" y="1568599"/>
                  <a:pt x="784459" y="1597379"/>
                </a:cubicBezTo>
                <a:cubicBezTo>
                  <a:pt x="776417" y="1603220"/>
                  <a:pt x="771592" y="1612362"/>
                  <a:pt x="763550" y="1618287"/>
                </a:cubicBezTo>
                <a:cubicBezTo>
                  <a:pt x="763550" y="1627006"/>
                  <a:pt x="763550" y="1635725"/>
                  <a:pt x="763550" y="1644444"/>
                </a:cubicBezTo>
                <a:cubicBezTo>
                  <a:pt x="772185" y="1656718"/>
                  <a:pt x="794108" y="1655786"/>
                  <a:pt x="815862" y="1654855"/>
                </a:cubicBezTo>
                <a:cubicBezTo>
                  <a:pt x="828136" y="1656463"/>
                  <a:pt x="825597" y="1673054"/>
                  <a:pt x="842018" y="1670515"/>
                </a:cubicBezTo>
                <a:cubicBezTo>
                  <a:pt x="858102" y="1660357"/>
                  <a:pt x="865720" y="1641904"/>
                  <a:pt x="878586" y="1628699"/>
                </a:cubicBezTo>
                <a:cubicBezTo>
                  <a:pt x="885273" y="1621420"/>
                  <a:pt x="904234" y="1626414"/>
                  <a:pt x="904742" y="1613039"/>
                </a:cubicBezTo>
                <a:cubicBezTo>
                  <a:pt x="896277" y="1604067"/>
                  <a:pt x="882903" y="1600088"/>
                  <a:pt x="862926" y="1602627"/>
                </a:cubicBezTo>
                <a:cubicBezTo>
                  <a:pt x="837363" y="1581127"/>
                  <a:pt x="822126" y="1549300"/>
                  <a:pt x="789706" y="1534655"/>
                </a:cubicBezTo>
                <a:close/>
                <a:moveTo>
                  <a:pt x="674754" y="1487592"/>
                </a:moveTo>
                <a:cubicBezTo>
                  <a:pt x="691092" y="1485222"/>
                  <a:pt x="691431" y="1498765"/>
                  <a:pt x="690414" y="1513747"/>
                </a:cubicBezTo>
                <a:cubicBezTo>
                  <a:pt x="670522" y="1518318"/>
                  <a:pt x="665866" y="1496395"/>
                  <a:pt x="674754" y="1487592"/>
                </a:cubicBezTo>
                <a:close/>
                <a:moveTo>
                  <a:pt x="679919" y="1466684"/>
                </a:moveTo>
                <a:cubicBezTo>
                  <a:pt x="674670" y="1473625"/>
                  <a:pt x="671284" y="1482428"/>
                  <a:pt x="664259" y="1487592"/>
                </a:cubicBezTo>
                <a:cubicBezTo>
                  <a:pt x="646906" y="1498088"/>
                  <a:pt x="632939" y="1512055"/>
                  <a:pt x="622443" y="1529408"/>
                </a:cubicBezTo>
                <a:cubicBezTo>
                  <a:pt x="651900" y="1547437"/>
                  <a:pt x="617111" y="1574693"/>
                  <a:pt x="606783" y="1597379"/>
                </a:cubicBezTo>
                <a:cubicBezTo>
                  <a:pt x="620497" y="1602797"/>
                  <a:pt x="638780" y="1603644"/>
                  <a:pt x="659010" y="1602627"/>
                </a:cubicBezTo>
                <a:cubicBezTo>
                  <a:pt x="671369" y="1604235"/>
                  <a:pt x="668745" y="1620827"/>
                  <a:pt x="685167" y="1618287"/>
                </a:cubicBezTo>
                <a:cubicBezTo>
                  <a:pt x="692700" y="1576641"/>
                  <a:pt x="678988" y="1524075"/>
                  <a:pt x="726983" y="1513748"/>
                </a:cubicBezTo>
                <a:cubicBezTo>
                  <a:pt x="756440" y="1539057"/>
                  <a:pt x="787760" y="1500374"/>
                  <a:pt x="763550" y="1471932"/>
                </a:cubicBezTo>
                <a:cubicBezTo>
                  <a:pt x="737902" y="1467192"/>
                  <a:pt x="739003" y="1489200"/>
                  <a:pt x="711238" y="1482343"/>
                </a:cubicBezTo>
                <a:cubicBezTo>
                  <a:pt x="695663" y="1482259"/>
                  <a:pt x="693463" y="1468800"/>
                  <a:pt x="679919" y="1466684"/>
                </a:cubicBezTo>
                <a:close/>
                <a:moveTo>
                  <a:pt x="1605198" y="990966"/>
                </a:moveTo>
                <a:cubicBezTo>
                  <a:pt x="1603673" y="1008488"/>
                  <a:pt x="1612223" y="1036252"/>
                  <a:pt x="1589538" y="1032782"/>
                </a:cubicBezTo>
                <a:cubicBezTo>
                  <a:pt x="1581159" y="1021862"/>
                  <a:pt x="1577856" y="982332"/>
                  <a:pt x="1605198" y="990966"/>
                </a:cubicBezTo>
                <a:close/>
                <a:moveTo>
                  <a:pt x="2096660" y="943901"/>
                </a:moveTo>
                <a:cubicBezTo>
                  <a:pt x="2109696" y="948302"/>
                  <a:pt x="2124679" y="950758"/>
                  <a:pt x="2143724" y="949150"/>
                </a:cubicBezTo>
                <a:cubicBezTo>
                  <a:pt x="2131111" y="955752"/>
                  <a:pt x="2115959" y="959730"/>
                  <a:pt x="2107157" y="970058"/>
                </a:cubicBezTo>
                <a:cubicBezTo>
                  <a:pt x="2131789" y="975052"/>
                  <a:pt x="2129250" y="1007218"/>
                  <a:pt x="2154221" y="1011874"/>
                </a:cubicBezTo>
                <a:cubicBezTo>
                  <a:pt x="2154221" y="1041499"/>
                  <a:pt x="2154221" y="1071126"/>
                  <a:pt x="2154221" y="1100753"/>
                </a:cubicBezTo>
                <a:cubicBezTo>
                  <a:pt x="2153120" y="1122761"/>
                  <a:pt x="2174113" y="1122677"/>
                  <a:pt x="2175128" y="1142568"/>
                </a:cubicBezTo>
                <a:cubicBezTo>
                  <a:pt x="2157100" y="1166270"/>
                  <a:pt x="2155998" y="1207069"/>
                  <a:pt x="2148972" y="1241944"/>
                </a:cubicBezTo>
                <a:cubicBezTo>
                  <a:pt x="2130265" y="1254557"/>
                  <a:pt x="2112658" y="1268355"/>
                  <a:pt x="2096660" y="1283760"/>
                </a:cubicBezTo>
                <a:cubicBezTo>
                  <a:pt x="2074821" y="1286469"/>
                  <a:pt x="2061277" y="1280797"/>
                  <a:pt x="2049596" y="1273264"/>
                </a:cubicBezTo>
                <a:cubicBezTo>
                  <a:pt x="2028266" y="1307715"/>
                  <a:pt x="2070589" y="1307291"/>
                  <a:pt x="2101909" y="1304669"/>
                </a:cubicBezTo>
                <a:cubicBezTo>
                  <a:pt x="2126117" y="1320497"/>
                  <a:pt x="2136190" y="1350547"/>
                  <a:pt x="2143724" y="1383051"/>
                </a:cubicBezTo>
                <a:cubicBezTo>
                  <a:pt x="2124509" y="1410900"/>
                  <a:pt x="2143471" y="1477011"/>
                  <a:pt x="2122817" y="1503335"/>
                </a:cubicBezTo>
                <a:cubicBezTo>
                  <a:pt x="2115368" y="1502827"/>
                  <a:pt x="2108003" y="1502489"/>
                  <a:pt x="2107157" y="1508583"/>
                </a:cubicBezTo>
                <a:cubicBezTo>
                  <a:pt x="2086334" y="1499864"/>
                  <a:pt x="2072451" y="1484036"/>
                  <a:pt x="2044433" y="1482428"/>
                </a:cubicBezTo>
                <a:cubicBezTo>
                  <a:pt x="2044856" y="1466429"/>
                  <a:pt x="2026656" y="1468714"/>
                  <a:pt x="2018276" y="1461519"/>
                </a:cubicBezTo>
                <a:cubicBezTo>
                  <a:pt x="2013621" y="1457541"/>
                  <a:pt x="2005579" y="1445013"/>
                  <a:pt x="1997369" y="1435363"/>
                </a:cubicBezTo>
                <a:cubicBezTo>
                  <a:pt x="1984248" y="1419873"/>
                  <a:pt x="1968335" y="1410053"/>
                  <a:pt x="1971213" y="1377888"/>
                </a:cubicBezTo>
                <a:cubicBezTo>
                  <a:pt x="1937270" y="1375179"/>
                  <a:pt x="1920086" y="1355795"/>
                  <a:pt x="1887582" y="1351732"/>
                </a:cubicBezTo>
                <a:cubicBezTo>
                  <a:pt x="1874800" y="1327946"/>
                  <a:pt x="1852115" y="1314064"/>
                  <a:pt x="1835270" y="1294256"/>
                </a:cubicBezTo>
                <a:cubicBezTo>
                  <a:pt x="1837809" y="1277751"/>
                  <a:pt x="1825873" y="1275803"/>
                  <a:pt x="1830021" y="1257689"/>
                </a:cubicBezTo>
                <a:cubicBezTo>
                  <a:pt x="1795739" y="1221544"/>
                  <a:pt x="1833660" y="1159583"/>
                  <a:pt x="1835270" y="1111334"/>
                </a:cubicBezTo>
                <a:cubicBezTo>
                  <a:pt x="1874885" y="1093389"/>
                  <a:pt x="1882418" y="1043447"/>
                  <a:pt x="1950305" y="1053858"/>
                </a:cubicBezTo>
                <a:cubicBezTo>
                  <a:pt x="1975530" y="1054705"/>
                  <a:pt x="1972736" y="1027532"/>
                  <a:pt x="2002533" y="1032951"/>
                </a:cubicBezTo>
                <a:cubicBezTo>
                  <a:pt x="2025980" y="1014413"/>
                  <a:pt x="2037322" y="983940"/>
                  <a:pt x="2049596" y="954398"/>
                </a:cubicBezTo>
                <a:cubicBezTo>
                  <a:pt x="2056537" y="959730"/>
                  <a:pt x="2068896" y="959562"/>
                  <a:pt x="2075753" y="964809"/>
                </a:cubicBezTo>
                <a:cubicBezTo>
                  <a:pt x="2086587" y="961763"/>
                  <a:pt x="2093612" y="954736"/>
                  <a:pt x="2096660" y="943901"/>
                </a:cubicBezTo>
                <a:close/>
                <a:moveTo>
                  <a:pt x="1750707" y="939913"/>
                </a:moveTo>
                <a:cubicBezTo>
                  <a:pt x="1766452" y="941617"/>
                  <a:pt x="1780757" y="948135"/>
                  <a:pt x="1788206" y="959562"/>
                </a:cubicBezTo>
                <a:cubicBezTo>
                  <a:pt x="1788290" y="982332"/>
                  <a:pt x="1789983" y="1006627"/>
                  <a:pt x="1782958" y="1022287"/>
                </a:cubicBezTo>
                <a:cubicBezTo>
                  <a:pt x="1761373" y="1026857"/>
                  <a:pt x="1747067" y="1038623"/>
                  <a:pt x="1725482" y="1043194"/>
                </a:cubicBezTo>
                <a:cubicBezTo>
                  <a:pt x="1724974" y="1029820"/>
                  <a:pt x="1706013" y="1034814"/>
                  <a:pt x="1699325" y="1027534"/>
                </a:cubicBezTo>
                <a:cubicBezTo>
                  <a:pt x="1689930" y="1000446"/>
                  <a:pt x="1698479" y="974715"/>
                  <a:pt x="1704574" y="949150"/>
                </a:cubicBezTo>
                <a:cubicBezTo>
                  <a:pt x="1717779" y="941320"/>
                  <a:pt x="1734963" y="938210"/>
                  <a:pt x="1750707" y="939913"/>
                </a:cubicBezTo>
                <a:close/>
                <a:moveTo>
                  <a:pt x="1992120" y="922994"/>
                </a:moveTo>
                <a:cubicBezTo>
                  <a:pt x="1991443" y="938062"/>
                  <a:pt x="1994998" y="957192"/>
                  <a:pt x="1986872" y="964810"/>
                </a:cubicBezTo>
                <a:cubicBezTo>
                  <a:pt x="1962071" y="962609"/>
                  <a:pt x="1945565" y="911737"/>
                  <a:pt x="1992120" y="922994"/>
                </a:cubicBezTo>
                <a:close/>
                <a:moveTo>
                  <a:pt x="2233534" y="920582"/>
                </a:moveTo>
                <a:cubicBezTo>
                  <a:pt x="2237894" y="919841"/>
                  <a:pt x="2242804" y="922529"/>
                  <a:pt x="2248263" y="928243"/>
                </a:cubicBezTo>
                <a:cubicBezTo>
                  <a:pt x="2247755" y="941532"/>
                  <a:pt x="2228795" y="940600"/>
                  <a:pt x="2222107" y="933490"/>
                </a:cubicBezTo>
                <a:cubicBezTo>
                  <a:pt x="2225367" y="925491"/>
                  <a:pt x="2229175" y="921322"/>
                  <a:pt x="2233534" y="920582"/>
                </a:cubicBezTo>
                <a:close/>
                <a:moveTo>
                  <a:pt x="1506891" y="896150"/>
                </a:moveTo>
                <a:cubicBezTo>
                  <a:pt x="1524593" y="898806"/>
                  <a:pt x="1540232" y="911271"/>
                  <a:pt x="1532064" y="933406"/>
                </a:cubicBezTo>
                <a:cubicBezTo>
                  <a:pt x="1516742" y="940855"/>
                  <a:pt x="1463414" y="948304"/>
                  <a:pt x="1469340" y="917746"/>
                </a:cubicBezTo>
                <a:cubicBezTo>
                  <a:pt x="1469424" y="900647"/>
                  <a:pt x="1489190" y="893495"/>
                  <a:pt x="1506891" y="896150"/>
                </a:cubicBezTo>
                <a:close/>
                <a:moveTo>
                  <a:pt x="1725483" y="849858"/>
                </a:moveTo>
                <a:cubicBezTo>
                  <a:pt x="1741904" y="847319"/>
                  <a:pt x="1745882" y="857308"/>
                  <a:pt x="1756886" y="860354"/>
                </a:cubicBezTo>
                <a:cubicBezTo>
                  <a:pt x="1745544" y="871613"/>
                  <a:pt x="1731153" y="879993"/>
                  <a:pt x="1720234" y="865518"/>
                </a:cubicBezTo>
                <a:cubicBezTo>
                  <a:pt x="1723027" y="861371"/>
                  <a:pt x="1725651" y="857053"/>
                  <a:pt x="1725483" y="849858"/>
                </a:cubicBezTo>
                <a:close/>
                <a:moveTo>
                  <a:pt x="2117568" y="781887"/>
                </a:moveTo>
                <a:cubicBezTo>
                  <a:pt x="2132213" y="798562"/>
                  <a:pt x="2161923" y="800255"/>
                  <a:pt x="2154136" y="839363"/>
                </a:cubicBezTo>
                <a:cubicBezTo>
                  <a:pt x="2144147" y="841648"/>
                  <a:pt x="2141016" y="850621"/>
                  <a:pt x="2127981" y="849859"/>
                </a:cubicBezTo>
                <a:cubicBezTo>
                  <a:pt x="2107835" y="845627"/>
                  <a:pt x="2105802" y="823280"/>
                  <a:pt x="2086164" y="818454"/>
                </a:cubicBezTo>
                <a:cubicBezTo>
                  <a:pt x="2093359" y="803049"/>
                  <a:pt x="2110290" y="797292"/>
                  <a:pt x="2117568" y="781887"/>
                </a:cubicBezTo>
                <a:close/>
                <a:moveTo>
                  <a:pt x="1600034" y="781887"/>
                </a:moveTo>
                <a:cubicBezTo>
                  <a:pt x="1610192" y="791622"/>
                  <a:pt x="1601642" y="801018"/>
                  <a:pt x="1600034" y="813292"/>
                </a:cubicBezTo>
                <a:cubicBezTo>
                  <a:pt x="1584882" y="812276"/>
                  <a:pt x="1574725" y="779602"/>
                  <a:pt x="1600034" y="781887"/>
                </a:cubicBezTo>
                <a:close/>
                <a:moveTo>
                  <a:pt x="847182" y="766227"/>
                </a:moveTo>
                <a:cubicBezTo>
                  <a:pt x="845320" y="785866"/>
                  <a:pt x="827120" y="808974"/>
                  <a:pt x="836770" y="823703"/>
                </a:cubicBezTo>
                <a:cubicBezTo>
                  <a:pt x="858609" y="826327"/>
                  <a:pt x="847774" y="796362"/>
                  <a:pt x="868090" y="797547"/>
                </a:cubicBezTo>
                <a:cubicBezTo>
                  <a:pt x="868090" y="787135"/>
                  <a:pt x="868090" y="776639"/>
                  <a:pt x="868090" y="766227"/>
                </a:cubicBezTo>
                <a:cubicBezTo>
                  <a:pt x="861149" y="766227"/>
                  <a:pt x="854208" y="766227"/>
                  <a:pt x="847182" y="766227"/>
                </a:cubicBezTo>
                <a:close/>
                <a:moveTo>
                  <a:pt x="1962726" y="714370"/>
                </a:moveTo>
                <a:cubicBezTo>
                  <a:pt x="1968736" y="714931"/>
                  <a:pt x="1975825" y="717936"/>
                  <a:pt x="1981624" y="719078"/>
                </a:cubicBezTo>
                <a:cubicBezTo>
                  <a:pt x="1982386" y="733723"/>
                  <a:pt x="1968842" y="734147"/>
                  <a:pt x="1955468" y="734738"/>
                </a:cubicBezTo>
                <a:cubicBezTo>
                  <a:pt x="1956314" y="728728"/>
                  <a:pt x="1954367" y="725512"/>
                  <a:pt x="1950304" y="724327"/>
                </a:cubicBezTo>
                <a:cubicBezTo>
                  <a:pt x="1951785" y="715693"/>
                  <a:pt x="1956716" y="713810"/>
                  <a:pt x="1962726" y="714370"/>
                </a:cubicBezTo>
                <a:close/>
                <a:moveTo>
                  <a:pt x="925649" y="483846"/>
                </a:moveTo>
                <a:cubicBezTo>
                  <a:pt x="940377" y="479528"/>
                  <a:pt x="939192" y="491209"/>
                  <a:pt x="951720" y="489093"/>
                </a:cubicBezTo>
                <a:cubicBezTo>
                  <a:pt x="956290" y="508901"/>
                  <a:pt x="928358" y="507631"/>
                  <a:pt x="920401" y="499589"/>
                </a:cubicBezTo>
                <a:cubicBezTo>
                  <a:pt x="918962" y="491126"/>
                  <a:pt x="925310" y="490533"/>
                  <a:pt x="925649" y="483846"/>
                </a:cubicBezTo>
                <a:close/>
                <a:moveTo>
                  <a:pt x="993620" y="462937"/>
                </a:moveTo>
                <a:cubicBezTo>
                  <a:pt x="1004540" y="460735"/>
                  <a:pt x="1007418" y="466491"/>
                  <a:pt x="1014529" y="468184"/>
                </a:cubicBezTo>
                <a:cubicBezTo>
                  <a:pt x="1013936" y="481475"/>
                  <a:pt x="1006911" y="488415"/>
                  <a:pt x="993620" y="489093"/>
                </a:cubicBezTo>
                <a:cubicBezTo>
                  <a:pt x="986933" y="482236"/>
                  <a:pt x="986933" y="469793"/>
                  <a:pt x="993620" y="462937"/>
                </a:cubicBezTo>
                <a:close/>
                <a:moveTo>
                  <a:pt x="1867319" y="232992"/>
                </a:moveTo>
                <a:cubicBezTo>
                  <a:pt x="1876027" y="232421"/>
                  <a:pt x="1884492" y="237055"/>
                  <a:pt x="1882249" y="248609"/>
                </a:cubicBezTo>
                <a:cubicBezTo>
                  <a:pt x="1872514" y="258852"/>
                  <a:pt x="1863203" y="250217"/>
                  <a:pt x="1850929" y="248609"/>
                </a:cubicBezTo>
                <a:cubicBezTo>
                  <a:pt x="1849659" y="239340"/>
                  <a:pt x="1858611" y="233563"/>
                  <a:pt x="1867319" y="232992"/>
                </a:cubicBezTo>
                <a:close/>
                <a:moveTo>
                  <a:pt x="1793453" y="232949"/>
                </a:moveTo>
                <a:cubicBezTo>
                  <a:pt x="1813261" y="234049"/>
                  <a:pt x="1840602" y="227616"/>
                  <a:pt x="1840517" y="248608"/>
                </a:cubicBezTo>
                <a:cubicBezTo>
                  <a:pt x="1827481" y="253010"/>
                  <a:pt x="1812499" y="255465"/>
                  <a:pt x="1793453" y="253857"/>
                </a:cubicBezTo>
                <a:cubicBezTo>
                  <a:pt x="1793453" y="246915"/>
                  <a:pt x="1793453" y="239890"/>
                  <a:pt x="1793453" y="232949"/>
                </a:cubicBezTo>
                <a:close/>
                <a:moveTo>
                  <a:pt x="1877085" y="138820"/>
                </a:moveTo>
                <a:cubicBezTo>
                  <a:pt x="1885635" y="155920"/>
                  <a:pt x="1875900" y="158798"/>
                  <a:pt x="1877085" y="180636"/>
                </a:cubicBezTo>
                <a:cubicBezTo>
                  <a:pt x="1854231" y="186900"/>
                  <a:pt x="1854231" y="132641"/>
                  <a:pt x="1877085" y="138820"/>
                </a:cubicBezTo>
                <a:close/>
                <a:moveTo>
                  <a:pt x="1584375" y="55275"/>
                </a:moveTo>
                <a:cubicBezTo>
                  <a:pt x="1595972" y="79315"/>
                  <a:pt x="1557541" y="93197"/>
                  <a:pt x="1553054" y="117998"/>
                </a:cubicBezTo>
                <a:cubicBezTo>
                  <a:pt x="1540442" y="120030"/>
                  <a:pt x="1541628" y="108349"/>
                  <a:pt x="1526814" y="112751"/>
                </a:cubicBezTo>
                <a:cubicBezTo>
                  <a:pt x="1525375" y="104286"/>
                  <a:pt x="1531723" y="103693"/>
                  <a:pt x="1532062" y="97091"/>
                </a:cubicBezTo>
                <a:cubicBezTo>
                  <a:pt x="1554832" y="88457"/>
                  <a:pt x="1556441" y="58746"/>
                  <a:pt x="1584375" y="55275"/>
                </a:cubicBezTo>
                <a:close/>
                <a:moveTo>
                  <a:pt x="1113905" y="49943"/>
                </a:moveTo>
                <a:cubicBezTo>
                  <a:pt x="1131766" y="55445"/>
                  <a:pt x="1134135" y="86934"/>
                  <a:pt x="1119154" y="97007"/>
                </a:cubicBezTo>
                <a:cubicBezTo>
                  <a:pt x="1098669" y="94044"/>
                  <a:pt x="1099685" y="59169"/>
                  <a:pt x="1113905" y="49943"/>
                </a:cubicBezTo>
                <a:close/>
                <a:moveTo>
                  <a:pt x="737479" y="29037"/>
                </a:moveTo>
                <a:cubicBezTo>
                  <a:pt x="738917" y="42664"/>
                  <a:pt x="735531" y="51467"/>
                  <a:pt x="721819" y="49944"/>
                </a:cubicBezTo>
                <a:cubicBezTo>
                  <a:pt x="722666" y="45542"/>
                  <a:pt x="719703" y="45035"/>
                  <a:pt x="716570" y="44696"/>
                </a:cubicBezTo>
                <a:cubicBezTo>
                  <a:pt x="714962" y="30898"/>
                  <a:pt x="723765" y="27513"/>
                  <a:pt x="737479" y="29037"/>
                </a:cubicBezTo>
                <a:close/>
                <a:moveTo>
                  <a:pt x="1692700" y="0"/>
                </a:moveTo>
                <a:lnTo>
                  <a:pt x="1728038" y="0"/>
                </a:lnTo>
                <a:lnTo>
                  <a:pt x="1735153" y="11576"/>
                </a:lnTo>
                <a:cubicBezTo>
                  <a:pt x="1740169" y="19617"/>
                  <a:pt x="1744571" y="28273"/>
                  <a:pt x="1746391" y="39530"/>
                </a:cubicBezTo>
                <a:cubicBezTo>
                  <a:pt x="1758071" y="62723"/>
                  <a:pt x="1786428" y="69242"/>
                  <a:pt x="1782957" y="107502"/>
                </a:cubicBezTo>
                <a:cubicBezTo>
                  <a:pt x="1756717" y="98868"/>
                  <a:pt x="1738285" y="82468"/>
                  <a:pt x="1723874" y="62047"/>
                </a:cubicBezTo>
                <a:close/>
                <a:moveTo>
                  <a:pt x="0" y="0"/>
                </a:moveTo>
                <a:lnTo>
                  <a:pt x="569117" y="0"/>
                </a:lnTo>
                <a:lnTo>
                  <a:pt x="580120" y="34620"/>
                </a:lnTo>
                <a:cubicBezTo>
                  <a:pt x="584776" y="52566"/>
                  <a:pt x="602720" y="57306"/>
                  <a:pt x="601027" y="81684"/>
                </a:cubicBezTo>
                <a:cubicBezTo>
                  <a:pt x="606615" y="93535"/>
                  <a:pt x="616941" y="100730"/>
                  <a:pt x="632432" y="102593"/>
                </a:cubicBezTo>
                <a:cubicBezTo>
                  <a:pt x="632601" y="114867"/>
                  <a:pt x="623459" y="117998"/>
                  <a:pt x="627184" y="133911"/>
                </a:cubicBezTo>
                <a:cubicBezTo>
                  <a:pt x="629130" y="142208"/>
                  <a:pt x="637595" y="144662"/>
                  <a:pt x="642844" y="149571"/>
                </a:cubicBezTo>
                <a:cubicBezTo>
                  <a:pt x="655201" y="161169"/>
                  <a:pt x="669338" y="172173"/>
                  <a:pt x="679411" y="186140"/>
                </a:cubicBezTo>
                <a:cubicBezTo>
                  <a:pt x="689822" y="186140"/>
                  <a:pt x="700318" y="186140"/>
                  <a:pt x="710731" y="186140"/>
                </a:cubicBezTo>
                <a:cubicBezTo>
                  <a:pt x="728591" y="210095"/>
                  <a:pt x="761434" y="219067"/>
                  <a:pt x="783866" y="238451"/>
                </a:cubicBezTo>
                <a:cubicBezTo>
                  <a:pt x="783951" y="257582"/>
                  <a:pt x="794192" y="266470"/>
                  <a:pt x="804773" y="275020"/>
                </a:cubicBezTo>
                <a:cubicBezTo>
                  <a:pt x="802573" y="298043"/>
                  <a:pt x="806213" y="315396"/>
                  <a:pt x="815269" y="327331"/>
                </a:cubicBezTo>
                <a:cubicBezTo>
                  <a:pt x="830844" y="323776"/>
                  <a:pt x="832792" y="306508"/>
                  <a:pt x="830929" y="285516"/>
                </a:cubicBezTo>
                <a:cubicBezTo>
                  <a:pt x="842780" y="281707"/>
                  <a:pt x="846589" y="269771"/>
                  <a:pt x="851838" y="259360"/>
                </a:cubicBezTo>
                <a:cubicBezTo>
                  <a:pt x="857932" y="260206"/>
                  <a:pt x="861149" y="258175"/>
                  <a:pt x="862334" y="254111"/>
                </a:cubicBezTo>
                <a:cubicBezTo>
                  <a:pt x="884596" y="251063"/>
                  <a:pt x="896870" y="257835"/>
                  <a:pt x="914561" y="259360"/>
                </a:cubicBezTo>
                <a:cubicBezTo>
                  <a:pt x="915661" y="289663"/>
                  <a:pt x="931321" y="305323"/>
                  <a:pt x="961625" y="306423"/>
                </a:cubicBezTo>
                <a:cubicBezTo>
                  <a:pt x="971275" y="313872"/>
                  <a:pt x="953414" y="331818"/>
                  <a:pt x="966872" y="343075"/>
                </a:cubicBezTo>
                <a:cubicBezTo>
                  <a:pt x="989389" y="356873"/>
                  <a:pt x="986173" y="327670"/>
                  <a:pt x="1008689" y="327415"/>
                </a:cubicBezTo>
                <a:cubicBezTo>
                  <a:pt x="1014276" y="332326"/>
                  <a:pt x="1010297" y="346715"/>
                  <a:pt x="1024349" y="343075"/>
                </a:cubicBezTo>
                <a:cubicBezTo>
                  <a:pt x="1039247" y="342314"/>
                  <a:pt x="1033913" y="321322"/>
                  <a:pt x="1034845" y="306423"/>
                </a:cubicBezTo>
                <a:cubicBezTo>
                  <a:pt x="1054314" y="303291"/>
                  <a:pt x="1056093" y="282383"/>
                  <a:pt x="1076661" y="280352"/>
                </a:cubicBezTo>
                <a:cubicBezTo>
                  <a:pt x="1086649" y="292964"/>
                  <a:pt x="1079962" y="322337"/>
                  <a:pt x="1081826" y="343075"/>
                </a:cubicBezTo>
                <a:cubicBezTo>
                  <a:pt x="1103240" y="344092"/>
                  <a:pt x="1134644" y="351709"/>
                  <a:pt x="1149797" y="337827"/>
                </a:cubicBezTo>
                <a:cubicBezTo>
                  <a:pt x="1141501" y="314803"/>
                  <a:pt x="1121863" y="302952"/>
                  <a:pt x="1102732" y="290763"/>
                </a:cubicBezTo>
                <a:cubicBezTo>
                  <a:pt x="1120000" y="274935"/>
                  <a:pt x="1129820" y="251656"/>
                  <a:pt x="1128888" y="217543"/>
                </a:cubicBezTo>
                <a:cubicBezTo>
                  <a:pt x="1142855" y="212295"/>
                  <a:pt x="1146156" y="196466"/>
                  <a:pt x="1155044" y="186223"/>
                </a:cubicBezTo>
                <a:cubicBezTo>
                  <a:pt x="1170704" y="186223"/>
                  <a:pt x="1186364" y="186223"/>
                  <a:pt x="1202108" y="186223"/>
                </a:cubicBezTo>
                <a:cubicBezTo>
                  <a:pt x="1236052" y="171410"/>
                  <a:pt x="1248325" y="134843"/>
                  <a:pt x="1280491" y="118336"/>
                </a:cubicBezTo>
                <a:cubicBezTo>
                  <a:pt x="1313419" y="123332"/>
                  <a:pt x="1325524" y="107587"/>
                  <a:pt x="1343215" y="97429"/>
                </a:cubicBezTo>
                <a:cubicBezTo>
                  <a:pt x="1350157" y="97429"/>
                  <a:pt x="1357182" y="97429"/>
                  <a:pt x="1364122" y="97429"/>
                </a:cubicBezTo>
                <a:cubicBezTo>
                  <a:pt x="1381137" y="96074"/>
                  <a:pt x="1375212" y="117744"/>
                  <a:pt x="1390195" y="118336"/>
                </a:cubicBezTo>
                <a:cubicBezTo>
                  <a:pt x="1428794" y="119183"/>
                  <a:pt x="1436665" y="120369"/>
                  <a:pt x="1473826" y="118336"/>
                </a:cubicBezTo>
                <a:cubicBezTo>
                  <a:pt x="1496173" y="122145"/>
                  <a:pt x="1496596" y="147795"/>
                  <a:pt x="1531303" y="139245"/>
                </a:cubicBezTo>
                <a:cubicBezTo>
                  <a:pt x="1528847" y="155666"/>
                  <a:pt x="1545353" y="153042"/>
                  <a:pt x="1546961" y="165401"/>
                </a:cubicBezTo>
                <a:cubicBezTo>
                  <a:pt x="1565245" y="153973"/>
                  <a:pt x="1574810" y="157613"/>
                  <a:pt x="1599274" y="160152"/>
                </a:cubicBezTo>
                <a:cubicBezTo>
                  <a:pt x="1618997" y="158967"/>
                  <a:pt x="1624667" y="143731"/>
                  <a:pt x="1641089" y="139245"/>
                </a:cubicBezTo>
                <a:cubicBezTo>
                  <a:pt x="1682567" y="134419"/>
                  <a:pt x="1697634" y="155920"/>
                  <a:pt x="1724721" y="165401"/>
                </a:cubicBezTo>
                <a:cubicBezTo>
                  <a:pt x="1750708" y="173866"/>
                  <a:pt x="1745376" y="135351"/>
                  <a:pt x="1761290" y="149741"/>
                </a:cubicBezTo>
                <a:cubicBezTo>
                  <a:pt x="1759681" y="184785"/>
                  <a:pt x="1734371" y="196043"/>
                  <a:pt x="1719473" y="217713"/>
                </a:cubicBezTo>
                <a:cubicBezTo>
                  <a:pt x="1720572" y="239721"/>
                  <a:pt x="1721335" y="261476"/>
                  <a:pt x="1703813" y="264777"/>
                </a:cubicBezTo>
                <a:cubicBezTo>
                  <a:pt x="1717442" y="287716"/>
                  <a:pt x="1720996" y="320813"/>
                  <a:pt x="1719473" y="358904"/>
                </a:cubicBezTo>
                <a:cubicBezTo>
                  <a:pt x="1714563" y="374902"/>
                  <a:pt x="1703136" y="384468"/>
                  <a:pt x="1698565" y="400720"/>
                </a:cubicBezTo>
                <a:cubicBezTo>
                  <a:pt x="1702713" y="410540"/>
                  <a:pt x="1707283" y="419851"/>
                  <a:pt x="1709061" y="432125"/>
                </a:cubicBezTo>
                <a:cubicBezTo>
                  <a:pt x="1709653" y="455318"/>
                  <a:pt x="1694418" y="462767"/>
                  <a:pt x="1698565" y="489600"/>
                </a:cubicBezTo>
                <a:cubicBezTo>
                  <a:pt x="1692555" y="511438"/>
                  <a:pt x="1672325" y="519142"/>
                  <a:pt x="1667160" y="541912"/>
                </a:cubicBezTo>
                <a:cubicBezTo>
                  <a:pt x="1640581" y="536325"/>
                  <a:pt x="1634994" y="551562"/>
                  <a:pt x="1625344" y="562819"/>
                </a:cubicBezTo>
                <a:cubicBezTo>
                  <a:pt x="1623229" y="575432"/>
                  <a:pt x="1634826" y="574162"/>
                  <a:pt x="1630593" y="588975"/>
                </a:cubicBezTo>
                <a:cubicBezTo>
                  <a:pt x="1635925" y="601081"/>
                  <a:pt x="1654633" y="599726"/>
                  <a:pt x="1672409" y="599388"/>
                </a:cubicBezTo>
                <a:cubicBezTo>
                  <a:pt x="1683497" y="616233"/>
                  <a:pt x="1704829" y="622750"/>
                  <a:pt x="1724721" y="630792"/>
                </a:cubicBezTo>
                <a:cubicBezTo>
                  <a:pt x="1742411" y="629268"/>
                  <a:pt x="1754685" y="622497"/>
                  <a:pt x="1776949" y="625543"/>
                </a:cubicBezTo>
                <a:cubicBezTo>
                  <a:pt x="1798026" y="627152"/>
                  <a:pt x="1797686" y="650176"/>
                  <a:pt x="1824012" y="646452"/>
                </a:cubicBezTo>
                <a:cubicBezTo>
                  <a:pt x="1840519" y="637563"/>
                  <a:pt x="1830530" y="622157"/>
                  <a:pt x="1829261" y="604635"/>
                </a:cubicBezTo>
                <a:cubicBezTo>
                  <a:pt x="1837471" y="581527"/>
                  <a:pt x="1845343" y="557995"/>
                  <a:pt x="1845004" y="526252"/>
                </a:cubicBezTo>
                <a:cubicBezTo>
                  <a:pt x="1836031" y="507291"/>
                  <a:pt x="1831969" y="483506"/>
                  <a:pt x="1834508" y="453032"/>
                </a:cubicBezTo>
                <a:cubicBezTo>
                  <a:pt x="1830953" y="433902"/>
                  <a:pt x="1813516" y="428739"/>
                  <a:pt x="1808352" y="411216"/>
                </a:cubicBezTo>
                <a:cubicBezTo>
                  <a:pt x="1806236" y="389970"/>
                  <a:pt x="1830614" y="395133"/>
                  <a:pt x="1834508" y="379898"/>
                </a:cubicBezTo>
                <a:cubicBezTo>
                  <a:pt x="1837894" y="357296"/>
                  <a:pt x="1825450" y="350609"/>
                  <a:pt x="1818848" y="338081"/>
                </a:cubicBezTo>
                <a:cubicBezTo>
                  <a:pt x="1823166" y="321490"/>
                  <a:pt x="1834085" y="311502"/>
                  <a:pt x="1845004" y="301514"/>
                </a:cubicBezTo>
                <a:cubicBezTo>
                  <a:pt x="1884958" y="296350"/>
                  <a:pt x="1884281" y="331986"/>
                  <a:pt x="1918139" y="332918"/>
                </a:cubicBezTo>
                <a:cubicBezTo>
                  <a:pt x="1901041" y="368808"/>
                  <a:pt x="1931938" y="398181"/>
                  <a:pt x="1965204" y="400805"/>
                </a:cubicBezTo>
                <a:cubicBezTo>
                  <a:pt x="1961140" y="415957"/>
                  <a:pt x="1939894" y="413926"/>
                  <a:pt x="1928635" y="421712"/>
                </a:cubicBezTo>
                <a:cubicBezTo>
                  <a:pt x="1924658" y="441351"/>
                  <a:pt x="1948613" y="433055"/>
                  <a:pt x="1949544" y="447868"/>
                </a:cubicBezTo>
                <a:cubicBezTo>
                  <a:pt x="1948951" y="480458"/>
                  <a:pt x="1940826" y="505429"/>
                  <a:pt x="1944296" y="541997"/>
                </a:cubicBezTo>
                <a:cubicBezTo>
                  <a:pt x="1962241" y="550207"/>
                  <a:pt x="1987551" y="572977"/>
                  <a:pt x="1975615" y="594309"/>
                </a:cubicBezTo>
                <a:cubicBezTo>
                  <a:pt x="1955554" y="605905"/>
                  <a:pt x="1952675" y="586859"/>
                  <a:pt x="1939048" y="578564"/>
                </a:cubicBezTo>
                <a:cubicBezTo>
                  <a:pt x="1919325" y="583050"/>
                  <a:pt x="1932445" y="616148"/>
                  <a:pt x="1939048" y="625628"/>
                </a:cubicBezTo>
                <a:cubicBezTo>
                  <a:pt x="1924743" y="647890"/>
                  <a:pt x="1931345" y="691146"/>
                  <a:pt x="1923388" y="719756"/>
                </a:cubicBezTo>
                <a:cubicBezTo>
                  <a:pt x="1912384" y="729659"/>
                  <a:pt x="1896639" y="734738"/>
                  <a:pt x="1881572" y="740664"/>
                </a:cubicBezTo>
                <a:cubicBezTo>
                  <a:pt x="1881572" y="751160"/>
                  <a:pt x="1881572" y="761572"/>
                  <a:pt x="1881572" y="772068"/>
                </a:cubicBezTo>
                <a:cubicBezTo>
                  <a:pt x="1862019" y="782056"/>
                  <a:pt x="1849998" y="799663"/>
                  <a:pt x="1834508" y="813883"/>
                </a:cubicBezTo>
                <a:cubicBezTo>
                  <a:pt x="1834762" y="831068"/>
                  <a:pt x="1843396" y="839871"/>
                  <a:pt x="1839756" y="860948"/>
                </a:cubicBezTo>
                <a:cubicBezTo>
                  <a:pt x="1821558" y="882025"/>
                  <a:pt x="1775848" y="869836"/>
                  <a:pt x="1766621" y="850452"/>
                </a:cubicBezTo>
                <a:cubicBezTo>
                  <a:pt x="1770007" y="819047"/>
                  <a:pt x="1793793" y="807874"/>
                  <a:pt x="1818933" y="798140"/>
                </a:cubicBezTo>
                <a:cubicBezTo>
                  <a:pt x="1818933" y="780702"/>
                  <a:pt x="1801919" y="780279"/>
                  <a:pt x="1803188" y="761572"/>
                </a:cubicBezTo>
                <a:cubicBezTo>
                  <a:pt x="1800226" y="748875"/>
                  <a:pt x="1798703" y="734653"/>
                  <a:pt x="1782281" y="735416"/>
                </a:cubicBezTo>
                <a:cubicBezTo>
                  <a:pt x="1759681" y="731860"/>
                  <a:pt x="1768230" y="759710"/>
                  <a:pt x="1766621" y="777231"/>
                </a:cubicBezTo>
                <a:cubicBezTo>
                  <a:pt x="1754432" y="778924"/>
                  <a:pt x="1745036" y="783496"/>
                  <a:pt x="1735217" y="787727"/>
                </a:cubicBezTo>
                <a:cubicBezTo>
                  <a:pt x="1709738" y="781887"/>
                  <a:pt x="1705337" y="754884"/>
                  <a:pt x="1677742" y="751160"/>
                </a:cubicBezTo>
                <a:cubicBezTo>
                  <a:pt x="1683328" y="731607"/>
                  <a:pt x="1664791" y="736263"/>
                  <a:pt x="1667245" y="719841"/>
                </a:cubicBezTo>
                <a:cubicBezTo>
                  <a:pt x="1680196" y="711883"/>
                  <a:pt x="1707792" y="718571"/>
                  <a:pt x="1719557" y="709344"/>
                </a:cubicBezTo>
                <a:cubicBezTo>
                  <a:pt x="1719557" y="700625"/>
                  <a:pt x="1719557" y="691907"/>
                  <a:pt x="1719557" y="683272"/>
                </a:cubicBezTo>
                <a:cubicBezTo>
                  <a:pt x="1715578" y="669814"/>
                  <a:pt x="1702881" y="665074"/>
                  <a:pt x="1682990" y="667614"/>
                </a:cubicBezTo>
                <a:cubicBezTo>
                  <a:pt x="1677742" y="660672"/>
                  <a:pt x="1677996" y="648145"/>
                  <a:pt x="1667330" y="646705"/>
                </a:cubicBezTo>
                <a:cubicBezTo>
                  <a:pt x="1617472" y="653477"/>
                  <a:pt x="1590893" y="649329"/>
                  <a:pt x="1568039" y="620549"/>
                </a:cubicBezTo>
                <a:cubicBezTo>
                  <a:pt x="1561351" y="639933"/>
                  <a:pt x="1559489" y="664311"/>
                  <a:pt x="1557627" y="688521"/>
                </a:cubicBezTo>
                <a:cubicBezTo>
                  <a:pt x="1591148" y="692500"/>
                  <a:pt x="1597920" y="669560"/>
                  <a:pt x="1615103" y="657116"/>
                </a:cubicBezTo>
                <a:cubicBezTo>
                  <a:pt x="1625514" y="664143"/>
                  <a:pt x="1639989" y="667106"/>
                  <a:pt x="1651670" y="672776"/>
                </a:cubicBezTo>
                <a:cubicBezTo>
                  <a:pt x="1651670" y="683272"/>
                  <a:pt x="1651670" y="693685"/>
                  <a:pt x="1651670" y="704096"/>
                </a:cubicBezTo>
                <a:cubicBezTo>
                  <a:pt x="1635502" y="715777"/>
                  <a:pt x="1610532" y="718655"/>
                  <a:pt x="1599443" y="735500"/>
                </a:cubicBezTo>
                <a:cubicBezTo>
                  <a:pt x="1577181" y="726358"/>
                  <a:pt x="1561013" y="711206"/>
                  <a:pt x="1552379" y="688436"/>
                </a:cubicBezTo>
                <a:cubicBezTo>
                  <a:pt x="1534180" y="708582"/>
                  <a:pt x="1503198" y="715947"/>
                  <a:pt x="1484407" y="735500"/>
                </a:cubicBezTo>
                <a:cubicBezTo>
                  <a:pt x="1463499" y="735500"/>
                  <a:pt x="1442591" y="735500"/>
                  <a:pt x="1421683" y="735500"/>
                </a:cubicBezTo>
                <a:cubicBezTo>
                  <a:pt x="1409324" y="716455"/>
                  <a:pt x="1383508" y="710953"/>
                  <a:pt x="1348464" y="714592"/>
                </a:cubicBezTo>
                <a:cubicBezTo>
                  <a:pt x="1331788" y="718825"/>
                  <a:pt x="1333565" y="741510"/>
                  <a:pt x="1322308" y="751160"/>
                </a:cubicBezTo>
                <a:cubicBezTo>
                  <a:pt x="1299537" y="756239"/>
                  <a:pt x="1291919" y="776554"/>
                  <a:pt x="1269995" y="782565"/>
                </a:cubicBezTo>
                <a:cubicBezTo>
                  <a:pt x="1264578" y="803219"/>
                  <a:pt x="1239183" y="804065"/>
                  <a:pt x="1233428" y="824379"/>
                </a:cubicBezTo>
                <a:cubicBezTo>
                  <a:pt x="1216668" y="816762"/>
                  <a:pt x="1204139" y="804912"/>
                  <a:pt x="1186364" y="798225"/>
                </a:cubicBezTo>
                <a:cubicBezTo>
                  <a:pt x="1187718" y="785781"/>
                  <a:pt x="1174090" y="781718"/>
                  <a:pt x="1170704" y="766905"/>
                </a:cubicBezTo>
                <a:cubicBezTo>
                  <a:pt x="1162916" y="733045"/>
                  <a:pt x="1174852" y="683357"/>
                  <a:pt x="1175952" y="651869"/>
                </a:cubicBezTo>
                <a:cubicBezTo>
                  <a:pt x="1192881" y="646197"/>
                  <a:pt x="1195674" y="626306"/>
                  <a:pt x="1207357" y="615301"/>
                </a:cubicBezTo>
                <a:cubicBezTo>
                  <a:pt x="1199907" y="580850"/>
                  <a:pt x="1171213" y="567813"/>
                  <a:pt x="1175952" y="521173"/>
                </a:cubicBezTo>
                <a:cubicBezTo>
                  <a:pt x="1167827" y="503143"/>
                  <a:pt x="1134899" y="510000"/>
                  <a:pt x="1144633" y="474110"/>
                </a:cubicBezTo>
                <a:cubicBezTo>
                  <a:pt x="1104763" y="440420"/>
                  <a:pt x="1045511" y="428231"/>
                  <a:pt x="987781" y="437457"/>
                </a:cubicBezTo>
                <a:cubicBezTo>
                  <a:pt x="975845" y="439404"/>
                  <a:pt x="967212" y="449816"/>
                  <a:pt x="956376" y="453202"/>
                </a:cubicBezTo>
                <a:cubicBezTo>
                  <a:pt x="948505" y="455657"/>
                  <a:pt x="938432" y="451593"/>
                  <a:pt x="930221" y="453202"/>
                </a:cubicBezTo>
                <a:cubicBezTo>
                  <a:pt x="918794" y="455487"/>
                  <a:pt x="898732" y="466999"/>
                  <a:pt x="877909" y="468861"/>
                </a:cubicBezTo>
                <a:cubicBezTo>
                  <a:pt x="874269" y="489938"/>
                  <a:pt x="899917" y="481643"/>
                  <a:pt x="898817" y="500266"/>
                </a:cubicBezTo>
                <a:cubicBezTo>
                  <a:pt x="875115" y="504413"/>
                  <a:pt x="874608" y="531839"/>
                  <a:pt x="851753" y="536833"/>
                </a:cubicBezTo>
                <a:cubicBezTo>
                  <a:pt x="849975" y="565697"/>
                  <a:pt x="845913" y="585166"/>
                  <a:pt x="862249" y="604805"/>
                </a:cubicBezTo>
                <a:cubicBezTo>
                  <a:pt x="884258" y="600741"/>
                  <a:pt x="901694" y="592023"/>
                  <a:pt x="914477" y="578649"/>
                </a:cubicBezTo>
                <a:cubicBezTo>
                  <a:pt x="925143" y="580172"/>
                  <a:pt x="928697" y="576025"/>
                  <a:pt x="935384" y="573400"/>
                </a:cubicBezTo>
                <a:cubicBezTo>
                  <a:pt x="938432" y="572216"/>
                  <a:pt x="953414" y="562989"/>
                  <a:pt x="951044" y="562989"/>
                </a:cubicBezTo>
                <a:cubicBezTo>
                  <a:pt x="964503" y="563074"/>
                  <a:pt x="969243" y="581697"/>
                  <a:pt x="987696" y="583897"/>
                </a:cubicBezTo>
                <a:cubicBezTo>
                  <a:pt x="988628" y="602266"/>
                  <a:pt x="970090" y="601081"/>
                  <a:pt x="966789" y="615301"/>
                </a:cubicBezTo>
                <a:cubicBezTo>
                  <a:pt x="978047" y="630115"/>
                  <a:pt x="994638" y="623935"/>
                  <a:pt x="1013852" y="620549"/>
                </a:cubicBezTo>
                <a:cubicBezTo>
                  <a:pt x="1039247" y="621312"/>
                  <a:pt x="1046526" y="640188"/>
                  <a:pt x="1071412" y="641458"/>
                </a:cubicBezTo>
                <a:cubicBezTo>
                  <a:pt x="1076068" y="650684"/>
                  <a:pt x="1084024" y="656693"/>
                  <a:pt x="1087072" y="667529"/>
                </a:cubicBezTo>
                <a:cubicBezTo>
                  <a:pt x="1107049" y="664989"/>
                  <a:pt x="1120508" y="669052"/>
                  <a:pt x="1128888" y="678025"/>
                </a:cubicBezTo>
                <a:cubicBezTo>
                  <a:pt x="1121778" y="716539"/>
                  <a:pt x="1140316" y="729321"/>
                  <a:pt x="1149797" y="751160"/>
                </a:cubicBezTo>
                <a:cubicBezTo>
                  <a:pt x="1142770" y="756408"/>
                  <a:pt x="1134052" y="759794"/>
                  <a:pt x="1128888" y="766905"/>
                </a:cubicBezTo>
                <a:cubicBezTo>
                  <a:pt x="1127957" y="785188"/>
                  <a:pt x="1146581" y="784088"/>
                  <a:pt x="1149797" y="798225"/>
                </a:cubicBezTo>
                <a:cubicBezTo>
                  <a:pt x="1144887" y="829290"/>
                  <a:pt x="1164101" y="836230"/>
                  <a:pt x="1170704" y="855784"/>
                </a:cubicBezTo>
                <a:cubicBezTo>
                  <a:pt x="1170704" y="883633"/>
                  <a:pt x="1170704" y="911566"/>
                  <a:pt x="1170704" y="939415"/>
                </a:cubicBezTo>
                <a:cubicBezTo>
                  <a:pt x="1159022" y="952112"/>
                  <a:pt x="1150559" y="968026"/>
                  <a:pt x="1139384" y="981231"/>
                </a:cubicBezTo>
                <a:cubicBezTo>
                  <a:pt x="1107641" y="984364"/>
                  <a:pt x="1096130" y="1007641"/>
                  <a:pt x="1066165" y="1012551"/>
                </a:cubicBezTo>
                <a:cubicBezTo>
                  <a:pt x="1049405" y="1023724"/>
                  <a:pt x="1035015" y="1037183"/>
                  <a:pt x="1019101" y="1049119"/>
                </a:cubicBezTo>
                <a:cubicBezTo>
                  <a:pt x="1023502" y="1064440"/>
                  <a:pt x="1010720" y="1063847"/>
                  <a:pt x="1014529" y="1079846"/>
                </a:cubicBezTo>
                <a:cubicBezTo>
                  <a:pt x="1002340" y="1079846"/>
                  <a:pt x="990151" y="1079846"/>
                  <a:pt x="977962" y="1079846"/>
                </a:cubicBezTo>
                <a:cubicBezTo>
                  <a:pt x="968989" y="1071381"/>
                  <a:pt x="965011" y="1058007"/>
                  <a:pt x="967466" y="1038029"/>
                </a:cubicBezTo>
                <a:cubicBezTo>
                  <a:pt x="947235" y="1033459"/>
                  <a:pt x="948843" y="1050812"/>
                  <a:pt x="936146" y="1053690"/>
                </a:cubicBezTo>
                <a:cubicBezTo>
                  <a:pt x="919217" y="1050642"/>
                  <a:pt x="911852" y="1057245"/>
                  <a:pt x="899578" y="1058938"/>
                </a:cubicBezTo>
                <a:cubicBezTo>
                  <a:pt x="890860" y="1065879"/>
                  <a:pt x="897800" y="1088564"/>
                  <a:pt x="889082" y="1095506"/>
                </a:cubicBezTo>
                <a:cubicBezTo>
                  <a:pt x="882225" y="1076206"/>
                  <a:pt x="852600" y="1079676"/>
                  <a:pt x="836770" y="1069349"/>
                </a:cubicBezTo>
                <a:cubicBezTo>
                  <a:pt x="835923" y="1054536"/>
                  <a:pt x="852430" y="1057160"/>
                  <a:pt x="852430" y="1043193"/>
                </a:cubicBezTo>
                <a:cubicBezTo>
                  <a:pt x="852430" y="997908"/>
                  <a:pt x="852430" y="952621"/>
                  <a:pt x="852430" y="907334"/>
                </a:cubicBezTo>
                <a:cubicBezTo>
                  <a:pt x="847266" y="888034"/>
                  <a:pt x="829575" y="881432"/>
                  <a:pt x="821026" y="865519"/>
                </a:cubicBezTo>
                <a:cubicBezTo>
                  <a:pt x="806213" y="874999"/>
                  <a:pt x="803758" y="897092"/>
                  <a:pt x="784459" y="902171"/>
                </a:cubicBezTo>
                <a:cubicBezTo>
                  <a:pt x="795039" y="919524"/>
                  <a:pt x="771084" y="916730"/>
                  <a:pt x="768799" y="928327"/>
                </a:cubicBezTo>
                <a:cubicBezTo>
                  <a:pt x="767444" y="934929"/>
                  <a:pt x="778957" y="936792"/>
                  <a:pt x="779210" y="949235"/>
                </a:cubicBezTo>
                <a:cubicBezTo>
                  <a:pt x="779548" y="963117"/>
                  <a:pt x="772692" y="959986"/>
                  <a:pt x="763550" y="975391"/>
                </a:cubicBezTo>
                <a:cubicBezTo>
                  <a:pt x="772270" y="987580"/>
                  <a:pt x="792754" y="988003"/>
                  <a:pt x="789706" y="1011958"/>
                </a:cubicBezTo>
                <a:cubicBezTo>
                  <a:pt x="800202" y="1029311"/>
                  <a:pt x="832961" y="1024486"/>
                  <a:pt x="831522" y="1053774"/>
                </a:cubicBezTo>
                <a:cubicBezTo>
                  <a:pt x="798764" y="1053436"/>
                  <a:pt x="759911" y="1059192"/>
                  <a:pt x="747890" y="1038114"/>
                </a:cubicBezTo>
                <a:cubicBezTo>
                  <a:pt x="733924" y="1053521"/>
                  <a:pt x="733246" y="1105155"/>
                  <a:pt x="742643" y="1126994"/>
                </a:cubicBezTo>
                <a:cubicBezTo>
                  <a:pt x="741288" y="1148325"/>
                  <a:pt x="723173" y="1152812"/>
                  <a:pt x="726983" y="1179222"/>
                </a:cubicBezTo>
                <a:cubicBezTo>
                  <a:pt x="728845" y="1196574"/>
                  <a:pt x="757116" y="1187433"/>
                  <a:pt x="774046" y="1189718"/>
                </a:cubicBezTo>
                <a:cubicBezTo>
                  <a:pt x="788436" y="1199707"/>
                  <a:pt x="806043" y="1206478"/>
                  <a:pt x="815862" y="1221037"/>
                </a:cubicBezTo>
                <a:cubicBezTo>
                  <a:pt x="827036" y="1214859"/>
                  <a:pt x="845066" y="1215450"/>
                  <a:pt x="852430" y="1205378"/>
                </a:cubicBezTo>
                <a:cubicBezTo>
                  <a:pt x="849890" y="1150611"/>
                  <a:pt x="888829" y="1137152"/>
                  <a:pt x="909906" y="1106087"/>
                </a:cubicBezTo>
                <a:cubicBezTo>
                  <a:pt x="936570" y="1114297"/>
                  <a:pt x="953075" y="1132666"/>
                  <a:pt x="977877" y="1142654"/>
                </a:cubicBezTo>
                <a:cubicBezTo>
                  <a:pt x="996415" y="1143754"/>
                  <a:pt x="988204" y="1118106"/>
                  <a:pt x="1009282" y="1121747"/>
                </a:cubicBezTo>
                <a:cubicBezTo>
                  <a:pt x="1012413" y="1109133"/>
                  <a:pt x="1016815" y="1097790"/>
                  <a:pt x="1014529" y="1079846"/>
                </a:cubicBezTo>
                <a:cubicBezTo>
                  <a:pt x="1031036" y="1082385"/>
                  <a:pt x="1032983" y="1070449"/>
                  <a:pt x="1051098" y="1074598"/>
                </a:cubicBezTo>
                <a:cubicBezTo>
                  <a:pt x="1057022" y="1086024"/>
                  <a:pt x="1064557" y="1095929"/>
                  <a:pt x="1061594" y="1116413"/>
                </a:cubicBezTo>
                <a:cubicBezTo>
                  <a:pt x="1071159" y="1131311"/>
                  <a:pt x="1090290" y="1136475"/>
                  <a:pt x="1103409" y="1147733"/>
                </a:cubicBezTo>
                <a:cubicBezTo>
                  <a:pt x="1105272" y="1163308"/>
                  <a:pt x="1111705" y="1174228"/>
                  <a:pt x="1119069" y="1184300"/>
                </a:cubicBezTo>
                <a:cubicBezTo>
                  <a:pt x="1116868" y="1248379"/>
                  <a:pt x="1084618" y="1282321"/>
                  <a:pt x="1051098" y="1314996"/>
                </a:cubicBezTo>
                <a:cubicBezTo>
                  <a:pt x="1057785" y="1358844"/>
                  <a:pt x="1065658" y="1401505"/>
                  <a:pt x="1061594" y="1456188"/>
                </a:cubicBezTo>
                <a:cubicBezTo>
                  <a:pt x="1045511" y="1473286"/>
                  <a:pt x="1032898" y="1493770"/>
                  <a:pt x="1014529" y="1508499"/>
                </a:cubicBezTo>
                <a:cubicBezTo>
                  <a:pt x="1014361" y="1527461"/>
                  <a:pt x="1017492" y="1549807"/>
                  <a:pt x="1004033" y="1555564"/>
                </a:cubicBezTo>
                <a:cubicBezTo>
                  <a:pt x="983126" y="1557257"/>
                  <a:pt x="993029" y="1528223"/>
                  <a:pt x="983126" y="1518912"/>
                </a:cubicBezTo>
                <a:cubicBezTo>
                  <a:pt x="962048" y="1527461"/>
                  <a:pt x="938432" y="1533470"/>
                  <a:pt x="920402" y="1545068"/>
                </a:cubicBezTo>
                <a:cubicBezTo>
                  <a:pt x="920402" y="1562504"/>
                  <a:pt x="920402" y="1579942"/>
                  <a:pt x="920402" y="1597379"/>
                </a:cubicBezTo>
                <a:cubicBezTo>
                  <a:pt x="933014" y="1607368"/>
                  <a:pt x="962472" y="1600681"/>
                  <a:pt x="983126" y="1602543"/>
                </a:cubicBezTo>
                <a:cubicBezTo>
                  <a:pt x="989136" y="1608723"/>
                  <a:pt x="989051" y="1621080"/>
                  <a:pt x="988374" y="1633947"/>
                </a:cubicBezTo>
                <a:cubicBezTo>
                  <a:pt x="1009958" y="1657648"/>
                  <a:pt x="1008435" y="1704458"/>
                  <a:pt x="1030189" y="1727990"/>
                </a:cubicBezTo>
                <a:cubicBezTo>
                  <a:pt x="1034760" y="1744834"/>
                  <a:pt x="1012921" y="1735185"/>
                  <a:pt x="1014445" y="1748898"/>
                </a:cubicBezTo>
                <a:cubicBezTo>
                  <a:pt x="1014445" y="1759309"/>
                  <a:pt x="1014445" y="1769806"/>
                  <a:pt x="1014445" y="1780217"/>
                </a:cubicBezTo>
                <a:cubicBezTo>
                  <a:pt x="1020116" y="1805950"/>
                  <a:pt x="1044749" y="1812722"/>
                  <a:pt x="1061510" y="1827282"/>
                </a:cubicBezTo>
                <a:cubicBezTo>
                  <a:pt x="1093506" y="1808744"/>
                  <a:pt x="1134305" y="1799009"/>
                  <a:pt x="1129481" y="1743650"/>
                </a:cubicBezTo>
                <a:cubicBezTo>
                  <a:pt x="1155129" y="1743058"/>
                  <a:pt x="1145395" y="1707337"/>
                  <a:pt x="1181792" y="1717493"/>
                </a:cubicBezTo>
                <a:cubicBezTo>
                  <a:pt x="1201685" y="1707759"/>
                  <a:pt x="1202532" y="1678980"/>
                  <a:pt x="1223608" y="1670430"/>
                </a:cubicBezTo>
                <a:cubicBezTo>
                  <a:pt x="1246887" y="1666367"/>
                  <a:pt x="1255013" y="1677455"/>
                  <a:pt x="1275921" y="1675679"/>
                </a:cubicBezTo>
                <a:cubicBezTo>
                  <a:pt x="1290903" y="1695486"/>
                  <a:pt x="1311472" y="1709875"/>
                  <a:pt x="1333398" y="1722742"/>
                </a:cubicBezTo>
                <a:cubicBezTo>
                  <a:pt x="1342877" y="1750253"/>
                  <a:pt x="1371064" y="1789275"/>
                  <a:pt x="1349055" y="1816871"/>
                </a:cubicBezTo>
                <a:cubicBezTo>
                  <a:pt x="1347447" y="1828890"/>
                  <a:pt x="1364207" y="1822711"/>
                  <a:pt x="1364800" y="1832529"/>
                </a:cubicBezTo>
                <a:cubicBezTo>
                  <a:pt x="1385201" y="1829905"/>
                  <a:pt x="1373604" y="1807474"/>
                  <a:pt x="1375212" y="1790714"/>
                </a:cubicBezTo>
                <a:cubicBezTo>
                  <a:pt x="1376820" y="1774631"/>
                  <a:pt x="1384608" y="1759903"/>
                  <a:pt x="1380460" y="1743650"/>
                </a:cubicBezTo>
                <a:cubicBezTo>
                  <a:pt x="1405430" y="1731799"/>
                  <a:pt x="1432941" y="1732562"/>
                  <a:pt x="1448431" y="1754062"/>
                </a:cubicBezTo>
                <a:cubicBezTo>
                  <a:pt x="1446570" y="1795708"/>
                  <a:pt x="1406277" y="1799009"/>
                  <a:pt x="1401369" y="1837693"/>
                </a:cubicBezTo>
                <a:cubicBezTo>
                  <a:pt x="1408648" y="1863596"/>
                  <a:pt x="1442676" y="1862579"/>
                  <a:pt x="1453680" y="1884757"/>
                </a:cubicBezTo>
                <a:cubicBezTo>
                  <a:pt x="1476450" y="1877901"/>
                  <a:pt x="1507347" y="1879171"/>
                  <a:pt x="1532064" y="1874260"/>
                </a:cubicBezTo>
                <a:cubicBezTo>
                  <a:pt x="1537142" y="1917939"/>
                  <a:pt x="1545353" y="1958569"/>
                  <a:pt x="1605198" y="1947480"/>
                </a:cubicBezTo>
                <a:cubicBezTo>
                  <a:pt x="1605198" y="1957976"/>
                  <a:pt x="1605198" y="1968389"/>
                  <a:pt x="1605198" y="1978885"/>
                </a:cubicBezTo>
                <a:cubicBezTo>
                  <a:pt x="1606301" y="1997423"/>
                  <a:pt x="1580652" y="1989211"/>
                  <a:pt x="1584291" y="2010288"/>
                </a:cubicBezTo>
                <a:cubicBezTo>
                  <a:pt x="1573371" y="2016722"/>
                  <a:pt x="1564652" y="2025525"/>
                  <a:pt x="1558135" y="2036445"/>
                </a:cubicBezTo>
                <a:cubicBezTo>
                  <a:pt x="1541883" y="2035938"/>
                  <a:pt x="1533080" y="2042793"/>
                  <a:pt x="1521482" y="2046941"/>
                </a:cubicBezTo>
                <a:cubicBezTo>
                  <a:pt x="1525886" y="2072166"/>
                  <a:pt x="1533502" y="2094174"/>
                  <a:pt x="1547639" y="2109664"/>
                </a:cubicBezTo>
                <a:cubicBezTo>
                  <a:pt x="1561521" y="2109749"/>
                  <a:pt x="1577519" y="2107718"/>
                  <a:pt x="1584206" y="2114913"/>
                </a:cubicBezTo>
                <a:cubicBezTo>
                  <a:pt x="1584206" y="2130573"/>
                  <a:pt x="1584206" y="2146233"/>
                  <a:pt x="1584206" y="2161977"/>
                </a:cubicBezTo>
                <a:cubicBezTo>
                  <a:pt x="1585561" y="2179076"/>
                  <a:pt x="1563890" y="2173066"/>
                  <a:pt x="1563299" y="2188133"/>
                </a:cubicBezTo>
                <a:cubicBezTo>
                  <a:pt x="1576420" y="2201083"/>
                  <a:pt x="1589538" y="2214204"/>
                  <a:pt x="1605113" y="2224700"/>
                </a:cubicBezTo>
                <a:cubicBezTo>
                  <a:pt x="1624837" y="2228679"/>
                  <a:pt x="1630170" y="2218351"/>
                  <a:pt x="1646929" y="2219453"/>
                </a:cubicBezTo>
                <a:cubicBezTo>
                  <a:pt x="1651585" y="2232234"/>
                  <a:pt x="1659119" y="2242138"/>
                  <a:pt x="1657426" y="2261269"/>
                </a:cubicBezTo>
                <a:cubicBezTo>
                  <a:pt x="1626784" y="2267193"/>
                  <a:pt x="1609431" y="2286409"/>
                  <a:pt x="1584291" y="2297836"/>
                </a:cubicBezTo>
                <a:cubicBezTo>
                  <a:pt x="1584291" y="2313580"/>
                  <a:pt x="1584291" y="2329155"/>
                  <a:pt x="1584291" y="2344900"/>
                </a:cubicBezTo>
                <a:cubicBezTo>
                  <a:pt x="1599781" y="2362506"/>
                  <a:pt x="1623483" y="2371987"/>
                  <a:pt x="1636603" y="2391963"/>
                </a:cubicBezTo>
                <a:cubicBezTo>
                  <a:pt x="1630593" y="2416596"/>
                  <a:pt x="1620943" y="2417443"/>
                  <a:pt x="1594787" y="2412872"/>
                </a:cubicBezTo>
                <a:cubicBezTo>
                  <a:pt x="1588862" y="2424383"/>
                  <a:pt x="1581328" y="2434203"/>
                  <a:pt x="1584291" y="2454688"/>
                </a:cubicBezTo>
                <a:cubicBezTo>
                  <a:pt x="1583953" y="2470008"/>
                  <a:pt x="1572355" y="2474156"/>
                  <a:pt x="1563383" y="2480843"/>
                </a:cubicBezTo>
                <a:cubicBezTo>
                  <a:pt x="1566515" y="2499635"/>
                  <a:pt x="1557373" y="2506153"/>
                  <a:pt x="1552971" y="2517410"/>
                </a:cubicBezTo>
                <a:cubicBezTo>
                  <a:pt x="1479159" y="2509877"/>
                  <a:pt x="1442252" y="2539081"/>
                  <a:pt x="1401369" y="2564475"/>
                </a:cubicBezTo>
                <a:cubicBezTo>
                  <a:pt x="1356674" y="2558126"/>
                  <a:pt x="1337544" y="2577341"/>
                  <a:pt x="1317737" y="2595879"/>
                </a:cubicBezTo>
                <a:cubicBezTo>
                  <a:pt x="1333565" y="2622628"/>
                  <a:pt x="1366917" y="2604767"/>
                  <a:pt x="1396120" y="2611539"/>
                </a:cubicBezTo>
                <a:cubicBezTo>
                  <a:pt x="1401791" y="2624998"/>
                  <a:pt x="1409324" y="2636680"/>
                  <a:pt x="1422276" y="2642944"/>
                </a:cubicBezTo>
                <a:cubicBezTo>
                  <a:pt x="1418889" y="2662073"/>
                  <a:pt x="1425746" y="2670793"/>
                  <a:pt x="1432688" y="2679511"/>
                </a:cubicBezTo>
                <a:cubicBezTo>
                  <a:pt x="1443184" y="2679511"/>
                  <a:pt x="1453595" y="2679511"/>
                  <a:pt x="1464091" y="2679511"/>
                </a:cubicBezTo>
                <a:cubicBezTo>
                  <a:pt x="1488470" y="2709137"/>
                  <a:pt x="1531640" y="2719972"/>
                  <a:pt x="1542475" y="2763142"/>
                </a:cubicBezTo>
                <a:cubicBezTo>
                  <a:pt x="1543914" y="2773893"/>
                  <a:pt x="1561944" y="2768052"/>
                  <a:pt x="1563383" y="2778802"/>
                </a:cubicBezTo>
                <a:cubicBezTo>
                  <a:pt x="1559658" y="2806481"/>
                  <a:pt x="1532910" y="2811052"/>
                  <a:pt x="1537227" y="2846774"/>
                </a:cubicBezTo>
                <a:cubicBezTo>
                  <a:pt x="1539682" y="2863196"/>
                  <a:pt x="1523175" y="2860571"/>
                  <a:pt x="1521567" y="2872930"/>
                </a:cubicBezTo>
                <a:cubicBezTo>
                  <a:pt x="1513272" y="2913475"/>
                  <a:pt x="1517080" y="2966041"/>
                  <a:pt x="1516319" y="3014037"/>
                </a:cubicBezTo>
                <a:cubicBezTo>
                  <a:pt x="1492025" y="3024533"/>
                  <a:pt x="1484577" y="3051959"/>
                  <a:pt x="1464091" y="3066348"/>
                </a:cubicBezTo>
                <a:cubicBezTo>
                  <a:pt x="1420499" y="3069819"/>
                  <a:pt x="1363022" y="3059408"/>
                  <a:pt x="1328148" y="3071597"/>
                </a:cubicBezTo>
                <a:cubicBezTo>
                  <a:pt x="1310542" y="3070074"/>
                  <a:pt x="1312996" y="3048403"/>
                  <a:pt x="1296828" y="3045441"/>
                </a:cubicBezTo>
                <a:cubicBezTo>
                  <a:pt x="1278122" y="3045864"/>
                  <a:pt x="1292681" y="3079554"/>
                  <a:pt x="1281168" y="3087257"/>
                </a:cubicBezTo>
                <a:cubicBezTo>
                  <a:pt x="1254674" y="3082431"/>
                  <a:pt x="1244771" y="3082940"/>
                  <a:pt x="1228857" y="3097753"/>
                </a:cubicBezTo>
                <a:cubicBezTo>
                  <a:pt x="1235374" y="3110365"/>
                  <a:pt x="1250273" y="3114598"/>
                  <a:pt x="1265425" y="3118660"/>
                </a:cubicBezTo>
                <a:cubicBezTo>
                  <a:pt x="1258653" y="3149896"/>
                  <a:pt x="1275328" y="3157599"/>
                  <a:pt x="1281084" y="3176137"/>
                </a:cubicBezTo>
                <a:cubicBezTo>
                  <a:pt x="1244686" y="3204832"/>
                  <a:pt x="1227249" y="3149387"/>
                  <a:pt x="1207949" y="3129073"/>
                </a:cubicBezTo>
                <a:cubicBezTo>
                  <a:pt x="1201261" y="3136352"/>
                  <a:pt x="1183232" y="3132289"/>
                  <a:pt x="1176545" y="3139569"/>
                </a:cubicBezTo>
                <a:cubicBezTo>
                  <a:pt x="1183317" y="3160730"/>
                  <a:pt x="1200753" y="3171143"/>
                  <a:pt x="1213112" y="3186633"/>
                </a:cubicBezTo>
                <a:cubicBezTo>
                  <a:pt x="1215990" y="3205170"/>
                  <a:pt x="1194574" y="3199498"/>
                  <a:pt x="1197452" y="3217953"/>
                </a:cubicBezTo>
                <a:cubicBezTo>
                  <a:pt x="1193390" y="3241230"/>
                  <a:pt x="1204394" y="3249356"/>
                  <a:pt x="1202701" y="3270264"/>
                </a:cubicBezTo>
                <a:cubicBezTo>
                  <a:pt x="1196183" y="3286432"/>
                  <a:pt x="1183402" y="3296336"/>
                  <a:pt x="1171296" y="3306832"/>
                </a:cubicBezTo>
                <a:cubicBezTo>
                  <a:pt x="1169603" y="3326047"/>
                  <a:pt x="1175783" y="3353134"/>
                  <a:pt x="1166134" y="3364392"/>
                </a:cubicBezTo>
                <a:cubicBezTo>
                  <a:pt x="1150812" y="3370402"/>
                  <a:pt x="1157076" y="3350087"/>
                  <a:pt x="1150475" y="3343485"/>
                </a:cubicBezTo>
                <a:cubicBezTo>
                  <a:pt x="1148696" y="3341792"/>
                  <a:pt x="1141670" y="3345261"/>
                  <a:pt x="1139978" y="3343485"/>
                </a:cubicBezTo>
                <a:cubicBezTo>
                  <a:pt x="1132189" y="3335443"/>
                  <a:pt x="1125841" y="3326385"/>
                  <a:pt x="1119069" y="3317328"/>
                </a:cubicBezTo>
                <a:cubicBezTo>
                  <a:pt x="1102055" y="3320375"/>
                  <a:pt x="1094775" y="3313773"/>
                  <a:pt x="1082416" y="3312080"/>
                </a:cubicBezTo>
                <a:cubicBezTo>
                  <a:pt x="1084956" y="3295658"/>
                  <a:pt x="1074968" y="3291596"/>
                  <a:pt x="1072005" y="3280676"/>
                </a:cubicBezTo>
                <a:cubicBezTo>
                  <a:pt x="1060239" y="3288125"/>
                  <a:pt x="1062017" y="3309032"/>
                  <a:pt x="1051098" y="3317328"/>
                </a:cubicBezTo>
                <a:cubicBezTo>
                  <a:pt x="1036284" y="3321644"/>
                  <a:pt x="1037554" y="3309964"/>
                  <a:pt x="1024942" y="3312080"/>
                </a:cubicBezTo>
                <a:cubicBezTo>
                  <a:pt x="998954" y="3326217"/>
                  <a:pt x="938347" y="3305646"/>
                  <a:pt x="920402" y="3327740"/>
                </a:cubicBezTo>
                <a:cubicBezTo>
                  <a:pt x="924041" y="3341537"/>
                  <a:pt x="944272" y="3338829"/>
                  <a:pt x="946558" y="3353896"/>
                </a:cubicBezTo>
                <a:cubicBezTo>
                  <a:pt x="949604" y="3374380"/>
                  <a:pt x="942071" y="3384200"/>
                  <a:pt x="936062" y="3395712"/>
                </a:cubicBezTo>
                <a:cubicBezTo>
                  <a:pt x="909991" y="3392071"/>
                  <a:pt x="866650" y="3374212"/>
                  <a:pt x="847182" y="3395712"/>
                </a:cubicBezTo>
                <a:cubicBezTo>
                  <a:pt x="850737" y="3439220"/>
                  <a:pt x="914138" y="3422798"/>
                  <a:pt x="920317" y="3463683"/>
                </a:cubicBezTo>
                <a:cubicBezTo>
                  <a:pt x="916338" y="3478835"/>
                  <a:pt x="912106" y="3493733"/>
                  <a:pt x="899410" y="3500335"/>
                </a:cubicBezTo>
                <a:cubicBezTo>
                  <a:pt x="902879" y="3529877"/>
                  <a:pt x="885019" y="3538257"/>
                  <a:pt x="868005" y="3547400"/>
                </a:cubicBezTo>
                <a:cubicBezTo>
                  <a:pt x="852853" y="3532925"/>
                  <a:pt x="833639" y="3522514"/>
                  <a:pt x="820941" y="3505584"/>
                </a:cubicBezTo>
                <a:cubicBezTo>
                  <a:pt x="800880" y="3518620"/>
                  <a:pt x="771592" y="3522429"/>
                  <a:pt x="779125" y="3563144"/>
                </a:cubicBezTo>
                <a:cubicBezTo>
                  <a:pt x="762704" y="3565598"/>
                  <a:pt x="765328" y="3549008"/>
                  <a:pt x="752969" y="3547484"/>
                </a:cubicBezTo>
                <a:cubicBezTo>
                  <a:pt x="730369" y="3547484"/>
                  <a:pt x="707683" y="3547484"/>
                  <a:pt x="684998" y="3547484"/>
                </a:cubicBezTo>
                <a:cubicBezTo>
                  <a:pt x="663413" y="3543336"/>
                  <a:pt x="675179" y="3572455"/>
                  <a:pt x="653593" y="3568392"/>
                </a:cubicBezTo>
                <a:cubicBezTo>
                  <a:pt x="637680" y="3557218"/>
                  <a:pt x="653593" y="3525900"/>
                  <a:pt x="648346" y="3495256"/>
                </a:cubicBezTo>
                <a:cubicBezTo>
                  <a:pt x="649954" y="3474434"/>
                  <a:pt x="624136" y="3481121"/>
                  <a:pt x="622190" y="3463853"/>
                </a:cubicBezTo>
                <a:cubicBezTo>
                  <a:pt x="622275" y="3449971"/>
                  <a:pt x="620242" y="3433972"/>
                  <a:pt x="627437" y="3427285"/>
                </a:cubicBezTo>
                <a:cubicBezTo>
                  <a:pt x="622528" y="3402567"/>
                  <a:pt x="601874" y="3393596"/>
                  <a:pt x="590870" y="3374973"/>
                </a:cubicBezTo>
                <a:cubicBezTo>
                  <a:pt x="594002" y="3362446"/>
                  <a:pt x="598318" y="3351187"/>
                  <a:pt x="596118" y="3333157"/>
                </a:cubicBezTo>
                <a:cubicBezTo>
                  <a:pt x="591378" y="3322238"/>
                  <a:pt x="580712" y="3317244"/>
                  <a:pt x="564713" y="3317497"/>
                </a:cubicBezTo>
                <a:cubicBezTo>
                  <a:pt x="559466" y="3307086"/>
                  <a:pt x="551678" y="3299214"/>
                  <a:pt x="543806" y="3291341"/>
                </a:cubicBezTo>
                <a:cubicBezTo>
                  <a:pt x="511978" y="3278475"/>
                  <a:pt x="488023" y="3309032"/>
                  <a:pt x="465423" y="3301837"/>
                </a:cubicBezTo>
                <a:cubicBezTo>
                  <a:pt x="455265" y="3289056"/>
                  <a:pt x="458989" y="3256721"/>
                  <a:pt x="470586" y="3249526"/>
                </a:cubicBezTo>
                <a:cubicBezTo>
                  <a:pt x="477612" y="3249526"/>
                  <a:pt x="484553" y="3249526"/>
                  <a:pt x="491494" y="3249526"/>
                </a:cubicBezTo>
                <a:cubicBezTo>
                  <a:pt x="511471" y="3248680"/>
                  <a:pt x="508424" y="3270857"/>
                  <a:pt x="517650" y="3280845"/>
                </a:cubicBezTo>
                <a:cubicBezTo>
                  <a:pt x="557012" y="3250373"/>
                  <a:pt x="511978" y="3191542"/>
                  <a:pt x="507239" y="3155398"/>
                </a:cubicBezTo>
                <a:cubicBezTo>
                  <a:pt x="502328" y="3138976"/>
                  <a:pt x="521797" y="3140669"/>
                  <a:pt x="528146" y="3134490"/>
                </a:cubicBezTo>
                <a:cubicBezTo>
                  <a:pt x="533987" y="3128733"/>
                  <a:pt x="534156" y="3109096"/>
                  <a:pt x="549053" y="3113582"/>
                </a:cubicBezTo>
                <a:cubicBezTo>
                  <a:pt x="558196" y="3096653"/>
                  <a:pt x="575210" y="3087427"/>
                  <a:pt x="590870" y="3077014"/>
                </a:cubicBezTo>
                <a:cubicBezTo>
                  <a:pt x="600351" y="3063894"/>
                  <a:pt x="600351" y="3041208"/>
                  <a:pt x="622190" y="3040447"/>
                </a:cubicBezTo>
                <a:cubicBezTo>
                  <a:pt x="624644" y="3016153"/>
                  <a:pt x="629215" y="3005572"/>
                  <a:pt x="622190" y="2982971"/>
                </a:cubicBezTo>
                <a:cubicBezTo>
                  <a:pt x="601027" y="2965872"/>
                  <a:pt x="587145" y="2941324"/>
                  <a:pt x="559466" y="2930743"/>
                </a:cubicBezTo>
                <a:cubicBezTo>
                  <a:pt x="554471" y="2911359"/>
                  <a:pt x="532379" y="2908989"/>
                  <a:pt x="522898" y="2894176"/>
                </a:cubicBezTo>
                <a:cubicBezTo>
                  <a:pt x="511386" y="2900101"/>
                  <a:pt x="505546" y="2911614"/>
                  <a:pt x="491579" y="2915085"/>
                </a:cubicBezTo>
                <a:cubicBezTo>
                  <a:pt x="504191" y="2933791"/>
                  <a:pt x="506646" y="2962740"/>
                  <a:pt x="517735" y="2983056"/>
                </a:cubicBezTo>
                <a:cubicBezTo>
                  <a:pt x="541605" y="2972306"/>
                  <a:pt x="572755" y="2969512"/>
                  <a:pt x="596202" y="2983056"/>
                </a:cubicBezTo>
                <a:cubicBezTo>
                  <a:pt x="592901" y="3002525"/>
                  <a:pt x="574786" y="3007011"/>
                  <a:pt x="580543" y="3035368"/>
                </a:cubicBezTo>
                <a:cubicBezTo>
                  <a:pt x="570301" y="3044256"/>
                  <a:pt x="554387" y="3047557"/>
                  <a:pt x="549138" y="3061524"/>
                </a:cubicBezTo>
                <a:cubicBezTo>
                  <a:pt x="537034" y="3063217"/>
                  <a:pt x="529077" y="3060678"/>
                  <a:pt x="522982" y="3056360"/>
                </a:cubicBezTo>
                <a:cubicBezTo>
                  <a:pt x="500552" y="3072190"/>
                  <a:pt x="487346" y="3097415"/>
                  <a:pt x="481166" y="3129495"/>
                </a:cubicBezTo>
                <a:cubicBezTo>
                  <a:pt x="459244" y="3133727"/>
                  <a:pt x="441129" y="3141685"/>
                  <a:pt x="428855" y="3155652"/>
                </a:cubicBezTo>
                <a:cubicBezTo>
                  <a:pt x="407100" y="3151420"/>
                  <a:pt x="385261" y="3162763"/>
                  <a:pt x="376628" y="3155652"/>
                </a:cubicBezTo>
                <a:cubicBezTo>
                  <a:pt x="351826" y="3154298"/>
                  <a:pt x="349794" y="3130173"/>
                  <a:pt x="319152" y="3134744"/>
                </a:cubicBezTo>
                <a:cubicBezTo>
                  <a:pt x="266248" y="3084039"/>
                  <a:pt x="175337" y="3024195"/>
                  <a:pt x="214612" y="2915168"/>
                </a:cubicBezTo>
                <a:cubicBezTo>
                  <a:pt x="214612" y="2885543"/>
                  <a:pt x="214612" y="2855916"/>
                  <a:pt x="214612" y="2826289"/>
                </a:cubicBezTo>
                <a:cubicBezTo>
                  <a:pt x="234759" y="2807582"/>
                  <a:pt x="276066" y="2817232"/>
                  <a:pt x="293080" y="2831537"/>
                </a:cubicBezTo>
                <a:cubicBezTo>
                  <a:pt x="328801" y="2823749"/>
                  <a:pt x="337774" y="2789045"/>
                  <a:pt x="350557" y="2758318"/>
                </a:cubicBezTo>
                <a:cubicBezTo>
                  <a:pt x="347424" y="2735378"/>
                  <a:pt x="309925" y="2746720"/>
                  <a:pt x="293080" y="2737409"/>
                </a:cubicBezTo>
                <a:cubicBezTo>
                  <a:pt x="281823" y="2741811"/>
                  <a:pt x="284616" y="2760349"/>
                  <a:pt x="277336" y="2768729"/>
                </a:cubicBezTo>
                <a:cubicBezTo>
                  <a:pt x="260407" y="2771777"/>
                  <a:pt x="253042" y="2765258"/>
                  <a:pt x="240768" y="2763565"/>
                </a:cubicBezTo>
                <a:cubicBezTo>
                  <a:pt x="240345" y="2755270"/>
                  <a:pt x="243308" y="2743589"/>
                  <a:pt x="235521" y="2742658"/>
                </a:cubicBezTo>
                <a:cubicBezTo>
                  <a:pt x="234589" y="2724288"/>
                  <a:pt x="253212" y="2725475"/>
                  <a:pt x="256428" y="2711338"/>
                </a:cubicBezTo>
                <a:cubicBezTo>
                  <a:pt x="254735" y="2662496"/>
                  <a:pt x="269379" y="2630161"/>
                  <a:pt x="319152" y="2632869"/>
                </a:cubicBezTo>
                <a:cubicBezTo>
                  <a:pt x="326347" y="2626099"/>
                  <a:pt x="324315" y="2610184"/>
                  <a:pt x="324400" y="2596302"/>
                </a:cubicBezTo>
                <a:cubicBezTo>
                  <a:pt x="319998" y="2585044"/>
                  <a:pt x="301460" y="2587922"/>
                  <a:pt x="293080" y="2580642"/>
                </a:cubicBezTo>
                <a:cubicBezTo>
                  <a:pt x="287748" y="2573702"/>
                  <a:pt x="287917" y="2561343"/>
                  <a:pt x="282584" y="2554486"/>
                </a:cubicBezTo>
                <a:cubicBezTo>
                  <a:pt x="260322" y="2524437"/>
                  <a:pt x="226124" y="2506322"/>
                  <a:pt x="193705" y="2486515"/>
                </a:cubicBezTo>
                <a:cubicBezTo>
                  <a:pt x="194213" y="2470263"/>
                  <a:pt x="187356" y="2461544"/>
                  <a:pt x="183208" y="2449947"/>
                </a:cubicBezTo>
                <a:cubicBezTo>
                  <a:pt x="165771" y="2456888"/>
                  <a:pt x="163993" y="2479490"/>
                  <a:pt x="151888" y="2491762"/>
                </a:cubicBezTo>
                <a:cubicBezTo>
                  <a:pt x="120400" y="2496841"/>
                  <a:pt x="88318" y="2501328"/>
                  <a:pt x="68258" y="2517918"/>
                </a:cubicBezTo>
                <a:lnTo>
                  <a:pt x="0" y="2517918"/>
                </a:lnTo>
                <a:lnTo>
                  <a:pt x="0" y="1513959"/>
                </a:lnTo>
                <a:lnTo>
                  <a:pt x="370" y="1513833"/>
                </a:lnTo>
                <a:cubicBezTo>
                  <a:pt x="14337" y="1513833"/>
                  <a:pt x="28304" y="1513833"/>
                  <a:pt x="42186" y="1513833"/>
                </a:cubicBezTo>
                <a:cubicBezTo>
                  <a:pt x="54967" y="1521196"/>
                  <a:pt x="68596" y="1546338"/>
                  <a:pt x="89250" y="1529493"/>
                </a:cubicBezTo>
                <a:cubicBezTo>
                  <a:pt x="92213" y="1542274"/>
                  <a:pt x="109481" y="1540665"/>
                  <a:pt x="104910" y="1560896"/>
                </a:cubicBezTo>
                <a:cubicBezTo>
                  <a:pt x="105840" y="1579180"/>
                  <a:pt x="86541" y="1577318"/>
                  <a:pt x="78754" y="1587052"/>
                </a:cubicBezTo>
                <a:cubicBezTo>
                  <a:pt x="77314" y="1605928"/>
                  <a:pt x="99408" y="1601273"/>
                  <a:pt x="99661" y="1618456"/>
                </a:cubicBezTo>
                <a:cubicBezTo>
                  <a:pt x="78246" y="1632846"/>
                  <a:pt x="64448" y="1670515"/>
                  <a:pt x="84001" y="1696839"/>
                </a:cubicBezTo>
                <a:cubicBezTo>
                  <a:pt x="99831" y="1698447"/>
                  <a:pt x="124632" y="1691084"/>
                  <a:pt x="125817" y="1707252"/>
                </a:cubicBezTo>
                <a:cubicBezTo>
                  <a:pt x="118877" y="1721218"/>
                  <a:pt x="90858" y="1714107"/>
                  <a:pt x="78754" y="1722912"/>
                </a:cubicBezTo>
                <a:cubicBezTo>
                  <a:pt x="73505" y="1747374"/>
                  <a:pt x="99746" y="1740264"/>
                  <a:pt x="94414" y="1764727"/>
                </a:cubicBezTo>
                <a:cubicBezTo>
                  <a:pt x="87810" y="1788598"/>
                  <a:pt x="51666" y="1783519"/>
                  <a:pt x="36853" y="1785635"/>
                </a:cubicBezTo>
                <a:cubicBezTo>
                  <a:pt x="15692" y="1816193"/>
                  <a:pt x="52174" y="1827873"/>
                  <a:pt x="52513" y="1853606"/>
                </a:cubicBezTo>
                <a:cubicBezTo>
                  <a:pt x="48703" y="1884672"/>
                  <a:pt x="25680" y="1896354"/>
                  <a:pt x="31605" y="1937239"/>
                </a:cubicBezTo>
                <a:cubicBezTo>
                  <a:pt x="54544" y="1954337"/>
                  <a:pt x="63264" y="1985742"/>
                  <a:pt x="109989" y="1979055"/>
                </a:cubicBezTo>
                <a:cubicBezTo>
                  <a:pt x="121162" y="1990481"/>
                  <a:pt x="138768" y="1995560"/>
                  <a:pt x="162301" y="1994713"/>
                </a:cubicBezTo>
                <a:cubicBezTo>
                  <a:pt x="168903" y="2007326"/>
                  <a:pt x="168988" y="2026372"/>
                  <a:pt x="177960" y="2036530"/>
                </a:cubicBezTo>
                <a:cubicBezTo>
                  <a:pt x="221469" y="2051935"/>
                  <a:pt x="241023" y="2012828"/>
                  <a:pt x="277252" y="2005210"/>
                </a:cubicBezTo>
                <a:cubicBezTo>
                  <a:pt x="280891" y="1963225"/>
                  <a:pt x="253381" y="1952390"/>
                  <a:pt x="240683" y="1926826"/>
                </a:cubicBezTo>
                <a:cubicBezTo>
                  <a:pt x="224347" y="1918784"/>
                  <a:pt x="189642" y="1929112"/>
                  <a:pt x="183208" y="1911167"/>
                </a:cubicBezTo>
                <a:cubicBezTo>
                  <a:pt x="199968" y="1865204"/>
                  <a:pt x="280806" y="1883233"/>
                  <a:pt x="339975" y="1879847"/>
                </a:cubicBezTo>
                <a:cubicBezTo>
                  <a:pt x="348186" y="1863596"/>
                  <a:pt x="362152" y="1853268"/>
                  <a:pt x="376628" y="1843280"/>
                </a:cubicBezTo>
                <a:cubicBezTo>
                  <a:pt x="367908" y="1806713"/>
                  <a:pt x="368755" y="1760579"/>
                  <a:pt x="360968" y="1722996"/>
                </a:cubicBezTo>
                <a:cubicBezTo>
                  <a:pt x="343700" y="1717663"/>
                  <a:pt x="321014" y="1717663"/>
                  <a:pt x="308655" y="1707337"/>
                </a:cubicBezTo>
                <a:cubicBezTo>
                  <a:pt x="304846" y="1687613"/>
                  <a:pt x="295620" y="1654855"/>
                  <a:pt x="319152" y="1649861"/>
                </a:cubicBezTo>
                <a:cubicBezTo>
                  <a:pt x="327616" y="1657056"/>
                  <a:pt x="325670" y="1674747"/>
                  <a:pt x="345308" y="1670768"/>
                </a:cubicBezTo>
                <a:cubicBezTo>
                  <a:pt x="361221" y="1629377"/>
                  <a:pt x="326685" y="1596025"/>
                  <a:pt x="319152" y="1560981"/>
                </a:cubicBezTo>
                <a:cubicBezTo>
                  <a:pt x="277336" y="1561150"/>
                  <a:pt x="229341" y="1541427"/>
                  <a:pt x="198952" y="1560981"/>
                </a:cubicBezTo>
                <a:cubicBezTo>
                  <a:pt x="184986" y="1554039"/>
                  <a:pt x="192097" y="1526022"/>
                  <a:pt x="183293" y="1513918"/>
                </a:cubicBezTo>
                <a:cubicBezTo>
                  <a:pt x="151720" y="1512393"/>
                  <a:pt x="112867" y="1518150"/>
                  <a:pt x="89165" y="1508754"/>
                </a:cubicBezTo>
                <a:cubicBezTo>
                  <a:pt x="89250" y="1496395"/>
                  <a:pt x="80192" y="1493347"/>
                  <a:pt x="83918" y="1477349"/>
                </a:cubicBezTo>
                <a:cubicBezTo>
                  <a:pt x="79600" y="1466006"/>
                  <a:pt x="64194" y="1465753"/>
                  <a:pt x="63009" y="1451193"/>
                </a:cubicBezTo>
                <a:cubicBezTo>
                  <a:pt x="92297" y="1432825"/>
                  <a:pt x="76044" y="1395411"/>
                  <a:pt x="83918" y="1362313"/>
                </a:cubicBezTo>
                <a:cubicBezTo>
                  <a:pt x="68258" y="1347078"/>
                  <a:pt x="32875" y="1350717"/>
                  <a:pt x="15945" y="1362313"/>
                </a:cubicBezTo>
                <a:cubicBezTo>
                  <a:pt x="14802" y="1355605"/>
                  <a:pt x="11406" y="1351156"/>
                  <a:pt x="6598" y="1348121"/>
                </a:cubicBezTo>
                <a:lnTo>
                  <a:pt x="0" y="1346006"/>
                </a:lnTo>
                <a:close/>
              </a:path>
            </a:pathLst>
          </a:custGeom>
          <a:gradFill>
            <a:gsLst>
              <a:gs pos="0">
                <a:schemeClr val="dk2"/>
              </a:gs>
              <a:gs pos="100000">
                <a:schemeClr val="lt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59" name="Google Shape;159;p2"/>
          <p:cNvSpPr/>
          <p:nvPr/>
        </p:nvSpPr>
        <p:spPr>
          <a:xfrm rot="-5400000">
            <a:off x="-108235" y="4853337"/>
            <a:ext cx="2088836" cy="1920486"/>
          </a:xfrm>
          <a:custGeom>
            <a:avLst/>
            <a:gdLst/>
            <a:ahLst/>
            <a:cxnLst/>
            <a:rect l="l" t="t" r="r" b="b"/>
            <a:pathLst>
              <a:path w="2164597" h="1990141" extrusionOk="0">
                <a:moveTo>
                  <a:pt x="589481" y="1958208"/>
                </a:moveTo>
                <a:cubicBezTo>
                  <a:pt x="596581" y="1958356"/>
                  <a:pt x="605638" y="1960472"/>
                  <a:pt x="611014" y="1958906"/>
                </a:cubicBezTo>
                <a:cubicBezTo>
                  <a:pt x="615500" y="1978630"/>
                  <a:pt x="587651" y="1977360"/>
                  <a:pt x="579694" y="1969319"/>
                </a:cubicBezTo>
                <a:cubicBezTo>
                  <a:pt x="577239" y="1959880"/>
                  <a:pt x="582382" y="1958060"/>
                  <a:pt x="589481" y="1958208"/>
                </a:cubicBezTo>
                <a:close/>
                <a:moveTo>
                  <a:pt x="2027840" y="1906594"/>
                </a:moveTo>
                <a:cubicBezTo>
                  <a:pt x="2060938" y="1895082"/>
                  <a:pt x="2057975" y="1939353"/>
                  <a:pt x="2048747" y="1953658"/>
                </a:cubicBezTo>
                <a:cubicBezTo>
                  <a:pt x="2040029" y="1953658"/>
                  <a:pt x="2031311" y="1953658"/>
                  <a:pt x="2022593" y="1953658"/>
                </a:cubicBezTo>
                <a:cubicBezTo>
                  <a:pt x="2023608" y="1937236"/>
                  <a:pt x="2019037" y="1915229"/>
                  <a:pt x="2027840" y="1906594"/>
                </a:cubicBezTo>
                <a:close/>
                <a:moveTo>
                  <a:pt x="1510221" y="1890850"/>
                </a:moveTo>
                <a:cubicBezTo>
                  <a:pt x="1517332" y="1892458"/>
                  <a:pt x="1514538" y="1903971"/>
                  <a:pt x="1515468" y="1911757"/>
                </a:cubicBezTo>
                <a:cubicBezTo>
                  <a:pt x="1544334" y="1918276"/>
                  <a:pt x="1546281" y="1959669"/>
                  <a:pt x="1536377" y="1990141"/>
                </a:cubicBezTo>
                <a:cubicBezTo>
                  <a:pt x="1521056" y="1988025"/>
                  <a:pt x="1518686" y="1972958"/>
                  <a:pt x="1505057" y="1969234"/>
                </a:cubicBezTo>
                <a:cubicBezTo>
                  <a:pt x="1512845" y="1935291"/>
                  <a:pt x="1474924" y="1925133"/>
                  <a:pt x="1494561" y="1896099"/>
                </a:cubicBezTo>
                <a:cubicBezTo>
                  <a:pt x="1502010" y="1896606"/>
                  <a:pt x="1509375" y="1896945"/>
                  <a:pt x="1510221" y="1890850"/>
                </a:cubicBezTo>
                <a:close/>
                <a:moveTo>
                  <a:pt x="1814359" y="1867531"/>
                </a:moveTo>
                <a:cubicBezTo>
                  <a:pt x="1818719" y="1866790"/>
                  <a:pt x="1823629" y="1869478"/>
                  <a:pt x="1829088" y="1875192"/>
                </a:cubicBezTo>
                <a:cubicBezTo>
                  <a:pt x="1828580" y="1888481"/>
                  <a:pt x="1809619" y="1887549"/>
                  <a:pt x="1802933" y="1880439"/>
                </a:cubicBezTo>
                <a:cubicBezTo>
                  <a:pt x="1806191" y="1872440"/>
                  <a:pt x="1810000" y="1868271"/>
                  <a:pt x="1814359" y="1867531"/>
                </a:cubicBezTo>
                <a:close/>
                <a:moveTo>
                  <a:pt x="1844834" y="1864779"/>
                </a:moveTo>
                <a:cubicBezTo>
                  <a:pt x="1860831" y="1860970"/>
                  <a:pt x="1863877" y="1870111"/>
                  <a:pt x="1876151" y="1870028"/>
                </a:cubicBezTo>
                <a:cubicBezTo>
                  <a:pt x="1876066" y="1883910"/>
                  <a:pt x="1878182" y="1899908"/>
                  <a:pt x="1870904" y="1906595"/>
                </a:cubicBezTo>
                <a:cubicBezTo>
                  <a:pt x="1847710" y="1908203"/>
                  <a:pt x="1829935" y="1884756"/>
                  <a:pt x="1844834" y="1864779"/>
                </a:cubicBezTo>
                <a:close/>
                <a:moveTo>
                  <a:pt x="1625258" y="1817630"/>
                </a:moveTo>
                <a:cubicBezTo>
                  <a:pt x="1631945" y="1830073"/>
                  <a:pt x="1638632" y="1842602"/>
                  <a:pt x="1646165" y="1854198"/>
                </a:cubicBezTo>
                <a:cubicBezTo>
                  <a:pt x="1640494" y="1869434"/>
                  <a:pt x="1621279" y="1871127"/>
                  <a:pt x="1599101" y="1869858"/>
                </a:cubicBezTo>
                <a:cubicBezTo>
                  <a:pt x="1598763" y="1847680"/>
                  <a:pt x="1572775" y="1850897"/>
                  <a:pt x="1557285" y="1843786"/>
                </a:cubicBezTo>
                <a:cubicBezTo>
                  <a:pt x="1566850" y="1810350"/>
                  <a:pt x="1595461" y="1827026"/>
                  <a:pt x="1625258" y="1817630"/>
                </a:cubicBezTo>
                <a:close/>
                <a:moveTo>
                  <a:pt x="532629" y="1786311"/>
                </a:moveTo>
                <a:cubicBezTo>
                  <a:pt x="545496" y="1790967"/>
                  <a:pt x="546766" y="1822879"/>
                  <a:pt x="537878" y="1833375"/>
                </a:cubicBezTo>
                <a:cubicBezTo>
                  <a:pt x="519170" y="1830159"/>
                  <a:pt x="529160" y="1798162"/>
                  <a:pt x="532629" y="1786311"/>
                </a:cubicBezTo>
                <a:close/>
                <a:moveTo>
                  <a:pt x="1755954" y="1676523"/>
                </a:moveTo>
                <a:cubicBezTo>
                  <a:pt x="1779232" y="1682618"/>
                  <a:pt x="1796077" y="1718084"/>
                  <a:pt x="1782110" y="1744495"/>
                </a:cubicBezTo>
                <a:cubicBezTo>
                  <a:pt x="1768567" y="1726634"/>
                  <a:pt x="1753669" y="1710213"/>
                  <a:pt x="1755954" y="1676523"/>
                </a:cubicBezTo>
                <a:close/>
                <a:moveTo>
                  <a:pt x="1272332" y="1655278"/>
                </a:moveTo>
                <a:cubicBezTo>
                  <a:pt x="1264936" y="1655278"/>
                  <a:pt x="1257551" y="1657140"/>
                  <a:pt x="1254079" y="1660864"/>
                </a:cubicBezTo>
                <a:cubicBezTo>
                  <a:pt x="1252388" y="1672969"/>
                  <a:pt x="1254926" y="1680925"/>
                  <a:pt x="1259243" y="1687020"/>
                </a:cubicBezTo>
                <a:cubicBezTo>
                  <a:pt x="1279474" y="1688035"/>
                  <a:pt x="1289293" y="1678725"/>
                  <a:pt x="1290648" y="1660864"/>
                </a:cubicBezTo>
                <a:cubicBezTo>
                  <a:pt x="1287134" y="1657140"/>
                  <a:pt x="1279728" y="1655278"/>
                  <a:pt x="1272332" y="1655278"/>
                </a:cubicBezTo>
                <a:close/>
                <a:moveTo>
                  <a:pt x="530510" y="1636083"/>
                </a:moveTo>
                <a:cubicBezTo>
                  <a:pt x="534752" y="1635839"/>
                  <a:pt x="538979" y="1636929"/>
                  <a:pt x="543042" y="1640040"/>
                </a:cubicBezTo>
                <a:cubicBezTo>
                  <a:pt x="544058" y="1660270"/>
                  <a:pt x="534747" y="1670090"/>
                  <a:pt x="516886" y="1671360"/>
                </a:cubicBezTo>
                <a:cubicBezTo>
                  <a:pt x="505205" y="1682364"/>
                  <a:pt x="503681" y="1703441"/>
                  <a:pt x="485482" y="1707927"/>
                </a:cubicBezTo>
                <a:cubicBezTo>
                  <a:pt x="467452" y="1703356"/>
                  <a:pt x="474139" y="1674069"/>
                  <a:pt x="459411" y="1666112"/>
                </a:cubicBezTo>
                <a:cubicBezTo>
                  <a:pt x="464405" y="1655446"/>
                  <a:pt x="479472" y="1654853"/>
                  <a:pt x="495978" y="1655700"/>
                </a:cubicBezTo>
                <a:cubicBezTo>
                  <a:pt x="504930" y="1649542"/>
                  <a:pt x="517786" y="1636813"/>
                  <a:pt x="530510" y="1636083"/>
                </a:cubicBezTo>
                <a:close/>
                <a:moveTo>
                  <a:pt x="2116636" y="1603388"/>
                </a:moveTo>
                <a:cubicBezTo>
                  <a:pt x="2128232" y="1614477"/>
                  <a:pt x="2148801" y="1616508"/>
                  <a:pt x="2142792" y="1645204"/>
                </a:cubicBezTo>
                <a:cubicBezTo>
                  <a:pt x="2135089" y="1647912"/>
                  <a:pt x="2129587" y="1652906"/>
                  <a:pt x="2121883" y="1655700"/>
                </a:cubicBezTo>
                <a:cubicBezTo>
                  <a:pt x="2104192" y="1655954"/>
                  <a:pt x="2099198" y="1643511"/>
                  <a:pt x="2090480" y="1634792"/>
                </a:cubicBezTo>
                <a:cubicBezTo>
                  <a:pt x="2088447" y="1613461"/>
                  <a:pt x="2112742" y="1618625"/>
                  <a:pt x="2116636" y="1603388"/>
                </a:cubicBezTo>
                <a:close/>
                <a:moveTo>
                  <a:pt x="1667157" y="1603303"/>
                </a:moveTo>
                <a:cubicBezTo>
                  <a:pt x="1683663" y="1612953"/>
                  <a:pt x="1679431" y="1643256"/>
                  <a:pt x="1714222" y="1634623"/>
                </a:cubicBezTo>
                <a:cubicBezTo>
                  <a:pt x="1729119" y="1635554"/>
                  <a:pt x="1707957" y="1600425"/>
                  <a:pt x="1729965" y="1608467"/>
                </a:cubicBezTo>
                <a:cubicBezTo>
                  <a:pt x="1730559" y="1621502"/>
                  <a:pt x="1739701" y="1624634"/>
                  <a:pt x="1729965" y="1634623"/>
                </a:cubicBezTo>
                <a:cubicBezTo>
                  <a:pt x="1726495" y="1634623"/>
                  <a:pt x="1722940" y="1634623"/>
                  <a:pt x="1719469" y="1634623"/>
                </a:cubicBezTo>
                <a:cubicBezTo>
                  <a:pt x="1717776" y="1666366"/>
                  <a:pt x="1723533" y="1705134"/>
                  <a:pt x="1714137" y="1728835"/>
                </a:cubicBezTo>
                <a:cubicBezTo>
                  <a:pt x="1677823" y="1727312"/>
                  <a:pt x="1658862" y="1743226"/>
                  <a:pt x="1641001" y="1760155"/>
                </a:cubicBezTo>
                <a:cubicBezTo>
                  <a:pt x="1630505" y="1760155"/>
                  <a:pt x="1620094" y="1760155"/>
                  <a:pt x="1609597" y="1760155"/>
                </a:cubicBezTo>
                <a:cubicBezTo>
                  <a:pt x="1606973" y="1731375"/>
                  <a:pt x="1615353" y="1691675"/>
                  <a:pt x="1604434" y="1671276"/>
                </a:cubicBezTo>
                <a:cubicBezTo>
                  <a:pt x="1594869" y="1676946"/>
                  <a:pt x="1591821" y="1684226"/>
                  <a:pt x="1583526" y="1692183"/>
                </a:cubicBezTo>
                <a:cubicBezTo>
                  <a:pt x="1576416" y="1699040"/>
                  <a:pt x="1574215" y="1712329"/>
                  <a:pt x="1557370" y="1707843"/>
                </a:cubicBezTo>
                <a:cubicBezTo>
                  <a:pt x="1543997" y="1700310"/>
                  <a:pt x="1545434" y="1677962"/>
                  <a:pt x="1541710" y="1660779"/>
                </a:cubicBezTo>
                <a:cubicBezTo>
                  <a:pt x="1556439" y="1652823"/>
                  <a:pt x="1563127" y="1662556"/>
                  <a:pt x="1583526" y="1655531"/>
                </a:cubicBezTo>
                <a:cubicBezTo>
                  <a:pt x="1597154" y="1653414"/>
                  <a:pt x="1599270" y="1639955"/>
                  <a:pt x="1614845" y="1639870"/>
                </a:cubicBezTo>
                <a:cubicBezTo>
                  <a:pt x="1636178" y="1631660"/>
                  <a:pt x="1637447" y="1603218"/>
                  <a:pt x="1667157" y="1603303"/>
                </a:cubicBezTo>
                <a:close/>
                <a:moveTo>
                  <a:pt x="245167" y="1577232"/>
                </a:moveTo>
                <a:cubicBezTo>
                  <a:pt x="278772" y="1574523"/>
                  <a:pt x="283344" y="1624381"/>
                  <a:pt x="271238" y="1650452"/>
                </a:cubicBezTo>
                <a:cubicBezTo>
                  <a:pt x="255663" y="1650367"/>
                  <a:pt x="253462" y="1636823"/>
                  <a:pt x="239920" y="1634792"/>
                </a:cubicBezTo>
                <a:cubicBezTo>
                  <a:pt x="239411" y="1613291"/>
                  <a:pt x="238903" y="1591876"/>
                  <a:pt x="245167" y="1577232"/>
                </a:cubicBezTo>
                <a:close/>
                <a:moveTo>
                  <a:pt x="1703641" y="1571984"/>
                </a:moveTo>
                <a:cubicBezTo>
                  <a:pt x="1722348" y="1568936"/>
                  <a:pt x="1719554" y="1587474"/>
                  <a:pt x="1719301" y="1603303"/>
                </a:cubicBezTo>
                <a:cubicBezTo>
                  <a:pt x="1695346" y="1606096"/>
                  <a:pt x="1698224" y="1585781"/>
                  <a:pt x="1703641" y="1571984"/>
                </a:cubicBezTo>
                <a:close/>
                <a:moveTo>
                  <a:pt x="354871" y="1535416"/>
                </a:moveTo>
                <a:cubicBezTo>
                  <a:pt x="360965" y="1543288"/>
                  <a:pt x="369938" y="1548198"/>
                  <a:pt x="370531" y="1561572"/>
                </a:cubicBezTo>
                <a:cubicBezTo>
                  <a:pt x="359695" y="1563773"/>
                  <a:pt x="356732" y="1557932"/>
                  <a:pt x="349622" y="1556323"/>
                </a:cubicBezTo>
                <a:cubicBezTo>
                  <a:pt x="348945" y="1546928"/>
                  <a:pt x="356056" y="1545319"/>
                  <a:pt x="354871" y="1535416"/>
                </a:cubicBezTo>
                <a:close/>
                <a:moveTo>
                  <a:pt x="939752" y="1528105"/>
                </a:moveTo>
                <a:cubicBezTo>
                  <a:pt x="935975" y="1529766"/>
                  <a:pt x="933266" y="1533850"/>
                  <a:pt x="929880" y="1540580"/>
                </a:cubicBezTo>
                <a:cubicBezTo>
                  <a:pt x="948588" y="1541088"/>
                  <a:pt x="948757" y="1560134"/>
                  <a:pt x="966533" y="1561573"/>
                </a:cubicBezTo>
                <a:cubicBezTo>
                  <a:pt x="973305" y="1540919"/>
                  <a:pt x="949350" y="1550907"/>
                  <a:pt x="956037" y="1530168"/>
                </a:cubicBezTo>
                <a:cubicBezTo>
                  <a:pt x="948376" y="1527206"/>
                  <a:pt x="943530" y="1526444"/>
                  <a:pt x="939752" y="1528105"/>
                </a:cubicBezTo>
                <a:close/>
                <a:moveTo>
                  <a:pt x="914220" y="1519672"/>
                </a:moveTo>
                <a:cubicBezTo>
                  <a:pt x="898900" y="1520011"/>
                  <a:pt x="894836" y="1531608"/>
                  <a:pt x="888064" y="1540580"/>
                </a:cubicBezTo>
                <a:cubicBezTo>
                  <a:pt x="894328" y="1546675"/>
                  <a:pt x="906602" y="1546590"/>
                  <a:pt x="919469" y="1545828"/>
                </a:cubicBezTo>
                <a:cubicBezTo>
                  <a:pt x="923787" y="1531015"/>
                  <a:pt x="912104" y="1532285"/>
                  <a:pt x="914220" y="1519672"/>
                </a:cubicBezTo>
                <a:close/>
                <a:moveTo>
                  <a:pt x="1554545" y="1513535"/>
                </a:moveTo>
                <a:cubicBezTo>
                  <a:pt x="1565729" y="1513027"/>
                  <a:pt x="1578701" y="1516328"/>
                  <a:pt x="1583441" y="1519756"/>
                </a:cubicBezTo>
                <a:cubicBezTo>
                  <a:pt x="1579973" y="1538887"/>
                  <a:pt x="1568544" y="1550145"/>
                  <a:pt x="1546874" y="1551076"/>
                </a:cubicBezTo>
                <a:cubicBezTo>
                  <a:pt x="1539595" y="1547860"/>
                  <a:pt x="1546027" y="1530930"/>
                  <a:pt x="1536379" y="1530169"/>
                </a:cubicBezTo>
                <a:cubicBezTo>
                  <a:pt x="1533966" y="1518360"/>
                  <a:pt x="1543362" y="1514043"/>
                  <a:pt x="1554545" y="1513535"/>
                </a:cubicBezTo>
                <a:close/>
                <a:moveTo>
                  <a:pt x="1008347" y="1504012"/>
                </a:moveTo>
                <a:cubicBezTo>
                  <a:pt x="1026209" y="1502149"/>
                  <a:pt x="1030441" y="1534231"/>
                  <a:pt x="1008347" y="1530168"/>
                </a:cubicBezTo>
                <a:cubicBezTo>
                  <a:pt x="1004708" y="1514085"/>
                  <a:pt x="1004708" y="1520095"/>
                  <a:pt x="1008347" y="1504012"/>
                </a:cubicBezTo>
                <a:close/>
                <a:moveTo>
                  <a:pt x="532631" y="1493600"/>
                </a:moveTo>
                <a:cubicBezTo>
                  <a:pt x="552691" y="1499610"/>
                  <a:pt x="539063" y="1539394"/>
                  <a:pt x="543127" y="1561572"/>
                </a:cubicBezTo>
                <a:cubicBezTo>
                  <a:pt x="539656" y="1580702"/>
                  <a:pt x="554469" y="1581633"/>
                  <a:pt x="553623" y="1598140"/>
                </a:cubicBezTo>
                <a:cubicBezTo>
                  <a:pt x="523826" y="1615746"/>
                  <a:pt x="495047" y="1617269"/>
                  <a:pt x="464743" y="1592891"/>
                </a:cubicBezTo>
                <a:cubicBezTo>
                  <a:pt x="462965" y="1535500"/>
                  <a:pt x="520102" y="1536771"/>
                  <a:pt x="532631" y="1493600"/>
                </a:cubicBezTo>
                <a:close/>
                <a:moveTo>
                  <a:pt x="742667" y="1481688"/>
                </a:moveTo>
                <a:cubicBezTo>
                  <a:pt x="751020" y="1480787"/>
                  <a:pt x="759612" y="1481263"/>
                  <a:pt x="767865" y="1483189"/>
                </a:cubicBezTo>
                <a:cubicBezTo>
                  <a:pt x="767104" y="1492839"/>
                  <a:pt x="750174" y="1486405"/>
                  <a:pt x="746958" y="1493600"/>
                </a:cubicBezTo>
                <a:cubicBezTo>
                  <a:pt x="740863" y="1508413"/>
                  <a:pt x="724271" y="1512646"/>
                  <a:pt x="720802" y="1530167"/>
                </a:cubicBezTo>
                <a:cubicBezTo>
                  <a:pt x="707935" y="1530845"/>
                  <a:pt x="695661" y="1530929"/>
                  <a:pt x="689482" y="1525003"/>
                </a:cubicBezTo>
                <a:cubicBezTo>
                  <a:pt x="694688" y="1499483"/>
                  <a:pt x="717606" y="1484389"/>
                  <a:pt x="742667" y="1481688"/>
                </a:cubicBezTo>
                <a:close/>
                <a:moveTo>
                  <a:pt x="830589" y="1404722"/>
                </a:moveTo>
                <a:cubicBezTo>
                  <a:pt x="850567" y="1404468"/>
                  <a:pt x="860385" y="1423513"/>
                  <a:pt x="872405" y="1436125"/>
                </a:cubicBezTo>
                <a:cubicBezTo>
                  <a:pt x="876468" y="1440358"/>
                  <a:pt x="885949" y="1447891"/>
                  <a:pt x="877653" y="1457034"/>
                </a:cubicBezTo>
                <a:cubicBezTo>
                  <a:pt x="863179" y="1455256"/>
                  <a:pt x="858777" y="1429523"/>
                  <a:pt x="841085" y="1446538"/>
                </a:cubicBezTo>
                <a:cubicBezTo>
                  <a:pt x="844386" y="1460758"/>
                  <a:pt x="862924" y="1459573"/>
                  <a:pt x="861994" y="1477941"/>
                </a:cubicBezTo>
                <a:cubicBezTo>
                  <a:pt x="864279" y="1497664"/>
                  <a:pt x="850905" y="1501728"/>
                  <a:pt x="841085" y="1509261"/>
                </a:cubicBezTo>
                <a:cubicBezTo>
                  <a:pt x="817639" y="1503251"/>
                  <a:pt x="816199" y="1477348"/>
                  <a:pt x="814929" y="1462198"/>
                </a:cubicBezTo>
                <a:cubicBezTo>
                  <a:pt x="792159" y="1454748"/>
                  <a:pt x="790889" y="1480057"/>
                  <a:pt x="778362" y="1467445"/>
                </a:cubicBezTo>
                <a:cubicBezTo>
                  <a:pt x="779124" y="1448992"/>
                  <a:pt x="793260" y="1444082"/>
                  <a:pt x="794022" y="1425629"/>
                </a:cubicBezTo>
                <a:cubicBezTo>
                  <a:pt x="815268" y="1427660"/>
                  <a:pt x="830419" y="1423683"/>
                  <a:pt x="830589" y="1404722"/>
                </a:cubicBezTo>
                <a:close/>
                <a:moveTo>
                  <a:pt x="929965" y="1388976"/>
                </a:moveTo>
                <a:cubicBezTo>
                  <a:pt x="920992" y="1388638"/>
                  <a:pt x="916591" y="1392955"/>
                  <a:pt x="914305" y="1399389"/>
                </a:cubicBezTo>
                <a:cubicBezTo>
                  <a:pt x="924125" y="1400066"/>
                  <a:pt x="917861" y="1416741"/>
                  <a:pt x="929965" y="1415133"/>
                </a:cubicBezTo>
                <a:cubicBezTo>
                  <a:pt x="930473" y="1402097"/>
                  <a:pt x="939700" y="1398966"/>
                  <a:pt x="929965" y="1388976"/>
                </a:cubicBezTo>
                <a:close/>
                <a:moveTo>
                  <a:pt x="293236" y="1387584"/>
                </a:moveTo>
                <a:cubicBezTo>
                  <a:pt x="302565" y="1385781"/>
                  <a:pt x="313098" y="1385951"/>
                  <a:pt x="323552" y="1389062"/>
                </a:cubicBezTo>
                <a:cubicBezTo>
                  <a:pt x="343867" y="1408361"/>
                  <a:pt x="363929" y="1442644"/>
                  <a:pt x="344460" y="1472693"/>
                </a:cubicBezTo>
                <a:cubicBezTo>
                  <a:pt x="325329" y="1476248"/>
                  <a:pt x="306453" y="1479973"/>
                  <a:pt x="281736" y="1477941"/>
                </a:cubicBezTo>
                <a:cubicBezTo>
                  <a:pt x="272933" y="1469308"/>
                  <a:pt x="277588" y="1447214"/>
                  <a:pt x="276487" y="1430878"/>
                </a:cubicBezTo>
                <a:cubicBezTo>
                  <a:pt x="248109" y="1416149"/>
                  <a:pt x="265251" y="1392992"/>
                  <a:pt x="293236" y="1387584"/>
                </a:cubicBezTo>
                <a:close/>
                <a:moveTo>
                  <a:pt x="1207346" y="1331276"/>
                </a:moveTo>
                <a:cubicBezTo>
                  <a:pt x="1219067" y="1335236"/>
                  <a:pt x="1219099" y="1350884"/>
                  <a:pt x="1217512" y="1368152"/>
                </a:cubicBezTo>
                <a:cubicBezTo>
                  <a:pt x="1207017" y="1368152"/>
                  <a:pt x="1196604" y="1368152"/>
                  <a:pt x="1186108" y="1368152"/>
                </a:cubicBezTo>
                <a:cubicBezTo>
                  <a:pt x="1186192" y="1354270"/>
                  <a:pt x="1184160" y="1338272"/>
                  <a:pt x="1191355" y="1331585"/>
                </a:cubicBezTo>
                <a:cubicBezTo>
                  <a:pt x="1198234" y="1329934"/>
                  <a:pt x="1203439" y="1329956"/>
                  <a:pt x="1207346" y="1331276"/>
                </a:cubicBezTo>
                <a:close/>
                <a:moveTo>
                  <a:pt x="971697" y="1300352"/>
                </a:moveTo>
                <a:cubicBezTo>
                  <a:pt x="948588" y="1301621"/>
                  <a:pt x="942154" y="1319651"/>
                  <a:pt x="919384" y="1321259"/>
                </a:cubicBezTo>
                <a:cubicBezTo>
                  <a:pt x="919469" y="1328031"/>
                  <a:pt x="919469" y="1335056"/>
                  <a:pt x="919469" y="1341998"/>
                </a:cubicBezTo>
                <a:cubicBezTo>
                  <a:pt x="934451" y="1354949"/>
                  <a:pt x="948165" y="1369000"/>
                  <a:pt x="956037" y="1389061"/>
                </a:cubicBezTo>
                <a:cubicBezTo>
                  <a:pt x="972966" y="1393040"/>
                  <a:pt x="983378" y="1403537"/>
                  <a:pt x="987440" y="1420381"/>
                </a:cubicBezTo>
                <a:cubicBezTo>
                  <a:pt x="989896" y="1436803"/>
                  <a:pt x="980923" y="1441712"/>
                  <a:pt x="971781" y="1446537"/>
                </a:cubicBezTo>
                <a:cubicBezTo>
                  <a:pt x="977707" y="1482173"/>
                  <a:pt x="951719" y="1485729"/>
                  <a:pt x="956121" y="1519757"/>
                </a:cubicBezTo>
                <a:cubicBezTo>
                  <a:pt x="987018" y="1525428"/>
                  <a:pt x="1000054" y="1549044"/>
                  <a:pt x="1013598" y="1572069"/>
                </a:cubicBezTo>
                <a:cubicBezTo>
                  <a:pt x="1030273" y="1575117"/>
                  <a:pt x="1029764" y="1562250"/>
                  <a:pt x="1039752" y="1572069"/>
                </a:cubicBezTo>
                <a:cubicBezTo>
                  <a:pt x="1043223" y="1613884"/>
                  <a:pt x="1075728" y="1626666"/>
                  <a:pt x="1102477" y="1645289"/>
                </a:cubicBezTo>
                <a:cubicBezTo>
                  <a:pt x="1098075" y="1651300"/>
                  <a:pt x="1095620" y="1659256"/>
                  <a:pt x="1097229" y="1671445"/>
                </a:cubicBezTo>
                <a:cubicBezTo>
                  <a:pt x="1111872" y="1674238"/>
                  <a:pt x="1124401" y="1679147"/>
                  <a:pt x="1139046" y="1681942"/>
                </a:cubicBezTo>
                <a:cubicBezTo>
                  <a:pt x="1150556" y="1676016"/>
                  <a:pt x="1156396" y="1664419"/>
                  <a:pt x="1170448" y="1661034"/>
                </a:cubicBezTo>
                <a:cubicBezTo>
                  <a:pt x="1188816" y="1657987"/>
                  <a:pt x="1187631" y="1685751"/>
                  <a:pt x="1201768" y="1671445"/>
                </a:cubicBezTo>
                <a:cubicBezTo>
                  <a:pt x="1211503" y="1662134"/>
                  <a:pt x="1197536" y="1658155"/>
                  <a:pt x="1201768" y="1640125"/>
                </a:cubicBezTo>
                <a:cubicBezTo>
                  <a:pt x="1180013" y="1639194"/>
                  <a:pt x="1176289" y="1620233"/>
                  <a:pt x="1165199" y="1608805"/>
                </a:cubicBezTo>
                <a:cubicBezTo>
                  <a:pt x="1175189" y="1606521"/>
                  <a:pt x="1178320" y="1597548"/>
                  <a:pt x="1191357" y="1598309"/>
                </a:cubicBezTo>
                <a:cubicBezTo>
                  <a:pt x="1205492" y="1601527"/>
                  <a:pt x="1204391" y="1620148"/>
                  <a:pt x="1222676" y="1619218"/>
                </a:cubicBezTo>
                <a:cubicBezTo>
                  <a:pt x="1250948" y="1626581"/>
                  <a:pt x="1250440" y="1605081"/>
                  <a:pt x="1269739" y="1603558"/>
                </a:cubicBezTo>
                <a:cubicBezTo>
                  <a:pt x="1277951" y="1604066"/>
                  <a:pt x="1273803" y="1616847"/>
                  <a:pt x="1285399" y="1614054"/>
                </a:cubicBezTo>
                <a:cubicBezTo>
                  <a:pt x="1287347" y="1570292"/>
                  <a:pt x="1253234" y="1562588"/>
                  <a:pt x="1238336" y="1535586"/>
                </a:cubicBezTo>
                <a:cubicBezTo>
                  <a:pt x="1210063" y="1532539"/>
                  <a:pt x="1200752" y="1510446"/>
                  <a:pt x="1170363" y="1509430"/>
                </a:cubicBezTo>
                <a:cubicBezTo>
                  <a:pt x="1153604" y="1487845"/>
                  <a:pt x="1138198" y="1464905"/>
                  <a:pt x="1112804" y="1451955"/>
                </a:cubicBezTo>
                <a:cubicBezTo>
                  <a:pt x="1112804" y="1432824"/>
                  <a:pt x="1112804" y="1413609"/>
                  <a:pt x="1112804" y="1394479"/>
                </a:cubicBezTo>
                <a:cubicBezTo>
                  <a:pt x="1106032" y="1387284"/>
                  <a:pt x="1090118" y="1389316"/>
                  <a:pt x="1076236" y="1389231"/>
                </a:cubicBezTo>
                <a:cubicBezTo>
                  <a:pt x="1054821" y="1375772"/>
                  <a:pt x="1043138" y="1356895"/>
                  <a:pt x="1029173" y="1342168"/>
                </a:cubicBezTo>
                <a:cubicBezTo>
                  <a:pt x="1024094" y="1347500"/>
                  <a:pt x="1018845" y="1352747"/>
                  <a:pt x="1013513" y="1357826"/>
                </a:cubicBezTo>
                <a:cubicBezTo>
                  <a:pt x="1014020" y="1324307"/>
                  <a:pt x="959676" y="1345469"/>
                  <a:pt x="971697" y="1300352"/>
                </a:cubicBezTo>
                <a:close/>
                <a:moveTo>
                  <a:pt x="344375" y="1284522"/>
                </a:moveTo>
                <a:cubicBezTo>
                  <a:pt x="340481" y="1304160"/>
                  <a:pt x="364351" y="1295950"/>
                  <a:pt x="365282" y="1310678"/>
                </a:cubicBezTo>
                <a:cubicBezTo>
                  <a:pt x="374255" y="1364091"/>
                  <a:pt x="295195" y="1354610"/>
                  <a:pt x="313055" y="1300182"/>
                </a:cubicBezTo>
                <a:cubicBezTo>
                  <a:pt x="331593" y="1302975"/>
                  <a:pt x="325922" y="1281644"/>
                  <a:pt x="344375" y="1284522"/>
                </a:cubicBezTo>
                <a:close/>
                <a:moveTo>
                  <a:pt x="192857" y="1242621"/>
                </a:moveTo>
                <a:cubicBezTo>
                  <a:pt x="204030" y="1254133"/>
                  <a:pt x="216727" y="1264036"/>
                  <a:pt x="224176" y="1279188"/>
                </a:cubicBezTo>
                <a:cubicBezTo>
                  <a:pt x="246016" y="1279103"/>
                  <a:pt x="249993" y="1261159"/>
                  <a:pt x="271241" y="1273941"/>
                </a:cubicBezTo>
                <a:cubicBezTo>
                  <a:pt x="274372" y="1286468"/>
                  <a:pt x="278774" y="1297811"/>
                  <a:pt x="276488" y="1315756"/>
                </a:cubicBezTo>
                <a:cubicBezTo>
                  <a:pt x="264046" y="1324220"/>
                  <a:pt x="253379" y="1334548"/>
                  <a:pt x="239921" y="1341912"/>
                </a:cubicBezTo>
                <a:cubicBezTo>
                  <a:pt x="244407" y="1358333"/>
                  <a:pt x="259643" y="1364005"/>
                  <a:pt x="260828" y="1383728"/>
                </a:cubicBezTo>
                <a:cubicBezTo>
                  <a:pt x="257697" y="1386775"/>
                  <a:pt x="236026" y="1395917"/>
                  <a:pt x="234672" y="1383728"/>
                </a:cubicBezTo>
                <a:cubicBezTo>
                  <a:pt x="219943" y="1384659"/>
                  <a:pt x="228155" y="1408614"/>
                  <a:pt x="208517" y="1404635"/>
                </a:cubicBezTo>
                <a:cubicBezTo>
                  <a:pt x="194380" y="1381188"/>
                  <a:pt x="211480" y="1368746"/>
                  <a:pt x="224176" y="1357572"/>
                </a:cubicBezTo>
                <a:cubicBezTo>
                  <a:pt x="221298" y="1348260"/>
                  <a:pt x="221468" y="1335818"/>
                  <a:pt x="213679" y="1331416"/>
                </a:cubicBezTo>
                <a:cubicBezTo>
                  <a:pt x="216812" y="1292479"/>
                  <a:pt x="183799" y="1271316"/>
                  <a:pt x="192857" y="1242621"/>
                </a:cubicBezTo>
                <a:close/>
                <a:moveTo>
                  <a:pt x="2132379" y="1227046"/>
                </a:moveTo>
                <a:cubicBezTo>
                  <a:pt x="2149732" y="1228909"/>
                  <a:pt x="2155066" y="1242706"/>
                  <a:pt x="2163783" y="1253202"/>
                </a:cubicBezTo>
                <a:cubicBezTo>
                  <a:pt x="2155403" y="1272671"/>
                  <a:pt x="2142706" y="1287908"/>
                  <a:pt x="2148124" y="1321174"/>
                </a:cubicBezTo>
                <a:cubicBezTo>
                  <a:pt x="2144230" y="1339034"/>
                  <a:pt x="2169370" y="1327861"/>
                  <a:pt x="2163783" y="1347330"/>
                </a:cubicBezTo>
                <a:cubicBezTo>
                  <a:pt x="2137121" y="1348515"/>
                  <a:pt x="2123154" y="1362482"/>
                  <a:pt x="2121967" y="1389145"/>
                </a:cubicBezTo>
                <a:cubicBezTo>
                  <a:pt x="2108086" y="1389145"/>
                  <a:pt x="2092086" y="1387114"/>
                  <a:pt x="2085399" y="1394394"/>
                </a:cubicBezTo>
                <a:cubicBezTo>
                  <a:pt x="2084384" y="1405822"/>
                  <a:pt x="2089632" y="1411069"/>
                  <a:pt x="2101059" y="1410054"/>
                </a:cubicBezTo>
                <a:cubicBezTo>
                  <a:pt x="2103346" y="1424528"/>
                  <a:pt x="2081590" y="1414963"/>
                  <a:pt x="2080152" y="1425713"/>
                </a:cubicBezTo>
                <a:cubicBezTo>
                  <a:pt x="2068724" y="1440358"/>
                  <a:pt x="2103684" y="1449414"/>
                  <a:pt x="2085399" y="1472777"/>
                </a:cubicBezTo>
                <a:cubicBezTo>
                  <a:pt x="2068554" y="1463466"/>
                  <a:pt x="2052811" y="1453054"/>
                  <a:pt x="2048747" y="1430961"/>
                </a:cubicBezTo>
                <a:cubicBezTo>
                  <a:pt x="2039606" y="1435786"/>
                  <a:pt x="2037236" y="1447298"/>
                  <a:pt x="2038337" y="1462281"/>
                </a:cubicBezTo>
                <a:cubicBezTo>
                  <a:pt x="2023184" y="1476755"/>
                  <a:pt x="1998637" y="1481919"/>
                  <a:pt x="1996519" y="1509345"/>
                </a:cubicBezTo>
                <a:cubicBezTo>
                  <a:pt x="1968079" y="1507905"/>
                  <a:pt x="1957413" y="1527206"/>
                  <a:pt x="1938960" y="1509345"/>
                </a:cubicBezTo>
                <a:cubicBezTo>
                  <a:pt x="1934304" y="1532538"/>
                  <a:pt x="1928548" y="1554715"/>
                  <a:pt x="1902392" y="1556408"/>
                </a:cubicBezTo>
                <a:cubicBezTo>
                  <a:pt x="1919152" y="1572745"/>
                  <a:pt x="1926347" y="1598648"/>
                  <a:pt x="1944207" y="1613969"/>
                </a:cubicBezTo>
                <a:cubicBezTo>
                  <a:pt x="1966977" y="1621080"/>
                  <a:pt x="1963085" y="1601526"/>
                  <a:pt x="1975527" y="1598225"/>
                </a:cubicBezTo>
                <a:cubicBezTo>
                  <a:pt x="1991695" y="1606858"/>
                  <a:pt x="2013111" y="1597040"/>
                  <a:pt x="2027840" y="1603472"/>
                </a:cubicBezTo>
                <a:cubicBezTo>
                  <a:pt x="2032833" y="1605673"/>
                  <a:pt x="2052726" y="1626582"/>
                  <a:pt x="2053996" y="1629628"/>
                </a:cubicBezTo>
                <a:cubicBezTo>
                  <a:pt x="2061106" y="1647236"/>
                  <a:pt x="2049002" y="1669921"/>
                  <a:pt x="2053996" y="1697600"/>
                </a:cubicBezTo>
                <a:cubicBezTo>
                  <a:pt x="2047054" y="1704372"/>
                  <a:pt x="2038251" y="1700817"/>
                  <a:pt x="2033087" y="1692352"/>
                </a:cubicBezTo>
                <a:cubicBezTo>
                  <a:pt x="2009640" y="1702086"/>
                  <a:pt x="1985008" y="1710551"/>
                  <a:pt x="1949456" y="1708012"/>
                </a:cubicBezTo>
                <a:cubicBezTo>
                  <a:pt x="1928887" y="1710128"/>
                  <a:pt x="1927109" y="1731037"/>
                  <a:pt x="1907640" y="1734168"/>
                </a:cubicBezTo>
                <a:cubicBezTo>
                  <a:pt x="1924061" y="1743902"/>
                  <a:pt x="1945224" y="1748812"/>
                  <a:pt x="1949456" y="1770735"/>
                </a:cubicBezTo>
                <a:cubicBezTo>
                  <a:pt x="1946578" y="1792236"/>
                  <a:pt x="1929988" y="1800024"/>
                  <a:pt x="1902392" y="1796891"/>
                </a:cubicBezTo>
                <a:cubicBezTo>
                  <a:pt x="1888849" y="1802478"/>
                  <a:pt x="1907386" y="1840231"/>
                  <a:pt x="1881484" y="1833459"/>
                </a:cubicBezTo>
                <a:cubicBezTo>
                  <a:pt x="1867263" y="1816615"/>
                  <a:pt x="1882415" y="1795622"/>
                  <a:pt x="1891981" y="1786395"/>
                </a:cubicBezTo>
                <a:cubicBezTo>
                  <a:pt x="1890542" y="1774038"/>
                  <a:pt x="1872512" y="1786818"/>
                  <a:pt x="1871072" y="1791644"/>
                </a:cubicBezTo>
                <a:cubicBezTo>
                  <a:pt x="1860238" y="1781571"/>
                  <a:pt x="1842038" y="1778862"/>
                  <a:pt x="1829257" y="1770735"/>
                </a:cubicBezTo>
                <a:cubicBezTo>
                  <a:pt x="1832474" y="1751267"/>
                  <a:pt x="1815882" y="1737639"/>
                  <a:pt x="1829257" y="1723672"/>
                </a:cubicBezTo>
                <a:cubicBezTo>
                  <a:pt x="1855497" y="1718339"/>
                  <a:pt x="1857952" y="1736877"/>
                  <a:pt x="1871072" y="1744579"/>
                </a:cubicBezTo>
                <a:cubicBezTo>
                  <a:pt x="1882923" y="1738993"/>
                  <a:pt x="1873105" y="1711736"/>
                  <a:pt x="1876321" y="1697516"/>
                </a:cubicBezTo>
                <a:cubicBezTo>
                  <a:pt x="1859053" y="1688627"/>
                  <a:pt x="1835860" y="1685750"/>
                  <a:pt x="1829257" y="1666112"/>
                </a:cubicBezTo>
                <a:cubicBezTo>
                  <a:pt x="1834252" y="1650199"/>
                  <a:pt x="1850251" y="1645288"/>
                  <a:pt x="1855412" y="1629544"/>
                </a:cubicBezTo>
                <a:cubicBezTo>
                  <a:pt x="1857360" y="1620656"/>
                  <a:pt x="1851350" y="1619725"/>
                  <a:pt x="1844917" y="1619132"/>
                </a:cubicBezTo>
                <a:cubicBezTo>
                  <a:pt x="1848217" y="1602287"/>
                  <a:pt x="1841445" y="1590521"/>
                  <a:pt x="1834420" y="1577316"/>
                </a:cubicBezTo>
                <a:cubicBezTo>
                  <a:pt x="1824940" y="1559286"/>
                  <a:pt x="1818253" y="1546251"/>
                  <a:pt x="1803101" y="1530252"/>
                </a:cubicBezTo>
                <a:cubicBezTo>
                  <a:pt x="1784055" y="1531860"/>
                  <a:pt x="1769072" y="1529406"/>
                  <a:pt x="1756036" y="1525090"/>
                </a:cubicBezTo>
                <a:cubicBezTo>
                  <a:pt x="1757561" y="1514424"/>
                  <a:pt x="1770173" y="1514847"/>
                  <a:pt x="1771696" y="1504181"/>
                </a:cubicBezTo>
                <a:cubicBezTo>
                  <a:pt x="1769410" y="1497747"/>
                  <a:pt x="1765009" y="1493431"/>
                  <a:pt x="1756036" y="1493770"/>
                </a:cubicBezTo>
                <a:cubicBezTo>
                  <a:pt x="1763062" y="1450091"/>
                  <a:pt x="1726071" y="1450599"/>
                  <a:pt x="1719469" y="1420550"/>
                </a:cubicBezTo>
                <a:cubicBezTo>
                  <a:pt x="1721162" y="1403112"/>
                  <a:pt x="1734959" y="1397695"/>
                  <a:pt x="1745455" y="1389060"/>
                </a:cubicBezTo>
                <a:cubicBezTo>
                  <a:pt x="1758746" y="1381358"/>
                  <a:pt x="1755698" y="1400573"/>
                  <a:pt x="1766364" y="1404720"/>
                </a:cubicBezTo>
                <a:cubicBezTo>
                  <a:pt x="1779061" y="1409631"/>
                  <a:pt x="1794213" y="1401504"/>
                  <a:pt x="1797683" y="1420380"/>
                </a:cubicBezTo>
                <a:cubicBezTo>
                  <a:pt x="1814528" y="1419280"/>
                  <a:pt x="1819776" y="1429607"/>
                  <a:pt x="1839500" y="1425629"/>
                </a:cubicBezTo>
                <a:cubicBezTo>
                  <a:pt x="1845424" y="1445775"/>
                  <a:pt x="1862017" y="1455340"/>
                  <a:pt x="1865655" y="1477940"/>
                </a:cubicBezTo>
                <a:cubicBezTo>
                  <a:pt x="1879707" y="1481496"/>
                  <a:pt x="1875728" y="1467106"/>
                  <a:pt x="1881315" y="1462196"/>
                </a:cubicBezTo>
                <a:cubicBezTo>
                  <a:pt x="1897822" y="1464736"/>
                  <a:pt x="1901799" y="1454748"/>
                  <a:pt x="1912719" y="1451785"/>
                </a:cubicBezTo>
                <a:cubicBezTo>
                  <a:pt x="1908909" y="1432231"/>
                  <a:pt x="1909756" y="1422581"/>
                  <a:pt x="1917968" y="1404720"/>
                </a:cubicBezTo>
                <a:cubicBezTo>
                  <a:pt x="1936759" y="1403366"/>
                  <a:pt x="1937182" y="1420380"/>
                  <a:pt x="1954620" y="1420380"/>
                </a:cubicBezTo>
                <a:cubicBezTo>
                  <a:pt x="1974766" y="1416148"/>
                  <a:pt x="1978660" y="1395664"/>
                  <a:pt x="1996436" y="1389060"/>
                </a:cubicBezTo>
                <a:cubicBezTo>
                  <a:pt x="2010825" y="1379072"/>
                  <a:pt x="2023860" y="1367645"/>
                  <a:pt x="2038251" y="1357657"/>
                </a:cubicBezTo>
                <a:cubicBezTo>
                  <a:pt x="2038251" y="1350715"/>
                  <a:pt x="2038251" y="1343690"/>
                  <a:pt x="2038251" y="1336749"/>
                </a:cubicBezTo>
                <a:cubicBezTo>
                  <a:pt x="2046716" y="1338273"/>
                  <a:pt x="2047224" y="1331839"/>
                  <a:pt x="2053911" y="1331501"/>
                </a:cubicBezTo>
                <a:cubicBezTo>
                  <a:pt x="2051795" y="1318888"/>
                  <a:pt x="2063475" y="1320158"/>
                  <a:pt x="2059159" y="1305429"/>
                </a:cubicBezTo>
                <a:cubicBezTo>
                  <a:pt x="2077274" y="1293917"/>
                  <a:pt x="2084469" y="1271402"/>
                  <a:pt x="2106223" y="1263613"/>
                </a:cubicBezTo>
                <a:cubicBezTo>
                  <a:pt x="2106900" y="1243298"/>
                  <a:pt x="2121628" y="1237204"/>
                  <a:pt x="2132379" y="1227046"/>
                </a:cubicBezTo>
                <a:close/>
                <a:moveTo>
                  <a:pt x="230692" y="1125923"/>
                </a:moveTo>
                <a:cubicBezTo>
                  <a:pt x="234100" y="1125300"/>
                  <a:pt x="237317" y="1125787"/>
                  <a:pt x="239835" y="1127670"/>
                </a:cubicBezTo>
                <a:cubicBezTo>
                  <a:pt x="239835" y="1134612"/>
                  <a:pt x="239835" y="1141552"/>
                  <a:pt x="239835" y="1148577"/>
                </a:cubicBezTo>
                <a:cubicBezTo>
                  <a:pt x="228831" y="1151963"/>
                  <a:pt x="216642" y="1162376"/>
                  <a:pt x="208515" y="1153741"/>
                </a:cubicBezTo>
                <a:cubicBezTo>
                  <a:pt x="208515" y="1139648"/>
                  <a:pt x="220467" y="1127792"/>
                  <a:pt x="230692" y="1125923"/>
                </a:cubicBezTo>
                <a:close/>
                <a:moveTo>
                  <a:pt x="266075" y="1101514"/>
                </a:moveTo>
                <a:cubicBezTo>
                  <a:pt x="270307" y="1104223"/>
                  <a:pt x="274625" y="1106931"/>
                  <a:pt x="281735" y="1106678"/>
                </a:cubicBezTo>
                <a:cubicBezTo>
                  <a:pt x="283259" y="1120475"/>
                  <a:pt x="274456" y="1123861"/>
                  <a:pt x="260828" y="1122422"/>
                </a:cubicBezTo>
                <a:cubicBezTo>
                  <a:pt x="258626" y="1111502"/>
                  <a:pt x="264467" y="1108539"/>
                  <a:pt x="266075" y="1101514"/>
                </a:cubicBezTo>
                <a:close/>
                <a:moveTo>
                  <a:pt x="30758" y="1017883"/>
                </a:moveTo>
                <a:cubicBezTo>
                  <a:pt x="58522" y="1028464"/>
                  <a:pt x="71304" y="1054027"/>
                  <a:pt x="93481" y="1070195"/>
                </a:cubicBezTo>
                <a:cubicBezTo>
                  <a:pt x="127764" y="1071888"/>
                  <a:pt x="140207" y="1065540"/>
                  <a:pt x="166701" y="1070195"/>
                </a:cubicBezTo>
                <a:cubicBezTo>
                  <a:pt x="165431" y="1087972"/>
                  <a:pt x="172033" y="1085262"/>
                  <a:pt x="171865" y="1096351"/>
                </a:cubicBezTo>
                <a:cubicBezTo>
                  <a:pt x="171526" y="1116497"/>
                  <a:pt x="150872" y="1122593"/>
                  <a:pt x="150956" y="1127755"/>
                </a:cubicBezTo>
                <a:cubicBezTo>
                  <a:pt x="151211" y="1138421"/>
                  <a:pt x="181344" y="1154504"/>
                  <a:pt x="171865" y="1185231"/>
                </a:cubicBezTo>
                <a:cubicBezTo>
                  <a:pt x="184815" y="1191072"/>
                  <a:pt x="194635" y="1217313"/>
                  <a:pt x="182361" y="1232295"/>
                </a:cubicBezTo>
                <a:cubicBezTo>
                  <a:pt x="165431" y="1217820"/>
                  <a:pt x="155443" y="1196404"/>
                  <a:pt x="135297" y="1185231"/>
                </a:cubicBezTo>
                <a:cubicBezTo>
                  <a:pt x="135297" y="1179983"/>
                  <a:pt x="135297" y="1174735"/>
                  <a:pt x="135297" y="1169571"/>
                </a:cubicBezTo>
                <a:cubicBezTo>
                  <a:pt x="112273" y="1145616"/>
                  <a:pt x="101861" y="1108964"/>
                  <a:pt x="77821" y="1085940"/>
                </a:cubicBezTo>
                <a:cubicBezTo>
                  <a:pt x="55051" y="1091273"/>
                  <a:pt x="53781" y="1075104"/>
                  <a:pt x="41169" y="1070280"/>
                </a:cubicBezTo>
                <a:cubicBezTo>
                  <a:pt x="30461" y="1071423"/>
                  <a:pt x="22081" y="1070216"/>
                  <a:pt x="14685" y="1068016"/>
                </a:cubicBezTo>
                <a:lnTo>
                  <a:pt x="0" y="1062142"/>
                </a:lnTo>
                <a:lnTo>
                  <a:pt x="0" y="1034378"/>
                </a:lnTo>
                <a:lnTo>
                  <a:pt x="12326" y="1033438"/>
                </a:lnTo>
                <a:cubicBezTo>
                  <a:pt x="23500" y="1033268"/>
                  <a:pt x="33848" y="1032274"/>
                  <a:pt x="30758" y="1017883"/>
                </a:cubicBezTo>
                <a:close/>
                <a:moveTo>
                  <a:pt x="0" y="957316"/>
                </a:moveTo>
                <a:lnTo>
                  <a:pt x="9934" y="970820"/>
                </a:lnTo>
                <a:cubicBezTo>
                  <a:pt x="16874" y="982248"/>
                  <a:pt x="34397" y="985549"/>
                  <a:pt x="25593" y="1012635"/>
                </a:cubicBezTo>
                <a:lnTo>
                  <a:pt x="0" y="1012635"/>
                </a:lnTo>
                <a:close/>
                <a:moveTo>
                  <a:pt x="1384775" y="871527"/>
                </a:moveTo>
                <a:cubicBezTo>
                  <a:pt x="1395271" y="880245"/>
                  <a:pt x="1409070" y="885579"/>
                  <a:pt x="1410931" y="902847"/>
                </a:cubicBezTo>
                <a:cubicBezTo>
                  <a:pt x="1398149" y="912750"/>
                  <a:pt x="1379865" y="917236"/>
                  <a:pt x="1369030" y="902847"/>
                </a:cubicBezTo>
                <a:cubicBezTo>
                  <a:pt x="1368777" y="886932"/>
                  <a:pt x="1380034" y="882531"/>
                  <a:pt x="1384775" y="871527"/>
                </a:cubicBezTo>
                <a:close/>
                <a:moveTo>
                  <a:pt x="119636" y="866278"/>
                </a:moveTo>
                <a:cubicBezTo>
                  <a:pt x="140712" y="861199"/>
                  <a:pt x="140712" y="897514"/>
                  <a:pt x="119636" y="892435"/>
                </a:cubicBezTo>
                <a:cubicBezTo>
                  <a:pt x="115996" y="876351"/>
                  <a:pt x="115996" y="882362"/>
                  <a:pt x="119636" y="866278"/>
                </a:cubicBezTo>
                <a:close/>
                <a:moveTo>
                  <a:pt x="0" y="856391"/>
                </a:moveTo>
                <a:lnTo>
                  <a:pt x="10008" y="868704"/>
                </a:lnTo>
                <a:cubicBezTo>
                  <a:pt x="14759" y="871804"/>
                  <a:pt x="20345" y="874068"/>
                  <a:pt x="25593" y="876691"/>
                </a:cubicBezTo>
                <a:cubicBezTo>
                  <a:pt x="19414" y="886172"/>
                  <a:pt x="11965" y="894404"/>
                  <a:pt x="5215" y="903334"/>
                </a:cubicBezTo>
                <a:lnTo>
                  <a:pt x="0" y="913266"/>
                </a:lnTo>
                <a:close/>
                <a:moveTo>
                  <a:pt x="1118136" y="840124"/>
                </a:moveTo>
                <a:cubicBezTo>
                  <a:pt x="1130833" y="851721"/>
                  <a:pt x="1134812" y="872291"/>
                  <a:pt x="1144292" y="887188"/>
                </a:cubicBezTo>
                <a:cubicBezTo>
                  <a:pt x="1124739" y="883633"/>
                  <a:pt x="1101884" y="862894"/>
                  <a:pt x="1118136" y="840124"/>
                </a:cubicBezTo>
                <a:close/>
                <a:moveTo>
                  <a:pt x="64531" y="782362"/>
                </a:moveTo>
                <a:cubicBezTo>
                  <a:pt x="72150" y="782140"/>
                  <a:pt x="80699" y="782860"/>
                  <a:pt x="88233" y="782563"/>
                </a:cubicBezTo>
                <a:cubicBezTo>
                  <a:pt x="90517" y="792551"/>
                  <a:pt x="103130" y="792044"/>
                  <a:pt x="98729" y="808719"/>
                </a:cubicBezTo>
                <a:cubicBezTo>
                  <a:pt x="108547" y="820823"/>
                  <a:pt x="120314" y="830981"/>
                  <a:pt x="109140" y="850535"/>
                </a:cubicBezTo>
                <a:cubicBezTo>
                  <a:pt x="81123" y="845456"/>
                  <a:pt x="68002" y="825479"/>
                  <a:pt x="46417" y="813968"/>
                </a:cubicBezTo>
                <a:cubicBezTo>
                  <a:pt x="46417" y="805248"/>
                  <a:pt x="46417" y="796530"/>
                  <a:pt x="46417" y="787812"/>
                </a:cubicBezTo>
                <a:cubicBezTo>
                  <a:pt x="50226" y="783749"/>
                  <a:pt x="56913" y="782585"/>
                  <a:pt x="64531" y="782362"/>
                </a:cubicBezTo>
                <a:close/>
                <a:moveTo>
                  <a:pt x="154102" y="761257"/>
                </a:moveTo>
                <a:cubicBezTo>
                  <a:pt x="164652" y="763781"/>
                  <a:pt x="167715" y="773780"/>
                  <a:pt x="177111" y="777398"/>
                </a:cubicBezTo>
                <a:cubicBezTo>
                  <a:pt x="189470" y="784255"/>
                  <a:pt x="213256" y="779599"/>
                  <a:pt x="224175" y="787895"/>
                </a:cubicBezTo>
                <a:cubicBezTo>
                  <a:pt x="224175" y="796613"/>
                  <a:pt x="224175" y="805332"/>
                  <a:pt x="224175" y="814051"/>
                </a:cubicBezTo>
                <a:cubicBezTo>
                  <a:pt x="218165" y="818453"/>
                  <a:pt x="210208" y="820907"/>
                  <a:pt x="198019" y="819299"/>
                </a:cubicBezTo>
                <a:cubicBezTo>
                  <a:pt x="186845" y="821754"/>
                  <a:pt x="188030" y="811850"/>
                  <a:pt x="187523" y="803555"/>
                </a:cubicBezTo>
                <a:cubicBezTo>
                  <a:pt x="164753" y="807194"/>
                  <a:pt x="158150" y="794581"/>
                  <a:pt x="135296" y="798307"/>
                </a:cubicBezTo>
                <a:cubicBezTo>
                  <a:pt x="135380" y="784424"/>
                  <a:pt x="133349" y="768425"/>
                  <a:pt x="140544" y="761738"/>
                </a:cubicBezTo>
                <a:cubicBezTo>
                  <a:pt x="146236" y="760405"/>
                  <a:pt x="150585" y="760416"/>
                  <a:pt x="154102" y="761257"/>
                </a:cubicBezTo>
                <a:close/>
                <a:moveTo>
                  <a:pt x="459411" y="678109"/>
                </a:moveTo>
                <a:cubicBezTo>
                  <a:pt x="460257" y="691060"/>
                  <a:pt x="451284" y="694276"/>
                  <a:pt x="449000" y="704180"/>
                </a:cubicBezTo>
                <a:cubicBezTo>
                  <a:pt x="474986" y="716539"/>
                  <a:pt x="481335" y="748536"/>
                  <a:pt x="522134" y="745997"/>
                </a:cubicBezTo>
                <a:cubicBezTo>
                  <a:pt x="525859" y="727035"/>
                  <a:pt x="540419" y="718909"/>
                  <a:pt x="543042" y="699017"/>
                </a:cubicBezTo>
                <a:cubicBezTo>
                  <a:pt x="520356" y="686827"/>
                  <a:pt x="469230" y="703080"/>
                  <a:pt x="459411" y="678109"/>
                </a:cubicBezTo>
                <a:close/>
                <a:moveTo>
                  <a:pt x="2048664" y="620548"/>
                </a:moveTo>
                <a:cubicBezTo>
                  <a:pt x="2055859" y="627320"/>
                  <a:pt x="2053827" y="643234"/>
                  <a:pt x="2053912" y="657116"/>
                </a:cubicBezTo>
                <a:cubicBezTo>
                  <a:pt x="2030296" y="658132"/>
                  <a:pt x="2027841" y="663549"/>
                  <a:pt x="2012096" y="651952"/>
                </a:cubicBezTo>
                <a:cubicBezTo>
                  <a:pt x="2021492" y="638663"/>
                  <a:pt x="2019883" y="614368"/>
                  <a:pt x="2048664" y="620548"/>
                </a:cubicBezTo>
                <a:close/>
                <a:moveTo>
                  <a:pt x="1865741" y="589145"/>
                </a:moveTo>
                <a:cubicBezTo>
                  <a:pt x="1878606" y="588467"/>
                  <a:pt x="1890966" y="588382"/>
                  <a:pt x="1897060" y="594392"/>
                </a:cubicBezTo>
                <a:cubicBezTo>
                  <a:pt x="1897060" y="601417"/>
                  <a:pt x="1897060" y="608359"/>
                  <a:pt x="1897060" y="615301"/>
                </a:cubicBezTo>
                <a:cubicBezTo>
                  <a:pt x="1890289" y="622579"/>
                  <a:pt x="1874374" y="620463"/>
                  <a:pt x="1860492" y="620548"/>
                </a:cubicBezTo>
                <a:cubicBezTo>
                  <a:pt x="1859816" y="607683"/>
                  <a:pt x="1859645" y="595324"/>
                  <a:pt x="1865741" y="589145"/>
                </a:cubicBezTo>
                <a:close/>
                <a:moveTo>
                  <a:pt x="276488" y="578734"/>
                </a:moveTo>
                <a:cubicBezTo>
                  <a:pt x="268616" y="597440"/>
                  <a:pt x="276742" y="639594"/>
                  <a:pt x="281736" y="662364"/>
                </a:cubicBezTo>
                <a:cubicBezTo>
                  <a:pt x="295280" y="656777"/>
                  <a:pt x="316781" y="658978"/>
                  <a:pt x="323551" y="646704"/>
                </a:cubicBezTo>
                <a:cubicBezTo>
                  <a:pt x="300613" y="631299"/>
                  <a:pt x="306200" y="587367"/>
                  <a:pt x="276488" y="578734"/>
                </a:cubicBezTo>
                <a:close/>
                <a:moveTo>
                  <a:pt x="1614847" y="562988"/>
                </a:moveTo>
                <a:cubicBezTo>
                  <a:pt x="1627458" y="560872"/>
                  <a:pt x="1626189" y="572553"/>
                  <a:pt x="1641002" y="568237"/>
                </a:cubicBezTo>
                <a:cubicBezTo>
                  <a:pt x="1641002" y="582119"/>
                  <a:pt x="1654376" y="581272"/>
                  <a:pt x="1661909" y="589144"/>
                </a:cubicBezTo>
                <a:cubicBezTo>
                  <a:pt x="1665210" y="592615"/>
                  <a:pt x="1663772" y="601418"/>
                  <a:pt x="1667158" y="604889"/>
                </a:cubicBezTo>
                <a:cubicBezTo>
                  <a:pt x="1670713" y="608358"/>
                  <a:pt x="1679601" y="606327"/>
                  <a:pt x="1682818" y="610137"/>
                </a:cubicBezTo>
                <a:cubicBezTo>
                  <a:pt x="1688997" y="617416"/>
                  <a:pt x="1688827" y="627912"/>
                  <a:pt x="1698477" y="636292"/>
                </a:cubicBezTo>
                <a:cubicBezTo>
                  <a:pt x="1711174" y="647297"/>
                  <a:pt x="1727172" y="652122"/>
                  <a:pt x="1740293" y="662448"/>
                </a:cubicBezTo>
                <a:cubicBezTo>
                  <a:pt x="1752229" y="658639"/>
                  <a:pt x="1755953" y="646703"/>
                  <a:pt x="1761200" y="636292"/>
                </a:cubicBezTo>
                <a:cubicBezTo>
                  <a:pt x="1779993" y="646873"/>
                  <a:pt x="1771698" y="682509"/>
                  <a:pt x="1755953" y="688605"/>
                </a:cubicBezTo>
                <a:cubicBezTo>
                  <a:pt x="1776775" y="691990"/>
                  <a:pt x="1776945" y="674807"/>
                  <a:pt x="1797769" y="678108"/>
                </a:cubicBezTo>
                <a:cubicBezTo>
                  <a:pt x="1808433" y="695461"/>
                  <a:pt x="1778808" y="694530"/>
                  <a:pt x="1792520" y="719924"/>
                </a:cubicBezTo>
                <a:cubicBezTo>
                  <a:pt x="1797769" y="726865"/>
                  <a:pt x="1806656" y="730166"/>
                  <a:pt x="1808265" y="740832"/>
                </a:cubicBezTo>
                <a:cubicBezTo>
                  <a:pt x="1805302" y="769189"/>
                  <a:pt x="1792690" y="787980"/>
                  <a:pt x="1776860" y="803555"/>
                </a:cubicBezTo>
                <a:cubicBezTo>
                  <a:pt x="1790657" y="836822"/>
                  <a:pt x="1822571" y="873982"/>
                  <a:pt x="1803016" y="923839"/>
                </a:cubicBezTo>
                <a:cubicBezTo>
                  <a:pt x="1772628" y="921131"/>
                  <a:pt x="1728019" y="967009"/>
                  <a:pt x="1698477" y="939499"/>
                </a:cubicBezTo>
                <a:cubicBezTo>
                  <a:pt x="1696785" y="937975"/>
                  <a:pt x="1695007" y="930019"/>
                  <a:pt x="1693315" y="929002"/>
                </a:cubicBezTo>
                <a:cubicBezTo>
                  <a:pt x="1686457" y="925193"/>
                  <a:pt x="1669105" y="925616"/>
                  <a:pt x="1667158" y="923839"/>
                </a:cubicBezTo>
                <a:cubicBezTo>
                  <a:pt x="1660810" y="917830"/>
                  <a:pt x="1663772" y="901661"/>
                  <a:pt x="1656662" y="897684"/>
                </a:cubicBezTo>
                <a:cubicBezTo>
                  <a:pt x="1646589" y="905047"/>
                  <a:pt x="1635668" y="911481"/>
                  <a:pt x="1620093" y="913342"/>
                </a:cubicBezTo>
                <a:cubicBezTo>
                  <a:pt x="1620010" y="902931"/>
                  <a:pt x="1605873" y="906655"/>
                  <a:pt x="1609597" y="892435"/>
                </a:cubicBezTo>
                <a:cubicBezTo>
                  <a:pt x="1574808" y="904116"/>
                  <a:pt x="1568544" y="880331"/>
                  <a:pt x="1546874" y="866279"/>
                </a:cubicBezTo>
                <a:cubicBezTo>
                  <a:pt x="1526475" y="884225"/>
                  <a:pt x="1505821" y="901916"/>
                  <a:pt x="1478903" y="913342"/>
                </a:cubicBezTo>
                <a:cubicBezTo>
                  <a:pt x="1452492" y="904879"/>
                  <a:pt x="1451054" y="871358"/>
                  <a:pt x="1447498" y="840123"/>
                </a:cubicBezTo>
                <a:cubicBezTo>
                  <a:pt x="1478056" y="841054"/>
                  <a:pt x="1481611" y="814983"/>
                  <a:pt x="1515470" y="819215"/>
                </a:cubicBezTo>
                <a:cubicBezTo>
                  <a:pt x="1521056" y="799661"/>
                  <a:pt x="1502435" y="804317"/>
                  <a:pt x="1504975" y="787810"/>
                </a:cubicBezTo>
                <a:cubicBezTo>
                  <a:pt x="1502858" y="777738"/>
                  <a:pt x="1484659" y="783663"/>
                  <a:pt x="1489314" y="766903"/>
                </a:cubicBezTo>
                <a:cubicBezTo>
                  <a:pt x="1508867" y="761316"/>
                  <a:pt x="1504211" y="779854"/>
                  <a:pt x="1520633" y="777314"/>
                </a:cubicBezTo>
                <a:cubicBezTo>
                  <a:pt x="1546705" y="777231"/>
                  <a:pt x="1554240" y="758608"/>
                  <a:pt x="1583358" y="761656"/>
                </a:cubicBezTo>
                <a:cubicBezTo>
                  <a:pt x="1605873" y="744133"/>
                  <a:pt x="1617300" y="715437"/>
                  <a:pt x="1635668" y="693683"/>
                </a:cubicBezTo>
                <a:cubicBezTo>
                  <a:pt x="1663349" y="705449"/>
                  <a:pt x="1663349" y="681833"/>
                  <a:pt x="1682733" y="672776"/>
                </a:cubicBezTo>
                <a:cubicBezTo>
                  <a:pt x="1689758" y="661432"/>
                  <a:pt x="1670882" y="659994"/>
                  <a:pt x="1667073" y="651867"/>
                </a:cubicBezTo>
                <a:cubicBezTo>
                  <a:pt x="1665210" y="647805"/>
                  <a:pt x="1669443" y="639932"/>
                  <a:pt x="1667073" y="636124"/>
                </a:cubicBezTo>
                <a:cubicBezTo>
                  <a:pt x="1658862" y="623003"/>
                  <a:pt x="1645658" y="610814"/>
                  <a:pt x="1635753" y="599555"/>
                </a:cubicBezTo>
                <a:cubicBezTo>
                  <a:pt x="1625681" y="588128"/>
                  <a:pt x="1603672" y="582119"/>
                  <a:pt x="1614847" y="562988"/>
                </a:cubicBezTo>
                <a:close/>
                <a:moveTo>
                  <a:pt x="1118052" y="552577"/>
                </a:moveTo>
                <a:cubicBezTo>
                  <a:pt x="1107640" y="559688"/>
                  <a:pt x="1119660" y="589060"/>
                  <a:pt x="1102392" y="589145"/>
                </a:cubicBezTo>
                <a:cubicBezTo>
                  <a:pt x="1073358" y="588045"/>
                  <a:pt x="1062608" y="605143"/>
                  <a:pt x="1039669" y="610052"/>
                </a:cubicBezTo>
                <a:cubicBezTo>
                  <a:pt x="1039669" y="618772"/>
                  <a:pt x="1039669" y="627490"/>
                  <a:pt x="1039669" y="636208"/>
                </a:cubicBezTo>
                <a:cubicBezTo>
                  <a:pt x="1055328" y="642472"/>
                  <a:pt x="1057529" y="637648"/>
                  <a:pt x="1071072" y="630961"/>
                </a:cubicBezTo>
                <a:cubicBezTo>
                  <a:pt x="1076066" y="641542"/>
                  <a:pt x="1091133" y="642218"/>
                  <a:pt x="1107640" y="641457"/>
                </a:cubicBezTo>
                <a:cubicBezTo>
                  <a:pt x="1110349" y="649160"/>
                  <a:pt x="1115343" y="654661"/>
                  <a:pt x="1118136" y="662364"/>
                </a:cubicBezTo>
                <a:cubicBezTo>
                  <a:pt x="1140569" y="656947"/>
                  <a:pt x="1151403" y="639932"/>
                  <a:pt x="1149456" y="610052"/>
                </a:cubicBezTo>
                <a:cubicBezTo>
                  <a:pt x="1157074" y="605481"/>
                  <a:pt x="1166046" y="602266"/>
                  <a:pt x="1165116" y="589145"/>
                </a:cubicBezTo>
                <a:cubicBezTo>
                  <a:pt x="1129987" y="587622"/>
                  <a:pt x="1149541" y="567729"/>
                  <a:pt x="1144207" y="552577"/>
                </a:cubicBezTo>
                <a:cubicBezTo>
                  <a:pt x="1135489" y="552577"/>
                  <a:pt x="1126771" y="552577"/>
                  <a:pt x="1118052" y="552577"/>
                </a:cubicBezTo>
                <a:close/>
                <a:moveTo>
                  <a:pt x="1525883" y="531585"/>
                </a:moveTo>
                <a:cubicBezTo>
                  <a:pt x="1529352" y="531585"/>
                  <a:pt x="1532909" y="531585"/>
                  <a:pt x="1536379" y="531585"/>
                </a:cubicBezTo>
                <a:cubicBezTo>
                  <a:pt x="1535447" y="535986"/>
                  <a:pt x="1538410" y="536493"/>
                  <a:pt x="1541626" y="536833"/>
                </a:cubicBezTo>
                <a:cubicBezTo>
                  <a:pt x="1541626" y="540303"/>
                  <a:pt x="1541626" y="543774"/>
                  <a:pt x="1541626" y="547329"/>
                </a:cubicBezTo>
                <a:cubicBezTo>
                  <a:pt x="1537140" y="546398"/>
                  <a:pt x="1536717" y="549360"/>
                  <a:pt x="1536379" y="552576"/>
                </a:cubicBezTo>
                <a:cubicBezTo>
                  <a:pt x="1532909" y="552576"/>
                  <a:pt x="1529352" y="552576"/>
                  <a:pt x="1525883" y="552576"/>
                </a:cubicBezTo>
                <a:cubicBezTo>
                  <a:pt x="1526898" y="548175"/>
                  <a:pt x="1523850" y="547668"/>
                  <a:pt x="1520634" y="547329"/>
                </a:cubicBezTo>
                <a:cubicBezTo>
                  <a:pt x="1520634" y="543858"/>
                  <a:pt x="1520634" y="540387"/>
                  <a:pt x="1520634" y="536833"/>
                </a:cubicBezTo>
                <a:cubicBezTo>
                  <a:pt x="1525120" y="537848"/>
                  <a:pt x="1525543" y="534800"/>
                  <a:pt x="1525883" y="531585"/>
                </a:cubicBezTo>
                <a:close/>
                <a:moveTo>
                  <a:pt x="1059322" y="531349"/>
                </a:moveTo>
                <a:cubicBezTo>
                  <a:pt x="1042990" y="533865"/>
                  <a:pt x="1030611" y="557021"/>
                  <a:pt x="1039752" y="568321"/>
                </a:cubicBezTo>
                <a:cubicBezTo>
                  <a:pt x="1044916" y="568321"/>
                  <a:pt x="1050165" y="568321"/>
                  <a:pt x="1055412" y="568321"/>
                </a:cubicBezTo>
                <a:cubicBezTo>
                  <a:pt x="1055667" y="551138"/>
                  <a:pt x="1077759" y="555794"/>
                  <a:pt x="1076320" y="536917"/>
                </a:cubicBezTo>
                <a:cubicBezTo>
                  <a:pt x="1070648" y="531966"/>
                  <a:pt x="1064766" y="530511"/>
                  <a:pt x="1059322" y="531349"/>
                </a:cubicBezTo>
                <a:close/>
                <a:moveTo>
                  <a:pt x="1782024" y="479442"/>
                </a:moveTo>
                <a:cubicBezTo>
                  <a:pt x="1826042" y="475548"/>
                  <a:pt x="1830359" y="511354"/>
                  <a:pt x="1860493" y="521258"/>
                </a:cubicBezTo>
                <a:cubicBezTo>
                  <a:pt x="1848812" y="539203"/>
                  <a:pt x="1830697" y="550630"/>
                  <a:pt x="1818677" y="568322"/>
                </a:cubicBezTo>
                <a:cubicBezTo>
                  <a:pt x="1810212" y="566799"/>
                  <a:pt x="1809705" y="573231"/>
                  <a:pt x="1803017" y="573485"/>
                </a:cubicBezTo>
                <a:cubicBezTo>
                  <a:pt x="1784395" y="572977"/>
                  <a:pt x="1791082" y="547076"/>
                  <a:pt x="1771698" y="547329"/>
                </a:cubicBezTo>
                <a:cubicBezTo>
                  <a:pt x="1764756" y="523628"/>
                  <a:pt x="1768482" y="496372"/>
                  <a:pt x="1782024" y="479442"/>
                </a:cubicBezTo>
                <a:close/>
                <a:moveTo>
                  <a:pt x="1447583" y="463697"/>
                </a:moveTo>
                <a:cubicBezTo>
                  <a:pt x="1446398" y="473008"/>
                  <a:pt x="1452832" y="489853"/>
                  <a:pt x="1437087" y="484605"/>
                </a:cubicBezTo>
                <a:cubicBezTo>
                  <a:pt x="1445382" y="495524"/>
                  <a:pt x="1473654" y="486382"/>
                  <a:pt x="1484151" y="495017"/>
                </a:cubicBezTo>
                <a:cubicBezTo>
                  <a:pt x="1487368" y="527944"/>
                  <a:pt x="1462651" y="535054"/>
                  <a:pt x="1437087" y="531668"/>
                </a:cubicBezTo>
                <a:cubicBezTo>
                  <a:pt x="1419989" y="529382"/>
                  <a:pt x="1412032" y="511269"/>
                  <a:pt x="1400435" y="510761"/>
                </a:cubicBezTo>
                <a:cubicBezTo>
                  <a:pt x="1395949" y="499673"/>
                  <a:pt x="1407800" y="503820"/>
                  <a:pt x="1410931" y="500264"/>
                </a:cubicBezTo>
                <a:cubicBezTo>
                  <a:pt x="1417111" y="493239"/>
                  <a:pt x="1416942" y="478679"/>
                  <a:pt x="1437087" y="479357"/>
                </a:cubicBezTo>
                <a:cubicBezTo>
                  <a:pt x="1435309" y="468861"/>
                  <a:pt x="1438188" y="463020"/>
                  <a:pt x="1447583" y="463697"/>
                </a:cubicBezTo>
                <a:close/>
                <a:moveTo>
                  <a:pt x="266077" y="427131"/>
                </a:moveTo>
                <a:cubicBezTo>
                  <a:pt x="253802" y="450577"/>
                  <a:pt x="236364" y="570184"/>
                  <a:pt x="286984" y="547329"/>
                </a:cubicBezTo>
                <a:cubicBezTo>
                  <a:pt x="291301" y="514232"/>
                  <a:pt x="308231" y="430347"/>
                  <a:pt x="266077" y="427131"/>
                </a:cubicBezTo>
                <a:close/>
                <a:moveTo>
                  <a:pt x="51665" y="427131"/>
                </a:moveTo>
                <a:cubicBezTo>
                  <a:pt x="34566" y="475294"/>
                  <a:pt x="61991" y="535733"/>
                  <a:pt x="46416" y="583981"/>
                </a:cubicBezTo>
                <a:cubicBezTo>
                  <a:pt x="61908" y="589483"/>
                  <a:pt x="61738" y="610475"/>
                  <a:pt x="88233" y="604890"/>
                </a:cubicBezTo>
                <a:cubicBezTo>
                  <a:pt x="106347" y="581188"/>
                  <a:pt x="137412" y="570353"/>
                  <a:pt x="161452" y="552577"/>
                </a:cubicBezTo>
                <a:cubicBezTo>
                  <a:pt x="177450" y="556387"/>
                  <a:pt x="180498" y="547244"/>
                  <a:pt x="192772" y="547329"/>
                </a:cubicBezTo>
                <a:cubicBezTo>
                  <a:pt x="186508" y="527521"/>
                  <a:pt x="162383" y="525490"/>
                  <a:pt x="171864" y="489854"/>
                </a:cubicBezTo>
                <a:cubicBezTo>
                  <a:pt x="153833" y="480034"/>
                  <a:pt x="141899" y="464121"/>
                  <a:pt x="119637" y="458449"/>
                </a:cubicBezTo>
                <a:cubicBezTo>
                  <a:pt x="117436" y="441519"/>
                  <a:pt x="97882" y="441859"/>
                  <a:pt x="93481" y="427131"/>
                </a:cubicBezTo>
                <a:cubicBezTo>
                  <a:pt x="79599" y="427131"/>
                  <a:pt x="65632" y="427131"/>
                  <a:pt x="51665" y="427131"/>
                </a:cubicBezTo>
                <a:close/>
                <a:moveTo>
                  <a:pt x="229424" y="421882"/>
                </a:moveTo>
                <a:cubicBezTo>
                  <a:pt x="228578" y="427977"/>
                  <a:pt x="221213" y="427554"/>
                  <a:pt x="213764" y="427131"/>
                </a:cubicBezTo>
                <a:cubicBezTo>
                  <a:pt x="205299" y="455233"/>
                  <a:pt x="195650" y="482151"/>
                  <a:pt x="187608" y="510761"/>
                </a:cubicBezTo>
                <a:cubicBezTo>
                  <a:pt x="195058" y="512031"/>
                  <a:pt x="196411" y="519396"/>
                  <a:pt x="203353" y="521258"/>
                </a:cubicBezTo>
                <a:cubicBezTo>
                  <a:pt x="202845" y="540811"/>
                  <a:pt x="197513" y="536156"/>
                  <a:pt x="203353" y="552577"/>
                </a:cubicBezTo>
                <a:cubicBezTo>
                  <a:pt x="214019" y="557571"/>
                  <a:pt x="224007" y="563242"/>
                  <a:pt x="234672" y="568321"/>
                </a:cubicBezTo>
                <a:cubicBezTo>
                  <a:pt x="247369" y="536748"/>
                  <a:pt x="236788" y="491885"/>
                  <a:pt x="229424" y="474194"/>
                </a:cubicBezTo>
                <a:cubicBezTo>
                  <a:pt x="231032" y="461835"/>
                  <a:pt x="247624" y="464459"/>
                  <a:pt x="245169" y="448038"/>
                </a:cubicBezTo>
                <a:cubicBezTo>
                  <a:pt x="228747" y="450577"/>
                  <a:pt x="241275" y="424083"/>
                  <a:pt x="229424" y="421882"/>
                </a:cubicBezTo>
                <a:close/>
                <a:moveTo>
                  <a:pt x="1473654" y="395726"/>
                </a:moveTo>
                <a:cubicBezTo>
                  <a:pt x="1490754" y="394371"/>
                  <a:pt x="1484743" y="416042"/>
                  <a:pt x="1499725" y="416634"/>
                </a:cubicBezTo>
                <a:cubicBezTo>
                  <a:pt x="1500657" y="427977"/>
                  <a:pt x="1481272" y="419005"/>
                  <a:pt x="1473654" y="421883"/>
                </a:cubicBezTo>
                <a:cubicBezTo>
                  <a:pt x="1473654" y="413164"/>
                  <a:pt x="1473654" y="404444"/>
                  <a:pt x="1473654" y="395726"/>
                </a:cubicBezTo>
                <a:close/>
                <a:moveTo>
                  <a:pt x="1911736" y="375658"/>
                </a:moveTo>
                <a:cubicBezTo>
                  <a:pt x="1920830" y="371770"/>
                  <a:pt x="1929163" y="383070"/>
                  <a:pt x="1938876" y="390562"/>
                </a:cubicBezTo>
                <a:cubicBezTo>
                  <a:pt x="1949795" y="398942"/>
                  <a:pt x="1959615" y="422812"/>
                  <a:pt x="1944124" y="442790"/>
                </a:cubicBezTo>
                <a:cubicBezTo>
                  <a:pt x="1935405" y="442790"/>
                  <a:pt x="1926686" y="442790"/>
                  <a:pt x="1917968" y="442790"/>
                </a:cubicBezTo>
                <a:cubicBezTo>
                  <a:pt x="1898584" y="426452"/>
                  <a:pt x="1924909" y="396826"/>
                  <a:pt x="1902308" y="385313"/>
                </a:cubicBezTo>
                <a:cubicBezTo>
                  <a:pt x="1905588" y="379938"/>
                  <a:pt x="1908704" y="376954"/>
                  <a:pt x="1911736" y="375658"/>
                </a:cubicBezTo>
                <a:close/>
                <a:moveTo>
                  <a:pt x="177112" y="369569"/>
                </a:moveTo>
                <a:cubicBezTo>
                  <a:pt x="165008" y="399281"/>
                  <a:pt x="131318" y="407407"/>
                  <a:pt x="119637" y="437542"/>
                </a:cubicBezTo>
                <a:cubicBezTo>
                  <a:pt x="136651" y="442197"/>
                  <a:pt x="172541" y="447615"/>
                  <a:pt x="182361" y="442789"/>
                </a:cubicBezTo>
                <a:cubicBezTo>
                  <a:pt x="173981" y="408676"/>
                  <a:pt x="207077" y="379642"/>
                  <a:pt x="177112" y="369569"/>
                </a:cubicBezTo>
                <a:close/>
                <a:moveTo>
                  <a:pt x="1421427" y="348662"/>
                </a:moveTo>
                <a:cubicBezTo>
                  <a:pt x="1434716" y="349170"/>
                  <a:pt x="1433784" y="368131"/>
                  <a:pt x="1426674" y="374818"/>
                </a:cubicBezTo>
                <a:cubicBezTo>
                  <a:pt x="1422357" y="372025"/>
                  <a:pt x="1418124" y="369401"/>
                  <a:pt x="1410930" y="369570"/>
                </a:cubicBezTo>
                <a:cubicBezTo>
                  <a:pt x="1407123" y="355349"/>
                  <a:pt x="1421342" y="359073"/>
                  <a:pt x="1421427" y="348662"/>
                </a:cubicBezTo>
                <a:close/>
                <a:moveTo>
                  <a:pt x="2095728" y="301682"/>
                </a:moveTo>
                <a:cubicBezTo>
                  <a:pt x="2108510" y="313278"/>
                  <a:pt x="2122139" y="324029"/>
                  <a:pt x="2142792" y="327839"/>
                </a:cubicBezTo>
                <a:cubicBezTo>
                  <a:pt x="2143978" y="351201"/>
                  <a:pt x="2155574" y="385568"/>
                  <a:pt x="2142792" y="406222"/>
                </a:cubicBezTo>
                <a:cubicBezTo>
                  <a:pt x="2125609" y="416887"/>
                  <a:pt x="2089888" y="409100"/>
                  <a:pt x="2064409" y="411470"/>
                </a:cubicBezTo>
                <a:cubicBezTo>
                  <a:pt x="2043755" y="400720"/>
                  <a:pt x="2021831" y="391324"/>
                  <a:pt x="2001685" y="380151"/>
                </a:cubicBezTo>
                <a:cubicBezTo>
                  <a:pt x="2001685" y="376680"/>
                  <a:pt x="2001685" y="373209"/>
                  <a:pt x="2001685" y="369655"/>
                </a:cubicBezTo>
                <a:cubicBezTo>
                  <a:pt x="1997623" y="348154"/>
                  <a:pt x="2026740" y="359835"/>
                  <a:pt x="2022592" y="338335"/>
                </a:cubicBezTo>
                <a:cubicBezTo>
                  <a:pt x="2046041" y="345360"/>
                  <a:pt x="2055182" y="326739"/>
                  <a:pt x="2069657" y="317427"/>
                </a:cubicBezTo>
                <a:cubicBezTo>
                  <a:pt x="2079560" y="310909"/>
                  <a:pt x="2090565" y="312094"/>
                  <a:pt x="2095728" y="301682"/>
                </a:cubicBezTo>
                <a:close/>
                <a:moveTo>
                  <a:pt x="370616" y="254619"/>
                </a:moveTo>
                <a:cubicBezTo>
                  <a:pt x="373664" y="271295"/>
                  <a:pt x="360797" y="270787"/>
                  <a:pt x="370616" y="280775"/>
                </a:cubicBezTo>
                <a:cubicBezTo>
                  <a:pt x="389577" y="285854"/>
                  <a:pt x="381789" y="251571"/>
                  <a:pt x="370616" y="254619"/>
                </a:cubicBezTo>
                <a:close/>
                <a:moveTo>
                  <a:pt x="1290646" y="197144"/>
                </a:moveTo>
                <a:cubicBezTo>
                  <a:pt x="1290646" y="212804"/>
                  <a:pt x="1290646" y="228549"/>
                  <a:pt x="1290646" y="244209"/>
                </a:cubicBezTo>
                <a:cubicBezTo>
                  <a:pt x="1268892" y="255635"/>
                  <a:pt x="1247308" y="267147"/>
                  <a:pt x="1212264" y="265116"/>
                </a:cubicBezTo>
                <a:cubicBezTo>
                  <a:pt x="1190847" y="268247"/>
                  <a:pt x="1173834" y="297197"/>
                  <a:pt x="1149539" y="280776"/>
                </a:cubicBezTo>
                <a:cubicBezTo>
                  <a:pt x="1148609" y="262407"/>
                  <a:pt x="1167230" y="263593"/>
                  <a:pt x="1170448" y="249456"/>
                </a:cubicBezTo>
                <a:cubicBezTo>
                  <a:pt x="1184075" y="247933"/>
                  <a:pt x="1200920" y="252672"/>
                  <a:pt x="1212264" y="244209"/>
                </a:cubicBezTo>
                <a:cubicBezTo>
                  <a:pt x="1213534" y="243192"/>
                  <a:pt x="1216412" y="234135"/>
                  <a:pt x="1217426" y="233711"/>
                </a:cubicBezTo>
                <a:cubicBezTo>
                  <a:pt x="1223352" y="231680"/>
                  <a:pt x="1232748" y="236505"/>
                  <a:pt x="1238335" y="233711"/>
                </a:cubicBezTo>
                <a:cubicBezTo>
                  <a:pt x="1251202" y="227364"/>
                  <a:pt x="1255264" y="220930"/>
                  <a:pt x="1264491" y="212804"/>
                </a:cubicBezTo>
                <a:cubicBezTo>
                  <a:pt x="1271093" y="206963"/>
                  <a:pt x="1277527" y="193590"/>
                  <a:pt x="1290646" y="197144"/>
                </a:cubicBezTo>
                <a:close/>
                <a:moveTo>
                  <a:pt x="498330" y="182596"/>
                </a:moveTo>
                <a:cubicBezTo>
                  <a:pt x="496259" y="182393"/>
                  <a:pt x="493862" y="183472"/>
                  <a:pt x="490814" y="186646"/>
                </a:cubicBezTo>
                <a:cubicBezTo>
                  <a:pt x="498603" y="215512"/>
                  <a:pt x="516970" y="233711"/>
                  <a:pt x="537879" y="249371"/>
                </a:cubicBezTo>
                <a:cubicBezTo>
                  <a:pt x="546851" y="232187"/>
                  <a:pt x="574700" y="223892"/>
                  <a:pt x="558787" y="197059"/>
                </a:cubicBezTo>
                <a:cubicBezTo>
                  <a:pt x="544820" y="197059"/>
                  <a:pt x="530853" y="197059"/>
                  <a:pt x="516970" y="197059"/>
                </a:cubicBezTo>
                <a:cubicBezTo>
                  <a:pt x="507829" y="195344"/>
                  <a:pt x="504544" y="183203"/>
                  <a:pt x="498330" y="182596"/>
                </a:cubicBezTo>
                <a:close/>
                <a:moveTo>
                  <a:pt x="1028526" y="169898"/>
                </a:moveTo>
                <a:cubicBezTo>
                  <a:pt x="1044175" y="170691"/>
                  <a:pt x="1060957" y="184912"/>
                  <a:pt x="1060660" y="207555"/>
                </a:cubicBezTo>
                <a:cubicBezTo>
                  <a:pt x="1043477" y="218051"/>
                  <a:pt x="1021130" y="230325"/>
                  <a:pt x="1003185" y="212804"/>
                </a:cubicBezTo>
                <a:cubicBezTo>
                  <a:pt x="998360" y="181738"/>
                  <a:pt x="1012877" y="169104"/>
                  <a:pt x="1028526" y="169898"/>
                </a:cubicBezTo>
                <a:close/>
                <a:moveTo>
                  <a:pt x="1021691" y="71105"/>
                </a:moveTo>
                <a:cubicBezTo>
                  <a:pt x="1032706" y="70407"/>
                  <a:pt x="1044493" y="72502"/>
                  <a:pt x="1050164" y="76861"/>
                </a:cubicBezTo>
                <a:cubicBezTo>
                  <a:pt x="1042969" y="88795"/>
                  <a:pt x="1044492" y="109450"/>
                  <a:pt x="1024008" y="108180"/>
                </a:cubicBezTo>
                <a:cubicBezTo>
                  <a:pt x="1003608" y="111312"/>
                  <a:pt x="1010718" y="86764"/>
                  <a:pt x="997852" y="82108"/>
                </a:cubicBezTo>
                <a:cubicBezTo>
                  <a:pt x="1000434" y="75295"/>
                  <a:pt x="1010676" y="71803"/>
                  <a:pt x="1021691" y="71105"/>
                </a:cubicBezTo>
                <a:close/>
                <a:moveTo>
                  <a:pt x="1071072" y="61201"/>
                </a:moveTo>
                <a:cubicBezTo>
                  <a:pt x="1070394" y="70597"/>
                  <a:pt x="1077421" y="72205"/>
                  <a:pt x="1076319" y="82109"/>
                </a:cubicBezTo>
                <a:cubicBezTo>
                  <a:pt x="1072087" y="84902"/>
                  <a:pt x="1067855" y="87526"/>
                  <a:pt x="1060661" y="87357"/>
                </a:cubicBezTo>
                <a:cubicBezTo>
                  <a:pt x="1052365" y="79485"/>
                  <a:pt x="1052957" y="57477"/>
                  <a:pt x="1071072" y="61201"/>
                </a:cubicBezTo>
                <a:close/>
                <a:moveTo>
                  <a:pt x="966532" y="35044"/>
                </a:moveTo>
                <a:cubicBezTo>
                  <a:pt x="974488" y="42578"/>
                  <a:pt x="971610" y="62301"/>
                  <a:pt x="956036" y="61201"/>
                </a:cubicBezTo>
                <a:cubicBezTo>
                  <a:pt x="956543" y="53752"/>
                  <a:pt x="956967" y="46387"/>
                  <a:pt x="950872" y="45541"/>
                </a:cubicBezTo>
                <a:cubicBezTo>
                  <a:pt x="953158" y="39107"/>
                  <a:pt x="957559" y="34791"/>
                  <a:pt x="966532" y="35044"/>
                </a:cubicBezTo>
                <a:close/>
                <a:moveTo>
                  <a:pt x="1435729" y="0"/>
                </a:moveTo>
                <a:lnTo>
                  <a:pt x="1484770" y="0"/>
                </a:lnTo>
                <a:lnTo>
                  <a:pt x="1504975" y="3725"/>
                </a:lnTo>
                <a:cubicBezTo>
                  <a:pt x="1512170" y="42238"/>
                  <a:pt x="1490584" y="52058"/>
                  <a:pt x="1478818" y="71695"/>
                </a:cubicBezTo>
                <a:cubicBezTo>
                  <a:pt x="1443859" y="66363"/>
                  <a:pt x="1445045" y="97090"/>
                  <a:pt x="1405684" y="87355"/>
                </a:cubicBezTo>
                <a:cubicBezTo>
                  <a:pt x="1388246" y="99544"/>
                  <a:pt x="1367592" y="108517"/>
                  <a:pt x="1342960" y="113511"/>
                </a:cubicBezTo>
                <a:cubicBezTo>
                  <a:pt x="1344991" y="128918"/>
                  <a:pt x="1367592" y="123669"/>
                  <a:pt x="1374279" y="134420"/>
                </a:cubicBezTo>
                <a:cubicBezTo>
                  <a:pt x="1381982" y="142037"/>
                  <a:pt x="1381897" y="168616"/>
                  <a:pt x="1374279" y="176235"/>
                </a:cubicBezTo>
                <a:cubicBezTo>
                  <a:pt x="1346770" y="181060"/>
                  <a:pt x="1346599" y="158544"/>
                  <a:pt x="1327215" y="155327"/>
                </a:cubicBezTo>
                <a:cubicBezTo>
                  <a:pt x="1322644" y="138568"/>
                  <a:pt x="1340759" y="144493"/>
                  <a:pt x="1342875" y="134420"/>
                </a:cubicBezTo>
                <a:cubicBezTo>
                  <a:pt x="1312148" y="116136"/>
                  <a:pt x="1298351" y="159475"/>
                  <a:pt x="1285316" y="176235"/>
                </a:cubicBezTo>
                <a:cubicBezTo>
                  <a:pt x="1272195" y="175388"/>
                  <a:pt x="1268893" y="184276"/>
                  <a:pt x="1264407" y="191895"/>
                </a:cubicBezTo>
                <a:cubicBezTo>
                  <a:pt x="1257043" y="191472"/>
                  <a:pt x="1249593" y="191048"/>
                  <a:pt x="1248747" y="197144"/>
                </a:cubicBezTo>
                <a:cubicBezTo>
                  <a:pt x="1230632" y="194434"/>
                  <a:pt x="1241213" y="162946"/>
                  <a:pt x="1238421" y="144831"/>
                </a:cubicBezTo>
                <a:cubicBezTo>
                  <a:pt x="1254335" y="136366"/>
                  <a:pt x="1266523" y="124177"/>
                  <a:pt x="1274988" y="108264"/>
                </a:cubicBezTo>
                <a:cubicBezTo>
                  <a:pt x="1296997" y="109364"/>
                  <a:pt x="1296912" y="88372"/>
                  <a:pt x="1316804" y="87355"/>
                </a:cubicBezTo>
                <a:cubicBezTo>
                  <a:pt x="1319005" y="68649"/>
                  <a:pt x="1347193" y="75928"/>
                  <a:pt x="1348124" y="55952"/>
                </a:cubicBezTo>
                <a:cubicBezTo>
                  <a:pt x="1371614" y="55021"/>
                  <a:pt x="1389496" y="48503"/>
                  <a:pt x="1403674" y="38293"/>
                </a:cubicBezTo>
                <a:close/>
                <a:moveTo>
                  <a:pt x="1259813" y="0"/>
                </a:moveTo>
                <a:lnTo>
                  <a:pt x="1290800" y="0"/>
                </a:lnTo>
                <a:lnTo>
                  <a:pt x="1290398" y="9043"/>
                </a:lnTo>
                <a:cubicBezTo>
                  <a:pt x="1289414" y="17146"/>
                  <a:pt x="1287790" y="24378"/>
                  <a:pt x="1285398" y="29880"/>
                </a:cubicBezTo>
                <a:cubicBezTo>
                  <a:pt x="1277441" y="27827"/>
                  <a:pt x="1271717" y="23537"/>
                  <a:pt x="1267471" y="17765"/>
                </a:cubicBezTo>
                <a:close/>
                <a:moveTo>
                  <a:pt x="1112612" y="0"/>
                </a:moveTo>
                <a:lnTo>
                  <a:pt x="1238067" y="0"/>
                </a:lnTo>
                <a:lnTo>
                  <a:pt x="1238333" y="14220"/>
                </a:lnTo>
                <a:cubicBezTo>
                  <a:pt x="1227246" y="32843"/>
                  <a:pt x="1223436" y="58575"/>
                  <a:pt x="1191270" y="56035"/>
                </a:cubicBezTo>
                <a:cubicBezTo>
                  <a:pt x="1184160" y="85494"/>
                  <a:pt x="1162998" y="100899"/>
                  <a:pt x="1138958" y="113511"/>
                </a:cubicBezTo>
                <a:cubicBezTo>
                  <a:pt x="1158680" y="133827"/>
                  <a:pt x="1134218" y="152618"/>
                  <a:pt x="1112802" y="160575"/>
                </a:cubicBezTo>
                <a:cubicBezTo>
                  <a:pt x="1094518" y="161421"/>
                  <a:pt x="1096380" y="142207"/>
                  <a:pt x="1086645" y="134419"/>
                </a:cubicBezTo>
                <a:cubicBezTo>
                  <a:pt x="1073610" y="138821"/>
                  <a:pt x="1066161" y="148724"/>
                  <a:pt x="1050078" y="150079"/>
                </a:cubicBezTo>
                <a:cubicBezTo>
                  <a:pt x="1046100" y="145423"/>
                  <a:pt x="1044576" y="138228"/>
                  <a:pt x="1044914" y="129171"/>
                </a:cubicBezTo>
                <a:cubicBezTo>
                  <a:pt x="1056258" y="117405"/>
                  <a:pt x="1062775" y="133489"/>
                  <a:pt x="1081568" y="129171"/>
                </a:cubicBezTo>
                <a:cubicBezTo>
                  <a:pt x="1096465" y="112665"/>
                  <a:pt x="1106708" y="91588"/>
                  <a:pt x="1128546" y="82108"/>
                </a:cubicBezTo>
                <a:cubicBezTo>
                  <a:pt x="1111871" y="69072"/>
                  <a:pt x="1122113" y="56458"/>
                  <a:pt x="1128546" y="40292"/>
                </a:cubicBezTo>
                <a:cubicBezTo>
                  <a:pt x="1126134" y="25753"/>
                  <a:pt x="1115342" y="19548"/>
                  <a:pt x="1112489" y="5391"/>
                </a:cubicBezTo>
                <a:close/>
                <a:moveTo>
                  <a:pt x="0" y="0"/>
                </a:moveTo>
                <a:lnTo>
                  <a:pt x="809766" y="0"/>
                </a:lnTo>
                <a:lnTo>
                  <a:pt x="809766" y="14221"/>
                </a:lnTo>
                <a:cubicBezTo>
                  <a:pt x="810444" y="25817"/>
                  <a:pt x="831944" y="16422"/>
                  <a:pt x="841086" y="19468"/>
                </a:cubicBezTo>
                <a:cubicBezTo>
                  <a:pt x="845487" y="30727"/>
                  <a:pt x="854629" y="37329"/>
                  <a:pt x="851582" y="56036"/>
                </a:cubicBezTo>
                <a:cubicBezTo>
                  <a:pt x="855476" y="69579"/>
                  <a:pt x="870881" y="87440"/>
                  <a:pt x="856831" y="103100"/>
                </a:cubicBezTo>
                <a:cubicBezTo>
                  <a:pt x="846756" y="100984"/>
                  <a:pt x="852682" y="82870"/>
                  <a:pt x="835922" y="87440"/>
                </a:cubicBezTo>
                <a:cubicBezTo>
                  <a:pt x="825087" y="68649"/>
                  <a:pt x="817722" y="46386"/>
                  <a:pt x="783610" y="50873"/>
                </a:cubicBezTo>
                <a:cubicBezTo>
                  <a:pt x="772014" y="61877"/>
                  <a:pt x="769219" y="81768"/>
                  <a:pt x="752291" y="87440"/>
                </a:cubicBezTo>
                <a:cubicBezTo>
                  <a:pt x="732737" y="93027"/>
                  <a:pt x="737393" y="74490"/>
                  <a:pt x="720971" y="76944"/>
                </a:cubicBezTo>
                <a:cubicBezTo>
                  <a:pt x="682372" y="130187"/>
                  <a:pt x="747465" y="155496"/>
                  <a:pt x="804603" y="139668"/>
                </a:cubicBezTo>
                <a:cubicBezTo>
                  <a:pt x="814253" y="164808"/>
                  <a:pt x="823818" y="190202"/>
                  <a:pt x="835922" y="212887"/>
                </a:cubicBezTo>
                <a:cubicBezTo>
                  <a:pt x="864787" y="217375"/>
                  <a:pt x="852090" y="180298"/>
                  <a:pt x="867327" y="171071"/>
                </a:cubicBezTo>
                <a:cubicBezTo>
                  <a:pt x="865802" y="160322"/>
                  <a:pt x="853360" y="160660"/>
                  <a:pt x="846418" y="155413"/>
                </a:cubicBezTo>
                <a:cubicBezTo>
                  <a:pt x="851752" y="138145"/>
                  <a:pt x="860893" y="124601"/>
                  <a:pt x="882985" y="124093"/>
                </a:cubicBezTo>
                <a:cubicBezTo>
                  <a:pt x="897376" y="128917"/>
                  <a:pt x="898392" y="147116"/>
                  <a:pt x="903894" y="160660"/>
                </a:cubicBezTo>
                <a:cubicBezTo>
                  <a:pt x="931997" y="154143"/>
                  <a:pt x="926579" y="166416"/>
                  <a:pt x="945710" y="181567"/>
                </a:cubicBezTo>
                <a:cubicBezTo>
                  <a:pt x="953074" y="187409"/>
                  <a:pt x="962893" y="187239"/>
                  <a:pt x="966618" y="191980"/>
                </a:cubicBezTo>
                <a:cubicBezTo>
                  <a:pt x="971103" y="197821"/>
                  <a:pt x="968396" y="206116"/>
                  <a:pt x="971865" y="212887"/>
                </a:cubicBezTo>
                <a:cubicBezTo>
                  <a:pt x="974998" y="219066"/>
                  <a:pt x="987357" y="223977"/>
                  <a:pt x="977114" y="233796"/>
                </a:cubicBezTo>
                <a:cubicBezTo>
                  <a:pt x="978214" y="250641"/>
                  <a:pt x="958491" y="246492"/>
                  <a:pt x="950958" y="254704"/>
                </a:cubicBezTo>
                <a:cubicBezTo>
                  <a:pt x="969327" y="267654"/>
                  <a:pt x="980076" y="288308"/>
                  <a:pt x="977114" y="322676"/>
                </a:cubicBezTo>
                <a:cubicBezTo>
                  <a:pt x="992351" y="330801"/>
                  <a:pt x="1004201" y="290763"/>
                  <a:pt x="1039837" y="301767"/>
                </a:cubicBezTo>
                <a:cubicBezTo>
                  <a:pt x="1049825" y="323522"/>
                  <a:pt x="1049825" y="332325"/>
                  <a:pt x="1039837" y="354079"/>
                </a:cubicBezTo>
                <a:cubicBezTo>
                  <a:pt x="1016982" y="357804"/>
                  <a:pt x="1004201" y="351370"/>
                  <a:pt x="997938" y="338419"/>
                </a:cubicBezTo>
                <a:cubicBezTo>
                  <a:pt x="983886" y="334780"/>
                  <a:pt x="987865" y="349254"/>
                  <a:pt x="982278" y="354079"/>
                </a:cubicBezTo>
                <a:cubicBezTo>
                  <a:pt x="972120" y="346799"/>
                  <a:pt x="966194" y="335288"/>
                  <a:pt x="950958" y="333172"/>
                </a:cubicBezTo>
                <a:cubicBezTo>
                  <a:pt x="955275" y="299143"/>
                  <a:pt x="942239" y="282553"/>
                  <a:pt x="930050" y="265200"/>
                </a:cubicBezTo>
                <a:cubicBezTo>
                  <a:pt x="908295" y="264353"/>
                  <a:pt x="886373" y="263422"/>
                  <a:pt x="877738" y="275611"/>
                </a:cubicBezTo>
                <a:cubicBezTo>
                  <a:pt x="896276" y="295503"/>
                  <a:pt x="904402" y="325637"/>
                  <a:pt x="924802" y="343583"/>
                </a:cubicBezTo>
                <a:cubicBezTo>
                  <a:pt x="916845" y="366945"/>
                  <a:pt x="895514" y="376934"/>
                  <a:pt x="893483" y="406307"/>
                </a:cubicBezTo>
                <a:cubicBezTo>
                  <a:pt x="897122" y="437457"/>
                  <a:pt x="927679" y="441774"/>
                  <a:pt x="935298" y="469030"/>
                </a:cubicBezTo>
                <a:cubicBezTo>
                  <a:pt x="937414" y="495525"/>
                  <a:pt x="923870" y="506444"/>
                  <a:pt x="909142" y="516094"/>
                </a:cubicBezTo>
                <a:cubicBezTo>
                  <a:pt x="887218" y="515332"/>
                  <a:pt x="885780" y="494086"/>
                  <a:pt x="856831" y="500435"/>
                </a:cubicBezTo>
                <a:cubicBezTo>
                  <a:pt x="845403" y="501197"/>
                  <a:pt x="845572" y="513639"/>
                  <a:pt x="846334" y="526590"/>
                </a:cubicBezTo>
                <a:cubicBezTo>
                  <a:pt x="872489" y="538780"/>
                  <a:pt x="921247" y="528368"/>
                  <a:pt x="956121" y="531839"/>
                </a:cubicBezTo>
                <a:cubicBezTo>
                  <a:pt x="966194" y="544451"/>
                  <a:pt x="984139" y="549192"/>
                  <a:pt x="992774" y="563242"/>
                </a:cubicBezTo>
                <a:cubicBezTo>
                  <a:pt x="1003440" y="558248"/>
                  <a:pt x="1013428" y="552577"/>
                  <a:pt x="1024094" y="547583"/>
                </a:cubicBezTo>
                <a:cubicBezTo>
                  <a:pt x="1030611" y="519226"/>
                  <a:pt x="1023669" y="507375"/>
                  <a:pt x="1008434" y="490107"/>
                </a:cubicBezTo>
                <a:cubicBezTo>
                  <a:pt x="1028918" y="435425"/>
                  <a:pt x="974066" y="418834"/>
                  <a:pt x="992774" y="369824"/>
                </a:cubicBezTo>
                <a:cubicBezTo>
                  <a:pt x="1009195" y="367285"/>
                  <a:pt x="1013173" y="377273"/>
                  <a:pt x="1024094" y="380320"/>
                </a:cubicBezTo>
                <a:cubicBezTo>
                  <a:pt x="1022484" y="399366"/>
                  <a:pt x="1024855" y="414348"/>
                  <a:pt x="1029341" y="427384"/>
                </a:cubicBezTo>
                <a:cubicBezTo>
                  <a:pt x="1061508" y="431616"/>
                  <a:pt x="1065824" y="408085"/>
                  <a:pt x="1092065" y="406476"/>
                </a:cubicBezTo>
                <a:cubicBezTo>
                  <a:pt x="1113650" y="389715"/>
                  <a:pt x="1125670" y="363391"/>
                  <a:pt x="1149624" y="349000"/>
                </a:cubicBezTo>
                <a:cubicBezTo>
                  <a:pt x="1144207" y="335203"/>
                  <a:pt x="1128887" y="331394"/>
                  <a:pt x="1123470" y="317680"/>
                </a:cubicBezTo>
                <a:cubicBezTo>
                  <a:pt x="1093504" y="323522"/>
                  <a:pt x="1129395" y="362714"/>
                  <a:pt x="1086817" y="354249"/>
                </a:cubicBezTo>
                <a:cubicBezTo>
                  <a:pt x="1072935" y="340790"/>
                  <a:pt x="1096890" y="346799"/>
                  <a:pt x="1097313" y="333340"/>
                </a:cubicBezTo>
                <a:cubicBezTo>
                  <a:pt x="1097313" y="322844"/>
                  <a:pt x="1097313" y="312433"/>
                  <a:pt x="1097313" y="301937"/>
                </a:cubicBezTo>
                <a:cubicBezTo>
                  <a:pt x="1106540" y="292202"/>
                  <a:pt x="1112635" y="304222"/>
                  <a:pt x="1123470" y="307184"/>
                </a:cubicBezTo>
                <a:cubicBezTo>
                  <a:pt x="1139128" y="296688"/>
                  <a:pt x="1172819" y="304222"/>
                  <a:pt x="1196689" y="301937"/>
                </a:cubicBezTo>
                <a:cubicBezTo>
                  <a:pt x="1201090" y="324452"/>
                  <a:pt x="1197874" y="339097"/>
                  <a:pt x="1217597" y="354249"/>
                </a:cubicBezTo>
                <a:cubicBezTo>
                  <a:pt x="1233257" y="354249"/>
                  <a:pt x="1249002" y="354249"/>
                  <a:pt x="1264660" y="354249"/>
                </a:cubicBezTo>
                <a:cubicBezTo>
                  <a:pt x="1267031" y="367792"/>
                  <a:pt x="1283029" y="368046"/>
                  <a:pt x="1290816" y="380404"/>
                </a:cubicBezTo>
                <a:cubicBezTo>
                  <a:pt x="1296065" y="388700"/>
                  <a:pt x="1287939" y="412232"/>
                  <a:pt x="1306476" y="411724"/>
                </a:cubicBezTo>
                <a:cubicBezTo>
                  <a:pt x="1304783" y="432631"/>
                  <a:pt x="1315788" y="440758"/>
                  <a:pt x="1311725" y="464036"/>
                </a:cubicBezTo>
                <a:cubicBezTo>
                  <a:pt x="1321375" y="488753"/>
                  <a:pt x="1378003" y="481727"/>
                  <a:pt x="1395357" y="469284"/>
                </a:cubicBezTo>
                <a:cubicBezTo>
                  <a:pt x="1396964" y="486637"/>
                  <a:pt x="1396118" y="501450"/>
                  <a:pt x="1384945" y="505852"/>
                </a:cubicBezTo>
                <a:cubicBezTo>
                  <a:pt x="1391885" y="528706"/>
                  <a:pt x="1382068" y="542420"/>
                  <a:pt x="1374449" y="563327"/>
                </a:cubicBezTo>
                <a:cubicBezTo>
                  <a:pt x="1378511" y="567983"/>
                  <a:pt x="1380034" y="575093"/>
                  <a:pt x="1379696" y="584236"/>
                </a:cubicBezTo>
                <a:cubicBezTo>
                  <a:pt x="1380712" y="588468"/>
                  <a:pt x="1384945" y="589483"/>
                  <a:pt x="1384945" y="594732"/>
                </a:cubicBezTo>
                <a:cubicBezTo>
                  <a:pt x="1397811" y="601080"/>
                  <a:pt x="1395103" y="622919"/>
                  <a:pt x="1411101" y="626050"/>
                </a:cubicBezTo>
                <a:cubicBezTo>
                  <a:pt x="1413555" y="642472"/>
                  <a:pt x="1397049" y="639849"/>
                  <a:pt x="1395441" y="652206"/>
                </a:cubicBezTo>
                <a:cubicBezTo>
                  <a:pt x="1397387" y="676416"/>
                  <a:pt x="1414995" y="684966"/>
                  <a:pt x="1411101" y="714930"/>
                </a:cubicBezTo>
                <a:cubicBezTo>
                  <a:pt x="1402721" y="734484"/>
                  <a:pt x="1390024" y="749636"/>
                  <a:pt x="1395441" y="782902"/>
                </a:cubicBezTo>
                <a:cubicBezTo>
                  <a:pt x="1376142" y="786542"/>
                  <a:pt x="1382405" y="764534"/>
                  <a:pt x="1374534" y="756746"/>
                </a:cubicBezTo>
                <a:cubicBezTo>
                  <a:pt x="1360735" y="760385"/>
                  <a:pt x="1363444" y="780616"/>
                  <a:pt x="1348377" y="782902"/>
                </a:cubicBezTo>
                <a:cubicBezTo>
                  <a:pt x="1328993" y="779093"/>
                  <a:pt x="1306730" y="771898"/>
                  <a:pt x="1301397" y="793313"/>
                </a:cubicBezTo>
                <a:cubicBezTo>
                  <a:pt x="1314433" y="802963"/>
                  <a:pt x="1339152" y="800847"/>
                  <a:pt x="1343214" y="819470"/>
                </a:cubicBezTo>
                <a:cubicBezTo>
                  <a:pt x="1353286" y="829036"/>
                  <a:pt x="1338728" y="837161"/>
                  <a:pt x="1332717" y="845626"/>
                </a:cubicBezTo>
                <a:cubicBezTo>
                  <a:pt x="1337288" y="854852"/>
                  <a:pt x="1349224" y="860862"/>
                  <a:pt x="1337965" y="871782"/>
                </a:cubicBezTo>
                <a:cubicBezTo>
                  <a:pt x="1329247" y="871782"/>
                  <a:pt x="1320528" y="871782"/>
                  <a:pt x="1311809" y="871782"/>
                </a:cubicBezTo>
                <a:cubicBezTo>
                  <a:pt x="1300721" y="842748"/>
                  <a:pt x="1297251" y="806181"/>
                  <a:pt x="1290902" y="772406"/>
                </a:cubicBezTo>
                <a:cubicBezTo>
                  <a:pt x="1282353" y="758269"/>
                  <a:pt x="1270417" y="747520"/>
                  <a:pt x="1254335" y="741086"/>
                </a:cubicBezTo>
                <a:cubicBezTo>
                  <a:pt x="1256788" y="724665"/>
                  <a:pt x="1247815" y="719671"/>
                  <a:pt x="1238674" y="714930"/>
                </a:cubicBezTo>
                <a:cubicBezTo>
                  <a:pt x="1216327" y="713492"/>
                  <a:pt x="1212773" y="730928"/>
                  <a:pt x="1186362" y="725343"/>
                </a:cubicBezTo>
                <a:cubicBezTo>
                  <a:pt x="1167232" y="723565"/>
                  <a:pt x="1165284" y="704604"/>
                  <a:pt x="1139298" y="709683"/>
                </a:cubicBezTo>
                <a:cubicBezTo>
                  <a:pt x="1127871" y="722633"/>
                  <a:pt x="1123470" y="742694"/>
                  <a:pt x="1113142" y="756661"/>
                </a:cubicBezTo>
                <a:cubicBezTo>
                  <a:pt x="1117883" y="765888"/>
                  <a:pt x="1114920" y="782732"/>
                  <a:pt x="1123638" y="788066"/>
                </a:cubicBezTo>
                <a:cubicBezTo>
                  <a:pt x="1118730" y="809312"/>
                  <a:pt x="1100615" y="817268"/>
                  <a:pt x="1092235" y="835130"/>
                </a:cubicBezTo>
                <a:cubicBezTo>
                  <a:pt x="1079367" y="834453"/>
                  <a:pt x="1067010" y="834368"/>
                  <a:pt x="1060915" y="840378"/>
                </a:cubicBezTo>
                <a:cubicBezTo>
                  <a:pt x="1060915" y="854344"/>
                  <a:pt x="1060915" y="868311"/>
                  <a:pt x="1060915" y="882193"/>
                </a:cubicBezTo>
                <a:cubicBezTo>
                  <a:pt x="1067093" y="900393"/>
                  <a:pt x="1096467" y="895483"/>
                  <a:pt x="1097482" y="918762"/>
                </a:cubicBezTo>
                <a:cubicBezTo>
                  <a:pt x="1117036" y="924348"/>
                  <a:pt x="1112381" y="905810"/>
                  <a:pt x="1128802" y="908349"/>
                </a:cubicBezTo>
                <a:cubicBezTo>
                  <a:pt x="1138706" y="921131"/>
                  <a:pt x="1148779" y="933659"/>
                  <a:pt x="1154958" y="950165"/>
                </a:cubicBezTo>
                <a:cubicBezTo>
                  <a:pt x="1174511" y="940092"/>
                  <a:pt x="1158852" y="894805"/>
                  <a:pt x="1170703" y="876946"/>
                </a:cubicBezTo>
                <a:cubicBezTo>
                  <a:pt x="1187716" y="886002"/>
                  <a:pt x="1210317" y="889558"/>
                  <a:pt x="1233426" y="892606"/>
                </a:cubicBezTo>
                <a:cubicBezTo>
                  <a:pt x="1238674" y="903017"/>
                  <a:pt x="1242483" y="914953"/>
                  <a:pt x="1254335" y="918762"/>
                </a:cubicBezTo>
                <a:cubicBezTo>
                  <a:pt x="1254335" y="930951"/>
                  <a:pt x="1254335" y="943140"/>
                  <a:pt x="1254335" y="955329"/>
                </a:cubicBezTo>
                <a:cubicBezTo>
                  <a:pt x="1261867" y="970396"/>
                  <a:pt x="1271855" y="983178"/>
                  <a:pt x="1290902" y="986648"/>
                </a:cubicBezTo>
                <a:cubicBezTo>
                  <a:pt x="1269909" y="995282"/>
                  <a:pt x="1275326" y="1030327"/>
                  <a:pt x="1275241" y="1059784"/>
                </a:cubicBezTo>
                <a:cubicBezTo>
                  <a:pt x="1259243" y="1070025"/>
                  <a:pt x="1250440" y="1087295"/>
                  <a:pt x="1228178" y="1091187"/>
                </a:cubicBezTo>
                <a:cubicBezTo>
                  <a:pt x="1216582" y="1117852"/>
                  <a:pt x="1198721" y="1138336"/>
                  <a:pt x="1170703" y="1148664"/>
                </a:cubicBezTo>
                <a:cubicBezTo>
                  <a:pt x="1170703" y="1159075"/>
                  <a:pt x="1184923" y="1155350"/>
                  <a:pt x="1181114" y="1169571"/>
                </a:cubicBezTo>
                <a:cubicBezTo>
                  <a:pt x="1169940" y="1172025"/>
                  <a:pt x="1171125" y="1162037"/>
                  <a:pt x="1170703" y="1153827"/>
                </a:cubicBezTo>
                <a:cubicBezTo>
                  <a:pt x="1112635" y="1153319"/>
                  <a:pt x="1104424" y="1202584"/>
                  <a:pt x="1076575" y="1232294"/>
                </a:cubicBezTo>
                <a:cubicBezTo>
                  <a:pt x="1076575" y="1246177"/>
                  <a:pt x="1076575" y="1260144"/>
                  <a:pt x="1076575" y="1274111"/>
                </a:cubicBezTo>
                <a:cubicBezTo>
                  <a:pt x="1091218" y="1292563"/>
                  <a:pt x="1110518" y="1306361"/>
                  <a:pt x="1128802" y="1321174"/>
                </a:cubicBezTo>
                <a:cubicBezTo>
                  <a:pt x="1134812" y="1332602"/>
                  <a:pt x="1129902" y="1354949"/>
                  <a:pt x="1144463" y="1357743"/>
                </a:cubicBezTo>
                <a:cubicBezTo>
                  <a:pt x="1141838" y="1370778"/>
                  <a:pt x="1134558" y="1379242"/>
                  <a:pt x="1128802" y="1389146"/>
                </a:cubicBezTo>
                <a:cubicBezTo>
                  <a:pt x="1134049" y="1431216"/>
                  <a:pt x="1191441" y="1430200"/>
                  <a:pt x="1233342" y="1420466"/>
                </a:cubicBezTo>
                <a:cubicBezTo>
                  <a:pt x="1233342" y="1425714"/>
                  <a:pt x="1233342" y="1430962"/>
                  <a:pt x="1233342" y="1436210"/>
                </a:cubicBezTo>
                <a:cubicBezTo>
                  <a:pt x="1253741" y="1438411"/>
                  <a:pt x="1258651" y="1456187"/>
                  <a:pt x="1275158" y="1462281"/>
                </a:cubicBezTo>
                <a:cubicBezTo>
                  <a:pt x="1267454" y="1490892"/>
                  <a:pt x="1288532" y="1490808"/>
                  <a:pt x="1296065" y="1504097"/>
                </a:cubicBezTo>
                <a:cubicBezTo>
                  <a:pt x="1311387" y="1496817"/>
                  <a:pt x="1315873" y="1478534"/>
                  <a:pt x="1337881" y="1477941"/>
                </a:cubicBezTo>
                <a:cubicBezTo>
                  <a:pt x="1342368" y="1482173"/>
                  <a:pt x="1341012" y="1492246"/>
                  <a:pt x="1348292" y="1493601"/>
                </a:cubicBezTo>
                <a:cubicBezTo>
                  <a:pt x="1348717" y="1511377"/>
                  <a:pt x="1332971" y="1513070"/>
                  <a:pt x="1322136" y="1519757"/>
                </a:cubicBezTo>
                <a:cubicBezTo>
                  <a:pt x="1336780" y="1539903"/>
                  <a:pt x="1387653" y="1523990"/>
                  <a:pt x="1411016" y="1535417"/>
                </a:cubicBezTo>
                <a:cubicBezTo>
                  <a:pt x="1408477" y="1551922"/>
                  <a:pt x="1420412" y="1553870"/>
                  <a:pt x="1416263" y="1571985"/>
                </a:cubicBezTo>
                <a:cubicBezTo>
                  <a:pt x="1420666" y="1583242"/>
                  <a:pt x="1429131" y="1590437"/>
                  <a:pt x="1447583" y="1587644"/>
                </a:cubicBezTo>
                <a:cubicBezTo>
                  <a:pt x="1451393" y="1599495"/>
                  <a:pt x="1463328" y="1603304"/>
                  <a:pt x="1473740" y="1608552"/>
                </a:cubicBezTo>
                <a:cubicBezTo>
                  <a:pt x="1493717" y="1612869"/>
                  <a:pt x="1479835" y="1583327"/>
                  <a:pt x="1499811" y="1587644"/>
                </a:cubicBezTo>
                <a:cubicBezTo>
                  <a:pt x="1510985" y="1611346"/>
                  <a:pt x="1497864" y="1659340"/>
                  <a:pt x="1520718" y="1671276"/>
                </a:cubicBezTo>
                <a:cubicBezTo>
                  <a:pt x="1517079" y="1690237"/>
                  <a:pt x="1497864" y="1693623"/>
                  <a:pt x="1505059" y="1723588"/>
                </a:cubicBezTo>
                <a:cubicBezTo>
                  <a:pt x="1500827" y="1726297"/>
                  <a:pt x="1496510" y="1729005"/>
                  <a:pt x="1489399" y="1728837"/>
                </a:cubicBezTo>
                <a:cubicBezTo>
                  <a:pt x="1491008" y="1798670"/>
                  <a:pt x="1483728" y="1834730"/>
                  <a:pt x="1484151" y="1896098"/>
                </a:cubicBezTo>
                <a:cubicBezTo>
                  <a:pt x="1475856" y="1896523"/>
                  <a:pt x="1464260" y="1893560"/>
                  <a:pt x="1463243" y="1901347"/>
                </a:cubicBezTo>
                <a:cubicBezTo>
                  <a:pt x="1445975" y="1893475"/>
                  <a:pt x="1474078" y="1888565"/>
                  <a:pt x="1468492" y="1875191"/>
                </a:cubicBezTo>
                <a:cubicBezTo>
                  <a:pt x="1456218" y="1862410"/>
                  <a:pt x="1456810" y="1881031"/>
                  <a:pt x="1447583" y="1885602"/>
                </a:cubicBezTo>
                <a:cubicBezTo>
                  <a:pt x="1417958" y="1885602"/>
                  <a:pt x="1388331" y="1885602"/>
                  <a:pt x="1358704" y="1885602"/>
                </a:cubicBezTo>
                <a:cubicBezTo>
                  <a:pt x="1339152" y="1885264"/>
                  <a:pt x="1342959" y="1908119"/>
                  <a:pt x="1316889" y="1901347"/>
                </a:cubicBezTo>
                <a:cubicBezTo>
                  <a:pt x="1313163" y="1856230"/>
                  <a:pt x="1264068" y="1856568"/>
                  <a:pt x="1238504" y="1833375"/>
                </a:cubicBezTo>
                <a:cubicBezTo>
                  <a:pt x="1238336" y="1793083"/>
                  <a:pt x="1236896" y="1751605"/>
                  <a:pt x="1243753" y="1718339"/>
                </a:cubicBezTo>
                <a:cubicBezTo>
                  <a:pt x="1223185" y="1694046"/>
                  <a:pt x="1198382" y="1714531"/>
                  <a:pt x="1181029" y="1723588"/>
                </a:cubicBezTo>
                <a:cubicBezTo>
                  <a:pt x="1157074" y="1736030"/>
                  <a:pt x="1137775" y="1765489"/>
                  <a:pt x="1113057" y="1770651"/>
                </a:cubicBezTo>
                <a:cubicBezTo>
                  <a:pt x="1099006" y="1765066"/>
                  <a:pt x="1084870" y="1760917"/>
                  <a:pt x="1065995" y="1760155"/>
                </a:cubicBezTo>
                <a:cubicBezTo>
                  <a:pt x="1029426" y="1758717"/>
                  <a:pt x="995058" y="1771329"/>
                  <a:pt x="1013681" y="1817631"/>
                </a:cubicBezTo>
                <a:cubicBezTo>
                  <a:pt x="1046439" y="1812044"/>
                  <a:pt x="1045340" y="1772599"/>
                  <a:pt x="1092065" y="1781064"/>
                </a:cubicBezTo>
                <a:cubicBezTo>
                  <a:pt x="1101884" y="1791052"/>
                  <a:pt x="1092658" y="1794183"/>
                  <a:pt x="1092065" y="1807219"/>
                </a:cubicBezTo>
                <a:cubicBezTo>
                  <a:pt x="1091896" y="1826181"/>
                  <a:pt x="1118559" y="1835661"/>
                  <a:pt x="1107810" y="1849035"/>
                </a:cubicBezTo>
                <a:cubicBezTo>
                  <a:pt x="1090965" y="1853606"/>
                  <a:pt x="1100615" y="1831767"/>
                  <a:pt x="1086902" y="1833375"/>
                </a:cubicBezTo>
                <a:cubicBezTo>
                  <a:pt x="1074035" y="1837947"/>
                  <a:pt x="1075220" y="1856568"/>
                  <a:pt x="1055498" y="1854284"/>
                </a:cubicBezTo>
                <a:cubicBezTo>
                  <a:pt x="1038737" y="1851913"/>
                  <a:pt x="1040937" y="1830497"/>
                  <a:pt x="1024177" y="1828127"/>
                </a:cubicBezTo>
                <a:cubicBezTo>
                  <a:pt x="1005048" y="1828212"/>
                  <a:pt x="1000730" y="1842941"/>
                  <a:pt x="987610" y="1849035"/>
                </a:cubicBezTo>
                <a:cubicBezTo>
                  <a:pt x="958831" y="1851744"/>
                  <a:pt x="935721" y="1848697"/>
                  <a:pt x="924886" y="1833375"/>
                </a:cubicBezTo>
                <a:cubicBezTo>
                  <a:pt x="913121" y="1837269"/>
                  <a:pt x="922855" y="1862664"/>
                  <a:pt x="919639" y="1875191"/>
                </a:cubicBezTo>
                <a:cubicBezTo>
                  <a:pt x="897630" y="1886280"/>
                  <a:pt x="872489" y="1894237"/>
                  <a:pt x="851667" y="1906511"/>
                </a:cubicBezTo>
                <a:cubicBezTo>
                  <a:pt x="851667" y="1876631"/>
                  <a:pt x="795292" y="1879677"/>
                  <a:pt x="794191" y="1906511"/>
                </a:cubicBezTo>
                <a:cubicBezTo>
                  <a:pt x="789705" y="1928435"/>
                  <a:pt x="817554" y="1917939"/>
                  <a:pt x="825511" y="1927418"/>
                </a:cubicBezTo>
                <a:cubicBezTo>
                  <a:pt x="829150" y="1941470"/>
                  <a:pt x="814676" y="1937491"/>
                  <a:pt x="809851" y="1943078"/>
                </a:cubicBezTo>
                <a:cubicBezTo>
                  <a:pt x="813660" y="1959077"/>
                  <a:pt x="804518" y="1962124"/>
                  <a:pt x="804603" y="1974482"/>
                </a:cubicBezTo>
                <a:cubicBezTo>
                  <a:pt x="795630" y="1974228"/>
                  <a:pt x="791059" y="1978376"/>
                  <a:pt x="788943" y="1984894"/>
                </a:cubicBezTo>
                <a:cubicBezTo>
                  <a:pt x="772098" y="1982608"/>
                  <a:pt x="760671" y="1974905"/>
                  <a:pt x="741878" y="1974482"/>
                </a:cubicBezTo>
                <a:cubicBezTo>
                  <a:pt x="742471" y="1958230"/>
                  <a:pt x="735531" y="1949512"/>
                  <a:pt x="731467" y="1937915"/>
                </a:cubicBezTo>
                <a:cubicBezTo>
                  <a:pt x="714031" y="1937915"/>
                  <a:pt x="696593" y="1937915"/>
                  <a:pt x="679155" y="1937915"/>
                </a:cubicBezTo>
                <a:cubicBezTo>
                  <a:pt x="660364" y="1939269"/>
                  <a:pt x="646735" y="1964409"/>
                  <a:pt x="632091" y="1953659"/>
                </a:cubicBezTo>
                <a:cubicBezTo>
                  <a:pt x="626504" y="1934105"/>
                  <a:pt x="651730" y="1945364"/>
                  <a:pt x="647751" y="1927503"/>
                </a:cubicBezTo>
                <a:cubicBezTo>
                  <a:pt x="622865" y="1919462"/>
                  <a:pt x="587736" y="1917092"/>
                  <a:pt x="564035" y="1922255"/>
                </a:cubicBezTo>
                <a:cubicBezTo>
                  <a:pt x="554639" y="1913283"/>
                  <a:pt x="565644" y="1901685"/>
                  <a:pt x="579779" y="1901347"/>
                </a:cubicBezTo>
                <a:cubicBezTo>
                  <a:pt x="559380" y="1857161"/>
                  <a:pt x="608898" y="1839300"/>
                  <a:pt x="647751" y="1854284"/>
                </a:cubicBezTo>
                <a:cubicBezTo>
                  <a:pt x="658586" y="1833037"/>
                  <a:pt x="635985" y="1836846"/>
                  <a:pt x="632091" y="1828127"/>
                </a:cubicBezTo>
                <a:cubicBezTo>
                  <a:pt x="630822" y="1825418"/>
                  <a:pt x="633699" y="1820086"/>
                  <a:pt x="632091" y="1817631"/>
                </a:cubicBezTo>
                <a:cubicBezTo>
                  <a:pt x="625658" y="1807727"/>
                  <a:pt x="618632" y="1800617"/>
                  <a:pt x="611184" y="1791475"/>
                </a:cubicBezTo>
                <a:cubicBezTo>
                  <a:pt x="633784" y="1767943"/>
                  <a:pt x="604327" y="1750252"/>
                  <a:pt x="606020" y="1718256"/>
                </a:cubicBezTo>
                <a:cubicBezTo>
                  <a:pt x="598317" y="1706743"/>
                  <a:pt x="564542" y="1721302"/>
                  <a:pt x="564119" y="1702596"/>
                </a:cubicBezTo>
                <a:cubicBezTo>
                  <a:pt x="560903" y="1682026"/>
                  <a:pt x="592815" y="1696417"/>
                  <a:pt x="606020" y="1692184"/>
                </a:cubicBezTo>
                <a:cubicBezTo>
                  <a:pt x="612960" y="1688713"/>
                  <a:pt x="615670" y="1681010"/>
                  <a:pt x="616431" y="1671276"/>
                </a:cubicBezTo>
                <a:cubicBezTo>
                  <a:pt x="620579" y="1649775"/>
                  <a:pt x="591460" y="1661456"/>
                  <a:pt x="595524" y="1639957"/>
                </a:cubicBezTo>
                <a:cubicBezTo>
                  <a:pt x="584350" y="1633692"/>
                  <a:pt x="566998" y="1633608"/>
                  <a:pt x="564119" y="1619048"/>
                </a:cubicBezTo>
                <a:cubicBezTo>
                  <a:pt x="559888" y="1593908"/>
                  <a:pt x="587059" y="1600172"/>
                  <a:pt x="579864" y="1571985"/>
                </a:cubicBezTo>
                <a:cubicBezTo>
                  <a:pt x="594001" y="1557679"/>
                  <a:pt x="592900" y="1585528"/>
                  <a:pt x="611184" y="1582396"/>
                </a:cubicBezTo>
                <a:cubicBezTo>
                  <a:pt x="631076" y="1554632"/>
                  <a:pt x="594847" y="1544897"/>
                  <a:pt x="579864" y="1535332"/>
                </a:cubicBezTo>
                <a:cubicBezTo>
                  <a:pt x="582996" y="1516541"/>
                  <a:pt x="578001" y="1505790"/>
                  <a:pt x="564119" y="1503929"/>
                </a:cubicBezTo>
                <a:cubicBezTo>
                  <a:pt x="574955" y="1493516"/>
                  <a:pt x="594169" y="1518911"/>
                  <a:pt x="616431" y="1514425"/>
                </a:cubicBezTo>
                <a:cubicBezTo>
                  <a:pt x="621087" y="1525428"/>
                  <a:pt x="624558" y="1537702"/>
                  <a:pt x="632176" y="1545828"/>
                </a:cubicBezTo>
                <a:cubicBezTo>
                  <a:pt x="663496" y="1540665"/>
                  <a:pt x="676785" y="1553532"/>
                  <a:pt x="689736" y="1566736"/>
                </a:cubicBezTo>
                <a:cubicBezTo>
                  <a:pt x="711068" y="1565466"/>
                  <a:pt x="740102" y="1571815"/>
                  <a:pt x="747212" y="1556240"/>
                </a:cubicBezTo>
                <a:cubicBezTo>
                  <a:pt x="766003" y="1574016"/>
                  <a:pt x="817554" y="1559034"/>
                  <a:pt x="830843" y="1582396"/>
                </a:cubicBezTo>
                <a:cubicBezTo>
                  <a:pt x="851667" y="1584004"/>
                  <a:pt x="844980" y="1558187"/>
                  <a:pt x="862248" y="1556240"/>
                </a:cubicBezTo>
                <a:cubicBezTo>
                  <a:pt x="863009" y="1520434"/>
                  <a:pt x="885526" y="1506383"/>
                  <a:pt x="898815" y="1483105"/>
                </a:cubicBezTo>
                <a:cubicBezTo>
                  <a:pt x="911851" y="1419450"/>
                  <a:pt x="857677" y="1423089"/>
                  <a:pt x="867495" y="1362820"/>
                </a:cubicBezTo>
                <a:cubicBezTo>
                  <a:pt x="873506" y="1358419"/>
                  <a:pt x="881462" y="1355880"/>
                  <a:pt x="893651" y="1357573"/>
                </a:cubicBezTo>
                <a:cubicBezTo>
                  <a:pt x="901270" y="1340643"/>
                  <a:pt x="903216" y="1309155"/>
                  <a:pt x="877991" y="1310509"/>
                </a:cubicBezTo>
                <a:cubicBezTo>
                  <a:pt x="861740" y="1311694"/>
                  <a:pt x="869188" y="1336496"/>
                  <a:pt x="867580" y="1352324"/>
                </a:cubicBezTo>
                <a:cubicBezTo>
                  <a:pt x="834822" y="1346738"/>
                  <a:pt x="824664" y="1318466"/>
                  <a:pt x="804857" y="1300013"/>
                </a:cubicBezTo>
                <a:cubicBezTo>
                  <a:pt x="776246" y="1304244"/>
                  <a:pt x="771675" y="1284353"/>
                  <a:pt x="747297" y="1284353"/>
                </a:cubicBezTo>
                <a:cubicBezTo>
                  <a:pt x="741625" y="1269878"/>
                  <a:pt x="721733" y="1251002"/>
                  <a:pt x="705481" y="1263445"/>
                </a:cubicBezTo>
                <a:cubicBezTo>
                  <a:pt x="708952" y="1282575"/>
                  <a:pt x="720463" y="1293748"/>
                  <a:pt x="736884" y="1300013"/>
                </a:cubicBezTo>
                <a:cubicBezTo>
                  <a:pt x="729436" y="1323122"/>
                  <a:pt x="754576" y="1313641"/>
                  <a:pt x="752544" y="1331332"/>
                </a:cubicBezTo>
                <a:cubicBezTo>
                  <a:pt x="721902" y="1320159"/>
                  <a:pt x="704126" y="1296119"/>
                  <a:pt x="679410" y="1279020"/>
                </a:cubicBezTo>
                <a:cubicBezTo>
                  <a:pt x="666627" y="1281982"/>
                  <a:pt x="668235" y="1299250"/>
                  <a:pt x="648090" y="1294680"/>
                </a:cubicBezTo>
                <a:cubicBezTo>
                  <a:pt x="638102" y="1295018"/>
                  <a:pt x="638525" y="1288078"/>
                  <a:pt x="632430" y="1284183"/>
                </a:cubicBezTo>
                <a:cubicBezTo>
                  <a:pt x="623626" y="1278681"/>
                  <a:pt x="609153" y="1275973"/>
                  <a:pt x="611522" y="1252863"/>
                </a:cubicBezTo>
                <a:cubicBezTo>
                  <a:pt x="605427" y="1253710"/>
                  <a:pt x="602211" y="1251679"/>
                  <a:pt x="601111" y="1247616"/>
                </a:cubicBezTo>
                <a:cubicBezTo>
                  <a:pt x="571992" y="1249901"/>
                  <a:pt x="563696" y="1254641"/>
                  <a:pt x="548799" y="1237120"/>
                </a:cubicBezTo>
                <a:cubicBezTo>
                  <a:pt x="569453" y="1219429"/>
                  <a:pt x="593493" y="1205123"/>
                  <a:pt x="595862" y="1169148"/>
                </a:cubicBezTo>
                <a:cubicBezTo>
                  <a:pt x="598063" y="1154674"/>
                  <a:pt x="576393" y="1164239"/>
                  <a:pt x="574955" y="1153404"/>
                </a:cubicBezTo>
                <a:cubicBezTo>
                  <a:pt x="549899" y="1157890"/>
                  <a:pt x="532377" y="1169994"/>
                  <a:pt x="522642" y="1189971"/>
                </a:cubicBezTo>
                <a:cubicBezTo>
                  <a:pt x="489121" y="1190480"/>
                  <a:pt x="477610" y="1182353"/>
                  <a:pt x="454670" y="1195219"/>
                </a:cubicBezTo>
                <a:cubicBezTo>
                  <a:pt x="461019" y="1218497"/>
                  <a:pt x="490814" y="1218327"/>
                  <a:pt x="506982" y="1231871"/>
                </a:cubicBezTo>
                <a:cubicBezTo>
                  <a:pt x="506982" y="1244060"/>
                  <a:pt x="506982" y="1256249"/>
                  <a:pt x="506982" y="1268439"/>
                </a:cubicBezTo>
                <a:cubicBezTo>
                  <a:pt x="498856" y="1275973"/>
                  <a:pt x="486583" y="1279443"/>
                  <a:pt x="475579" y="1284099"/>
                </a:cubicBezTo>
                <a:cubicBezTo>
                  <a:pt x="475579" y="1298066"/>
                  <a:pt x="475579" y="1312033"/>
                  <a:pt x="475579" y="1325915"/>
                </a:cubicBezTo>
                <a:cubicBezTo>
                  <a:pt x="492762" y="1343268"/>
                  <a:pt x="510962" y="1340135"/>
                  <a:pt x="527890" y="1336411"/>
                </a:cubicBezTo>
                <a:cubicBezTo>
                  <a:pt x="542450" y="1333195"/>
                  <a:pt x="541434" y="1324137"/>
                  <a:pt x="554046" y="1315503"/>
                </a:cubicBezTo>
                <a:cubicBezTo>
                  <a:pt x="560480" y="1311101"/>
                  <a:pt x="569283" y="1314319"/>
                  <a:pt x="574955" y="1310255"/>
                </a:cubicBezTo>
                <a:cubicBezTo>
                  <a:pt x="579611" y="1306869"/>
                  <a:pt x="578171" y="1301536"/>
                  <a:pt x="585451" y="1299843"/>
                </a:cubicBezTo>
                <a:cubicBezTo>
                  <a:pt x="599841" y="1296373"/>
                  <a:pt x="610083" y="1302298"/>
                  <a:pt x="627267" y="1299843"/>
                </a:cubicBezTo>
                <a:cubicBezTo>
                  <a:pt x="638440" y="1312456"/>
                  <a:pt x="646397" y="1320582"/>
                  <a:pt x="653422" y="1346907"/>
                </a:cubicBezTo>
                <a:cubicBezTo>
                  <a:pt x="660617" y="1373994"/>
                  <a:pt x="652830" y="1384914"/>
                  <a:pt x="632515" y="1404383"/>
                </a:cubicBezTo>
                <a:cubicBezTo>
                  <a:pt x="610761" y="1400066"/>
                  <a:pt x="588837" y="1411493"/>
                  <a:pt x="580202" y="1404383"/>
                </a:cubicBezTo>
                <a:cubicBezTo>
                  <a:pt x="561664" y="1407176"/>
                  <a:pt x="567336" y="1385845"/>
                  <a:pt x="548799" y="1388723"/>
                </a:cubicBezTo>
                <a:cubicBezTo>
                  <a:pt x="541772" y="1373063"/>
                  <a:pt x="538726" y="1353510"/>
                  <a:pt x="517479" y="1352156"/>
                </a:cubicBezTo>
                <a:cubicBezTo>
                  <a:pt x="492424" y="1361636"/>
                  <a:pt x="524927" y="1371117"/>
                  <a:pt x="517479" y="1393970"/>
                </a:cubicBezTo>
                <a:cubicBezTo>
                  <a:pt x="526282" y="1414794"/>
                  <a:pt x="549984" y="1420720"/>
                  <a:pt x="543635" y="1456695"/>
                </a:cubicBezTo>
                <a:cubicBezTo>
                  <a:pt x="530176" y="1459742"/>
                  <a:pt x="524251" y="1447637"/>
                  <a:pt x="517479" y="1441035"/>
                </a:cubicBezTo>
                <a:cubicBezTo>
                  <a:pt x="504781" y="1428676"/>
                  <a:pt x="500126" y="1423174"/>
                  <a:pt x="486075" y="1409630"/>
                </a:cubicBezTo>
                <a:cubicBezTo>
                  <a:pt x="469230" y="1410817"/>
                  <a:pt x="463982" y="1400404"/>
                  <a:pt x="444259" y="1404383"/>
                </a:cubicBezTo>
                <a:cubicBezTo>
                  <a:pt x="437742" y="1389993"/>
                  <a:pt x="417595" y="1389231"/>
                  <a:pt x="407692" y="1378227"/>
                </a:cubicBezTo>
                <a:cubicBezTo>
                  <a:pt x="408538" y="1372132"/>
                  <a:pt x="406507" y="1368916"/>
                  <a:pt x="402443" y="1367731"/>
                </a:cubicBezTo>
                <a:cubicBezTo>
                  <a:pt x="411924" y="1335479"/>
                  <a:pt x="386360" y="1310848"/>
                  <a:pt x="397196" y="1294511"/>
                </a:cubicBezTo>
                <a:cubicBezTo>
                  <a:pt x="389069" y="1278258"/>
                  <a:pt x="375863" y="1267085"/>
                  <a:pt x="365876" y="1252695"/>
                </a:cubicBezTo>
                <a:cubicBezTo>
                  <a:pt x="362236" y="1226454"/>
                  <a:pt x="386868" y="1228402"/>
                  <a:pt x="381620" y="1200383"/>
                </a:cubicBezTo>
                <a:cubicBezTo>
                  <a:pt x="379843" y="1181252"/>
                  <a:pt x="363674" y="1176513"/>
                  <a:pt x="350216" y="1169063"/>
                </a:cubicBezTo>
                <a:cubicBezTo>
                  <a:pt x="354363" y="1150525"/>
                  <a:pt x="387969" y="1161444"/>
                  <a:pt x="392032" y="1142907"/>
                </a:cubicBezTo>
                <a:cubicBezTo>
                  <a:pt x="396264" y="1147394"/>
                  <a:pt x="406337" y="1146039"/>
                  <a:pt x="407777" y="1153319"/>
                </a:cubicBezTo>
                <a:cubicBezTo>
                  <a:pt x="420389" y="1132834"/>
                  <a:pt x="461865" y="1141215"/>
                  <a:pt x="475748" y="1121999"/>
                </a:cubicBezTo>
                <a:cubicBezTo>
                  <a:pt x="515278" y="1124962"/>
                  <a:pt x="536271" y="1109302"/>
                  <a:pt x="559463" y="1095843"/>
                </a:cubicBezTo>
                <a:cubicBezTo>
                  <a:pt x="557687" y="1076714"/>
                  <a:pt x="565220" y="1066809"/>
                  <a:pt x="569876" y="1054027"/>
                </a:cubicBezTo>
                <a:cubicBezTo>
                  <a:pt x="587821" y="1047510"/>
                  <a:pt x="616939" y="1052250"/>
                  <a:pt x="632599" y="1043616"/>
                </a:cubicBezTo>
                <a:cubicBezTo>
                  <a:pt x="624981" y="1021607"/>
                  <a:pt x="575632" y="1041246"/>
                  <a:pt x="559463" y="1027956"/>
                </a:cubicBezTo>
                <a:cubicBezTo>
                  <a:pt x="543042" y="1025501"/>
                  <a:pt x="544651" y="1041076"/>
                  <a:pt x="538556" y="1048864"/>
                </a:cubicBezTo>
                <a:cubicBezTo>
                  <a:pt x="499449" y="1041076"/>
                  <a:pt x="498518" y="1071550"/>
                  <a:pt x="460172" y="1064524"/>
                </a:cubicBezTo>
                <a:cubicBezTo>
                  <a:pt x="452131" y="1056990"/>
                  <a:pt x="455602" y="1037775"/>
                  <a:pt x="454925" y="1022708"/>
                </a:cubicBezTo>
                <a:cubicBezTo>
                  <a:pt x="474224" y="1008911"/>
                  <a:pt x="493270" y="994859"/>
                  <a:pt x="522896" y="991388"/>
                </a:cubicBezTo>
                <a:cubicBezTo>
                  <a:pt x="519341" y="979199"/>
                  <a:pt x="505543" y="977421"/>
                  <a:pt x="501988" y="965232"/>
                </a:cubicBezTo>
                <a:cubicBezTo>
                  <a:pt x="489546" y="973697"/>
                  <a:pt x="474563" y="979623"/>
                  <a:pt x="470584" y="996637"/>
                </a:cubicBezTo>
                <a:cubicBezTo>
                  <a:pt x="454162" y="999092"/>
                  <a:pt x="456787" y="982500"/>
                  <a:pt x="444429" y="980977"/>
                </a:cubicBezTo>
                <a:cubicBezTo>
                  <a:pt x="433510" y="994436"/>
                  <a:pt x="414802" y="1000107"/>
                  <a:pt x="386953" y="996637"/>
                </a:cubicBezTo>
                <a:cubicBezTo>
                  <a:pt x="372817" y="1034559"/>
                  <a:pt x="412771" y="1028126"/>
                  <a:pt x="402613" y="1075021"/>
                </a:cubicBezTo>
                <a:cubicBezTo>
                  <a:pt x="416748" y="1089241"/>
                  <a:pt x="415648" y="1061477"/>
                  <a:pt x="434016" y="1064524"/>
                </a:cubicBezTo>
                <a:cubicBezTo>
                  <a:pt x="440788" y="1079760"/>
                  <a:pt x="440788" y="1101599"/>
                  <a:pt x="434016" y="1116835"/>
                </a:cubicBezTo>
                <a:cubicBezTo>
                  <a:pt x="416241" y="1111926"/>
                  <a:pt x="404814" y="1100754"/>
                  <a:pt x="397449" y="1085432"/>
                </a:cubicBezTo>
                <a:cubicBezTo>
                  <a:pt x="363336" y="1079506"/>
                  <a:pt x="339719" y="1063000"/>
                  <a:pt x="329477" y="1033120"/>
                </a:cubicBezTo>
                <a:cubicBezTo>
                  <a:pt x="327360" y="1010181"/>
                  <a:pt x="353263" y="1015090"/>
                  <a:pt x="366045" y="1006963"/>
                </a:cubicBezTo>
                <a:cubicBezTo>
                  <a:pt x="365282" y="995536"/>
                  <a:pt x="352840" y="995791"/>
                  <a:pt x="339889" y="996552"/>
                </a:cubicBezTo>
                <a:cubicBezTo>
                  <a:pt x="315595" y="968533"/>
                  <a:pt x="279112" y="952790"/>
                  <a:pt x="261421" y="918084"/>
                </a:cubicBezTo>
                <a:cubicBezTo>
                  <a:pt x="263622" y="893282"/>
                  <a:pt x="258881" y="875338"/>
                  <a:pt x="251010" y="860609"/>
                </a:cubicBezTo>
                <a:cubicBezTo>
                  <a:pt x="234333" y="852651"/>
                  <a:pt x="227985" y="858746"/>
                  <a:pt x="209193" y="860609"/>
                </a:cubicBezTo>
                <a:cubicBezTo>
                  <a:pt x="201405" y="830136"/>
                  <a:pt x="227393" y="833437"/>
                  <a:pt x="251010" y="834453"/>
                </a:cubicBezTo>
                <a:cubicBezTo>
                  <a:pt x="264299" y="823449"/>
                  <a:pt x="274118" y="808805"/>
                  <a:pt x="282328" y="792637"/>
                </a:cubicBezTo>
                <a:cubicBezTo>
                  <a:pt x="279874" y="777655"/>
                  <a:pt x="276319" y="763856"/>
                  <a:pt x="261421" y="761232"/>
                </a:cubicBezTo>
                <a:cubicBezTo>
                  <a:pt x="262437" y="735331"/>
                  <a:pt x="249655" y="715185"/>
                  <a:pt x="261421" y="693261"/>
                </a:cubicBezTo>
                <a:cubicBezTo>
                  <a:pt x="251940" y="669644"/>
                  <a:pt x="238820" y="649667"/>
                  <a:pt x="235265" y="620041"/>
                </a:cubicBezTo>
                <a:cubicBezTo>
                  <a:pt x="202675" y="624019"/>
                  <a:pt x="178043" y="636040"/>
                  <a:pt x="151634" y="646197"/>
                </a:cubicBezTo>
                <a:cubicBezTo>
                  <a:pt x="151717" y="663466"/>
                  <a:pt x="181174" y="651445"/>
                  <a:pt x="188201" y="661856"/>
                </a:cubicBezTo>
                <a:cubicBezTo>
                  <a:pt x="189639" y="680734"/>
                  <a:pt x="167547" y="675993"/>
                  <a:pt x="167292" y="693261"/>
                </a:cubicBezTo>
                <a:cubicBezTo>
                  <a:pt x="143338" y="694616"/>
                  <a:pt x="141983" y="698848"/>
                  <a:pt x="120229" y="693261"/>
                </a:cubicBezTo>
                <a:cubicBezTo>
                  <a:pt x="110326" y="675485"/>
                  <a:pt x="148671" y="667866"/>
                  <a:pt x="135889" y="630537"/>
                </a:cubicBezTo>
                <a:cubicBezTo>
                  <a:pt x="130725" y="616909"/>
                  <a:pt x="95004" y="616570"/>
                  <a:pt x="83577" y="625289"/>
                </a:cubicBezTo>
                <a:cubicBezTo>
                  <a:pt x="66479" y="637816"/>
                  <a:pt x="57929" y="658893"/>
                  <a:pt x="41761" y="672352"/>
                </a:cubicBezTo>
                <a:cubicBezTo>
                  <a:pt x="26779" y="675146"/>
                  <a:pt x="16410" y="673326"/>
                  <a:pt x="7130" y="670417"/>
                </a:cubicBezTo>
                <a:lnTo>
                  <a:pt x="0" y="668266"/>
                </a:lnTo>
                <a:lnTo>
                  <a:pt x="0" y="535325"/>
                </a:lnTo>
                <a:lnTo>
                  <a:pt x="4982" y="529533"/>
                </a:lnTo>
                <a:cubicBezTo>
                  <a:pt x="12759" y="512809"/>
                  <a:pt x="11775" y="485812"/>
                  <a:pt x="4602" y="468860"/>
                </a:cubicBezTo>
                <a:lnTo>
                  <a:pt x="0" y="470850"/>
                </a:lnTo>
                <a:close/>
              </a:path>
            </a:pathLst>
          </a:custGeom>
          <a:gradFill>
            <a:gsLst>
              <a:gs pos="0">
                <a:schemeClr val="dk1"/>
              </a:gs>
              <a:gs pos="100000">
                <a:schemeClr val="l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0" name="Google Shape;160;p2"/>
          <p:cNvSpPr/>
          <p:nvPr/>
        </p:nvSpPr>
        <p:spPr>
          <a:xfrm rot="-5400000">
            <a:off x="2082764" y="4374620"/>
            <a:ext cx="1963553" cy="3003204"/>
          </a:xfrm>
          <a:custGeom>
            <a:avLst/>
            <a:gdLst/>
            <a:ahLst/>
            <a:cxnLst/>
            <a:rect l="l" t="t" r="r" b="b"/>
            <a:pathLst>
              <a:path w="2034770" h="3112129" extrusionOk="0">
                <a:moveTo>
                  <a:pt x="669354" y="3012857"/>
                </a:moveTo>
                <a:cubicBezTo>
                  <a:pt x="673674" y="3010947"/>
                  <a:pt x="679566" y="3011297"/>
                  <a:pt x="683118" y="3013827"/>
                </a:cubicBezTo>
                <a:cubicBezTo>
                  <a:pt x="688500" y="3026849"/>
                  <a:pt x="672139" y="3030616"/>
                  <a:pt x="665035" y="3025450"/>
                </a:cubicBezTo>
                <a:cubicBezTo>
                  <a:pt x="662291" y="3018938"/>
                  <a:pt x="665035" y="3014768"/>
                  <a:pt x="669354" y="3012857"/>
                </a:cubicBezTo>
                <a:close/>
                <a:moveTo>
                  <a:pt x="144411" y="2993162"/>
                </a:moveTo>
                <a:cubicBezTo>
                  <a:pt x="160879" y="2990363"/>
                  <a:pt x="166907" y="3003387"/>
                  <a:pt x="179607" y="3006616"/>
                </a:cubicBezTo>
                <a:cubicBezTo>
                  <a:pt x="180576" y="3024376"/>
                  <a:pt x="150762" y="3021361"/>
                  <a:pt x="139460" y="3030832"/>
                </a:cubicBezTo>
                <a:cubicBezTo>
                  <a:pt x="128158" y="3040305"/>
                  <a:pt x="136555" y="3063017"/>
                  <a:pt x="118149" y="3067644"/>
                </a:cubicBezTo>
                <a:cubicBezTo>
                  <a:pt x="101249" y="3074102"/>
                  <a:pt x="99743" y="3057741"/>
                  <a:pt x="90702" y="3052683"/>
                </a:cubicBezTo>
                <a:cubicBezTo>
                  <a:pt x="75095" y="3066030"/>
                  <a:pt x="61534" y="3080883"/>
                  <a:pt x="50447" y="3097350"/>
                </a:cubicBezTo>
                <a:lnTo>
                  <a:pt x="0" y="3107246"/>
                </a:lnTo>
                <a:lnTo>
                  <a:pt x="0" y="3085222"/>
                </a:lnTo>
                <a:lnTo>
                  <a:pt x="20848" y="3070550"/>
                </a:lnTo>
                <a:cubicBezTo>
                  <a:pt x="37100" y="3067751"/>
                  <a:pt x="53245" y="3064953"/>
                  <a:pt x="63363" y="3058065"/>
                </a:cubicBezTo>
                <a:cubicBezTo>
                  <a:pt x="68206" y="3042028"/>
                  <a:pt x="88011" y="3036000"/>
                  <a:pt x="92532" y="3019747"/>
                </a:cubicBezTo>
                <a:cubicBezTo>
                  <a:pt x="120624" y="3018132"/>
                  <a:pt x="129343" y="3003495"/>
                  <a:pt x="144411" y="2993162"/>
                </a:cubicBezTo>
                <a:close/>
                <a:moveTo>
                  <a:pt x="984209" y="2987376"/>
                </a:moveTo>
                <a:cubicBezTo>
                  <a:pt x="988367" y="2986138"/>
                  <a:pt x="993479" y="2986702"/>
                  <a:pt x="996546" y="2988855"/>
                </a:cubicBezTo>
                <a:cubicBezTo>
                  <a:pt x="995040" y="2992408"/>
                  <a:pt x="993747" y="2996067"/>
                  <a:pt x="994932" y="3001449"/>
                </a:cubicBezTo>
                <a:cubicBezTo>
                  <a:pt x="984706" y="3006401"/>
                  <a:pt x="985460" y="2995205"/>
                  <a:pt x="977602" y="2996713"/>
                </a:cubicBezTo>
                <a:cubicBezTo>
                  <a:pt x="976849" y="2991654"/>
                  <a:pt x="980051" y="2988614"/>
                  <a:pt x="984209" y="2987376"/>
                </a:cubicBezTo>
                <a:close/>
                <a:moveTo>
                  <a:pt x="49694" y="2864861"/>
                </a:moveTo>
                <a:cubicBezTo>
                  <a:pt x="65409" y="2864001"/>
                  <a:pt x="69823" y="2890372"/>
                  <a:pt x="60566" y="2899413"/>
                </a:cubicBezTo>
                <a:cubicBezTo>
                  <a:pt x="46359" y="2897906"/>
                  <a:pt x="39900" y="2874549"/>
                  <a:pt x="49694" y="2864861"/>
                </a:cubicBezTo>
                <a:close/>
                <a:moveTo>
                  <a:pt x="1070813" y="2847748"/>
                </a:moveTo>
                <a:cubicBezTo>
                  <a:pt x="1072965" y="2858188"/>
                  <a:pt x="1073720" y="2870460"/>
                  <a:pt x="1080178" y="2874549"/>
                </a:cubicBezTo>
                <a:cubicBezTo>
                  <a:pt x="1101597" y="2871966"/>
                  <a:pt x="1132273" y="2862063"/>
                  <a:pt x="1134318" y="2900596"/>
                </a:cubicBezTo>
                <a:cubicBezTo>
                  <a:pt x="1118818" y="2905009"/>
                  <a:pt x="1113005" y="2915881"/>
                  <a:pt x="1102027" y="2923199"/>
                </a:cubicBezTo>
                <a:cubicBezTo>
                  <a:pt x="1087818" y="2929011"/>
                  <a:pt x="1090509" y="2909853"/>
                  <a:pt x="1079209" y="2911359"/>
                </a:cubicBezTo>
                <a:cubicBezTo>
                  <a:pt x="1069736" y="2910283"/>
                  <a:pt x="1065217" y="2901888"/>
                  <a:pt x="1059727" y="2894784"/>
                </a:cubicBezTo>
                <a:cubicBezTo>
                  <a:pt x="1068122" y="2882298"/>
                  <a:pt x="1051654" y="2853022"/>
                  <a:pt x="1070813" y="2847748"/>
                </a:cubicBezTo>
                <a:close/>
                <a:moveTo>
                  <a:pt x="355374" y="2841397"/>
                </a:moveTo>
                <a:cubicBezTo>
                  <a:pt x="355266" y="2844949"/>
                  <a:pt x="357527" y="2844842"/>
                  <a:pt x="360002" y="2844626"/>
                </a:cubicBezTo>
                <a:cubicBezTo>
                  <a:pt x="363231" y="2854744"/>
                  <a:pt x="357095" y="2858619"/>
                  <a:pt x="346656" y="2859479"/>
                </a:cubicBezTo>
                <a:cubicBezTo>
                  <a:pt x="343534" y="2849470"/>
                  <a:pt x="344719" y="2842259"/>
                  <a:pt x="355374" y="2841397"/>
                </a:cubicBezTo>
                <a:close/>
                <a:moveTo>
                  <a:pt x="968777" y="2827081"/>
                </a:moveTo>
                <a:cubicBezTo>
                  <a:pt x="975019" y="2827943"/>
                  <a:pt x="979862" y="2830849"/>
                  <a:pt x="986106" y="2831817"/>
                </a:cubicBezTo>
                <a:cubicBezTo>
                  <a:pt x="981154" y="2837523"/>
                  <a:pt x="984706" y="2849039"/>
                  <a:pt x="973512" y="2850653"/>
                </a:cubicBezTo>
                <a:cubicBezTo>
                  <a:pt x="970499" y="2841720"/>
                  <a:pt x="962535" y="2835908"/>
                  <a:pt x="968777" y="2827081"/>
                </a:cubicBezTo>
                <a:close/>
                <a:moveTo>
                  <a:pt x="1352169" y="2825036"/>
                </a:moveTo>
                <a:cubicBezTo>
                  <a:pt x="1363470" y="2834400"/>
                  <a:pt x="1359379" y="2855174"/>
                  <a:pt x="1360672" y="2868305"/>
                </a:cubicBezTo>
                <a:cubicBezTo>
                  <a:pt x="1337960" y="2871642"/>
                  <a:pt x="1322999" y="2863461"/>
                  <a:pt x="1321493" y="2835154"/>
                </a:cubicBezTo>
                <a:cubicBezTo>
                  <a:pt x="1326013" y="2827943"/>
                  <a:pt x="1340975" y="2827727"/>
                  <a:pt x="1352169" y="2825036"/>
                </a:cubicBezTo>
                <a:close/>
                <a:moveTo>
                  <a:pt x="1508451" y="2810721"/>
                </a:moveTo>
                <a:cubicBezTo>
                  <a:pt x="1516741" y="2819546"/>
                  <a:pt x="1522767" y="2850545"/>
                  <a:pt x="1518570" y="2861740"/>
                </a:cubicBezTo>
                <a:cubicBezTo>
                  <a:pt x="1510820" y="2865075"/>
                  <a:pt x="1509205" y="2858511"/>
                  <a:pt x="1505222" y="2856250"/>
                </a:cubicBezTo>
                <a:cubicBezTo>
                  <a:pt x="1495428" y="2850653"/>
                  <a:pt x="1479283" y="2848608"/>
                  <a:pt x="1478637" y="2824714"/>
                </a:cubicBezTo>
                <a:cubicBezTo>
                  <a:pt x="1483589" y="2816749"/>
                  <a:pt x="1493168" y="2811690"/>
                  <a:pt x="1508451" y="2810721"/>
                </a:cubicBezTo>
                <a:close/>
                <a:moveTo>
                  <a:pt x="1213430" y="2762609"/>
                </a:moveTo>
                <a:cubicBezTo>
                  <a:pt x="1222579" y="2768851"/>
                  <a:pt x="1220210" y="2784566"/>
                  <a:pt x="1219564" y="2794038"/>
                </a:cubicBezTo>
                <a:cubicBezTo>
                  <a:pt x="1208262" y="2794577"/>
                  <a:pt x="1192763" y="2765084"/>
                  <a:pt x="1213430" y="2762609"/>
                </a:cubicBezTo>
                <a:close/>
                <a:moveTo>
                  <a:pt x="1223398" y="2707570"/>
                </a:moveTo>
                <a:cubicBezTo>
                  <a:pt x="1228793" y="2705619"/>
                  <a:pt x="1235870" y="2706050"/>
                  <a:pt x="1239476" y="2708471"/>
                </a:cubicBezTo>
                <a:cubicBezTo>
                  <a:pt x="1241843" y="2714606"/>
                  <a:pt x="1236999" y="2716004"/>
                  <a:pt x="1237861" y="2721064"/>
                </a:cubicBezTo>
                <a:cubicBezTo>
                  <a:pt x="1227420" y="2726554"/>
                  <a:pt x="1226559" y="2717513"/>
                  <a:pt x="1217410" y="2720956"/>
                </a:cubicBezTo>
                <a:cubicBezTo>
                  <a:pt x="1214289" y="2713852"/>
                  <a:pt x="1218003" y="2709520"/>
                  <a:pt x="1223398" y="2707570"/>
                </a:cubicBezTo>
                <a:close/>
                <a:moveTo>
                  <a:pt x="0" y="2697625"/>
                </a:moveTo>
                <a:lnTo>
                  <a:pt x="9438" y="2706614"/>
                </a:lnTo>
                <a:cubicBezTo>
                  <a:pt x="16784" y="2710920"/>
                  <a:pt x="24937" y="2714014"/>
                  <a:pt x="33009" y="2717189"/>
                </a:cubicBezTo>
                <a:cubicBezTo>
                  <a:pt x="22353" y="2731612"/>
                  <a:pt x="18372" y="2750664"/>
                  <a:pt x="24184" y="2776065"/>
                </a:cubicBezTo>
                <a:cubicBezTo>
                  <a:pt x="14497" y="2782093"/>
                  <a:pt x="14281" y="2794471"/>
                  <a:pt x="9115" y="2803512"/>
                </a:cubicBezTo>
                <a:lnTo>
                  <a:pt x="0" y="2805313"/>
                </a:lnTo>
                <a:close/>
                <a:moveTo>
                  <a:pt x="1631460" y="2696351"/>
                </a:moveTo>
                <a:cubicBezTo>
                  <a:pt x="1635110" y="2697135"/>
                  <a:pt x="1638662" y="2699079"/>
                  <a:pt x="1642348" y="2702766"/>
                </a:cubicBezTo>
                <a:cubicBezTo>
                  <a:pt x="1641703" y="2711377"/>
                  <a:pt x="1634813" y="2715896"/>
                  <a:pt x="1639119" y="2727844"/>
                </a:cubicBezTo>
                <a:cubicBezTo>
                  <a:pt x="1624158" y="2734840"/>
                  <a:pt x="1604784" y="2738930"/>
                  <a:pt x="1603601" y="2755183"/>
                </a:cubicBezTo>
                <a:cubicBezTo>
                  <a:pt x="1591223" y="2754967"/>
                  <a:pt x="1589178" y="2739468"/>
                  <a:pt x="1579383" y="2735485"/>
                </a:cubicBezTo>
                <a:cubicBezTo>
                  <a:pt x="1581858" y="2724615"/>
                  <a:pt x="1585195" y="2714390"/>
                  <a:pt x="1589716" y="2704919"/>
                </a:cubicBezTo>
                <a:cubicBezTo>
                  <a:pt x="1602363" y="2703035"/>
                  <a:pt x="1611834" y="2698810"/>
                  <a:pt x="1619987" y="2696900"/>
                </a:cubicBezTo>
                <a:cubicBezTo>
                  <a:pt x="1624064" y="2695944"/>
                  <a:pt x="1627811" y="2695568"/>
                  <a:pt x="1631460" y="2696351"/>
                </a:cubicBezTo>
                <a:close/>
                <a:moveTo>
                  <a:pt x="1560985" y="2567730"/>
                </a:moveTo>
                <a:cubicBezTo>
                  <a:pt x="1576868" y="2569965"/>
                  <a:pt x="1586273" y="2586897"/>
                  <a:pt x="1584659" y="2595776"/>
                </a:cubicBezTo>
                <a:cubicBezTo>
                  <a:pt x="1579385" y="2603527"/>
                  <a:pt x="1562163" y="2603419"/>
                  <a:pt x="1550107" y="2606648"/>
                </a:cubicBezTo>
                <a:cubicBezTo>
                  <a:pt x="1542897" y="2601482"/>
                  <a:pt x="1538484" y="2578771"/>
                  <a:pt x="1543111" y="2571236"/>
                </a:cubicBezTo>
                <a:cubicBezTo>
                  <a:pt x="1549677" y="2567873"/>
                  <a:pt x="1555691" y="2566985"/>
                  <a:pt x="1560985" y="2567730"/>
                </a:cubicBezTo>
                <a:close/>
                <a:moveTo>
                  <a:pt x="85965" y="2551432"/>
                </a:moveTo>
                <a:cubicBezTo>
                  <a:pt x="92101" y="2555630"/>
                  <a:pt x="93932" y="2564995"/>
                  <a:pt x="89841" y="2571129"/>
                </a:cubicBezTo>
                <a:cubicBezTo>
                  <a:pt x="81984" y="2574466"/>
                  <a:pt x="78971" y="2570485"/>
                  <a:pt x="73373" y="2570269"/>
                </a:cubicBezTo>
                <a:cubicBezTo>
                  <a:pt x="71866" y="2560151"/>
                  <a:pt x="76064" y="2553907"/>
                  <a:pt x="85965" y="2551432"/>
                </a:cubicBezTo>
                <a:close/>
                <a:moveTo>
                  <a:pt x="123422" y="2531950"/>
                </a:moveTo>
                <a:cubicBezTo>
                  <a:pt x="128831" y="2529986"/>
                  <a:pt x="135908" y="2530389"/>
                  <a:pt x="139460" y="2532811"/>
                </a:cubicBezTo>
                <a:cubicBezTo>
                  <a:pt x="141829" y="2538947"/>
                  <a:pt x="137092" y="2540346"/>
                  <a:pt x="137846" y="2545405"/>
                </a:cubicBezTo>
                <a:cubicBezTo>
                  <a:pt x="127406" y="2550787"/>
                  <a:pt x="126544" y="2541852"/>
                  <a:pt x="117395" y="2545297"/>
                </a:cubicBezTo>
                <a:cubicBezTo>
                  <a:pt x="114274" y="2538247"/>
                  <a:pt x="118014" y="2533914"/>
                  <a:pt x="123422" y="2531950"/>
                </a:cubicBezTo>
                <a:close/>
                <a:moveTo>
                  <a:pt x="1803137" y="2431424"/>
                </a:moveTo>
                <a:cubicBezTo>
                  <a:pt x="1818122" y="2433190"/>
                  <a:pt x="1826053" y="2445521"/>
                  <a:pt x="1837920" y="2451979"/>
                </a:cubicBezTo>
                <a:cubicBezTo>
                  <a:pt x="1840611" y="2465109"/>
                  <a:pt x="1843194" y="2478241"/>
                  <a:pt x="1845777" y="2491372"/>
                </a:cubicBezTo>
                <a:cubicBezTo>
                  <a:pt x="1825650" y="2512038"/>
                  <a:pt x="1788946" y="2508270"/>
                  <a:pt x="1758486" y="2504396"/>
                </a:cubicBezTo>
                <a:cubicBezTo>
                  <a:pt x="1767205" y="2480716"/>
                  <a:pt x="1768173" y="2451763"/>
                  <a:pt x="1785395" y="2433789"/>
                </a:cubicBezTo>
                <a:cubicBezTo>
                  <a:pt x="1792364" y="2431421"/>
                  <a:pt x="1798143" y="2430835"/>
                  <a:pt x="1803137" y="2431424"/>
                </a:cubicBezTo>
                <a:close/>
                <a:moveTo>
                  <a:pt x="1694444" y="2427114"/>
                </a:moveTo>
                <a:cubicBezTo>
                  <a:pt x="1703271" y="2430881"/>
                  <a:pt x="1714571" y="2430989"/>
                  <a:pt x="1724259" y="2433572"/>
                </a:cubicBezTo>
                <a:cubicBezTo>
                  <a:pt x="1726412" y="2452085"/>
                  <a:pt x="1715862" y="2462096"/>
                  <a:pt x="1702947" y="2470383"/>
                </a:cubicBezTo>
                <a:cubicBezTo>
                  <a:pt x="1686802" y="2462848"/>
                  <a:pt x="1691968" y="2441107"/>
                  <a:pt x="1694444" y="2427114"/>
                </a:cubicBezTo>
                <a:close/>
                <a:moveTo>
                  <a:pt x="154527" y="2276859"/>
                </a:moveTo>
                <a:cubicBezTo>
                  <a:pt x="137737" y="2278044"/>
                  <a:pt x="150330" y="2299032"/>
                  <a:pt x="134831" y="2301077"/>
                </a:cubicBezTo>
                <a:cubicBezTo>
                  <a:pt x="136445" y="2308934"/>
                  <a:pt x="137952" y="2316792"/>
                  <a:pt x="139458" y="2324649"/>
                </a:cubicBezTo>
                <a:cubicBezTo>
                  <a:pt x="144626" y="2323681"/>
                  <a:pt x="149899" y="2322604"/>
                  <a:pt x="155173" y="2321528"/>
                </a:cubicBezTo>
                <a:cubicBezTo>
                  <a:pt x="153559" y="2306459"/>
                  <a:pt x="163892" y="2286438"/>
                  <a:pt x="154527" y="2276859"/>
                </a:cubicBezTo>
                <a:close/>
                <a:moveTo>
                  <a:pt x="1512326" y="2144575"/>
                </a:moveTo>
                <a:cubicBezTo>
                  <a:pt x="1530302" y="2141670"/>
                  <a:pt x="1536223" y="2165134"/>
                  <a:pt x="1516956" y="2168147"/>
                </a:cubicBezTo>
                <a:cubicBezTo>
                  <a:pt x="1507806" y="2162335"/>
                  <a:pt x="1512972" y="2154048"/>
                  <a:pt x="1512326" y="2144575"/>
                </a:cubicBezTo>
                <a:close/>
                <a:moveTo>
                  <a:pt x="1969556" y="2103675"/>
                </a:moveTo>
                <a:cubicBezTo>
                  <a:pt x="1979674" y="2102169"/>
                  <a:pt x="1979996" y="2115299"/>
                  <a:pt x="1982043" y="2125741"/>
                </a:cubicBezTo>
                <a:cubicBezTo>
                  <a:pt x="1965465" y="2130368"/>
                  <a:pt x="1968588" y="2113578"/>
                  <a:pt x="1969556" y="2103675"/>
                </a:cubicBezTo>
                <a:close/>
                <a:moveTo>
                  <a:pt x="2007659" y="1985924"/>
                </a:moveTo>
                <a:cubicBezTo>
                  <a:pt x="2028647" y="1979466"/>
                  <a:pt x="2042210" y="2005191"/>
                  <a:pt x="2030370" y="2018215"/>
                </a:cubicBezTo>
                <a:cubicBezTo>
                  <a:pt x="2015839" y="2021228"/>
                  <a:pt x="2006367" y="2016708"/>
                  <a:pt x="1996573" y="2012617"/>
                </a:cubicBezTo>
                <a:cubicBezTo>
                  <a:pt x="1995711" y="2000671"/>
                  <a:pt x="1999586" y="1991844"/>
                  <a:pt x="2007659" y="1985924"/>
                </a:cubicBezTo>
                <a:close/>
                <a:moveTo>
                  <a:pt x="1178986" y="1985711"/>
                </a:moveTo>
                <a:cubicBezTo>
                  <a:pt x="1165854" y="1988294"/>
                  <a:pt x="1152723" y="1990877"/>
                  <a:pt x="1139699" y="1993459"/>
                </a:cubicBezTo>
                <a:cubicBezTo>
                  <a:pt x="1133242" y="2004977"/>
                  <a:pt x="1127645" y="2017139"/>
                  <a:pt x="1122263" y="2029517"/>
                </a:cubicBezTo>
                <a:cubicBezTo>
                  <a:pt x="1114405" y="2031024"/>
                  <a:pt x="1106548" y="2032638"/>
                  <a:pt x="1098691" y="2034145"/>
                </a:cubicBezTo>
                <a:cubicBezTo>
                  <a:pt x="1093418" y="2045339"/>
                  <a:pt x="1102135" y="2066005"/>
                  <a:pt x="1089865" y="2072571"/>
                </a:cubicBezTo>
                <a:cubicBezTo>
                  <a:pt x="1067585" y="2076983"/>
                  <a:pt x="1045412" y="2081289"/>
                  <a:pt x="1023132" y="2085702"/>
                </a:cubicBezTo>
                <a:cubicBezTo>
                  <a:pt x="1009678" y="2083764"/>
                  <a:pt x="1016028" y="2052335"/>
                  <a:pt x="997300" y="2058147"/>
                </a:cubicBezTo>
                <a:cubicBezTo>
                  <a:pt x="979218" y="2075369"/>
                  <a:pt x="991918" y="2086778"/>
                  <a:pt x="1002574" y="2106045"/>
                </a:cubicBezTo>
                <a:cubicBezTo>
                  <a:pt x="1014629" y="2101631"/>
                  <a:pt x="1017859" y="2110350"/>
                  <a:pt x="1030881" y="2104538"/>
                </a:cubicBezTo>
                <a:cubicBezTo>
                  <a:pt x="1037339" y="2113687"/>
                  <a:pt x="1044335" y="2121760"/>
                  <a:pt x="1052086" y="2128970"/>
                </a:cubicBezTo>
                <a:cubicBezTo>
                  <a:pt x="1066079" y="2133492"/>
                  <a:pt x="1092663" y="2119391"/>
                  <a:pt x="1098367" y="2136183"/>
                </a:cubicBezTo>
                <a:cubicBezTo>
                  <a:pt x="1096861" y="2152220"/>
                  <a:pt x="1086852" y="2162552"/>
                  <a:pt x="1067693" y="2166751"/>
                </a:cubicBezTo>
                <a:cubicBezTo>
                  <a:pt x="1063926" y="2174499"/>
                  <a:pt x="1062634" y="2183756"/>
                  <a:pt x="1051117" y="2186339"/>
                </a:cubicBezTo>
                <a:cubicBezTo>
                  <a:pt x="1017751" y="2188922"/>
                  <a:pt x="1007633" y="2207220"/>
                  <a:pt x="988259" y="2219168"/>
                </a:cubicBezTo>
                <a:cubicBezTo>
                  <a:pt x="976957" y="2221859"/>
                  <a:pt x="962104" y="2222075"/>
                  <a:pt x="957583" y="2229286"/>
                </a:cubicBezTo>
                <a:cubicBezTo>
                  <a:pt x="955968" y="2253180"/>
                  <a:pt x="963611" y="2304090"/>
                  <a:pt x="979326" y="2318945"/>
                </a:cubicBezTo>
                <a:cubicBezTo>
                  <a:pt x="1001928" y="2317115"/>
                  <a:pt x="1008386" y="2304306"/>
                  <a:pt x="1019473" y="2294727"/>
                </a:cubicBezTo>
                <a:cubicBezTo>
                  <a:pt x="1026037" y="2277183"/>
                  <a:pt x="1005480" y="2258455"/>
                  <a:pt x="1018719" y="2249950"/>
                </a:cubicBezTo>
                <a:cubicBezTo>
                  <a:pt x="1034864" y="2244569"/>
                  <a:pt x="1022916" y="2281057"/>
                  <a:pt x="1039922" y="2274384"/>
                </a:cubicBezTo>
                <a:cubicBezTo>
                  <a:pt x="1045198" y="2282025"/>
                  <a:pt x="1054239" y="2263837"/>
                  <a:pt x="1047888" y="2252427"/>
                </a:cubicBezTo>
                <a:cubicBezTo>
                  <a:pt x="1061449" y="2237680"/>
                  <a:pt x="1066509" y="2217230"/>
                  <a:pt x="1083299" y="2204637"/>
                </a:cubicBezTo>
                <a:cubicBezTo>
                  <a:pt x="1105580" y="2193444"/>
                  <a:pt x="1114405" y="2173209"/>
                  <a:pt x="1140775" y="2164812"/>
                </a:cubicBezTo>
                <a:cubicBezTo>
                  <a:pt x="1137977" y="2141887"/>
                  <a:pt x="1121509" y="2139196"/>
                  <a:pt x="1109455" y="2130155"/>
                </a:cubicBezTo>
                <a:cubicBezTo>
                  <a:pt x="1152723" y="2092374"/>
                  <a:pt x="1192655" y="2139734"/>
                  <a:pt x="1233556" y="2138443"/>
                </a:cubicBezTo>
                <a:cubicBezTo>
                  <a:pt x="1229789" y="2131985"/>
                  <a:pt x="1241951" y="2119821"/>
                  <a:pt x="1229681" y="2118853"/>
                </a:cubicBezTo>
                <a:cubicBezTo>
                  <a:pt x="1226668" y="2111534"/>
                  <a:pt x="1213859" y="2118745"/>
                  <a:pt x="1214828" y="2105399"/>
                </a:cubicBezTo>
                <a:cubicBezTo>
                  <a:pt x="1211275" y="2088177"/>
                  <a:pt x="1204925" y="2069126"/>
                  <a:pt x="1218917" y="2063745"/>
                </a:cubicBezTo>
                <a:cubicBezTo>
                  <a:pt x="1226452" y="2071063"/>
                  <a:pt x="1240336" y="2069019"/>
                  <a:pt x="1243135" y="2083441"/>
                </a:cubicBezTo>
                <a:cubicBezTo>
                  <a:pt x="1249593" y="2097972"/>
                  <a:pt x="1236355" y="2099264"/>
                  <a:pt x="1236031" y="2109274"/>
                </a:cubicBezTo>
                <a:cubicBezTo>
                  <a:pt x="1252176" y="2107229"/>
                  <a:pt x="1264662" y="2110672"/>
                  <a:pt x="1280808" y="2108628"/>
                </a:cubicBezTo>
                <a:cubicBezTo>
                  <a:pt x="1285651" y="2123374"/>
                  <a:pt x="1303733" y="2118423"/>
                  <a:pt x="1312882" y="2126710"/>
                </a:cubicBezTo>
                <a:cubicBezTo>
                  <a:pt x="1311914" y="2135536"/>
                  <a:pt x="1305886" y="2146300"/>
                  <a:pt x="1313635" y="2151036"/>
                </a:cubicBezTo>
                <a:cubicBezTo>
                  <a:pt x="1333439" y="2148669"/>
                  <a:pt x="1340005" y="2134460"/>
                  <a:pt x="1340436" y="2121328"/>
                </a:cubicBezTo>
                <a:cubicBezTo>
                  <a:pt x="1340974" y="2101523"/>
                  <a:pt x="1319664" y="2087639"/>
                  <a:pt x="1314711" y="2073324"/>
                </a:cubicBezTo>
                <a:cubicBezTo>
                  <a:pt x="1325691" y="2058471"/>
                  <a:pt x="1333117" y="2037052"/>
                  <a:pt x="1319448" y="2015095"/>
                </a:cubicBezTo>
                <a:cubicBezTo>
                  <a:pt x="1296415" y="2022305"/>
                  <a:pt x="1288342" y="2039743"/>
                  <a:pt x="1254975" y="2040065"/>
                </a:cubicBezTo>
                <a:cubicBezTo>
                  <a:pt x="1243243" y="2028871"/>
                  <a:pt x="1234416" y="2013048"/>
                  <a:pt x="1226022" y="1996797"/>
                </a:cubicBezTo>
                <a:cubicBezTo>
                  <a:pt x="1207293" y="1997657"/>
                  <a:pt x="1194915" y="1988940"/>
                  <a:pt x="1178986" y="1985711"/>
                </a:cubicBezTo>
                <a:close/>
                <a:moveTo>
                  <a:pt x="1947907" y="1871160"/>
                </a:moveTo>
                <a:cubicBezTo>
                  <a:pt x="1953383" y="1870757"/>
                  <a:pt x="1959008" y="1873716"/>
                  <a:pt x="1958576" y="1881304"/>
                </a:cubicBezTo>
                <a:cubicBezTo>
                  <a:pt x="1949751" y="1884318"/>
                  <a:pt x="1943401" y="1883672"/>
                  <a:pt x="1938126" y="1881196"/>
                </a:cubicBezTo>
                <a:cubicBezTo>
                  <a:pt x="1937103" y="1875331"/>
                  <a:pt x="1942431" y="1871564"/>
                  <a:pt x="1947907" y="1871160"/>
                </a:cubicBezTo>
                <a:close/>
                <a:moveTo>
                  <a:pt x="1028620" y="1843741"/>
                </a:moveTo>
                <a:cubicBezTo>
                  <a:pt x="1027652" y="1863652"/>
                  <a:pt x="1014629" y="1875386"/>
                  <a:pt x="1000207" y="1886041"/>
                </a:cubicBezTo>
                <a:cubicBezTo>
                  <a:pt x="997408" y="1909183"/>
                  <a:pt x="987935" y="1927803"/>
                  <a:pt x="970177" y="1940934"/>
                </a:cubicBezTo>
                <a:cubicBezTo>
                  <a:pt x="973728" y="1956003"/>
                  <a:pt x="973944" y="1976023"/>
                  <a:pt x="985784" y="1978606"/>
                </a:cubicBezTo>
                <a:cubicBezTo>
                  <a:pt x="991488" y="1959340"/>
                  <a:pt x="1030451" y="1957187"/>
                  <a:pt x="1051010" y="1957617"/>
                </a:cubicBezTo>
                <a:cubicBezTo>
                  <a:pt x="1082009" y="1934906"/>
                  <a:pt x="1070168" y="1850306"/>
                  <a:pt x="1028620" y="1843741"/>
                </a:cubicBezTo>
                <a:close/>
                <a:moveTo>
                  <a:pt x="1096969" y="1838360"/>
                </a:moveTo>
                <a:cubicBezTo>
                  <a:pt x="1092017" y="1872587"/>
                  <a:pt x="1112468" y="1923820"/>
                  <a:pt x="1103641" y="1955465"/>
                </a:cubicBezTo>
                <a:cubicBezTo>
                  <a:pt x="1119680" y="1974193"/>
                  <a:pt x="1152077" y="1963753"/>
                  <a:pt x="1157889" y="1940719"/>
                </a:cubicBezTo>
                <a:cubicBezTo>
                  <a:pt x="1141422" y="1936520"/>
                  <a:pt x="1140024" y="1909719"/>
                  <a:pt x="1135286" y="1887978"/>
                </a:cubicBezTo>
                <a:cubicBezTo>
                  <a:pt x="1120325" y="1874632"/>
                  <a:pt x="1115913" y="1845678"/>
                  <a:pt x="1096969" y="1838360"/>
                </a:cubicBezTo>
                <a:close/>
                <a:moveTo>
                  <a:pt x="1660215" y="1837929"/>
                </a:moveTo>
                <a:cubicBezTo>
                  <a:pt x="1639873" y="1841373"/>
                  <a:pt x="1632446" y="1853535"/>
                  <a:pt x="1634169" y="1871619"/>
                </a:cubicBezTo>
                <a:cubicBezTo>
                  <a:pt x="1640305" y="1876030"/>
                  <a:pt x="1652036" y="1872157"/>
                  <a:pt x="1662477" y="1870110"/>
                </a:cubicBezTo>
                <a:cubicBezTo>
                  <a:pt x="1667428" y="1863114"/>
                  <a:pt x="1662046" y="1849337"/>
                  <a:pt x="1660215" y="1837929"/>
                </a:cubicBezTo>
                <a:close/>
                <a:moveTo>
                  <a:pt x="1991729" y="1821782"/>
                </a:moveTo>
                <a:cubicBezTo>
                  <a:pt x="1999156" y="1826411"/>
                  <a:pt x="2001847" y="1842987"/>
                  <a:pt x="1987746" y="1842987"/>
                </a:cubicBezTo>
                <a:cubicBezTo>
                  <a:pt x="1980319" y="1838357"/>
                  <a:pt x="1977520" y="1821674"/>
                  <a:pt x="1991729" y="1821782"/>
                </a:cubicBezTo>
                <a:close/>
                <a:moveTo>
                  <a:pt x="798944" y="1772783"/>
                </a:moveTo>
                <a:cubicBezTo>
                  <a:pt x="794625" y="1774425"/>
                  <a:pt x="792042" y="1779053"/>
                  <a:pt x="793118" y="1787987"/>
                </a:cubicBezTo>
                <a:cubicBezTo>
                  <a:pt x="805066" y="1798320"/>
                  <a:pt x="811094" y="1787557"/>
                  <a:pt x="815184" y="1775501"/>
                </a:cubicBezTo>
                <a:cubicBezTo>
                  <a:pt x="809318" y="1772487"/>
                  <a:pt x="803263" y="1771142"/>
                  <a:pt x="798944" y="1772783"/>
                </a:cubicBezTo>
                <a:close/>
                <a:moveTo>
                  <a:pt x="836387" y="1759033"/>
                </a:moveTo>
                <a:cubicBezTo>
                  <a:pt x="823578" y="1760432"/>
                  <a:pt x="825517" y="1779052"/>
                  <a:pt x="833158" y="1784112"/>
                </a:cubicBezTo>
                <a:cubicBezTo>
                  <a:pt x="848657" y="1784542"/>
                  <a:pt x="843599" y="1763877"/>
                  <a:pt x="836387" y="1759033"/>
                </a:cubicBezTo>
                <a:close/>
                <a:moveTo>
                  <a:pt x="171776" y="1735306"/>
                </a:moveTo>
                <a:cubicBezTo>
                  <a:pt x="179399" y="1737430"/>
                  <a:pt x="182164" y="1747864"/>
                  <a:pt x="178208" y="1753757"/>
                </a:cubicBezTo>
                <a:cubicBezTo>
                  <a:pt x="166261" y="1757955"/>
                  <a:pt x="164000" y="1747838"/>
                  <a:pt x="162601" y="1736428"/>
                </a:cubicBezTo>
                <a:cubicBezTo>
                  <a:pt x="166153" y="1734813"/>
                  <a:pt x="169235" y="1734598"/>
                  <a:pt x="171776" y="1735306"/>
                </a:cubicBezTo>
                <a:close/>
                <a:moveTo>
                  <a:pt x="151084" y="1656996"/>
                </a:moveTo>
                <a:cubicBezTo>
                  <a:pt x="151514" y="1689394"/>
                  <a:pt x="169704" y="1726959"/>
                  <a:pt x="135046" y="1741812"/>
                </a:cubicBezTo>
                <a:cubicBezTo>
                  <a:pt x="109106" y="1727173"/>
                  <a:pt x="91346" y="1760862"/>
                  <a:pt x="113734" y="1778622"/>
                </a:cubicBezTo>
                <a:cubicBezTo>
                  <a:pt x="133646" y="1778408"/>
                  <a:pt x="129665" y="1762046"/>
                  <a:pt x="151514" y="1763015"/>
                </a:cubicBezTo>
                <a:cubicBezTo>
                  <a:pt x="163246" y="1760754"/>
                  <a:pt x="166905" y="1770549"/>
                  <a:pt x="177346" y="1770119"/>
                </a:cubicBezTo>
                <a:cubicBezTo>
                  <a:pt x="180252" y="1764091"/>
                  <a:pt x="181544" y="1756989"/>
                  <a:pt x="186064" y="1752037"/>
                </a:cubicBezTo>
                <a:cubicBezTo>
                  <a:pt x="197581" y="1741596"/>
                  <a:pt x="205976" y="1729003"/>
                  <a:pt x="211358" y="1714473"/>
                </a:cubicBezTo>
                <a:cubicBezTo>
                  <a:pt x="186495" y="1705216"/>
                  <a:pt x="208667" y="1679599"/>
                  <a:pt x="213080" y="1660979"/>
                </a:cubicBezTo>
                <a:cubicBezTo>
                  <a:pt x="201887" y="1659148"/>
                  <a:pt x="188002" y="1661193"/>
                  <a:pt x="173041" y="1664960"/>
                </a:cubicBezTo>
                <a:cubicBezTo>
                  <a:pt x="163568" y="1665607"/>
                  <a:pt x="163032" y="1652798"/>
                  <a:pt x="151084" y="1656996"/>
                </a:cubicBezTo>
                <a:close/>
                <a:moveTo>
                  <a:pt x="1598973" y="1547855"/>
                </a:moveTo>
                <a:cubicBezTo>
                  <a:pt x="1606507" y="1560555"/>
                  <a:pt x="1613180" y="1574332"/>
                  <a:pt x="1616193" y="1593492"/>
                </a:cubicBezTo>
                <a:cubicBezTo>
                  <a:pt x="1603709" y="1595106"/>
                  <a:pt x="1587886" y="1601779"/>
                  <a:pt x="1580029" y="1596505"/>
                </a:cubicBezTo>
                <a:cubicBezTo>
                  <a:pt x="1575723" y="1584557"/>
                  <a:pt x="1581751" y="1579499"/>
                  <a:pt x="1587886" y="1574548"/>
                </a:cubicBezTo>
                <a:cubicBezTo>
                  <a:pt x="1589932" y="1564538"/>
                  <a:pt x="1584226" y="1549361"/>
                  <a:pt x="1598973" y="1547855"/>
                </a:cubicBezTo>
                <a:close/>
                <a:moveTo>
                  <a:pt x="1216496" y="1528018"/>
                </a:moveTo>
                <a:cubicBezTo>
                  <a:pt x="1196496" y="1533648"/>
                  <a:pt x="1185336" y="1554475"/>
                  <a:pt x="1164671" y="1559803"/>
                </a:cubicBezTo>
                <a:cubicBezTo>
                  <a:pt x="1160258" y="1579392"/>
                  <a:pt x="1162194" y="1599413"/>
                  <a:pt x="1178663" y="1610068"/>
                </a:cubicBezTo>
                <a:cubicBezTo>
                  <a:pt x="1200835" y="1610176"/>
                  <a:pt x="1201589" y="1595860"/>
                  <a:pt x="1215688" y="1590586"/>
                </a:cubicBezTo>
                <a:cubicBezTo>
                  <a:pt x="1224408" y="1607377"/>
                  <a:pt x="1235171" y="1601349"/>
                  <a:pt x="1253361" y="1595429"/>
                </a:cubicBezTo>
                <a:cubicBezTo>
                  <a:pt x="1255297" y="1578640"/>
                  <a:pt x="1250347" y="1542582"/>
                  <a:pt x="1240122" y="1528589"/>
                </a:cubicBezTo>
                <a:cubicBezTo>
                  <a:pt x="1230812" y="1525952"/>
                  <a:pt x="1223164" y="1526141"/>
                  <a:pt x="1216496" y="1528018"/>
                </a:cubicBezTo>
                <a:close/>
                <a:moveTo>
                  <a:pt x="244094" y="1523470"/>
                </a:moveTo>
                <a:cubicBezTo>
                  <a:pt x="238664" y="1522946"/>
                  <a:pt x="233235" y="1523935"/>
                  <a:pt x="227611" y="1527729"/>
                </a:cubicBezTo>
                <a:cubicBezTo>
                  <a:pt x="227933" y="1550869"/>
                  <a:pt x="247954" y="1544842"/>
                  <a:pt x="251075" y="1563893"/>
                </a:cubicBezTo>
                <a:cubicBezTo>
                  <a:pt x="254734" y="1582191"/>
                  <a:pt x="258287" y="1600595"/>
                  <a:pt x="261947" y="1618893"/>
                </a:cubicBezTo>
                <a:cubicBezTo>
                  <a:pt x="248814" y="1636223"/>
                  <a:pt x="242572" y="1658180"/>
                  <a:pt x="237406" y="1680891"/>
                </a:cubicBezTo>
                <a:cubicBezTo>
                  <a:pt x="274539" y="1687026"/>
                  <a:pt x="295852" y="1654629"/>
                  <a:pt x="328572" y="1646664"/>
                </a:cubicBezTo>
                <a:cubicBezTo>
                  <a:pt x="319746" y="1619325"/>
                  <a:pt x="294882" y="1615558"/>
                  <a:pt x="291114" y="1580576"/>
                </a:cubicBezTo>
                <a:cubicBezTo>
                  <a:pt x="294343" y="1567982"/>
                  <a:pt x="321682" y="1571535"/>
                  <a:pt x="318669" y="1554744"/>
                </a:cubicBezTo>
                <a:cubicBezTo>
                  <a:pt x="318131" y="1552053"/>
                  <a:pt x="317593" y="1549470"/>
                  <a:pt x="317163" y="1546779"/>
                </a:cubicBezTo>
                <a:cubicBezTo>
                  <a:pt x="309520" y="1544626"/>
                  <a:pt x="303278" y="1540429"/>
                  <a:pt x="298327" y="1534185"/>
                </a:cubicBezTo>
                <a:cubicBezTo>
                  <a:pt x="276692" y="1540240"/>
                  <a:pt x="260386" y="1525044"/>
                  <a:pt x="244094" y="1523470"/>
                </a:cubicBezTo>
                <a:close/>
                <a:moveTo>
                  <a:pt x="560630" y="1519332"/>
                </a:moveTo>
                <a:cubicBezTo>
                  <a:pt x="564612" y="1537200"/>
                  <a:pt x="588830" y="1524822"/>
                  <a:pt x="587323" y="1550868"/>
                </a:cubicBezTo>
                <a:cubicBezTo>
                  <a:pt x="571286" y="1571749"/>
                  <a:pt x="546960" y="1581759"/>
                  <a:pt x="511765" y="1582083"/>
                </a:cubicBezTo>
                <a:cubicBezTo>
                  <a:pt x="504230" y="1572934"/>
                  <a:pt x="494973" y="1566583"/>
                  <a:pt x="486686" y="1558403"/>
                </a:cubicBezTo>
                <a:cubicBezTo>
                  <a:pt x="487117" y="1545056"/>
                  <a:pt x="498418" y="1538920"/>
                  <a:pt x="500893" y="1526974"/>
                </a:cubicBezTo>
                <a:cubicBezTo>
                  <a:pt x="512303" y="1530203"/>
                  <a:pt x="529955" y="1524283"/>
                  <a:pt x="535445" y="1536446"/>
                </a:cubicBezTo>
                <a:cubicBezTo>
                  <a:pt x="553526" y="1537200"/>
                  <a:pt x="545777" y="1520624"/>
                  <a:pt x="560630" y="1519332"/>
                </a:cubicBezTo>
                <a:close/>
                <a:moveTo>
                  <a:pt x="1147664" y="1452922"/>
                </a:moveTo>
                <a:cubicBezTo>
                  <a:pt x="1143144" y="1463578"/>
                  <a:pt x="1140883" y="1475634"/>
                  <a:pt x="1128828" y="1481123"/>
                </a:cubicBezTo>
                <a:cubicBezTo>
                  <a:pt x="1134317" y="1499097"/>
                  <a:pt x="1138515" y="1505770"/>
                  <a:pt x="1132595" y="1521163"/>
                </a:cubicBezTo>
                <a:cubicBezTo>
                  <a:pt x="1142928" y="1531388"/>
                  <a:pt x="1173926" y="1524068"/>
                  <a:pt x="1175003" y="1508677"/>
                </a:cubicBezTo>
                <a:cubicBezTo>
                  <a:pt x="1162518" y="1505448"/>
                  <a:pt x="1158319" y="1489626"/>
                  <a:pt x="1149170" y="1481230"/>
                </a:cubicBezTo>
                <a:cubicBezTo>
                  <a:pt x="1160150" y="1478647"/>
                  <a:pt x="1162733" y="1452922"/>
                  <a:pt x="1147664" y="1452922"/>
                </a:cubicBezTo>
                <a:close/>
                <a:moveTo>
                  <a:pt x="1592931" y="1333596"/>
                </a:moveTo>
                <a:cubicBezTo>
                  <a:pt x="1610893" y="1332238"/>
                  <a:pt x="1626419" y="1334471"/>
                  <a:pt x="1636644" y="1344534"/>
                </a:cubicBezTo>
                <a:cubicBezTo>
                  <a:pt x="1636860" y="1373058"/>
                  <a:pt x="1655803" y="1373596"/>
                  <a:pt x="1662369" y="1392540"/>
                </a:cubicBezTo>
                <a:cubicBezTo>
                  <a:pt x="1663445" y="1412559"/>
                  <a:pt x="1646117" y="1420309"/>
                  <a:pt x="1656665" y="1446680"/>
                </a:cubicBezTo>
                <a:cubicBezTo>
                  <a:pt x="1648054" y="1460241"/>
                  <a:pt x="1640519" y="1474449"/>
                  <a:pt x="1641596" y="1494576"/>
                </a:cubicBezTo>
                <a:cubicBezTo>
                  <a:pt x="1620607" y="1502111"/>
                  <a:pt x="1609951" y="1516641"/>
                  <a:pt x="1595098" y="1528159"/>
                </a:cubicBezTo>
                <a:cubicBezTo>
                  <a:pt x="1552044" y="1539891"/>
                  <a:pt x="1533425" y="1514919"/>
                  <a:pt x="1508021" y="1500388"/>
                </a:cubicBezTo>
                <a:cubicBezTo>
                  <a:pt x="1504686" y="1483382"/>
                  <a:pt x="1501349" y="1466269"/>
                  <a:pt x="1498012" y="1449263"/>
                </a:cubicBezTo>
                <a:cubicBezTo>
                  <a:pt x="1498228" y="1433548"/>
                  <a:pt x="1511790" y="1426767"/>
                  <a:pt x="1505977" y="1406855"/>
                </a:cubicBezTo>
                <a:cubicBezTo>
                  <a:pt x="1520723" y="1399644"/>
                  <a:pt x="1517494" y="1380486"/>
                  <a:pt x="1532025" y="1373166"/>
                </a:cubicBezTo>
                <a:cubicBezTo>
                  <a:pt x="1529335" y="1361218"/>
                  <a:pt x="1533208" y="1353577"/>
                  <a:pt x="1534608" y="1344212"/>
                </a:cubicBezTo>
                <a:cubicBezTo>
                  <a:pt x="1554574" y="1339907"/>
                  <a:pt x="1574970" y="1334955"/>
                  <a:pt x="1592931" y="1333596"/>
                </a:cubicBezTo>
                <a:close/>
                <a:moveTo>
                  <a:pt x="1398612" y="1300230"/>
                </a:moveTo>
                <a:cubicBezTo>
                  <a:pt x="1403187" y="1301024"/>
                  <a:pt x="1407438" y="1302343"/>
                  <a:pt x="1412120" y="1302988"/>
                </a:cubicBezTo>
                <a:cubicBezTo>
                  <a:pt x="1413842" y="1322040"/>
                  <a:pt x="1403725" y="1340661"/>
                  <a:pt x="1381445" y="1333556"/>
                </a:cubicBezTo>
                <a:cubicBezTo>
                  <a:pt x="1376602" y="1318918"/>
                  <a:pt x="1377570" y="1308262"/>
                  <a:pt x="1383166" y="1300619"/>
                </a:cubicBezTo>
                <a:cubicBezTo>
                  <a:pt x="1389141" y="1299167"/>
                  <a:pt x="1394038" y="1299436"/>
                  <a:pt x="1398612" y="1300230"/>
                </a:cubicBezTo>
                <a:close/>
                <a:moveTo>
                  <a:pt x="470433" y="1267793"/>
                </a:moveTo>
                <a:cubicBezTo>
                  <a:pt x="435452" y="1262627"/>
                  <a:pt x="426517" y="1294916"/>
                  <a:pt x="400363" y="1306002"/>
                </a:cubicBezTo>
                <a:cubicBezTo>
                  <a:pt x="403808" y="1338078"/>
                  <a:pt x="426087" y="1342167"/>
                  <a:pt x="439433" y="1359497"/>
                </a:cubicBezTo>
                <a:cubicBezTo>
                  <a:pt x="452996" y="1363156"/>
                  <a:pt x="477536" y="1350240"/>
                  <a:pt x="484964" y="1362726"/>
                </a:cubicBezTo>
                <a:cubicBezTo>
                  <a:pt x="479151" y="1399752"/>
                  <a:pt x="415755" y="1398136"/>
                  <a:pt x="371733" y="1409546"/>
                </a:cubicBezTo>
                <a:cubicBezTo>
                  <a:pt x="367966" y="1422892"/>
                  <a:pt x="358925" y="1432795"/>
                  <a:pt x="349560" y="1442483"/>
                </a:cubicBezTo>
                <a:cubicBezTo>
                  <a:pt x="361507" y="1468637"/>
                  <a:pt x="367750" y="1503511"/>
                  <a:pt x="379159" y="1530528"/>
                </a:cubicBezTo>
                <a:cubicBezTo>
                  <a:pt x="392936" y="1532032"/>
                  <a:pt x="409943" y="1528589"/>
                  <a:pt x="420813" y="1534509"/>
                </a:cubicBezTo>
                <a:cubicBezTo>
                  <a:pt x="426625" y="1548824"/>
                  <a:pt x="438357" y="1572073"/>
                  <a:pt x="421459" y="1579284"/>
                </a:cubicBezTo>
                <a:cubicBezTo>
                  <a:pt x="414033" y="1575087"/>
                  <a:pt x="412849" y="1561526"/>
                  <a:pt x="398748" y="1567446"/>
                </a:cubicBezTo>
                <a:cubicBezTo>
                  <a:pt x="392830" y="1600919"/>
                  <a:pt x="423720" y="1620832"/>
                  <a:pt x="434590" y="1646126"/>
                </a:cubicBezTo>
                <a:cubicBezTo>
                  <a:pt x="466020" y="1639774"/>
                  <a:pt x="504983" y="1647525"/>
                  <a:pt x="525003" y="1628366"/>
                </a:cubicBezTo>
                <a:cubicBezTo>
                  <a:pt x="536520" y="1631487"/>
                  <a:pt x="535335" y="1653552"/>
                  <a:pt x="543732" y="1661409"/>
                </a:cubicBezTo>
                <a:cubicBezTo>
                  <a:pt x="567734" y="1657858"/>
                  <a:pt x="596041" y="1647847"/>
                  <a:pt x="615199" y="1651400"/>
                </a:cubicBezTo>
                <a:cubicBezTo>
                  <a:pt x="616922" y="1660655"/>
                  <a:pt x="624242" y="1661625"/>
                  <a:pt x="623810" y="1674217"/>
                </a:cubicBezTo>
                <a:cubicBezTo>
                  <a:pt x="628762" y="1682074"/>
                  <a:pt x="640386" y="1680029"/>
                  <a:pt x="643401" y="1690793"/>
                </a:cubicBezTo>
                <a:cubicBezTo>
                  <a:pt x="624134" y="1708875"/>
                  <a:pt x="641892" y="1734599"/>
                  <a:pt x="640816" y="1760648"/>
                </a:cubicBezTo>
                <a:cubicBezTo>
                  <a:pt x="654809" y="1769797"/>
                  <a:pt x="680857" y="1761832"/>
                  <a:pt x="691943" y="1750637"/>
                </a:cubicBezTo>
                <a:cubicBezTo>
                  <a:pt x="699261" y="1770119"/>
                  <a:pt x="728539" y="1757203"/>
                  <a:pt x="746943" y="1760218"/>
                </a:cubicBezTo>
                <a:cubicBezTo>
                  <a:pt x="744146" y="1727065"/>
                  <a:pt x="719928" y="1725882"/>
                  <a:pt x="707764" y="1706724"/>
                </a:cubicBezTo>
                <a:cubicBezTo>
                  <a:pt x="712716" y="1699834"/>
                  <a:pt x="707334" y="1685949"/>
                  <a:pt x="705505" y="1674541"/>
                </a:cubicBezTo>
                <a:cubicBezTo>
                  <a:pt x="712608" y="1662163"/>
                  <a:pt x="716807" y="1647955"/>
                  <a:pt x="717451" y="1631379"/>
                </a:cubicBezTo>
                <a:cubicBezTo>
                  <a:pt x="710133" y="1628688"/>
                  <a:pt x="711101" y="1613727"/>
                  <a:pt x="701846" y="1614050"/>
                </a:cubicBezTo>
                <a:cubicBezTo>
                  <a:pt x="685485" y="1614481"/>
                  <a:pt x="695388" y="1632564"/>
                  <a:pt x="681287" y="1634392"/>
                </a:cubicBezTo>
                <a:cubicBezTo>
                  <a:pt x="670740" y="1636439"/>
                  <a:pt x="660298" y="1638483"/>
                  <a:pt x="649859" y="1640636"/>
                </a:cubicBezTo>
                <a:cubicBezTo>
                  <a:pt x="639095" y="1636977"/>
                  <a:pt x="625211" y="1620077"/>
                  <a:pt x="612186" y="1635793"/>
                </a:cubicBezTo>
                <a:cubicBezTo>
                  <a:pt x="608097" y="1626644"/>
                  <a:pt x="595289" y="1630411"/>
                  <a:pt x="595719" y="1614481"/>
                </a:cubicBezTo>
                <a:cubicBezTo>
                  <a:pt x="592382" y="1600811"/>
                  <a:pt x="607127" y="1599413"/>
                  <a:pt x="611540" y="1591018"/>
                </a:cubicBezTo>
                <a:cubicBezTo>
                  <a:pt x="609818" y="1576593"/>
                  <a:pt x="593888" y="1583375"/>
                  <a:pt x="591197" y="1570459"/>
                </a:cubicBezTo>
                <a:cubicBezTo>
                  <a:pt x="605190" y="1556466"/>
                  <a:pt x="610034" y="1526114"/>
                  <a:pt x="591413" y="1509215"/>
                </a:cubicBezTo>
                <a:cubicBezTo>
                  <a:pt x="579250" y="1510291"/>
                  <a:pt x="561706" y="1519656"/>
                  <a:pt x="558477" y="1507600"/>
                </a:cubicBezTo>
                <a:cubicBezTo>
                  <a:pt x="561598" y="1496084"/>
                  <a:pt x="583663" y="1497267"/>
                  <a:pt x="591521" y="1488872"/>
                </a:cubicBezTo>
                <a:cubicBezTo>
                  <a:pt x="591844" y="1469714"/>
                  <a:pt x="573223" y="1478863"/>
                  <a:pt x="573546" y="1459812"/>
                </a:cubicBezTo>
                <a:cubicBezTo>
                  <a:pt x="575052" y="1440868"/>
                  <a:pt x="602929" y="1439361"/>
                  <a:pt x="613693" y="1435594"/>
                </a:cubicBezTo>
                <a:cubicBezTo>
                  <a:pt x="625103" y="1409440"/>
                  <a:pt x="596041" y="1406102"/>
                  <a:pt x="591844" y="1386836"/>
                </a:cubicBezTo>
                <a:cubicBezTo>
                  <a:pt x="590121" y="1362940"/>
                  <a:pt x="605728" y="1350670"/>
                  <a:pt x="595181" y="1320856"/>
                </a:cubicBezTo>
                <a:cubicBezTo>
                  <a:pt x="575376" y="1311383"/>
                  <a:pt x="564182" y="1288996"/>
                  <a:pt x="530061" y="1300944"/>
                </a:cubicBezTo>
                <a:cubicBezTo>
                  <a:pt x="519944" y="1293947"/>
                  <a:pt x="506059" y="1292763"/>
                  <a:pt x="488408" y="1296854"/>
                </a:cubicBezTo>
                <a:cubicBezTo>
                  <a:pt x="481627" y="1288351"/>
                  <a:pt x="478720" y="1274035"/>
                  <a:pt x="470433" y="1267793"/>
                </a:cubicBezTo>
                <a:close/>
                <a:moveTo>
                  <a:pt x="1334518" y="1261118"/>
                </a:moveTo>
                <a:cubicBezTo>
                  <a:pt x="1335272" y="1265101"/>
                  <a:pt x="1336025" y="1268975"/>
                  <a:pt x="1336885" y="1272958"/>
                </a:cubicBezTo>
                <a:cubicBezTo>
                  <a:pt x="1318373" y="1286626"/>
                  <a:pt x="1329997" y="1320639"/>
                  <a:pt x="1312345" y="1334954"/>
                </a:cubicBezTo>
                <a:cubicBezTo>
                  <a:pt x="1271445" y="1344319"/>
                  <a:pt x="1245288" y="1319133"/>
                  <a:pt x="1248087" y="1278231"/>
                </a:cubicBezTo>
                <a:cubicBezTo>
                  <a:pt x="1267246" y="1259181"/>
                  <a:pt x="1307501" y="1261980"/>
                  <a:pt x="1334518" y="1261118"/>
                </a:cubicBezTo>
                <a:close/>
                <a:moveTo>
                  <a:pt x="1247360" y="1133452"/>
                </a:moveTo>
                <a:cubicBezTo>
                  <a:pt x="1249728" y="1133815"/>
                  <a:pt x="1251961" y="1135510"/>
                  <a:pt x="1257128" y="1137447"/>
                </a:cubicBezTo>
                <a:cubicBezTo>
                  <a:pt x="1254115" y="1143367"/>
                  <a:pt x="1256052" y="1152731"/>
                  <a:pt x="1253146" y="1158651"/>
                </a:cubicBezTo>
                <a:cubicBezTo>
                  <a:pt x="1246902" y="1152839"/>
                  <a:pt x="1237861" y="1151010"/>
                  <a:pt x="1236785" y="1137447"/>
                </a:cubicBezTo>
                <a:cubicBezTo>
                  <a:pt x="1242490" y="1134057"/>
                  <a:pt x="1244992" y="1133088"/>
                  <a:pt x="1247360" y="1133452"/>
                </a:cubicBezTo>
                <a:close/>
                <a:moveTo>
                  <a:pt x="783647" y="1116459"/>
                </a:moveTo>
                <a:cubicBezTo>
                  <a:pt x="765779" y="1124639"/>
                  <a:pt x="749634" y="1113662"/>
                  <a:pt x="740379" y="1124963"/>
                </a:cubicBezTo>
                <a:cubicBezTo>
                  <a:pt x="746405" y="1146059"/>
                  <a:pt x="765133" y="1148857"/>
                  <a:pt x="776327" y="1162634"/>
                </a:cubicBezTo>
                <a:cubicBezTo>
                  <a:pt x="779664" y="1179532"/>
                  <a:pt x="790643" y="1181686"/>
                  <a:pt x="797532" y="1187068"/>
                </a:cubicBezTo>
                <a:cubicBezTo>
                  <a:pt x="812062" y="1198584"/>
                  <a:pt x="821642" y="1216452"/>
                  <a:pt x="839832" y="1215483"/>
                </a:cubicBezTo>
                <a:cubicBezTo>
                  <a:pt x="858882" y="1224092"/>
                  <a:pt x="867387" y="1201275"/>
                  <a:pt x="890096" y="1201491"/>
                </a:cubicBezTo>
                <a:cubicBezTo>
                  <a:pt x="887298" y="1184807"/>
                  <a:pt x="910331" y="1185560"/>
                  <a:pt x="903551" y="1166185"/>
                </a:cubicBezTo>
                <a:cubicBezTo>
                  <a:pt x="891389" y="1165755"/>
                  <a:pt x="885145" y="1156500"/>
                  <a:pt x="876104" y="1151226"/>
                </a:cubicBezTo>
                <a:cubicBezTo>
                  <a:pt x="862973" y="1153809"/>
                  <a:pt x="849841" y="1156392"/>
                  <a:pt x="836819" y="1158975"/>
                </a:cubicBezTo>
                <a:cubicBezTo>
                  <a:pt x="824655" y="1136479"/>
                  <a:pt x="797316" y="1136587"/>
                  <a:pt x="783647" y="1116459"/>
                </a:cubicBezTo>
                <a:close/>
                <a:moveTo>
                  <a:pt x="564397" y="1102252"/>
                </a:moveTo>
                <a:cubicBezTo>
                  <a:pt x="550836" y="1095578"/>
                  <a:pt x="546207" y="1123993"/>
                  <a:pt x="532860" y="1128945"/>
                </a:cubicBezTo>
                <a:cubicBezTo>
                  <a:pt x="514562" y="1135941"/>
                  <a:pt x="504337" y="1130775"/>
                  <a:pt x="491959" y="1128731"/>
                </a:cubicBezTo>
                <a:cubicBezTo>
                  <a:pt x="495834" y="1148427"/>
                  <a:pt x="481411" y="1155746"/>
                  <a:pt x="475383" y="1168770"/>
                </a:cubicBezTo>
                <a:cubicBezTo>
                  <a:pt x="477752" y="1187282"/>
                  <a:pt x="482057" y="1202781"/>
                  <a:pt x="491745" y="1210424"/>
                </a:cubicBezTo>
                <a:cubicBezTo>
                  <a:pt x="503477" y="1208163"/>
                  <a:pt x="515316" y="1205794"/>
                  <a:pt x="527156" y="1203535"/>
                </a:cubicBezTo>
                <a:cubicBezTo>
                  <a:pt x="536089" y="1193632"/>
                  <a:pt x="543408" y="1182655"/>
                  <a:pt x="549222" y="1170599"/>
                </a:cubicBezTo>
                <a:cubicBezTo>
                  <a:pt x="546315" y="1157252"/>
                  <a:pt x="542655" y="1143476"/>
                  <a:pt x="550942" y="1137664"/>
                </a:cubicBezTo>
                <a:cubicBezTo>
                  <a:pt x="562890" y="1133250"/>
                  <a:pt x="567950" y="1143153"/>
                  <a:pt x="574514" y="1133034"/>
                </a:cubicBezTo>
                <a:cubicBezTo>
                  <a:pt x="571823" y="1121626"/>
                  <a:pt x="571609" y="1106772"/>
                  <a:pt x="564397" y="1102252"/>
                </a:cubicBezTo>
                <a:close/>
                <a:moveTo>
                  <a:pt x="679995" y="1087721"/>
                </a:moveTo>
                <a:cubicBezTo>
                  <a:pt x="682041" y="1098162"/>
                  <a:pt x="682902" y="1110433"/>
                  <a:pt x="689252" y="1114414"/>
                </a:cubicBezTo>
                <a:cubicBezTo>
                  <a:pt x="703137" y="1111185"/>
                  <a:pt x="721435" y="1111077"/>
                  <a:pt x="718421" y="1096440"/>
                </a:cubicBezTo>
                <a:cubicBezTo>
                  <a:pt x="702814" y="1097731"/>
                  <a:pt x="695926" y="1085891"/>
                  <a:pt x="679995" y="1087721"/>
                </a:cubicBezTo>
                <a:close/>
                <a:moveTo>
                  <a:pt x="1211061" y="1068992"/>
                </a:moveTo>
                <a:cubicBezTo>
                  <a:pt x="1227313" y="1061027"/>
                  <a:pt x="1235278" y="1101713"/>
                  <a:pt x="1217195" y="1100422"/>
                </a:cubicBezTo>
                <a:cubicBezTo>
                  <a:pt x="1212997" y="1091918"/>
                  <a:pt x="1204709" y="1078249"/>
                  <a:pt x="1211061" y="1068992"/>
                </a:cubicBezTo>
                <a:close/>
                <a:moveTo>
                  <a:pt x="767286" y="1033797"/>
                </a:moveTo>
                <a:cubicBezTo>
                  <a:pt x="761904" y="1034658"/>
                  <a:pt x="758999" y="1037349"/>
                  <a:pt x="756200" y="1040039"/>
                </a:cubicBezTo>
                <a:cubicBezTo>
                  <a:pt x="756846" y="1047682"/>
                  <a:pt x="762336" y="1047896"/>
                  <a:pt x="763304" y="1055000"/>
                </a:cubicBezTo>
                <a:cubicBezTo>
                  <a:pt x="775144" y="1053494"/>
                  <a:pt x="774498" y="1038209"/>
                  <a:pt x="767286" y="1033797"/>
                </a:cubicBezTo>
                <a:close/>
                <a:moveTo>
                  <a:pt x="1259494" y="900330"/>
                </a:moveTo>
                <a:cubicBezTo>
                  <a:pt x="1261109" y="908187"/>
                  <a:pt x="1262617" y="916044"/>
                  <a:pt x="1264124" y="923902"/>
                </a:cubicBezTo>
                <a:cubicBezTo>
                  <a:pt x="1256482" y="933589"/>
                  <a:pt x="1239906" y="939509"/>
                  <a:pt x="1225698" y="935526"/>
                </a:cubicBezTo>
                <a:cubicBezTo>
                  <a:pt x="1224729" y="921317"/>
                  <a:pt x="1231403" y="912062"/>
                  <a:pt x="1235170" y="900977"/>
                </a:cubicBezTo>
                <a:cubicBezTo>
                  <a:pt x="1246578" y="895809"/>
                  <a:pt x="1247978" y="905496"/>
                  <a:pt x="1259494" y="900330"/>
                </a:cubicBezTo>
                <a:close/>
                <a:moveTo>
                  <a:pt x="1048046" y="834699"/>
                </a:moveTo>
                <a:cubicBezTo>
                  <a:pt x="1051708" y="835648"/>
                  <a:pt x="1051708" y="843741"/>
                  <a:pt x="1057036" y="846083"/>
                </a:cubicBezTo>
                <a:cubicBezTo>
                  <a:pt x="1065970" y="850064"/>
                  <a:pt x="1069952" y="847697"/>
                  <a:pt x="1078993" y="854047"/>
                </a:cubicBezTo>
                <a:cubicBezTo>
                  <a:pt x="1081792" y="855984"/>
                  <a:pt x="1085129" y="863196"/>
                  <a:pt x="1093094" y="863519"/>
                </a:cubicBezTo>
                <a:cubicBezTo>
                  <a:pt x="1111500" y="897424"/>
                  <a:pt x="1079101" y="921534"/>
                  <a:pt x="1042613" y="918413"/>
                </a:cubicBezTo>
                <a:cubicBezTo>
                  <a:pt x="1034432" y="901729"/>
                  <a:pt x="1020117" y="894303"/>
                  <a:pt x="1010538" y="879772"/>
                </a:cubicBezTo>
                <a:cubicBezTo>
                  <a:pt x="1020117" y="868040"/>
                  <a:pt x="1019901" y="849742"/>
                  <a:pt x="1031097" y="838978"/>
                </a:cubicBezTo>
                <a:cubicBezTo>
                  <a:pt x="1035078" y="838224"/>
                  <a:pt x="1038953" y="837472"/>
                  <a:pt x="1042829" y="836610"/>
                </a:cubicBezTo>
                <a:cubicBezTo>
                  <a:pt x="1045197" y="834861"/>
                  <a:pt x="1046825" y="834383"/>
                  <a:pt x="1048046" y="834699"/>
                </a:cubicBezTo>
                <a:close/>
                <a:moveTo>
                  <a:pt x="1147945" y="810993"/>
                </a:moveTo>
                <a:cubicBezTo>
                  <a:pt x="1155518" y="809599"/>
                  <a:pt x="1162995" y="809885"/>
                  <a:pt x="1169931" y="811493"/>
                </a:cubicBezTo>
                <a:cubicBezTo>
                  <a:pt x="1183802" y="814708"/>
                  <a:pt x="1195507" y="823211"/>
                  <a:pt x="1201480" y="834135"/>
                </a:cubicBezTo>
                <a:cubicBezTo>
                  <a:pt x="1206970" y="834459"/>
                  <a:pt x="1209122" y="839841"/>
                  <a:pt x="1214826" y="839625"/>
                </a:cubicBezTo>
                <a:cubicBezTo>
                  <a:pt x="1217303" y="856093"/>
                  <a:pt x="1196744" y="857061"/>
                  <a:pt x="1196636" y="871808"/>
                </a:cubicBezTo>
                <a:cubicBezTo>
                  <a:pt x="1173388" y="872130"/>
                  <a:pt x="1176294" y="889998"/>
                  <a:pt x="1160473" y="895272"/>
                </a:cubicBezTo>
                <a:cubicBezTo>
                  <a:pt x="1153906" y="886447"/>
                  <a:pt x="1144005" y="882572"/>
                  <a:pt x="1133025" y="880311"/>
                </a:cubicBezTo>
                <a:cubicBezTo>
                  <a:pt x="1131088" y="860828"/>
                  <a:pt x="1119895" y="834998"/>
                  <a:pt x="1125383" y="820575"/>
                </a:cubicBezTo>
                <a:cubicBezTo>
                  <a:pt x="1132702" y="815462"/>
                  <a:pt x="1140371" y="812388"/>
                  <a:pt x="1147945" y="810993"/>
                </a:cubicBezTo>
                <a:close/>
                <a:moveTo>
                  <a:pt x="563322" y="722734"/>
                </a:moveTo>
                <a:cubicBezTo>
                  <a:pt x="565151" y="722949"/>
                  <a:pt x="571717" y="729085"/>
                  <a:pt x="572793" y="729085"/>
                </a:cubicBezTo>
                <a:cubicBezTo>
                  <a:pt x="598303" y="729085"/>
                  <a:pt x="595935" y="720690"/>
                  <a:pt x="610465" y="733928"/>
                </a:cubicBezTo>
                <a:cubicBezTo>
                  <a:pt x="614125" y="737373"/>
                  <a:pt x="617570" y="739956"/>
                  <a:pt x="620583" y="744262"/>
                </a:cubicBezTo>
                <a:cubicBezTo>
                  <a:pt x="628655" y="751042"/>
                  <a:pt x="635544" y="786023"/>
                  <a:pt x="630592" y="795387"/>
                </a:cubicBezTo>
                <a:cubicBezTo>
                  <a:pt x="636512" y="807765"/>
                  <a:pt x="617031" y="807227"/>
                  <a:pt x="613264" y="810994"/>
                </a:cubicBezTo>
                <a:cubicBezTo>
                  <a:pt x="606160" y="817990"/>
                  <a:pt x="609497" y="826923"/>
                  <a:pt x="600670" y="829830"/>
                </a:cubicBezTo>
                <a:cubicBezTo>
                  <a:pt x="582481" y="833167"/>
                  <a:pt x="562568" y="839087"/>
                  <a:pt x="548791" y="835858"/>
                </a:cubicBezTo>
                <a:cubicBezTo>
                  <a:pt x="548899" y="828970"/>
                  <a:pt x="544270" y="829076"/>
                  <a:pt x="539428" y="829508"/>
                </a:cubicBezTo>
                <a:cubicBezTo>
                  <a:pt x="520484" y="806688"/>
                  <a:pt x="513810" y="771815"/>
                  <a:pt x="522421" y="743077"/>
                </a:cubicBezTo>
                <a:cubicBezTo>
                  <a:pt x="534476" y="741032"/>
                  <a:pt x="541473" y="720582"/>
                  <a:pt x="563322" y="722734"/>
                </a:cubicBezTo>
                <a:close/>
                <a:moveTo>
                  <a:pt x="420384" y="722518"/>
                </a:moveTo>
                <a:cubicBezTo>
                  <a:pt x="429749" y="730375"/>
                  <a:pt x="429103" y="753516"/>
                  <a:pt x="433516" y="768801"/>
                </a:cubicBezTo>
                <a:cubicBezTo>
                  <a:pt x="419524" y="775366"/>
                  <a:pt x="415971" y="788820"/>
                  <a:pt x="401978" y="795386"/>
                </a:cubicBezTo>
                <a:cubicBezTo>
                  <a:pt x="398105" y="818420"/>
                  <a:pt x="411559" y="831766"/>
                  <a:pt x="414356" y="858245"/>
                </a:cubicBezTo>
                <a:cubicBezTo>
                  <a:pt x="415865" y="870623"/>
                  <a:pt x="406392" y="875681"/>
                  <a:pt x="403270" y="884938"/>
                </a:cubicBezTo>
                <a:cubicBezTo>
                  <a:pt x="406930" y="898714"/>
                  <a:pt x="401656" y="906571"/>
                  <a:pt x="387449" y="908510"/>
                </a:cubicBezTo>
                <a:cubicBezTo>
                  <a:pt x="349347" y="902159"/>
                  <a:pt x="379053" y="862764"/>
                  <a:pt x="378300" y="840915"/>
                </a:cubicBezTo>
                <a:cubicBezTo>
                  <a:pt x="388202" y="839623"/>
                  <a:pt x="389278" y="832304"/>
                  <a:pt x="396382" y="829183"/>
                </a:cubicBezTo>
                <a:cubicBezTo>
                  <a:pt x="394338" y="818636"/>
                  <a:pt x="392293" y="808194"/>
                  <a:pt x="390246" y="797755"/>
                </a:cubicBezTo>
                <a:cubicBezTo>
                  <a:pt x="384327" y="785807"/>
                  <a:pt x="402194" y="789896"/>
                  <a:pt x="398965" y="779779"/>
                </a:cubicBezTo>
                <a:cubicBezTo>
                  <a:pt x="389602" y="749641"/>
                  <a:pt x="398319" y="731559"/>
                  <a:pt x="420384" y="722518"/>
                </a:cubicBezTo>
                <a:close/>
                <a:moveTo>
                  <a:pt x="423721" y="635981"/>
                </a:moveTo>
                <a:cubicBezTo>
                  <a:pt x="433300" y="644914"/>
                  <a:pt x="434915" y="671285"/>
                  <a:pt x="433086" y="683125"/>
                </a:cubicBezTo>
                <a:cubicBezTo>
                  <a:pt x="421676" y="684955"/>
                  <a:pt x="407792" y="690337"/>
                  <a:pt x="400795" y="685385"/>
                </a:cubicBezTo>
                <a:cubicBezTo>
                  <a:pt x="410052" y="671393"/>
                  <a:pt x="403594" y="631568"/>
                  <a:pt x="423721" y="635981"/>
                </a:cubicBezTo>
                <a:close/>
                <a:moveTo>
                  <a:pt x="642864" y="629632"/>
                </a:moveTo>
                <a:cubicBezTo>
                  <a:pt x="648999" y="627263"/>
                  <a:pt x="650398" y="631999"/>
                  <a:pt x="655457" y="631246"/>
                </a:cubicBezTo>
                <a:cubicBezTo>
                  <a:pt x="668480" y="659229"/>
                  <a:pt x="645124" y="662890"/>
                  <a:pt x="640388" y="679142"/>
                </a:cubicBezTo>
                <a:cubicBezTo>
                  <a:pt x="585818" y="689367"/>
                  <a:pt x="544271" y="680004"/>
                  <a:pt x="491100" y="688077"/>
                </a:cubicBezTo>
                <a:cubicBezTo>
                  <a:pt x="481737" y="659445"/>
                  <a:pt x="516502" y="652019"/>
                  <a:pt x="547824" y="644269"/>
                </a:cubicBezTo>
                <a:cubicBezTo>
                  <a:pt x="579683" y="636412"/>
                  <a:pt x="624135" y="627693"/>
                  <a:pt x="642864" y="629632"/>
                </a:cubicBezTo>
                <a:close/>
                <a:moveTo>
                  <a:pt x="417802" y="563652"/>
                </a:moveTo>
                <a:cubicBezTo>
                  <a:pt x="433517" y="558916"/>
                  <a:pt x="433193" y="577966"/>
                  <a:pt x="445249" y="578613"/>
                </a:cubicBezTo>
                <a:cubicBezTo>
                  <a:pt x="449016" y="597233"/>
                  <a:pt x="434269" y="603261"/>
                  <a:pt x="432441" y="617898"/>
                </a:cubicBezTo>
                <a:cubicBezTo>
                  <a:pt x="421891" y="620051"/>
                  <a:pt x="423184" y="606382"/>
                  <a:pt x="416079" y="596587"/>
                </a:cubicBezTo>
                <a:cubicBezTo>
                  <a:pt x="415757" y="596157"/>
                  <a:pt x="407362" y="594004"/>
                  <a:pt x="407468" y="594220"/>
                </a:cubicBezTo>
                <a:cubicBezTo>
                  <a:pt x="406392" y="589376"/>
                  <a:pt x="416295" y="572155"/>
                  <a:pt x="417802" y="563652"/>
                </a:cubicBezTo>
                <a:close/>
                <a:moveTo>
                  <a:pt x="500220" y="512598"/>
                </a:moveTo>
                <a:cubicBezTo>
                  <a:pt x="504681" y="513172"/>
                  <a:pt x="508374" y="514517"/>
                  <a:pt x="510581" y="516831"/>
                </a:cubicBezTo>
                <a:cubicBezTo>
                  <a:pt x="510581" y="538467"/>
                  <a:pt x="498094" y="551705"/>
                  <a:pt x="468819" y="553642"/>
                </a:cubicBezTo>
                <a:cubicBezTo>
                  <a:pt x="461608" y="549122"/>
                  <a:pt x="461393" y="534161"/>
                  <a:pt x="458702" y="522967"/>
                </a:cubicBezTo>
                <a:cubicBezTo>
                  <a:pt x="466533" y="516106"/>
                  <a:pt x="486835" y="510878"/>
                  <a:pt x="500220" y="512598"/>
                </a:cubicBezTo>
                <a:close/>
                <a:moveTo>
                  <a:pt x="156035" y="456342"/>
                </a:moveTo>
                <a:cubicBezTo>
                  <a:pt x="174870" y="453651"/>
                  <a:pt x="179929" y="471517"/>
                  <a:pt x="202317" y="463553"/>
                </a:cubicBezTo>
                <a:cubicBezTo>
                  <a:pt x="249568" y="493798"/>
                  <a:pt x="326742" y="525443"/>
                  <a:pt x="313396" y="613164"/>
                </a:cubicBezTo>
                <a:cubicBezTo>
                  <a:pt x="317809" y="635444"/>
                  <a:pt x="322114" y="657725"/>
                  <a:pt x="326526" y="680004"/>
                </a:cubicBezTo>
                <a:cubicBezTo>
                  <a:pt x="314148" y="697118"/>
                  <a:pt x="281643" y="695934"/>
                  <a:pt x="266790" y="687647"/>
                </a:cubicBezTo>
                <a:cubicBezTo>
                  <a:pt x="241066" y="698840"/>
                  <a:pt x="239451" y="726179"/>
                  <a:pt x="234392" y="751150"/>
                </a:cubicBezTo>
                <a:cubicBezTo>
                  <a:pt x="240203" y="767941"/>
                  <a:pt x="266682" y="753841"/>
                  <a:pt x="280675" y="758362"/>
                </a:cubicBezTo>
                <a:cubicBezTo>
                  <a:pt x="288531" y="753411"/>
                  <a:pt x="283688" y="739848"/>
                  <a:pt x="287885" y="732530"/>
                </a:cubicBezTo>
                <a:cubicBezTo>
                  <a:pt x="300155" y="727686"/>
                  <a:pt x="306721" y="731561"/>
                  <a:pt x="316193" y="731023"/>
                </a:cubicBezTo>
                <a:cubicBezTo>
                  <a:pt x="317701" y="737159"/>
                  <a:pt x="317269" y="746414"/>
                  <a:pt x="323191" y="745984"/>
                </a:cubicBezTo>
                <a:cubicBezTo>
                  <a:pt x="326634" y="759653"/>
                  <a:pt x="312427" y="761483"/>
                  <a:pt x="312103" y="772677"/>
                </a:cubicBezTo>
                <a:cubicBezTo>
                  <a:pt x="320606" y="809165"/>
                  <a:pt x="314364" y="835536"/>
                  <a:pt x="276477" y="840917"/>
                </a:cubicBezTo>
                <a:cubicBezTo>
                  <a:pt x="272064" y="847052"/>
                  <a:pt x="275939" y="858784"/>
                  <a:pt x="277984" y="869225"/>
                </a:cubicBezTo>
                <a:cubicBezTo>
                  <a:pt x="282935" y="877082"/>
                  <a:pt x="296496" y="872132"/>
                  <a:pt x="303816" y="876329"/>
                </a:cubicBezTo>
                <a:cubicBezTo>
                  <a:pt x="308874" y="880741"/>
                  <a:pt x="310489" y="889998"/>
                  <a:pt x="315548" y="894411"/>
                </a:cubicBezTo>
                <a:cubicBezTo>
                  <a:pt x="336643" y="913678"/>
                  <a:pt x="365059" y="922288"/>
                  <a:pt x="392398" y="932298"/>
                </a:cubicBezTo>
                <a:cubicBezTo>
                  <a:pt x="394443" y="944568"/>
                  <a:pt x="400901" y="950166"/>
                  <a:pt x="405638" y="958238"/>
                </a:cubicBezTo>
                <a:cubicBezTo>
                  <a:pt x="417692" y="950488"/>
                  <a:pt x="415647" y="933160"/>
                  <a:pt x="422966" y="922180"/>
                </a:cubicBezTo>
                <a:cubicBezTo>
                  <a:pt x="445892" y="913786"/>
                  <a:pt x="469357" y="905605"/>
                  <a:pt x="481949" y="890214"/>
                </a:cubicBezTo>
                <a:cubicBezTo>
                  <a:pt x="504229" y="885800"/>
                  <a:pt x="526510" y="881495"/>
                  <a:pt x="548790" y="877082"/>
                </a:cubicBezTo>
                <a:cubicBezTo>
                  <a:pt x="560737" y="872776"/>
                  <a:pt x="561814" y="884832"/>
                  <a:pt x="567626" y="889676"/>
                </a:cubicBezTo>
                <a:cubicBezTo>
                  <a:pt x="580758" y="885370"/>
                  <a:pt x="589907" y="886877"/>
                  <a:pt x="599808" y="887415"/>
                </a:cubicBezTo>
                <a:cubicBezTo>
                  <a:pt x="607989" y="919274"/>
                  <a:pt x="608849" y="962005"/>
                  <a:pt x="626287" y="980196"/>
                </a:cubicBezTo>
                <a:cubicBezTo>
                  <a:pt x="636727" y="961143"/>
                  <a:pt x="636619" y="934881"/>
                  <a:pt x="660190" y="924549"/>
                </a:cubicBezTo>
                <a:cubicBezTo>
                  <a:pt x="651903" y="901946"/>
                  <a:pt x="664066" y="893013"/>
                  <a:pt x="672138" y="881387"/>
                </a:cubicBezTo>
                <a:cubicBezTo>
                  <a:pt x="666434" y="866104"/>
                  <a:pt x="653088" y="862336"/>
                  <a:pt x="648674" y="845223"/>
                </a:cubicBezTo>
                <a:cubicBezTo>
                  <a:pt x="654056" y="836720"/>
                  <a:pt x="664388" y="843392"/>
                  <a:pt x="666756" y="853942"/>
                </a:cubicBezTo>
                <a:cubicBezTo>
                  <a:pt x="680533" y="850281"/>
                  <a:pt x="690866" y="852003"/>
                  <a:pt x="696570" y="860292"/>
                </a:cubicBezTo>
                <a:cubicBezTo>
                  <a:pt x="706904" y="888813"/>
                  <a:pt x="670309" y="885908"/>
                  <a:pt x="683118" y="916046"/>
                </a:cubicBezTo>
                <a:cubicBezTo>
                  <a:pt x="676336" y="920674"/>
                  <a:pt x="669986" y="925409"/>
                  <a:pt x="661052" y="928531"/>
                </a:cubicBezTo>
                <a:cubicBezTo>
                  <a:pt x="668371" y="944892"/>
                  <a:pt x="656423" y="948227"/>
                  <a:pt x="654702" y="958345"/>
                </a:cubicBezTo>
                <a:cubicBezTo>
                  <a:pt x="672568" y="962220"/>
                  <a:pt x="700662" y="950812"/>
                  <a:pt x="715945" y="958560"/>
                </a:cubicBezTo>
                <a:cubicBezTo>
                  <a:pt x="750926" y="939940"/>
                  <a:pt x="743608" y="892905"/>
                  <a:pt x="772023" y="869979"/>
                </a:cubicBezTo>
                <a:cubicBezTo>
                  <a:pt x="794303" y="865566"/>
                  <a:pt x="816582" y="861152"/>
                  <a:pt x="838863" y="856847"/>
                </a:cubicBezTo>
                <a:cubicBezTo>
                  <a:pt x="845321" y="865996"/>
                  <a:pt x="852318" y="874176"/>
                  <a:pt x="859959" y="881279"/>
                </a:cubicBezTo>
                <a:cubicBezTo>
                  <a:pt x="873951" y="882463"/>
                  <a:pt x="886115" y="886446"/>
                  <a:pt x="892141" y="899469"/>
                </a:cubicBezTo>
                <a:cubicBezTo>
                  <a:pt x="911085" y="901730"/>
                  <a:pt x="926584" y="909050"/>
                  <a:pt x="943914" y="913786"/>
                </a:cubicBezTo>
                <a:cubicBezTo>
                  <a:pt x="949188" y="939724"/>
                  <a:pt x="949618" y="972983"/>
                  <a:pt x="981478" y="959423"/>
                </a:cubicBezTo>
                <a:cubicBezTo>
                  <a:pt x="975773" y="977181"/>
                  <a:pt x="970715" y="995479"/>
                  <a:pt x="963288" y="1011946"/>
                </a:cubicBezTo>
                <a:cubicBezTo>
                  <a:pt x="967378" y="1039393"/>
                  <a:pt x="977279" y="1050373"/>
                  <a:pt x="975665" y="1074913"/>
                </a:cubicBezTo>
                <a:cubicBezTo>
                  <a:pt x="986644" y="1072868"/>
                  <a:pt x="985890" y="1079972"/>
                  <a:pt x="991380" y="1071792"/>
                </a:cubicBezTo>
                <a:cubicBezTo>
                  <a:pt x="994393" y="1067378"/>
                  <a:pt x="989551" y="1060060"/>
                  <a:pt x="992242" y="1055216"/>
                </a:cubicBezTo>
                <a:cubicBezTo>
                  <a:pt x="997408" y="1046282"/>
                  <a:pt x="1011184" y="1038747"/>
                  <a:pt x="1007309" y="1027769"/>
                </a:cubicBezTo>
                <a:cubicBezTo>
                  <a:pt x="1016888" y="1025294"/>
                  <a:pt x="1020656" y="1031537"/>
                  <a:pt x="1028406" y="1031751"/>
                </a:cubicBezTo>
                <a:cubicBezTo>
                  <a:pt x="1041106" y="1031214"/>
                  <a:pt x="1037555" y="1019697"/>
                  <a:pt x="1041106" y="1012916"/>
                </a:cubicBezTo>
                <a:cubicBezTo>
                  <a:pt x="1065217" y="1013239"/>
                  <a:pt x="1067477" y="998816"/>
                  <a:pt x="1077272" y="989452"/>
                </a:cubicBezTo>
                <a:cubicBezTo>
                  <a:pt x="1090619" y="986546"/>
                  <a:pt x="1104503" y="982778"/>
                  <a:pt x="1110207" y="991173"/>
                </a:cubicBezTo>
                <a:cubicBezTo>
                  <a:pt x="1117850" y="986330"/>
                  <a:pt x="1122371" y="972015"/>
                  <a:pt x="1132273" y="978689"/>
                </a:cubicBezTo>
                <a:cubicBezTo>
                  <a:pt x="1141314" y="984501"/>
                  <a:pt x="1136256" y="992896"/>
                  <a:pt x="1136900" y="1002261"/>
                </a:cubicBezTo>
                <a:cubicBezTo>
                  <a:pt x="1154984" y="1006672"/>
                  <a:pt x="1159828" y="1012808"/>
                  <a:pt x="1172204" y="1036164"/>
                </a:cubicBezTo>
                <a:cubicBezTo>
                  <a:pt x="1177479" y="1046282"/>
                  <a:pt x="1185444" y="1059092"/>
                  <a:pt x="1185444" y="1062105"/>
                </a:cubicBezTo>
                <a:cubicBezTo>
                  <a:pt x="1185336" y="1071900"/>
                  <a:pt x="1183614" y="1065764"/>
                  <a:pt x="1179094" y="1071468"/>
                </a:cubicBezTo>
                <a:cubicBezTo>
                  <a:pt x="1163487" y="1091704"/>
                  <a:pt x="1198144" y="1088367"/>
                  <a:pt x="1203310" y="1111617"/>
                </a:cubicBezTo>
                <a:cubicBezTo>
                  <a:pt x="1203742" y="1130129"/>
                  <a:pt x="1186197" y="1136479"/>
                  <a:pt x="1182753" y="1152409"/>
                </a:cubicBezTo>
                <a:cubicBezTo>
                  <a:pt x="1190502" y="1171567"/>
                  <a:pt x="1205463" y="1182547"/>
                  <a:pt x="1201373" y="1205902"/>
                </a:cubicBezTo>
                <a:cubicBezTo>
                  <a:pt x="1213536" y="1216558"/>
                  <a:pt x="1230005" y="1220865"/>
                  <a:pt x="1239798" y="1235072"/>
                </a:cubicBezTo>
                <a:cubicBezTo>
                  <a:pt x="1228066" y="1245404"/>
                  <a:pt x="1214398" y="1254338"/>
                  <a:pt x="1209768" y="1269515"/>
                </a:cubicBezTo>
                <a:cubicBezTo>
                  <a:pt x="1221932" y="1317411"/>
                  <a:pt x="1224408" y="1379840"/>
                  <a:pt x="1246256" y="1413421"/>
                </a:cubicBezTo>
                <a:cubicBezTo>
                  <a:pt x="1261649" y="1417512"/>
                  <a:pt x="1315035" y="1398568"/>
                  <a:pt x="1327952" y="1413635"/>
                </a:cubicBezTo>
                <a:cubicBezTo>
                  <a:pt x="1330856" y="1417080"/>
                  <a:pt x="1333225" y="1423216"/>
                  <a:pt x="1338177" y="1423861"/>
                </a:cubicBezTo>
                <a:cubicBezTo>
                  <a:pt x="1341620" y="1435594"/>
                  <a:pt x="1328597" y="1441620"/>
                  <a:pt x="1338929" y="1448187"/>
                </a:cubicBezTo>
                <a:cubicBezTo>
                  <a:pt x="1350231" y="1456475"/>
                  <a:pt x="1356367" y="1442913"/>
                  <a:pt x="1366484" y="1442805"/>
                </a:cubicBezTo>
                <a:cubicBezTo>
                  <a:pt x="1384028" y="1442697"/>
                  <a:pt x="1392532" y="1458412"/>
                  <a:pt x="1407277" y="1463363"/>
                </a:cubicBezTo>
                <a:cubicBezTo>
                  <a:pt x="1411367" y="1480907"/>
                  <a:pt x="1419979" y="1491885"/>
                  <a:pt x="1430741" y="1499528"/>
                </a:cubicBezTo>
                <a:cubicBezTo>
                  <a:pt x="1432894" y="1518472"/>
                  <a:pt x="1438490" y="1532140"/>
                  <a:pt x="1443980" y="1545919"/>
                </a:cubicBezTo>
                <a:cubicBezTo>
                  <a:pt x="1448931" y="1555498"/>
                  <a:pt x="1459157" y="1557113"/>
                  <a:pt x="1473794" y="1552269"/>
                </a:cubicBezTo>
                <a:cubicBezTo>
                  <a:pt x="1483806" y="1572934"/>
                  <a:pt x="1507485" y="1573258"/>
                  <a:pt x="1508991" y="1606623"/>
                </a:cubicBezTo>
                <a:cubicBezTo>
                  <a:pt x="1511790" y="1623199"/>
                  <a:pt x="1497473" y="1628474"/>
                  <a:pt x="1500164" y="1645048"/>
                </a:cubicBezTo>
                <a:cubicBezTo>
                  <a:pt x="1527073" y="1663024"/>
                  <a:pt x="1578630" y="1664208"/>
                  <a:pt x="1618777" y="1646234"/>
                </a:cubicBezTo>
                <a:cubicBezTo>
                  <a:pt x="1622867" y="1634178"/>
                  <a:pt x="1618777" y="1616634"/>
                  <a:pt x="1622867" y="1604578"/>
                </a:cubicBezTo>
                <a:cubicBezTo>
                  <a:pt x="1649560" y="1610498"/>
                  <a:pt x="1669580" y="1626320"/>
                  <a:pt x="1684757" y="1649569"/>
                </a:cubicBezTo>
                <a:cubicBezTo>
                  <a:pt x="1700903" y="1647847"/>
                  <a:pt x="1686372" y="1625675"/>
                  <a:pt x="1704454" y="1625351"/>
                </a:cubicBezTo>
                <a:cubicBezTo>
                  <a:pt x="1708435" y="1639022"/>
                  <a:pt x="1716078" y="1644403"/>
                  <a:pt x="1696489" y="1647309"/>
                </a:cubicBezTo>
                <a:cubicBezTo>
                  <a:pt x="1701977" y="1664854"/>
                  <a:pt x="1700148" y="1680029"/>
                  <a:pt x="1705100" y="1690579"/>
                </a:cubicBezTo>
                <a:cubicBezTo>
                  <a:pt x="1710158" y="1701448"/>
                  <a:pt x="1720167" y="1707692"/>
                  <a:pt x="1730070" y="1714257"/>
                </a:cubicBezTo>
                <a:cubicBezTo>
                  <a:pt x="1732869" y="1716087"/>
                  <a:pt x="1743633" y="1716087"/>
                  <a:pt x="1747400" y="1718992"/>
                </a:cubicBezTo>
                <a:cubicBezTo>
                  <a:pt x="1751381" y="1722115"/>
                  <a:pt x="1750198" y="1731370"/>
                  <a:pt x="1757517" y="1729218"/>
                </a:cubicBezTo>
                <a:cubicBezTo>
                  <a:pt x="1779151" y="1727819"/>
                  <a:pt x="1783134" y="1714581"/>
                  <a:pt x="1784318" y="1699404"/>
                </a:cubicBezTo>
                <a:cubicBezTo>
                  <a:pt x="1795188" y="1700158"/>
                  <a:pt x="1795727" y="1716301"/>
                  <a:pt x="1804661" y="1719854"/>
                </a:cubicBezTo>
                <a:cubicBezTo>
                  <a:pt x="1817791" y="1717272"/>
                  <a:pt x="1830817" y="1714689"/>
                  <a:pt x="1843946" y="1712106"/>
                </a:cubicBezTo>
                <a:cubicBezTo>
                  <a:pt x="1850942" y="1718562"/>
                  <a:pt x="1857509" y="1725882"/>
                  <a:pt x="1861168" y="1737290"/>
                </a:cubicBezTo>
                <a:cubicBezTo>
                  <a:pt x="1888077" y="1737829"/>
                  <a:pt x="1911864" y="1743104"/>
                  <a:pt x="1917568" y="1775179"/>
                </a:cubicBezTo>
                <a:cubicBezTo>
                  <a:pt x="1920259" y="1788095"/>
                  <a:pt x="1936189" y="1781205"/>
                  <a:pt x="1937911" y="1795629"/>
                </a:cubicBezTo>
                <a:cubicBezTo>
                  <a:pt x="1942001" y="1803162"/>
                  <a:pt x="1958038" y="1792831"/>
                  <a:pt x="1956747" y="1808222"/>
                </a:cubicBezTo>
                <a:cubicBezTo>
                  <a:pt x="1948997" y="1818339"/>
                  <a:pt x="1936728" y="1804239"/>
                  <a:pt x="1920582" y="1811235"/>
                </a:cubicBezTo>
                <a:cubicBezTo>
                  <a:pt x="1883879" y="1832008"/>
                  <a:pt x="1845562" y="1851814"/>
                  <a:pt x="1848037" y="1898958"/>
                </a:cubicBezTo>
                <a:cubicBezTo>
                  <a:pt x="1841041" y="1904446"/>
                  <a:pt x="1832538" y="1909075"/>
                  <a:pt x="1831462" y="1918546"/>
                </a:cubicBezTo>
                <a:cubicBezTo>
                  <a:pt x="1824466" y="1920483"/>
                  <a:pt x="1822205" y="1915425"/>
                  <a:pt x="1814993" y="1917686"/>
                </a:cubicBezTo>
                <a:cubicBezTo>
                  <a:pt x="1807244" y="1920377"/>
                  <a:pt x="1809181" y="1929740"/>
                  <a:pt x="1806275" y="1935768"/>
                </a:cubicBezTo>
                <a:cubicBezTo>
                  <a:pt x="1807028" y="1953204"/>
                  <a:pt x="1825218" y="1944917"/>
                  <a:pt x="1827372" y="1960200"/>
                </a:cubicBezTo>
                <a:cubicBezTo>
                  <a:pt x="1820268" y="1971394"/>
                  <a:pt x="1817470" y="1985387"/>
                  <a:pt x="1800570" y="1990016"/>
                </a:cubicBezTo>
                <a:cubicBezTo>
                  <a:pt x="1808966" y="2012618"/>
                  <a:pt x="1796804" y="2021553"/>
                  <a:pt x="1788625" y="2033177"/>
                </a:cubicBezTo>
                <a:cubicBezTo>
                  <a:pt x="1792391" y="2036083"/>
                  <a:pt x="1794650" y="2041249"/>
                  <a:pt x="1795620" y="2048138"/>
                </a:cubicBezTo>
                <a:cubicBezTo>
                  <a:pt x="1804876" y="2054704"/>
                  <a:pt x="1817683" y="2055994"/>
                  <a:pt x="1833291" y="2052981"/>
                </a:cubicBezTo>
                <a:cubicBezTo>
                  <a:pt x="1849222" y="2056318"/>
                  <a:pt x="1861598" y="2065037"/>
                  <a:pt x="1880434" y="2064175"/>
                </a:cubicBezTo>
                <a:cubicBezTo>
                  <a:pt x="1886248" y="2070741"/>
                  <a:pt x="1889153" y="2081719"/>
                  <a:pt x="1893674" y="2090115"/>
                </a:cubicBezTo>
                <a:cubicBezTo>
                  <a:pt x="1910142" y="2086024"/>
                  <a:pt x="1920367" y="2091192"/>
                  <a:pt x="1934574" y="2090330"/>
                </a:cubicBezTo>
                <a:cubicBezTo>
                  <a:pt x="1938449" y="2104322"/>
                  <a:pt x="1919183" y="2102708"/>
                  <a:pt x="1914123" y="2110672"/>
                </a:cubicBezTo>
                <a:cubicBezTo>
                  <a:pt x="1906589" y="2115840"/>
                  <a:pt x="1904868" y="2124881"/>
                  <a:pt x="1892920" y="2127142"/>
                </a:cubicBezTo>
                <a:cubicBezTo>
                  <a:pt x="1881403" y="2136505"/>
                  <a:pt x="1878389" y="2151574"/>
                  <a:pt x="1866874" y="2160831"/>
                </a:cubicBezTo>
                <a:cubicBezTo>
                  <a:pt x="1873546" y="2178913"/>
                  <a:pt x="1861168" y="2184295"/>
                  <a:pt x="1857294" y="2195380"/>
                </a:cubicBezTo>
                <a:cubicBezTo>
                  <a:pt x="1863860" y="2212280"/>
                  <a:pt x="1856648" y="2220029"/>
                  <a:pt x="1861060" y="2235528"/>
                </a:cubicBezTo>
                <a:cubicBezTo>
                  <a:pt x="1852987" y="2242632"/>
                  <a:pt x="1840073" y="2246399"/>
                  <a:pt x="1831892" y="2253503"/>
                </a:cubicBezTo>
                <a:cubicBezTo>
                  <a:pt x="1837812" y="2268787"/>
                  <a:pt x="1832646" y="2276643"/>
                  <a:pt x="1835013" y="2289668"/>
                </a:cubicBezTo>
                <a:cubicBezTo>
                  <a:pt x="1817470" y="2301830"/>
                  <a:pt x="1818115" y="2326156"/>
                  <a:pt x="1785395" y="2327986"/>
                </a:cubicBezTo>
                <a:cubicBezTo>
                  <a:pt x="1773447" y="2331321"/>
                  <a:pt x="1782596" y="2348759"/>
                  <a:pt x="1764836" y="2348329"/>
                </a:cubicBezTo>
                <a:cubicBezTo>
                  <a:pt x="1763868" y="2332936"/>
                  <a:pt x="1758808" y="2323465"/>
                  <a:pt x="1750843" y="2318405"/>
                </a:cubicBezTo>
                <a:cubicBezTo>
                  <a:pt x="1735236" y="2319375"/>
                  <a:pt x="1739758" y="2344130"/>
                  <a:pt x="1725657" y="2335627"/>
                </a:cubicBezTo>
                <a:cubicBezTo>
                  <a:pt x="1724258" y="2325833"/>
                  <a:pt x="1722536" y="2316576"/>
                  <a:pt x="1717046" y="2312809"/>
                </a:cubicBezTo>
                <a:cubicBezTo>
                  <a:pt x="1697565" y="2302906"/>
                  <a:pt x="1683895" y="2284286"/>
                  <a:pt x="1664521" y="2274168"/>
                </a:cubicBezTo>
                <a:cubicBezTo>
                  <a:pt x="1673994" y="2263513"/>
                  <a:pt x="1674532" y="2246721"/>
                  <a:pt x="1681204" y="2234129"/>
                </a:cubicBezTo>
                <a:cubicBezTo>
                  <a:pt x="1672055" y="2230684"/>
                  <a:pt x="1667105" y="2215293"/>
                  <a:pt x="1656126" y="2210449"/>
                </a:cubicBezTo>
                <a:cubicBezTo>
                  <a:pt x="1651820" y="2208513"/>
                  <a:pt x="1647407" y="2211095"/>
                  <a:pt x="1643640" y="2208835"/>
                </a:cubicBezTo>
                <a:cubicBezTo>
                  <a:pt x="1640627" y="2207004"/>
                  <a:pt x="1640519" y="2199578"/>
                  <a:pt x="1637398" y="2197749"/>
                </a:cubicBezTo>
                <a:cubicBezTo>
                  <a:pt x="1633846" y="2195704"/>
                  <a:pt x="1627926" y="2198825"/>
                  <a:pt x="1624805" y="2196134"/>
                </a:cubicBezTo>
                <a:cubicBezTo>
                  <a:pt x="1622437" y="2194090"/>
                  <a:pt x="1624373" y="2186878"/>
                  <a:pt x="1622437" y="2184295"/>
                </a:cubicBezTo>
                <a:cubicBezTo>
                  <a:pt x="1619962" y="2180850"/>
                  <a:pt x="1606830" y="2176544"/>
                  <a:pt x="1602846" y="2167719"/>
                </a:cubicBezTo>
                <a:cubicBezTo>
                  <a:pt x="1600157" y="2161477"/>
                  <a:pt x="1600371" y="2149313"/>
                  <a:pt x="1597466" y="2140164"/>
                </a:cubicBezTo>
                <a:cubicBezTo>
                  <a:pt x="1610597" y="2129617"/>
                  <a:pt x="1615656" y="2113687"/>
                  <a:pt x="1626634" y="2101739"/>
                </a:cubicBezTo>
                <a:cubicBezTo>
                  <a:pt x="1624912" y="2092482"/>
                  <a:pt x="1617593" y="2091514"/>
                  <a:pt x="1618023" y="2078920"/>
                </a:cubicBezTo>
                <a:cubicBezTo>
                  <a:pt x="1598758" y="2055134"/>
                  <a:pt x="1549569" y="2075907"/>
                  <a:pt x="1524598" y="2060516"/>
                </a:cubicBezTo>
                <a:cubicBezTo>
                  <a:pt x="1514157" y="2062560"/>
                  <a:pt x="1503609" y="2064605"/>
                  <a:pt x="1493168" y="2066652"/>
                </a:cubicBezTo>
                <a:cubicBezTo>
                  <a:pt x="1474332" y="2082473"/>
                  <a:pt x="1449577" y="2094313"/>
                  <a:pt x="1413734" y="2098618"/>
                </a:cubicBezTo>
                <a:cubicBezTo>
                  <a:pt x="1390270" y="2115840"/>
                  <a:pt x="1379076" y="2141348"/>
                  <a:pt x="1370251" y="2168364"/>
                </a:cubicBezTo>
                <a:cubicBezTo>
                  <a:pt x="1384996" y="2178589"/>
                  <a:pt x="1399743" y="2188814"/>
                  <a:pt x="1422883" y="2186555"/>
                </a:cubicBezTo>
                <a:cubicBezTo>
                  <a:pt x="1430526" y="2198933"/>
                  <a:pt x="1447639" y="2197211"/>
                  <a:pt x="1452591" y="2213356"/>
                </a:cubicBezTo>
                <a:cubicBezTo>
                  <a:pt x="1470673" y="2211850"/>
                  <a:pt x="1482082" y="2220352"/>
                  <a:pt x="1495753" y="2225196"/>
                </a:cubicBezTo>
                <a:cubicBezTo>
                  <a:pt x="1514265" y="2218306"/>
                  <a:pt x="1532025" y="2210880"/>
                  <a:pt x="1543757" y="2199470"/>
                </a:cubicBezTo>
                <a:cubicBezTo>
                  <a:pt x="1555166" y="2211311"/>
                  <a:pt x="1576584" y="2208081"/>
                  <a:pt x="1591546" y="2214540"/>
                </a:cubicBezTo>
                <a:cubicBezTo>
                  <a:pt x="1594021" y="2226487"/>
                  <a:pt x="1572494" y="2222289"/>
                  <a:pt x="1575077" y="2234129"/>
                </a:cubicBezTo>
                <a:cubicBezTo>
                  <a:pt x="1582397" y="2248444"/>
                  <a:pt x="1587887" y="2250489"/>
                  <a:pt x="1585949" y="2268787"/>
                </a:cubicBezTo>
                <a:cubicBezTo>
                  <a:pt x="1604893" y="2282887"/>
                  <a:pt x="1631478" y="2285470"/>
                  <a:pt x="1655804" y="2291820"/>
                </a:cubicBezTo>
                <a:cubicBezTo>
                  <a:pt x="1665383" y="2300323"/>
                  <a:pt x="1663660" y="2315392"/>
                  <a:pt x="1667536" y="2330353"/>
                </a:cubicBezTo>
                <a:cubicBezTo>
                  <a:pt x="1670765" y="2342947"/>
                  <a:pt x="1679052" y="2359199"/>
                  <a:pt x="1676791" y="2377497"/>
                </a:cubicBezTo>
                <a:cubicBezTo>
                  <a:pt x="1676038" y="2394072"/>
                  <a:pt x="1662154" y="2401823"/>
                  <a:pt x="1669580" y="2423780"/>
                </a:cubicBezTo>
                <a:cubicBezTo>
                  <a:pt x="1664737" y="2435296"/>
                  <a:pt x="1654619" y="2443262"/>
                  <a:pt x="1656126" y="2459084"/>
                </a:cubicBezTo>
                <a:cubicBezTo>
                  <a:pt x="1641273" y="2469525"/>
                  <a:pt x="1630832" y="2482978"/>
                  <a:pt x="1623083" y="2498262"/>
                </a:cubicBezTo>
                <a:cubicBezTo>
                  <a:pt x="1597250" y="2504827"/>
                  <a:pt x="1596174" y="2527968"/>
                  <a:pt x="1568727" y="2533458"/>
                </a:cubicBezTo>
                <a:cubicBezTo>
                  <a:pt x="1557533" y="2549818"/>
                  <a:pt x="1531917" y="2556492"/>
                  <a:pt x="1523844" y="2574898"/>
                </a:cubicBezTo>
                <a:cubicBezTo>
                  <a:pt x="1511250" y="2574360"/>
                  <a:pt x="1513511" y="2583939"/>
                  <a:pt x="1501026" y="2583507"/>
                </a:cubicBezTo>
                <a:cubicBezTo>
                  <a:pt x="1494676" y="2589535"/>
                  <a:pt x="1489725" y="2596423"/>
                  <a:pt x="1484451" y="2603097"/>
                </a:cubicBezTo>
                <a:cubicBezTo>
                  <a:pt x="1477885" y="2604390"/>
                  <a:pt x="1471319" y="2605680"/>
                  <a:pt x="1464753" y="2606972"/>
                </a:cubicBezTo>
                <a:cubicBezTo>
                  <a:pt x="1455389" y="2612030"/>
                  <a:pt x="1457972" y="2625163"/>
                  <a:pt x="1453667" y="2633665"/>
                </a:cubicBezTo>
                <a:cubicBezTo>
                  <a:pt x="1443765" y="2629684"/>
                  <a:pt x="1432786" y="2627529"/>
                  <a:pt x="1416749" y="2632805"/>
                </a:cubicBezTo>
                <a:cubicBezTo>
                  <a:pt x="1407922" y="2638293"/>
                  <a:pt x="1409430" y="2650671"/>
                  <a:pt x="1410399" y="2662619"/>
                </a:cubicBezTo>
                <a:cubicBezTo>
                  <a:pt x="1398343" y="2669293"/>
                  <a:pt x="1400495" y="2685545"/>
                  <a:pt x="1396944" y="2697923"/>
                </a:cubicBezTo>
                <a:cubicBezTo>
                  <a:pt x="1385534" y="2709655"/>
                  <a:pt x="1369605" y="2718265"/>
                  <a:pt x="1344203" y="2720526"/>
                </a:cubicBezTo>
                <a:cubicBezTo>
                  <a:pt x="1336670" y="2736025"/>
                  <a:pt x="1322461" y="2757228"/>
                  <a:pt x="1296953" y="2750232"/>
                </a:cubicBezTo>
                <a:cubicBezTo>
                  <a:pt x="1281130" y="2755508"/>
                  <a:pt x="1302657" y="2785860"/>
                  <a:pt x="1293724" y="2795761"/>
                </a:cubicBezTo>
                <a:cubicBezTo>
                  <a:pt x="1266061" y="2819765"/>
                  <a:pt x="1230219" y="2790703"/>
                  <a:pt x="1241198" y="2757120"/>
                </a:cubicBezTo>
                <a:cubicBezTo>
                  <a:pt x="1256159" y="2753355"/>
                  <a:pt x="1270152" y="2751308"/>
                  <a:pt x="1281346" y="2753355"/>
                </a:cubicBezTo>
                <a:cubicBezTo>
                  <a:pt x="1294046" y="2749480"/>
                  <a:pt x="1283068" y="2729567"/>
                  <a:pt x="1282206" y="2716437"/>
                </a:cubicBezTo>
                <a:cubicBezTo>
                  <a:pt x="1289849" y="2704489"/>
                  <a:pt x="1296845" y="2692111"/>
                  <a:pt x="1289526" y="2670045"/>
                </a:cubicBezTo>
                <a:cubicBezTo>
                  <a:pt x="1287050" y="2665202"/>
                  <a:pt x="1281346" y="2665310"/>
                  <a:pt x="1279301" y="2659820"/>
                </a:cubicBezTo>
                <a:cubicBezTo>
                  <a:pt x="1267461" y="2662081"/>
                  <a:pt x="1255729" y="2664449"/>
                  <a:pt x="1243889" y="2666816"/>
                </a:cubicBezTo>
                <a:cubicBezTo>
                  <a:pt x="1219241" y="2659390"/>
                  <a:pt x="1190288" y="2658529"/>
                  <a:pt x="1170159" y="2644643"/>
                </a:cubicBezTo>
                <a:cubicBezTo>
                  <a:pt x="1163595" y="2645935"/>
                  <a:pt x="1157029" y="2647228"/>
                  <a:pt x="1150463" y="2648518"/>
                </a:cubicBezTo>
                <a:cubicBezTo>
                  <a:pt x="1140991" y="2627207"/>
                  <a:pt x="1093632" y="2631621"/>
                  <a:pt x="1090833" y="2656161"/>
                </a:cubicBezTo>
                <a:cubicBezTo>
                  <a:pt x="1093524" y="2658960"/>
                  <a:pt x="1096108" y="2661759"/>
                  <a:pt x="1096969" y="2667139"/>
                </a:cubicBezTo>
                <a:cubicBezTo>
                  <a:pt x="1103749" y="2674029"/>
                  <a:pt x="1116127" y="2672414"/>
                  <a:pt x="1126783" y="2673490"/>
                </a:cubicBezTo>
                <a:cubicBezTo>
                  <a:pt x="1139269" y="2687159"/>
                  <a:pt x="1150355" y="2702766"/>
                  <a:pt x="1169945" y="2705887"/>
                </a:cubicBezTo>
                <a:cubicBezTo>
                  <a:pt x="1165208" y="2732258"/>
                  <a:pt x="1141314" y="2745820"/>
                  <a:pt x="1124093" y="2763902"/>
                </a:cubicBezTo>
                <a:cubicBezTo>
                  <a:pt x="1110639" y="2781016"/>
                  <a:pt x="1101166" y="2800713"/>
                  <a:pt x="1080824" y="2813199"/>
                </a:cubicBezTo>
                <a:cubicBezTo>
                  <a:pt x="1071675" y="2809970"/>
                  <a:pt x="1063819" y="2804696"/>
                  <a:pt x="1057252" y="2797376"/>
                </a:cubicBezTo>
                <a:cubicBezTo>
                  <a:pt x="1053377" y="2777465"/>
                  <a:pt x="1067047" y="2753355"/>
                  <a:pt x="1046488" y="2742375"/>
                </a:cubicBezTo>
                <a:cubicBezTo>
                  <a:pt x="1037447" y="2755614"/>
                  <a:pt x="1022808" y="2765085"/>
                  <a:pt x="1017320" y="2780800"/>
                </a:cubicBezTo>
                <a:cubicBezTo>
                  <a:pt x="997622" y="2784567"/>
                  <a:pt x="990626" y="2797053"/>
                  <a:pt x="981909" y="2808139"/>
                </a:cubicBezTo>
                <a:cubicBezTo>
                  <a:pt x="941223" y="2810400"/>
                  <a:pt x="932612" y="2834188"/>
                  <a:pt x="907856" y="2847210"/>
                </a:cubicBezTo>
                <a:cubicBezTo>
                  <a:pt x="913776" y="2869383"/>
                  <a:pt x="907532" y="2883376"/>
                  <a:pt x="901398" y="2897477"/>
                </a:cubicBezTo>
                <a:cubicBezTo>
                  <a:pt x="882992" y="2901136"/>
                  <a:pt x="864696" y="2904687"/>
                  <a:pt x="846290" y="2908346"/>
                </a:cubicBezTo>
                <a:cubicBezTo>
                  <a:pt x="830575" y="2937516"/>
                  <a:pt x="797102" y="2954952"/>
                  <a:pt x="802806" y="2998544"/>
                </a:cubicBezTo>
                <a:cubicBezTo>
                  <a:pt x="794949" y="3000159"/>
                  <a:pt x="799899" y="3010276"/>
                  <a:pt x="788599" y="3009522"/>
                </a:cubicBezTo>
                <a:cubicBezTo>
                  <a:pt x="794411" y="3022546"/>
                  <a:pt x="785692" y="3025775"/>
                  <a:pt x="790105" y="3037829"/>
                </a:cubicBezTo>
                <a:cubicBezTo>
                  <a:pt x="766748" y="3056235"/>
                  <a:pt x="759213" y="3085297"/>
                  <a:pt x="747481" y="3111560"/>
                </a:cubicBezTo>
                <a:cubicBezTo>
                  <a:pt x="735211" y="3114681"/>
                  <a:pt x="732306" y="3103701"/>
                  <a:pt x="718528" y="3109083"/>
                </a:cubicBezTo>
                <a:cubicBezTo>
                  <a:pt x="707334" y="3093046"/>
                  <a:pt x="706474" y="3065168"/>
                  <a:pt x="710779" y="3049347"/>
                </a:cubicBezTo>
                <a:cubicBezTo>
                  <a:pt x="701414" y="3034494"/>
                  <a:pt x="695818" y="3014043"/>
                  <a:pt x="685054" y="3001341"/>
                </a:cubicBezTo>
                <a:cubicBezTo>
                  <a:pt x="687207" y="2994885"/>
                  <a:pt x="696570" y="2993162"/>
                  <a:pt x="703137" y="2989717"/>
                </a:cubicBezTo>
                <a:cubicBezTo>
                  <a:pt x="699585" y="2963348"/>
                  <a:pt x="714654" y="2949678"/>
                  <a:pt x="724556" y="2932456"/>
                </a:cubicBezTo>
                <a:cubicBezTo>
                  <a:pt x="741131" y="2941067"/>
                  <a:pt x="752971" y="2923739"/>
                  <a:pt x="762336" y="2916849"/>
                </a:cubicBezTo>
                <a:cubicBezTo>
                  <a:pt x="755340" y="2905117"/>
                  <a:pt x="736396" y="2911467"/>
                  <a:pt x="727032" y="2903395"/>
                </a:cubicBezTo>
                <a:cubicBezTo>
                  <a:pt x="729937" y="2890695"/>
                  <a:pt x="727139" y="2882622"/>
                  <a:pt x="717667" y="2876702"/>
                </a:cubicBezTo>
                <a:cubicBezTo>
                  <a:pt x="703245" y="2879501"/>
                  <a:pt x="688822" y="2882408"/>
                  <a:pt x="674399" y="2885205"/>
                </a:cubicBezTo>
                <a:cubicBezTo>
                  <a:pt x="659330" y="2887358"/>
                  <a:pt x="656209" y="2871644"/>
                  <a:pt x="639848" y="2875626"/>
                </a:cubicBezTo>
                <a:cubicBezTo>
                  <a:pt x="638233" y="2867769"/>
                  <a:pt x="628116" y="2872720"/>
                  <a:pt x="628870" y="2861419"/>
                </a:cubicBezTo>
                <a:cubicBezTo>
                  <a:pt x="611002" y="2862709"/>
                  <a:pt x="597009" y="2858082"/>
                  <a:pt x="585708" y="2849471"/>
                </a:cubicBezTo>
                <a:cubicBezTo>
                  <a:pt x="569994" y="2852592"/>
                  <a:pt x="554279" y="2855607"/>
                  <a:pt x="538564" y="2858728"/>
                </a:cubicBezTo>
                <a:cubicBezTo>
                  <a:pt x="520268" y="2860126"/>
                  <a:pt x="532214" y="2881761"/>
                  <a:pt x="514886" y="2883806"/>
                </a:cubicBezTo>
                <a:cubicBezTo>
                  <a:pt x="512626" y="2878640"/>
                  <a:pt x="504337" y="2882514"/>
                  <a:pt x="498311" y="2882946"/>
                </a:cubicBezTo>
                <a:cubicBezTo>
                  <a:pt x="487439" y="2865186"/>
                  <a:pt x="469787" y="2857759"/>
                  <a:pt x="463975" y="2832573"/>
                </a:cubicBezTo>
                <a:cubicBezTo>
                  <a:pt x="457839" y="2819765"/>
                  <a:pt x="443633" y="2818796"/>
                  <a:pt x="441264" y="2800283"/>
                </a:cubicBezTo>
                <a:cubicBezTo>
                  <a:pt x="435236" y="2792210"/>
                  <a:pt x="426517" y="2788335"/>
                  <a:pt x="414571" y="2789197"/>
                </a:cubicBezTo>
                <a:cubicBezTo>
                  <a:pt x="412634" y="2779940"/>
                  <a:pt x="419092" y="2776281"/>
                  <a:pt x="413925" y="2764871"/>
                </a:cubicBezTo>
                <a:cubicBezTo>
                  <a:pt x="411234" y="2758843"/>
                  <a:pt x="404454" y="2758305"/>
                  <a:pt x="399824" y="2755400"/>
                </a:cubicBezTo>
                <a:cubicBezTo>
                  <a:pt x="388739" y="2748511"/>
                  <a:pt x="376576" y="2742375"/>
                  <a:pt x="366889" y="2733334"/>
                </a:cubicBezTo>
                <a:cubicBezTo>
                  <a:pt x="359033" y="2734841"/>
                  <a:pt x="351174" y="2736347"/>
                  <a:pt x="343317" y="2737962"/>
                </a:cubicBezTo>
                <a:cubicBezTo>
                  <a:pt x="326312" y="2722571"/>
                  <a:pt x="300371" y="2720632"/>
                  <a:pt x="280567" y="2709439"/>
                </a:cubicBezTo>
                <a:cubicBezTo>
                  <a:pt x="277660" y="2695124"/>
                  <a:pt x="268619" y="2689958"/>
                  <a:pt x="259364" y="2685006"/>
                </a:cubicBezTo>
                <a:cubicBezTo>
                  <a:pt x="257641" y="2667355"/>
                  <a:pt x="252367" y="2654869"/>
                  <a:pt x="243756" y="2647228"/>
                </a:cubicBezTo>
                <a:cubicBezTo>
                  <a:pt x="232563" y="2652178"/>
                  <a:pt x="233747" y="2665418"/>
                  <a:pt x="238159" y="2681023"/>
                </a:cubicBezTo>
                <a:cubicBezTo>
                  <a:pt x="229764" y="2685653"/>
                  <a:pt x="228688" y="2695124"/>
                  <a:pt x="226319" y="2703735"/>
                </a:cubicBezTo>
                <a:cubicBezTo>
                  <a:pt x="221583" y="2703951"/>
                  <a:pt x="219539" y="2705995"/>
                  <a:pt x="219216" y="2709224"/>
                </a:cubicBezTo>
                <a:cubicBezTo>
                  <a:pt x="202963" y="2714820"/>
                  <a:pt x="192630" y="2711485"/>
                  <a:pt x="179175" y="2712992"/>
                </a:cubicBezTo>
                <a:cubicBezTo>
                  <a:pt x="173901" y="2690388"/>
                  <a:pt x="159801" y="2680917"/>
                  <a:pt x="136875" y="2684576"/>
                </a:cubicBezTo>
                <a:cubicBezTo>
                  <a:pt x="128588" y="2680379"/>
                  <a:pt x="139244" y="2664233"/>
                  <a:pt x="127512" y="2657775"/>
                </a:cubicBezTo>
                <a:cubicBezTo>
                  <a:pt x="108460" y="2650779"/>
                  <a:pt x="115350" y="2672198"/>
                  <a:pt x="98342" y="2675749"/>
                </a:cubicBezTo>
                <a:cubicBezTo>
                  <a:pt x="93393" y="2672951"/>
                  <a:pt x="94253" y="2661543"/>
                  <a:pt x="84244" y="2666278"/>
                </a:cubicBezTo>
                <a:cubicBezTo>
                  <a:pt x="73156" y="2669077"/>
                  <a:pt x="80368" y="2684038"/>
                  <a:pt x="81767" y="2695340"/>
                </a:cubicBezTo>
                <a:cubicBezTo>
                  <a:pt x="67560" y="2700614"/>
                  <a:pt x="69283" y="2716543"/>
                  <a:pt x="54214" y="2721172"/>
                </a:cubicBezTo>
                <a:cubicBezTo>
                  <a:pt x="44849" y="2713208"/>
                  <a:pt x="45495" y="2690066"/>
                  <a:pt x="41081" y="2674781"/>
                </a:cubicBezTo>
                <a:cubicBezTo>
                  <a:pt x="32956" y="2676020"/>
                  <a:pt x="22704" y="2676370"/>
                  <a:pt x="13313" y="2677984"/>
                </a:cubicBezTo>
                <a:lnTo>
                  <a:pt x="0" y="2684339"/>
                </a:lnTo>
                <a:lnTo>
                  <a:pt x="0" y="2591683"/>
                </a:lnTo>
                <a:lnTo>
                  <a:pt x="33615" y="2600353"/>
                </a:lnTo>
                <a:cubicBezTo>
                  <a:pt x="54832" y="2600945"/>
                  <a:pt x="76923" y="2597178"/>
                  <a:pt x="97912" y="2589429"/>
                </a:cubicBezTo>
                <a:cubicBezTo>
                  <a:pt x="106631" y="2586198"/>
                  <a:pt x="111583" y="2577051"/>
                  <a:pt x="119223" y="2572959"/>
                </a:cubicBezTo>
                <a:cubicBezTo>
                  <a:pt x="124821" y="2569946"/>
                  <a:pt x="133002" y="2571561"/>
                  <a:pt x="138814" y="2569086"/>
                </a:cubicBezTo>
                <a:cubicBezTo>
                  <a:pt x="146993" y="2565749"/>
                  <a:pt x="160447" y="2554123"/>
                  <a:pt x="175840" y="2549604"/>
                </a:cubicBezTo>
                <a:cubicBezTo>
                  <a:pt x="175408" y="2533242"/>
                  <a:pt x="157326" y="2543253"/>
                  <a:pt x="155495" y="2529153"/>
                </a:cubicBezTo>
                <a:cubicBezTo>
                  <a:pt x="172717" y="2522480"/>
                  <a:pt x="169058" y="2501814"/>
                  <a:pt x="185525" y="2494709"/>
                </a:cubicBezTo>
                <a:cubicBezTo>
                  <a:pt x="182620" y="2472752"/>
                  <a:pt x="182836" y="2457469"/>
                  <a:pt x="167659" y="2445199"/>
                </a:cubicBezTo>
                <a:cubicBezTo>
                  <a:pt x="151728" y="2451549"/>
                  <a:pt x="139890" y="2460698"/>
                  <a:pt x="132248" y="2472538"/>
                </a:cubicBezTo>
                <a:cubicBezTo>
                  <a:pt x="124067" y="2472968"/>
                  <a:pt x="121914" y="2476627"/>
                  <a:pt x="117287" y="2479534"/>
                </a:cubicBezTo>
                <a:cubicBezTo>
                  <a:pt x="115242" y="2480825"/>
                  <a:pt x="105231" y="2490082"/>
                  <a:pt x="107061" y="2489652"/>
                </a:cubicBezTo>
                <a:cubicBezTo>
                  <a:pt x="96944" y="2491588"/>
                  <a:pt x="90594" y="2478242"/>
                  <a:pt x="76385" y="2479318"/>
                </a:cubicBezTo>
                <a:cubicBezTo>
                  <a:pt x="73048" y="2465650"/>
                  <a:pt x="87149" y="2463819"/>
                  <a:pt x="87471" y="2452625"/>
                </a:cubicBezTo>
                <a:cubicBezTo>
                  <a:pt x="76815" y="2443154"/>
                  <a:pt x="65299" y="2450150"/>
                  <a:pt x="51307" y="2455639"/>
                </a:cubicBezTo>
                <a:cubicBezTo>
                  <a:pt x="32148" y="2458761"/>
                  <a:pt x="23860" y="2445737"/>
                  <a:pt x="5025" y="2448428"/>
                </a:cubicBezTo>
                <a:lnTo>
                  <a:pt x="0" y="2442848"/>
                </a:lnTo>
                <a:lnTo>
                  <a:pt x="0" y="2107236"/>
                </a:lnTo>
                <a:lnTo>
                  <a:pt x="10513" y="2105183"/>
                </a:lnTo>
                <a:cubicBezTo>
                  <a:pt x="18478" y="2110242"/>
                  <a:pt x="23538" y="2119715"/>
                  <a:pt x="24506" y="2135106"/>
                </a:cubicBezTo>
                <a:cubicBezTo>
                  <a:pt x="40329" y="2135536"/>
                  <a:pt x="36562" y="2122728"/>
                  <a:pt x="45817" y="2118745"/>
                </a:cubicBezTo>
                <a:cubicBezTo>
                  <a:pt x="59057" y="2118531"/>
                  <a:pt x="63577" y="2112503"/>
                  <a:pt x="72510" y="2109382"/>
                </a:cubicBezTo>
                <a:cubicBezTo>
                  <a:pt x="78000" y="2102924"/>
                  <a:pt x="69389" y="2086886"/>
                  <a:pt x="74987" y="2080320"/>
                </a:cubicBezTo>
                <a:cubicBezTo>
                  <a:pt x="82951" y="2093883"/>
                  <a:pt x="104693" y="2086886"/>
                  <a:pt x="118147" y="2092268"/>
                </a:cubicBezTo>
                <a:cubicBezTo>
                  <a:pt x="120946" y="2103246"/>
                  <a:pt x="108138" y="2103678"/>
                  <a:pt x="110182" y="2114225"/>
                </a:cubicBezTo>
                <a:cubicBezTo>
                  <a:pt x="116856" y="2148237"/>
                  <a:pt x="123529" y="2182358"/>
                  <a:pt x="130311" y="2216369"/>
                </a:cubicBezTo>
                <a:cubicBezTo>
                  <a:pt x="136983" y="2230040"/>
                  <a:pt x="151298" y="2232407"/>
                  <a:pt x="160125" y="2243170"/>
                </a:cubicBezTo>
                <a:cubicBezTo>
                  <a:pt x="169920" y="2233805"/>
                  <a:pt x="168412" y="2216907"/>
                  <a:pt x="182190" y="2210233"/>
                </a:cubicBezTo>
                <a:cubicBezTo>
                  <a:pt x="171641" y="2198717"/>
                  <a:pt x="190047" y="2197317"/>
                  <a:pt x="190047" y="2188278"/>
                </a:cubicBezTo>
                <a:cubicBezTo>
                  <a:pt x="190047" y="2183110"/>
                  <a:pt x="181114" y="2183433"/>
                  <a:pt x="179069" y="2174069"/>
                </a:cubicBezTo>
                <a:cubicBezTo>
                  <a:pt x="176808" y="2163736"/>
                  <a:pt x="182404" y="2165028"/>
                  <a:pt x="187034" y="2152112"/>
                </a:cubicBezTo>
                <a:cubicBezTo>
                  <a:pt x="178745" y="2144255"/>
                  <a:pt x="163246" y="2146946"/>
                  <a:pt x="161954" y="2128432"/>
                </a:cubicBezTo>
                <a:cubicBezTo>
                  <a:pt x="151514" y="2116916"/>
                  <a:pt x="127620" y="2125419"/>
                  <a:pt x="124283" y="2103138"/>
                </a:cubicBezTo>
                <a:cubicBezTo>
                  <a:pt x="148931" y="2098510"/>
                  <a:pt x="177346" y="2088501"/>
                  <a:pt x="189509" y="2102600"/>
                </a:cubicBezTo>
                <a:cubicBezTo>
                  <a:pt x="197689" y="2088931"/>
                  <a:pt x="190585" y="2050074"/>
                  <a:pt x="180360" y="2035007"/>
                </a:cubicBezTo>
                <a:cubicBezTo>
                  <a:pt x="178207" y="2018862"/>
                  <a:pt x="191231" y="2012726"/>
                  <a:pt x="184449" y="1993459"/>
                </a:cubicBezTo>
                <a:cubicBezTo>
                  <a:pt x="180468" y="1980651"/>
                  <a:pt x="160555" y="1991737"/>
                  <a:pt x="147531" y="1992491"/>
                </a:cubicBezTo>
                <a:cubicBezTo>
                  <a:pt x="135261" y="1987109"/>
                  <a:pt x="121054" y="1984634"/>
                  <a:pt x="111475" y="1975161"/>
                </a:cubicBezTo>
                <a:cubicBezTo>
                  <a:pt x="103940" y="1981511"/>
                  <a:pt x="90378" y="1983664"/>
                  <a:pt x="86288" y="1992275"/>
                </a:cubicBezTo>
                <a:cubicBezTo>
                  <a:pt x="96298" y="2033177"/>
                  <a:pt x="69067" y="2049000"/>
                  <a:pt x="57765" y="2075477"/>
                </a:cubicBezTo>
                <a:cubicBezTo>
                  <a:pt x="36454" y="2073216"/>
                  <a:pt x="21385" y="2061914"/>
                  <a:pt x="1258" y="2058039"/>
                </a:cubicBezTo>
                <a:lnTo>
                  <a:pt x="0" y="2059479"/>
                </a:lnTo>
                <a:lnTo>
                  <a:pt x="0" y="1697684"/>
                </a:lnTo>
                <a:lnTo>
                  <a:pt x="625" y="1697897"/>
                </a:lnTo>
                <a:cubicBezTo>
                  <a:pt x="6101" y="1698246"/>
                  <a:pt x="12451" y="1697304"/>
                  <a:pt x="19770" y="1694882"/>
                </a:cubicBezTo>
                <a:cubicBezTo>
                  <a:pt x="42158" y="1707368"/>
                  <a:pt x="58303" y="1729003"/>
                  <a:pt x="84888" y="1735138"/>
                </a:cubicBezTo>
                <a:cubicBezTo>
                  <a:pt x="95221" y="1724806"/>
                  <a:pt x="80044" y="1709737"/>
                  <a:pt x="79400" y="1687348"/>
                </a:cubicBezTo>
                <a:cubicBezTo>
                  <a:pt x="84566" y="1681752"/>
                  <a:pt x="86827" y="1674217"/>
                  <a:pt x="91992" y="1668513"/>
                </a:cubicBezTo>
                <a:cubicBezTo>
                  <a:pt x="90702" y="1661947"/>
                  <a:pt x="89409" y="1655381"/>
                  <a:pt x="88117" y="1648923"/>
                </a:cubicBezTo>
                <a:cubicBezTo>
                  <a:pt x="79830" y="1640958"/>
                  <a:pt x="63469" y="1644942"/>
                  <a:pt x="47325" y="1648709"/>
                </a:cubicBezTo>
                <a:cubicBezTo>
                  <a:pt x="37852" y="1649355"/>
                  <a:pt x="37314" y="1636545"/>
                  <a:pt x="25366" y="1640744"/>
                </a:cubicBezTo>
                <a:cubicBezTo>
                  <a:pt x="14819" y="1650754"/>
                  <a:pt x="11806" y="1665715"/>
                  <a:pt x="4055" y="1677554"/>
                </a:cubicBezTo>
                <a:lnTo>
                  <a:pt x="0" y="1679978"/>
                </a:lnTo>
                <a:lnTo>
                  <a:pt x="0" y="1517330"/>
                </a:lnTo>
                <a:lnTo>
                  <a:pt x="9296" y="1518214"/>
                </a:lnTo>
                <a:cubicBezTo>
                  <a:pt x="23564" y="1514718"/>
                  <a:pt x="30991" y="1497887"/>
                  <a:pt x="31394" y="1484567"/>
                </a:cubicBezTo>
                <a:cubicBezTo>
                  <a:pt x="25582" y="1481688"/>
                  <a:pt x="20551" y="1481035"/>
                  <a:pt x="16200" y="1481981"/>
                </a:cubicBezTo>
                <a:cubicBezTo>
                  <a:pt x="9674" y="1483399"/>
                  <a:pt x="4681" y="1488412"/>
                  <a:pt x="885" y="1494896"/>
                </a:cubicBezTo>
                <a:lnTo>
                  <a:pt x="0" y="1497262"/>
                </a:lnTo>
                <a:lnTo>
                  <a:pt x="0" y="624400"/>
                </a:lnTo>
                <a:lnTo>
                  <a:pt x="22838" y="639508"/>
                </a:lnTo>
                <a:cubicBezTo>
                  <a:pt x="31449" y="645293"/>
                  <a:pt x="40544" y="650352"/>
                  <a:pt x="51737" y="652343"/>
                </a:cubicBezTo>
                <a:cubicBezTo>
                  <a:pt x="58411" y="666120"/>
                  <a:pt x="75309" y="664721"/>
                  <a:pt x="84674" y="674408"/>
                </a:cubicBezTo>
                <a:cubicBezTo>
                  <a:pt x="92423" y="668272"/>
                  <a:pt x="95113" y="658693"/>
                  <a:pt x="105125" y="654065"/>
                </a:cubicBezTo>
                <a:cubicBezTo>
                  <a:pt x="92853" y="641902"/>
                  <a:pt x="86719" y="620483"/>
                  <a:pt x="75417" y="606814"/>
                </a:cubicBezTo>
                <a:cubicBezTo>
                  <a:pt x="59057" y="618438"/>
                  <a:pt x="36022" y="625220"/>
                  <a:pt x="16433" y="618438"/>
                </a:cubicBezTo>
                <a:cubicBezTo>
                  <a:pt x="16003" y="603369"/>
                  <a:pt x="29027" y="597343"/>
                  <a:pt x="20523" y="576784"/>
                </a:cubicBezTo>
                <a:cubicBezTo>
                  <a:pt x="26875" y="568603"/>
                  <a:pt x="38391" y="563760"/>
                  <a:pt x="40221" y="552566"/>
                </a:cubicBezTo>
                <a:cubicBezTo>
                  <a:pt x="49046" y="549445"/>
                  <a:pt x="55396" y="550199"/>
                  <a:pt x="60672" y="552566"/>
                </a:cubicBezTo>
                <a:cubicBezTo>
                  <a:pt x="75201" y="537389"/>
                  <a:pt x="81337" y="516508"/>
                  <a:pt x="81337" y="491430"/>
                </a:cubicBezTo>
                <a:cubicBezTo>
                  <a:pt x="97160" y="484972"/>
                  <a:pt x="109644" y="476361"/>
                  <a:pt x="116748" y="464091"/>
                </a:cubicBezTo>
                <a:cubicBezTo>
                  <a:pt x="133754" y="464091"/>
                  <a:pt x="148501" y="452251"/>
                  <a:pt x="156035" y="456342"/>
                </a:cubicBezTo>
                <a:close/>
                <a:moveTo>
                  <a:pt x="461285" y="453113"/>
                </a:moveTo>
                <a:cubicBezTo>
                  <a:pt x="463330" y="463553"/>
                  <a:pt x="465375" y="474102"/>
                  <a:pt x="467419" y="484541"/>
                </a:cubicBezTo>
                <a:cubicBezTo>
                  <a:pt x="462470" y="495951"/>
                  <a:pt x="452459" y="504024"/>
                  <a:pt x="453967" y="519845"/>
                </a:cubicBezTo>
                <a:cubicBezTo>
                  <a:pt x="433623" y="517586"/>
                  <a:pt x="441373" y="534162"/>
                  <a:pt x="428780" y="537067"/>
                </a:cubicBezTo>
                <a:cubicBezTo>
                  <a:pt x="421246" y="518339"/>
                  <a:pt x="428349" y="509406"/>
                  <a:pt x="433623" y="499396"/>
                </a:cubicBezTo>
                <a:cubicBezTo>
                  <a:pt x="430718" y="485080"/>
                  <a:pt x="429749" y="467858"/>
                  <a:pt x="418878" y="465491"/>
                </a:cubicBezTo>
                <a:cubicBezTo>
                  <a:pt x="421138" y="453867"/>
                  <a:pt x="450736" y="448485"/>
                  <a:pt x="461285" y="453113"/>
                </a:cubicBezTo>
                <a:close/>
                <a:moveTo>
                  <a:pt x="67560" y="359364"/>
                </a:moveTo>
                <a:cubicBezTo>
                  <a:pt x="77139" y="367437"/>
                  <a:pt x="79076" y="392407"/>
                  <a:pt x="71434" y="399403"/>
                </a:cubicBezTo>
                <a:cubicBezTo>
                  <a:pt x="66160" y="400480"/>
                  <a:pt x="60994" y="401448"/>
                  <a:pt x="55720" y="402524"/>
                </a:cubicBezTo>
                <a:cubicBezTo>
                  <a:pt x="40867" y="406077"/>
                  <a:pt x="39791" y="388962"/>
                  <a:pt x="31502" y="382828"/>
                </a:cubicBezTo>
                <a:cubicBezTo>
                  <a:pt x="6424" y="411565"/>
                  <a:pt x="48938" y="449130"/>
                  <a:pt x="57873" y="475608"/>
                </a:cubicBezTo>
                <a:cubicBezTo>
                  <a:pt x="64007" y="487232"/>
                  <a:pt x="49154" y="488847"/>
                  <a:pt x="45279" y="494445"/>
                </a:cubicBezTo>
                <a:cubicBezTo>
                  <a:pt x="41728" y="499610"/>
                  <a:pt x="44527" y="514463"/>
                  <a:pt x="32579" y="513281"/>
                </a:cubicBezTo>
                <a:cubicBezTo>
                  <a:pt x="28165" y="527380"/>
                  <a:pt x="16757" y="536851"/>
                  <a:pt x="6532" y="546968"/>
                </a:cubicBezTo>
                <a:cubicBezTo>
                  <a:pt x="3948" y="552619"/>
                  <a:pt x="3491" y="559697"/>
                  <a:pt x="1634" y="565832"/>
                </a:cubicBezTo>
                <a:lnTo>
                  <a:pt x="0" y="567456"/>
                </a:lnTo>
                <a:lnTo>
                  <a:pt x="0" y="500144"/>
                </a:lnTo>
                <a:lnTo>
                  <a:pt x="1392" y="497728"/>
                </a:lnTo>
                <a:lnTo>
                  <a:pt x="0" y="492605"/>
                </a:lnTo>
                <a:lnTo>
                  <a:pt x="0" y="370222"/>
                </a:lnTo>
                <a:lnTo>
                  <a:pt x="10191" y="378845"/>
                </a:lnTo>
                <a:cubicBezTo>
                  <a:pt x="36022" y="383796"/>
                  <a:pt x="49476" y="357319"/>
                  <a:pt x="67560" y="359364"/>
                </a:cubicBezTo>
                <a:close/>
                <a:moveTo>
                  <a:pt x="47864" y="301671"/>
                </a:moveTo>
                <a:cubicBezTo>
                  <a:pt x="56259" y="312543"/>
                  <a:pt x="24507" y="318785"/>
                  <a:pt x="28167" y="305546"/>
                </a:cubicBezTo>
                <a:cubicBezTo>
                  <a:pt x="34733" y="304254"/>
                  <a:pt x="41297" y="302963"/>
                  <a:pt x="47864" y="301671"/>
                </a:cubicBezTo>
                <a:close/>
                <a:moveTo>
                  <a:pt x="401980" y="297365"/>
                </a:moveTo>
                <a:cubicBezTo>
                  <a:pt x="407576" y="297687"/>
                  <a:pt x="409621" y="303069"/>
                  <a:pt x="415434" y="302855"/>
                </a:cubicBezTo>
                <a:cubicBezTo>
                  <a:pt x="415002" y="308344"/>
                  <a:pt x="409729" y="310389"/>
                  <a:pt x="409837" y="316201"/>
                </a:cubicBezTo>
                <a:cubicBezTo>
                  <a:pt x="404455" y="315877"/>
                  <a:pt x="402302" y="310495"/>
                  <a:pt x="396491" y="310711"/>
                </a:cubicBezTo>
                <a:cubicBezTo>
                  <a:pt x="396921" y="305222"/>
                  <a:pt x="402194" y="303177"/>
                  <a:pt x="401980" y="297365"/>
                </a:cubicBezTo>
                <a:close/>
                <a:moveTo>
                  <a:pt x="244402" y="222130"/>
                </a:moveTo>
                <a:cubicBezTo>
                  <a:pt x="258933" y="222452"/>
                  <a:pt x="263024" y="238490"/>
                  <a:pt x="276585" y="240320"/>
                </a:cubicBezTo>
                <a:cubicBezTo>
                  <a:pt x="255165" y="289617"/>
                  <a:pt x="213726" y="325459"/>
                  <a:pt x="192845" y="375185"/>
                </a:cubicBezTo>
                <a:cubicBezTo>
                  <a:pt x="178208" y="374325"/>
                  <a:pt x="175409" y="391008"/>
                  <a:pt x="163677" y="393161"/>
                </a:cubicBezTo>
                <a:cubicBezTo>
                  <a:pt x="148824" y="395958"/>
                  <a:pt x="135800" y="386811"/>
                  <a:pt x="126973" y="371850"/>
                </a:cubicBezTo>
                <a:cubicBezTo>
                  <a:pt x="126867" y="351721"/>
                  <a:pt x="139352" y="335792"/>
                  <a:pt x="149901" y="322445"/>
                </a:cubicBezTo>
                <a:cubicBezTo>
                  <a:pt x="160448" y="309099"/>
                  <a:pt x="174549" y="297365"/>
                  <a:pt x="187679" y="286388"/>
                </a:cubicBezTo>
                <a:cubicBezTo>
                  <a:pt x="190154" y="270996"/>
                  <a:pt x="210499" y="267551"/>
                  <a:pt x="208990" y="249469"/>
                </a:cubicBezTo>
                <a:cubicBezTo>
                  <a:pt x="226104" y="243871"/>
                  <a:pt x="237191" y="234292"/>
                  <a:pt x="244402" y="222130"/>
                </a:cubicBezTo>
                <a:close/>
                <a:moveTo>
                  <a:pt x="378966" y="108429"/>
                </a:moveTo>
                <a:cubicBezTo>
                  <a:pt x="381892" y="108348"/>
                  <a:pt x="384678" y="109169"/>
                  <a:pt x="387396" y="110353"/>
                </a:cubicBezTo>
                <a:cubicBezTo>
                  <a:pt x="392831" y="112720"/>
                  <a:pt x="397998" y="116541"/>
                  <a:pt x="403487" y="117510"/>
                </a:cubicBezTo>
                <a:cubicBezTo>
                  <a:pt x="408330" y="118372"/>
                  <a:pt x="414464" y="113204"/>
                  <a:pt x="419202" y="114389"/>
                </a:cubicBezTo>
                <a:cubicBezTo>
                  <a:pt x="431256" y="117402"/>
                  <a:pt x="441804" y="133547"/>
                  <a:pt x="458381" y="127089"/>
                </a:cubicBezTo>
                <a:cubicBezTo>
                  <a:pt x="466452" y="135377"/>
                  <a:pt x="475817" y="141727"/>
                  <a:pt x="486580" y="146033"/>
                </a:cubicBezTo>
                <a:cubicBezTo>
                  <a:pt x="489593" y="154966"/>
                  <a:pt x="495729" y="159487"/>
                  <a:pt x="495944" y="172726"/>
                </a:cubicBezTo>
                <a:cubicBezTo>
                  <a:pt x="500357" y="172834"/>
                  <a:pt x="500143" y="180044"/>
                  <a:pt x="505308" y="179076"/>
                </a:cubicBezTo>
                <a:cubicBezTo>
                  <a:pt x="505846" y="187364"/>
                  <a:pt x="496267" y="188871"/>
                  <a:pt x="496697" y="197051"/>
                </a:cubicBezTo>
                <a:cubicBezTo>
                  <a:pt x="473340" y="203079"/>
                  <a:pt x="459671" y="194683"/>
                  <a:pt x="436207" y="200819"/>
                </a:cubicBezTo>
                <a:cubicBezTo>
                  <a:pt x="412850" y="186396"/>
                  <a:pt x="393369" y="166376"/>
                  <a:pt x="366460" y="157442"/>
                </a:cubicBezTo>
                <a:cubicBezTo>
                  <a:pt x="365170" y="147539"/>
                  <a:pt x="361295" y="141511"/>
                  <a:pt x="354728" y="139359"/>
                </a:cubicBezTo>
                <a:cubicBezTo>
                  <a:pt x="358604" y="129457"/>
                  <a:pt x="364092" y="120631"/>
                  <a:pt x="369690" y="111914"/>
                </a:cubicBezTo>
                <a:cubicBezTo>
                  <a:pt x="372972" y="109492"/>
                  <a:pt x="376040" y="108510"/>
                  <a:pt x="378966" y="108429"/>
                </a:cubicBezTo>
                <a:close/>
                <a:moveTo>
                  <a:pt x="37531" y="103625"/>
                </a:moveTo>
                <a:cubicBezTo>
                  <a:pt x="56906" y="103625"/>
                  <a:pt x="67453" y="116755"/>
                  <a:pt x="88550" y="114066"/>
                </a:cubicBezTo>
                <a:cubicBezTo>
                  <a:pt x="104587" y="143664"/>
                  <a:pt x="82092" y="148186"/>
                  <a:pt x="70358" y="166590"/>
                </a:cubicBezTo>
                <a:cubicBezTo>
                  <a:pt x="49371" y="170681"/>
                  <a:pt x="28382" y="174771"/>
                  <a:pt x="7502" y="178968"/>
                </a:cubicBezTo>
                <a:lnTo>
                  <a:pt x="0" y="183905"/>
                </a:lnTo>
                <a:lnTo>
                  <a:pt x="0" y="126046"/>
                </a:lnTo>
                <a:lnTo>
                  <a:pt x="12857" y="122892"/>
                </a:lnTo>
                <a:cubicBezTo>
                  <a:pt x="23378" y="118021"/>
                  <a:pt x="31504" y="111536"/>
                  <a:pt x="37531" y="103625"/>
                </a:cubicBezTo>
                <a:close/>
                <a:moveTo>
                  <a:pt x="48489" y="1277"/>
                </a:moveTo>
                <a:cubicBezTo>
                  <a:pt x="59422" y="6721"/>
                  <a:pt x="58897" y="27770"/>
                  <a:pt x="43235" y="29143"/>
                </a:cubicBezTo>
                <a:cubicBezTo>
                  <a:pt x="36779" y="25161"/>
                  <a:pt x="36025" y="12783"/>
                  <a:pt x="33872" y="2342"/>
                </a:cubicBezTo>
                <a:cubicBezTo>
                  <a:pt x="39927" y="-618"/>
                  <a:pt x="44844" y="-538"/>
                  <a:pt x="48489" y="1277"/>
                </a:cubicBezTo>
                <a:close/>
              </a:path>
            </a:pathLst>
          </a:custGeom>
          <a:gradFill>
            <a:gsLst>
              <a:gs pos="0">
                <a:schemeClr val="lt2"/>
              </a:gs>
              <a:gs pos="100000">
                <a:schemeClr val="accen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1" name="Google Shape;161;p2"/>
          <p:cNvSpPr/>
          <p:nvPr/>
        </p:nvSpPr>
        <p:spPr>
          <a:xfrm rot="-5400000">
            <a:off x="3693060" y="3957669"/>
            <a:ext cx="2307776" cy="3492885"/>
          </a:xfrm>
          <a:custGeom>
            <a:avLst/>
            <a:gdLst/>
            <a:ahLst/>
            <a:cxnLst/>
            <a:rect l="l" t="t" r="r" b="b"/>
            <a:pathLst>
              <a:path w="2391478" h="3619570" extrusionOk="0">
                <a:moveTo>
                  <a:pt x="266243" y="3610867"/>
                </a:moveTo>
                <a:cubicBezTo>
                  <a:pt x="268789" y="3609901"/>
                  <a:pt x="272173" y="3610063"/>
                  <a:pt x="277016" y="3612188"/>
                </a:cubicBezTo>
                <a:lnTo>
                  <a:pt x="276208" y="3619570"/>
                </a:lnTo>
                <a:lnTo>
                  <a:pt x="258467" y="3619570"/>
                </a:lnTo>
                <a:lnTo>
                  <a:pt x="260495" y="3616306"/>
                </a:lnTo>
                <a:cubicBezTo>
                  <a:pt x="261988" y="3613925"/>
                  <a:pt x="263697" y="3611832"/>
                  <a:pt x="266243" y="3610867"/>
                </a:cubicBezTo>
                <a:close/>
                <a:moveTo>
                  <a:pt x="767609" y="3586895"/>
                </a:moveTo>
                <a:cubicBezTo>
                  <a:pt x="785369" y="3584849"/>
                  <a:pt x="778373" y="3601210"/>
                  <a:pt x="790859" y="3603041"/>
                </a:cubicBezTo>
                <a:cubicBezTo>
                  <a:pt x="787952" y="3618970"/>
                  <a:pt x="765348" y="3614557"/>
                  <a:pt x="758568" y="3604762"/>
                </a:cubicBezTo>
                <a:cubicBezTo>
                  <a:pt x="762658" y="3600242"/>
                  <a:pt x="766641" y="3595613"/>
                  <a:pt x="767609" y="3586895"/>
                </a:cubicBezTo>
                <a:close/>
                <a:moveTo>
                  <a:pt x="600025" y="3549871"/>
                </a:moveTo>
                <a:cubicBezTo>
                  <a:pt x="614125" y="3546426"/>
                  <a:pt x="607129" y="3559989"/>
                  <a:pt x="610788" y="3564186"/>
                </a:cubicBezTo>
                <a:cubicBezTo>
                  <a:pt x="618107" y="3572797"/>
                  <a:pt x="635651" y="3575164"/>
                  <a:pt x="631345" y="3599274"/>
                </a:cubicBezTo>
                <a:cubicBezTo>
                  <a:pt x="644262" y="3598952"/>
                  <a:pt x="650828" y="3603365"/>
                  <a:pt x="648353" y="3614559"/>
                </a:cubicBezTo>
                <a:cubicBezTo>
                  <a:pt x="637373" y="3611544"/>
                  <a:pt x="615954" y="3616388"/>
                  <a:pt x="625103" y="3598414"/>
                </a:cubicBezTo>
                <a:cubicBezTo>
                  <a:pt x="621471" y="3600432"/>
                  <a:pt x="619123" y="3604166"/>
                  <a:pt x="617453" y="3608804"/>
                </a:cubicBezTo>
                <a:lnTo>
                  <a:pt x="615014" y="3619570"/>
                </a:lnTo>
                <a:lnTo>
                  <a:pt x="568292" y="3619570"/>
                </a:lnTo>
                <a:lnTo>
                  <a:pt x="568489" y="3590233"/>
                </a:lnTo>
                <a:cubicBezTo>
                  <a:pt x="574192" y="3570106"/>
                  <a:pt x="597334" y="3563648"/>
                  <a:pt x="600025" y="3549871"/>
                </a:cubicBezTo>
                <a:close/>
                <a:moveTo>
                  <a:pt x="196291" y="3549223"/>
                </a:moveTo>
                <a:cubicBezTo>
                  <a:pt x="191448" y="3576589"/>
                  <a:pt x="207492" y="3588395"/>
                  <a:pt x="211231" y="3609434"/>
                </a:cubicBezTo>
                <a:lnTo>
                  <a:pt x="210586" y="3619570"/>
                </a:lnTo>
                <a:lnTo>
                  <a:pt x="121318" y="3619570"/>
                </a:lnTo>
                <a:lnTo>
                  <a:pt x="103081" y="3574087"/>
                </a:lnTo>
                <a:cubicBezTo>
                  <a:pt x="117719" y="3543949"/>
                  <a:pt x="158189" y="3548039"/>
                  <a:pt x="196291" y="3549223"/>
                </a:cubicBezTo>
                <a:close/>
                <a:moveTo>
                  <a:pt x="134617" y="3444066"/>
                </a:moveTo>
                <a:cubicBezTo>
                  <a:pt x="153775" y="3446541"/>
                  <a:pt x="157112" y="3460858"/>
                  <a:pt x="169596" y="3468392"/>
                </a:cubicBezTo>
                <a:cubicBezTo>
                  <a:pt x="157326" y="3479478"/>
                  <a:pt x="148501" y="3495085"/>
                  <a:pt x="127405" y="3494331"/>
                </a:cubicBezTo>
                <a:cubicBezTo>
                  <a:pt x="117611" y="3477325"/>
                  <a:pt x="115459" y="3454614"/>
                  <a:pt x="134617" y="3444066"/>
                </a:cubicBezTo>
                <a:close/>
                <a:moveTo>
                  <a:pt x="1029308" y="3412529"/>
                </a:moveTo>
                <a:cubicBezTo>
                  <a:pt x="1041887" y="3414386"/>
                  <a:pt x="1056445" y="3418880"/>
                  <a:pt x="1067584" y="3418772"/>
                </a:cubicBezTo>
                <a:cubicBezTo>
                  <a:pt x="1075011" y="3439329"/>
                  <a:pt x="1087497" y="3456121"/>
                  <a:pt x="1105150" y="3469037"/>
                </a:cubicBezTo>
                <a:cubicBezTo>
                  <a:pt x="1099983" y="3495300"/>
                  <a:pt x="1125169" y="3498851"/>
                  <a:pt x="1123017" y="3522853"/>
                </a:cubicBezTo>
                <a:cubicBezTo>
                  <a:pt x="1145083" y="3528773"/>
                  <a:pt x="1131519" y="3561278"/>
                  <a:pt x="1155199" y="3565907"/>
                </a:cubicBezTo>
                <a:cubicBezTo>
                  <a:pt x="1153719" y="3580088"/>
                  <a:pt x="1154156" y="3592829"/>
                  <a:pt x="1156188" y="3604376"/>
                </a:cubicBezTo>
                <a:lnTo>
                  <a:pt x="1161311" y="3619570"/>
                </a:lnTo>
                <a:lnTo>
                  <a:pt x="1104970" y="3619570"/>
                </a:lnTo>
                <a:lnTo>
                  <a:pt x="1087067" y="3549654"/>
                </a:lnTo>
                <a:cubicBezTo>
                  <a:pt x="1068231" y="3549331"/>
                  <a:pt x="1070599" y="3577423"/>
                  <a:pt x="1056499" y="3583667"/>
                </a:cubicBezTo>
                <a:cubicBezTo>
                  <a:pt x="1046057" y="3591631"/>
                  <a:pt x="1014091" y="3586896"/>
                  <a:pt x="1006234" y="3576346"/>
                </a:cubicBezTo>
                <a:cubicBezTo>
                  <a:pt x="1005158" y="3542549"/>
                  <a:pt x="1032281" y="3546209"/>
                  <a:pt x="1039493" y="3523499"/>
                </a:cubicBezTo>
                <a:cubicBezTo>
                  <a:pt x="1060374" y="3520916"/>
                  <a:pt x="1050149" y="3541689"/>
                  <a:pt x="1061880" y="3545994"/>
                </a:cubicBezTo>
                <a:cubicBezTo>
                  <a:pt x="1089219" y="3512305"/>
                  <a:pt x="1039493" y="3488195"/>
                  <a:pt x="1021625" y="3469681"/>
                </a:cubicBezTo>
                <a:cubicBezTo>
                  <a:pt x="1024962" y="3454074"/>
                  <a:pt x="1014845" y="3448586"/>
                  <a:pt x="1006448" y="3441806"/>
                </a:cubicBezTo>
                <a:cubicBezTo>
                  <a:pt x="1008279" y="3432979"/>
                  <a:pt x="1010001" y="3424154"/>
                  <a:pt x="1002897" y="3422108"/>
                </a:cubicBezTo>
                <a:cubicBezTo>
                  <a:pt x="1006126" y="3411452"/>
                  <a:pt x="1016728" y="3410672"/>
                  <a:pt x="1029308" y="3412529"/>
                </a:cubicBezTo>
                <a:close/>
                <a:moveTo>
                  <a:pt x="919802" y="3288427"/>
                </a:moveTo>
                <a:cubicBezTo>
                  <a:pt x="941976" y="3290472"/>
                  <a:pt x="937346" y="3312645"/>
                  <a:pt x="953815" y="3318995"/>
                </a:cubicBezTo>
                <a:cubicBezTo>
                  <a:pt x="953277" y="3335677"/>
                  <a:pt x="944666" y="3355051"/>
                  <a:pt x="952845" y="3370120"/>
                </a:cubicBezTo>
                <a:cubicBezTo>
                  <a:pt x="953815" y="3371843"/>
                  <a:pt x="964255" y="3376902"/>
                  <a:pt x="964471" y="3378193"/>
                </a:cubicBezTo>
                <a:cubicBezTo>
                  <a:pt x="965870" y="3385728"/>
                  <a:pt x="958443" y="3396169"/>
                  <a:pt x="960812" y="3403379"/>
                </a:cubicBezTo>
                <a:cubicBezTo>
                  <a:pt x="966194" y="3419955"/>
                  <a:pt x="973188" y="3425875"/>
                  <a:pt x="981369" y="3438361"/>
                </a:cubicBezTo>
                <a:cubicBezTo>
                  <a:pt x="987289" y="3447402"/>
                  <a:pt x="1002142" y="3457411"/>
                  <a:pt x="995684" y="3472480"/>
                </a:cubicBezTo>
                <a:cubicBezTo>
                  <a:pt x="976849" y="3469789"/>
                  <a:pt x="958013" y="3466991"/>
                  <a:pt x="939177" y="3464300"/>
                </a:cubicBezTo>
                <a:cubicBezTo>
                  <a:pt x="929274" y="3436208"/>
                  <a:pt x="919156" y="3408331"/>
                  <a:pt x="927661" y="3366569"/>
                </a:cubicBezTo>
                <a:cubicBezTo>
                  <a:pt x="927553" y="3340198"/>
                  <a:pt x="895800" y="3314796"/>
                  <a:pt x="919802" y="3288427"/>
                </a:cubicBezTo>
                <a:close/>
                <a:moveTo>
                  <a:pt x="1189131" y="3212720"/>
                </a:moveTo>
                <a:cubicBezTo>
                  <a:pt x="1196127" y="3215424"/>
                  <a:pt x="1200836" y="3221855"/>
                  <a:pt x="1197068" y="3232458"/>
                </a:cubicBezTo>
                <a:cubicBezTo>
                  <a:pt x="1185874" y="3229981"/>
                  <a:pt x="1182753" y="3238162"/>
                  <a:pt x="1171021" y="3235041"/>
                </a:cubicBezTo>
                <a:cubicBezTo>
                  <a:pt x="1168438" y="3229551"/>
                  <a:pt x="1165962" y="3223847"/>
                  <a:pt x="1167471" y="3215343"/>
                </a:cubicBezTo>
                <a:cubicBezTo>
                  <a:pt x="1172852" y="3211038"/>
                  <a:pt x="1182135" y="3210016"/>
                  <a:pt x="1189131" y="3212720"/>
                </a:cubicBezTo>
                <a:close/>
                <a:moveTo>
                  <a:pt x="1119895" y="3189188"/>
                </a:moveTo>
                <a:cubicBezTo>
                  <a:pt x="1132058" y="3204795"/>
                  <a:pt x="1111608" y="3209855"/>
                  <a:pt x="1113544" y="3233211"/>
                </a:cubicBezTo>
                <a:cubicBezTo>
                  <a:pt x="1130766" y="3253985"/>
                  <a:pt x="1154338" y="3269915"/>
                  <a:pt x="1161872" y="3297792"/>
                </a:cubicBezTo>
                <a:cubicBezTo>
                  <a:pt x="1180385" y="3280032"/>
                  <a:pt x="1193731" y="3294455"/>
                  <a:pt x="1212029" y="3305003"/>
                </a:cubicBezTo>
                <a:cubicBezTo>
                  <a:pt x="1235925" y="3304464"/>
                  <a:pt x="1244428" y="3283476"/>
                  <a:pt x="1277472" y="3295315"/>
                </a:cubicBezTo>
                <a:cubicBezTo>
                  <a:pt x="1281668" y="3303388"/>
                  <a:pt x="1283284" y="3313291"/>
                  <a:pt x="1279193" y="3327606"/>
                </a:cubicBezTo>
                <a:cubicBezTo>
                  <a:pt x="1281668" y="3361187"/>
                  <a:pt x="1333009" y="3358282"/>
                  <a:pt x="1340976" y="3387774"/>
                </a:cubicBezTo>
                <a:cubicBezTo>
                  <a:pt x="1371328" y="3396815"/>
                  <a:pt x="1402218" y="3405426"/>
                  <a:pt x="1440537" y="3408547"/>
                </a:cubicBezTo>
                <a:cubicBezTo>
                  <a:pt x="1452161" y="3406716"/>
                  <a:pt x="1467014" y="3409085"/>
                  <a:pt x="1473688" y="3400474"/>
                </a:cubicBezTo>
                <a:cubicBezTo>
                  <a:pt x="1492524" y="3418126"/>
                  <a:pt x="1529548" y="3422217"/>
                  <a:pt x="1566037" y="3426629"/>
                </a:cubicBezTo>
                <a:cubicBezTo>
                  <a:pt x="1566252" y="3443312"/>
                  <a:pt x="1582074" y="3448264"/>
                  <a:pt x="1579491" y="3466992"/>
                </a:cubicBezTo>
                <a:cubicBezTo>
                  <a:pt x="1570128" y="3471944"/>
                  <a:pt x="1564530" y="3481953"/>
                  <a:pt x="1556996" y="3489380"/>
                </a:cubicBezTo>
                <a:cubicBezTo>
                  <a:pt x="1504794" y="3479370"/>
                  <a:pt x="1477669" y="3503048"/>
                  <a:pt x="1460125" y="3539428"/>
                </a:cubicBezTo>
                <a:cubicBezTo>
                  <a:pt x="1445487" y="3533616"/>
                  <a:pt x="1449578" y="3513705"/>
                  <a:pt x="1446671" y="3498959"/>
                </a:cubicBezTo>
                <a:cubicBezTo>
                  <a:pt x="1431064" y="3495623"/>
                  <a:pt x="1429449" y="3510907"/>
                  <a:pt x="1418902" y="3514136"/>
                </a:cubicBezTo>
                <a:cubicBezTo>
                  <a:pt x="1398451" y="3506385"/>
                  <a:pt x="1372834" y="3460210"/>
                  <a:pt x="1357013" y="3498744"/>
                </a:cubicBezTo>
                <a:cubicBezTo>
                  <a:pt x="1333117" y="3487011"/>
                  <a:pt x="1360564" y="3486042"/>
                  <a:pt x="1361533" y="3467422"/>
                </a:cubicBezTo>
                <a:cubicBezTo>
                  <a:pt x="1331827" y="3465054"/>
                  <a:pt x="1324507" y="3492825"/>
                  <a:pt x="1310300" y="3511337"/>
                </a:cubicBezTo>
                <a:cubicBezTo>
                  <a:pt x="1282206" y="3515750"/>
                  <a:pt x="1222040" y="3510260"/>
                  <a:pt x="1197284" y="3494976"/>
                </a:cubicBezTo>
                <a:cubicBezTo>
                  <a:pt x="1212675" y="3458165"/>
                  <a:pt x="1264771" y="3470435"/>
                  <a:pt x="1304056" y="3465592"/>
                </a:cubicBezTo>
                <a:cubicBezTo>
                  <a:pt x="1300290" y="3440407"/>
                  <a:pt x="1250133" y="3449878"/>
                  <a:pt x="1224300" y="3441268"/>
                </a:cubicBezTo>
                <a:cubicBezTo>
                  <a:pt x="1203957" y="3424800"/>
                  <a:pt x="1173604" y="3415649"/>
                  <a:pt x="1182216" y="3377548"/>
                </a:cubicBezTo>
                <a:cubicBezTo>
                  <a:pt x="1148096" y="3363878"/>
                  <a:pt x="1133242" y="3335787"/>
                  <a:pt x="1122263" y="3304788"/>
                </a:cubicBezTo>
                <a:cubicBezTo>
                  <a:pt x="1094386" y="3324915"/>
                  <a:pt x="1076088" y="3292302"/>
                  <a:pt x="1070276" y="3265285"/>
                </a:cubicBezTo>
                <a:cubicBezTo>
                  <a:pt x="1072429" y="3243114"/>
                  <a:pt x="1095246" y="3248710"/>
                  <a:pt x="1106226" y="3238378"/>
                </a:cubicBezTo>
                <a:cubicBezTo>
                  <a:pt x="1103211" y="3221909"/>
                  <a:pt x="1092556" y="3211254"/>
                  <a:pt x="1093740" y="3191665"/>
                </a:cubicBezTo>
                <a:cubicBezTo>
                  <a:pt x="1100199" y="3187790"/>
                  <a:pt x="1109025" y="3187144"/>
                  <a:pt x="1119895" y="3189188"/>
                </a:cubicBezTo>
                <a:close/>
                <a:moveTo>
                  <a:pt x="234722" y="3144178"/>
                </a:moveTo>
                <a:cubicBezTo>
                  <a:pt x="241005" y="3144891"/>
                  <a:pt x="247416" y="3147804"/>
                  <a:pt x="253551" y="3153670"/>
                </a:cubicBezTo>
                <a:cubicBezTo>
                  <a:pt x="237405" y="3166909"/>
                  <a:pt x="212111" y="3168093"/>
                  <a:pt x="192523" y="3176812"/>
                </a:cubicBezTo>
                <a:cubicBezTo>
                  <a:pt x="198173" y="3159697"/>
                  <a:pt x="215873" y="3142039"/>
                  <a:pt x="234722" y="3144178"/>
                </a:cubicBezTo>
                <a:close/>
                <a:moveTo>
                  <a:pt x="1184581" y="3140862"/>
                </a:moveTo>
                <a:cubicBezTo>
                  <a:pt x="1200082" y="3149473"/>
                  <a:pt x="1194269" y="3192419"/>
                  <a:pt x="1181784" y="3204581"/>
                </a:cubicBezTo>
                <a:cubicBezTo>
                  <a:pt x="1168652" y="3193817"/>
                  <a:pt x="1143682" y="3192095"/>
                  <a:pt x="1148633" y="3167771"/>
                </a:cubicBezTo>
                <a:cubicBezTo>
                  <a:pt x="1148525" y="3142691"/>
                  <a:pt x="1176832" y="3155393"/>
                  <a:pt x="1184581" y="3140862"/>
                </a:cubicBezTo>
                <a:close/>
                <a:moveTo>
                  <a:pt x="1026684" y="3124501"/>
                </a:moveTo>
                <a:cubicBezTo>
                  <a:pt x="1102997" y="3123641"/>
                  <a:pt x="1077272" y="3202967"/>
                  <a:pt x="1023024" y="3194464"/>
                </a:cubicBezTo>
                <a:cubicBezTo>
                  <a:pt x="1013337" y="3171969"/>
                  <a:pt x="1002466" y="3143123"/>
                  <a:pt x="1026684" y="3124501"/>
                </a:cubicBezTo>
                <a:close/>
                <a:moveTo>
                  <a:pt x="610858" y="3106015"/>
                </a:moveTo>
                <a:cubicBezTo>
                  <a:pt x="604807" y="3103815"/>
                  <a:pt x="598598" y="3103728"/>
                  <a:pt x="593566" y="3106742"/>
                </a:cubicBezTo>
                <a:cubicBezTo>
                  <a:pt x="592704" y="3112984"/>
                  <a:pt x="591736" y="3119226"/>
                  <a:pt x="590875" y="3125578"/>
                </a:cubicBezTo>
                <a:cubicBezTo>
                  <a:pt x="611432" y="3128915"/>
                  <a:pt x="601961" y="3154532"/>
                  <a:pt x="624995" y="3156145"/>
                </a:cubicBezTo>
                <a:cubicBezTo>
                  <a:pt x="645741" y="3138224"/>
                  <a:pt x="629011" y="3112614"/>
                  <a:pt x="610858" y="3106015"/>
                </a:cubicBezTo>
                <a:close/>
                <a:moveTo>
                  <a:pt x="512088" y="3095118"/>
                </a:moveTo>
                <a:cubicBezTo>
                  <a:pt x="501754" y="3112554"/>
                  <a:pt x="507136" y="3115999"/>
                  <a:pt x="512840" y="3133543"/>
                </a:cubicBezTo>
                <a:cubicBezTo>
                  <a:pt x="499171" y="3137740"/>
                  <a:pt x="495834" y="3155714"/>
                  <a:pt x="493898" y="3175627"/>
                </a:cubicBezTo>
                <a:cubicBezTo>
                  <a:pt x="484102" y="3177564"/>
                  <a:pt x="476676" y="3182623"/>
                  <a:pt x="466989" y="3184562"/>
                </a:cubicBezTo>
                <a:cubicBezTo>
                  <a:pt x="469572" y="3212437"/>
                  <a:pt x="488192" y="3228368"/>
                  <a:pt x="524358" y="3231273"/>
                </a:cubicBezTo>
                <a:cubicBezTo>
                  <a:pt x="528447" y="3241284"/>
                  <a:pt x="530924" y="3252586"/>
                  <a:pt x="546745" y="3253769"/>
                </a:cubicBezTo>
                <a:cubicBezTo>
                  <a:pt x="554710" y="3211791"/>
                  <a:pt x="575160" y="3238808"/>
                  <a:pt x="594319" y="3235041"/>
                </a:cubicBezTo>
                <a:cubicBezTo>
                  <a:pt x="595825" y="3224601"/>
                  <a:pt x="597333" y="3214160"/>
                  <a:pt x="598840" y="3203720"/>
                </a:cubicBezTo>
                <a:cubicBezTo>
                  <a:pt x="592166" y="3190050"/>
                  <a:pt x="554710" y="3199307"/>
                  <a:pt x="557617" y="3178534"/>
                </a:cubicBezTo>
                <a:cubicBezTo>
                  <a:pt x="564075" y="3143874"/>
                  <a:pt x="545347" y="3127945"/>
                  <a:pt x="543408" y="3099638"/>
                </a:cubicBezTo>
                <a:cubicBezTo>
                  <a:pt x="532968" y="3098131"/>
                  <a:pt x="522527" y="3096625"/>
                  <a:pt x="512088" y="3095118"/>
                </a:cubicBezTo>
                <a:close/>
                <a:moveTo>
                  <a:pt x="1236677" y="3090811"/>
                </a:moveTo>
                <a:cubicBezTo>
                  <a:pt x="1243997" y="3094578"/>
                  <a:pt x="1248411" y="3100714"/>
                  <a:pt x="1246580" y="3111478"/>
                </a:cubicBezTo>
                <a:cubicBezTo>
                  <a:pt x="1236139" y="3119764"/>
                  <a:pt x="1213000" y="3112876"/>
                  <a:pt x="1216981" y="3094362"/>
                </a:cubicBezTo>
                <a:cubicBezTo>
                  <a:pt x="1225807" y="3096193"/>
                  <a:pt x="1234633" y="3097915"/>
                  <a:pt x="1236677" y="3090811"/>
                </a:cubicBezTo>
                <a:close/>
                <a:moveTo>
                  <a:pt x="1832496" y="2829224"/>
                </a:moveTo>
                <a:cubicBezTo>
                  <a:pt x="1838640" y="2829241"/>
                  <a:pt x="1844889" y="2832248"/>
                  <a:pt x="1849760" y="2839809"/>
                </a:cubicBezTo>
                <a:cubicBezTo>
                  <a:pt x="1843408" y="2853802"/>
                  <a:pt x="1826402" y="2853587"/>
                  <a:pt x="1820160" y="2867580"/>
                </a:cubicBezTo>
                <a:cubicBezTo>
                  <a:pt x="1796589" y="2856035"/>
                  <a:pt x="1814065" y="2829174"/>
                  <a:pt x="1832496" y="2829224"/>
                </a:cubicBezTo>
                <a:close/>
                <a:moveTo>
                  <a:pt x="1443658" y="2723351"/>
                </a:moveTo>
                <a:cubicBezTo>
                  <a:pt x="1429128" y="2741863"/>
                  <a:pt x="1412013" y="2756178"/>
                  <a:pt x="1392423" y="2767157"/>
                </a:cubicBezTo>
                <a:cubicBezTo>
                  <a:pt x="1384566" y="2771571"/>
                  <a:pt x="1366484" y="2765327"/>
                  <a:pt x="1370898" y="2783301"/>
                </a:cubicBezTo>
                <a:cubicBezTo>
                  <a:pt x="1394792" y="2805474"/>
                  <a:pt x="1442473" y="2780180"/>
                  <a:pt x="1443442" y="2813009"/>
                </a:cubicBezTo>
                <a:cubicBezTo>
                  <a:pt x="1420192" y="2823234"/>
                  <a:pt x="1438490" y="2830877"/>
                  <a:pt x="1437952" y="2850681"/>
                </a:cubicBezTo>
                <a:cubicBezTo>
                  <a:pt x="1426974" y="2865964"/>
                  <a:pt x="1408030" y="2870594"/>
                  <a:pt x="1400173" y="2890074"/>
                </a:cubicBezTo>
                <a:cubicBezTo>
                  <a:pt x="1417071" y="2905359"/>
                  <a:pt x="1458833" y="2902130"/>
                  <a:pt x="1487143" y="2909126"/>
                </a:cubicBezTo>
                <a:cubicBezTo>
                  <a:pt x="1506731" y="2894596"/>
                  <a:pt x="1473149" y="2891151"/>
                  <a:pt x="1480038" y="2869624"/>
                </a:cubicBezTo>
                <a:cubicBezTo>
                  <a:pt x="1492416" y="2868763"/>
                  <a:pt x="1507377" y="2871240"/>
                  <a:pt x="1507915" y="2854448"/>
                </a:cubicBezTo>
                <a:cubicBezTo>
                  <a:pt x="1499842" y="2843577"/>
                  <a:pt x="1472395" y="2847344"/>
                  <a:pt x="1480146" y="2824741"/>
                </a:cubicBezTo>
                <a:cubicBezTo>
                  <a:pt x="1480898" y="2800739"/>
                  <a:pt x="1502963" y="2805368"/>
                  <a:pt x="1510714" y="2790729"/>
                </a:cubicBezTo>
                <a:cubicBezTo>
                  <a:pt x="1484989" y="2778243"/>
                  <a:pt x="1475840" y="2753379"/>
                  <a:pt x="1468736" y="2727010"/>
                </a:cubicBezTo>
                <a:cubicBezTo>
                  <a:pt x="1460447" y="2725718"/>
                  <a:pt x="1452053" y="2724534"/>
                  <a:pt x="1443658" y="2723351"/>
                </a:cubicBezTo>
                <a:close/>
                <a:moveTo>
                  <a:pt x="1147234" y="2513788"/>
                </a:moveTo>
                <a:cubicBezTo>
                  <a:pt x="1111176" y="2518199"/>
                  <a:pt x="1086099" y="2537036"/>
                  <a:pt x="1063602" y="2559423"/>
                </a:cubicBezTo>
                <a:cubicBezTo>
                  <a:pt x="1082654" y="2573093"/>
                  <a:pt x="1087712" y="2608075"/>
                  <a:pt x="1122801" y="2593652"/>
                </a:cubicBezTo>
                <a:cubicBezTo>
                  <a:pt x="1125168" y="2576861"/>
                  <a:pt x="1127645" y="2560177"/>
                  <a:pt x="1130120" y="2543386"/>
                </a:cubicBezTo>
                <a:cubicBezTo>
                  <a:pt x="1134964" y="2529179"/>
                  <a:pt x="1160258" y="2530577"/>
                  <a:pt x="1147234" y="2513788"/>
                </a:cubicBezTo>
                <a:close/>
                <a:moveTo>
                  <a:pt x="532860" y="2373755"/>
                </a:moveTo>
                <a:cubicBezTo>
                  <a:pt x="513486" y="2402817"/>
                  <a:pt x="473985" y="2404970"/>
                  <a:pt x="469895" y="2454374"/>
                </a:cubicBezTo>
                <a:cubicBezTo>
                  <a:pt x="491959" y="2462123"/>
                  <a:pt x="499279" y="2480959"/>
                  <a:pt x="522743" y="2487739"/>
                </a:cubicBezTo>
                <a:cubicBezTo>
                  <a:pt x="541255" y="2462661"/>
                  <a:pt x="530708" y="2398404"/>
                  <a:pt x="562460" y="2390977"/>
                </a:cubicBezTo>
                <a:cubicBezTo>
                  <a:pt x="546745" y="2389579"/>
                  <a:pt x="544484" y="2378169"/>
                  <a:pt x="532860" y="2373755"/>
                </a:cubicBezTo>
                <a:close/>
                <a:moveTo>
                  <a:pt x="1062777" y="2349694"/>
                </a:moveTo>
                <a:cubicBezTo>
                  <a:pt x="1060797" y="2349673"/>
                  <a:pt x="1058409" y="2350588"/>
                  <a:pt x="1054991" y="2353090"/>
                </a:cubicBezTo>
                <a:cubicBezTo>
                  <a:pt x="1045628" y="2374940"/>
                  <a:pt x="1088142" y="2371603"/>
                  <a:pt x="1086313" y="2357610"/>
                </a:cubicBezTo>
                <a:cubicBezTo>
                  <a:pt x="1076088" y="2358041"/>
                  <a:pt x="1071675" y="2354408"/>
                  <a:pt x="1068110" y="2351919"/>
                </a:cubicBezTo>
                <a:cubicBezTo>
                  <a:pt x="1066327" y="2350675"/>
                  <a:pt x="1064756" y="2349716"/>
                  <a:pt x="1062777" y="2349694"/>
                </a:cubicBezTo>
                <a:close/>
                <a:moveTo>
                  <a:pt x="2119060" y="2218548"/>
                </a:moveTo>
                <a:cubicBezTo>
                  <a:pt x="2132621" y="2217794"/>
                  <a:pt x="2135096" y="2225221"/>
                  <a:pt x="2143277" y="2228450"/>
                </a:cubicBezTo>
                <a:cubicBezTo>
                  <a:pt x="2140156" y="2239213"/>
                  <a:pt x="2130361" y="2241150"/>
                  <a:pt x="2116369" y="2237383"/>
                </a:cubicBezTo>
                <a:cubicBezTo>
                  <a:pt x="2117230" y="2231141"/>
                  <a:pt x="2118091" y="2224898"/>
                  <a:pt x="2119060" y="2218548"/>
                </a:cubicBezTo>
                <a:close/>
                <a:moveTo>
                  <a:pt x="665492" y="2178737"/>
                </a:moveTo>
                <a:cubicBezTo>
                  <a:pt x="646333" y="2177997"/>
                  <a:pt x="626286" y="2179100"/>
                  <a:pt x="612186" y="2180123"/>
                </a:cubicBezTo>
                <a:cubicBezTo>
                  <a:pt x="616600" y="2197343"/>
                  <a:pt x="610142" y="2222745"/>
                  <a:pt x="623702" y="2233079"/>
                </a:cubicBezTo>
                <a:cubicBezTo>
                  <a:pt x="646198" y="2208215"/>
                  <a:pt x="697971" y="2222529"/>
                  <a:pt x="713470" y="2188410"/>
                </a:cubicBezTo>
                <a:cubicBezTo>
                  <a:pt x="702921" y="2182060"/>
                  <a:pt x="684650" y="2179477"/>
                  <a:pt x="665492" y="2178737"/>
                </a:cubicBezTo>
                <a:close/>
                <a:moveTo>
                  <a:pt x="781148" y="2171691"/>
                </a:moveTo>
                <a:cubicBezTo>
                  <a:pt x="757790" y="2172839"/>
                  <a:pt x="742397" y="2182128"/>
                  <a:pt x="749420" y="2206386"/>
                </a:cubicBezTo>
                <a:cubicBezTo>
                  <a:pt x="788383" y="2217364"/>
                  <a:pt x="886221" y="2252237"/>
                  <a:pt x="897415" y="2202187"/>
                </a:cubicBezTo>
                <a:cubicBezTo>
                  <a:pt x="881136" y="2190482"/>
                  <a:pt x="820079" y="2169779"/>
                  <a:pt x="781148" y="2171691"/>
                </a:cubicBezTo>
                <a:close/>
                <a:moveTo>
                  <a:pt x="2302090" y="2110012"/>
                </a:moveTo>
                <a:cubicBezTo>
                  <a:pt x="2318369" y="2110860"/>
                  <a:pt x="2334973" y="2115111"/>
                  <a:pt x="2344336" y="2122969"/>
                </a:cubicBezTo>
                <a:cubicBezTo>
                  <a:pt x="2352518" y="2128027"/>
                  <a:pt x="2341754" y="2147295"/>
                  <a:pt x="2353271" y="2149878"/>
                </a:cubicBezTo>
                <a:cubicBezTo>
                  <a:pt x="2340140" y="2194007"/>
                  <a:pt x="2291919" y="2221992"/>
                  <a:pt x="2257154" y="2193684"/>
                </a:cubicBezTo>
                <a:cubicBezTo>
                  <a:pt x="2247251" y="2176787"/>
                  <a:pt x="2260490" y="2142665"/>
                  <a:pt x="2261782" y="2117479"/>
                </a:cubicBezTo>
                <a:cubicBezTo>
                  <a:pt x="2269854" y="2111721"/>
                  <a:pt x="2285811" y="2109164"/>
                  <a:pt x="2302090" y="2110012"/>
                </a:cubicBezTo>
                <a:close/>
                <a:moveTo>
                  <a:pt x="810556" y="2093477"/>
                </a:moveTo>
                <a:cubicBezTo>
                  <a:pt x="807757" y="2102196"/>
                  <a:pt x="798716" y="2102518"/>
                  <a:pt x="795271" y="2110484"/>
                </a:cubicBezTo>
                <a:cubicBezTo>
                  <a:pt x="771915" y="2106501"/>
                  <a:pt x="778373" y="2100905"/>
                  <a:pt x="757600" y="2104994"/>
                </a:cubicBezTo>
                <a:cubicBezTo>
                  <a:pt x="749742" y="2116942"/>
                  <a:pt x="741239" y="2127920"/>
                  <a:pt x="733275" y="2139976"/>
                </a:cubicBezTo>
                <a:cubicBezTo>
                  <a:pt x="769008" y="2160749"/>
                  <a:pt x="824655" y="2155797"/>
                  <a:pt x="847150" y="2149985"/>
                </a:cubicBezTo>
                <a:cubicBezTo>
                  <a:pt x="861681" y="2154075"/>
                  <a:pt x="855655" y="2173557"/>
                  <a:pt x="875782" y="2173449"/>
                </a:cubicBezTo>
                <a:cubicBezTo>
                  <a:pt x="875566" y="2153214"/>
                  <a:pt x="905273" y="2172911"/>
                  <a:pt x="909901" y="2159134"/>
                </a:cubicBezTo>
                <a:cubicBezTo>
                  <a:pt x="902691" y="2156982"/>
                  <a:pt x="904519" y="2148263"/>
                  <a:pt x="906350" y="2139330"/>
                </a:cubicBezTo>
                <a:cubicBezTo>
                  <a:pt x="874167" y="2124369"/>
                  <a:pt x="843491" y="2108115"/>
                  <a:pt x="810556" y="2093477"/>
                </a:cubicBezTo>
                <a:close/>
                <a:moveTo>
                  <a:pt x="63363" y="2075181"/>
                </a:moveTo>
                <a:cubicBezTo>
                  <a:pt x="76818" y="2074427"/>
                  <a:pt x="79400" y="2081854"/>
                  <a:pt x="87581" y="2085083"/>
                </a:cubicBezTo>
                <a:cubicBezTo>
                  <a:pt x="83598" y="2089711"/>
                  <a:pt x="79508" y="2094340"/>
                  <a:pt x="78648" y="2103059"/>
                </a:cubicBezTo>
                <a:cubicBezTo>
                  <a:pt x="61748" y="2102519"/>
                  <a:pt x="59273" y="2091325"/>
                  <a:pt x="63363" y="2075181"/>
                </a:cubicBezTo>
                <a:close/>
                <a:moveTo>
                  <a:pt x="910225" y="2024592"/>
                </a:moveTo>
                <a:cubicBezTo>
                  <a:pt x="901828" y="2044180"/>
                  <a:pt x="889128" y="2086266"/>
                  <a:pt x="893110" y="2098966"/>
                </a:cubicBezTo>
                <a:cubicBezTo>
                  <a:pt x="935518" y="2094877"/>
                  <a:pt x="964687" y="2139652"/>
                  <a:pt x="981909" y="2105425"/>
                </a:cubicBezTo>
                <a:cubicBezTo>
                  <a:pt x="948220" y="2085728"/>
                  <a:pt x="944452" y="2043858"/>
                  <a:pt x="910225" y="2024592"/>
                </a:cubicBezTo>
                <a:close/>
                <a:moveTo>
                  <a:pt x="34840" y="2006939"/>
                </a:moveTo>
                <a:cubicBezTo>
                  <a:pt x="57336" y="2010168"/>
                  <a:pt x="71544" y="2038261"/>
                  <a:pt x="60781" y="2049133"/>
                </a:cubicBezTo>
                <a:cubicBezTo>
                  <a:pt x="52386" y="2047949"/>
                  <a:pt x="44097" y="2046656"/>
                  <a:pt x="35702" y="2045472"/>
                </a:cubicBezTo>
                <a:cubicBezTo>
                  <a:pt x="33442" y="2031695"/>
                  <a:pt x="23108" y="2015228"/>
                  <a:pt x="34840" y="2006939"/>
                </a:cubicBezTo>
                <a:close/>
                <a:moveTo>
                  <a:pt x="474419" y="1980784"/>
                </a:moveTo>
                <a:cubicBezTo>
                  <a:pt x="491101" y="1983261"/>
                  <a:pt x="510583" y="1983583"/>
                  <a:pt x="517471" y="1993378"/>
                </a:cubicBezTo>
                <a:cubicBezTo>
                  <a:pt x="519948" y="2021578"/>
                  <a:pt x="500358" y="2020393"/>
                  <a:pt x="492285" y="2034602"/>
                </a:cubicBezTo>
                <a:cubicBezTo>
                  <a:pt x="481953" y="2048271"/>
                  <a:pt x="483352" y="2077654"/>
                  <a:pt x="471512" y="2089280"/>
                </a:cubicBezTo>
                <a:cubicBezTo>
                  <a:pt x="461072" y="2087772"/>
                  <a:pt x="450631" y="2086265"/>
                  <a:pt x="440191" y="2084759"/>
                </a:cubicBezTo>
                <a:cubicBezTo>
                  <a:pt x="435992" y="2076794"/>
                  <a:pt x="434378" y="2066784"/>
                  <a:pt x="438469" y="2052468"/>
                </a:cubicBezTo>
                <a:cubicBezTo>
                  <a:pt x="437500" y="2038691"/>
                  <a:pt x="449232" y="2041812"/>
                  <a:pt x="459134" y="2042567"/>
                </a:cubicBezTo>
                <a:cubicBezTo>
                  <a:pt x="458596" y="2014581"/>
                  <a:pt x="474849" y="2008877"/>
                  <a:pt x="474419" y="1980784"/>
                </a:cubicBezTo>
                <a:close/>
                <a:moveTo>
                  <a:pt x="380263" y="1944608"/>
                </a:moveTo>
                <a:cubicBezTo>
                  <a:pt x="383277" y="1945051"/>
                  <a:pt x="386156" y="1946612"/>
                  <a:pt x="395520" y="1950217"/>
                </a:cubicBezTo>
                <a:cubicBezTo>
                  <a:pt x="397995" y="1976372"/>
                  <a:pt x="354405" y="1970022"/>
                  <a:pt x="364198" y="1945698"/>
                </a:cubicBezTo>
                <a:cubicBezTo>
                  <a:pt x="374101" y="1944837"/>
                  <a:pt x="377249" y="1944164"/>
                  <a:pt x="380263" y="1944608"/>
                </a:cubicBezTo>
                <a:close/>
                <a:moveTo>
                  <a:pt x="747159" y="1911254"/>
                </a:moveTo>
                <a:cubicBezTo>
                  <a:pt x="737902" y="1928904"/>
                  <a:pt x="712716" y="1925139"/>
                  <a:pt x="714761" y="1957858"/>
                </a:cubicBezTo>
                <a:cubicBezTo>
                  <a:pt x="740163" y="1983690"/>
                  <a:pt x="747697" y="2022869"/>
                  <a:pt x="764811" y="2054836"/>
                </a:cubicBezTo>
                <a:cubicBezTo>
                  <a:pt x="757492" y="2073350"/>
                  <a:pt x="767932" y="2078624"/>
                  <a:pt x="765671" y="2093370"/>
                </a:cubicBezTo>
                <a:cubicBezTo>
                  <a:pt x="790536" y="2089279"/>
                  <a:pt x="797210" y="2060650"/>
                  <a:pt x="838325" y="2078194"/>
                </a:cubicBezTo>
                <a:cubicBezTo>
                  <a:pt x="853286" y="2058281"/>
                  <a:pt x="874489" y="2046657"/>
                  <a:pt x="885039" y="2020933"/>
                </a:cubicBezTo>
                <a:cubicBezTo>
                  <a:pt x="905812" y="2021255"/>
                  <a:pt x="908717" y="1997683"/>
                  <a:pt x="927231" y="1994992"/>
                </a:cubicBezTo>
                <a:cubicBezTo>
                  <a:pt x="929706" y="1978309"/>
                  <a:pt x="932074" y="1961519"/>
                  <a:pt x="934549" y="1944727"/>
                </a:cubicBezTo>
                <a:cubicBezTo>
                  <a:pt x="879657" y="1915882"/>
                  <a:pt x="802375" y="1938269"/>
                  <a:pt x="747159" y="1911254"/>
                </a:cubicBezTo>
                <a:close/>
                <a:moveTo>
                  <a:pt x="1690031" y="1906625"/>
                </a:moveTo>
                <a:cubicBezTo>
                  <a:pt x="1673026" y="1921480"/>
                  <a:pt x="1685940" y="1976372"/>
                  <a:pt x="1660217" y="1979279"/>
                </a:cubicBezTo>
                <a:cubicBezTo>
                  <a:pt x="1656556" y="1961841"/>
                  <a:pt x="1635029" y="1939238"/>
                  <a:pt x="1612750" y="1953122"/>
                </a:cubicBezTo>
                <a:cubicBezTo>
                  <a:pt x="1607799" y="1975511"/>
                  <a:pt x="1635138" y="1973789"/>
                  <a:pt x="1632446" y="1994454"/>
                </a:cubicBezTo>
                <a:cubicBezTo>
                  <a:pt x="1639659" y="1996499"/>
                  <a:pt x="1650422" y="1995962"/>
                  <a:pt x="1650422" y="2003497"/>
                </a:cubicBezTo>
                <a:cubicBezTo>
                  <a:pt x="1673456" y="1999298"/>
                  <a:pt x="1688309" y="1984229"/>
                  <a:pt x="1716832" y="1987458"/>
                </a:cubicBezTo>
                <a:cubicBezTo>
                  <a:pt x="1718231" y="1952800"/>
                  <a:pt x="1706391" y="1928044"/>
                  <a:pt x="1690031" y="1906625"/>
                </a:cubicBezTo>
                <a:close/>
                <a:moveTo>
                  <a:pt x="471081" y="1871321"/>
                </a:moveTo>
                <a:cubicBezTo>
                  <a:pt x="481413" y="1872828"/>
                  <a:pt x="491854" y="1874336"/>
                  <a:pt x="502402" y="1875841"/>
                </a:cubicBezTo>
                <a:cubicBezTo>
                  <a:pt x="510798" y="1886390"/>
                  <a:pt x="503264" y="1908778"/>
                  <a:pt x="501434" y="1926968"/>
                </a:cubicBezTo>
                <a:cubicBezTo>
                  <a:pt x="489055" y="1927936"/>
                  <a:pt x="487549" y="1943221"/>
                  <a:pt x="468283" y="1935040"/>
                </a:cubicBezTo>
                <a:cubicBezTo>
                  <a:pt x="452029" y="1944727"/>
                  <a:pt x="437823" y="1957106"/>
                  <a:pt x="416296" y="1940314"/>
                </a:cubicBezTo>
                <a:cubicBezTo>
                  <a:pt x="427273" y="1907593"/>
                  <a:pt x="453536" y="1895217"/>
                  <a:pt x="471081" y="1871321"/>
                </a:cubicBezTo>
                <a:close/>
                <a:moveTo>
                  <a:pt x="2245959" y="1781876"/>
                </a:moveTo>
                <a:cubicBezTo>
                  <a:pt x="2292349" y="1781124"/>
                  <a:pt x="2292349" y="1814705"/>
                  <a:pt x="2337662" y="1814383"/>
                </a:cubicBezTo>
                <a:cubicBezTo>
                  <a:pt x="2345736" y="1832681"/>
                  <a:pt x="2344013" y="1858189"/>
                  <a:pt x="2361772" y="1869167"/>
                </a:cubicBezTo>
                <a:cubicBezTo>
                  <a:pt x="2359944" y="1881761"/>
                  <a:pt x="2358114" y="1894247"/>
                  <a:pt x="2356284" y="1906839"/>
                </a:cubicBezTo>
                <a:cubicBezTo>
                  <a:pt x="2358975" y="1940314"/>
                  <a:pt x="2401381" y="1944081"/>
                  <a:pt x="2389327" y="1988426"/>
                </a:cubicBezTo>
                <a:cubicBezTo>
                  <a:pt x="2366293" y="1992300"/>
                  <a:pt x="2295578" y="1971205"/>
                  <a:pt x="2272652" y="1997251"/>
                </a:cubicBezTo>
                <a:cubicBezTo>
                  <a:pt x="2260058" y="1995423"/>
                  <a:pt x="2247574" y="1993592"/>
                  <a:pt x="2234980" y="1991763"/>
                </a:cubicBezTo>
                <a:cubicBezTo>
                  <a:pt x="2213239" y="1980892"/>
                  <a:pt x="2208717" y="2030834"/>
                  <a:pt x="2194510" y="2005110"/>
                </a:cubicBezTo>
                <a:cubicBezTo>
                  <a:pt x="2166633" y="2002095"/>
                  <a:pt x="2197308" y="1989825"/>
                  <a:pt x="2192788" y="1972819"/>
                </a:cubicBezTo>
                <a:cubicBezTo>
                  <a:pt x="2192250" y="1948925"/>
                  <a:pt x="2171261" y="1940421"/>
                  <a:pt x="2182993" y="1907270"/>
                </a:cubicBezTo>
                <a:cubicBezTo>
                  <a:pt x="2186977" y="1893063"/>
                  <a:pt x="2165879" y="1897690"/>
                  <a:pt x="2166847" y="1885744"/>
                </a:cubicBezTo>
                <a:cubicBezTo>
                  <a:pt x="2172875" y="1838815"/>
                  <a:pt x="2216468" y="1842260"/>
                  <a:pt x="2224432" y="1797913"/>
                </a:cubicBezTo>
                <a:cubicBezTo>
                  <a:pt x="2237994" y="1801036"/>
                  <a:pt x="2245097" y="1795654"/>
                  <a:pt x="2245959" y="1781876"/>
                </a:cubicBezTo>
                <a:close/>
                <a:moveTo>
                  <a:pt x="767180" y="1773159"/>
                </a:moveTo>
                <a:cubicBezTo>
                  <a:pt x="756630" y="1781555"/>
                  <a:pt x="740809" y="1782846"/>
                  <a:pt x="721435" y="1779403"/>
                </a:cubicBezTo>
                <a:cubicBezTo>
                  <a:pt x="719604" y="1791887"/>
                  <a:pt x="717775" y="1804481"/>
                  <a:pt x="716053" y="1817073"/>
                </a:cubicBezTo>
                <a:cubicBezTo>
                  <a:pt x="729938" y="1817935"/>
                  <a:pt x="735319" y="1825146"/>
                  <a:pt x="732198" y="1838600"/>
                </a:cubicBezTo>
                <a:cubicBezTo>
                  <a:pt x="762336" y="1840323"/>
                  <a:pt x="773852" y="1856038"/>
                  <a:pt x="806681" y="1855822"/>
                </a:cubicBezTo>
                <a:cubicBezTo>
                  <a:pt x="815614" y="1879824"/>
                  <a:pt x="863942" y="1888543"/>
                  <a:pt x="892787" y="1881008"/>
                </a:cubicBezTo>
                <a:cubicBezTo>
                  <a:pt x="895370" y="1862280"/>
                  <a:pt x="879549" y="1857329"/>
                  <a:pt x="879441" y="1840647"/>
                </a:cubicBezTo>
                <a:cubicBezTo>
                  <a:pt x="860283" y="1837956"/>
                  <a:pt x="841446" y="1835157"/>
                  <a:pt x="822610" y="1832466"/>
                </a:cubicBezTo>
                <a:cubicBezTo>
                  <a:pt x="817552" y="1808248"/>
                  <a:pt x="798716" y="1794364"/>
                  <a:pt x="778804" y="1781231"/>
                </a:cubicBezTo>
                <a:cubicBezTo>
                  <a:pt x="778157" y="1776174"/>
                  <a:pt x="774606" y="1773159"/>
                  <a:pt x="767180" y="1773159"/>
                </a:cubicBezTo>
                <a:close/>
                <a:moveTo>
                  <a:pt x="204796" y="1762395"/>
                </a:moveTo>
                <a:cubicBezTo>
                  <a:pt x="231380" y="1766809"/>
                  <a:pt x="193278" y="1819548"/>
                  <a:pt x="228905" y="1817181"/>
                </a:cubicBezTo>
                <a:cubicBezTo>
                  <a:pt x="211360" y="1848610"/>
                  <a:pt x="178425" y="1859481"/>
                  <a:pt x="155283" y="1883375"/>
                </a:cubicBezTo>
                <a:cubicBezTo>
                  <a:pt x="147319" y="1924169"/>
                  <a:pt x="152700" y="1940206"/>
                  <a:pt x="142583" y="1971312"/>
                </a:cubicBezTo>
                <a:cubicBezTo>
                  <a:pt x="121486" y="1966683"/>
                  <a:pt x="123639" y="1975188"/>
                  <a:pt x="110292" y="1973035"/>
                </a:cubicBezTo>
                <a:cubicBezTo>
                  <a:pt x="86074" y="1969160"/>
                  <a:pt x="82415" y="1943327"/>
                  <a:pt x="76281" y="1942467"/>
                </a:cubicBezTo>
                <a:cubicBezTo>
                  <a:pt x="63365" y="1940852"/>
                  <a:pt x="38823" y="1974326"/>
                  <a:pt x="3627" y="1957536"/>
                </a:cubicBezTo>
                <a:lnTo>
                  <a:pt x="0" y="1959458"/>
                </a:lnTo>
                <a:lnTo>
                  <a:pt x="0" y="1921919"/>
                </a:lnTo>
                <a:lnTo>
                  <a:pt x="9977" y="1913621"/>
                </a:lnTo>
                <a:cubicBezTo>
                  <a:pt x="16221" y="1914590"/>
                  <a:pt x="22463" y="1915450"/>
                  <a:pt x="28814" y="1916312"/>
                </a:cubicBezTo>
                <a:cubicBezTo>
                  <a:pt x="61642" y="1892847"/>
                  <a:pt x="107386" y="1886604"/>
                  <a:pt x="139246" y="1861848"/>
                </a:cubicBezTo>
                <a:cubicBezTo>
                  <a:pt x="136771" y="1833541"/>
                  <a:pt x="156468" y="1834833"/>
                  <a:pt x="164432" y="1820625"/>
                </a:cubicBezTo>
                <a:cubicBezTo>
                  <a:pt x="165401" y="1794578"/>
                  <a:pt x="176056" y="1781231"/>
                  <a:pt x="185205" y="1765947"/>
                </a:cubicBezTo>
                <a:cubicBezTo>
                  <a:pt x="193816" y="1767777"/>
                  <a:pt x="202643" y="1769500"/>
                  <a:pt x="204796" y="1762395"/>
                </a:cubicBezTo>
                <a:close/>
                <a:moveTo>
                  <a:pt x="1939632" y="1686406"/>
                </a:moveTo>
                <a:cubicBezTo>
                  <a:pt x="1968585" y="1687160"/>
                  <a:pt x="1979241" y="1701581"/>
                  <a:pt x="1971814" y="1729460"/>
                </a:cubicBezTo>
                <a:cubicBezTo>
                  <a:pt x="1962557" y="1736887"/>
                  <a:pt x="1943723" y="1731721"/>
                  <a:pt x="1926931" y="1729352"/>
                </a:cubicBezTo>
                <a:cubicBezTo>
                  <a:pt x="1929514" y="1712777"/>
                  <a:pt x="1929838" y="1693187"/>
                  <a:pt x="1939632" y="1686406"/>
                </a:cubicBezTo>
                <a:close/>
                <a:moveTo>
                  <a:pt x="388956" y="1641631"/>
                </a:moveTo>
                <a:cubicBezTo>
                  <a:pt x="422214" y="1652287"/>
                  <a:pt x="426627" y="1684469"/>
                  <a:pt x="443526" y="1707179"/>
                </a:cubicBezTo>
                <a:cubicBezTo>
                  <a:pt x="438683" y="1740654"/>
                  <a:pt x="433839" y="1774129"/>
                  <a:pt x="428996" y="1807602"/>
                </a:cubicBezTo>
                <a:cubicBezTo>
                  <a:pt x="414035" y="1810077"/>
                  <a:pt x="407469" y="1823747"/>
                  <a:pt x="399288" y="1835371"/>
                </a:cubicBezTo>
                <a:cubicBezTo>
                  <a:pt x="378623" y="1817181"/>
                  <a:pt x="364846" y="1793932"/>
                  <a:pt x="336645" y="1781447"/>
                </a:cubicBezTo>
                <a:cubicBezTo>
                  <a:pt x="314258" y="1782632"/>
                  <a:pt x="305647" y="1793179"/>
                  <a:pt x="289071" y="1800176"/>
                </a:cubicBezTo>
                <a:cubicBezTo>
                  <a:pt x="274110" y="1806526"/>
                  <a:pt x="267114" y="1826976"/>
                  <a:pt x="236116" y="1811799"/>
                </a:cubicBezTo>
                <a:cubicBezTo>
                  <a:pt x="237945" y="1799207"/>
                  <a:pt x="239775" y="1786721"/>
                  <a:pt x="241606" y="1774129"/>
                </a:cubicBezTo>
                <a:cubicBezTo>
                  <a:pt x="264961" y="1777894"/>
                  <a:pt x="282291" y="1773589"/>
                  <a:pt x="299943" y="1769715"/>
                </a:cubicBezTo>
                <a:cubicBezTo>
                  <a:pt x="313504" y="1747866"/>
                  <a:pt x="314042" y="1708687"/>
                  <a:pt x="319855" y="1676505"/>
                </a:cubicBezTo>
                <a:cubicBezTo>
                  <a:pt x="339336" y="1660036"/>
                  <a:pt x="368398" y="1656484"/>
                  <a:pt x="388956" y="1641631"/>
                </a:cubicBezTo>
                <a:close/>
                <a:moveTo>
                  <a:pt x="275940" y="1580387"/>
                </a:moveTo>
                <a:cubicBezTo>
                  <a:pt x="286381" y="1589428"/>
                  <a:pt x="294884" y="1599870"/>
                  <a:pt x="303711" y="1610093"/>
                </a:cubicBezTo>
                <a:cubicBezTo>
                  <a:pt x="303387" y="1649596"/>
                  <a:pt x="269481" y="1644214"/>
                  <a:pt x="256889" y="1667462"/>
                </a:cubicBezTo>
                <a:cubicBezTo>
                  <a:pt x="252153" y="1688451"/>
                  <a:pt x="254414" y="1719020"/>
                  <a:pt x="241606" y="1729245"/>
                </a:cubicBezTo>
                <a:cubicBezTo>
                  <a:pt x="225999" y="1727845"/>
                  <a:pt x="211252" y="1725800"/>
                  <a:pt x="204902" y="1717513"/>
                </a:cubicBezTo>
                <a:cubicBezTo>
                  <a:pt x="221047" y="1689205"/>
                  <a:pt x="233963" y="1656485"/>
                  <a:pt x="260656" y="1642276"/>
                </a:cubicBezTo>
                <a:cubicBezTo>
                  <a:pt x="257427" y="1615691"/>
                  <a:pt x="261087" y="1598792"/>
                  <a:pt x="275940" y="1580387"/>
                </a:cubicBezTo>
                <a:close/>
                <a:moveTo>
                  <a:pt x="1698915" y="1569071"/>
                </a:moveTo>
                <a:cubicBezTo>
                  <a:pt x="1714348" y="1566746"/>
                  <a:pt x="1733460" y="1585958"/>
                  <a:pt x="1720060" y="1609771"/>
                </a:cubicBezTo>
                <a:cubicBezTo>
                  <a:pt x="1701330" y="1605036"/>
                  <a:pt x="1705960" y="1582972"/>
                  <a:pt x="1686047" y="1579203"/>
                </a:cubicBezTo>
                <a:cubicBezTo>
                  <a:pt x="1689034" y="1573015"/>
                  <a:pt x="1693770" y="1569847"/>
                  <a:pt x="1698915" y="1569071"/>
                </a:cubicBezTo>
                <a:close/>
                <a:moveTo>
                  <a:pt x="1667287" y="1520492"/>
                </a:moveTo>
                <a:cubicBezTo>
                  <a:pt x="1672978" y="1519372"/>
                  <a:pt x="1679698" y="1519628"/>
                  <a:pt x="1687878" y="1521834"/>
                </a:cubicBezTo>
                <a:cubicBezTo>
                  <a:pt x="1679805" y="1545944"/>
                  <a:pt x="1664091" y="1559936"/>
                  <a:pt x="1632232" y="1552186"/>
                </a:cubicBezTo>
                <a:cubicBezTo>
                  <a:pt x="1642404" y="1539594"/>
                  <a:pt x="1650213" y="1523853"/>
                  <a:pt x="1667287" y="1520492"/>
                </a:cubicBezTo>
                <a:close/>
                <a:moveTo>
                  <a:pt x="338906" y="1454994"/>
                </a:moveTo>
                <a:cubicBezTo>
                  <a:pt x="354190" y="1462205"/>
                  <a:pt x="367752" y="1470816"/>
                  <a:pt x="372918" y="1485562"/>
                </a:cubicBezTo>
                <a:cubicBezTo>
                  <a:pt x="370227" y="1526894"/>
                  <a:pt x="338906" y="1530015"/>
                  <a:pt x="324376" y="1555417"/>
                </a:cubicBezTo>
                <a:cubicBezTo>
                  <a:pt x="303817" y="1540240"/>
                  <a:pt x="320500" y="1465542"/>
                  <a:pt x="338906" y="1454994"/>
                </a:cubicBezTo>
                <a:close/>
                <a:moveTo>
                  <a:pt x="403486" y="1451442"/>
                </a:moveTo>
                <a:cubicBezTo>
                  <a:pt x="414142" y="1467695"/>
                  <a:pt x="443311" y="1470278"/>
                  <a:pt x="456334" y="1484809"/>
                </a:cubicBezTo>
                <a:cubicBezTo>
                  <a:pt x="450846" y="1499878"/>
                  <a:pt x="437821" y="1504936"/>
                  <a:pt x="426736" y="1512578"/>
                </a:cubicBezTo>
                <a:cubicBezTo>
                  <a:pt x="404024" y="1512794"/>
                  <a:pt x="414466" y="1488146"/>
                  <a:pt x="391754" y="1488254"/>
                </a:cubicBezTo>
                <a:cubicBezTo>
                  <a:pt x="393152" y="1472539"/>
                  <a:pt x="395199" y="1457792"/>
                  <a:pt x="403486" y="1451442"/>
                </a:cubicBezTo>
                <a:close/>
                <a:moveTo>
                  <a:pt x="1702518" y="1331645"/>
                </a:moveTo>
                <a:cubicBezTo>
                  <a:pt x="1732009" y="1330245"/>
                  <a:pt x="1720491" y="1384814"/>
                  <a:pt x="1690785" y="1368347"/>
                </a:cubicBezTo>
                <a:cubicBezTo>
                  <a:pt x="1678945" y="1353172"/>
                  <a:pt x="1701547" y="1351019"/>
                  <a:pt x="1702518" y="1331645"/>
                </a:cubicBezTo>
                <a:close/>
                <a:moveTo>
                  <a:pt x="0" y="1268269"/>
                </a:moveTo>
                <a:lnTo>
                  <a:pt x="15092" y="1279888"/>
                </a:lnTo>
                <a:cubicBezTo>
                  <a:pt x="22276" y="1284799"/>
                  <a:pt x="28223" y="1290639"/>
                  <a:pt x="27954" y="1301079"/>
                </a:cubicBezTo>
                <a:cubicBezTo>
                  <a:pt x="53032" y="1304738"/>
                  <a:pt x="78219" y="1308290"/>
                  <a:pt x="103297" y="1311949"/>
                </a:cubicBezTo>
                <a:cubicBezTo>
                  <a:pt x="123856" y="1322713"/>
                  <a:pt x="126331" y="1346931"/>
                  <a:pt x="162389" y="1346070"/>
                </a:cubicBezTo>
                <a:cubicBezTo>
                  <a:pt x="164971" y="1361031"/>
                  <a:pt x="178534" y="1367595"/>
                  <a:pt x="190158" y="1375776"/>
                </a:cubicBezTo>
                <a:cubicBezTo>
                  <a:pt x="183700" y="1399240"/>
                  <a:pt x="187145" y="1415385"/>
                  <a:pt x="202644" y="1422382"/>
                </a:cubicBezTo>
                <a:cubicBezTo>
                  <a:pt x="202752" y="1442510"/>
                  <a:pt x="183378" y="1436588"/>
                  <a:pt x="179286" y="1451013"/>
                </a:cubicBezTo>
                <a:cubicBezTo>
                  <a:pt x="200061" y="1470924"/>
                  <a:pt x="263456" y="1459086"/>
                  <a:pt x="284229" y="1478996"/>
                </a:cubicBezTo>
                <a:cubicBezTo>
                  <a:pt x="270560" y="1508166"/>
                  <a:pt x="234719" y="1507628"/>
                  <a:pt x="202536" y="1512041"/>
                </a:cubicBezTo>
                <a:cubicBezTo>
                  <a:pt x="215774" y="1528293"/>
                  <a:pt x="198446" y="1567364"/>
                  <a:pt x="218573" y="1578449"/>
                </a:cubicBezTo>
                <a:cubicBezTo>
                  <a:pt x="196616" y="1595779"/>
                  <a:pt x="192419" y="1649597"/>
                  <a:pt x="205011" y="1672630"/>
                </a:cubicBezTo>
                <a:cubicBezTo>
                  <a:pt x="162281" y="1672953"/>
                  <a:pt x="145383" y="1707826"/>
                  <a:pt x="108895" y="1716437"/>
                </a:cubicBezTo>
                <a:cubicBezTo>
                  <a:pt x="99530" y="1704813"/>
                  <a:pt x="70576" y="1707826"/>
                  <a:pt x="67671" y="1691251"/>
                </a:cubicBezTo>
                <a:cubicBezTo>
                  <a:pt x="50666" y="1695986"/>
                  <a:pt x="34842" y="1702228"/>
                  <a:pt x="20097" y="1709979"/>
                </a:cubicBezTo>
                <a:lnTo>
                  <a:pt x="0" y="1707665"/>
                </a:lnTo>
                <a:close/>
                <a:moveTo>
                  <a:pt x="205870" y="1134460"/>
                </a:moveTo>
                <a:cubicBezTo>
                  <a:pt x="210068" y="1135106"/>
                  <a:pt x="214265" y="1135645"/>
                  <a:pt x="218464" y="1136291"/>
                </a:cubicBezTo>
                <a:cubicBezTo>
                  <a:pt x="245049" y="1148131"/>
                  <a:pt x="254737" y="1172671"/>
                  <a:pt x="274863" y="1189354"/>
                </a:cubicBezTo>
                <a:cubicBezTo>
                  <a:pt x="292193" y="1208190"/>
                  <a:pt x="316087" y="1221967"/>
                  <a:pt x="331264" y="1242310"/>
                </a:cubicBezTo>
                <a:cubicBezTo>
                  <a:pt x="365277" y="1242956"/>
                  <a:pt x="386804" y="1253073"/>
                  <a:pt x="397566" y="1271155"/>
                </a:cubicBezTo>
                <a:cubicBezTo>
                  <a:pt x="397782" y="1293865"/>
                  <a:pt x="373134" y="1283425"/>
                  <a:pt x="373242" y="1306137"/>
                </a:cubicBezTo>
                <a:cubicBezTo>
                  <a:pt x="378085" y="1332291"/>
                  <a:pt x="396384" y="1348543"/>
                  <a:pt x="423399" y="1358232"/>
                </a:cubicBezTo>
                <a:cubicBezTo>
                  <a:pt x="420600" y="1382664"/>
                  <a:pt x="451384" y="1382126"/>
                  <a:pt x="448477" y="1406774"/>
                </a:cubicBezTo>
                <a:cubicBezTo>
                  <a:pt x="389925" y="1400208"/>
                  <a:pt x="389279" y="1350265"/>
                  <a:pt x="350853" y="1328524"/>
                </a:cubicBezTo>
                <a:cubicBezTo>
                  <a:pt x="328465" y="1318515"/>
                  <a:pt x="328681" y="1338857"/>
                  <a:pt x="316733" y="1342839"/>
                </a:cubicBezTo>
                <a:cubicBezTo>
                  <a:pt x="307908" y="1341008"/>
                  <a:pt x="299081" y="1339288"/>
                  <a:pt x="297037" y="1346390"/>
                </a:cubicBezTo>
                <a:cubicBezTo>
                  <a:pt x="268513" y="1332183"/>
                  <a:pt x="261517" y="1302046"/>
                  <a:pt x="242467" y="1280842"/>
                </a:cubicBezTo>
                <a:cubicBezTo>
                  <a:pt x="243651" y="1272446"/>
                  <a:pt x="244835" y="1264051"/>
                  <a:pt x="246126" y="1255656"/>
                </a:cubicBezTo>
                <a:cubicBezTo>
                  <a:pt x="237515" y="1241556"/>
                  <a:pt x="233533" y="1224012"/>
                  <a:pt x="212975" y="1218846"/>
                </a:cubicBezTo>
                <a:cubicBezTo>
                  <a:pt x="218895" y="1197641"/>
                  <a:pt x="215558" y="1183326"/>
                  <a:pt x="213943" y="1167719"/>
                </a:cubicBezTo>
                <a:cubicBezTo>
                  <a:pt x="213191" y="1152650"/>
                  <a:pt x="188542" y="1146838"/>
                  <a:pt x="205870" y="1134460"/>
                </a:cubicBezTo>
                <a:close/>
                <a:moveTo>
                  <a:pt x="883262" y="1015483"/>
                </a:moveTo>
                <a:cubicBezTo>
                  <a:pt x="886794" y="1014752"/>
                  <a:pt x="891065" y="1014960"/>
                  <a:pt x="896447" y="1016494"/>
                </a:cubicBezTo>
                <a:cubicBezTo>
                  <a:pt x="894188" y="1033286"/>
                  <a:pt x="888912" y="1052014"/>
                  <a:pt x="896340" y="1061377"/>
                </a:cubicBezTo>
                <a:cubicBezTo>
                  <a:pt x="894832" y="1072465"/>
                  <a:pt x="927445" y="1055673"/>
                  <a:pt x="933151" y="1073109"/>
                </a:cubicBezTo>
                <a:cubicBezTo>
                  <a:pt x="933581" y="1088608"/>
                  <a:pt x="919696" y="1085057"/>
                  <a:pt x="922387" y="1103569"/>
                </a:cubicBezTo>
                <a:cubicBezTo>
                  <a:pt x="879763" y="1103677"/>
                  <a:pt x="873629" y="1076554"/>
                  <a:pt x="844353" y="1066651"/>
                </a:cubicBezTo>
                <a:cubicBezTo>
                  <a:pt x="840908" y="1054275"/>
                  <a:pt x="852748" y="1047492"/>
                  <a:pt x="861467" y="1037051"/>
                </a:cubicBezTo>
                <a:cubicBezTo>
                  <a:pt x="868733" y="1028333"/>
                  <a:pt x="872667" y="1017677"/>
                  <a:pt x="883262" y="1015483"/>
                </a:cubicBezTo>
                <a:close/>
                <a:moveTo>
                  <a:pt x="704752" y="1007990"/>
                </a:moveTo>
                <a:cubicBezTo>
                  <a:pt x="712178" y="1007990"/>
                  <a:pt x="715731" y="1011005"/>
                  <a:pt x="716378" y="1016063"/>
                </a:cubicBezTo>
                <a:cubicBezTo>
                  <a:pt x="718853" y="1036514"/>
                  <a:pt x="736288" y="1045985"/>
                  <a:pt x="734244" y="1069879"/>
                </a:cubicBezTo>
                <a:cubicBezTo>
                  <a:pt x="721005" y="1077091"/>
                  <a:pt x="712825" y="1091083"/>
                  <a:pt x="692912" y="1089577"/>
                </a:cubicBezTo>
                <a:cubicBezTo>
                  <a:pt x="688823" y="1059547"/>
                  <a:pt x="683120" y="1029839"/>
                  <a:pt x="704752" y="1007990"/>
                </a:cubicBezTo>
                <a:close/>
                <a:moveTo>
                  <a:pt x="1071888" y="862362"/>
                </a:moveTo>
                <a:cubicBezTo>
                  <a:pt x="1087817" y="865375"/>
                  <a:pt x="1104071" y="868282"/>
                  <a:pt x="1100519" y="885718"/>
                </a:cubicBezTo>
                <a:cubicBezTo>
                  <a:pt x="1089326" y="883243"/>
                  <a:pt x="1086203" y="891531"/>
                  <a:pt x="1074471" y="888301"/>
                </a:cubicBezTo>
                <a:cubicBezTo>
                  <a:pt x="1070490" y="882059"/>
                  <a:pt x="1069843" y="873234"/>
                  <a:pt x="1071888" y="862362"/>
                </a:cubicBezTo>
                <a:close/>
                <a:moveTo>
                  <a:pt x="1649" y="840609"/>
                </a:moveTo>
                <a:cubicBezTo>
                  <a:pt x="7609" y="840465"/>
                  <a:pt x="14659" y="841777"/>
                  <a:pt x="23324" y="845248"/>
                </a:cubicBezTo>
                <a:cubicBezTo>
                  <a:pt x="18911" y="864516"/>
                  <a:pt x="41945" y="870006"/>
                  <a:pt x="50125" y="881199"/>
                </a:cubicBezTo>
                <a:cubicBezTo>
                  <a:pt x="60026" y="894546"/>
                  <a:pt x="63902" y="917041"/>
                  <a:pt x="81445" y="930602"/>
                </a:cubicBezTo>
                <a:cubicBezTo>
                  <a:pt x="80263" y="938999"/>
                  <a:pt x="78971" y="947393"/>
                  <a:pt x="77786" y="955680"/>
                </a:cubicBezTo>
                <a:cubicBezTo>
                  <a:pt x="84244" y="967628"/>
                  <a:pt x="106526" y="967844"/>
                  <a:pt x="105555" y="985280"/>
                </a:cubicBezTo>
                <a:cubicBezTo>
                  <a:pt x="159803" y="987757"/>
                  <a:pt x="164863" y="1026826"/>
                  <a:pt x="192524" y="1049107"/>
                </a:cubicBezTo>
                <a:cubicBezTo>
                  <a:pt x="188435" y="1068482"/>
                  <a:pt x="190047" y="1095713"/>
                  <a:pt x="178101" y="1104646"/>
                </a:cubicBezTo>
                <a:cubicBezTo>
                  <a:pt x="161418" y="1102171"/>
                  <a:pt x="141935" y="1101849"/>
                  <a:pt x="135047" y="1092054"/>
                </a:cubicBezTo>
                <a:cubicBezTo>
                  <a:pt x="116965" y="1090331"/>
                  <a:pt x="119764" y="1116594"/>
                  <a:pt x="116105" y="1134138"/>
                </a:cubicBezTo>
                <a:cubicBezTo>
                  <a:pt x="87796" y="1128756"/>
                  <a:pt x="90703" y="1165136"/>
                  <a:pt x="77464" y="1179775"/>
                </a:cubicBezTo>
                <a:cubicBezTo>
                  <a:pt x="54000" y="1182574"/>
                  <a:pt x="70252" y="1151037"/>
                  <a:pt x="75742" y="1147484"/>
                </a:cubicBezTo>
                <a:cubicBezTo>
                  <a:pt x="75957" y="1132415"/>
                  <a:pt x="55721" y="1132631"/>
                  <a:pt x="61535" y="1113365"/>
                </a:cubicBezTo>
                <a:cubicBezTo>
                  <a:pt x="74881" y="1106260"/>
                  <a:pt x="77894" y="1085273"/>
                  <a:pt x="97377" y="1086564"/>
                </a:cubicBezTo>
                <a:cubicBezTo>
                  <a:pt x="76064" y="1065145"/>
                  <a:pt x="87796" y="1019077"/>
                  <a:pt x="72404" y="993245"/>
                </a:cubicBezTo>
                <a:cubicBezTo>
                  <a:pt x="59382" y="974949"/>
                  <a:pt x="47110" y="956112"/>
                  <a:pt x="14175" y="952775"/>
                </a:cubicBezTo>
                <a:cubicBezTo>
                  <a:pt x="14256" y="947582"/>
                  <a:pt x="12574" y="943707"/>
                  <a:pt x="9807" y="940644"/>
                </a:cubicBezTo>
                <a:lnTo>
                  <a:pt x="0" y="934100"/>
                </a:lnTo>
                <a:lnTo>
                  <a:pt x="0" y="841237"/>
                </a:lnTo>
                <a:close/>
                <a:moveTo>
                  <a:pt x="209720" y="829076"/>
                </a:moveTo>
                <a:cubicBezTo>
                  <a:pt x="214321" y="828323"/>
                  <a:pt x="218250" y="829050"/>
                  <a:pt x="223416" y="835777"/>
                </a:cubicBezTo>
                <a:cubicBezTo>
                  <a:pt x="222556" y="847185"/>
                  <a:pt x="213837" y="847939"/>
                  <a:pt x="213515" y="859995"/>
                </a:cubicBezTo>
                <a:cubicBezTo>
                  <a:pt x="197692" y="856872"/>
                  <a:pt x="190481" y="847293"/>
                  <a:pt x="191988" y="831256"/>
                </a:cubicBezTo>
                <a:cubicBezTo>
                  <a:pt x="199845" y="832063"/>
                  <a:pt x="205118" y="829830"/>
                  <a:pt x="209720" y="829076"/>
                </a:cubicBezTo>
                <a:close/>
                <a:moveTo>
                  <a:pt x="270991" y="817048"/>
                </a:moveTo>
                <a:cubicBezTo>
                  <a:pt x="301342" y="815972"/>
                  <a:pt x="283905" y="870436"/>
                  <a:pt x="274434" y="881630"/>
                </a:cubicBezTo>
                <a:cubicBezTo>
                  <a:pt x="246773" y="869682"/>
                  <a:pt x="271527" y="851276"/>
                  <a:pt x="270991" y="817048"/>
                </a:cubicBezTo>
                <a:close/>
                <a:moveTo>
                  <a:pt x="1418269" y="776592"/>
                </a:moveTo>
                <a:cubicBezTo>
                  <a:pt x="1427862" y="777763"/>
                  <a:pt x="1436553" y="783467"/>
                  <a:pt x="1446994" y="794769"/>
                </a:cubicBezTo>
                <a:cubicBezTo>
                  <a:pt x="1443226" y="807362"/>
                  <a:pt x="1428157" y="804671"/>
                  <a:pt x="1424498" y="817157"/>
                </a:cubicBezTo>
                <a:cubicBezTo>
                  <a:pt x="1431817" y="839652"/>
                  <a:pt x="1437414" y="863546"/>
                  <a:pt x="1475517" y="863008"/>
                </a:cubicBezTo>
                <a:cubicBezTo>
                  <a:pt x="1468413" y="880984"/>
                  <a:pt x="1452806" y="887656"/>
                  <a:pt x="1454742" y="917688"/>
                </a:cubicBezTo>
                <a:cubicBezTo>
                  <a:pt x="1433969" y="921884"/>
                  <a:pt x="1440427" y="916180"/>
                  <a:pt x="1417071" y="912198"/>
                </a:cubicBezTo>
                <a:cubicBezTo>
                  <a:pt x="1405338" y="870543"/>
                  <a:pt x="1396513" y="826736"/>
                  <a:pt x="1384136" y="785620"/>
                </a:cubicBezTo>
                <a:cubicBezTo>
                  <a:pt x="1398182" y="778785"/>
                  <a:pt x="1408676" y="775421"/>
                  <a:pt x="1418269" y="776592"/>
                </a:cubicBezTo>
                <a:close/>
                <a:moveTo>
                  <a:pt x="803883" y="765922"/>
                </a:moveTo>
                <a:cubicBezTo>
                  <a:pt x="850596" y="770766"/>
                  <a:pt x="858775" y="813928"/>
                  <a:pt x="820780" y="825982"/>
                </a:cubicBezTo>
                <a:cubicBezTo>
                  <a:pt x="781817" y="819094"/>
                  <a:pt x="786445" y="789064"/>
                  <a:pt x="803883" y="765922"/>
                </a:cubicBezTo>
                <a:close/>
                <a:moveTo>
                  <a:pt x="484640" y="758173"/>
                </a:moveTo>
                <a:cubicBezTo>
                  <a:pt x="470218" y="777545"/>
                  <a:pt x="484424" y="813065"/>
                  <a:pt x="466450" y="838898"/>
                </a:cubicBezTo>
                <a:cubicBezTo>
                  <a:pt x="493789" y="837929"/>
                  <a:pt x="506814" y="817909"/>
                  <a:pt x="528447" y="809406"/>
                </a:cubicBezTo>
                <a:cubicBezTo>
                  <a:pt x="520266" y="787557"/>
                  <a:pt x="520160" y="759679"/>
                  <a:pt x="484640" y="758173"/>
                </a:cubicBezTo>
                <a:close/>
                <a:moveTo>
                  <a:pt x="1692936" y="651185"/>
                </a:moveTo>
                <a:cubicBezTo>
                  <a:pt x="1705530" y="653014"/>
                  <a:pt x="1718016" y="654844"/>
                  <a:pt x="1730610" y="656567"/>
                </a:cubicBezTo>
                <a:cubicBezTo>
                  <a:pt x="1732546" y="681645"/>
                  <a:pt x="1711989" y="676694"/>
                  <a:pt x="1706283" y="691548"/>
                </a:cubicBezTo>
                <a:cubicBezTo>
                  <a:pt x="1698748" y="717703"/>
                  <a:pt x="1704776" y="733740"/>
                  <a:pt x="1703486" y="755267"/>
                </a:cubicBezTo>
                <a:cubicBezTo>
                  <a:pt x="1694337" y="760433"/>
                  <a:pt x="1679482" y="758065"/>
                  <a:pt x="1670335" y="763232"/>
                </a:cubicBezTo>
                <a:cubicBezTo>
                  <a:pt x="1670120" y="813927"/>
                  <a:pt x="1657526" y="814789"/>
                  <a:pt x="1649560" y="862793"/>
                </a:cubicBezTo>
                <a:cubicBezTo>
                  <a:pt x="1655050" y="886687"/>
                  <a:pt x="1687340" y="890562"/>
                  <a:pt x="1693369" y="914026"/>
                </a:cubicBezTo>
                <a:cubicBezTo>
                  <a:pt x="1693583" y="941689"/>
                  <a:pt x="1677437" y="947607"/>
                  <a:pt x="1667212" y="961494"/>
                </a:cubicBezTo>
                <a:cubicBezTo>
                  <a:pt x="1677761" y="977853"/>
                  <a:pt x="1683249" y="997980"/>
                  <a:pt x="1705745" y="1005515"/>
                </a:cubicBezTo>
                <a:cubicBezTo>
                  <a:pt x="1698318" y="1029733"/>
                  <a:pt x="1710266" y="1039420"/>
                  <a:pt x="1718231" y="1052228"/>
                </a:cubicBezTo>
                <a:cubicBezTo>
                  <a:pt x="1712097" y="1076876"/>
                  <a:pt x="1715326" y="1097111"/>
                  <a:pt x="1709190" y="1114979"/>
                </a:cubicBezTo>
                <a:cubicBezTo>
                  <a:pt x="1702085" y="1135430"/>
                  <a:pt x="1677545" y="1144148"/>
                  <a:pt x="1675932" y="1167828"/>
                </a:cubicBezTo>
                <a:cubicBezTo>
                  <a:pt x="1658925" y="1160078"/>
                  <a:pt x="1658387" y="1174285"/>
                  <a:pt x="1643640" y="1169549"/>
                </a:cubicBezTo>
                <a:cubicBezTo>
                  <a:pt x="1632770" y="1202486"/>
                  <a:pt x="1602956" y="1210020"/>
                  <a:pt x="1604893" y="1260069"/>
                </a:cubicBezTo>
                <a:cubicBezTo>
                  <a:pt x="1560011" y="1262545"/>
                  <a:pt x="1527934" y="1282026"/>
                  <a:pt x="1490909" y="1294834"/>
                </a:cubicBezTo>
                <a:cubicBezTo>
                  <a:pt x="1489725" y="1335736"/>
                  <a:pt x="1474332" y="1357585"/>
                  <a:pt x="1470135" y="1394395"/>
                </a:cubicBezTo>
                <a:cubicBezTo>
                  <a:pt x="1468090" y="1418613"/>
                  <a:pt x="1433108" y="1423565"/>
                  <a:pt x="1449470" y="1449073"/>
                </a:cubicBezTo>
                <a:cubicBezTo>
                  <a:pt x="1477347" y="1443908"/>
                  <a:pt x="1482729" y="1408712"/>
                  <a:pt x="1513189" y="1406989"/>
                </a:cubicBezTo>
                <a:cubicBezTo>
                  <a:pt x="1513189" y="1361999"/>
                  <a:pt x="1547738" y="1363289"/>
                  <a:pt x="1556349" y="1329924"/>
                </a:cubicBezTo>
                <a:cubicBezTo>
                  <a:pt x="1576586" y="1337242"/>
                  <a:pt x="1557103" y="1374161"/>
                  <a:pt x="1574217" y="1383740"/>
                </a:cubicBezTo>
                <a:cubicBezTo>
                  <a:pt x="1568835" y="1406559"/>
                  <a:pt x="1571526" y="1440032"/>
                  <a:pt x="1557964" y="1451872"/>
                </a:cubicBezTo>
                <a:cubicBezTo>
                  <a:pt x="1577338" y="1445414"/>
                  <a:pt x="1598865" y="1441755"/>
                  <a:pt x="1607368" y="1420552"/>
                </a:cubicBezTo>
                <a:cubicBezTo>
                  <a:pt x="1613934" y="1426902"/>
                  <a:pt x="1622975" y="1431207"/>
                  <a:pt x="1637828" y="1431314"/>
                </a:cubicBezTo>
                <a:cubicBezTo>
                  <a:pt x="1621146" y="1461345"/>
                  <a:pt x="1596066" y="1480288"/>
                  <a:pt x="1559686" y="1484163"/>
                </a:cubicBezTo>
                <a:cubicBezTo>
                  <a:pt x="1545263" y="1494711"/>
                  <a:pt x="1530841" y="1505474"/>
                  <a:pt x="1516633" y="1516346"/>
                </a:cubicBezTo>
                <a:cubicBezTo>
                  <a:pt x="1499088" y="1518174"/>
                  <a:pt x="1506300" y="1501599"/>
                  <a:pt x="1500490" y="1494818"/>
                </a:cubicBezTo>
                <a:cubicBezTo>
                  <a:pt x="1453883" y="1493312"/>
                  <a:pt x="1444410" y="1464897"/>
                  <a:pt x="1401896" y="1461237"/>
                </a:cubicBezTo>
                <a:cubicBezTo>
                  <a:pt x="1397160" y="1494603"/>
                  <a:pt x="1422561" y="1505474"/>
                  <a:pt x="1408892" y="1545513"/>
                </a:cubicBezTo>
                <a:cubicBezTo>
                  <a:pt x="1428265" y="1553910"/>
                  <a:pt x="1429987" y="1538625"/>
                  <a:pt x="1436769" y="1530230"/>
                </a:cubicBezTo>
                <a:cubicBezTo>
                  <a:pt x="1474549" y="1545837"/>
                  <a:pt x="1470889" y="1505796"/>
                  <a:pt x="1503179" y="1514301"/>
                </a:cubicBezTo>
                <a:cubicBezTo>
                  <a:pt x="1504900" y="1534212"/>
                  <a:pt x="1489617" y="1531199"/>
                  <a:pt x="1491446" y="1551003"/>
                </a:cubicBezTo>
                <a:cubicBezTo>
                  <a:pt x="1462924" y="1552834"/>
                  <a:pt x="1439890" y="1561875"/>
                  <a:pt x="1423207" y="1579634"/>
                </a:cubicBezTo>
                <a:cubicBezTo>
                  <a:pt x="1427189" y="1621396"/>
                  <a:pt x="1448393" y="1650456"/>
                  <a:pt x="1480468" y="1671231"/>
                </a:cubicBezTo>
                <a:cubicBezTo>
                  <a:pt x="1478961" y="1681670"/>
                  <a:pt x="1477455" y="1692110"/>
                  <a:pt x="1475947" y="1702551"/>
                </a:cubicBezTo>
                <a:cubicBezTo>
                  <a:pt x="1496075" y="1712024"/>
                  <a:pt x="1488541" y="1684469"/>
                  <a:pt x="1493062" y="1673060"/>
                </a:cubicBezTo>
                <a:cubicBezTo>
                  <a:pt x="1537621" y="1662726"/>
                  <a:pt x="1561947" y="1625486"/>
                  <a:pt x="1593699" y="1597825"/>
                </a:cubicBezTo>
                <a:cubicBezTo>
                  <a:pt x="1612534" y="1600515"/>
                  <a:pt x="1631370" y="1603313"/>
                  <a:pt x="1650206" y="1606003"/>
                </a:cubicBezTo>
                <a:cubicBezTo>
                  <a:pt x="1660001" y="1641739"/>
                  <a:pt x="1681959" y="1668108"/>
                  <a:pt x="1715540" y="1685976"/>
                </a:cubicBezTo>
                <a:cubicBezTo>
                  <a:pt x="1701009" y="1701583"/>
                  <a:pt x="1684326" y="1714069"/>
                  <a:pt x="1665275" y="1723540"/>
                </a:cubicBezTo>
                <a:cubicBezTo>
                  <a:pt x="1655158" y="1795010"/>
                  <a:pt x="1591008" y="1794040"/>
                  <a:pt x="1543111" y="1814814"/>
                </a:cubicBezTo>
                <a:cubicBezTo>
                  <a:pt x="1538697" y="1838924"/>
                  <a:pt x="1539990" y="1870675"/>
                  <a:pt x="1521476" y="1875735"/>
                </a:cubicBezTo>
                <a:cubicBezTo>
                  <a:pt x="1527396" y="1899306"/>
                  <a:pt x="1545479" y="1913837"/>
                  <a:pt x="1558180" y="1932349"/>
                </a:cubicBezTo>
                <a:cubicBezTo>
                  <a:pt x="1570128" y="1928368"/>
                  <a:pt x="1578738" y="1919865"/>
                  <a:pt x="1592299" y="1918035"/>
                </a:cubicBezTo>
                <a:cubicBezTo>
                  <a:pt x="1602740" y="1854746"/>
                  <a:pt x="1663230" y="1858191"/>
                  <a:pt x="1695627" y="1824070"/>
                </a:cubicBezTo>
                <a:cubicBezTo>
                  <a:pt x="1694229" y="1792211"/>
                  <a:pt x="1709406" y="1782524"/>
                  <a:pt x="1722644" y="1770254"/>
                </a:cubicBezTo>
                <a:cubicBezTo>
                  <a:pt x="1753320" y="1785430"/>
                  <a:pt x="1751706" y="1785215"/>
                  <a:pt x="1785395" y="1779295"/>
                </a:cubicBezTo>
                <a:cubicBezTo>
                  <a:pt x="1770110" y="1828053"/>
                  <a:pt x="1785609" y="1853777"/>
                  <a:pt x="1817578" y="1867232"/>
                </a:cubicBezTo>
                <a:cubicBezTo>
                  <a:pt x="1808213" y="1917174"/>
                  <a:pt x="1806814" y="1961195"/>
                  <a:pt x="1818223" y="1995530"/>
                </a:cubicBezTo>
                <a:cubicBezTo>
                  <a:pt x="1838673" y="2015659"/>
                  <a:pt x="1862244" y="2033525"/>
                  <a:pt x="1908744" y="2034279"/>
                </a:cubicBezTo>
                <a:cubicBezTo>
                  <a:pt x="1924243" y="2050747"/>
                  <a:pt x="1938667" y="2067968"/>
                  <a:pt x="1952656" y="2085512"/>
                </a:cubicBezTo>
                <a:cubicBezTo>
                  <a:pt x="1981718" y="2095523"/>
                  <a:pt x="2002923" y="2068398"/>
                  <a:pt x="2022619" y="2089171"/>
                </a:cubicBezTo>
                <a:cubicBezTo>
                  <a:pt x="2020575" y="2096384"/>
                  <a:pt x="2022404" y="2100581"/>
                  <a:pt x="2027139" y="2102626"/>
                </a:cubicBezTo>
                <a:cubicBezTo>
                  <a:pt x="2005614" y="2113713"/>
                  <a:pt x="1995711" y="2140514"/>
                  <a:pt x="1958900" y="2131257"/>
                </a:cubicBezTo>
                <a:cubicBezTo>
                  <a:pt x="1957394" y="2141697"/>
                  <a:pt x="1955887" y="2152244"/>
                  <a:pt x="1954379" y="2162686"/>
                </a:cubicBezTo>
                <a:cubicBezTo>
                  <a:pt x="1965250" y="2175064"/>
                  <a:pt x="1992590" y="2175172"/>
                  <a:pt x="2009057" y="2183459"/>
                </a:cubicBezTo>
                <a:cubicBezTo>
                  <a:pt x="2007012" y="2190563"/>
                  <a:pt x="2008843" y="2194760"/>
                  <a:pt x="2013578" y="2196913"/>
                </a:cubicBezTo>
                <a:cubicBezTo>
                  <a:pt x="2015515" y="2221993"/>
                  <a:pt x="1995064" y="2217041"/>
                  <a:pt x="1989360" y="2231894"/>
                </a:cubicBezTo>
                <a:cubicBezTo>
                  <a:pt x="1993342" y="2243734"/>
                  <a:pt x="2001847" y="2252345"/>
                  <a:pt x="2003675" y="2266014"/>
                </a:cubicBezTo>
                <a:cubicBezTo>
                  <a:pt x="1990221" y="2290448"/>
                  <a:pt x="1963312" y="2296904"/>
                  <a:pt x="1966757" y="2344048"/>
                </a:cubicBezTo>
                <a:cubicBezTo>
                  <a:pt x="1958254" y="2350184"/>
                  <a:pt x="1943507" y="2347925"/>
                  <a:pt x="1928224" y="2344802"/>
                </a:cubicBezTo>
                <a:cubicBezTo>
                  <a:pt x="1919936" y="2371281"/>
                  <a:pt x="1901101" y="2383443"/>
                  <a:pt x="1887755" y="2403033"/>
                </a:cubicBezTo>
                <a:cubicBezTo>
                  <a:pt x="1877313" y="2401525"/>
                  <a:pt x="1866766" y="2400018"/>
                  <a:pt x="1856325" y="2398512"/>
                </a:cubicBezTo>
                <a:cubicBezTo>
                  <a:pt x="1801216" y="2412718"/>
                  <a:pt x="1807890" y="2489140"/>
                  <a:pt x="1809397" y="2545540"/>
                </a:cubicBezTo>
                <a:cubicBezTo>
                  <a:pt x="1802831" y="2567281"/>
                  <a:pt x="1829417" y="2564160"/>
                  <a:pt x="1822851" y="2586010"/>
                </a:cubicBezTo>
                <a:cubicBezTo>
                  <a:pt x="1784641" y="2579767"/>
                  <a:pt x="1783564" y="2623250"/>
                  <a:pt x="1752782" y="2627125"/>
                </a:cubicBezTo>
                <a:cubicBezTo>
                  <a:pt x="1752674" y="2641978"/>
                  <a:pt x="1748261" y="2651021"/>
                  <a:pt x="1741911" y="2657585"/>
                </a:cubicBezTo>
                <a:cubicBezTo>
                  <a:pt x="1675071" y="2691813"/>
                  <a:pt x="1598543" y="2634876"/>
                  <a:pt x="1529440" y="2620451"/>
                </a:cubicBezTo>
                <a:cubicBezTo>
                  <a:pt x="1505762" y="2623682"/>
                  <a:pt x="1514373" y="2670179"/>
                  <a:pt x="1495321" y="2679651"/>
                </a:cubicBezTo>
                <a:cubicBezTo>
                  <a:pt x="1518032" y="2729163"/>
                  <a:pt x="1571956" y="2732930"/>
                  <a:pt x="1640519" y="2739064"/>
                </a:cubicBezTo>
                <a:cubicBezTo>
                  <a:pt x="1647085" y="2760269"/>
                  <a:pt x="1670873" y="2768664"/>
                  <a:pt x="1663769" y="2800093"/>
                </a:cubicBezTo>
                <a:cubicBezTo>
                  <a:pt x="1704992" y="2815916"/>
                  <a:pt x="1725549" y="2847344"/>
                  <a:pt x="1741695" y="2881895"/>
                </a:cubicBezTo>
                <a:cubicBezTo>
                  <a:pt x="1820591" y="2891905"/>
                  <a:pt x="1816393" y="2964127"/>
                  <a:pt x="1887755" y="2979842"/>
                </a:cubicBezTo>
                <a:cubicBezTo>
                  <a:pt x="1901639" y="3003090"/>
                  <a:pt x="1910464" y="3029999"/>
                  <a:pt x="1928870" y="3049911"/>
                </a:cubicBezTo>
                <a:cubicBezTo>
                  <a:pt x="1926718" y="3064548"/>
                  <a:pt x="1924673" y="3079187"/>
                  <a:pt x="1922520" y="3093826"/>
                </a:cubicBezTo>
                <a:cubicBezTo>
                  <a:pt x="1912834" y="3095762"/>
                  <a:pt x="1905407" y="3100822"/>
                  <a:pt x="1895611" y="3102759"/>
                </a:cubicBezTo>
                <a:cubicBezTo>
                  <a:pt x="1873116" y="3097163"/>
                  <a:pt x="1862352" y="3082846"/>
                  <a:pt x="1863429" y="3059706"/>
                </a:cubicBezTo>
                <a:cubicBezTo>
                  <a:pt x="1842118" y="3051418"/>
                  <a:pt x="1828771" y="3037103"/>
                  <a:pt x="1817792" y="3021066"/>
                </a:cubicBezTo>
                <a:cubicBezTo>
                  <a:pt x="1791637" y="3023648"/>
                  <a:pt x="1761607" y="3020850"/>
                  <a:pt x="1728994" y="3014607"/>
                </a:cubicBezTo>
                <a:cubicBezTo>
                  <a:pt x="1711989" y="3061857"/>
                  <a:pt x="1709944" y="3114707"/>
                  <a:pt x="1684865" y="3142798"/>
                </a:cubicBezTo>
                <a:cubicBezTo>
                  <a:pt x="1676899" y="3151733"/>
                  <a:pt x="1654404" y="3168954"/>
                  <a:pt x="1641811" y="3174981"/>
                </a:cubicBezTo>
                <a:cubicBezTo>
                  <a:pt x="1597897" y="3168631"/>
                  <a:pt x="1553874" y="3162280"/>
                  <a:pt x="1509960" y="3155930"/>
                </a:cubicBezTo>
                <a:cubicBezTo>
                  <a:pt x="1488649" y="3131604"/>
                  <a:pt x="1448285" y="3108679"/>
                  <a:pt x="1432032" y="3074129"/>
                </a:cubicBezTo>
                <a:cubicBezTo>
                  <a:pt x="1423424" y="3055939"/>
                  <a:pt x="1431602" y="3030537"/>
                  <a:pt x="1415026" y="3014069"/>
                </a:cubicBezTo>
                <a:cubicBezTo>
                  <a:pt x="1414812" y="2981240"/>
                  <a:pt x="1430418" y="2969723"/>
                  <a:pt x="1432140" y="2939587"/>
                </a:cubicBezTo>
                <a:cubicBezTo>
                  <a:pt x="1422239" y="2912140"/>
                  <a:pt x="1354752" y="2914938"/>
                  <a:pt x="1343343" y="2933128"/>
                </a:cubicBezTo>
                <a:cubicBezTo>
                  <a:pt x="1328705" y="2930976"/>
                  <a:pt x="1313960" y="2928931"/>
                  <a:pt x="1299428" y="2926778"/>
                </a:cubicBezTo>
                <a:cubicBezTo>
                  <a:pt x="1285435" y="2925594"/>
                  <a:pt x="1292970" y="2953041"/>
                  <a:pt x="1287696" y="2963481"/>
                </a:cubicBezTo>
                <a:cubicBezTo>
                  <a:pt x="1273382" y="2966818"/>
                  <a:pt x="1263908" y="2976613"/>
                  <a:pt x="1241951" y="2969723"/>
                </a:cubicBezTo>
                <a:cubicBezTo>
                  <a:pt x="1224945" y="2972091"/>
                  <a:pt x="1200835" y="2987376"/>
                  <a:pt x="1184582" y="2967894"/>
                </a:cubicBezTo>
                <a:cubicBezTo>
                  <a:pt x="1188888" y="2956162"/>
                  <a:pt x="1209663" y="2966495"/>
                  <a:pt x="1207078" y="2945507"/>
                </a:cubicBezTo>
                <a:cubicBezTo>
                  <a:pt x="1231512" y="2935711"/>
                  <a:pt x="1259497" y="2930760"/>
                  <a:pt x="1260033" y="2889106"/>
                </a:cubicBezTo>
                <a:cubicBezTo>
                  <a:pt x="1248841" y="2873285"/>
                  <a:pt x="1225484" y="2866503"/>
                  <a:pt x="1221500" y="2845083"/>
                </a:cubicBezTo>
                <a:cubicBezTo>
                  <a:pt x="1218165" y="2820651"/>
                  <a:pt x="1239692" y="2829476"/>
                  <a:pt x="1239476" y="2809242"/>
                </a:cubicBezTo>
                <a:cubicBezTo>
                  <a:pt x="1182216" y="2753595"/>
                  <a:pt x="1140561" y="2827324"/>
                  <a:pt x="1149602" y="2898793"/>
                </a:cubicBezTo>
                <a:cubicBezTo>
                  <a:pt x="1117742" y="2906005"/>
                  <a:pt x="1085667" y="2913002"/>
                  <a:pt x="1056284" y="2923765"/>
                </a:cubicBezTo>
                <a:cubicBezTo>
                  <a:pt x="1045950" y="2957669"/>
                  <a:pt x="1092556" y="2948842"/>
                  <a:pt x="1101058" y="2968754"/>
                </a:cubicBezTo>
                <a:cubicBezTo>
                  <a:pt x="1114299" y="2968862"/>
                  <a:pt x="1116019" y="2953793"/>
                  <a:pt x="1123554" y="2946367"/>
                </a:cubicBezTo>
                <a:cubicBezTo>
                  <a:pt x="1143358" y="2955840"/>
                  <a:pt x="1157997" y="2969078"/>
                  <a:pt x="1154877" y="2995771"/>
                </a:cubicBezTo>
                <a:cubicBezTo>
                  <a:pt x="1146696" y="3012239"/>
                  <a:pt x="1124630" y="3010194"/>
                  <a:pt x="1107302" y="3014499"/>
                </a:cubicBezTo>
                <a:cubicBezTo>
                  <a:pt x="1110207" y="3049373"/>
                  <a:pt x="1096431" y="3040762"/>
                  <a:pt x="1074904" y="3061105"/>
                </a:cubicBezTo>
                <a:cubicBezTo>
                  <a:pt x="1066723" y="3068962"/>
                  <a:pt x="1065109" y="3080801"/>
                  <a:pt x="1058758" y="3084354"/>
                </a:cubicBezTo>
                <a:cubicBezTo>
                  <a:pt x="1051010" y="3088658"/>
                  <a:pt x="1041537" y="3084031"/>
                  <a:pt x="1032712" y="3087045"/>
                </a:cubicBezTo>
                <a:cubicBezTo>
                  <a:pt x="1024747" y="3089736"/>
                  <a:pt x="1016674" y="3103727"/>
                  <a:pt x="1006665" y="3089736"/>
                </a:cubicBezTo>
                <a:cubicBezTo>
                  <a:pt x="986322" y="3088120"/>
                  <a:pt x="994609" y="3065194"/>
                  <a:pt x="986106" y="3054755"/>
                </a:cubicBezTo>
                <a:cubicBezTo>
                  <a:pt x="967378" y="3074559"/>
                  <a:pt x="940685" y="3083924"/>
                  <a:pt x="900000" y="3074343"/>
                </a:cubicBezTo>
                <a:cubicBezTo>
                  <a:pt x="887622" y="3091243"/>
                  <a:pt x="933689" y="3112446"/>
                  <a:pt x="914207" y="3153347"/>
                </a:cubicBezTo>
                <a:cubicBezTo>
                  <a:pt x="886329" y="3161526"/>
                  <a:pt x="875890" y="3160020"/>
                  <a:pt x="851456" y="3144306"/>
                </a:cubicBezTo>
                <a:cubicBezTo>
                  <a:pt x="851026" y="3116213"/>
                  <a:pt x="860929" y="3102006"/>
                  <a:pt x="877504" y="3096731"/>
                </a:cubicBezTo>
                <a:cubicBezTo>
                  <a:pt x="884285" y="3080479"/>
                  <a:pt x="866310" y="3082738"/>
                  <a:pt x="861359" y="3075204"/>
                </a:cubicBezTo>
                <a:cubicBezTo>
                  <a:pt x="871799" y="3064226"/>
                  <a:pt x="886759" y="3059166"/>
                  <a:pt x="891927" y="3041192"/>
                </a:cubicBezTo>
                <a:cubicBezTo>
                  <a:pt x="931966" y="3052280"/>
                  <a:pt x="954246" y="3039578"/>
                  <a:pt x="977173" y="3027846"/>
                </a:cubicBezTo>
                <a:cubicBezTo>
                  <a:pt x="982017" y="3001799"/>
                  <a:pt x="986967" y="2975751"/>
                  <a:pt x="973728" y="2963266"/>
                </a:cubicBezTo>
                <a:cubicBezTo>
                  <a:pt x="946711" y="2981995"/>
                  <a:pt x="909041" y="2986622"/>
                  <a:pt x="883962" y="3007933"/>
                </a:cubicBezTo>
                <a:cubicBezTo>
                  <a:pt x="857268" y="2994373"/>
                  <a:pt x="848981" y="2966926"/>
                  <a:pt x="814107" y="2959391"/>
                </a:cubicBezTo>
                <a:cubicBezTo>
                  <a:pt x="776005" y="2958315"/>
                  <a:pt x="765565" y="2994265"/>
                  <a:pt x="731444" y="2998676"/>
                </a:cubicBezTo>
                <a:cubicBezTo>
                  <a:pt x="699263" y="2996632"/>
                  <a:pt x="688500" y="2978442"/>
                  <a:pt x="679457" y="2959175"/>
                </a:cubicBezTo>
                <a:cubicBezTo>
                  <a:pt x="684192" y="2933021"/>
                  <a:pt x="709919" y="2934957"/>
                  <a:pt x="707442" y="2899115"/>
                </a:cubicBezTo>
                <a:cubicBezTo>
                  <a:pt x="708518" y="2885231"/>
                  <a:pt x="693557" y="2883294"/>
                  <a:pt x="677842" y="2882002"/>
                </a:cubicBezTo>
                <a:cubicBezTo>
                  <a:pt x="658684" y="2911385"/>
                  <a:pt x="662667" y="2971553"/>
                  <a:pt x="652442" y="3012885"/>
                </a:cubicBezTo>
                <a:cubicBezTo>
                  <a:pt x="635542" y="3022786"/>
                  <a:pt x="626717" y="3043453"/>
                  <a:pt x="608419" y="3051418"/>
                </a:cubicBezTo>
                <a:cubicBezTo>
                  <a:pt x="612617" y="3065088"/>
                  <a:pt x="617676" y="3078111"/>
                  <a:pt x="621874" y="3091781"/>
                </a:cubicBezTo>
                <a:cubicBezTo>
                  <a:pt x="654809" y="3104481"/>
                  <a:pt x="670202" y="3098239"/>
                  <a:pt x="693665" y="3082954"/>
                </a:cubicBezTo>
                <a:cubicBezTo>
                  <a:pt x="755770" y="3117074"/>
                  <a:pt x="785154" y="3054001"/>
                  <a:pt x="840800" y="3084999"/>
                </a:cubicBezTo>
                <a:cubicBezTo>
                  <a:pt x="841016" y="3105127"/>
                  <a:pt x="828316" y="3108248"/>
                  <a:pt x="822826" y="3120842"/>
                </a:cubicBezTo>
                <a:cubicBezTo>
                  <a:pt x="800223" y="3115567"/>
                  <a:pt x="781817" y="3115891"/>
                  <a:pt x="765457" y="3119012"/>
                </a:cubicBezTo>
                <a:cubicBezTo>
                  <a:pt x="754694" y="3156899"/>
                  <a:pt x="782249" y="3166156"/>
                  <a:pt x="779664" y="3197908"/>
                </a:cubicBezTo>
                <a:cubicBezTo>
                  <a:pt x="796025" y="3226754"/>
                  <a:pt x="825517" y="3245804"/>
                  <a:pt x="838648" y="3276910"/>
                </a:cubicBezTo>
                <a:cubicBezTo>
                  <a:pt x="856191" y="3272821"/>
                  <a:pt x="863404" y="3255061"/>
                  <a:pt x="880841" y="3250970"/>
                </a:cubicBezTo>
                <a:cubicBezTo>
                  <a:pt x="879011" y="3214052"/>
                  <a:pt x="825731" y="3250325"/>
                  <a:pt x="843277" y="3200599"/>
                </a:cubicBezTo>
                <a:cubicBezTo>
                  <a:pt x="861789" y="3186282"/>
                  <a:pt x="850487" y="3214052"/>
                  <a:pt x="866525" y="3216850"/>
                </a:cubicBezTo>
                <a:cubicBezTo>
                  <a:pt x="879119" y="3218681"/>
                  <a:pt x="891603" y="3220510"/>
                  <a:pt x="904197" y="3222340"/>
                </a:cubicBezTo>
                <a:cubicBezTo>
                  <a:pt x="914314" y="3235149"/>
                  <a:pt x="898815" y="3240314"/>
                  <a:pt x="893326" y="3252800"/>
                </a:cubicBezTo>
                <a:cubicBezTo>
                  <a:pt x="903229" y="3273359"/>
                  <a:pt x="888374" y="3312538"/>
                  <a:pt x="886867" y="3341598"/>
                </a:cubicBezTo>
                <a:cubicBezTo>
                  <a:pt x="859098" y="3342998"/>
                  <a:pt x="841985" y="3336540"/>
                  <a:pt x="820457" y="3357637"/>
                </a:cubicBezTo>
                <a:cubicBezTo>
                  <a:pt x="817767" y="3376471"/>
                  <a:pt x="814969" y="3395308"/>
                  <a:pt x="812279" y="3414144"/>
                </a:cubicBezTo>
                <a:cubicBezTo>
                  <a:pt x="795595" y="3414682"/>
                  <a:pt x="792472" y="3433732"/>
                  <a:pt x="776327" y="3441053"/>
                </a:cubicBezTo>
                <a:cubicBezTo>
                  <a:pt x="765457" y="3446002"/>
                  <a:pt x="738548" y="3432118"/>
                  <a:pt x="735965" y="3454399"/>
                </a:cubicBezTo>
                <a:cubicBezTo>
                  <a:pt x="711209" y="3448693"/>
                  <a:pt x="699477" y="3460533"/>
                  <a:pt x="672246" y="3451600"/>
                </a:cubicBezTo>
                <a:cubicBezTo>
                  <a:pt x="640924" y="3458811"/>
                  <a:pt x="639418" y="3528128"/>
                  <a:pt x="651473" y="3551161"/>
                </a:cubicBezTo>
                <a:cubicBezTo>
                  <a:pt x="630377" y="3550193"/>
                  <a:pt x="612725" y="3546533"/>
                  <a:pt x="609280" y="3532325"/>
                </a:cubicBezTo>
                <a:cubicBezTo>
                  <a:pt x="580650" y="3536738"/>
                  <a:pt x="565903" y="3522531"/>
                  <a:pt x="542009" y="3509723"/>
                </a:cubicBezTo>
                <a:cubicBezTo>
                  <a:pt x="535767" y="3513813"/>
                  <a:pt x="526832" y="3514459"/>
                  <a:pt x="516069" y="3512414"/>
                </a:cubicBezTo>
                <a:cubicBezTo>
                  <a:pt x="510795" y="3512844"/>
                  <a:pt x="508858" y="3517796"/>
                  <a:pt x="502615" y="3516826"/>
                </a:cubicBezTo>
                <a:cubicBezTo>
                  <a:pt x="492821" y="3531142"/>
                  <a:pt x="466989" y="3524144"/>
                  <a:pt x="460423" y="3542766"/>
                </a:cubicBezTo>
                <a:cubicBezTo>
                  <a:pt x="440296" y="3542873"/>
                  <a:pt x="446216" y="3523500"/>
                  <a:pt x="431685" y="3519409"/>
                </a:cubicBezTo>
                <a:cubicBezTo>
                  <a:pt x="402301" y="3517580"/>
                  <a:pt x="388955" y="3537169"/>
                  <a:pt x="353651" y="3527373"/>
                </a:cubicBezTo>
                <a:cubicBezTo>
                  <a:pt x="331694" y="3513919"/>
                  <a:pt x="315656" y="3496053"/>
                  <a:pt x="274755" y="3496699"/>
                </a:cubicBezTo>
                <a:cubicBezTo>
                  <a:pt x="273679" y="3472803"/>
                  <a:pt x="299079" y="3484213"/>
                  <a:pt x="309843" y="3476140"/>
                </a:cubicBezTo>
                <a:cubicBezTo>
                  <a:pt x="307798" y="3458919"/>
                  <a:pt x="283150" y="3458704"/>
                  <a:pt x="282936" y="3440190"/>
                </a:cubicBezTo>
                <a:cubicBezTo>
                  <a:pt x="290900" y="3417589"/>
                  <a:pt x="303386" y="3392078"/>
                  <a:pt x="278522" y="3381961"/>
                </a:cubicBezTo>
                <a:cubicBezTo>
                  <a:pt x="264746" y="3395954"/>
                  <a:pt x="262915" y="3425984"/>
                  <a:pt x="239881" y="3427598"/>
                </a:cubicBezTo>
                <a:cubicBezTo>
                  <a:pt x="226643" y="3438038"/>
                  <a:pt x="219431" y="3419202"/>
                  <a:pt x="210282" y="3410484"/>
                </a:cubicBezTo>
                <a:cubicBezTo>
                  <a:pt x="198336" y="3414358"/>
                  <a:pt x="189079" y="3427704"/>
                  <a:pt x="177993" y="3412207"/>
                </a:cubicBezTo>
                <a:cubicBezTo>
                  <a:pt x="179499" y="3401766"/>
                  <a:pt x="181006" y="3391218"/>
                  <a:pt x="182513" y="3380777"/>
                </a:cubicBezTo>
                <a:cubicBezTo>
                  <a:pt x="219216" y="3372490"/>
                  <a:pt x="263776" y="3374749"/>
                  <a:pt x="305431" y="3372920"/>
                </a:cubicBezTo>
                <a:cubicBezTo>
                  <a:pt x="323835" y="3365063"/>
                  <a:pt x="338904" y="3352685"/>
                  <a:pt x="349454" y="3334387"/>
                </a:cubicBezTo>
                <a:cubicBezTo>
                  <a:pt x="368718" y="3340199"/>
                  <a:pt x="376253" y="3330188"/>
                  <a:pt x="383573" y="3320071"/>
                </a:cubicBezTo>
                <a:cubicBezTo>
                  <a:pt x="389169" y="3293486"/>
                  <a:pt x="368826" y="3286275"/>
                  <a:pt x="380128" y="3255491"/>
                </a:cubicBezTo>
                <a:cubicBezTo>
                  <a:pt x="385510" y="3232780"/>
                  <a:pt x="408651" y="3233750"/>
                  <a:pt x="407145" y="3201674"/>
                </a:cubicBezTo>
                <a:cubicBezTo>
                  <a:pt x="393582" y="3185744"/>
                  <a:pt x="370227" y="3177025"/>
                  <a:pt x="355158" y="3162172"/>
                </a:cubicBezTo>
                <a:cubicBezTo>
                  <a:pt x="343318" y="3166264"/>
                  <a:pt x="323513" y="3159805"/>
                  <a:pt x="315656" y="3169277"/>
                </a:cubicBezTo>
                <a:cubicBezTo>
                  <a:pt x="291008" y="3159697"/>
                  <a:pt x="284550" y="3136556"/>
                  <a:pt x="264638" y="3123425"/>
                </a:cubicBezTo>
                <a:cubicBezTo>
                  <a:pt x="267759" y="3108033"/>
                  <a:pt x="269911" y="3093287"/>
                  <a:pt x="263776" y="3084893"/>
                </a:cubicBezTo>
                <a:cubicBezTo>
                  <a:pt x="247094" y="3082524"/>
                  <a:pt x="230302" y="3080047"/>
                  <a:pt x="213511" y="3077680"/>
                </a:cubicBezTo>
                <a:cubicBezTo>
                  <a:pt x="190585" y="3081878"/>
                  <a:pt x="191446" y="3118044"/>
                  <a:pt x="163246" y="3115245"/>
                </a:cubicBezTo>
                <a:cubicBezTo>
                  <a:pt x="153129" y="3137740"/>
                  <a:pt x="176270" y="3135372"/>
                  <a:pt x="170350" y="3154746"/>
                </a:cubicBezTo>
                <a:cubicBezTo>
                  <a:pt x="153345" y="3164433"/>
                  <a:pt x="136445" y="3174336"/>
                  <a:pt x="115564" y="3178856"/>
                </a:cubicBezTo>
                <a:cubicBezTo>
                  <a:pt x="124283" y="3204042"/>
                  <a:pt x="181328" y="3193171"/>
                  <a:pt x="200703" y="3210392"/>
                </a:cubicBezTo>
                <a:cubicBezTo>
                  <a:pt x="186818" y="3229229"/>
                  <a:pt x="178637" y="3255813"/>
                  <a:pt x="170997" y="3282938"/>
                </a:cubicBezTo>
                <a:cubicBezTo>
                  <a:pt x="157542" y="3287458"/>
                  <a:pt x="142581" y="3289935"/>
                  <a:pt x="136015" y="3303495"/>
                </a:cubicBezTo>
                <a:cubicBezTo>
                  <a:pt x="121376" y="3301343"/>
                  <a:pt x="106739" y="3299298"/>
                  <a:pt x="92101" y="3297145"/>
                </a:cubicBezTo>
                <a:cubicBezTo>
                  <a:pt x="72726" y="3303603"/>
                  <a:pt x="55612" y="3313290"/>
                  <a:pt x="48078" y="3335678"/>
                </a:cubicBezTo>
                <a:cubicBezTo>
                  <a:pt x="44688" y="3322332"/>
                  <a:pt x="32257" y="3315766"/>
                  <a:pt x="16246" y="3311878"/>
                </a:cubicBezTo>
                <a:lnTo>
                  <a:pt x="0" y="3309520"/>
                </a:lnTo>
                <a:lnTo>
                  <a:pt x="0" y="2182845"/>
                </a:lnTo>
                <a:lnTo>
                  <a:pt x="1823" y="2184864"/>
                </a:lnTo>
                <a:cubicBezTo>
                  <a:pt x="6586" y="2199531"/>
                  <a:pt x="-34" y="2222719"/>
                  <a:pt x="16111" y="2228773"/>
                </a:cubicBezTo>
                <a:cubicBezTo>
                  <a:pt x="9975" y="2233079"/>
                  <a:pt x="9867" y="2245457"/>
                  <a:pt x="826" y="2245779"/>
                </a:cubicBezTo>
                <a:cubicBezTo>
                  <a:pt x="23214" y="2264507"/>
                  <a:pt x="5994" y="2312835"/>
                  <a:pt x="26659" y="2332854"/>
                </a:cubicBezTo>
                <a:cubicBezTo>
                  <a:pt x="16219" y="2379891"/>
                  <a:pt x="31395" y="2407769"/>
                  <a:pt x="43558" y="2437905"/>
                </a:cubicBezTo>
                <a:cubicBezTo>
                  <a:pt x="66914" y="2439197"/>
                  <a:pt x="77462" y="2449853"/>
                  <a:pt x="91993" y="2457709"/>
                </a:cubicBezTo>
                <a:cubicBezTo>
                  <a:pt x="96728" y="2480313"/>
                  <a:pt x="85965" y="2514540"/>
                  <a:pt x="93607" y="2534883"/>
                </a:cubicBezTo>
                <a:cubicBezTo>
                  <a:pt x="121376" y="2529503"/>
                  <a:pt x="106307" y="2466966"/>
                  <a:pt x="125144" y="2449745"/>
                </a:cubicBezTo>
                <a:cubicBezTo>
                  <a:pt x="130956" y="2430478"/>
                  <a:pt x="111905" y="2429726"/>
                  <a:pt x="103724" y="2421007"/>
                </a:cubicBezTo>
                <a:cubicBezTo>
                  <a:pt x="119762" y="2375370"/>
                  <a:pt x="83382" y="2369020"/>
                  <a:pt x="98451" y="2324137"/>
                </a:cubicBezTo>
                <a:cubicBezTo>
                  <a:pt x="108998" y="2315740"/>
                  <a:pt x="131387" y="2323275"/>
                  <a:pt x="149577" y="2325105"/>
                </a:cubicBezTo>
                <a:cubicBezTo>
                  <a:pt x="162816" y="2350614"/>
                  <a:pt x="176378" y="2375908"/>
                  <a:pt x="175408" y="2412072"/>
                </a:cubicBezTo>
                <a:cubicBezTo>
                  <a:pt x="190585" y="2409920"/>
                  <a:pt x="195213" y="2393668"/>
                  <a:pt x="210390" y="2391515"/>
                </a:cubicBezTo>
                <a:cubicBezTo>
                  <a:pt x="202425" y="2375048"/>
                  <a:pt x="197904" y="2356104"/>
                  <a:pt x="178207" y="2348461"/>
                </a:cubicBezTo>
                <a:cubicBezTo>
                  <a:pt x="178099" y="2328334"/>
                  <a:pt x="197473" y="2334254"/>
                  <a:pt x="201565" y="2319724"/>
                </a:cubicBezTo>
                <a:cubicBezTo>
                  <a:pt x="187248" y="2304224"/>
                  <a:pt x="183697" y="2280867"/>
                  <a:pt x="192738" y="2248040"/>
                </a:cubicBezTo>
                <a:cubicBezTo>
                  <a:pt x="149684" y="2224468"/>
                  <a:pt x="150438" y="2273548"/>
                  <a:pt x="95868" y="2253206"/>
                </a:cubicBezTo>
                <a:cubicBezTo>
                  <a:pt x="76279" y="2267736"/>
                  <a:pt x="109860" y="2271181"/>
                  <a:pt x="102972" y="2292708"/>
                </a:cubicBezTo>
                <a:cubicBezTo>
                  <a:pt x="83598" y="2298196"/>
                  <a:pt x="57227" y="2294429"/>
                  <a:pt x="40221" y="2283666"/>
                </a:cubicBezTo>
                <a:cubicBezTo>
                  <a:pt x="49154" y="2263217"/>
                  <a:pt x="64653" y="2251377"/>
                  <a:pt x="84244" y="2245133"/>
                </a:cubicBezTo>
                <a:cubicBezTo>
                  <a:pt x="97266" y="2205202"/>
                  <a:pt x="121268" y="2179799"/>
                  <a:pt x="158833" y="2172589"/>
                </a:cubicBezTo>
                <a:cubicBezTo>
                  <a:pt x="186818" y="2174095"/>
                  <a:pt x="176378" y="2204233"/>
                  <a:pt x="183913" y="2221023"/>
                </a:cubicBezTo>
                <a:cubicBezTo>
                  <a:pt x="197797" y="2222099"/>
                  <a:pt x="199626" y="2207138"/>
                  <a:pt x="201026" y="2191531"/>
                </a:cubicBezTo>
                <a:cubicBezTo>
                  <a:pt x="238913" y="2167207"/>
                  <a:pt x="264207" y="2126198"/>
                  <a:pt x="308874" y="2110914"/>
                </a:cubicBezTo>
                <a:cubicBezTo>
                  <a:pt x="338258" y="2117911"/>
                  <a:pt x="360647" y="2115326"/>
                  <a:pt x="379698" y="2108439"/>
                </a:cubicBezTo>
                <a:cubicBezTo>
                  <a:pt x="392184" y="2089817"/>
                  <a:pt x="385940" y="2081099"/>
                  <a:pt x="386910" y="2058173"/>
                </a:cubicBezTo>
                <a:cubicBezTo>
                  <a:pt x="424797" y="2054084"/>
                  <a:pt x="416402" y="2084652"/>
                  <a:pt x="411020" y="2112959"/>
                </a:cubicBezTo>
                <a:cubicBezTo>
                  <a:pt x="421998" y="2130827"/>
                  <a:pt x="437821" y="2145142"/>
                  <a:pt x="455795" y="2157842"/>
                </a:cubicBezTo>
                <a:cubicBezTo>
                  <a:pt x="474201" y="2157520"/>
                  <a:pt x="491421" y="2155583"/>
                  <a:pt x="497127" y="2138145"/>
                </a:cubicBezTo>
                <a:cubicBezTo>
                  <a:pt x="528017" y="2143849"/>
                  <a:pt x="554495" y="2132011"/>
                  <a:pt x="578712" y="2149985"/>
                </a:cubicBezTo>
                <a:cubicBezTo>
                  <a:pt x="608741" y="2142775"/>
                  <a:pt x="634898" y="2130395"/>
                  <a:pt x="671170" y="2131257"/>
                </a:cubicBezTo>
                <a:cubicBezTo>
                  <a:pt x="672030" y="2091432"/>
                  <a:pt x="661913" y="2059788"/>
                  <a:pt x="654271" y="2026314"/>
                </a:cubicBezTo>
                <a:cubicBezTo>
                  <a:pt x="633498" y="2023408"/>
                  <a:pt x="642755" y="2060864"/>
                  <a:pt x="629084" y="2067538"/>
                </a:cubicBezTo>
                <a:cubicBezTo>
                  <a:pt x="606159" y="2066031"/>
                  <a:pt x="615631" y="2040199"/>
                  <a:pt x="595073" y="2036970"/>
                </a:cubicBezTo>
                <a:cubicBezTo>
                  <a:pt x="597656" y="2007908"/>
                  <a:pt x="592812" y="2005648"/>
                  <a:pt x="603253" y="1980461"/>
                </a:cubicBezTo>
                <a:cubicBezTo>
                  <a:pt x="626287" y="1971744"/>
                  <a:pt x="628870" y="2018996"/>
                  <a:pt x="675906" y="2010169"/>
                </a:cubicBezTo>
                <a:cubicBezTo>
                  <a:pt x="693127" y="2006402"/>
                  <a:pt x="699800" y="1963564"/>
                  <a:pt x="691297" y="1948280"/>
                </a:cubicBezTo>
                <a:cubicBezTo>
                  <a:pt x="679243" y="1925569"/>
                  <a:pt x="655455" y="1911576"/>
                  <a:pt x="642000" y="1889941"/>
                </a:cubicBezTo>
                <a:cubicBezTo>
                  <a:pt x="640494" y="1853023"/>
                  <a:pt x="657930" y="1841399"/>
                  <a:pt x="665464" y="1816429"/>
                </a:cubicBezTo>
                <a:cubicBezTo>
                  <a:pt x="652764" y="1799745"/>
                  <a:pt x="609496" y="1805987"/>
                  <a:pt x="584739" y="1798347"/>
                </a:cubicBezTo>
                <a:cubicBezTo>
                  <a:pt x="561814" y="1793071"/>
                  <a:pt x="566119" y="1767455"/>
                  <a:pt x="530924" y="1771330"/>
                </a:cubicBezTo>
                <a:cubicBezTo>
                  <a:pt x="518438" y="1747112"/>
                  <a:pt x="510795" y="1719235"/>
                  <a:pt x="504123" y="1690605"/>
                </a:cubicBezTo>
                <a:cubicBezTo>
                  <a:pt x="488516" y="1692218"/>
                  <a:pt x="474201" y="1695449"/>
                  <a:pt x="452996" y="1689635"/>
                </a:cubicBezTo>
                <a:cubicBezTo>
                  <a:pt x="463868" y="1661760"/>
                  <a:pt x="494112" y="1659713"/>
                  <a:pt x="506060" y="1633236"/>
                </a:cubicBezTo>
                <a:cubicBezTo>
                  <a:pt x="502939" y="1605681"/>
                  <a:pt x="507460" y="1572530"/>
                  <a:pt x="513378" y="1538195"/>
                </a:cubicBezTo>
                <a:cubicBezTo>
                  <a:pt x="518330" y="1519897"/>
                  <a:pt x="528771" y="1508703"/>
                  <a:pt x="543946" y="1504075"/>
                </a:cubicBezTo>
                <a:cubicBezTo>
                  <a:pt x="530385" y="1484271"/>
                  <a:pt x="526618" y="1457362"/>
                  <a:pt x="486577" y="1457362"/>
                </a:cubicBezTo>
                <a:cubicBezTo>
                  <a:pt x="496158" y="1429701"/>
                  <a:pt x="457301" y="1438204"/>
                  <a:pt x="460639" y="1415170"/>
                </a:cubicBezTo>
                <a:cubicBezTo>
                  <a:pt x="493682" y="1414740"/>
                  <a:pt x="509289" y="1427332"/>
                  <a:pt x="520698" y="1443047"/>
                </a:cubicBezTo>
                <a:cubicBezTo>
                  <a:pt x="549328" y="1444016"/>
                  <a:pt x="567304" y="1453057"/>
                  <a:pt x="588831" y="1459299"/>
                </a:cubicBezTo>
                <a:cubicBezTo>
                  <a:pt x="598624" y="1457362"/>
                  <a:pt x="606051" y="1452303"/>
                  <a:pt x="615738" y="1450366"/>
                </a:cubicBezTo>
                <a:cubicBezTo>
                  <a:pt x="624134" y="1430991"/>
                  <a:pt x="596257" y="1438742"/>
                  <a:pt x="600563" y="1422489"/>
                </a:cubicBezTo>
                <a:cubicBezTo>
                  <a:pt x="588831" y="1420122"/>
                  <a:pt x="599162" y="1401177"/>
                  <a:pt x="584417" y="1400961"/>
                </a:cubicBezTo>
                <a:cubicBezTo>
                  <a:pt x="590982" y="1381157"/>
                  <a:pt x="584309" y="1371148"/>
                  <a:pt x="584525" y="1356079"/>
                </a:cubicBezTo>
                <a:cubicBezTo>
                  <a:pt x="581941" y="1335198"/>
                  <a:pt x="602715" y="1345423"/>
                  <a:pt x="607021" y="1333691"/>
                </a:cubicBezTo>
                <a:cubicBezTo>
                  <a:pt x="609712" y="1314855"/>
                  <a:pt x="612509" y="1296019"/>
                  <a:pt x="615200" y="1277183"/>
                </a:cubicBezTo>
                <a:cubicBezTo>
                  <a:pt x="623810" y="1263728"/>
                  <a:pt x="642108" y="1263298"/>
                  <a:pt x="651149" y="1250274"/>
                </a:cubicBezTo>
                <a:cubicBezTo>
                  <a:pt x="671384" y="1261361"/>
                  <a:pt x="669878" y="1288592"/>
                  <a:pt x="695926" y="1295265"/>
                </a:cubicBezTo>
                <a:cubicBezTo>
                  <a:pt x="712716" y="1275246"/>
                  <a:pt x="726062" y="1250598"/>
                  <a:pt x="743608" y="1231653"/>
                </a:cubicBezTo>
                <a:cubicBezTo>
                  <a:pt x="756200" y="1233484"/>
                  <a:pt x="768686" y="1235314"/>
                  <a:pt x="781279" y="1237035"/>
                </a:cubicBezTo>
                <a:cubicBezTo>
                  <a:pt x="808079" y="1213033"/>
                  <a:pt x="831329" y="1184188"/>
                  <a:pt x="862111" y="1165459"/>
                </a:cubicBezTo>
                <a:cubicBezTo>
                  <a:pt x="892895" y="1174070"/>
                  <a:pt x="900430" y="1151791"/>
                  <a:pt x="922279" y="1148454"/>
                </a:cubicBezTo>
                <a:cubicBezTo>
                  <a:pt x="947358" y="1152113"/>
                  <a:pt x="972544" y="1155664"/>
                  <a:pt x="997624" y="1159324"/>
                </a:cubicBezTo>
                <a:cubicBezTo>
                  <a:pt x="1026792" y="1145977"/>
                  <a:pt x="1038416" y="1108951"/>
                  <a:pt x="1075766" y="1106476"/>
                </a:cubicBezTo>
                <a:cubicBezTo>
                  <a:pt x="1084807" y="1135645"/>
                  <a:pt x="1064678" y="1164705"/>
                  <a:pt x="1046058" y="1179128"/>
                </a:cubicBezTo>
                <a:cubicBezTo>
                  <a:pt x="1042399" y="1217339"/>
                  <a:pt x="1028837" y="1262976"/>
                  <a:pt x="1035941" y="1293114"/>
                </a:cubicBezTo>
                <a:cubicBezTo>
                  <a:pt x="1053593" y="1296773"/>
                  <a:pt x="1051225" y="1273631"/>
                  <a:pt x="1075442" y="1286009"/>
                </a:cubicBezTo>
                <a:cubicBezTo>
                  <a:pt x="1078025" y="1306998"/>
                  <a:pt x="1053485" y="1291605"/>
                  <a:pt x="1052947" y="1308397"/>
                </a:cubicBezTo>
                <a:cubicBezTo>
                  <a:pt x="1052086" y="1327663"/>
                  <a:pt x="1069092" y="1333583"/>
                  <a:pt x="1058220" y="1360384"/>
                </a:cubicBezTo>
                <a:cubicBezTo>
                  <a:pt x="1084161" y="1380619"/>
                  <a:pt x="1089004" y="1339933"/>
                  <a:pt x="1123662" y="1350589"/>
                </a:cubicBezTo>
                <a:cubicBezTo>
                  <a:pt x="1140453" y="1366842"/>
                  <a:pt x="1118389" y="1383095"/>
                  <a:pt x="1128075" y="1408926"/>
                </a:cubicBezTo>
                <a:cubicBezTo>
                  <a:pt x="1136470" y="1410110"/>
                  <a:pt x="1144867" y="1411403"/>
                  <a:pt x="1153262" y="1412587"/>
                </a:cubicBezTo>
                <a:cubicBezTo>
                  <a:pt x="1160258" y="1412049"/>
                  <a:pt x="1159290" y="1400747"/>
                  <a:pt x="1167576" y="1401824"/>
                </a:cubicBezTo>
                <a:cubicBezTo>
                  <a:pt x="1170698" y="1380835"/>
                  <a:pt x="1155414" y="1373622"/>
                  <a:pt x="1147880" y="1360492"/>
                </a:cubicBezTo>
                <a:cubicBezTo>
                  <a:pt x="1154122" y="1326479"/>
                  <a:pt x="1154446" y="1284395"/>
                  <a:pt x="1168653" y="1260929"/>
                </a:cubicBezTo>
                <a:cubicBezTo>
                  <a:pt x="1171774" y="1224981"/>
                  <a:pt x="1139591" y="1215508"/>
                  <a:pt x="1156275" y="1169335"/>
                </a:cubicBezTo>
                <a:cubicBezTo>
                  <a:pt x="1174465" y="1162769"/>
                  <a:pt x="1195563" y="1193659"/>
                  <a:pt x="1201051" y="1214326"/>
                </a:cubicBezTo>
                <a:cubicBezTo>
                  <a:pt x="1225592" y="1194735"/>
                  <a:pt x="1262724" y="1191936"/>
                  <a:pt x="1273812" y="1154374"/>
                </a:cubicBezTo>
                <a:cubicBezTo>
                  <a:pt x="1288127" y="1158463"/>
                  <a:pt x="1298136" y="1156849"/>
                  <a:pt x="1306100" y="1152651"/>
                </a:cubicBezTo>
                <a:cubicBezTo>
                  <a:pt x="1287266" y="1136828"/>
                  <a:pt x="1251854" y="1133493"/>
                  <a:pt x="1241629" y="1111320"/>
                </a:cubicBezTo>
                <a:cubicBezTo>
                  <a:pt x="1216657" y="1110351"/>
                  <a:pt x="1243459" y="1141996"/>
                  <a:pt x="1222685" y="1153404"/>
                </a:cubicBezTo>
                <a:cubicBezTo>
                  <a:pt x="1191578" y="1154266"/>
                  <a:pt x="1181461" y="1139411"/>
                  <a:pt x="1183292" y="1115625"/>
                </a:cubicBezTo>
                <a:cubicBezTo>
                  <a:pt x="1164026" y="1109813"/>
                  <a:pt x="1163271" y="1128863"/>
                  <a:pt x="1154552" y="1137152"/>
                </a:cubicBezTo>
                <a:cubicBezTo>
                  <a:pt x="1122695" y="1116271"/>
                  <a:pt x="1117528" y="1075262"/>
                  <a:pt x="1082976" y="1056319"/>
                </a:cubicBezTo>
                <a:cubicBezTo>
                  <a:pt x="1083837" y="1050075"/>
                  <a:pt x="1084807" y="1043833"/>
                  <a:pt x="1085667" y="1037483"/>
                </a:cubicBezTo>
                <a:cubicBezTo>
                  <a:pt x="1070814" y="1011327"/>
                  <a:pt x="1033572" y="1001749"/>
                  <a:pt x="1031958" y="965583"/>
                </a:cubicBezTo>
                <a:cubicBezTo>
                  <a:pt x="996008" y="969243"/>
                  <a:pt x="996762" y="957511"/>
                  <a:pt x="971037" y="943950"/>
                </a:cubicBezTo>
                <a:cubicBezTo>
                  <a:pt x="951987" y="948470"/>
                  <a:pt x="943806" y="967522"/>
                  <a:pt x="938640" y="990554"/>
                </a:cubicBezTo>
                <a:cubicBezTo>
                  <a:pt x="915391" y="986894"/>
                  <a:pt x="918836" y="1019077"/>
                  <a:pt x="896447" y="1016494"/>
                </a:cubicBezTo>
                <a:cubicBezTo>
                  <a:pt x="898277" y="1004008"/>
                  <a:pt x="900106" y="991416"/>
                  <a:pt x="901936" y="978822"/>
                </a:cubicBezTo>
                <a:cubicBezTo>
                  <a:pt x="918836" y="978930"/>
                  <a:pt x="926693" y="967090"/>
                  <a:pt x="926262" y="943950"/>
                </a:cubicBezTo>
                <a:cubicBezTo>
                  <a:pt x="935087" y="930818"/>
                  <a:pt x="958121" y="936630"/>
                  <a:pt x="956830" y="909937"/>
                </a:cubicBezTo>
                <a:cubicBezTo>
                  <a:pt x="956399" y="904663"/>
                  <a:pt x="951449" y="902725"/>
                  <a:pt x="952417" y="896482"/>
                </a:cubicBezTo>
                <a:cubicBezTo>
                  <a:pt x="929922" y="886365"/>
                  <a:pt x="932289" y="909507"/>
                  <a:pt x="912916" y="903587"/>
                </a:cubicBezTo>
                <a:cubicBezTo>
                  <a:pt x="912162" y="885505"/>
                  <a:pt x="884393" y="887548"/>
                  <a:pt x="871692" y="878400"/>
                </a:cubicBezTo>
                <a:cubicBezTo>
                  <a:pt x="867925" y="855151"/>
                  <a:pt x="849303" y="842989"/>
                  <a:pt x="862865" y="806609"/>
                </a:cubicBezTo>
                <a:cubicBezTo>
                  <a:pt x="883100" y="811236"/>
                  <a:pt x="879657" y="784221"/>
                  <a:pt x="897847" y="786050"/>
                </a:cubicBezTo>
                <a:cubicBezTo>
                  <a:pt x="930890" y="789279"/>
                  <a:pt x="944559" y="807147"/>
                  <a:pt x="956076" y="826521"/>
                </a:cubicBezTo>
                <a:cubicBezTo>
                  <a:pt x="994933" y="831041"/>
                  <a:pt x="988797" y="775502"/>
                  <a:pt x="1005481" y="750316"/>
                </a:cubicBezTo>
                <a:cubicBezTo>
                  <a:pt x="1026576" y="754299"/>
                  <a:pt x="1014198" y="795953"/>
                  <a:pt x="1015274" y="815864"/>
                </a:cubicBezTo>
                <a:cubicBezTo>
                  <a:pt x="1023455" y="820923"/>
                  <a:pt x="1012691" y="840190"/>
                  <a:pt x="1024209" y="842773"/>
                </a:cubicBezTo>
                <a:cubicBezTo>
                  <a:pt x="1022702" y="853214"/>
                  <a:pt x="1021194" y="863762"/>
                  <a:pt x="1019688" y="874095"/>
                </a:cubicBezTo>
                <a:cubicBezTo>
                  <a:pt x="1027222" y="900250"/>
                  <a:pt x="1044660" y="918978"/>
                  <a:pt x="1040246" y="953959"/>
                </a:cubicBezTo>
                <a:cubicBezTo>
                  <a:pt x="1059082" y="951807"/>
                  <a:pt x="1077811" y="949224"/>
                  <a:pt x="1087820" y="935231"/>
                </a:cubicBezTo>
                <a:cubicBezTo>
                  <a:pt x="1109777" y="978716"/>
                  <a:pt x="1136362" y="935661"/>
                  <a:pt x="1181999" y="948900"/>
                </a:cubicBezTo>
                <a:cubicBezTo>
                  <a:pt x="1186197" y="956865"/>
                  <a:pt x="1187812" y="966876"/>
                  <a:pt x="1183722" y="981190"/>
                </a:cubicBezTo>
                <a:cubicBezTo>
                  <a:pt x="1206110" y="1007345"/>
                  <a:pt x="1248947" y="1018325"/>
                  <a:pt x="1270582" y="1045018"/>
                </a:cubicBezTo>
                <a:cubicBezTo>
                  <a:pt x="1314068" y="1060731"/>
                  <a:pt x="1319233" y="1025213"/>
                  <a:pt x="1361210" y="1038882"/>
                </a:cubicBezTo>
                <a:cubicBezTo>
                  <a:pt x="1381229" y="1025859"/>
                  <a:pt x="1400820" y="1012081"/>
                  <a:pt x="1407924" y="981621"/>
                </a:cubicBezTo>
                <a:cubicBezTo>
                  <a:pt x="1415457" y="953635"/>
                  <a:pt x="1376924" y="959987"/>
                  <a:pt x="1382952" y="933078"/>
                </a:cubicBezTo>
                <a:cubicBezTo>
                  <a:pt x="1410613" y="932862"/>
                  <a:pt x="1416533" y="949008"/>
                  <a:pt x="1430418" y="959233"/>
                </a:cubicBezTo>
                <a:cubicBezTo>
                  <a:pt x="1452377" y="959555"/>
                  <a:pt x="1465183" y="966768"/>
                  <a:pt x="1479714" y="972796"/>
                </a:cubicBezTo>
                <a:cubicBezTo>
                  <a:pt x="1515018" y="972580"/>
                  <a:pt x="1519539" y="931248"/>
                  <a:pt x="1523844" y="889486"/>
                </a:cubicBezTo>
                <a:cubicBezTo>
                  <a:pt x="1572925" y="865268"/>
                  <a:pt x="1619208" y="837283"/>
                  <a:pt x="1653219" y="792830"/>
                </a:cubicBezTo>
                <a:cubicBezTo>
                  <a:pt x="1654620" y="773134"/>
                  <a:pt x="1639336" y="765815"/>
                  <a:pt x="1633523" y="751500"/>
                </a:cubicBezTo>
                <a:cubicBezTo>
                  <a:pt x="1656556" y="722331"/>
                  <a:pt x="1670979" y="681861"/>
                  <a:pt x="1692936" y="651185"/>
                </a:cubicBezTo>
                <a:close/>
                <a:moveTo>
                  <a:pt x="0" y="598575"/>
                </a:moveTo>
                <a:lnTo>
                  <a:pt x="7612" y="599306"/>
                </a:lnTo>
                <a:cubicBezTo>
                  <a:pt x="15146" y="608562"/>
                  <a:pt x="9872" y="627506"/>
                  <a:pt x="7504" y="644081"/>
                </a:cubicBezTo>
                <a:lnTo>
                  <a:pt x="0" y="643856"/>
                </a:lnTo>
                <a:close/>
                <a:moveTo>
                  <a:pt x="1001497" y="595861"/>
                </a:moveTo>
                <a:cubicBezTo>
                  <a:pt x="1011938" y="597368"/>
                  <a:pt x="1022378" y="598876"/>
                  <a:pt x="1032927" y="600381"/>
                </a:cubicBezTo>
                <a:cubicBezTo>
                  <a:pt x="1047780" y="621155"/>
                  <a:pt x="1010000" y="613621"/>
                  <a:pt x="1013983" y="642467"/>
                </a:cubicBezTo>
                <a:cubicBezTo>
                  <a:pt x="1009677" y="664316"/>
                  <a:pt x="1032173" y="666147"/>
                  <a:pt x="1033679" y="683798"/>
                </a:cubicBezTo>
                <a:cubicBezTo>
                  <a:pt x="1032927" y="722869"/>
                  <a:pt x="1003111" y="722869"/>
                  <a:pt x="992241" y="748272"/>
                </a:cubicBezTo>
                <a:cubicBezTo>
                  <a:pt x="954031" y="716519"/>
                  <a:pt x="996439" y="674757"/>
                  <a:pt x="991595" y="619971"/>
                </a:cubicBezTo>
                <a:cubicBezTo>
                  <a:pt x="992348" y="608669"/>
                  <a:pt x="1001174" y="607915"/>
                  <a:pt x="1001497" y="595861"/>
                </a:cubicBezTo>
                <a:close/>
                <a:moveTo>
                  <a:pt x="1576351" y="481032"/>
                </a:moveTo>
                <a:cubicBezTo>
                  <a:pt x="1609862" y="480962"/>
                  <a:pt x="1656906" y="498963"/>
                  <a:pt x="1677975" y="482092"/>
                </a:cubicBezTo>
                <a:cubicBezTo>
                  <a:pt x="1703161" y="502650"/>
                  <a:pt x="1713818" y="533757"/>
                  <a:pt x="1723610" y="565615"/>
                </a:cubicBezTo>
                <a:cubicBezTo>
                  <a:pt x="1705960" y="574550"/>
                  <a:pt x="1699932" y="598874"/>
                  <a:pt x="1684971" y="611360"/>
                </a:cubicBezTo>
                <a:cubicBezTo>
                  <a:pt x="1676036" y="609530"/>
                  <a:pt x="1667317" y="607700"/>
                  <a:pt x="1665166" y="614912"/>
                </a:cubicBezTo>
                <a:cubicBezTo>
                  <a:pt x="1632230" y="615236"/>
                  <a:pt x="1625879" y="595753"/>
                  <a:pt x="1597894" y="592308"/>
                </a:cubicBezTo>
                <a:cubicBezTo>
                  <a:pt x="1588961" y="552485"/>
                  <a:pt x="1539235" y="542906"/>
                  <a:pt x="1548814" y="489088"/>
                </a:cubicBezTo>
                <a:cubicBezTo>
                  <a:pt x="1555514" y="483087"/>
                  <a:pt x="1565181" y="481056"/>
                  <a:pt x="1576351" y="481032"/>
                </a:cubicBezTo>
                <a:close/>
                <a:moveTo>
                  <a:pt x="955108" y="473805"/>
                </a:moveTo>
                <a:cubicBezTo>
                  <a:pt x="959305" y="474451"/>
                  <a:pt x="963502" y="474989"/>
                  <a:pt x="967700" y="475634"/>
                </a:cubicBezTo>
                <a:cubicBezTo>
                  <a:pt x="964687" y="492641"/>
                  <a:pt x="976310" y="489734"/>
                  <a:pt x="964040" y="500714"/>
                </a:cubicBezTo>
                <a:cubicBezTo>
                  <a:pt x="959843" y="500068"/>
                  <a:pt x="955646" y="499529"/>
                  <a:pt x="951448" y="498883"/>
                </a:cubicBezTo>
                <a:cubicBezTo>
                  <a:pt x="942730" y="484891"/>
                  <a:pt x="953171" y="491027"/>
                  <a:pt x="955108" y="473805"/>
                </a:cubicBezTo>
                <a:close/>
                <a:moveTo>
                  <a:pt x="1452914" y="443237"/>
                </a:moveTo>
                <a:cubicBezTo>
                  <a:pt x="1459156" y="444099"/>
                  <a:pt x="1465508" y="445066"/>
                  <a:pt x="1471749" y="445928"/>
                </a:cubicBezTo>
                <a:cubicBezTo>
                  <a:pt x="1481652" y="464656"/>
                  <a:pt x="1467443" y="501360"/>
                  <a:pt x="1466259" y="528484"/>
                </a:cubicBezTo>
                <a:cubicBezTo>
                  <a:pt x="1429018" y="544521"/>
                  <a:pt x="1423959" y="509647"/>
                  <a:pt x="1407061" y="494364"/>
                </a:cubicBezTo>
                <a:cubicBezTo>
                  <a:pt x="1426436" y="482738"/>
                  <a:pt x="1432463" y="453247"/>
                  <a:pt x="1452914" y="443237"/>
                </a:cubicBezTo>
                <a:close/>
                <a:moveTo>
                  <a:pt x="1040459" y="370799"/>
                </a:moveTo>
                <a:cubicBezTo>
                  <a:pt x="1053269" y="378334"/>
                  <a:pt x="1054560" y="408578"/>
                  <a:pt x="1029698" y="401259"/>
                </a:cubicBezTo>
                <a:cubicBezTo>
                  <a:pt x="1017858" y="386190"/>
                  <a:pt x="1033249" y="381024"/>
                  <a:pt x="1040459" y="370799"/>
                </a:cubicBezTo>
                <a:close/>
                <a:moveTo>
                  <a:pt x="797748" y="143369"/>
                </a:moveTo>
                <a:cubicBezTo>
                  <a:pt x="795702" y="150473"/>
                  <a:pt x="797532" y="154779"/>
                  <a:pt x="802160" y="156824"/>
                </a:cubicBezTo>
                <a:cubicBezTo>
                  <a:pt x="799469" y="175013"/>
                  <a:pt x="764489" y="166617"/>
                  <a:pt x="757277" y="156824"/>
                </a:cubicBezTo>
                <a:cubicBezTo>
                  <a:pt x="764919" y="144446"/>
                  <a:pt x="778696" y="140354"/>
                  <a:pt x="797748" y="143369"/>
                </a:cubicBezTo>
                <a:close/>
                <a:moveTo>
                  <a:pt x="959197" y="0"/>
                </a:moveTo>
                <a:cubicBezTo>
                  <a:pt x="978248" y="2907"/>
                  <a:pt x="997084" y="5598"/>
                  <a:pt x="1015920" y="8289"/>
                </a:cubicBezTo>
                <a:cubicBezTo>
                  <a:pt x="1012261" y="17760"/>
                  <a:pt x="1015598" y="30460"/>
                  <a:pt x="1011400" y="39717"/>
                </a:cubicBezTo>
                <a:cubicBezTo>
                  <a:pt x="1008063" y="46928"/>
                  <a:pt x="1000421" y="45851"/>
                  <a:pt x="996976" y="50481"/>
                </a:cubicBezTo>
                <a:cubicBezTo>
                  <a:pt x="990519" y="59198"/>
                  <a:pt x="981585" y="76635"/>
                  <a:pt x="967378" y="78250"/>
                </a:cubicBezTo>
                <a:cubicBezTo>
                  <a:pt x="965978" y="93857"/>
                  <a:pt x="963933" y="108602"/>
                  <a:pt x="955646" y="115060"/>
                </a:cubicBezTo>
                <a:cubicBezTo>
                  <a:pt x="953923" y="138740"/>
                  <a:pt x="965009" y="152841"/>
                  <a:pt x="973406" y="168878"/>
                </a:cubicBezTo>
                <a:cubicBezTo>
                  <a:pt x="970391" y="189759"/>
                  <a:pt x="967378" y="210748"/>
                  <a:pt x="964363" y="231629"/>
                </a:cubicBezTo>
                <a:cubicBezTo>
                  <a:pt x="930352" y="236040"/>
                  <a:pt x="884499" y="224632"/>
                  <a:pt x="881808" y="270914"/>
                </a:cubicBezTo>
                <a:cubicBezTo>
                  <a:pt x="884176" y="293409"/>
                  <a:pt x="889020" y="314076"/>
                  <a:pt x="905918" y="325700"/>
                </a:cubicBezTo>
                <a:cubicBezTo>
                  <a:pt x="869970" y="340015"/>
                  <a:pt x="882240" y="418911"/>
                  <a:pt x="861789" y="453892"/>
                </a:cubicBezTo>
                <a:cubicBezTo>
                  <a:pt x="833696" y="453784"/>
                  <a:pt x="825193" y="479939"/>
                  <a:pt x="799792" y="483382"/>
                </a:cubicBezTo>
                <a:cubicBezTo>
                  <a:pt x="801513" y="503188"/>
                  <a:pt x="790105" y="505341"/>
                  <a:pt x="788060" y="520194"/>
                </a:cubicBezTo>
                <a:cubicBezTo>
                  <a:pt x="758675" y="525790"/>
                  <a:pt x="747697" y="556036"/>
                  <a:pt x="717990" y="561310"/>
                </a:cubicBezTo>
                <a:cubicBezTo>
                  <a:pt x="722295" y="601887"/>
                  <a:pt x="683978" y="585742"/>
                  <a:pt x="689144" y="627612"/>
                </a:cubicBezTo>
                <a:cubicBezTo>
                  <a:pt x="669339" y="633640"/>
                  <a:pt x="659544" y="653014"/>
                  <a:pt x="639740" y="658934"/>
                </a:cubicBezTo>
                <a:cubicBezTo>
                  <a:pt x="632959" y="722329"/>
                  <a:pt x="584417" y="729757"/>
                  <a:pt x="575806" y="790678"/>
                </a:cubicBezTo>
                <a:cubicBezTo>
                  <a:pt x="562244" y="792508"/>
                  <a:pt x="552665" y="799611"/>
                  <a:pt x="547067" y="812097"/>
                </a:cubicBezTo>
                <a:cubicBezTo>
                  <a:pt x="542655" y="837821"/>
                  <a:pt x="568486" y="840834"/>
                  <a:pt x="557723" y="871294"/>
                </a:cubicBezTo>
                <a:cubicBezTo>
                  <a:pt x="536412" y="872695"/>
                  <a:pt x="516177" y="875600"/>
                  <a:pt x="493143" y="874739"/>
                </a:cubicBezTo>
                <a:cubicBezTo>
                  <a:pt x="471510" y="881844"/>
                  <a:pt x="511871" y="901324"/>
                  <a:pt x="487761" y="912412"/>
                </a:cubicBezTo>
                <a:cubicBezTo>
                  <a:pt x="475169" y="910581"/>
                  <a:pt x="462683" y="908751"/>
                  <a:pt x="450089" y="906922"/>
                </a:cubicBezTo>
                <a:cubicBezTo>
                  <a:pt x="440296" y="871402"/>
                  <a:pt x="428026" y="837497"/>
                  <a:pt x="384755" y="827058"/>
                </a:cubicBezTo>
                <a:cubicBezTo>
                  <a:pt x="386586" y="818125"/>
                  <a:pt x="388416" y="809406"/>
                  <a:pt x="381204" y="807253"/>
                </a:cubicBezTo>
                <a:cubicBezTo>
                  <a:pt x="386908" y="782389"/>
                  <a:pt x="403700" y="772488"/>
                  <a:pt x="414463" y="754404"/>
                </a:cubicBezTo>
                <a:cubicBezTo>
                  <a:pt x="440402" y="751607"/>
                  <a:pt x="463652" y="745365"/>
                  <a:pt x="476352" y="724914"/>
                </a:cubicBezTo>
                <a:cubicBezTo>
                  <a:pt x="489054" y="694884"/>
                  <a:pt x="460961" y="695422"/>
                  <a:pt x="464728" y="671958"/>
                </a:cubicBezTo>
                <a:cubicBezTo>
                  <a:pt x="480011" y="667437"/>
                  <a:pt x="503153" y="673465"/>
                  <a:pt x="516823" y="666683"/>
                </a:cubicBezTo>
                <a:cubicBezTo>
                  <a:pt x="518114" y="629873"/>
                  <a:pt x="528233" y="592846"/>
                  <a:pt x="527801" y="546457"/>
                </a:cubicBezTo>
                <a:cubicBezTo>
                  <a:pt x="521344" y="521486"/>
                  <a:pt x="506490" y="502757"/>
                  <a:pt x="506382" y="472943"/>
                </a:cubicBezTo>
                <a:cubicBezTo>
                  <a:pt x="481949" y="462501"/>
                  <a:pt x="471616" y="470360"/>
                  <a:pt x="437389" y="462933"/>
                </a:cubicBezTo>
                <a:cubicBezTo>
                  <a:pt x="435774" y="438285"/>
                  <a:pt x="468279" y="459166"/>
                  <a:pt x="483134" y="456797"/>
                </a:cubicBezTo>
                <a:cubicBezTo>
                  <a:pt x="494112" y="446464"/>
                  <a:pt x="499493" y="428706"/>
                  <a:pt x="502938" y="408363"/>
                </a:cubicBezTo>
                <a:cubicBezTo>
                  <a:pt x="511119" y="385544"/>
                  <a:pt x="480981" y="391248"/>
                  <a:pt x="482380" y="373274"/>
                </a:cubicBezTo>
                <a:cubicBezTo>
                  <a:pt x="480765" y="341199"/>
                  <a:pt x="511333" y="352177"/>
                  <a:pt x="520052" y="333880"/>
                </a:cubicBezTo>
                <a:cubicBezTo>
                  <a:pt x="541579" y="349486"/>
                  <a:pt x="552235" y="373274"/>
                  <a:pt x="562136" y="397600"/>
                </a:cubicBezTo>
                <a:cubicBezTo>
                  <a:pt x="586462" y="396199"/>
                  <a:pt x="591090" y="409654"/>
                  <a:pt x="611432" y="411160"/>
                </a:cubicBezTo>
                <a:cubicBezTo>
                  <a:pt x="600777" y="439684"/>
                  <a:pt x="616600" y="448402"/>
                  <a:pt x="623056" y="464118"/>
                </a:cubicBezTo>
                <a:cubicBezTo>
                  <a:pt x="620581" y="480907"/>
                  <a:pt x="618214" y="497591"/>
                  <a:pt x="615846" y="514382"/>
                </a:cubicBezTo>
                <a:cubicBezTo>
                  <a:pt x="615846" y="521917"/>
                  <a:pt x="626501" y="521378"/>
                  <a:pt x="633713" y="523423"/>
                </a:cubicBezTo>
                <a:cubicBezTo>
                  <a:pt x="635650" y="543442"/>
                  <a:pt x="611002" y="527943"/>
                  <a:pt x="616600" y="552915"/>
                </a:cubicBezTo>
                <a:cubicBezTo>
                  <a:pt x="625317" y="566584"/>
                  <a:pt x="673323" y="569383"/>
                  <a:pt x="685593" y="562924"/>
                </a:cubicBezTo>
                <a:cubicBezTo>
                  <a:pt x="722403" y="504695"/>
                  <a:pt x="769116" y="459918"/>
                  <a:pt x="789029" y="379194"/>
                </a:cubicBezTo>
                <a:cubicBezTo>
                  <a:pt x="813677" y="364663"/>
                  <a:pt x="818089" y="323223"/>
                  <a:pt x="843813" y="310309"/>
                </a:cubicBezTo>
                <a:cubicBezTo>
                  <a:pt x="859206" y="272206"/>
                  <a:pt x="830253" y="258429"/>
                  <a:pt x="848443" y="233996"/>
                </a:cubicBezTo>
                <a:cubicBezTo>
                  <a:pt x="838431" y="220971"/>
                  <a:pt x="838755" y="200306"/>
                  <a:pt x="836925" y="181040"/>
                </a:cubicBezTo>
                <a:cubicBezTo>
                  <a:pt x="848873" y="174582"/>
                  <a:pt x="848981" y="152301"/>
                  <a:pt x="866525" y="153271"/>
                </a:cubicBezTo>
                <a:cubicBezTo>
                  <a:pt x="865126" y="118827"/>
                  <a:pt x="883530" y="111079"/>
                  <a:pt x="894402" y="93211"/>
                </a:cubicBezTo>
                <a:cubicBezTo>
                  <a:pt x="896232" y="80617"/>
                  <a:pt x="898061" y="68025"/>
                  <a:pt x="899892" y="55539"/>
                </a:cubicBezTo>
                <a:cubicBezTo>
                  <a:pt x="911300" y="25833"/>
                  <a:pt x="943376" y="23786"/>
                  <a:pt x="959197" y="0"/>
                </a:cubicBezTo>
                <a:close/>
              </a:path>
            </a:pathLst>
          </a:custGeom>
          <a:gradFill>
            <a:gsLst>
              <a:gs pos="0">
                <a:schemeClr val="accent2"/>
              </a:gs>
              <a:gs pos="100000">
                <a:schemeClr val="accent3"/>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2" name="Google Shape;162;p2"/>
          <p:cNvSpPr/>
          <p:nvPr/>
        </p:nvSpPr>
        <p:spPr>
          <a:xfrm rot="-5400000">
            <a:off x="3445417" y="4734123"/>
            <a:ext cx="2107188" cy="2140565"/>
          </a:xfrm>
          <a:custGeom>
            <a:avLst/>
            <a:gdLst/>
            <a:ahLst/>
            <a:cxnLst/>
            <a:rect l="l" t="t" r="r" b="b"/>
            <a:pathLst>
              <a:path w="2183614" h="2218202" extrusionOk="0">
                <a:moveTo>
                  <a:pt x="72404" y="2175756"/>
                </a:moveTo>
                <a:cubicBezTo>
                  <a:pt x="93069" y="2178663"/>
                  <a:pt x="95007" y="2198574"/>
                  <a:pt x="89087" y="2217518"/>
                </a:cubicBezTo>
                <a:cubicBezTo>
                  <a:pt x="59596" y="2223546"/>
                  <a:pt x="60456" y="2188134"/>
                  <a:pt x="72404" y="2175756"/>
                </a:cubicBezTo>
                <a:close/>
                <a:moveTo>
                  <a:pt x="247629" y="2033897"/>
                </a:moveTo>
                <a:cubicBezTo>
                  <a:pt x="247629" y="2039387"/>
                  <a:pt x="247629" y="2045091"/>
                  <a:pt x="247629" y="2050580"/>
                </a:cubicBezTo>
                <a:cubicBezTo>
                  <a:pt x="234713" y="2054132"/>
                  <a:pt x="232776" y="2068985"/>
                  <a:pt x="222659" y="2075551"/>
                </a:cubicBezTo>
                <a:cubicBezTo>
                  <a:pt x="219538" y="2075551"/>
                  <a:pt x="216847" y="2066940"/>
                  <a:pt x="218461" y="2063065"/>
                </a:cubicBezTo>
                <a:cubicBezTo>
                  <a:pt x="218892" y="2061988"/>
                  <a:pt x="225996" y="2063927"/>
                  <a:pt x="226748" y="2063065"/>
                </a:cubicBezTo>
                <a:cubicBezTo>
                  <a:pt x="229223" y="2060590"/>
                  <a:pt x="225780" y="2047027"/>
                  <a:pt x="239234" y="2050580"/>
                </a:cubicBezTo>
                <a:cubicBezTo>
                  <a:pt x="240203" y="2043152"/>
                  <a:pt x="235037" y="2029699"/>
                  <a:pt x="247629" y="2033897"/>
                </a:cubicBezTo>
                <a:close/>
                <a:moveTo>
                  <a:pt x="277016" y="1967055"/>
                </a:moveTo>
                <a:cubicBezTo>
                  <a:pt x="283150" y="1971899"/>
                  <a:pt x="295636" y="1970715"/>
                  <a:pt x="293698" y="1983739"/>
                </a:cubicBezTo>
                <a:cubicBezTo>
                  <a:pt x="283258" y="1982985"/>
                  <a:pt x="280567" y="1990089"/>
                  <a:pt x="277016" y="1996225"/>
                </a:cubicBezTo>
                <a:cubicBezTo>
                  <a:pt x="264637" y="1990197"/>
                  <a:pt x="282504" y="1979972"/>
                  <a:pt x="277016" y="1967055"/>
                </a:cubicBezTo>
                <a:close/>
                <a:moveTo>
                  <a:pt x="225423" y="1917048"/>
                </a:moveTo>
                <a:cubicBezTo>
                  <a:pt x="229920" y="1916249"/>
                  <a:pt x="235053" y="1917066"/>
                  <a:pt x="240287" y="1918607"/>
                </a:cubicBezTo>
                <a:cubicBezTo>
                  <a:pt x="250754" y="1921688"/>
                  <a:pt x="261625" y="1927661"/>
                  <a:pt x="268622" y="1929383"/>
                </a:cubicBezTo>
                <a:cubicBezTo>
                  <a:pt x="271851" y="1961997"/>
                  <a:pt x="251078" y="1978034"/>
                  <a:pt x="226859" y="1971144"/>
                </a:cubicBezTo>
                <a:cubicBezTo>
                  <a:pt x="230089" y="1950479"/>
                  <a:pt x="214157" y="1948865"/>
                  <a:pt x="222662" y="1933582"/>
                </a:cubicBezTo>
                <a:cubicBezTo>
                  <a:pt x="220832" y="1929813"/>
                  <a:pt x="219001" y="1926155"/>
                  <a:pt x="214373" y="1925185"/>
                </a:cubicBezTo>
                <a:cubicBezTo>
                  <a:pt x="217064" y="1920261"/>
                  <a:pt x="220926" y="1917846"/>
                  <a:pt x="225423" y="1917048"/>
                </a:cubicBezTo>
                <a:close/>
                <a:moveTo>
                  <a:pt x="53622" y="1706394"/>
                </a:moveTo>
                <a:cubicBezTo>
                  <a:pt x="56770" y="1706394"/>
                  <a:pt x="59918" y="1706959"/>
                  <a:pt x="68206" y="1708089"/>
                </a:cubicBezTo>
                <a:cubicBezTo>
                  <a:pt x="66591" y="1718099"/>
                  <a:pt x="75848" y="1717130"/>
                  <a:pt x="72403" y="1728970"/>
                </a:cubicBezTo>
                <a:cubicBezTo>
                  <a:pt x="66485" y="1741132"/>
                  <a:pt x="58304" y="1751144"/>
                  <a:pt x="39038" y="1749959"/>
                </a:cubicBezTo>
                <a:cubicBezTo>
                  <a:pt x="26768" y="1736719"/>
                  <a:pt x="34517" y="1724773"/>
                  <a:pt x="39038" y="1708089"/>
                </a:cubicBezTo>
                <a:cubicBezTo>
                  <a:pt x="47326" y="1706959"/>
                  <a:pt x="50474" y="1706394"/>
                  <a:pt x="53622" y="1706394"/>
                </a:cubicBezTo>
                <a:close/>
                <a:moveTo>
                  <a:pt x="0" y="1649883"/>
                </a:moveTo>
                <a:lnTo>
                  <a:pt x="1271" y="1651821"/>
                </a:lnTo>
                <a:cubicBezTo>
                  <a:pt x="5563" y="1657607"/>
                  <a:pt x="8630" y="1663150"/>
                  <a:pt x="1796" y="1674075"/>
                </a:cubicBezTo>
                <a:lnTo>
                  <a:pt x="0" y="1673861"/>
                </a:lnTo>
                <a:close/>
                <a:moveTo>
                  <a:pt x="272710" y="1624563"/>
                </a:moveTo>
                <a:cubicBezTo>
                  <a:pt x="272710" y="1632958"/>
                  <a:pt x="272710" y="1641247"/>
                  <a:pt x="272710" y="1649642"/>
                </a:cubicBezTo>
                <a:cubicBezTo>
                  <a:pt x="283149" y="1650288"/>
                  <a:pt x="293052" y="1650396"/>
                  <a:pt x="293590" y="1641247"/>
                </a:cubicBezTo>
                <a:cubicBezTo>
                  <a:pt x="285302" y="1637049"/>
                  <a:pt x="287024" y="1622841"/>
                  <a:pt x="272710" y="1624563"/>
                </a:cubicBezTo>
                <a:close/>
                <a:moveTo>
                  <a:pt x="1947167" y="1587001"/>
                </a:moveTo>
                <a:cubicBezTo>
                  <a:pt x="1960944" y="1588185"/>
                  <a:pt x="1976658" y="1601316"/>
                  <a:pt x="1963959" y="1616170"/>
                </a:cubicBezTo>
                <a:cubicBezTo>
                  <a:pt x="1948675" y="1616062"/>
                  <a:pt x="1945552" y="1603899"/>
                  <a:pt x="1947167" y="1587001"/>
                </a:cubicBezTo>
                <a:close/>
                <a:moveTo>
                  <a:pt x="1800933" y="1536561"/>
                </a:moveTo>
                <a:cubicBezTo>
                  <a:pt x="1810122" y="1536547"/>
                  <a:pt x="1820051" y="1538727"/>
                  <a:pt x="1826078" y="1541042"/>
                </a:cubicBezTo>
                <a:cubicBezTo>
                  <a:pt x="1826402" y="1560092"/>
                  <a:pt x="1838134" y="1567842"/>
                  <a:pt x="1834475" y="1591090"/>
                </a:cubicBezTo>
                <a:cubicBezTo>
                  <a:pt x="1825110" y="1607773"/>
                  <a:pt x="1788946" y="1608312"/>
                  <a:pt x="1784317" y="1586893"/>
                </a:cubicBezTo>
                <a:cubicBezTo>
                  <a:pt x="1784855" y="1572040"/>
                  <a:pt x="1788514" y="1560416"/>
                  <a:pt x="1801000" y="1557617"/>
                </a:cubicBezTo>
                <a:cubicBezTo>
                  <a:pt x="1800678" y="1547068"/>
                  <a:pt x="1785501" y="1551051"/>
                  <a:pt x="1780227" y="1545239"/>
                </a:cubicBezTo>
                <a:cubicBezTo>
                  <a:pt x="1783295" y="1538781"/>
                  <a:pt x="1791744" y="1536574"/>
                  <a:pt x="1800933" y="1536561"/>
                </a:cubicBezTo>
                <a:close/>
                <a:moveTo>
                  <a:pt x="122560" y="1507781"/>
                </a:moveTo>
                <a:cubicBezTo>
                  <a:pt x="122776" y="1525432"/>
                  <a:pt x="129448" y="1536842"/>
                  <a:pt x="126651" y="1557723"/>
                </a:cubicBezTo>
                <a:cubicBezTo>
                  <a:pt x="145055" y="1567194"/>
                  <a:pt x="150653" y="1589367"/>
                  <a:pt x="172610" y="1595395"/>
                </a:cubicBezTo>
                <a:cubicBezTo>
                  <a:pt x="180897" y="1595395"/>
                  <a:pt x="189294" y="1595395"/>
                  <a:pt x="197581" y="1595395"/>
                </a:cubicBezTo>
                <a:cubicBezTo>
                  <a:pt x="201134" y="1604328"/>
                  <a:pt x="212972" y="1605081"/>
                  <a:pt x="226857" y="1603790"/>
                </a:cubicBezTo>
                <a:cubicBezTo>
                  <a:pt x="238266" y="1616060"/>
                  <a:pt x="257641" y="1620366"/>
                  <a:pt x="281212" y="1620474"/>
                </a:cubicBezTo>
                <a:cubicBezTo>
                  <a:pt x="279276" y="1607449"/>
                  <a:pt x="284872" y="1601852"/>
                  <a:pt x="297896" y="1603790"/>
                </a:cubicBezTo>
                <a:cubicBezTo>
                  <a:pt x="298434" y="1583770"/>
                  <a:pt x="282397" y="1580218"/>
                  <a:pt x="260331" y="1582909"/>
                </a:cubicBezTo>
                <a:cubicBezTo>
                  <a:pt x="253443" y="1564719"/>
                  <a:pt x="237512" y="1555570"/>
                  <a:pt x="231056" y="1536948"/>
                </a:cubicBezTo>
                <a:cubicBezTo>
                  <a:pt x="223197" y="1536410"/>
                  <a:pt x="217171" y="1534257"/>
                  <a:pt x="214372" y="1528661"/>
                </a:cubicBezTo>
                <a:cubicBezTo>
                  <a:pt x="201994" y="1531567"/>
                  <a:pt x="196290" y="1541147"/>
                  <a:pt x="176808" y="1536948"/>
                </a:cubicBezTo>
                <a:cubicBezTo>
                  <a:pt x="167981" y="1544699"/>
                  <a:pt x="164646" y="1551373"/>
                  <a:pt x="151729" y="1545345"/>
                </a:cubicBezTo>
                <a:cubicBezTo>
                  <a:pt x="160340" y="1538565"/>
                  <a:pt x="161417" y="1524356"/>
                  <a:pt x="160124" y="1507781"/>
                </a:cubicBezTo>
                <a:cubicBezTo>
                  <a:pt x="150007" y="1505304"/>
                  <a:pt x="134830" y="1505628"/>
                  <a:pt x="122560" y="1507781"/>
                </a:cubicBezTo>
                <a:close/>
                <a:moveTo>
                  <a:pt x="1040998" y="1461714"/>
                </a:moveTo>
                <a:cubicBezTo>
                  <a:pt x="1047994" y="1461714"/>
                  <a:pt x="1054991" y="1461714"/>
                  <a:pt x="1061879" y="1461714"/>
                </a:cubicBezTo>
                <a:cubicBezTo>
                  <a:pt x="1061879" y="1468602"/>
                  <a:pt x="1061879" y="1475598"/>
                  <a:pt x="1061879" y="1482594"/>
                </a:cubicBezTo>
                <a:cubicBezTo>
                  <a:pt x="1054345" y="1482164"/>
                  <a:pt x="1053054" y="1487762"/>
                  <a:pt x="1045195" y="1486792"/>
                </a:cubicBezTo>
                <a:cubicBezTo>
                  <a:pt x="1036478" y="1476567"/>
                  <a:pt x="1039277" y="1477859"/>
                  <a:pt x="1040998" y="1461714"/>
                </a:cubicBezTo>
                <a:close/>
                <a:moveTo>
                  <a:pt x="118254" y="1461713"/>
                </a:moveTo>
                <a:cubicBezTo>
                  <a:pt x="121269" y="1474091"/>
                  <a:pt x="119439" y="1491205"/>
                  <a:pt x="130848" y="1495080"/>
                </a:cubicBezTo>
                <a:cubicBezTo>
                  <a:pt x="142580" y="1487546"/>
                  <a:pt x="144087" y="1455039"/>
                  <a:pt x="118254" y="1461713"/>
                </a:cubicBezTo>
                <a:close/>
                <a:moveTo>
                  <a:pt x="1980641" y="1436635"/>
                </a:moveTo>
                <a:cubicBezTo>
                  <a:pt x="1997432" y="1432330"/>
                  <a:pt x="1999153" y="1443093"/>
                  <a:pt x="2005611" y="1449121"/>
                </a:cubicBezTo>
                <a:cubicBezTo>
                  <a:pt x="2001845" y="1464835"/>
                  <a:pt x="1994095" y="1476567"/>
                  <a:pt x="1980641" y="1482487"/>
                </a:cubicBezTo>
                <a:cubicBezTo>
                  <a:pt x="1974183" y="1474092"/>
                  <a:pt x="1974183" y="1445138"/>
                  <a:pt x="1980641" y="1436635"/>
                </a:cubicBezTo>
                <a:close/>
                <a:moveTo>
                  <a:pt x="1663230" y="1407468"/>
                </a:moveTo>
                <a:cubicBezTo>
                  <a:pt x="1669363" y="1421568"/>
                  <a:pt x="1658062" y="1429963"/>
                  <a:pt x="1654942" y="1440835"/>
                </a:cubicBezTo>
                <a:cubicBezTo>
                  <a:pt x="1653434" y="1445892"/>
                  <a:pt x="1656555" y="1452459"/>
                  <a:pt x="1654942" y="1457518"/>
                </a:cubicBezTo>
                <a:cubicBezTo>
                  <a:pt x="1650636" y="1470757"/>
                  <a:pt x="1639657" y="1481088"/>
                  <a:pt x="1638257" y="1495082"/>
                </a:cubicBezTo>
                <a:cubicBezTo>
                  <a:pt x="1634060" y="1495082"/>
                  <a:pt x="1629970" y="1495082"/>
                  <a:pt x="1625773" y="1495082"/>
                </a:cubicBezTo>
                <a:cubicBezTo>
                  <a:pt x="1613287" y="1478505"/>
                  <a:pt x="1631693" y="1463868"/>
                  <a:pt x="1642563" y="1457518"/>
                </a:cubicBezTo>
                <a:cubicBezTo>
                  <a:pt x="1640626" y="1437390"/>
                  <a:pt x="1647300" y="1413388"/>
                  <a:pt x="1663230" y="1407468"/>
                </a:cubicBezTo>
                <a:close/>
                <a:moveTo>
                  <a:pt x="1291677" y="1382389"/>
                </a:moveTo>
                <a:cubicBezTo>
                  <a:pt x="1312774" y="1380775"/>
                  <a:pt x="1318694" y="1394229"/>
                  <a:pt x="1329241" y="1403270"/>
                </a:cubicBezTo>
                <a:cubicBezTo>
                  <a:pt x="1344633" y="1405961"/>
                  <a:pt x="1350014" y="1418661"/>
                  <a:pt x="1358517" y="1428348"/>
                </a:cubicBezTo>
                <a:cubicBezTo>
                  <a:pt x="1377031" y="1423721"/>
                  <a:pt x="1375201" y="1439434"/>
                  <a:pt x="1387687" y="1440941"/>
                </a:cubicBezTo>
                <a:cubicBezTo>
                  <a:pt x="1380475" y="1451812"/>
                  <a:pt x="1372726" y="1462145"/>
                  <a:pt x="1354212" y="1461821"/>
                </a:cubicBezTo>
                <a:cubicBezTo>
                  <a:pt x="1355934" y="1480227"/>
                  <a:pt x="1353135" y="1494112"/>
                  <a:pt x="1345925" y="1503585"/>
                </a:cubicBezTo>
                <a:cubicBezTo>
                  <a:pt x="1327735" y="1506382"/>
                  <a:pt x="1322783" y="1496050"/>
                  <a:pt x="1316647" y="1486901"/>
                </a:cubicBezTo>
                <a:cubicBezTo>
                  <a:pt x="1318156" y="1474415"/>
                  <a:pt x="1319016" y="1461499"/>
                  <a:pt x="1329133" y="1457624"/>
                </a:cubicBezTo>
                <a:cubicBezTo>
                  <a:pt x="1320092" y="1431361"/>
                  <a:pt x="1272733" y="1422966"/>
                  <a:pt x="1291677" y="1382389"/>
                </a:cubicBezTo>
                <a:close/>
                <a:moveTo>
                  <a:pt x="8339" y="1381817"/>
                </a:moveTo>
                <a:cubicBezTo>
                  <a:pt x="10736" y="1382346"/>
                  <a:pt x="12720" y="1383759"/>
                  <a:pt x="13958" y="1386584"/>
                </a:cubicBezTo>
                <a:cubicBezTo>
                  <a:pt x="13635" y="1391159"/>
                  <a:pt x="10998" y="1393392"/>
                  <a:pt x="7150" y="1394415"/>
                </a:cubicBezTo>
                <a:lnTo>
                  <a:pt x="0" y="1394702"/>
                </a:lnTo>
                <a:lnTo>
                  <a:pt x="0" y="1382414"/>
                </a:lnTo>
                <a:lnTo>
                  <a:pt x="248" y="1382346"/>
                </a:lnTo>
                <a:cubicBezTo>
                  <a:pt x="3134" y="1381640"/>
                  <a:pt x="5943" y="1381287"/>
                  <a:pt x="8339" y="1381817"/>
                </a:cubicBezTo>
                <a:close/>
                <a:moveTo>
                  <a:pt x="2086477" y="1302753"/>
                </a:moveTo>
                <a:cubicBezTo>
                  <a:pt x="2092298" y="1303466"/>
                  <a:pt x="2097613" y="1306050"/>
                  <a:pt x="2101729" y="1311351"/>
                </a:cubicBezTo>
                <a:cubicBezTo>
                  <a:pt x="2094841" y="1336213"/>
                  <a:pt x="2056954" y="1331047"/>
                  <a:pt x="2039086" y="1323943"/>
                </a:cubicBezTo>
                <a:cubicBezTo>
                  <a:pt x="2046997" y="1315306"/>
                  <a:pt x="2069015" y="1300614"/>
                  <a:pt x="2086477" y="1302753"/>
                </a:cubicBezTo>
                <a:close/>
                <a:moveTo>
                  <a:pt x="1993127" y="1282182"/>
                </a:moveTo>
                <a:cubicBezTo>
                  <a:pt x="1998723" y="1282182"/>
                  <a:pt x="2004321" y="1282182"/>
                  <a:pt x="2009809" y="1282182"/>
                </a:cubicBezTo>
                <a:cubicBezTo>
                  <a:pt x="2009703" y="1289286"/>
                  <a:pt x="2012932" y="1293053"/>
                  <a:pt x="2018098" y="1294668"/>
                </a:cubicBezTo>
                <a:cubicBezTo>
                  <a:pt x="2013684" y="1304139"/>
                  <a:pt x="2005504" y="1309843"/>
                  <a:pt x="1993127" y="1311351"/>
                </a:cubicBezTo>
                <a:cubicBezTo>
                  <a:pt x="1987100" y="1305862"/>
                  <a:pt x="1987100" y="1287779"/>
                  <a:pt x="1993127" y="1282182"/>
                </a:cubicBezTo>
                <a:close/>
                <a:moveTo>
                  <a:pt x="1713387" y="1277983"/>
                </a:moveTo>
                <a:cubicBezTo>
                  <a:pt x="1725119" y="1282180"/>
                  <a:pt x="1712204" y="1295743"/>
                  <a:pt x="1713387" y="1303061"/>
                </a:cubicBezTo>
                <a:cubicBezTo>
                  <a:pt x="1692398" y="1305968"/>
                  <a:pt x="1678513" y="1301663"/>
                  <a:pt x="1671626" y="1290577"/>
                </a:cubicBezTo>
                <a:cubicBezTo>
                  <a:pt x="1671841" y="1272709"/>
                  <a:pt x="1707467" y="1290145"/>
                  <a:pt x="1713387" y="1277983"/>
                </a:cubicBezTo>
                <a:close/>
                <a:moveTo>
                  <a:pt x="1776029" y="1265499"/>
                </a:moveTo>
                <a:cubicBezTo>
                  <a:pt x="1772478" y="1285733"/>
                  <a:pt x="1796158" y="1278737"/>
                  <a:pt x="1788516" y="1303063"/>
                </a:cubicBezTo>
                <a:cubicBezTo>
                  <a:pt x="1770325" y="1303171"/>
                  <a:pt x="1749875" y="1305538"/>
                  <a:pt x="1742556" y="1294774"/>
                </a:cubicBezTo>
                <a:cubicBezTo>
                  <a:pt x="1744709" y="1275938"/>
                  <a:pt x="1760316" y="1270773"/>
                  <a:pt x="1776029" y="1265499"/>
                </a:cubicBezTo>
                <a:close/>
                <a:moveTo>
                  <a:pt x="1955563" y="1257102"/>
                </a:moveTo>
                <a:cubicBezTo>
                  <a:pt x="1964712" y="1261945"/>
                  <a:pt x="1970739" y="1269804"/>
                  <a:pt x="1980642" y="1273785"/>
                </a:cubicBezTo>
                <a:cubicBezTo>
                  <a:pt x="1970955" y="1294989"/>
                  <a:pt x="1920474" y="1295419"/>
                  <a:pt x="1901315" y="1282180"/>
                </a:cubicBezTo>
                <a:cubicBezTo>
                  <a:pt x="1901315" y="1277983"/>
                  <a:pt x="1901315" y="1273785"/>
                  <a:pt x="1901315" y="1269588"/>
                </a:cubicBezTo>
                <a:cubicBezTo>
                  <a:pt x="1915092" y="1261085"/>
                  <a:pt x="1936835" y="1260547"/>
                  <a:pt x="1955563" y="1257102"/>
                </a:cubicBezTo>
                <a:close/>
                <a:moveTo>
                  <a:pt x="1832781" y="1214884"/>
                </a:moveTo>
                <a:cubicBezTo>
                  <a:pt x="1837866" y="1218113"/>
                  <a:pt x="1841418" y="1224275"/>
                  <a:pt x="1842762" y="1232025"/>
                </a:cubicBezTo>
                <a:cubicBezTo>
                  <a:pt x="1829093" y="1243756"/>
                  <a:pt x="1814347" y="1229656"/>
                  <a:pt x="1813594" y="1215342"/>
                </a:cubicBezTo>
                <a:cubicBezTo>
                  <a:pt x="1821075" y="1211358"/>
                  <a:pt x="1827694" y="1211655"/>
                  <a:pt x="1832781" y="1214884"/>
                </a:cubicBezTo>
                <a:close/>
                <a:moveTo>
                  <a:pt x="1537945" y="1211251"/>
                </a:moveTo>
                <a:cubicBezTo>
                  <a:pt x="1550967" y="1209314"/>
                  <a:pt x="1549031" y="1222445"/>
                  <a:pt x="1558825" y="1223737"/>
                </a:cubicBezTo>
                <a:cubicBezTo>
                  <a:pt x="1557533" y="1234823"/>
                  <a:pt x="1582181" y="1219862"/>
                  <a:pt x="1575615" y="1236329"/>
                </a:cubicBezTo>
                <a:cubicBezTo>
                  <a:pt x="1570988" y="1249892"/>
                  <a:pt x="1544941" y="1241819"/>
                  <a:pt x="1533853" y="1248815"/>
                </a:cubicBezTo>
                <a:cubicBezTo>
                  <a:pt x="1529118" y="1273033"/>
                  <a:pt x="1541604" y="1280137"/>
                  <a:pt x="1546339" y="1294775"/>
                </a:cubicBezTo>
                <a:cubicBezTo>
                  <a:pt x="1555058" y="1293054"/>
                  <a:pt x="1557425" y="1297573"/>
                  <a:pt x="1563131" y="1298972"/>
                </a:cubicBezTo>
                <a:cubicBezTo>
                  <a:pt x="1577230" y="1300480"/>
                  <a:pt x="1580891" y="1291761"/>
                  <a:pt x="1588209" y="1286488"/>
                </a:cubicBezTo>
                <a:cubicBezTo>
                  <a:pt x="1601017" y="1283367"/>
                  <a:pt x="1596174" y="1297897"/>
                  <a:pt x="1609090" y="1294883"/>
                </a:cubicBezTo>
                <a:cubicBezTo>
                  <a:pt x="1626526" y="1294236"/>
                  <a:pt x="1627710" y="1277339"/>
                  <a:pt x="1650744" y="1282398"/>
                </a:cubicBezTo>
                <a:cubicBezTo>
                  <a:pt x="1649130" y="1292408"/>
                  <a:pt x="1658494" y="1291437"/>
                  <a:pt x="1654942" y="1303279"/>
                </a:cubicBezTo>
                <a:cubicBezTo>
                  <a:pt x="1636645" y="1307261"/>
                  <a:pt x="1600157" y="1292946"/>
                  <a:pt x="1600695" y="1315871"/>
                </a:cubicBezTo>
                <a:cubicBezTo>
                  <a:pt x="1598219" y="1334924"/>
                  <a:pt x="1622545" y="1325989"/>
                  <a:pt x="1634061" y="1328357"/>
                </a:cubicBezTo>
                <a:cubicBezTo>
                  <a:pt x="1647193" y="1331155"/>
                  <a:pt x="1655157" y="1335784"/>
                  <a:pt x="1663230" y="1336752"/>
                </a:cubicBezTo>
                <a:cubicBezTo>
                  <a:pt x="1674208" y="1337937"/>
                  <a:pt x="1681204" y="1335246"/>
                  <a:pt x="1679914" y="1324160"/>
                </a:cubicBezTo>
                <a:cubicBezTo>
                  <a:pt x="1690139" y="1333846"/>
                  <a:pt x="1688094" y="1334600"/>
                  <a:pt x="1709189" y="1340842"/>
                </a:cubicBezTo>
                <a:cubicBezTo>
                  <a:pt x="1724042" y="1345363"/>
                  <a:pt x="1725335" y="1350423"/>
                  <a:pt x="1746754" y="1349130"/>
                </a:cubicBezTo>
                <a:cubicBezTo>
                  <a:pt x="1761715" y="1352252"/>
                  <a:pt x="1767851" y="1364199"/>
                  <a:pt x="1788408" y="1361723"/>
                </a:cubicBezTo>
                <a:cubicBezTo>
                  <a:pt x="1807998" y="1360432"/>
                  <a:pt x="1813056" y="1344503"/>
                  <a:pt x="1838564" y="1349130"/>
                </a:cubicBezTo>
                <a:cubicBezTo>
                  <a:pt x="1853419" y="1349669"/>
                  <a:pt x="1853741" y="1364630"/>
                  <a:pt x="1871931" y="1361723"/>
                </a:cubicBezTo>
                <a:cubicBezTo>
                  <a:pt x="1880972" y="1362369"/>
                  <a:pt x="1873870" y="1346978"/>
                  <a:pt x="1876129" y="1340842"/>
                </a:cubicBezTo>
                <a:cubicBezTo>
                  <a:pt x="1889045" y="1337613"/>
                  <a:pt x="1893997" y="1321899"/>
                  <a:pt x="1905298" y="1315871"/>
                </a:cubicBezTo>
                <a:cubicBezTo>
                  <a:pt x="1909496" y="1313504"/>
                  <a:pt x="1917352" y="1317378"/>
                  <a:pt x="1921983" y="1315871"/>
                </a:cubicBezTo>
                <a:cubicBezTo>
                  <a:pt x="1931991" y="1312534"/>
                  <a:pt x="1939956" y="1295637"/>
                  <a:pt x="1951150" y="1303279"/>
                </a:cubicBezTo>
                <a:cubicBezTo>
                  <a:pt x="1986239" y="1326957"/>
                  <a:pt x="1958578" y="1384650"/>
                  <a:pt x="1934466" y="1399287"/>
                </a:cubicBezTo>
                <a:cubicBezTo>
                  <a:pt x="1934898" y="1417155"/>
                  <a:pt x="1943723" y="1445140"/>
                  <a:pt x="1934466" y="1466129"/>
                </a:cubicBezTo>
                <a:cubicBezTo>
                  <a:pt x="1932959" y="1469572"/>
                  <a:pt x="1924673" y="1471725"/>
                  <a:pt x="1921983" y="1474416"/>
                </a:cubicBezTo>
                <a:cubicBezTo>
                  <a:pt x="1920583" y="1475815"/>
                  <a:pt x="1923381" y="1481412"/>
                  <a:pt x="1921983" y="1482705"/>
                </a:cubicBezTo>
                <a:cubicBezTo>
                  <a:pt x="1920475" y="1484103"/>
                  <a:pt x="1915093" y="1481412"/>
                  <a:pt x="1913585" y="1482705"/>
                </a:cubicBezTo>
                <a:cubicBezTo>
                  <a:pt x="1906591" y="1489701"/>
                  <a:pt x="1901639" y="1497128"/>
                  <a:pt x="1896903" y="1503586"/>
                </a:cubicBezTo>
                <a:cubicBezTo>
                  <a:pt x="1880112" y="1497342"/>
                  <a:pt x="1868272" y="1511873"/>
                  <a:pt x="1855142" y="1511873"/>
                </a:cubicBezTo>
                <a:cubicBezTo>
                  <a:pt x="1834045" y="1511873"/>
                  <a:pt x="1818868" y="1499064"/>
                  <a:pt x="1800894" y="1490992"/>
                </a:cubicBezTo>
                <a:cubicBezTo>
                  <a:pt x="1795404" y="1470111"/>
                  <a:pt x="1778398" y="1460531"/>
                  <a:pt x="1763329" y="1449230"/>
                </a:cubicBezTo>
                <a:cubicBezTo>
                  <a:pt x="1753534" y="1449230"/>
                  <a:pt x="1743847" y="1449230"/>
                  <a:pt x="1734161" y="1449230"/>
                </a:cubicBezTo>
                <a:cubicBezTo>
                  <a:pt x="1725012" y="1449984"/>
                  <a:pt x="1720813" y="1445785"/>
                  <a:pt x="1721567" y="1436744"/>
                </a:cubicBezTo>
                <a:cubicBezTo>
                  <a:pt x="1709728" y="1441049"/>
                  <a:pt x="1704131" y="1441049"/>
                  <a:pt x="1692398" y="1436744"/>
                </a:cubicBezTo>
                <a:cubicBezTo>
                  <a:pt x="1693152" y="1422107"/>
                  <a:pt x="1701977" y="1415756"/>
                  <a:pt x="1713279" y="1411665"/>
                </a:cubicBezTo>
                <a:cubicBezTo>
                  <a:pt x="1704346" y="1388416"/>
                  <a:pt x="1672055" y="1388848"/>
                  <a:pt x="1642349" y="1386587"/>
                </a:cubicBezTo>
                <a:cubicBezTo>
                  <a:pt x="1637614" y="1405531"/>
                  <a:pt x="1614794" y="1406391"/>
                  <a:pt x="1608874" y="1424151"/>
                </a:cubicBezTo>
                <a:cubicBezTo>
                  <a:pt x="1590578" y="1418554"/>
                  <a:pt x="1583150" y="1427919"/>
                  <a:pt x="1571311" y="1415756"/>
                </a:cubicBezTo>
                <a:cubicBezTo>
                  <a:pt x="1561086" y="1422429"/>
                  <a:pt x="1552798" y="1430716"/>
                  <a:pt x="1546231" y="1440835"/>
                </a:cubicBezTo>
                <a:cubicBezTo>
                  <a:pt x="1546662" y="1452675"/>
                  <a:pt x="1561947" y="1458595"/>
                  <a:pt x="1550429" y="1470003"/>
                </a:cubicBezTo>
                <a:cubicBezTo>
                  <a:pt x="1531162" y="1481843"/>
                  <a:pt x="1535254" y="1454073"/>
                  <a:pt x="1512758" y="1457410"/>
                </a:cubicBezTo>
                <a:cubicBezTo>
                  <a:pt x="1502749" y="1467098"/>
                  <a:pt x="1519323" y="1468604"/>
                  <a:pt x="1521153" y="1478291"/>
                </a:cubicBezTo>
                <a:cubicBezTo>
                  <a:pt x="1527289" y="1530493"/>
                  <a:pt x="1516095" y="1569242"/>
                  <a:pt x="1458510" y="1561815"/>
                </a:cubicBezTo>
                <a:cubicBezTo>
                  <a:pt x="1433002" y="1538889"/>
                  <a:pt x="1419118" y="1504016"/>
                  <a:pt x="1421054" y="1453319"/>
                </a:cubicBezTo>
                <a:cubicBezTo>
                  <a:pt x="1436123" y="1453105"/>
                  <a:pt x="1441289" y="1442880"/>
                  <a:pt x="1454421" y="1440835"/>
                </a:cubicBezTo>
                <a:cubicBezTo>
                  <a:pt x="1472933" y="1436313"/>
                  <a:pt x="1475194" y="1447939"/>
                  <a:pt x="1487786" y="1449122"/>
                </a:cubicBezTo>
                <a:cubicBezTo>
                  <a:pt x="1491985" y="1431040"/>
                  <a:pt x="1479177" y="1429855"/>
                  <a:pt x="1475194" y="1419954"/>
                </a:cubicBezTo>
                <a:cubicBezTo>
                  <a:pt x="1475410" y="1399287"/>
                  <a:pt x="1471965" y="1374963"/>
                  <a:pt x="1487786" y="1369795"/>
                </a:cubicBezTo>
                <a:cubicBezTo>
                  <a:pt x="1485419" y="1359678"/>
                  <a:pt x="1472073" y="1360540"/>
                  <a:pt x="1462708" y="1357309"/>
                </a:cubicBezTo>
                <a:cubicBezTo>
                  <a:pt x="1461417" y="1347624"/>
                  <a:pt x="1474764" y="1352682"/>
                  <a:pt x="1475194" y="1344825"/>
                </a:cubicBezTo>
                <a:cubicBezTo>
                  <a:pt x="1461093" y="1312426"/>
                  <a:pt x="1490801" y="1303171"/>
                  <a:pt x="1487786" y="1269588"/>
                </a:cubicBezTo>
                <a:cubicBezTo>
                  <a:pt x="1505546" y="1272065"/>
                  <a:pt x="1507160" y="1258394"/>
                  <a:pt x="1512866" y="1248707"/>
                </a:cubicBezTo>
                <a:cubicBezTo>
                  <a:pt x="1521261" y="1238268"/>
                  <a:pt x="1501996" y="1234716"/>
                  <a:pt x="1512866" y="1219539"/>
                </a:cubicBezTo>
                <a:cubicBezTo>
                  <a:pt x="1522660" y="1218139"/>
                  <a:pt x="1530086" y="1214480"/>
                  <a:pt x="1537945" y="1211251"/>
                </a:cubicBezTo>
                <a:close/>
                <a:moveTo>
                  <a:pt x="1696650" y="1202775"/>
                </a:moveTo>
                <a:cubicBezTo>
                  <a:pt x="1701574" y="1202775"/>
                  <a:pt x="1706498" y="1204201"/>
                  <a:pt x="1709189" y="1207053"/>
                </a:cubicBezTo>
                <a:cubicBezTo>
                  <a:pt x="1710482" y="1216740"/>
                  <a:pt x="1708435" y="1223090"/>
                  <a:pt x="1704992" y="1227934"/>
                </a:cubicBezTo>
                <a:cubicBezTo>
                  <a:pt x="1688524" y="1230409"/>
                  <a:pt x="1686480" y="1218571"/>
                  <a:pt x="1684111" y="1207053"/>
                </a:cubicBezTo>
                <a:cubicBezTo>
                  <a:pt x="1686802" y="1204201"/>
                  <a:pt x="1691726" y="1202775"/>
                  <a:pt x="1696650" y="1202775"/>
                </a:cubicBezTo>
                <a:close/>
                <a:moveTo>
                  <a:pt x="2162643" y="1127163"/>
                </a:moveTo>
                <a:cubicBezTo>
                  <a:pt x="2168711" y="1127215"/>
                  <a:pt x="2175055" y="1128776"/>
                  <a:pt x="2180949" y="1131924"/>
                </a:cubicBezTo>
                <a:cubicBezTo>
                  <a:pt x="2193003" y="1154958"/>
                  <a:pt x="2161790" y="1181651"/>
                  <a:pt x="2135096" y="1165291"/>
                </a:cubicBezTo>
                <a:cubicBezTo>
                  <a:pt x="2128719" y="1140427"/>
                  <a:pt x="2144440" y="1127006"/>
                  <a:pt x="2162643" y="1127163"/>
                </a:cubicBezTo>
                <a:close/>
                <a:moveTo>
                  <a:pt x="1546339" y="1081768"/>
                </a:moveTo>
                <a:cubicBezTo>
                  <a:pt x="1567974" y="1082414"/>
                  <a:pt x="1574969" y="1097697"/>
                  <a:pt x="1583905" y="1110937"/>
                </a:cubicBezTo>
                <a:cubicBezTo>
                  <a:pt x="1581213" y="1133325"/>
                  <a:pt x="1564744" y="1141828"/>
                  <a:pt x="1563129" y="1165184"/>
                </a:cubicBezTo>
                <a:cubicBezTo>
                  <a:pt x="1548492" y="1165938"/>
                  <a:pt x="1542034" y="1174763"/>
                  <a:pt x="1538051" y="1186065"/>
                </a:cubicBezTo>
                <a:cubicBezTo>
                  <a:pt x="1534069" y="1178962"/>
                  <a:pt x="1524274" y="1177670"/>
                  <a:pt x="1521367" y="1169275"/>
                </a:cubicBezTo>
                <a:cubicBezTo>
                  <a:pt x="1521367" y="1159588"/>
                  <a:pt x="1521367" y="1149793"/>
                  <a:pt x="1521367" y="1140105"/>
                </a:cubicBezTo>
                <a:cubicBezTo>
                  <a:pt x="1518139" y="1129558"/>
                  <a:pt x="1517062" y="1116533"/>
                  <a:pt x="1508775" y="1110937"/>
                </a:cubicBezTo>
                <a:cubicBezTo>
                  <a:pt x="1519969" y="1099850"/>
                  <a:pt x="1531270" y="1088872"/>
                  <a:pt x="1546339" y="1081768"/>
                </a:cubicBezTo>
                <a:close/>
                <a:moveTo>
                  <a:pt x="43126" y="1081766"/>
                </a:moveTo>
                <a:cubicBezTo>
                  <a:pt x="42373" y="1092207"/>
                  <a:pt x="49584" y="1094790"/>
                  <a:pt x="55612" y="1098449"/>
                </a:cubicBezTo>
                <a:cubicBezTo>
                  <a:pt x="55397" y="1092637"/>
                  <a:pt x="57548" y="1089300"/>
                  <a:pt x="59809" y="1085965"/>
                </a:cubicBezTo>
                <a:cubicBezTo>
                  <a:pt x="54105" y="1084564"/>
                  <a:pt x="51736" y="1079937"/>
                  <a:pt x="43126" y="1081766"/>
                </a:cubicBezTo>
                <a:close/>
                <a:moveTo>
                  <a:pt x="1295876" y="1069173"/>
                </a:moveTo>
                <a:cubicBezTo>
                  <a:pt x="1288664" y="1068957"/>
                  <a:pt x="1285113" y="1072402"/>
                  <a:pt x="1283282" y="1077460"/>
                </a:cubicBezTo>
                <a:cubicBezTo>
                  <a:pt x="1293508" y="1079937"/>
                  <a:pt x="1292217" y="1093713"/>
                  <a:pt x="1308361" y="1090054"/>
                </a:cubicBezTo>
                <a:cubicBezTo>
                  <a:pt x="1309115" y="1078322"/>
                  <a:pt x="1295768" y="1080367"/>
                  <a:pt x="1295876" y="1069173"/>
                </a:cubicBezTo>
                <a:close/>
                <a:moveTo>
                  <a:pt x="1145404" y="1060885"/>
                </a:moveTo>
                <a:cubicBezTo>
                  <a:pt x="1136900" y="1074555"/>
                  <a:pt x="1143144" y="1103185"/>
                  <a:pt x="1141313" y="1123527"/>
                </a:cubicBezTo>
                <a:cubicBezTo>
                  <a:pt x="1140345" y="1129986"/>
                  <a:pt x="1125276" y="1142902"/>
                  <a:pt x="1137116" y="1148607"/>
                </a:cubicBezTo>
                <a:cubicBezTo>
                  <a:pt x="1151969" y="1142472"/>
                  <a:pt x="1156490" y="1126112"/>
                  <a:pt x="1170483" y="1119330"/>
                </a:cubicBezTo>
                <a:cubicBezTo>
                  <a:pt x="1179416" y="1134291"/>
                  <a:pt x="1186090" y="1120622"/>
                  <a:pt x="1195561" y="1115133"/>
                </a:cubicBezTo>
                <a:cubicBezTo>
                  <a:pt x="1195453" y="1122345"/>
                  <a:pt x="1198790" y="1125896"/>
                  <a:pt x="1203956" y="1127619"/>
                </a:cubicBezTo>
                <a:cubicBezTo>
                  <a:pt x="1208477" y="1113196"/>
                  <a:pt x="1218704" y="1089946"/>
                  <a:pt x="1199759" y="1085965"/>
                </a:cubicBezTo>
                <a:cubicBezTo>
                  <a:pt x="1196208" y="1092099"/>
                  <a:pt x="1189319" y="1094898"/>
                  <a:pt x="1178878" y="1094252"/>
                </a:cubicBezTo>
                <a:cubicBezTo>
                  <a:pt x="1171667" y="1079183"/>
                  <a:pt x="1157136" y="1071432"/>
                  <a:pt x="1145404" y="1060885"/>
                </a:cubicBezTo>
                <a:close/>
                <a:moveTo>
                  <a:pt x="126651" y="1010728"/>
                </a:moveTo>
                <a:cubicBezTo>
                  <a:pt x="126651" y="1021922"/>
                  <a:pt x="125037" y="1034622"/>
                  <a:pt x="130848" y="1040004"/>
                </a:cubicBezTo>
                <a:cubicBezTo>
                  <a:pt x="138705" y="1040974"/>
                  <a:pt x="139997" y="1035268"/>
                  <a:pt x="147532" y="1035806"/>
                </a:cubicBezTo>
                <a:cubicBezTo>
                  <a:pt x="150867" y="1017186"/>
                  <a:pt x="143657" y="1009113"/>
                  <a:pt x="126651" y="1010728"/>
                </a:cubicBezTo>
                <a:close/>
                <a:moveTo>
                  <a:pt x="1166393" y="981558"/>
                </a:moveTo>
                <a:cubicBezTo>
                  <a:pt x="1166823" y="994475"/>
                  <a:pt x="1161334" y="1001471"/>
                  <a:pt x="1157997" y="1010728"/>
                </a:cubicBezTo>
                <a:cubicBezTo>
                  <a:pt x="1178878" y="1018801"/>
                  <a:pt x="1180170" y="983175"/>
                  <a:pt x="1166393" y="981558"/>
                </a:cubicBezTo>
                <a:close/>
                <a:moveTo>
                  <a:pt x="1212353" y="935599"/>
                </a:moveTo>
                <a:cubicBezTo>
                  <a:pt x="1205678" y="953359"/>
                  <a:pt x="1165101" y="940551"/>
                  <a:pt x="1166393" y="956480"/>
                </a:cubicBezTo>
                <a:cubicBezTo>
                  <a:pt x="1175002" y="957664"/>
                  <a:pt x="1174788" y="967674"/>
                  <a:pt x="1178986" y="973164"/>
                </a:cubicBezTo>
                <a:cubicBezTo>
                  <a:pt x="1199974" y="970473"/>
                  <a:pt x="1212245" y="959063"/>
                  <a:pt x="1233233" y="956480"/>
                </a:cubicBezTo>
                <a:cubicBezTo>
                  <a:pt x="1243565" y="960139"/>
                  <a:pt x="1265631" y="964661"/>
                  <a:pt x="1274995" y="956480"/>
                </a:cubicBezTo>
                <a:cubicBezTo>
                  <a:pt x="1274027" y="929571"/>
                  <a:pt x="1239692" y="936031"/>
                  <a:pt x="1212353" y="935599"/>
                </a:cubicBezTo>
                <a:close/>
                <a:moveTo>
                  <a:pt x="1592299" y="931404"/>
                </a:moveTo>
                <a:cubicBezTo>
                  <a:pt x="1601770" y="934525"/>
                  <a:pt x="1593914" y="954867"/>
                  <a:pt x="1596496" y="964770"/>
                </a:cubicBezTo>
                <a:cubicBezTo>
                  <a:pt x="1586917" y="961433"/>
                  <a:pt x="1585087" y="939152"/>
                  <a:pt x="1592299" y="931404"/>
                </a:cubicBezTo>
                <a:close/>
                <a:moveTo>
                  <a:pt x="80690" y="914934"/>
                </a:moveTo>
                <a:cubicBezTo>
                  <a:pt x="78107" y="919132"/>
                  <a:pt x="84135" y="932048"/>
                  <a:pt x="80690" y="935599"/>
                </a:cubicBezTo>
                <a:cubicBezTo>
                  <a:pt x="80046" y="936353"/>
                  <a:pt x="72511" y="934845"/>
                  <a:pt x="72403" y="935599"/>
                </a:cubicBezTo>
                <a:cubicBezTo>
                  <a:pt x="68312" y="950776"/>
                  <a:pt x="69820" y="969504"/>
                  <a:pt x="72403" y="981558"/>
                </a:cubicBezTo>
                <a:cubicBezTo>
                  <a:pt x="86288" y="981558"/>
                  <a:pt x="86610" y="967890"/>
                  <a:pt x="101571" y="969074"/>
                </a:cubicBezTo>
                <a:cubicBezTo>
                  <a:pt x="98666" y="984573"/>
                  <a:pt x="116210" y="979514"/>
                  <a:pt x="122452" y="985758"/>
                </a:cubicBezTo>
                <a:cubicBezTo>
                  <a:pt x="128264" y="974132"/>
                  <a:pt x="153020" y="948946"/>
                  <a:pt x="130848" y="935707"/>
                </a:cubicBezTo>
                <a:cubicBezTo>
                  <a:pt x="123636" y="938290"/>
                  <a:pt x="131171" y="955512"/>
                  <a:pt x="122452" y="956588"/>
                </a:cubicBezTo>
                <a:cubicBezTo>
                  <a:pt x="94468" y="956696"/>
                  <a:pt x="109968" y="913426"/>
                  <a:pt x="80690" y="914934"/>
                </a:cubicBezTo>
                <a:close/>
                <a:moveTo>
                  <a:pt x="1316757" y="906323"/>
                </a:moveTo>
                <a:cubicBezTo>
                  <a:pt x="1303087" y="907938"/>
                  <a:pt x="1289740" y="909983"/>
                  <a:pt x="1287480" y="923115"/>
                </a:cubicBezTo>
                <a:cubicBezTo>
                  <a:pt x="1297276" y="924405"/>
                  <a:pt x="1295230" y="937536"/>
                  <a:pt x="1308361" y="935599"/>
                </a:cubicBezTo>
                <a:cubicBezTo>
                  <a:pt x="1308899" y="919132"/>
                  <a:pt x="1326552" y="922791"/>
                  <a:pt x="1316757" y="906323"/>
                </a:cubicBezTo>
                <a:close/>
                <a:moveTo>
                  <a:pt x="1780226" y="873065"/>
                </a:moveTo>
                <a:cubicBezTo>
                  <a:pt x="1803046" y="870912"/>
                  <a:pt x="1818976" y="875972"/>
                  <a:pt x="1830277" y="885551"/>
                </a:cubicBezTo>
                <a:cubicBezTo>
                  <a:pt x="1825541" y="893408"/>
                  <a:pt x="1814132" y="894378"/>
                  <a:pt x="1809396" y="902342"/>
                </a:cubicBezTo>
                <a:cubicBezTo>
                  <a:pt x="1801861" y="893085"/>
                  <a:pt x="1783564" y="894592"/>
                  <a:pt x="1776029" y="885551"/>
                </a:cubicBezTo>
                <a:cubicBezTo>
                  <a:pt x="1778182" y="882214"/>
                  <a:pt x="1780334" y="878770"/>
                  <a:pt x="1780226" y="873065"/>
                </a:cubicBezTo>
                <a:close/>
                <a:moveTo>
                  <a:pt x="1979538" y="861132"/>
                </a:moveTo>
                <a:cubicBezTo>
                  <a:pt x="1988795" y="860338"/>
                  <a:pt x="1996357" y="863486"/>
                  <a:pt x="1997433" y="877155"/>
                </a:cubicBezTo>
                <a:cubicBezTo>
                  <a:pt x="1945769" y="882000"/>
                  <a:pt x="1890875" y="898574"/>
                  <a:pt x="1838672" y="889641"/>
                </a:cubicBezTo>
                <a:cubicBezTo>
                  <a:pt x="1844376" y="880061"/>
                  <a:pt x="1855894" y="876294"/>
                  <a:pt x="1863750" y="868760"/>
                </a:cubicBezTo>
                <a:cubicBezTo>
                  <a:pt x="1884523" y="866069"/>
                  <a:pt x="1881510" y="866715"/>
                  <a:pt x="1897117" y="872957"/>
                </a:cubicBezTo>
                <a:cubicBezTo>
                  <a:pt x="1910572" y="866929"/>
                  <a:pt x="1932205" y="868976"/>
                  <a:pt x="1951473" y="868760"/>
                </a:cubicBezTo>
                <a:cubicBezTo>
                  <a:pt x="1959329" y="866661"/>
                  <a:pt x="1970281" y="861925"/>
                  <a:pt x="1979538" y="861132"/>
                </a:cubicBezTo>
                <a:close/>
                <a:moveTo>
                  <a:pt x="2022297" y="847879"/>
                </a:moveTo>
                <a:cubicBezTo>
                  <a:pt x="2035644" y="844219"/>
                  <a:pt x="2030908" y="858750"/>
                  <a:pt x="2038982" y="860364"/>
                </a:cubicBezTo>
                <a:cubicBezTo>
                  <a:pt x="2053942" y="861441"/>
                  <a:pt x="2054372" y="847879"/>
                  <a:pt x="2068149" y="847879"/>
                </a:cubicBezTo>
                <a:cubicBezTo>
                  <a:pt x="2083218" y="859288"/>
                  <a:pt x="2069549" y="868437"/>
                  <a:pt x="2064059" y="881245"/>
                </a:cubicBezTo>
                <a:cubicBezTo>
                  <a:pt x="2047053" y="881783"/>
                  <a:pt x="2029833" y="882213"/>
                  <a:pt x="2018100" y="877154"/>
                </a:cubicBezTo>
                <a:cubicBezTo>
                  <a:pt x="2018100" y="866068"/>
                  <a:pt x="2016591" y="853368"/>
                  <a:pt x="2022297" y="847879"/>
                </a:cubicBezTo>
                <a:close/>
                <a:moveTo>
                  <a:pt x="1120326" y="801811"/>
                </a:moveTo>
                <a:cubicBezTo>
                  <a:pt x="1093955" y="800519"/>
                  <a:pt x="1085559" y="817096"/>
                  <a:pt x="1057682" y="814405"/>
                </a:cubicBezTo>
                <a:cubicBezTo>
                  <a:pt x="1058544" y="826351"/>
                  <a:pt x="1041538" y="835070"/>
                  <a:pt x="1041000" y="847878"/>
                </a:cubicBezTo>
                <a:cubicBezTo>
                  <a:pt x="1040462" y="863915"/>
                  <a:pt x="1047134" y="868759"/>
                  <a:pt x="1057682" y="881245"/>
                </a:cubicBezTo>
                <a:cubicBezTo>
                  <a:pt x="1083944" y="878768"/>
                  <a:pt x="1095893" y="890394"/>
                  <a:pt x="1107840" y="902126"/>
                </a:cubicBezTo>
                <a:cubicBezTo>
                  <a:pt x="1105042" y="917409"/>
                  <a:pt x="1116881" y="918055"/>
                  <a:pt x="1116127" y="931294"/>
                </a:cubicBezTo>
                <a:cubicBezTo>
                  <a:pt x="1128721" y="935385"/>
                  <a:pt x="1141099" y="939797"/>
                  <a:pt x="1153799" y="943780"/>
                </a:cubicBezTo>
                <a:cubicBezTo>
                  <a:pt x="1161656" y="895882"/>
                  <a:pt x="1136147" y="859934"/>
                  <a:pt x="1153799" y="826889"/>
                </a:cubicBezTo>
                <a:cubicBezTo>
                  <a:pt x="1139591" y="821615"/>
                  <a:pt x="1137870" y="803748"/>
                  <a:pt x="1120326" y="801811"/>
                </a:cubicBezTo>
                <a:close/>
                <a:moveTo>
                  <a:pt x="47325" y="781146"/>
                </a:moveTo>
                <a:cubicBezTo>
                  <a:pt x="50016" y="793738"/>
                  <a:pt x="53889" y="805148"/>
                  <a:pt x="68098" y="806224"/>
                </a:cubicBezTo>
                <a:cubicBezTo>
                  <a:pt x="66913" y="792124"/>
                  <a:pt x="63038" y="780608"/>
                  <a:pt x="47325" y="781146"/>
                </a:cubicBezTo>
                <a:close/>
                <a:moveTo>
                  <a:pt x="481411" y="768552"/>
                </a:moveTo>
                <a:cubicBezTo>
                  <a:pt x="460638" y="764462"/>
                  <a:pt x="464943" y="785451"/>
                  <a:pt x="452243" y="789433"/>
                </a:cubicBezTo>
                <a:cubicBezTo>
                  <a:pt x="416831" y="790293"/>
                  <a:pt x="400364" y="809991"/>
                  <a:pt x="385403" y="831195"/>
                </a:cubicBezTo>
                <a:cubicBezTo>
                  <a:pt x="399826" y="841528"/>
                  <a:pt x="411019" y="832701"/>
                  <a:pt x="427271" y="843789"/>
                </a:cubicBezTo>
                <a:cubicBezTo>
                  <a:pt x="444170" y="832917"/>
                  <a:pt x="472155" y="833025"/>
                  <a:pt x="485716" y="818709"/>
                </a:cubicBezTo>
                <a:cubicBezTo>
                  <a:pt x="482379" y="804180"/>
                  <a:pt x="490345" y="801057"/>
                  <a:pt x="494005" y="793630"/>
                </a:cubicBezTo>
                <a:cubicBezTo>
                  <a:pt x="472047" y="791693"/>
                  <a:pt x="472047" y="784373"/>
                  <a:pt x="481411" y="768552"/>
                </a:cubicBezTo>
                <a:close/>
                <a:moveTo>
                  <a:pt x="14604" y="713766"/>
                </a:moveTo>
                <a:cubicBezTo>
                  <a:pt x="16703" y="720063"/>
                  <a:pt x="14389" y="721920"/>
                  <a:pt x="10621" y="722310"/>
                </a:cubicBezTo>
                <a:lnTo>
                  <a:pt x="0" y="722096"/>
                </a:lnTo>
                <a:lnTo>
                  <a:pt x="0" y="716060"/>
                </a:lnTo>
                <a:lnTo>
                  <a:pt x="652" y="716107"/>
                </a:lnTo>
                <a:cubicBezTo>
                  <a:pt x="3760" y="715139"/>
                  <a:pt x="8038" y="712690"/>
                  <a:pt x="14604" y="713766"/>
                </a:cubicBezTo>
                <a:close/>
                <a:moveTo>
                  <a:pt x="594320" y="668453"/>
                </a:moveTo>
                <a:cubicBezTo>
                  <a:pt x="582480" y="667807"/>
                  <a:pt x="584525" y="681047"/>
                  <a:pt x="573439" y="680939"/>
                </a:cubicBezTo>
                <a:cubicBezTo>
                  <a:pt x="559014" y="684598"/>
                  <a:pt x="544486" y="688149"/>
                  <a:pt x="535875" y="697621"/>
                </a:cubicBezTo>
                <a:cubicBezTo>
                  <a:pt x="552664" y="700205"/>
                  <a:pt x="542439" y="729911"/>
                  <a:pt x="569240" y="722701"/>
                </a:cubicBezTo>
                <a:cubicBezTo>
                  <a:pt x="569564" y="696652"/>
                  <a:pt x="597655" y="698159"/>
                  <a:pt x="594320" y="668453"/>
                </a:cubicBezTo>
                <a:close/>
                <a:moveTo>
                  <a:pt x="1312450" y="668347"/>
                </a:moveTo>
                <a:cubicBezTo>
                  <a:pt x="1321707" y="672436"/>
                  <a:pt x="1308791" y="689228"/>
                  <a:pt x="1299966" y="689228"/>
                </a:cubicBezTo>
                <a:cubicBezTo>
                  <a:pt x="1294690" y="672760"/>
                  <a:pt x="1312128" y="679110"/>
                  <a:pt x="1312450" y="668347"/>
                </a:cubicBezTo>
                <a:close/>
                <a:moveTo>
                  <a:pt x="1462816" y="639177"/>
                </a:moveTo>
                <a:cubicBezTo>
                  <a:pt x="1462386" y="649832"/>
                  <a:pt x="1456788" y="655322"/>
                  <a:pt x="1446132" y="655860"/>
                </a:cubicBezTo>
                <a:cubicBezTo>
                  <a:pt x="1446670" y="645205"/>
                  <a:pt x="1452161" y="639715"/>
                  <a:pt x="1462816" y="639177"/>
                </a:cubicBezTo>
                <a:close/>
                <a:moveTo>
                  <a:pt x="1667428" y="609902"/>
                </a:moveTo>
                <a:cubicBezTo>
                  <a:pt x="1678296" y="608718"/>
                  <a:pt x="1685400" y="611409"/>
                  <a:pt x="1684110" y="622386"/>
                </a:cubicBezTo>
                <a:cubicBezTo>
                  <a:pt x="1673239" y="623678"/>
                  <a:pt x="1666135" y="620987"/>
                  <a:pt x="1667428" y="609902"/>
                </a:cubicBezTo>
                <a:close/>
                <a:moveTo>
                  <a:pt x="1567500" y="591987"/>
                </a:moveTo>
                <a:cubicBezTo>
                  <a:pt x="1570421" y="591321"/>
                  <a:pt x="1573112" y="591496"/>
                  <a:pt x="1575615" y="593218"/>
                </a:cubicBezTo>
                <a:cubicBezTo>
                  <a:pt x="1575076" y="610331"/>
                  <a:pt x="1574754" y="627445"/>
                  <a:pt x="1579704" y="639069"/>
                </a:cubicBezTo>
                <a:cubicBezTo>
                  <a:pt x="1572817" y="646067"/>
                  <a:pt x="1555272" y="642406"/>
                  <a:pt x="1542140" y="643268"/>
                </a:cubicBezTo>
                <a:cubicBezTo>
                  <a:pt x="1534605" y="628951"/>
                  <a:pt x="1528363" y="619588"/>
                  <a:pt x="1533853" y="601614"/>
                </a:cubicBezTo>
                <a:cubicBezTo>
                  <a:pt x="1547899" y="603551"/>
                  <a:pt x="1558737" y="593985"/>
                  <a:pt x="1567500" y="591987"/>
                </a:cubicBezTo>
                <a:close/>
                <a:moveTo>
                  <a:pt x="1299966" y="580732"/>
                </a:moveTo>
                <a:cubicBezTo>
                  <a:pt x="1304163" y="604411"/>
                  <a:pt x="1292215" y="611944"/>
                  <a:pt x="1283282" y="622493"/>
                </a:cubicBezTo>
                <a:cubicBezTo>
                  <a:pt x="1284466" y="629920"/>
                  <a:pt x="1279407" y="631104"/>
                  <a:pt x="1279191" y="626691"/>
                </a:cubicBezTo>
                <a:cubicBezTo>
                  <a:pt x="1271656" y="611622"/>
                  <a:pt x="1274241" y="575780"/>
                  <a:pt x="1299966" y="580732"/>
                </a:cubicBezTo>
                <a:close/>
                <a:moveTo>
                  <a:pt x="1208155" y="580732"/>
                </a:moveTo>
                <a:cubicBezTo>
                  <a:pt x="1215149" y="580732"/>
                  <a:pt x="1222039" y="580732"/>
                  <a:pt x="1229036" y="580732"/>
                </a:cubicBezTo>
                <a:cubicBezTo>
                  <a:pt x="1229036" y="587728"/>
                  <a:pt x="1229036" y="594724"/>
                  <a:pt x="1229036" y="601612"/>
                </a:cubicBezTo>
                <a:cubicBezTo>
                  <a:pt x="1212136" y="604519"/>
                  <a:pt x="1205140" y="597523"/>
                  <a:pt x="1208155" y="580732"/>
                </a:cubicBezTo>
                <a:close/>
                <a:moveTo>
                  <a:pt x="544162" y="576535"/>
                </a:moveTo>
                <a:cubicBezTo>
                  <a:pt x="564827" y="576104"/>
                  <a:pt x="564721" y="580626"/>
                  <a:pt x="581726" y="576535"/>
                </a:cubicBezTo>
                <a:cubicBezTo>
                  <a:pt x="581726" y="591820"/>
                  <a:pt x="581726" y="607211"/>
                  <a:pt x="581726" y="622496"/>
                </a:cubicBezTo>
                <a:cubicBezTo>
                  <a:pt x="547822" y="629922"/>
                  <a:pt x="542764" y="608503"/>
                  <a:pt x="527479" y="597416"/>
                </a:cubicBezTo>
                <a:cubicBezTo>
                  <a:pt x="533721" y="591173"/>
                  <a:pt x="539965" y="584931"/>
                  <a:pt x="544162" y="576535"/>
                </a:cubicBezTo>
                <a:close/>
                <a:moveTo>
                  <a:pt x="1880623" y="553258"/>
                </a:moveTo>
                <a:cubicBezTo>
                  <a:pt x="1890309" y="553258"/>
                  <a:pt x="1899216" y="554738"/>
                  <a:pt x="1909603" y="559743"/>
                </a:cubicBezTo>
                <a:cubicBezTo>
                  <a:pt x="1906158" y="571583"/>
                  <a:pt x="1915523" y="570614"/>
                  <a:pt x="1913801" y="580624"/>
                </a:cubicBezTo>
                <a:cubicBezTo>
                  <a:pt x="1916706" y="591926"/>
                  <a:pt x="1905191" y="588697"/>
                  <a:pt x="1901315" y="593216"/>
                </a:cubicBezTo>
                <a:cubicBezTo>
                  <a:pt x="1904222" y="611406"/>
                  <a:pt x="1889261" y="611730"/>
                  <a:pt x="1888829" y="626583"/>
                </a:cubicBezTo>
                <a:cubicBezTo>
                  <a:pt x="1889691" y="639607"/>
                  <a:pt x="1909603" y="633579"/>
                  <a:pt x="1922196" y="634870"/>
                </a:cubicBezTo>
                <a:cubicBezTo>
                  <a:pt x="1921873" y="640791"/>
                  <a:pt x="1921550" y="646711"/>
                  <a:pt x="1926393" y="647356"/>
                </a:cubicBezTo>
                <a:cubicBezTo>
                  <a:pt x="1913263" y="668345"/>
                  <a:pt x="1883771" y="645849"/>
                  <a:pt x="1872148" y="639069"/>
                </a:cubicBezTo>
                <a:cubicBezTo>
                  <a:pt x="1840933" y="642620"/>
                  <a:pt x="1826832" y="663393"/>
                  <a:pt x="1801108" y="672542"/>
                </a:cubicBezTo>
                <a:cubicBezTo>
                  <a:pt x="1807244" y="691486"/>
                  <a:pt x="1852557" y="671252"/>
                  <a:pt x="1859554" y="689226"/>
                </a:cubicBezTo>
                <a:cubicBezTo>
                  <a:pt x="1881618" y="688687"/>
                  <a:pt x="1886462" y="683522"/>
                  <a:pt x="1897117" y="697621"/>
                </a:cubicBezTo>
                <a:cubicBezTo>
                  <a:pt x="1898194" y="718071"/>
                  <a:pt x="1878603" y="717965"/>
                  <a:pt x="1863750" y="722701"/>
                </a:cubicBezTo>
                <a:cubicBezTo>
                  <a:pt x="1856862" y="731203"/>
                  <a:pt x="1844592" y="734216"/>
                  <a:pt x="1842869" y="747779"/>
                </a:cubicBezTo>
                <a:cubicBezTo>
                  <a:pt x="1834367" y="746595"/>
                  <a:pt x="1834691" y="736585"/>
                  <a:pt x="1826186" y="735293"/>
                </a:cubicBezTo>
                <a:cubicBezTo>
                  <a:pt x="1816715" y="738308"/>
                  <a:pt x="1793681" y="727758"/>
                  <a:pt x="1797018" y="743581"/>
                </a:cubicBezTo>
                <a:cubicBezTo>
                  <a:pt x="1788299" y="738414"/>
                  <a:pt x="1780765" y="732064"/>
                  <a:pt x="1772046" y="726898"/>
                </a:cubicBezTo>
                <a:cubicBezTo>
                  <a:pt x="1766772" y="727866"/>
                  <a:pt x="1766558" y="739384"/>
                  <a:pt x="1772046" y="739490"/>
                </a:cubicBezTo>
                <a:cubicBezTo>
                  <a:pt x="1744602" y="762202"/>
                  <a:pt x="1744277" y="812036"/>
                  <a:pt x="1717692" y="835500"/>
                </a:cubicBezTo>
                <a:cubicBezTo>
                  <a:pt x="1705098" y="835500"/>
                  <a:pt x="1692614" y="835500"/>
                  <a:pt x="1680128" y="835500"/>
                </a:cubicBezTo>
                <a:cubicBezTo>
                  <a:pt x="1678083" y="848632"/>
                  <a:pt x="1687662" y="850245"/>
                  <a:pt x="1684325" y="864669"/>
                </a:cubicBezTo>
                <a:cubicBezTo>
                  <a:pt x="1676038" y="852399"/>
                  <a:pt x="1656556" y="859934"/>
                  <a:pt x="1650852" y="873064"/>
                </a:cubicBezTo>
                <a:cubicBezTo>
                  <a:pt x="1631477" y="868973"/>
                  <a:pt x="1625666" y="878446"/>
                  <a:pt x="1613287" y="881351"/>
                </a:cubicBezTo>
                <a:cubicBezTo>
                  <a:pt x="1601232" y="882213"/>
                  <a:pt x="1591976" y="880276"/>
                  <a:pt x="1588209" y="873064"/>
                </a:cubicBezTo>
                <a:cubicBezTo>
                  <a:pt x="1573354" y="878446"/>
                  <a:pt x="1572924" y="882427"/>
                  <a:pt x="1554734" y="877154"/>
                </a:cubicBezTo>
                <a:cubicBezTo>
                  <a:pt x="1548706" y="869297"/>
                  <a:pt x="1554627" y="849492"/>
                  <a:pt x="1546339" y="843788"/>
                </a:cubicBezTo>
                <a:cubicBezTo>
                  <a:pt x="1552689" y="825705"/>
                  <a:pt x="1575077" y="823446"/>
                  <a:pt x="1588209" y="822908"/>
                </a:cubicBezTo>
                <a:cubicBezTo>
                  <a:pt x="1589501" y="813220"/>
                  <a:pt x="1587455" y="806870"/>
                  <a:pt x="1584010" y="802027"/>
                </a:cubicBezTo>
                <a:cubicBezTo>
                  <a:pt x="1571848" y="806762"/>
                  <a:pt x="1575939" y="824844"/>
                  <a:pt x="1558932" y="814619"/>
                </a:cubicBezTo>
                <a:cubicBezTo>
                  <a:pt x="1552905" y="821077"/>
                  <a:pt x="1545155" y="825813"/>
                  <a:pt x="1542248" y="835500"/>
                </a:cubicBezTo>
                <a:cubicBezTo>
                  <a:pt x="1503715" y="840559"/>
                  <a:pt x="1496075" y="814943"/>
                  <a:pt x="1454635" y="822908"/>
                </a:cubicBezTo>
                <a:cubicBezTo>
                  <a:pt x="1447639" y="807623"/>
                  <a:pt x="1433538" y="799442"/>
                  <a:pt x="1421269" y="789433"/>
                </a:cubicBezTo>
                <a:cubicBezTo>
                  <a:pt x="1415886" y="771135"/>
                  <a:pt x="1403187" y="760157"/>
                  <a:pt x="1396190" y="743581"/>
                </a:cubicBezTo>
                <a:cubicBezTo>
                  <a:pt x="1389624" y="732064"/>
                  <a:pt x="1372296" y="731203"/>
                  <a:pt x="1375201" y="710215"/>
                </a:cubicBezTo>
                <a:cubicBezTo>
                  <a:pt x="1382197" y="704618"/>
                  <a:pt x="1389194" y="699129"/>
                  <a:pt x="1404478" y="701820"/>
                </a:cubicBezTo>
                <a:cubicBezTo>
                  <a:pt x="1415026" y="691594"/>
                  <a:pt x="1395652" y="692993"/>
                  <a:pt x="1400387" y="676740"/>
                </a:cubicBezTo>
                <a:cubicBezTo>
                  <a:pt x="1396728" y="663393"/>
                  <a:pt x="1414166" y="671036"/>
                  <a:pt x="1412873" y="660058"/>
                </a:cubicBezTo>
                <a:cubicBezTo>
                  <a:pt x="1406524" y="644127"/>
                  <a:pt x="1387903" y="640468"/>
                  <a:pt x="1379506" y="626691"/>
                </a:cubicBezTo>
                <a:cubicBezTo>
                  <a:pt x="1375955" y="628844"/>
                  <a:pt x="1372618" y="630996"/>
                  <a:pt x="1366806" y="630780"/>
                </a:cubicBezTo>
                <a:cubicBezTo>
                  <a:pt x="1366806" y="625184"/>
                  <a:pt x="1366806" y="619587"/>
                  <a:pt x="1366806" y="614097"/>
                </a:cubicBezTo>
                <a:cubicBezTo>
                  <a:pt x="1376601" y="612698"/>
                  <a:pt x="1382521" y="607425"/>
                  <a:pt x="1396082" y="609900"/>
                </a:cubicBezTo>
                <a:cubicBezTo>
                  <a:pt x="1404586" y="619479"/>
                  <a:pt x="1404909" y="637239"/>
                  <a:pt x="1421160" y="639069"/>
                </a:cubicBezTo>
                <a:cubicBezTo>
                  <a:pt x="1408676" y="659520"/>
                  <a:pt x="1435477" y="659088"/>
                  <a:pt x="1433646" y="680831"/>
                </a:cubicBezTo>
                <a:cubicBezTo>
                  <a:pt x="1451836" y="685136"/>
                  <a:pt x="1452914" y="672220"/>
                  <a:pt x="1462924" y="668345"/>
                </a:cubicBezTo>
                <a:cubicBezTo>
                  <a:pt x="1487786" y="667054"/>
                  <a:pt x="1508237" y="670283"/>
                  <a:pt x="1508883" y="693423"/>
                </a:cubicBezTo>
                <a:cubicBezTo>
                  <a:pt x="1525890" y="713658"/>
                  <a:pt x="1555488" y="720548"/>
                  <a:pt x="1579813" y="722593"/>
                </a:cubicBezTo>
                <a:cubicBezTo>
                  <a:pt x="1593591" y="715488"/>
                  <a:pt x="1601124" y="702250"/>
                  <a:pt x="1600693" y="680831"/>
                </a:cubicBezTo>
                <a:cubicBezTo>
                  <a:pt x="1614148" y="677064"/>
                  <a:pt x="1606613" y="694499"/>
                  <a:pt x="1613287" y="697514"/>
                </a:cubicBezTo>
                <a:cubicBezTo>
                  <a:pt x="1628464" y="696008"/>
                  <a:pt x="1628787" y="679646"/>
                  <a:pt x="1642563" y="676633"/>
                </a:cubicBezTo>
                <a:cubicBezTo>
                  <a:pt x="1636859" y="666946"/>
                  <a:pt x="1630617" y="657905"/>
                  <a:pt x="1621574" y="651555"/>
                </a:cubicBezTo>
                <a:cubicBezTo>
                  <a:pt x="1619638" y="638423"/>
                  <a:pt x="1626742" y="634440"/>
                  <a:pt x="1634060" y="630674"/>
                </a:cubicBezTo>
                <a:cubicBezTo>
                  <a:pt x="1634491" y="616358"/>
                  <a:pt x="1608658" y="628197"/>
                  <a:pt x="1609090" y="613989"/>
                </a:cubicBezTo>
                <a:cubicBezTo>
                  <a:pt x="1606291" y="597307"/>
                  <a:pt x="1624911" y="602043"/>
                  <a:pt x="1638258" y="601505"/>
                </a:cubicBezTo>
                <a:cubicBezTo>
                  <a:pt x="1641811" y="606348"/>
                  <a:pt x="1643748" y="612698"/>
                  <a:pt x="1642455" y="622386"/>
                </a:cubicBezTo>
                <a:cubicBezTo>
                  <a:pt x="1652358" y="627767"/>
                  <a:pt x="1654295" y="641114"/>
                  <a:pt x="1659140" y="651661"/>
                </a:cubicBezTo>
                <a:cubicBezTo>
                  <a:pt x="1667428" y="647464"/>
                  <a:pt x="1676899" y="644451"/>
                  <a:pt x="1680020" y="634978"/>
                </a:cubicBezTo>
                <a:cubicBezTo>
                  <a:pt x="1699932" y="636808"/>
                  <a:pt x="1711234" y="630028"/>
                  <a:pt x="1721781" y="622386"/>
                </a:cubicBezTo>
                <a:cubicBezTo>
                  <a:pt x="1721781" y="594508"/>
                  <a:pt x="1742016" y="586866"/>
                  <a:pt x="1759347" y="576426"/>
                </a:cubicBezTo>
                <a:cubicBezTo>
                  <a:pt x="1776460" y="573197"/>
                  <a:pt x="1780765" y="582885"/>
                  <a:pt x="1796910" y="580624"/>
                </a:cubicBezTo>
                <a:cubicBezTo>
                  <a:pt x="1807352" y="581378"/>
                  <a:pt x="1810041" y="574274"/>
                  <a:pt x="1813594" y="568138"/>
                </a:cubicBezTo>
                <a:cubicBezTo>
                  <a:pt x="1830061" y="569214"/>
                  <a:pt x="1842547" y="566523"/>
                  <a:pt x="1846961" y="555652"/>
                </a:cubicBezTo>
                <a:cubicBezTo>
                  <a:pt x="1860468" y="554738"/>
                  <a:pt x="1870935" y="553258"/>
                  <a:pt x="1880623" y="553258"/>
                </a:cubicBezTo>
                <a:close/>
                <a:moveTo>
                  <a:pt x="1308360" y="526486"/>
                </a:moveTo>
                <a:cubicBezTo>
                  <a:pt x="1315573" y="533696"/>
                  <a:pt x="1312988" y="552210"/>
                  <a:pt x="1304271" y="555654"/>
                </a:cubicBezTo>
                <a:cubicBezTo>
                  <a:pt x="1287802" y="557162"/>
                  <a:pt x="1295552" y="522288"/>
                  <a:pt x="1308360" y="526486"/>
                </a:cubicBezTo>
                <a:close/>
                <a:moveTo>
                  <a:pt x="485715" y="488814"/>
                </a:moveTo>
                <a:cubicBezTo>
                  <a:pt x="510687" y="488814"/>
                  <a:pt x="519082" y="505605"/>
                  <a:pt x="527478" y="522181"/>
                </a:cubicBezTo>
                <a:cubicBezTo>
                  <a:pt x="502936" y="524548"/>
                  <a:pt x="494111" y="511093"/>
                  <a:pt x="481517" y="501406"/>
                </a:cubicBezTo>
                <a:cubicBezTo>
                  <a:pt x="480335" y="494626"/>
                  <a:pt x="485501" y="494196"/>
                  <a:pt x="485715" y="488814"/>
                </a:cubicBezTo>
                <a:close/>
                <a:moveTo>
                  <a:pt x="1308360" y="480527"/>
                </a:moveTo>
                <a:cubicBezTo>
                  <a:pt x="1321707" y="476974"/>
                  <a:pt x="1321276" y="487091"/>
                  <a:pt x="1329241" y="488921"/>
                </a:cubicBezTo>
                <a:cubicBezTo>
                  <a:pt x="1333546" y="507111"/>
                  <a:pt x="1320630" y="508188"/>
                  <a:pt x="1316755" y="518089"/>
                </a:cubicBezTo>
                <a:cubicBezTo>
                  <a:pt x="1302872" y="516582"/>
                  <a:pt x="1310189" y="493979"/>
                  <a:pt x="1308360" y="480527"/>
                </a:cubicBezTo>
                <a:close/>
                <a:moveTo>
                  <a:pt x="832295" y="463735"/>
                </a:moveTo>
                <a:cubicBezTo>
                  <a:pt x="843813" y="466102"/>
                  <a:pt x="855761" y="468148"/>
                  <a:pt x="853176" y="484616"/>
                </a:cubicBezTo>
                <a:cubicBezTo>
                  <a:pt x="847796" y="490320"/>
                  <a:pt x="835094" y="488813"/>
                  <a:pt x="824008" y="488813"/>
                </a:cubicBezTo>
                <a:cubicBezTo>
                  <a:pt x="825407" y="479018"/>
                  <a:pt x="828960" y="471592"/>
                  <a:pt x="832295" y="463735"/>
                </a:cubicBezTo>
                <a:close/>
                <a:moveTo>
                  <a:pt x="1717476" y="455446"/>
                </a:moveTo>
                <a:cubicBezTo>
                  <a:pt x="1739433" y="458567"/>
                  <a:pt x="1750196" y="472882"/>
                  <a:pt x="1759237" y="488920"/>
                </a:cubicBezTo>
                <a:cubicBezTo>
                  <a:pt x="1759453" y="520456"/>
                  <a:pt x="1747936" y="552425"/>
                  <a:pt x="1721673" y="555762"/>
                </a:cubicBezTo>
                <a:cubicBezTo>
                  <a:pt x="1707250" y="557590"/>
                  <a:pt x="1708865" y="551240"/>
                  <a:pt x="1700792" y="547473"/>
                </a:cubicBezTo>
                <a:cubicBezTo>
                  <a:pt x="1684971" y="539724"/>
                  <a:pt x="1673883" y="538324"/>
                  <a:pt x="1671624" y="514108"/>
                </a:cubicBezTo>
                <a:cubicBezTo>
                  <a:pt x="1663228" y="514108"/>
                  <a:pt x="1654942" y="514108"/>
                  <a:pt x="1646438" y="514108"/>
                </a:cubicBezTo>
                <a:cubicBezTo>
                  <a:pt x="1643639" y="504419"/>
                  <a:pt x="1635889" y="499683"/>
                  <a:pt x="1629863" y="493225"/>
                </a:cubicBezTo>
                <a:cubicBezTo>
                  <a:pt x="1625664" y="472022"/>
                  <a:pt x="1640302" y="470085"/>
                  <a:pt x="1646438" y="459644"/>
                </a:cubicBezTo>
                <a:cubicBezTo>
                  <a:pt x="1662475" y="458998"/>
                  <a:pt x="1666565" y="470085"/>
                  <a:pt x="1679911" y="472130"/>
                </a:cubicBezTo>
                <a:cubicBezTo>
                  <a:pt x="1696595" y="470730"/>
                  <a:pt x="1698855" y="454908"/>
                  <a:pt x="1717476" y="455446"/>
                </a:cubicBezTo>
                <a:close/>
                <a:moveTo>
                  <a:pt x="1308360" y="447158"/>
                </a:moveTo>
                <a:cubicBezTo>
                  <a:pt x="1315034" y="467717"/>
                  <a:pt x="1293938" y="473207"/>
                  <a:pt x="1283282" y="463842"/>
                </a:cubicBezTo>
                <a:cubicBezTo>
                  <a:pt x="1282852" y="449419"/>
                  <a:pt x="1291785" y="444361"/>
                  <a:pt x="1308360" y="447158"/>
                </a:cubicBezTo>
                <a:close/>
                <a:moveTo>
                  <a:pt x="828099" y="434457"/>
                </a:moveTo>
                <a:cubicBezTo>
                  <a:pt x="832297" y="461042"/>
                  <a:pt x="819057" y="469977"/>
                  <a:pt x="794732" y="467931"/>
                </a:cubicBezTo>
                <a:cubicBezTo>
                  <a:pt x="803343" y="454262"/>
                  <a:pt x="802483" y="431120"/>
                  <a:pt x="828099" y="434457"/>
                </a:cubicBezTo>
                <a:close/>
                <a:moveTo>
                  <a:pt x="1016190" y="376645"/>
                </a:moveTo>
                <a:cubicBezTo>
                  <a:pt x="1029294" y="379215"/>
                  <a:pt x="1041644" y="388553"/>
                  <a:pt x="1041106" y="401092"/>
                </a:cubicBezTo>
                <a:cubicBezTo>
                  <a:pt x="1038523" y="416483"/>
                  <a:pt x="1028192" y="424340"/>
                  <a:pt x="1007741" y="421973"/>
                </a:cubicBezTo>
                <a:cubicBezTo>
                  <a:pt x="997193" y="415837"/>
                  <a:pt x="990411" y="405828"/>
                  <a:pt x="986752" y="392803"/>
                </a:cubicBezTo>
                <a:cubicBezTo>
                  <a:pt x="989228" y="378273"/>
                  <a:pt x="1003085" y="374075"/>
                  <a:pt x="1016190" y="376645"/>
                </a:cubicBezTo>
                <a:close/>
                <a:moveTo>
                  <a:pt x="360323" y="342753"/>
                </a:moveTo>
                <a:cubicBezTo>
                  <a:pt x="395519" y="336727"/>
                  <a:pt x="435774" y="346412"/>
                  <a:pt x="456333" y="359436"/>
                </a:cubicBezTo>
                <a:cubicBezTo>
                  <a:pt x="462145" y="376012"/>
                  <a:pt x="474845" y="385485"/>
                  <a:pt x="481411" y="401198"/>
                </a:cubicBezTo>
                <a:cubicBezTo>
                  <a:pt x="481411" y="417882"/>
                  <a:pt x="481411" y="434565"/>
                  <a:pt x="481411" y="451249"/>
                </a:cubicBezTo>
                <a:cubicBezTo>
                  <a:pt x="482595" y="458567"/>
                  <a:pt x="488730" y="460720"/>
                  <a:pt x="498203" y="459643"/>
                </a:cubicBezTo>
                <a:cubicBezTo>
                  <a:pt x="488191" y="469008"/>
                  <a:pt x="468065" y="468470"/>
                  <a:pt x="452242" y="472129"/>
                </a:cubicBezTo>
                <a:cubicBezTo>
                  <a:pt x="447184" y="489565"/>
                  <a:pt x="442016" y="498714"/>
                  <a:pt x="452242" y="513891"/>
                </a:cubicBezTo>
                <a:cubicBezTo>
                  <a:pt x="449875" y="535094"/>
                  <a:pt x="446107" y="555115"/>
                  <a:pt x="435560" y="568139"/>
                </a:cubicBezTo>
                <a:cubicBezTo>
                  <a:pt x="423396" y="559742"/>
                  <a:pt x="410480" y="570830"/>
                  <a:pt x="397996" y="568139"/>
                </a:cubicBezTo>
                <a:cubicBezTo>
                  <a:pt x="387446" y="565878"/>
                  <a:pt x="384433" y="555761"/>
                  <a:pt x="372917" y="555653"/>
                </a:cubicBezTo>
                <a:cubicBezTo>
                  <a:pt x="376253" y="541230"/>
                  <a:pt x="366781" y="539616"/>
                  <a:pt x="368718" y="526485"/>
                </a:cubicBezTo>
                <a:cubicBezTo>
                  <a:pt x="354295" y="529821"/>
                  <a:pt x="352681" y="520241"/>
                  <a:pt x="339550" y="522286"/>
                </a:cubicBezTo>
                <a:cubicBezTo>
                  <a:pt x="341809" y="513675"/>
                  <a:pt x="333630" y="513353"/>
                  <a:pt x="331154" y="509694"/>
                </a:cubicBezTo>
                <a:cubicBezTo>
                  <a:pt x="328895" y="506249"/>
                  <a:pt x="329647" y="501191"/>
                  <a:pt x="326957" y="497208"/>
                </a:cubicBezTo>
                <a:cubicBezTo>
                  <a:pt x="322329" y="490104"/>
                  <a:pt x="311781" y="484184"/>
                  <a:pt x="310273" y="476327"/>
                </a:cubicBezTo>
                <a:cubicBezTo>
                  <a:pt x="309090" y="470299"/>
                  <a:pt x="319638" y="463088"/>
                  <a:pt x="314472" y="455446"/>
                </a:cubicBezTo>
                <a:cubicBezTo>
                  <a:pt x="310811" y="442100"/>
                  <a:pt x="328249" y="449742"/>
                  <a:pt x="326957" y="438763"/>
                </a:cubicBezTo>
                <a:cubicBezTo>
                  <a:pt x="322545" y="395386"/>
                  <a:pt x="334383" y="368263"/>
                  <a:pt x="352035" y="346950"/>
                </a:cubicBezTo>
                <a:cubicBezTo>
                  <a:pt x="357310" y="350073"/>
                  <a:pt x="358925" y="343077"/>
                  <a:pt x="360323" y="342753"/>
                </a:cubicBezTo>
                <a:close/>
                <a:moveTo>
                  <a:pt x="1506366" y="333994"/>
                </a:moveTo>
                <a:cubicBezTo>
                  <a:pt x="1511142" y="333873"/>
                  <a:pt x="1517440" y="335273"/>
                  <a:pt x="1521367" y="334358"/>
                </a:cubicBezTo>
                <a:cubicBezTo>
                  <a:pt x="1520507" y="352549"/>
                  <a:pt x="1514049" y="341893"/>
                  <a:pt x="1500487" y="342753"/>
                </a:cubicBezTo>
                <a:cubicBezTo>
                  <a:pt x="1498334" y="335757"/>
                  <a:pt x="1501590" y="334115"/>
                  <a:pt x="1506366" y="333994"/>
                </a:cubicBezTo>
                <a:close/>
                <a:moveTo>
                  <a:pt x="995147" y="321766"/>
                </a:moveTo>
                <a:cubicBezTo>
                  <a:pt x="998698" y="326610"/>
                  <a:pt x="1000636" y="332960"/>
                  <a:pt x="999344" y="342647"/>
                </a:cubicBezTo>
                <a:cubicBezTo>
                  <a:pt x="976741" y="364818"/>
                  <a:pt x="959197" y="313048"/>
                  <a:pt x="995147" y="321766"/>
                </a:cubicBezTo>
                <a:close/>
                <a:moveTo>
                  <a:pt x="1421054" y="292597"/>
                </a:moveTo>
                <a:cubicBezTo>
                  <a:pt x="1430956" y="295180"/>
                  <a:pt x="1440536" y="298303"/>
                  <a:pt x="1441935" y="309280"/>
                </a:cubicBezTo>
                <a:cubicBezTo>
                  <a:pt x="1428373" y="310357"/>
                  <a:pt x="1421914" y="304329"/>
                  <a:pt x="1421054" y="292597"/>
                </a:cubicBezTo>
                <a:close/>
                <a:moveTo>
                  <a:pt x="1020225" y="271608"/>
                </a:moveTo>
                <a:cubicBezTo>
                  <a:pt x="1027545" y="272684"/>
                  <a:pt x="1029805" y="278820"/>
                  <a:pt x="1028621" y="288400"/>
                </a:cubicBezTo>
                <a:cubicBezTo>
                  <a:pt x="1019795" y="290230"/>
                  <a:pt x="1017534" y="285601"/>
                  <a:pt x="1011830" y="284202"/>
                </a:cubicBezTo>
                <a:cubicBezTo>
                  <a:pt x="1013337" y="278712"/>
                  <a:pt x="1019256" y="277636"/>
                  <a:pt x="1020225" y="271608"/>
                </a:cubicBezTo>
                <a:close/>
                <a:moveTo>
                  <a:pt x="1526104" y="253135"/>
                </a:moveTo>
                <a:cubicBezTo>
                  <a:pt x="1531407" y="252879"/>
                  <a:pt x="1536491" y="254655"/>
                  <a:pt x="1542142" y="259230"/>
                </a:cubicBezTo>
                <a:cubicBezTo>
                  <a:pt x="1539451" y="275914"/>
                  <a:pt x="1505546" y="293134"/>
                  <a:pt x="1508775" y="259230"/>
                </a:cubicBezTo>
                <a:cubicBezTo>
                  <a:pt x="1515287" y="255678"/>
                  <a:pt x="1520804" y="253391"/>
                  <a:pt x="1526104" y="253135"/>
                </a:cubicBezTo>
                <a:close/>
                <a:moveTo>
                  <a:pt x="1208155" y="188192"/>
                </a:moveTo>
                <a:cubicBezTo>
                  <a:pt x="1217410" y="206276"/>
                  <a:pt x="1206647" y="224251"/>
                  <a:pt x="1183183" y="221560"/>
                </a:cubicBezTo>
                <a:cubicBezTo>
                  <a:pt x="1169084" y="207137"/>
                  <a:pt x="1179740" y="183349"/>
                  <a:pt x="1208155" y="188192"/>
                </a:cubicBezTo>
                <a:close/>
                <a:moveTo>
                  <a:pt x="1124846" y="167095"/>
                </a:moveTo>
                <a:cubicBezTo>
                  <a:pt x="1133242" y="167095"/>
                  <a:pt x="1141530" y="167095"/>
                  <a:pt x="1149924" y="167095"/>
                </a:cubicBezTo>
                <a:cubicBezTo>
                  <a:pt x="1148202" y="177212"/>
                  <a:pt x="1157566" y="176136"/>
                  <a:pt x="1154121" y="187976"/>
                </a:cubicBezTo>
                <a:cubicBezTo>
                  <a:pt x="1155198" y="203045"/>
                  <a:pt x="1137654" y="199385"/>
                  <a:pt x="1137440" y="213054"/>
                </a:cubicBezTo>
                <a:cubicBezTo>
                  <a:pt x="1154229" y="222633"/>
                  <a:pt x="1173712" y="229630"/>
                  <a:pt x="1187596" y="242224"/>
                </a:cubicBezTo>
                <a:cubicBezTo>
                  <a:pt x="1200406" y="245345"/>
                  <a:pt x="1195561" y="230814"/>
                  <a:pt x="1208477" y="233935"/>
                </a:cubicBezTo>
                <a:cubicBezTo>
                  <a:pt x="1223868" y="236626"/>
                  <a:pt x="1229251" y="249328"/>
                  <a:pt x="1237753" y="259013"/>
                </a:cubicBezTo>
                <a:cubicBezTo>
                  <a:pt x="1263047" y="262889"/>
                  <a:pt x="1278439" y="276665"/>
                  <a:pt x="1304593" y="279894"/>
                </a:cubicBezTo>
                <a:cubicBezTo>
                  <a:pt x="1307608" y="292703"/>
                  <a:pt x="1297383" y="292164"/>
                  <a:pt x="1300396" y="304974"/>
                </a:cubicBezTo>
                <a:cubicBezTo>
                  <a:pt x="1308254" y="313261"/>
                  <a:pt x="1315035" y="312077"/>
                  <a:pt x="1325476" y="309172"/>
                </a:cubicBezTo>
                <a:cubicBezTo>
                  <a:pt x="1338607" y="307233"/>
                  <a:pt x="1336454" y="320474"/>
                  <a:pt x="1346358" y="321764"/>
                </a:cubicBezTo>
                <a:cubicBezTo>
                  <a:pt x="1371327" y="321764"/>
                  <a:pt x="1396406" y="321764"/>
                  <a:pt x="1421484" y="321764"/>
                </a:cubicBezTo>
                <a:cubicBezTo>
                  <a:pt x="1438491" y="322840"/>
                  <a:pt x="1442043" y="337371"/>
                  <a:pt x="1463246" y="334250"/>
                </a:cubicBezTo>
                <a:cubicBezTo>
                  <a:pt x="1465722" y="342967"/>
                  <a:pt x="1472073" y="347811"/>
                  <a:pt x="1475732" y="355239"/>
                </a:cubicBezTo>
                <a:cubicBezTo>
                  <a:pt x="1496613" y="355239"/>
                  <a:pt x="1517494" y="355239"/>
                  <a:pt x="1538376" y="355239"/>
                </a:cubicBezTo>
                <a:cubicBezTo>
                  <a:pt x="1537190" y="368908"/>
                  <a:pt x="1554520" y="364064"/>
                  <a:pt x="1555058" y="376012"/>
                </a:cubicBezTo>
                <a:cubicBezTo>
                  <a:pt x="1564853" y="378811"/>
                  <a:pt x="1566252" y="389897"/>
                  <a:pt x="1575939" y="392802"/>
                </a:cubicBezTo>
                <a:cubicBezTo>
                  <a:pt x="1571203" y="416912"/>
                  <a:pt x="1584550" y="423156"/>
                  <a:pt x="1588531" y="438655"/>
                </a:cubicBezTo>
                <a:cubicBezTo>
                  <a:pt x="1592192" y="454800"/>
                  <a:pt x="1578306" y="453508"/>
                  <a:pt x="1575939" y="463733"/>
                </a:cubicBezTo>
                <a:cubicBezTo>
                  <a:pt x="1571526" y="478910"/>
                  <a:pt x="1585411" y="512169"/>
                  <a:pt x="1567544" y="513890"/>
                </a:cubicBezTo>
                <a:cubicBezTo>
                  <a:pt x="1567328" y="520994"/>
                  <a:pt x="1570666" y="524761"/>
                  <a:pt x="1575939" y="526376"/>
                </a:cubicBezTo>
                <a:cubicBezTo>
                  <a:pt x="1574756" y="534879"/>
                  <a:pt x="1564745" y="534664"/>
                  <a:pt x="1559148" y="538862"/>
                </a:cubicBezTo>
                <a:cubicBezTo>
                  <a:pt x="1562701" y="543705"/>
                  <a:pt x="1564637" y="550056"/>
                  <a:pt x="1563345" y="559743"/>
                </a:cubicBezTo>
                <a:cubicBezTo>
                  <a:pt x="1550537" y="559959"/>
                  <a:pt x="1546986" y="551024"/>
                  <a:pt x="1538267" y="547257"/>
                </a:cubicBezTo>
                <a:cubicBezTo>
                  <a:pt x="1525997" y="555868"/>
                  <a:pt x="1516201" y="566953"/>
                  <a:pt x="1504900" y="576426"/>
                </a:cubicBezTo>
                <a:cubicBezTo>
                  <a:pt x="1497690" y="577933"/>
                  <a:pt x="1496935" y="573197"/>
                  <a:pt x="1496505" y="568138"/>
                </a:cubicBezTo>
                <a:cubicBezTo>
                  <a:pt x="1487894" y="569322"/>
                  <a:pt x="1488110" y="579331"/>
                  <a:pt x="1483913" y="584821"/>
                </a:cubicBezTo>
                <a:cubicBezTo>
                  <a:pt x="1476592" y="581054"/>
                  <a:pt x="1474763" y="571797"/>
                  <a:pt x="1475516" y="559743"/>
                </a:cubicBezTo>
                <a:cubicBezTo>
                  <a:pt x="1455173" y="548871"/>
                  <a:pt x="1455927" y="572443"/>
                  <a:pt x="1442151" y="563940"/>
                </a:cubicBezTo>
                <a:cubicBezTo>
                  <a:pt x="1443441" y="539078"/>
                  <a:pt x="1423745" y="534987"/>
                  <a:pt x="1421270" y="513890"/>
                </a:cubicBezTo>
                <a:cubicBezTo>
                  <a:pt x="1410074" y="513890"/>
                  <a:pt x="1398989" y="513890"/>
                  <a:pt x="1387903" y="513890"/>
                </a:cubicBezTo>
                <a:cubicBezTo>
                  <a:pt x="1353459" y="509586"/>
                  <a:pt x="1357873" y="452862"/>
                  <a:pt x="1321063" y="463733"/>
                </a:cubicBezTo>
                <a:cubicBezTo>
                  <a:pt x="1324076" y="446835"/>
                  <a:pt x="1334085" y="430474"/>
                  <a:pt x="1325260" y="413576"/>
                </a:cubicBezTo>
                <a:cubicBezTo>
                  <a:pt x="1332903" y="405934"/>
                  <a:pt x="1344526" y="402275"/>
                  <a:pt x="1341943" y="384407"/>
                </a:cubicBezTo>
                <a:cubicBezTo>
                  <a:pt x="1359703" y="379886"/>
                  <a:pt x="1369497" y="367401"/>
                  <a:pt x="1387903" y="363526"/>
                </a:cubicBezTo>
                <a:cubicBezTo>
                  <a:pt x="1388979" y="348565"/>
                  <a:pt x="1375310" y="348243"/>
                  <a:pt x="1375310" y="334250"/>
                </a:cubicBezTo>
                <a:cubicBezTo>
                  <a:pt x="1352815" y="338232"/>
                  <a:pt x="1313636" y="325423"/>
                  <a:pt x="1304379" y="342645"/>
                </a:cubicBezTo>
                <a:cubicBezTo>
                  <a:pt x="1299966" y="333066"/>
                  <a:pt x="1288127" y="331021"/>
                  <a:pt x="1283498" y="321764"/>
                </a:cubicBezTo>
                <a:cubicBezTo>
                  <a:pt x="1269721" y="334464"/>
                  <a:pt x="1250992" y="342107"/>
                  <a:pt x="1233341" y="351040"/>
                </a:cubicBezTo>
                <a:cubicBezTo>
                  <a:pt x="1230435" y="382900"/>
                  <a:pt x="1207615" y="394848"/>
                  <a:pt x="1208261" y="430366"/>
                </a:cubicBezTo>
                <a:cubicBezTo>
                  <a:pt x="1194701" y="436288"/>
                  <a:pt x="1198898" y="459860"/>
                  <a:pt x="1187380" y="467931"/>
                </a:cubicBezTo>
                <a:cubicBezTo>
                  <a:pt x="1183937" y="493655"/>
                  <a:pt x="1190717" y="509154"/>
                  <a:pt x="1195669" y="526376"/>
                </a:cubicBezTo>
                <a:cubicBezTo>
                  <a:pt x="1186520" y="538324"/>
                  <a:pt x="1176403" y="597307"/>
                  <a:pt x="1191578" y="614097"/>
                </a:cubicBezTo>
                <a:cubicBezTo>
                  <a:pt x="1224837" y="610007"/>
                  <a:pt x="1237215" y="626799"/>
                  <a:pt x="1250023" y="643266"/>
                </a:cubicBezTo>
                <a:cubicBezTo>
                  <a:pt x="1270796" y="639929"/>
                  <a:pt x="1274671" y="640898"/>
                  <a:pt x="1287588" y="651661"/>
                </a:cubicBezTo>
                <a:cubicBezTo>
                  <a:pt x="1289526" y="664793"/>
                  <a:pt x="1282423" y="668667"/>
                  <a:pt x="1275103" y="672542"/>
                </a:cubicBezTo>
                <a:cubicBezTo>
                  <a:pt x="1292861" y="679862"/>
                  <a:pt x="1286941" y="710861"/>
                  <a:pt x="1287588" y="735185"/>
                </a:cubicBezTo>
                <a:cubicBezTo>
                  <a:pt x="1304917" y="740029"/>
                  <a:pt x="1303841" y="726360"/>
                  <a:pt x="1316864" y="726790"/>
                </a:cubicBezTo>
                <a:cubicBezTo>
                  <a:pt x="1319232" y="743150"/>
                  <a:pt x="1313204" y="751008"/>
                  <a:pt x="1308469" y="760157"/>
                </a:cubicBezTo>
                <a:cubicBezTo>
                  <a:pt x="1316111" y="772103"/>
                  <a:pt x="1333656" y="773934"/>
                  <a:pt x="1337638" y="789325"/>
                </a:cubicBezTo>
                <a:cubicBezTo>
                  <a:pt x="1346033" y="789325"/>
                  <a:pt x="1354322" y="789325"/>
                  <a:pt x="1362716" y="789325"/>
                </a:cubicBezTo>
                <a:cubicBezTo>
                  <a:pt x="1362824" y="793416"/>
                  <a:pt x="1367776" y="792554"/>
                  <a:pt x="1371003" y="793524"/>
                </a:cubicBezTo>
                <a:cubicBezTo>
                  <a:pt x="1371219" y="807193"/>
                  <a:pt x="1388871" y="803533"/>
                  <a:pt x="1387687" y="818602"/>
                </a:cubicBezTo>
                <a:cubicBezTo>
                  <a:pt x="1405339" y="813435"/>
                  <a:pt x="1408892" y="818386"/>
                  <a:pt x="1421054" y="826889"/>
                </a:cubicBezTo>
                <a:cubicBezTo>
                  <a:pt x="1421162" y="839589"/>
                  <a:pt x="1412229" y="843142"/>
                  <a:pt x="1408461" y="851968"/>
                </a:cubicBezTo>
                <a:cubicBezTo>
                  <a:pt x="1427082" y="857027"/>
                  <a:pt x="1438814" y="868973"/>
                  <a:pt x="1441827" y="889532"/>
                </a:cubicBezTo>
                <a:cubicBezTo>
                  <a:pt x="1435585" y="906970"/>
                  <a:pt x="1423745" y="918701"/>
                  <a:pt x="1408461" y="927096"/>
                </a:cubicBezTo>
                <a:cubicBezTo>
                  <a:pt x="1408461" y="940981"/>
                  <a:pt x="1422022" y="941305"/>
                  <a:pt x="1421054" y="956266"/>
                </a:cubicBezTo>
                <a:cubicBezTo>
                  <a:pt x="1405555" y="951852"/>
                  <a:pt x="1412873" y="970365"/>
                  <a:pt x="1404370" y="972949"/>
                </a:cubicBezTo>
                <a:cubicBezTo>
                  <a:pt x="1422560" y="988125"/>
                  <a:pt x="1442581" y="1001579"/>
                  <a:pt x="1450330" y="1027196"/>
                </a:cubicBezTo>
                <a:cubicBezTo>
                  <a:pt x="1441935" y="1039682"/>
                  <a:pt x="1434724" y="1053242"/>
                  <a:pt x="1421162" y="1060562"/>
                </a:cubicBezTo>
                <a:cubicBezTo>
                  <a:pt x="1422130" y="1073479"/>
                  <a:pt x="1432786" y="1076814"/>
                  <a:pt x="1437845" y="1085641"/>
                </a:cubicBezTo>
                <a:cubicBezTo>
                  <a:pt x="1445056" y="1080259"/>
                  <a:pt x="1443120" y="1065728"/>
                  <a:pt x="1454529" y="1064652"/>
                </a:cubicBezTo>
                <a:cubicBezTo>
                  <a:pt x="1464968" y="1064114"/>
                  <a:pt x="1467443" y="1071218"/>
                  <a:pt x="1475410" y="1073048"/>
                </a:cubicBezTo>
                <a:cubicBezTo>
                  <a:pt x="1476270" y="1084995"/>
                  <a:pt x="1475947" y="1095866"/>
                  <a:pt x="1462924" y="1093929"/>
                </a:cubicBezTo>
                <a:cubicBezTo>
                  <a:pt x="1470242" y="1107490"/>
                  <a:pt x="1483806" y="1114810"/>
                  <a:pt x="1496292" y="1123205"/>
                </a:cubicBezTo>
                <a:cubicBezTo>
                  <a:pt x="1496505" y="1143872"/>
                  <a:pt x="1492954" y="1168196"/>
                  <a:pt x="1508883" y="1173256"/>
                </a:cubicBezTo>
                <a:cubicBezTo>
                  <a:pt x="1508453" y="1183911"/>
                  <a:pt x="1493384" y="1179928"/>
                  <a:pt x="1488002" y="1185848"/>
                </a:cubicBezTo>
                <a:cubicBezTo>
                  <a:pt x="1492415" y="1213833"/>
                  <a:pt x="1464755" y="1209850"/>
                  <a:pt x="1462924" y="1231699"/>
                </a:cubicBezTo>
                <a:cubicBezTo>
                  <a:pt x="1445486" y="1233746"/>
                  <a:pt x="1433540" y="1241386"/>
                  <a:pt x="1421162" y="1248383"/>
                </a:cubicBezTo>
                <a:cubicBezTo>
                  <a:pt x="1410074" y="1248383"/>
                  <a:pt x="1397266" y="1249997"/>
                  <a:pt x="1391884" y="1244185"/>
                </a:cubicBezTo>
                <a:cubicBezTo>
                  <a:pt x="1386288" y="1246984"/>
                  <a:pt x="1384136" y="1253118"/>
                  <a:pt x="1383597" y="1260869"/>
                </a:cubicBezTo>
                <a:cubicBezTo>
                  <a:pt x="1373156" y="1260439"/>
                  <a:pt x="1370681" y="1253118"/>
                  <a:pt x="1362716" y="1260869"/>
                </a:cubicBezTo>
                <a:cubicBezTo>
                  <a:pt x="1363901" y="1269480"/>
                  <a:pt x="1373910" y="1269157"/>
                  <a:pt x="1379400" y="1273355"/>
                </a:cubicBezTo>
                <a:cubicBezTo>
                  <a:pt x="1370251" y="1280996"/>
                  <a:pt x="1380152" y="1307474"/>
                  <a:pt x="1371003" y="1315223"/>
                </a:cubicBezTo>
                <a:cubicBezTo>
                  <a:pt x="1360564" y="1303385"/>
                  <a:pt x="1356258" y="1285303"/>
                  <a:pt x="1350124" y="1269264"/>
                </a:cubicBezTo>
                <a:cubicBezTo>
                  <a:pt x="1340867" y="1272493"/>
                  <a:pt x="1327521" y="1271740"/>
                  <a:pt x="1325152" y="1281858"/>
                </a:cubicBezTo>
                <a:cubicBezTo>
                  <a:pt x="1326659" y="1295634"/>
                  <a:pt x="1337638" y="1299940"/>
                  <a:pt x="1346033" y="1306828"/>
                </a:cubicBezTo>
                <a:cubicBezTo>
                  <a:pt x="1345603" y="1317269"/>
                  <a:pt x="1338176" y="1319744"/>
                  <a:pt x="1346033" y="1327709"/>
                </a:cubicBezTo>
                <a:cubicBezTo>
                  <a:pt x="1357227" y="1330616"/>
                  <a:pt x="1354106" y="1319098"/>
                  <a:pt x="1358519" y="1315223"/>
                </a:cubicBezTo>
                <a:cubicBezTo>
                  <a:pt x="1371111" y="1320282"/>
                  <a:pt x="1355506" y="1331046"/>
                  <a:pt x="1354322" y="1336106"/>
                </a:cubicBezTo>
                <a:cubicBezTo>
                  <a:pt x="1335808" y="1340625"/>
                  <a:pt x="1333656" y="1329001"/>
                  <a:pt x="1320955" y="1327709"/>
                </a:cubicBezTo>
                <a:cubicBezTo>
                  <a:pt x="1317079" y="1344070"/>
                  <a:pt x="1335485" y="1338258"/>
                  <a:pt x="1329243" y="1356986"/>
                </a:cubicBezTo>
                <a:cubicBezTo>
                  <a:pt x="1316757" y="1361184"/>
                  <a:pt x="1321923" y="1347622"/>
                  <a:pt x="1320955" y="1340303"/>
                </a:cubicBezTo>
                <a:cubicBezTo>
                  <a:pt x="1301904" y="1335135"/>
                  <a:pt x="1304593" y="1351711"/>
                  <a:pt x="1287588" y="1348590"/>
                </a:cubicBezTo>
                <a:cubicBezTo>
                  <a:pt x="1266923" y="1344284"/>
                  <a:pt x="1265631" y="1320498"/>
                  <a:pt x="1233341" y="1327709"/>
                </a:cubicBezTo>
                <a:cubicBezTo>
                  <a:pt x="1224300" y="1327063"/>
                  <a:pt x="1231511" y="1342562"/>
                  <a:pt x="1229143" y="1348590"/>
                </a:cubicBezTo>
                <a:cubicBezTo>
                  <a:pt x="1209015" y="1352143"/>
                  <a:pt x="1199651" y="1344715"/>
                  <a:pt x="1187380" y="1340303"/>
                </a:cubicBezTo>
                <a:cubicBezTo>
                  <a:pt x="1174250" y="1338365"/>
                  <a:pt x="1176295" y="1351497"/>
                  <a:pt x="1166500" y="1352787"/>
                </a:cubicBezTo>
                <a:cubicBezTo>
                  <a:pt x="1168760" y="1358923"/>
                  <a:pt x="1161656" y="1374422"/>
                  <a:pt x="1170591" y="1373776"/>
                </a:cubicBezTo>
                <a:cubicBezTo>
                  <a:pt x="1166930" y="1381203"/>
                  <a:pt x="1158965" y="1384324"/>
                  <a:pt x="1162302" y="1398855"/>
                </a:cubicBezTo>
                <a:cubicBezTo>
                  <a:pt x="1163486" y="1408650"/>
                  <a:pt x="1180816" y="1401439"/>
                  <a:pt x="1178986" y="1394657"/>
                </a:cubicBezTo>
                <a:cubicBezTo>
                  <a:pt x="1188457" y="1397670"/>
                  <a:pt x="1191472" y="1407143"/>
                  <a:pt x="1195669" y="1415430"/>
                </a:cubicBezTo>
                <a:cubicBezTo>
                  <a:pt x="1202665" y="1415430"/>
                  <a:pt x="1209663" y="1415430"/>
                  <a:pt x="1216550" y="1415430"/>
                </a:cubicBezTo>
                <a:cubicBezTo>
                  <a:pt x="1223008" y="1438249"/>
                  <a:pt x="1257774" y="1432760"/>
                  <a:pt x="1254114" y="1465588"/>
                </a:cubicBezTo>
                <a:cubicBezTo>
                  <a:pt x="1240444" y="1476998"/>
                  <a:pt x="1199328" y="1460853"/>
                  <a:pt x="1191472" y="1478075"/>
                </a:cubicBezTo>
                <a:cubicBezTo>
                  <a:pt x="1184043" y="1477104"/>
                  <a:pt x="1181892" y="1470862"/>
                  <a:pt x="1183075" y="1461391"/>
                </a:cubicBezTo>
                <a:cubicBezTo>
                  <a:pt x="1168438" y="1464512"/>
                  <a:pt x="1151539" y="1448797"/>
                  <a:pt x="1141313" y="1461391"/>
                </a:cubicBezTo>
                <a:cubicBezTo>
                  <a:pt x="1139807" y="1474091"/>
                  <a:pt x="1154877" y="1470108"/>
                  <a:pt x="1162194" y="1473875"/>
                </a:cubicBezTo>
                <a:cubicBezTo>
                  <a:pt x="1156490" y="1483563"/>
                  <a:pt x="1145404" y="1487762"/>
                  <a:pt x="1149710" y="1507350"/>
                </a:cubicBezTo>
                <a:cubicBezTo>
                  <a:pt x="1144866" y="1520911"/>
                  <a:pt x="1144972" y="1496157"/>
                  <a:pt x="1145511" y="1490559"/>
                </a:cubicBezTo>
                <a:cubicBezTo>
                  <a:pt x="1133995" y="1479903"/>
                  <a:pt x="1134209" y="1457300"/>
                  <a:pt x="1128827" y="1440510"/>
                </a:cubicBezTo>
                <a:cubicBezTo>
                  <a:pt x="1103427" y="1444708"/>
                  <a:pt x="1079855" y="1447075"/>
                  <a:pt x="1061987" y="1427916"/>
                </a:cubicBezTo>
                <a:cubicBezTo>
                  <a:pt x="1040462" y="1421458"/>
                  <a:pt x="1029052" y="1438896"/>
                  <a:pt x="1020225" y="1432114"/>
                </a:cubicBezTo>
                <a:cubicBezTo>
                  <a:pt x="1013337" y="1416292"/>
                  <a:pt x="1019365" y="1391320"/>
                  <a:pt x="1016028" y="1382065"/>
                </a:cubicBezTo>
                <a:cubicBezTo>
                  <a:pt x="999130" y="1379050"/>
                  <a:pt x="992134" y="1386046"/>
                  <a:pt x="995147" y="1402946"/>
                </a:cubicBezTo>
                <a:cubicBezTo>
                  <a:pt x="979325" y="1399609"/>
                  <a:pt x="989873" y="1422642"/>
                  <a:pt x="986752" y="1432114"/>
                </a:cubicBezTo>
                <a:cubicBezTo>
                  <a:pt x="1005372" y="1440078"/>
                  <a:pt x="1025393" y="1446430"/>
                  <a:pt x="1020225" y="1478075"/>
                </a:cubicBezTo>
                <a:cubicBezTo>
                  <a:pt x="1005050" y="1488836"/>
                  <a:pt x="976742" y="1485071"/>
                  <a:pt x="965979" y="1469678"/>
                </a:cubicBezTo>
                <a:cubicBezTo>
                  <a:pt x="955754" y="1479473"/>
                  <a:pt x="970607" y="1479043"/>
                  <a:pt x="974266" y="1486361"/>
                </a:cubicBezTo>
                <a:cubicBezTo>
                  <a:pt x="975988" y="1503475"/>
                  <a:pt x="960597" y="1503261"/>
                  <a:pt x="965979" y="1523926"/>
                </a:cubicBezTo>
                <a:cubicBezTo>
                  <a:pt x="951554" y="1528984"/>
                  <a:pt x="941545" y="1538457"/>
                  <a:pt x="928307" y="1544807"/>
                </a:cubicBezTo>
                <a:cubicBezTo>
                  <a:pt x="929705" y="1574621"/>
                  <a:pt x="922171" y="1597008"/>
                  <a:pt x="903336" y="1615736"/>
                </a:cubicBezTo>
                <a:cubicBezTo>
                  <a:pt x="873736" y="1600777"/>
                  <a:pt x="828530" y="1601530"/>
                  <a:pt x="836494" y="1548896"/>
                </a:cubicBezTo>
                <a:cubicBezTo>
                  <a:pt x="819166" y="1544161"/>
                  <a:pt x="820243" y="1557723"/>
                  <a:pt x="807218" y="1557185"/>
                </a:cubicBezTo>
                <a:cubicBezTo>
                  <a:pt x="807218" y="1550296"/>
                  <a:pt x="807218" y="1543300"/>
                  <a:pt x="807218" y="1536304"/>
                </a:cubicBezTo>
                <a:cubicBezTo>
                  <a:pt x="793980" y="1521773"/>
                  <a:pt x="790965" y="1496909"/>
                  <a:pt x="773851" y="1486253"/>
                </a:cubicBezTo>
                <a:cubicBezTo>
                  <a:pt x="770192" y="1472907"/>
                  <a:pt x="780418" y="1473337"/>
                  <a:pt x="782140" y="1465373"/>
                </a:cubicBezTo>
                <a:cubicBezTo>
                  <a:pt x="768147" y="1452994"/>
                  <a:pt x="745760" y="1467741"/>
                  <a:pt x="740378" y="1477859"/>
                </a:cubicBezTo>
                <a:cubicBezTo>
                  <a:pt x="735857" y="1500354"/>
                  <a:pt x="752863" y="1501538"/>
                  <a:pt x="765457" y="1507026"/>
                </a:cubicBezTo>
                <a:cubicBezTo>
                  <a:pt x="763196" y="1529846"/>
                  <a:pt x="751894" y="1543514"/>
                  <a:pt x="736287" y="1552987"/>
                </a:cubicBezTo>
                <a:cubicBezTo>
                  <a:pt x="740054" y="1560306"/>
                  <a:pt x="751680" y="1559876"/>
                  <a:pt x="752971" y="1569671"/>
                </a:cubicBezTo>
                <a:cubicBezTo>
                  <a:pt x="747051" y="1583232"/>
                  <a:pt x="751248" y="1606911"/>
                  <a:pt x="732198" y="1607234"/>
                </a:cubicBezTo>
                <a:cubicBezTo>
                  <a:pt x="724771" y="1599377"/>
                  <a:pt x="729077" y="1579572"/>
                  <a:pt x="728000" y="1565472"/>
                </a:cubicBezTo>
                <a:cubicBezTo>
                  <a:pt x="710457" y="1564611"/>
                  <a:pt x="710457" y="1581295"/>
                  <a:pt x="694633" y="1582155"/>
                </a:cubicBezTo>
                <a:cubicBezTo>
                  <a:pt x="692589" y="1566980"/>
                  <a:pt x="673752" y="1574514"/>
                  <a:pt x="665465" y="1569563"/>
                </a:cubicBezTo>
                <a:cubicBezTo>
                  <a:pt x="653734" y="1562567"/>
                  <a:pt x="652764" y="1547174"/>
                  <a:pt x="640279" y="1544483"/>
                </a:cubicBezTo>
                <a:cubicBezTo>
                  <a:pt x="644585" y="1523496"/>
                  <a:pt x="636080" y="1515315"/>
                  <a:pt x="623596" y="1511118"/>
                </a:cubicBezTo>
                <a:cubicBezTo>
                  <a:pt x="608203" y="1521881"/>
                  <a:pt x="628008" y="1552017"/>
                  <a:pt x="619398" y="1569563"/>
                </a:cubicBezTo>
                <a:cubicBezTo>
                  <a:pt x="622411" y="1579034"/>
                  <a:pt x="631991" y="1582047"/>
                  <a:pt x="640279" y="1586245"/>
                </a:cubicBezTo>
                <a:cubicBezTo>
                  <a:pt x="641678" y="1595934"/>
                  <a:pt x="639633" y="1602282"/>
                  <a:pt x="636188" y="1607127"/>
                </a:cubicBezTo>
                <a:cubicBezTo>
                  <a:pt x="649428" y="1624887"/>
                  <a:pt x="675475" y="1638126"/>
                  <a:pt x="698831" y="1623809"/>
                </a:cubicBezTo>
                <a:cubicBezTo>
                  <a:pt x="700231" y="1610894"/>
                  <a:pt x="689144" y="1603898"/>
                  <a:pt x="698831" y="1594641"/>
                </a:cubicBezTo>
                <a:cubicBezTo>
                  <a:pt x="717559" y="1605081"/>
                  <a:pt x="715084" y="1636833"/>
                  <a:pt x="736395" y="1644798"/>
                </a:cubicBezTo>
                <a:cubicBezTo>
                  <a:pt x="759429" y="1633604"/>
                  <a:pt x="793656" y="1611433"/>
                  <a:pt x="824116" y="1632206"/>
                </a:cubicBezTo>
                <a:cubicBezTo>
                  <a:pt x="826915" y="1648889"/>
                  <a:pt x="833157" y="1662020"/>
                  <a:pt x="832405" y="1682254"/>
                </a:cubicBezTo>
                <a:cubicBezTo>
                  <a:pt x="825301" y="1689036"/>
                  <a:pt x="817660" y="1695387"/>
                  <a:pt x="811524" y="1703135"/>
                </a:cubicBezTo>
                <a:cubicBezTo>
                  <a:pt x="823794" y="1732627"/>
                  <a:pt x="794088" y="1739839"/>
                  <a:pt x="794840" y="1769977"/>
                </a:cubicBezTo>
                <a:cubicBezTo>
                  <a:pt x="772023" y="1770838"/>
                  <a:pt x="759537" y="1781923"/>
                  <a:pt x="748881" y="1795055"/>
                </a:cubicBezTo>
                <a:cubicBezTo>
                  <a:pt x="740162" y="1779018"/>
                  <a:pt x="703244" y="1777726"/>
                  <a:pt x="694633" y="1795055"/>
                </a:cubicBezTo>
                <a:cubicBezTo>
                  <a:pt x="664281" y="1790534"/>
                  <a:pt x="643723" y="1776327"/>
                  <a:pt x="611218" y="1774175"/>
                </a:cubicBezTo>
                <a:cubicBezTo>
                  <a:pt x="618752" y="1793117"/>
                  <a:pt x="623704" y="1814536"/>
                  <a:pt x="636296" y="1828421"/>
                </a:cubicBezTo>
                <a:cubicBezTo>
                  <a:pt x="635005" y="1841015"/>
                  <a:pt x="623380" y="1843383"/>
                  <a:pt x="627901" y="1861788"/>
                </a:cubicBezTo>
                <a:cubicBezTo>
                  <a:pt x="618214" y="1860495"/>
                  <a:pt x="611864" y="1862434"/>
                  <a:pt x="607020" y="1865985"/>
                </a:cubicBezTo>
                <a:cubicBezTo>
                  <a:pt x="618428" y="1887943"/>
                  <a:pt x="629192" y="1853501"/>
                  <a:pt x="652979" y="1861788"/>
                </a:cubicBezTo>
                <a:cubicBezTo>
                  <a:pt x="666434" y="1868354"/>
                  <a:pt x="681287" y="1876319"/>
                  <a:pt x="690544" y="1886866"/>
                </a:cubicBezTo>
                <a:cubicBezTo>
                  <a:pt x="693773" y="1890419"/>
                  <a:pt x="691835" y="1894939"/>
                  <a:pt x="694741" y="1899460"/>
                </a:cubicBezTo>
                <a:cubicBezTo>
                  <a:pt x="699263" y="1906349"/>
                  <a:pt x="710457" y="1912591"/>
                  <a:pt x="711425" y="1920341"/>
                </a:cubicBezTo>
                <a:cubicBezTo>
                  <a:pt x="699263" y="1950155"/>
                  <a:pt x="631775" y="1953492"/>
                  <a:pt x="611326" y="1928628"/>
                </a:cubicBezTo>
                <a:cubicBezTo>
                  <a:pt x="597333" y="1952954"/>
                  <a:pt x="535767" y="1959735"/>
                  <a:pt x="523604" y="1928628"/>
                </a:cubicBezTo>
                <a:cubicBezTo>
                  <a:pt x="507673" y="1946066"/>
                  <a:pt x="495187" y="1967055"/>
                  <a:pt x="490237" y="1995362"/>
                </a:cubicBezTo>
                <a:cubicBezTo>
                  <a:pt x="477105" y="1997407"/>
                  <a:pt x="487008" y="1976202"/>
                  <a:pt x="477643" y="1974481"/>
                </a:cubicBezTo>
                <a:cubicBezTo>
                  <a:pt x="468602" y="1973727"/>
                  <a:pt x="464405" y="1977925"/>
                  <a:pt x="465051" y="1986966"/>
                </a:cubicBezTo>
                <a:cubicBezTo>
                  <a:pt x="468280" y="2001927"/>
                  <a:pt x="482595" y="2005588"/>
                  <a:pt x="494327" y="2012046"/>
                </a:cubicBezTo>
                <a:cubicBezTo>
                  <a:pt x="494327" y="2027329"/>
                  <a:pt x="494327" y="2042722"/>
                  <a:pt x="494327" y="2058005"/>
                </a:cubicBezTo>
                <a:cubicBezTo>
                  <a:pt x="476567" y="2062417"/>
                  <a:pt x="466988" y="2075119"/>
                  <a:pt x="452565" y="2083083"/>
                </a:cubicBezTo>
                <a:cubicBezTo>
                  <a:pt x="439973" y="2074796"/>
                  <a:pt x="416831" y="2077055"/>
                  <a:pt x="410803" y="2062202"/>
                </a:cubicBezTo>
                <a:cubicBezTo>
                  <a:pt x="402300" y="2066186"/>
                  <a:pt x="401762" y="2078240"/>
                  <a:pt x="402408" y="2091370"/>
                </a:cubicBezTo>
                <a:cubicBezTo>
                  <a:pt x="396811" y="2088679"/>
                  <a:pt x="394658" y="2082437"/>
                  <a:pt x="394120" y="2074688"/>
                </a:cubicBezTo>
                <a:cubicBezTo>
                  <a:pt x="383034" y="2074688"/>
                  <a:pt x="371840" y="2074688"/>
                  <a:pt x="360755" y="2074688"/>
                </a:cubicBezTo>
                <a:cubicBezTo>
                  <a:pt x="345578" y="2071782"/>
                  <a:pt x="342887" y="2056390"/>
                  <a:pt x="318991" y="2062202"/>
                </a:cubicBezTo>
                <a:cubicBezTo>
                  <a:pt x="311350" y="2044766"/>
                  <a:pt x="305000" y="2026037"/>
                  <a:pt x="281428" y="2024638"/>
                </a:cubicBezTo>
                <a:cubicBezTo>
                  <a:pt x="281859" y="2013982"/>
                  <a:pt x="295419" y="2016351"/>
                  <a:pt x="306507" y="2016243"/>
                </a:cubicBezTo>
                <a:cubicBezTo>
                  <a:pt x="316732" y="2013982"/>
                  <a:pt x="315440" y="2000098"/>
                  <a:pt x="331585" y="2003757"/>
                </a:cubicBezTo>
                <a:cubicBezTo>
                  <a:pt x="349991" y="1990088"/>
                  <a:pt x="344177" y="1952416"/>
                  <a:pt x="369149" y="1945312"/>
                </a:cubicBezTo>
                <a:cubicBezTo>
                  <a:pt x="355803" y="1937885"/>
                  <a:pt x="340734" y="1931965"/>
                  <a:pt x="335675" y="1916144"/>
                </a:cubicBezTo>
                <a:cubicBezTo>
                  <a:pt x="330186" y="1916144"/>
                  <a:pt x="324589" y="1916144"/>
                  <a:pt x="318991" y="1916144"/>
                </a:cubicBezTo>
                <a:cubicBezTo>
                  <a:pt x="323620" y="1895693"/>
                  <a:pt x="337289" y="1884284"/>
                  <a:pt x="339872" y="1861896"/>
                </a:cubicBezTo>
                <a:cubicBezTo>
                  <a:pt x="339550" y="1849626"/>
                  <a:pt x="330293" y="1846397"/>
                  <a:pt x="323082" y="1841015"/>
                </a:cubicBezTo>
                <a:cubicBezTo>
                  <a:pt x="303278" y="1850380"/>
                  <a:pt x="275831" y="1852209"/>
                  <a:pt x="256242" y="1861896"/>
                </a:cubicBezTo>
                <a:cubicBezTo>
                  <a:pt x="258287" y="1871367"/>
                  <a:pt x="264529" y="1883207"/>
                  <a:pt x="256242" y="1891064"/>
                </a:cubicBezTo>
                <a:cubicBezTo>
                  <a:pt x="225242" y="1889989"/>
                  <a:pt x="258933" y="1849626"/>
                  <a:pt x="227072" y="1849410"/>
                </a:cubicBezTo>
                <a:cubicBezTo>
                  <a:pt x="229225" y="1836171"/>
                  <a:pt x="239343" y="1831004"/>
                  <a:pt x="239558" y="1816044"/>
                </a:cubicBezTo>
                <a:cubicBezTo>
                  <a:pt x="251398" y="1811631"/>
                  <a:pt x="256994" y="1811631"/>
                  <a:pt x="268834" y="1816044"/>
                </a:cubicBezTo>
                <a:cubicBezTo>
                  <a:pt x="278199" y="1801406"/>
                  <a:pt x="265067" y="1800759"/>
                  <a:pt x="260547" y="1790964"/>
                </a:cubicBezTo>
                <a:cubicBezTo>
                  <a:pt x="256348" y="1782031"/>
                  <a:pt x="260978" y="1766532"/>
                  <a:pt x="248061" y="1761689"/>
                </a:cubicBezTo>
                <a:cubicBezTo>
                  <a:pt x="248061" y="1752001"/>
                  <a:pt x="248061" y="1742206"/>
                  <a:pt x="248061" y="1732521"/>
                </a:cubicBezTo>
                <a:cubicBezTo>
                  <a:pt x="246985" y="1727999"/>
                  <a:pt x="239773" y="1729722"/>
                  <a:pt x="239666" y="1724124"/>
                </a:cubicBezTo>
                <a:cubicBezTo>
                  <a:pt x="239666" y="1714437"/>
                  <a:pt x="239666" y="1704642"/>
                  <a:pt x="239666" y="1694956"/>
                </a:cubicBezTo>
                <a:cubicBezTo>
                  <a:pt x="249892" y="1685699"/>
                  <a:pt x="262162" y="1678595"/>
                  <a:pt x="277229" y="1674075"/>
                </a:cubicBezTo>
                <a:cubicBezTo>
                  <a:pt x="275831" y="1664280"/>
                  <a:pt x="272171" y="1656854"/>
                  <a:pt x="268834" y="1649103"/>
                </a:cubicBezTo>
                <a:cubicBezTo>
                  <a:pt x="240311" y="1651794"/>
                  <a:pt x="225136" y="1646198"/>
                  <a:pt x="214586" y="1669984"/>
                </a:cubicBezTo>
                <a:cubicBezTo>
                  <a:pt x="203609" y="1671169"/>
                  <a:pt x="203825" y="1661267"/>
                  <a:pt x="201994" y="1653194"/>
                </a:cubicBezTo>
                <a:cubicBezTo>
                  <a:pt x="183696" y="1661373"/>
                  <a:pt x="174763" y="1668154"/>
                  <a:pt x="156035" y="1657392"/>
                </a:cubicBezTo>
                <a:cubicBezTo>
                  <a:pt x="156035" y="1650396"/>
                  <a:pt x="156035" y="1643507"/>
                  <a:pt x="156035" y="1636511"/>
                </a:cubicBezTo>
                <a:cubicBezTo>
                  <a:pt x="140104" y="1631774"/>
                  <a:pt x="137413" y="1643077"/>
                  <a:pt x="131063" y="1649103"/>
                </a:cubicBezTo>
                <a:cubicBezTo>
                  <a:pt x="124821" y="1654915"/>
                  <a:pt x="119547" y="1663312"/>
                  <a:pt x="114273" y="1669984"/>
                </a:cubicBezTo>
                <a:cubicBezTo>
                  <a:pt x="119117" y="1698400"/>
                  <a:pt x="106846" y="1709917"/>
                  <a:pt x="105984" y="1732627"/>
                </a:cubicBezTo>
                <a:cubicBezTo>
                  <a:pt x="118793" y="1740700"/>
                  <a:pt x="139997" y="1740377"/>
                  <a:pt x="147746" y="1753508"/>
                </a:cubicBezTo>
                <a:cubicBezTo>
                  <a:pt x="148392" y="1772236"/>
                  <a:pt x="129018" y="1770946"/>
                  <a:pt x="110182" y="1770191"/>
                </a:cubicBezTo>
                <a:cubicBezTo>
                  <a:pt x="100495" y="1785583"/>
                  <a:pt x="108783" y="1818842"/>
                  <a:pt x="105984" y="1841123"/>
                </a:cubicBezTo>
                <a:cubicBezTo>
                  <a:pt x="118040" y="1842091"/>
                  <a:pt x="137951" y="1844028"/>
                  <a:pt x="147746" y="1857805"/>
                </a:cubicBezTo>
                <a:cubicBezTo>
                  <a:pt x="160447" y="1895585"/>
                  <a:pt x="109537" y="1907639"/>
                  <a:pt x="97697" y="1882885"/>
                </a:cubicBezTo>
                <a:cubicBezTo>
                  <a:pt x="75308" y="1886974"/>
                  <a:pt x="83811" y="1921956"/>
                  <a:pt x="68420" y="1933042"/>
                </a:cubicBezTo>
                <a:cubicBezTo>
                  <a:pt x="67774" y="1964364"/>
                  <a:pt x="69820" y="1992887"/>
                  <a:pt x="81014" y="2012368"/>
                </a:cubicBezTo>
                <a:cubicBezTo>
                  <a:pt x="81014" y="2031850"/>
                  <a:pt x="81014" y="2051331"/>
                  <a:pt x="81014" y="2070813"/>
                </a:cubicBezTo>
                <a:cubicBezTo>
                  <a:pt x="72511" y="2071998"/>
                  <a:pt x="72833" y="2082115"/>
                  <a:pt x="64330" y="2083406"/>
                </a:cubicBezTo>
                <a:cubicBezTo>
                  <a:pt x="33654" y="2076733"/>
                  <a:pt x="42911" y="2022485"/>
                  <a:pt x="60133" y="2008170"/>
                </a:cubicBezTo>
                <a:cubicBezTo>
                  <a:pt x="60133" y="1960811"/>
                  <a:pt x="60133" y="1913561"/>
                  <a:pt x="60133" y="1866201"/>
                </a:cubicBezTo>
                <a:cubicBezTo>
                  <a:pt x="66267" y="1851562"/>
                  <a:pt x="73049" y="1837463"/>
                  <a:pt x="81014" y="1824439"/>
                </a:cubicBezTo>
                <a:cubicBezTo>
                  <a:pt x="81014" y="1799361"/>
                  <a:pt x="81014" y="1774389"/>
                  <a:pt x="81014" y="1749310"/>
                </a:cubicBezTo>
                <a:cubicBezTo>
                  <a:pt x="78215" y="1738009"/>
                  <a:pt x="89625" y="1741238"/>
                  <a:pt x="93606" y="1736716"/>
                </a:cubicBezTo>
                <a:cubicBezTo>
                  <a:pt x="71003" y="1682793"/>
                  <a:pt x="92530" y="1603252"/>
                  <a:pt x="64330" y="1561274"/>
                </a:cubicBezTo>
                <a:cubicBezTo>
                  <a:pt x="57548" y="1562459"/>
                  <a:pt x="57226" y="1557399"/>
                  <a:pt x="51844" y="1557077"/>
                </a:cubicBezTo>
                <a:cubicBezTo>
                  <a:pt x="24721" y="1561598"/>
                  <a:pt x="42587" y="1586569"/>
                  <a:pt x="39358" y="1611433"/>
                </a:cubicBezTo>
                <a:cubicBezTo>
                  <a:pt x="33762" y="1616814"/>
                  <a:pt x="23753" y="1616921"/>
                  <a:pt x="22569" y="1607234"/>
                </a:cubicBezTo>
                <a:cubicBezTo>
                  <a:pt x="15142" y="1612321"/>
                  <a:pt x="15162" y="1624852"/>
                  <a:pt x="6101" y="1628303"/>
                </a:cubicBezTo>
                <a:lnTo>
                  <a:pt x="0" y="1628212"/>
                </a:lnTo>
                <a:lnTo>
                  <a:pt x="0" y="1411371"/>
                </a:lnTo>
                <a:lnTo>
                  <a:pt x="5669" y="1424149"/>
                </a:lnTo>
                <a:cubicBezTo>
                  <a:pt x="18479" y="1427270"/>
                  <a:pt x="13636" y="1412633"/>
                  <a:pt x="26444" y="1415754"/>
                </a:cubicBezTo>
                <a:cubicBezTo>
                  <a:pt x="38498" y="1415216"/>
                  <a:pt x="53783" y="1418121"/>
                  <a:pt x="59917" y="1411665"/>
                </a:cubicBezTo>
                <a:cubicBezTo>
                  <a:pt x="60671" y="1391858"/>
                  <a:pt x="44096" y="1384756"/>
                  <a:pt x="30749" y="1390784"/>
                </a:cubicBezTo>
                <a:cubicBezTo>
                  <a:pt x="29241" y="1372916"/>
                  <a:pt x="11159" y="1371409"/>
                  <a:pt x="14066" y="1349020"/>
                </a:cubicBezTo>
                <a:lnTo>
                  <a:pt x="0" y="1348467"/>
                </a:lnTo>
                <a:lnTo>
                  <a:pt x="0" y="1168566"/>
                </a:lnTo>
                <a:lnTo>
                  <a:pt x="32310" y="1167698"/>
                </a:lnTo>
                <a:cubicBezTo>
                  <a:pt x="43638" y="1165801"/>
                  <a:pt x="53244" y="1162168"/>
                  <a:pt x="60563" y="1156248"/>
                </a:cubicBezTo>
                <a:cubicBezTo>
                  <a:pt x="60025" y="1144194"/>
                  <a:pt x="62824" y="1128909"/>
                  <a:pt x="56366" y="1122883"/>
                </a:cubicBezTo>
                <a:cubicBezTo>
                  <a:pt x="43880" y="1122883"/>
                  <a:pt x="51092" y="1142472"/>
                  <a:pt x="43880" y="1147961"/>
                </a:cubicBezTo>
                <a:cubicBezTo>
                  <a:pt x="33977" y="1141181"/>
                  <a:pt x="19662" y="1138704"/>
                  <a:pt x="6315" y="1135367"/>
                </a:cubicBezTo>
                <a:cubicBezTo>
                  <a:pt x="1150" y="1116317"/>
                  <a:pt x="17725" y="1119008"/>
                  <a:pt x="14604" y="1102002"/>
                </a:cubicBezTo>
                <a:cubicBezTo>
                  <a:pt x="13420" y="1085103"/>
                  <a:pt x="1364" y="1079075"/>
                  <a:pt x="6315" y="1056149"/>
                </a:cubicBezTo>
                <a:cubicBezTo>
                  <a:pt x="6854" y="1048669"/>
                  <a:pt x="3706" y="1044848"/>
                  <a:pt x="423" y="1041162"/>
                </a:cubicBezTo>
                <a:lnTo>
                  <a:pt x="0" y="1040267"/>
                </a:lnTo>
                <a:lnTo>
                  <a:pt x="0" y="1021988"/>
                </a:lnTo>
                <a:lnTo>
                  <a:pt x="6491" y="1016824"/>
                </a:lnTo>
                <a:cubicBezTo>
                  <a:pt x="10568" y="1013258"/>
                  <a:pt x="15250" y="1010298"/>
                  <a:pt x="22891" y="1010298"/>
                </a:cubicBezTo>
                <a:cubicBezTo>
                  <a:pt x="17509" y="1001687"/>
                  <a:pt x="5563" y="987048"/>
                  <a:pt x="14604" y="976931"/>
                </a:cubicBezTo>
                <a:cubicBezTo>
                  <a:pt x="12559" y="970635"/>
                  <a:pt x="8334" y="966491"/>
                  <a:pt x="4123" y="962334"/>
                </a:cubicBezTo>
                <a:lnTo>
                  <a:pt x="0" y="956515"/>
                </a:lnTo>
                <a:lnTo>
                  <a:pt x="0" y="944264"/>
                </a:lnTo>
                <a:lnTo>
                  <a:pt x="18499" y="934270"/>
                </a:lnTo>
                <a:cubicBezTo>
                  <a:pt x="34643" y="910279"/>
                  <a:pt x="27359" y="860148"/>
                  <a:pt x="18801" y="834962"/>
                </a:cubicBezTo>
                <a:lnTo>
                  <a:pt x="0" y="834962"/>
                </a:lnTo>
                <a:lnTo>
                  <a:pt x="0" y="736535"/>
                </a:lnTo>
                <a:lnTo>
                  <a:pt x="6315" y="780500"/>
                </a:lnTo>
                <a:cubicBezTo>
                  <a:pt x="20524" y="783621"/>
                  <a:pt x="11589" y="763492"/>
                  <a:pt x="27088" y="767906"/>
                </a:cubicBezTo>
                <a:cubicBezTo>
                  <a:pt x="40328" y="763170"/>
                  <a:pt x="37314" y="774472"/>
                  <a:pt x="43880" y="776302"/>
                </a:cubicBezTo>
                <a:cubicBezTo>
                  <a:pt x="51198" y="772749"/>
                  <a:pt x="38176" y="754559"/>
                  <a:pt x="35485" y="747025"/>
                </a:cubicBezTo>
                <a:cubicBezTo>
                  <a:pt x="31826" y="694715"/>
                  <a:pt x="36131" y="650263"/>
                  <a:pt x="77247" y="642620"/>
                </a:cubicBezTo>
                <a:cubicBezTo>
                  <a:pt x="85211" y="644343"/>
                  <a:pt x="95221" y="644127"/>
                  <a:pt x="93930" y="655106"/>
                </a:cubicBezTo>
                <a:cubicBezTo>
                  <a:pt x="117394" y="649724"/>
                  <a:pt x="112120" y="673080"/>
                  <a:pt x="135692" y="667592"/>
                </a:cubicBezTo>
                <a:cubicBezTo>
                  <a:pt x="155389" y="686965"/>
                  <a:pt x="169703" y="711613"/>
                  <a:pt x="185741" y="734432"/>
                </a:cubicBezTo>
                <a:cubicBezTo>
                  <a:pt x="209206" y="728943"/>
                  <a:pt x="204039" y="752407"/>
                  <a:pt x="227503" y="746919"/>
                </a:cubicBezTo>
                <a:cubicBezTo>
                  <a:pt x="223413" y="771889"/>
                  <a:pt x="241819" y="774364"/>
                  <a:pt x="239989" y="797075"/>
                </a:cubicBezTo>
                <a:cubicBezTo>
                  <a:pt x="246769" y="795891"/>
                  <a:pt x="247201" y="801057"/>
                  <a:pt x="252583" y="801273"/>
                </a:cubicBezTo>
                <a:cubicBezTo>
                  <a:pt x="264421" y="801919"/>
                  <a:pt x="260654" y="787172"/>
                  <a:pt x="277661" y="792984"/>
                </a:cubicBezTo>
                <a:cubicBezTo>
                  <a:pt x="282397" y="788034"/>
                  <a:pt x="282397" y="778239"/>
                  <a:pt x="281859" y="767906"/>
                </a:cubicBezTo>
                <a:cubicBezTo>
                  <a:pt x="290684" y="766183"/>
                  <a:pt x="292944" y="770813"/>
                  <a:pt x="298542" y="772103"/>
                </a:cubicBezTo>
                <a:cubicBezTo>
                  <a:pt x="304462" y="764031"/>
                  <a:pt x="311458" y="757144"/>
                  <a:pt x="319423" y="751222"/>
                </a:cubicBezTo>
                <a:cubicBezTo>
                  <a:pt x="333738" y="759941"/>
                  <a:pt x="370334" y="733356"/>
                  <a:pt x="386263" y="755421"/>
                </a:cubicBezTo>
                <a:cubicBezTo>
                  <a:pt x="402731" y="745196"/>
                  <a:pt x="410803" y="752407"/>
                  <a:pt x="432222" y="747025"/>
                </a:cubicBezTo>
                <a:cubicBezTo>
                  <a:pt x="444923" y="740244"/>
                  <a:pt x="450198" y="726036"/>
                  <a:pt x="465589" y="721946"/>
                </a:cubicBezTo>
                <a:cubicBezTo>
                  <a:pt x="477751" y="710323"/>
                  <a:pt x="479258" y="688149"/>
                  <a:pt x="503154" y="688581"/>
                </a:cubicBezTo>
                <a:cubicBezTo>
                  <a:pt x="506275" y="675771"/>
                  <a:pt x="491744" y="680615"/>
                  <a:pt x="494865" y="667700"/>
                </a:cubicBezTo>
                <a:cubicBezTo>
                  <a:pt x="518653" y="667592"/>
                  <a:pt x="520159" y="670928"/>
                  <a:pt x="540825" y="667700"/>
                </a:cubicBezTo>
                <a:cubicBezTo>
                  <a:pt x="547391" y="660380"/>
                  <a:pt x="559985" y="658981"/>
                  <a:pt x="561705" y="646818"/>
                </a:cubicBezTo>
                <a:cubicBezTo>
                  <a:pt x="593674" y="649509"/>
                  <a:pt x="601961" y="628521"/>
                  <a:pt x="620151" y="617650"/>
                </a:cubicBezTo>
                <a:cubicBezTo>
                  <a:pt x="615307" y="612698"/>
                  <a:pt x="615415" y="602903"/>
                  <a:pt x="615953" y="592570"/>
                </a:cubicBezTo>
                <a:cubicBezTo>
                  <a:pt x="669017" y="590203"/>
                  <a:pt x="637050" y="509154"/>
                  <a:pt x="661913" y="488165"/>
                </a:cubicBezTo>
                <a:cubicBezTo>
                  <a:pt x="687099" y="490856"/>
                  <a:pt x="680533" y="525192"/>
                  <a:pt x="703674" y="529927"/>
                </a:cubicBezTo>
                <a:cubicBezTo>
                  <a:pt x="713254" y="525623"/>
                  <a:pt x="728861" y="527344"/>
                  <a:pt x="737041" y="521640"/>
                </a:cubicBezTo>
                <a:cubicBezTo>
                  <a:pt x="750172" y="519703"/>
                  <a:pt x="748127" y="532834"/>
                  <a:pt x="757922" y="534126"/>
                </a:cubicBezTo>
                <a:cubicBezTo>
                  <a:pt x="766211" y="534126"/>
                  <a:pt x="774714" y="534126"/>
                  <a:pt x="783000" y="534126"/>
                </a:cubicBezTo>
                <a:cubicBezTo>
                  <a:pt x="799362" y="548549"/>
                  <a:pt x="821749" y="556622"/>
                  <a:pt x="841446" y="567599"/>
                </a:cubicBezTo>
                <a:cubicBezTo>
                  <a:pt x="855330" y="564802"/>
                  <a:pt x="864049" y="556836"/>
                  <a:pt x="862327" y="538324"/>
                </a:cubicBezTo>
                <a:cubicBezTo>
                  <a:pt x="881593" y="534018"/>
                  <a:pt x="885252" y="513890"/>
                  <a:pt x="895694" y="500867"/>
                </a:cubicBezTo>
                <a:cubicBezTo>
                  <a:pt x="908824" y="498823"/>
                  <a:pt x="906671" y="512061"/>
                  <a:pt x="916575" y="513352"/>
                </a:cubicBezTo>
                <a:cubicBezTo>
                  <a:pt x="920772" y="530035"/>
                  <a:pt x="904089" y="525946"/>
                  <a:pt x="908286" y="542521"/>
                </a:cubicBezTo>
                <a:cubicBezTo>
                  <a:pt x="909794" y="556298"/>
                  <a:pt x="918081" y="563402"/>
                  <a:pt x="924969" y="571797"/>
                </a:cubicBezTo>
                <a:cubicBezTo>
                  <a:pt x="923785" y="580408"/>
                  <a:pt x="906457" y="572767"/>
                  <a:pt x="908286" y="584283"/>
                </a:cubicBezTo>
                <a:cubicBezTo>
                  <a:pt x="912699" y="613237"/>
                  <a:pt x="942729" y="616680"/>
                  <a:pt x="941653" y="651123"/>
                </a:cubicBezTo>
                <a:cubicBezTo>
                  <a:pt x="942729" y="659842"/>
                  <a:pt x="959951" y="652199"/>
                  <a:pt x="962534" y="659412"/>
                </a:cubicBezTo>
                <a:cubicBezTo>
                  <a:pt x="964795" y="674157"/>
                  <a:pt x="959089" y="680939"/>
                  <a:pt x="950048" y="684382"/>
                </a:cubicBezTo>
                <a:cubicBezTo>
                  <a:pt x="954569" y="707740"/>
                  <a:pt x="973944" y="716134"/>
                  <a:pt x="975126" y="742827"/>
                </a:cubicBezTo>
                <a:cubicBezTo>
                  <a:pt x="976419" y="759511"/>
                  <a:pt x="955754" y="754129"/>
                  <a:pt x="954245" y="767799"/>
                </a:cubicBezTo>
                <a:cubicBezTo>
                  <a:pt x="950048" y="781038"/>
                  <a:pt x="957044" y="785666"/>
                  <a:pt x="962642" y="792878"/>
                </a:cubicBezTo>
                <a:cubicBezTo>
                  <a:pt x="963394" y="793846"/>
                  <a:pt x="965979" y="800734"/>
                  <a:pt x="966839" y="801165"/>
                </a:cubicBezTo>
                <a:cubicBezTo>
                  <a:pt x="980186" y="807839"/>
                  <a:pt x="1008817" y="801165"/>
                  <a:pt x="1012691" y="788572"/>
                </a:cubicBezTo>
                <a:cubicBezTo>
                  <a:pt x="1013337" y="776839"/>
                  <a:pt x="1000959" y="778131"/>
                  <a:pt x="996007" y="771889"/>
                </a:cubicBezTo>
                <a:cubicBezTo>
                  <a:pt x="999344" y="757358"/>
                  <a:pt x="991379" y="754237"/>
                  <a:pt x="987612" y="746811"/>
                </a:cubicBezTo>
                <a:cubicBezTo>
                  <a:pt x="985029" y="716457"/>
                  <a:pt x="997085" y="700635"/>
                  <a:pt x="1000206" y="675879"/>
                </a:cubicBezTo>
                <a:cubicBezTo>
                  <a:pt x="996761" y="655752"/>
                  <a:pt x="982554" y="646173"/>
                  <a:pt x="987612" y="617434"/>
                </a:cubicBezTo>
                <a:cubicBezTo>
                  <a:pt x="995255" y="609900"/>
                  <a:pt x="994932" y="620125"/>
                  <a:pt x="1003542" y="622493"/>
                </a:cubicBezTo>
                <a:cubicBezTo>
                  <a:pt x="998592" y="610976"/>
                  <a:pt x="991595" y="607855"/>
                  <a:pt x="999344" y="593324"/>
                </a:cubicBezTo>
                <a:cubicBezTo>
                  <a:pt x="1006771" y="597091"/>
                  <a:pt x="1006987" y="607963"/>
                  <a:pt x="1011938" y="614205"/>
                </a:cubicBezTo>
                <a:cubicBezTo>
                  <a:pt x="1032281" y="614959"/>
                  <a:pt x="1051870" y="615175"/>
                  <a:pt x="1062095" y="605918"/>
                </a:cubicBezTo>
                <a:cubicBezTo>
                  <a:pt x="1075441" y="606456"/>
                  <a:pt x="1080501" y="615389"/>
                  <a:pt x="1095570" y="614205"/>
                </a:cubicBezTo>
                <a:cubicBezTo>
                  <a:pt x="1096001" y="626153"/>
                  <a:pt x="1093309" y="641544"/>
                  <a:pt x="1099767" y="647572"/>
                </a:cubicBezTo>
                <a:cubicBezTo>
                  <a:pt x="1115158" y="643482"/>
                  <a:pt x="1121294" y="630134"/>
                  <a:pt x="1129044" y="618402"/>
                </a:cubicBezTo>
                <a:cubicBezTo>
                  <a:pt x="1131088" y="605272"/>
                  <a:pt x="1123123" y="602151"/>
                  <a:pt x="1120648" y="593324"/>
                </a:cubicBezTo>
                <a:cubicBezTo>
                  <a:pt x="1124954" y="570937"/>
                  <a:pt x="1118065" y="563186"/>
                  <a:pt x="1129044" y="547365"/>
                </a:cubicBezTo>
                <a:cubicBezTo>
                  <a:pt x="1136255" y="520456"/>
                  <a:pt x="1113760" y="508402"/>
                  <a:pt x="1129044" y="497208"/>
                </a:cubicBezTo>
                <a:cubicBezTo>
                  <a:pt x="1123123" y="490104"/>
                  <a:pt x="1124415" y="477510"/>
                  <a:pt x="1120648" y="467931"/>
                </a:cubicBezTo>
                <a:cubicBezTo>
                  <a:pt x="1117957" y="461258"/>
                  <a:pt x="1116773" y="451893"/>
                  <a:pt x="1108162" y="451247"/>
                </a:cubicBezTo>
                <a:cubicBezTo>
                  <a:pt x="1111821" y="443821"/>
                  <a:pt x="1119787" y="440699"/>
                  <a:pt x="1116451" y="426169"/>
                </a:cubicBezTo>
                <a:cubicBezTo>
                  <a:pt x="1112898" y="435102"/>
                  <a:pt x="1101166" y="435856"/>
                  <a:pt x="1087281" y="434457"/>
                </a:cubicBezTo>
                <a:cubicBezTo>
                  <a:pt x="1081899" y="413899"/>
                  <a:pt x="1097723" y="414437"/>
                  <a:pt x="1108162" y="409379"/>
                </a:cubicBezTo>
                <a:cubicBezTo>
                  <a:pt x="1101490" y="402491"/>
                  <a:pt x="1099443" y="396463"/>
                  <a:pt x="1095570" y="388498"/>
                </a:cubicBezTo>
                <a:cubicBezTo>
                  <a:pt x="1092233" y="381608"/>
                  <a:pt x="1090297" y="370092"/>
                  <a:pt x="1087281" y="363418"/>
                </a:cubicBezTo>
                <a:cubicBezTo>
                  <a:pt x="1083622" y="355669"/>
                  <a:pt x="1070706" y="349319"/>
                  <a:pt x="1074795" y="338340"/>
                </a:cubicBezTo>
                <a:cubicBezTo>
                  <a:pt x="1071782" y="334464"/>
                  <a:pt x="1067154" y="331989"/>
                  <a:pt x="1062203" y="329945"/>
                </a:cubicBezTo>
                <a:cubicBezTo>
                  <a:pt x="1066292" y="314554"/>
                  <a:pt x="1077272" y="305943"/>
                  <a:pt x="1074795" y="283985"/>
                </a:cubicBezTo>
                <a:cubicBezTo>
                  <a:pt x="1069199" y="275697"/>
                  <a:pt x="1056175" y="274729"/>
                  <a:pt x="1045519" y="271391"/>
                </a:cubicBezTo>
                <a:cubicBezTo>
                  <a:pt x="1044443" y="260414"/>
                  <a:pt x="1034218" y="254170"/>
                  <a:pt x="1032927" y="242224"/>
                </a:cubicBezTo>
                <a:cubicBezTo>
                  <a:pt x="1031313" y="226939"/>
                  <a:pt x="1039491" y="216067"/>
                  <a:pt x="1041214" y="200462"/>
                </a:cubicBezTo>
                <a:cubicBezTo>
                  <a:pt x="1067477" y="200246"/>
                  <a:pt x="1063925" y="218758"/>
                  <a:pt x="1091372" y="208857"/>
                </a:cubicBezTo>
                <a:cubicBezTo>
                  <a:pt x="1095676" y="188084"/>
                  <a:pt x="1115481" y="182808"/>
                  <a:pt x="1124846" y="167095"/>
                </a:cubicBezTo>
                <a:close/>
                <a:moveTo>
                  <a:pt x="1254114" y="125549"/>
                </a:moveTo>
                <a:cubicBezTo>
                  <a:pt x="1266814" y="128132"/>
                  <a:pt x="1275425" y="134806"/>
                  <a:pt x="1274995" y="150628"/>
                </a:cubicBezTo>
                <a:cubicBezTo>
                  <a:pt x="1270151" y="154073"/>
                  <a:pt x="1263801" y="156117"/>
                  <a:pt x="1254114" y="154825"/>
                </a:cubicBezTo>
                <a:cubicBezTo>
                  <a:pt x="1253146" y="139542"/>
                  <a:pt x="1248303" y="138788"/>
                  <a:pt x="1254114" y="125549"/>
                </a:cubicBezTo>
                <a:close/>
                <a:moveTo>
                  <a:pt x="1191363" y="125549"/>
                </a:moveTo>
                <a:cubicBezTo>
                  <a:pt x="1204172" y="126625"/>
                  <a:pt x="1210092" y="134590"/>
                  <a:pt x="1220531" y="138035"/>
                </a:cubicBezTo>
                <a:cubicBezTo>
                  <a:pt x="1224514" y="158808"/>
                  <a:pt x="1209337" y="160315"/>
                  <a:pt x="1207939" y="175598"/>
                </a:cubicBezTo>
                <a:cubicBezTo>
                  <a:pt x="1188242" y="173337"/>
                  <a:pt x="1191794" y="147398"/>
                  <a:pt x="1174680" y="142232"/>
                </a:cubicBezTo>
                <a:cubicBezTo>
                  <a:pt x="1178447" y="134912"/>
                  <a:pt x="1184043" y="129316"/>
                  <a:pt x="1191363" y="125549"/>
                </a:cubicBezTo>
                <a:close/>
                <a:moveTo>
                  <a:pt x="1145403" y="121352"/>
                </a:moveTo>
                <a:cubicBezTo>
                  <a:pt x="1152937" y="120814"/>
                  <a:pt x="1154229" y="126520"/>
                  <a:pt x="1162086" y="125551"/>
                </a:cubicBezTo>
                <a:cubicBezTo>
                  <a:pt x="1157457" y="133408"/>
                  <a:pt x="1157242" y="145678"/>
                  <a:pt x="1141313" y="142233"/>
                </a:cubicBezTo>
                <a:cubicBezTo>
                  <a:pt x="1140021" y="132546"/>
                  <a:pt x="1141958" y="126196"/>
                  <a:pt x="1145403" y="121352"/>
                </a:cubicBezTo>
                <a:close/>
                <a:moveTo>
                  <a:pt x="0" y="90721"/>
                </a:moveTo>
                <a:lnTo>
                  <a:pt x="5562" y="92182"/>
                </a:lnTo>
                <a:lnTo>
                  <a:pt x="0" y="107771"/>
                </a:lnTo>
                <a:close/>
                <a:moveTo>
                  <a:pt x="1078670" y="75499"/>
                </a:moveTo>
                <a:cubicBezTo>
                  <a:pt x="1095676" y="83464"/>
                  <a:pt x="1097074" y="107143"/>
                  <a:pt x="1095353" y="133944"/>
                </a:cubicBezTo>
                <a:cubicBezTo>
                  <a:pt x="1085558" y="135235"/>
                  <a:pt x="1084590" y="123504"/>
                  <a:pt x="1078670" y="117153"/>
                </a:cubicBezTo>
                <a:cubicBezTo>
                  <a:pt x="1074903" y="113279"/>
                  <a:pt x="1061772" y="82603"/>
                  <a:pt x="1078670" y="75499"/>
                </a:cubicBezTo>
                <a:close/>
                <a:moveTo>
                  <a:pt x="899138" y="264"/>
                </a:moveTo>
                <a:cubicBezTo>
                  <a:pt x="927446" y="-3397"/>
                  <a:pt x="935733" y="31800"/>
                  <a:pt x="924217" y="54618"/>
                </a:cubicBezTo>
                <a:cubicBezTo>
                  <a:pt x="889235" y="60968"/>
                  <a:pt x="875134" y="16085"/>
                  <a:pt x="899138" y="264"/>
                </a:cubicBezTo>
                <a:close/>
              </a:path>
            </a:pathLst>
          </a:custGeom>
          <a:gradFill>
            <a:gsLst>
              <a:gs pos="0">
                <a:schemeClr val="accent1"/>
              </a:gs>
              <a:gs pos="100000">
                <a:schemeClr val="accent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3" name="Google Shape;163;p2"/>
          <p:cNvSpPr/>
          <p:nvPr/>
        </p:nvSpPr>
        <p:spPr>
          <a:xfrm rot="5400000">
            <a:off x="5282500" y="4734111"/>
            <a:ext cx="2263233" cy="1984548"/>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3"/>
              </a:gs>
              <a:gs pos="100000">
                <a:schemeClr val="accent4"/>
              </a:gs>
            </a:gsLst>
            <a:lin ang="13500032"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4" name="Google Shape;164;p2"/>
          <p:cNvSpPr/>
          <p:nvPr/>
        </p:nvSpPr>
        <p:spPr>
          <a:xfrm rot="5400000">
            <a:off x="6757361" y="4258938"/>
            <a:ext cx="2171718" cy="3027125"/>
          </a:xfrm>
          <a:custGeom>
            <a:avLst/>
            <a:gdLst/>
            <a:ahLst/>
            <a:cxnLst/>
            <a:rect l="l" t="t" r="r" b="b"/>
            <a:pathLst>
              <a:path w="2250485" h="3136917" extrusionOk="0">
                <a:moveTo>
                  <a:pt x="1729943" y="3062510"/>
                </a:moveTo>
                <a:cubicBezTo>
                  <a:pt x="1734202" y="3062103"/>
                  <a:pt x="1739035" y="3063618"/>
                  <a:pt x="1741523" y="3066329"/>
                </a:cubicBezTo>
                <a:cubicBezTo>
                  <a:pt x="1739481" y="3069455"/>
                  <a:pt x="1737439" y="3072709"/>
                  <a:pt x="1737567" y="3078132"/>
                </a:cubicBezTo>
                <a:cubicBezTo>
                  <a:pt x="1726849" y="3081003"/>
                  <a:pt x="1729656" y="3070285"/>
                  <a:pt x="1721809" y="3070221"/>
                </a:cubicBezTo>
                <a:cubicBezTo>
                  <a:pt x="1722000" y="3065245"/>
                  <a:pt x="1725684" y="3062916"/>
                  <a:pt x="1729943" y="3062510"/>
                </a:cubicBezTo>
                <a:close/>
                <a:moveTo>
                  <a:pt x="1421116" y="3027340"/>
                </a:moveTo>
                <a:cubicBezTo>
                  <a:pt x="1425653" y="3026295"/>
                  <a:pt x="1431268" y="3027731"/>
                  <a:pt x="1434202" y="3030857"/>
                </a:cubicBezTo>
                <a:cubicBezTo>
                  <a:pt x="1436946" y="3044446"/>
                  <a:pt x="1420359" y="3044956"/>
                  <a:pt x="1414489" y="3038704"/>
                </a:cubicBezTo>
                <a:cubicBezTo>
                  <a:pt x="1413117" y="3031910"/>
                  <a:pt x="1416578" y="3028385"/>
                  <a:pt x="1421116" y="3027340"/>
                </a:cubicBezTo>
                <a:close/>
                <a:moveTo>
                  <a:pt x="2250485" y="2996145"/>
                </a:moveTo>
                <a:lnTo>
                  <a:pt x="2250485" y="3028875"/>
                </a:lnTo>
                <a:lnTo>
                  <a:pt x="2243270" y="3023018"/>
                </a:lnTo>
                <a:cubicBezTo>
                  <a:pt x="2238899" y="3017954"/>
                  <a:pt x="2236060" y="3010888"/>
                  <a:pt x="2238006" y="2999277"/>
                </a:cubicBezTo>
                <a:close/>
                <a:moveTo>
                  <a:pt x="2097944" y="2975520"/>
                </a:moveTo>
                <a:cubicBezTo>
                  <a:pt x="2103694" y="2975353"/>
                  <a:pt x="2110153" y="2975895"/>
                  <a:pt x="2115831" y="2975671"/>
                </a:cubicBezTo>
                <a:cubicBezTo>
                  <a:pt x="2124955" y="2986772"/>
                  <a:pt x="2117043" y="3006103"/>
                  <a:pt x="2115831" y="3018991"/>
                </a:cubicBezTo>
                <a:cubicBezTo>
                  <a:pt x="2093310" y="3017842"/>
                  <a:pt x="2080423" y="3007188"/>
                  <a:pt x="2084315" y="2979627"/>
                </a:cubicBezTo>
                <a:cubicBezTo>
                  <a:pt x="2087154" y="2976565"/>
                  <a:pt x="2092194" y="2975688"/>
                  <a:pt x="2097944" y="2975520"/>
                </a:cubicBezTo>
                <a:close/>
                <a:moveTo>
                  <a:pt x="1840028" y="2944154"/>
                </a:moveTo>
                <a:cubicBezTo>
                  <a:pt x="1840092" y="2954617"/>
                  <a:pt x="1838560" y="2966675"/>
                  <a:pt x="1843983" y="2971715"/>
                </a:cubicBezTo>
                <a:cubicBezTo>
                  <a:pt x="1865165" y="2973374"/>
                  <a:pt x="1896617" y="2969610"/>
                  <a:pt x="1891259" y="3007188"/>
                </a:cubicBezTo>
                <a:cubicBezTo>
                  <a:pt x="1875500" y="3008463"/>
                  <a:pt x="1867844" y="3017906"/>
                  <a:pt x="1855787" y="3022946"/>
                </a:cubicBezTo>
                <a:cubicBezTo>
                  <a:pt x="1840985" y="3025944"/>
                  <a:pt x="1847173" y="3007889"/>
                  <a:pt x="1836072" y="3007188"/>
                </a:cubicBezTo>
                <a:cubicBezTo>
                  <a:pt x="1827140" y="3004316"/>
                  <a:pt x="1824333" y="2995321"/>
                  <a:pt x="1820314" y="2987473"/>
                </a:cubicBezTo>
                <a:cubicBezTo>
                  <a:pt x="1830841" y="2976946"/>
                  <a:pt x="1820442" y="2945557"/>
                  <a:pt x="1840028" y="2944154"/>
                </a:cubicBezTo>
                <a:close/>
                <a:moveTo>
                  <a:pt x="917941" y="2908618"/>
                </a:moveTo>
                <a:cubicBezTo>
                  <a:pt x="934656" y="2909192"/>
                  <a:pt x="937973" y="2922909"/>
                  <a:pt x="949521" y="2928396"/>
                </a:cubicBezTo>
                <a:cubicBezTo>
                  <a:pt x="947096" y="2945685"/>
                  <a:pt x="918897" y="2937136"/>
                  <a:pt x="906201" y="2944154"/>
                </a:cubicBezTo>
                <a:cubicBezTo>
                  <a:pt x="893569" y="2951236"/>
                  <a:pt x="897269" y="2974650"/>
                  <a:pt x="878640" y="2975671"/>
                </a:cubicBezTo>
                <a:cubicBezTo>
                  <a:pt x="861159" y="2978669"/>
                  <a:pt x="862754" y="2962656"/>
                  <a:pt x="854970" y="2955957"/>
                </a:cubicBezTo>
                <a:cubicBezTo>
                  <a:pt x="837425" y="2965973"/>
                  <a:pt x="821476" y="2977649"/>
                  <a:pt x="807696" y="2991429"/>
                </a:cubicBezTo>
                <a:cubicBezTo>
                  <a:pt x="754104" y="2993407"/>
                  <a:pt x="704277" y="2989260"/>
                  <a:pt x="642200" y="2991429"/>
                </a:cubicBezTo>
                <a:cubicBezTo>
                  <a:pt x="635948" y="2983263"/>
                  <a:pt x="628229" y="2976436"/>
                  <a:pt x="618531" y="2971715"/>
                </a:cubicBezTo>
                <a:cubicBezTo>
                  <a:pt x="599774" y="2969163"/>
                  <a:pt x="585101" y="2973757"/>
                  <a:pt x="571256" y="2979563"/>
                </a:cubicBezTo>
                <a:cubicBezTo>
                  <a:pt x="565514" y="2981987"/>
                  <a:pt x="560602" y="2990153"/>
                  <a:pt x="555498" y="2983454"/>
                </a:cubicBezTo>
                <a:cubicBezTo>
                  <a:pt x="550203" y="2971141"/>
                  <a:pt x="548608" y="2947216"/>
                  <a:pt x="559453" y="2940135"/>
                </a:cubicBezTo>
                <a:cubicBezTo>
                  <a:pt x="572723" y="2943963"/>
                  <a:pt x="582421" y="2951363"/>
                  <a:pt x="590970" y="2959848"/>
                </a:cubicBezTo>
                <a:cubicBezTo>
                  <a:pt x="602518" y="2959593"/>
                  <a:pt x="605644" y="2950853"/>
                  <a:pt x="610684" y="2944090"/>
                </a:cubicBezTo>
                <a:cubicBezTo>
                  <a:pt x="619807" y="2956021"/>
                  <a:pt x="634098" y="2962656"/>
                  <a:pt x="642200" y="2975607"/>
                </a:cubicBezTo>
                <a:cubicBezTo>
                  <a:pt x="688774" y="2968717"/>
                  <a:pt x="748171" y="2988813"/>
                  <a:pt x="784026" y="2959848"/>
                </a:cubicBezTo>
                <a:cubicBezTo>
                  <a:pt x="800167" y="2960231"/>
                  <a:pt x="816372" y="2960614"/>
                  <a:pt x="827345" y="2955893"/>
                </a:cubicBezTo>
                <a:cubicBezTo>
                  <a:pt x="835065" y="2941283"/>
                  <a:pt x="855353" y="2939241"/>
                  <a:pt x="862818" y="2924376"/>
                </a:cubicBezTo>
                <a:cubicBezTo>
                  <a:pt x="890187" y="2928140"/>
                  <a:pt x="901416" y="2915700"/>
                  <a:pt x="917941" y="2908618"/>
                </a:cubicBezTo>
                <a:close/>
                <a:moveTo>
                  <a:pt x="1745479" y="2904790"/>
                </a:moveTo>
                <a:cubicBezTo>
                  <a:pt x="1751284" y="2906832"/>
                  <a:pt x="1755431" y="2910596"/>
                  <a:pt x="1761237" y="2912638"/>
                </a:cubicBezTo>
                <a:cubicBezTo>
                  <a:pt x="1755367" y="2917231"/>
                  <a:pt x="1756580" y="2929034"/>
                  <a:pt x="1745479" y="2928396"/>
                </a:cubicBezTo>
                <a:cubicBezTo>
                  <a:pt x="1744266" y="2919209"/>
                  <a:pt x="1737759" y="2912127"/>
                  <a:pt x="1745479" y="2904790"/>
                </a:cubicBezTo>
                <a:close/>
                <a:moveTo>
                  <a:pt x="1993721" y="2889032"/>
                </a:moveTo>
                <a:cubicBezTo>
                  <a:pt x="2001504" y="2896752"/>
                  <a:pt x="1996208" y="2911489"/>
                  <a:pt x="1993721" y="2920549"/>
                </a:cubicBezTo>
                <a:cubicBezTo>
                  <a:pt x="1982811" y="2918890"/>
                  <a:pt x="1973368" y="2887565"/>
                  <a:pt x="1993721" y="2889032"/>
                </a:cubicBezTo>
                <a:close/>
                <a:moveTo>
                  <a:pt x="2013817" y="2837809"/>
                </a:moveTo>
                <a:cubicBezTo>
                  <a:pt x="2019400" y="2836939"/>
                  <a:pt x="2026162" y="2838694"/>
                  <a:pt x="2029192" y="2841756"/>
                </a:cubicBezTo>
                <a:cubicBezTo>
                  <a:pt x="2030277" y="2848136"/>
                  <a:pt x="2025429" y="2848519"/>
                  <a:pt x="2025237" y="2853559"/>
                </a:cubicBezTo>
                <a:cubicBezTo>
                  <a:pt x="2014072" y="2856813"/>
                  <a:pt x="2015029" y="2848008"/>
                  <a:pt x="2005523" y="2849603"/>
                </a:cubicBezTo>
                <a:cubicBezTo>
                  <a:pt x="2003833" y="2842171"/>
                  <a:pt x="2008235" y="2838678"/>
                  <a:pt x="2013817" y="2837809"/>
                </a:cubicBezTo>
                <a:close/>
                <a:moveTo>
                  <a:pt x="1150488" y="2802329"/>
                </a:moveTo>
                <a:cubicBezTo>
                  <a:pt x="1149786" y="2805646"/>
                  <a:pt x="1152019" y="2806029"/>
                  <a:pt x="1154444" y="2806284"/>
                </a:cubicBezTo>
                <a:cubicBezTo>
                  <a:pt x="1155655" y="2816684"/>
                  <a:pt x="1149021" y="2819236"/>
                  <a:pt x="1138685" y="2818087"/>
                </a:cubicBezTo>
                <a:cubicBezTo>
                  <a:pt x="1137601" y="2807816"/>
                  <a:pt x="1140153" y="2801180"/>
                  <a:pt x="1150488" y="2802329"/>
                </a:cubicBezTo>
                <a:close/>
                <a:moveTo>
                  <a:pt x="851015" y="2766856"/>
                </a:moveTo>
                <a:cubicBezTo>
                  <a:pt x="866455" y="2769089"/>
                  <a:pt x="865626" y="2795374"/>
                  <a:pt x="854971" y="2802328"/>
                </a:cubicBezTo>
                <a:cubicBezTo>
                  <a:pt x="841509" y="2798182"/>
                  <a:pt x="839724" y="2774448"/>
                  <a:pt x="851015" y="2766856"/>
                </a:cubicBezTo>
                <a:close/>
                <a:moveTo>
                  <a:pt x="350703" y="2759009"/>
                </a:moveTo>
                <a:cubicBezTo>
                  <a:pt x="390258" y="2772024"/>
                  <a:pt x="406272" y="2808453"/>
                  <a:pt x="421584" y="2845712"/>
                </a:cubicBezTo>
                <a:cubicBezTo>
                  <a:pt x="426241" y="2841118"/>
                  <a:pt x="435492" y="2841182"/>
                  <a:pt x="445253" y="2841757"/>
                </a:cubicBezTo>
                <a:cubicBezTo>
                  <a:pt x="442638" y="2857515"/>
                  <a:pt x="434918" y="2868169"/>
                  <a:pt x="433450" y="2885076"/>
                </a:cubicBezTo>
                <a:cubicBezTo>
                  <a:pt x="423625" y="2888394"/>
                  <a:pt x="412333" y="2890244"/>
                  <a:pt x="397979" y="2889032"/>
                </a:cubicBezTo>
                <a:cubicBezTo>
                  <a:pt x="397979" y="2875889"/>
                  <a:pt x="397979" y="2862746"/>
                  <a:pt x="397979" y="2849604"/>
                </a:cubicBezTo>
                <a:cubicBezTo>
                  <a:pt x="391535" y="2836333"/>
                  <a:pt x="381008" y="2827210"/>
                  <a:pt x="378264" y="2810240"/>
                </a:cubicBezTo>
                <a:cubicBezTo>
                  <a:pt x="369460" y="2792759"/>
                  <a:pt x="348087" y="2787846"/>
                  <a:pt x="350703" y="2759009"/>
                </a:cubicBezTo>
                <a:close/>
                <a:moveTo>
                  <a:pt x="523917" y="2751098"/>
                </a:moveTo>
                <a:cubicBezTo>
                  <a:pt x="533487" y="2749503"/>
                  <a:pt x="532594" y="2758307"/>
                  <a:pt x="543695" y="2755054"/>
                </a:cubicBezTo>
                <a:cubicBezTo>
                  <a:pt x="544779" y="2761434"/>
                  <a:pt x="539994" y="2761880"/>
                  <a:pt x="539739" y="2766856"/>
                </a:cubicBezTo>
                <a:cubicBezTo>
                  <a:pt x="522577" y="2773364"/>
                  <a:pt x="521301" y="2795757"/>
                  <a:pt x="500311" y="2798373"/>
                </a:cubicBezTo>
                <a:cubicBezTo>
                  <a:pt x="491571" y="2780254"/>
                  <a:pt x="520536" y="2769791"/>
                  <a:pt x="523917" y="2751098"/>
                </a:cubicBezTo>
                <a:close/>
                <a:moveTo>
                  <a:pt x="279758" y="2703823"/>
                </a:moveTo>
                <a:cubicBezTo>
                  <a:pt x="296920" y="2699166"/>
                  <a:pt x="296920" y="2739997"/>
                  <a:pt x="279758" y="2735340"/>
                </a:cubicBezTo>
                <a:cubicBezTo>
                  <a:pt x="273315" y="2722452"/>
                  <a:pt x="280652" y="2720283"/>
                  <a:pt x="279758" y="2703823"/>
                </a:cubicBezTo>
                <a:close/>
                <a:moveTo>
                  <a:pt x="286913" y="2649243"/>
                </a:moveTo>
                <a:cubicBezTo>
                  <a:pt x="290749" y="2650057"/>
                  <a:pt x="294816" y="2651987"/>
                  <a:pt x="299409" y="2652593"/>
                </a:cubicBezTo>
                <a:cubicBezTo>
                  <a:pt x="301323" y="2666565"/>
                  <a:pt x="272422" y="2670010"/>
                  <a:pt x="275803" y="2652593"/>
                </a:cubicBezTo>
                <a:cubicBezTo>
                  <a:pt x="279472" y="2648733"/>
                  <a:pt x="283077" y="2648430"/>
                  <a:pt x="286913" y="2649243"/>
                </a:cubicBezTo>
                <a:close/>
                <a:moveTo>
                  <a:pt x="342792" y="2648636"/>
                </a:moveTo>
                <a:cubicBezTo>
                  <a:pt x="342792" y="2653868"/>
                  <a:pt x="342792" y="2659163"/>
                  <a:pt x="342792" y="2664395"/>
                </a:cubicBezTo>
                <a:cubicBezTo>
                  <a:pt x="327862" y="2663565"/>
                  <a:pt x="307255" y="2668414"/>
                  <a:pt x="307319" y="2652592"/>
                </a:cubicBezTo>
                <a:cubicBezTo>
                  <a:pt x="317144" y="2649274"/>
                  <a:pt x="328437" y="2647424"/>
                  <a:pt x="342792" y="2648636"/>
                </a:cubicBezTo>
                <a:close/>
                <a:moveTo>
                  <a:pt x="945629" y="2471339"/>
                </a:moveTo>
                <a:cubicBezTo>
                  <a:pt x="950669" y="2476507"/>
                  <a:pt x="950669" y="2485885"/>
                  <a:pt x="945629" y="2491053"/>
                </a:cubicBezTo>
                <a:cubicBezTo>
                  <a:pt x="937399" y="2492712"/>
                  <a:pt x="935230" y="2488374"/>
                  <a:pt x="929871" y="2487098"/>
                </a:cubicBezTo>
                <a:cubicBezTo>
                  <a:pt x="930317" y="2477081"/>
                  <a:pt x="935612" y="2471850"/>
                  <a:pt x="945629" y="2471339"/>
                </a:cubicBezTo>
                <a:close/>
                <a:moveTo>
                  <a:pt x="985472" y="2459552"/>
                </a:moveTo>
                <a:cubicBezTo>
                  <a:pt x="991054" y="2458690"/>
                  <a:pt x="997817" y="2460461"/>
                  <a:pt x="1000815" y="2463491"/>
                </a:cubicBezTo>
                <a:cubicBezTo>
                  <a:pt x="1001900" y="2469871"/>
                  <a:pt x="997115" y="2470318"/>
                  <a:pt x="996860" y="2475358"/>
                </a:cubicBezTo>
                <a:cubicBezTo>
                  <a:pt x="985758" y="2478612"/>
                  <a:pt x="986651" y="2469807"/>
                  <a:pt x="977209" y="2471402"/>
                </a:cubicBezTo>
                <a:cubicBezTo>
                  <a:pt x="975487" y="2463906"/>
                  <a:pt x="979889" y="2460413"/>
                  <a:pt x="985472" y="2459552"/>
                </a:cubicBezTo>
                <a:close/>
                <a:moveTo>
                  <a:pt x="220681" y="2286194"/>
                </a:moveTo>
                <a:cubicBezTo>
                  <a:pt x="219979" y="2290723"/>
                  <a:pt x="221510" y="2293148"/>
                  <a:pt x="224573" y="2294041"/>
                </a:cubicBezTo>
                <a:cubicBezTo>
                  <a:pt x="222340" y="2307056"/>
                  <a:pt x="209708" y="2299719"/>
                  <a:pt x="200967" y="2297997"/>
                </a:cubicBezTo>
                <a:cubicBezTo>
                  <a:pt x="200392" y="2286960"/>
                  <a:pt x="210600" y="2286641"/>
                  <a:pt x="220681" y="2286194"/>
                </a:cubicBezTo>
                <a:close/>
                <a:moveTo>
                  <a:pt x="488573" y="2227052"/>
                </a:moveTo>
                <a:cubicBezTo>
                  <a:pt x="499930" y="2227754"/>
                  <a:pt x="507649" y="2252380"/>
                  <a:pt x="488573" y="2250722"/>
                </a:cubicBezTo>
                <a:cubicBezTo>
                  <a:pt x="480918" y="2243385"/>
                  <a:pt x="487361" y="2236303"/>
                  <a:pt x="488573" y="2227052"/>
                </a:cubicBezTo>
                <a:close/>
                <a:moveTo>
                  <a:pt x="1063849" y="2219205"/>
                </a:moveTo>
                <a:cubicBezTo>
                  <a:pt x="1047388" y="2217228"/>
                  <a:pt x="1055555" y="2239812"/>
                  <a:pt x="1040243" y="2238919"/>
                </a:cubicBezTo>
                <a:cubicBezTo>
                  <a:pt x="1040243" y="2246767"/>
                  <a:pt x="1040243" y="2254678"/>
                  <a:pt x="1040243" y="2262525"/>
                </a:cubicBezTo>
                <a:cubicBezTo>
                  <a:pt x="1045475" y="2262525"/>
                  <a:pt x="1050706" y="2262525"/>
                  <a:pt x="1056001" y="2262525"/>
                </a:cubicBezTo>
                <a:cubicBezTo>
                  <a:pt x="1057341" y="2247660"/>
                  <a:pt x="1071058" y="2230306"/>
                  <a:pt x="1063849" y="2219205"/>
                </a:cubicBezTo>
                <a:close/>
                <a:moveTo>
                  <a:pt x="90594" y="2199427"/>
                </a:moveTo>
                <a:cubicBezTo>
                  <a:pt x="105842" y="2202681"/>
                  <a:pt x="107373" y="2219460"/>
                  <a:pt x="122110" y="2223097"/>
                </a:cubicBezTo>
                <a:cubicBezTo>
                  <a:pt x="116688" y="2234709"/>
                  <a:pt x="103928" y="2239047"/>
                  <a:pt x="98441" y="2250658"/>
                </a:cubicBezTo>
                <a:cubicBezTo>
                  <a:pt x="87404" y="2238090"/>
                  <a:pt x="65011" y="2236814"/>
                  <a:pt x="70880" y="2207339"/>
                </a:cubicBezTo>
                <a:cubicBezTo>
                  <a:pt x="78408" y="2205616"/>
                  <a:pt x="80769" y="2198853"/>
                  <a:pt x="90594" y="2199427"/>
                </a:cubicBezTo>
                <a:close/>
                <a:moveTo>
                  <a:pt x="384246" y="2182313"/>
                </a:moveTo>
                <a:cubicBezTo>
                  <a:pt x="389062" y="2181037"/>
                  <a:pt x="393831" y="2182201"/>
                  <a:pt x="397914" y="2187688"/>
                </a:cubicBezTo>
                <a:cubicBezTo>
                  <a:pt x="395809" y="2190814"/>
                  <a:pt x="393831" y="2194068"/>
                  <a:pt x="393959" y="2199491"/>
                </a:cubicBezTo>
                <a:cubicBezTo>
                  <a:pt x="381582" y="2201405"/>
                  <a:pt x="378583" y="2193876"/>
                  <a:pt x="370289" y="2191580"/>
                </a:cubicBezTo>
                <a:cubicBezTo>
                  <a:pt x="374564" y="2187305"/>
                  <a:pt x="379429" y="2183589"/>
                  <a:pt x="384246" y="2182313"/>
                </a:cubicBezTo>
                <a:close/>
                <a:moveTo>
                  <a:pt x="8110" y="2132646"/>
                </a:moveTo>
                <a:cubicBezTo>
                  <a:pt x="12361" y="2132247"/>
                  <a:pt x="17194" y="2133778"/>
                  <a:pt x="19714" y="2136458"/>
                </a:cubicBezTo>
                <a:cubicBezTo>
                  <a:pt x="14801" y="2148516"/>
                  <a:pt x="8230" y="2149026"/>
                  <a:pt x="0" y="2140413"/>
                </a:cubicBezTo>
                <a:cubicBezTo>
                  <a:pt x="191" y="2135373"/>
                  <a:pt x="3859" y="2133044"/>
                  <a:pt x="8110" y="2132646"/>
                </a:cubicBezTo>
                <a:close/>
                <a:moveTo>
                  <a:pt x="2068557" y="2132502"/>
                </a:moveTo>
                <a:cubicBezTo>
                  <a:pt x="2060071" y="2142391"/>
                  <a:pt x="2052415" y="2153110"/>
                  <a:pt x="2044950" y="2164019"/>
                </a:cubicBezTo>
                <a:cubicBezTo>
                  <a:pt x="2037039" y="2164019"/>
                  <a:pt x="2029192" y="2164019"/>
                  <a:pt x="2021345" y="2164019"/>
                </a:cubicBezTo>
                <a:cubicBezTo>
                  <a:pt x="2014072" y="2173844"/>
                  <a:pt x="2018538" y="2195408"/>
                  <a:pt x="2005587" y="2199491"/>
                </a:cubicBezTo>
                <a:cubicBezTo>
                  <a:pt x="1983257" y="2199491"/>
                  <a:pt x="1960928" y="2199491"/>
                  <a:pt x="1938598" y="2199491"/>
                </a:cubicBezTo>
                <a:cubicBezTo>
                  <a:pt x="1925966" y="2195089"/>
                  <a:pt x="1938087" y="2165869"/>
                  <a:pt x="1918883" y="2167975"/>
                </a:cubicBezTo>
                <a:cubicBezTo>
                  <a:pt x="1898149" y="2181181"/>
                  <a:pt x="1908230" y="2194579"/>
                  <a:pt x="1914928" y="2215250"/>
                </a:cubicBezTo>
                <a:cubicBezTo>
                  <a:pt x="1927369" y="2213336"/>
                  <a:pt x="1928836" y="2222331"/>
                  <a:pt x="1942490" y="2219205"/>
                </a:cubicBezTo>
                <a:cubicBezTo>
                  <a:pt x="1946891" y="2229222"/>
                  <a:pt x="1952187" y="2238409"/>
                  <a:pt x="1958248" y="2246767"/>
                </a:cubicBezTo>
                <a:cubicBezTo>
                  <a:pt x="1970944" y="2253784"/>
                  <a:pt x="1999143" y="2245235"/>
                  <a:pt x="2001568" y="2262525"/>
                </a:cubicBezTo>
                <a:cubicBezTo>
                  <a:pt x="1997037" y="2277645"/>
                  <a:pt x="1985426" y="2285748"/>
                  <a:pt x="1966095" y="2286194"/>
                </a:cubicBezTo>
                <a:cubicBezTo>
                  <a:pt x="1961055" y="2292957"/>
                  <a:pt x="1957928" y="2301698"/>
                  <a:pt x="1946381" y="2301953"/>
                </a:cubicBezTo>
                <a:cubicBezTo>
                  <a:pt x="1913588" y="2298061"/>
                  <a:pt x="1900446" y="2313820"/>
                  <a:pt x="1879392" y="2321667"/>
                </a:cubicBezTo>
                <a:cubicBezTo>
                  <a:pt x="1868036" y="2322113"/>
                  <a:pt x="1853617" y="2319497"/>
                  <a:pt x="1847875" y="2325622"/>
                </a:cubicBezTo>
                <a:cubicBezTo>
                  <a:pt x="1841751" y="2348399"/>
                  <a:pt x="1839518" y="2398991"/>
                  <a:pt x="1851831" y="2416281"/>
                </a:cubicBezTo>
                <a:cubicBezTo>
                  <a:pt x="1874033" y="2418769"/>
                  <a:pt x="1882646" y="2407732"/>
                  <a:pt x="1895150" y="2400522"/>
                </a:cubicBezTo>
                <a:cubicBezTo>
                  <a:pt x="1904848" y="2384891"/>
                  <a:pt x="1888515" y="2362881"/>
                  <a:pt x="1902998" y="2357139"/>
                </a:cubicBezTo>
                <a:cubicBezTo>
                  <a:pt x="1919586" y="2354970"/>
                  <a:pt x="1901084" y="2387954"/>
                  <a:pt x="1918757" y="2384764"/>
                </a:cubicBezTo>
                <a:cubicBezTo>
                  <a:pt x="1922393" y="2393185"/>
                  <a:pt x="1934579" y="2377363"/>
                  <a:pt x="1930559" y="2365050"/>
                </a:cubicBezTo>
                <a:cubicBezTo>
                  <a:pt x="1946381" y="2353375"/>
                  <a:pt x="1955249" y="2334618"/>
                  <a:pt x="1973878" y="2325622"/>
                </a:cubicBezTo>
                <a:cubicBezTo>
                  <a:pt x="1997484" y="2319051"/>
                  <a:pt x="2009861" y="2301187"/>
                  <a:pt x="2036912" y="2298061"/>
                </a:cubicBezTo>
                <a:cubicBezTo>
                  <a:pt x="2038507" y="2275476"/>
                  <a:pt x="2023196" y="2269734"/>
                  <a:pt x="2013306" y="2258633"/>
                </a:cubicBezTo>
                <a:cubicBezTo>
                  <a:pt x="2062241" y="2230306"/>
                  <a:pt x="2091780" y="2283642"/>
                  <a:pt x="2131526" y="2290150"/>
                </a:cubicBezTo>
                <a:cubicBezTo>
                  <a:pt x="2129166" y="2283132"/>
                  <a:pt x="2143137" y="2273817"/>
                  <a:pt x="2131526" y="2270436"/>
                </a:cubicBezTo>
                <a:cubicBezTo>
                  <a:pt x="2129931" y="2262844"/>
                  <a:pt x="2116278" y="2267310"/>
                  <a:pt x="2119724" y="2254678"/>
                </a:cubicBezTo>
                <a:cubicBezTo>
                  <a:pt x="2119468" y="2237388"/>
                  <a:pt x="2116980" y="2217738"/>
                  <a:pt x="2131526" y="2215250"/>
                </a:cubicBezTo>
                <a:cubicBezTo>
                  <a:pt x="2137459" y="2223799"/>
                  <a:pt x="2151240" y="2224437"/>
                  <a:pt x="2151240" y="2238919"/>
                </a:cubicBezTo>
                <a:cubicBezTo>
                  <a:pt x="2154685" y="2254167"/>
                  <a:pt x="2141606" y="2252955"/>
                  <a:pt x="2139437" y="2262525"/>
                </a:cubicBezTo>
                <a:cubicBezTo>
                  <a:pt x="2155387" y="2263673"/>
                  <a:pt x="2166807" y="2269288"/>
                  <a:pt x="2182757" y="2270436"/>
                </a:cubicBezTo>
                <a:cubicBezTo>
                  <a:pt x="2184671" y="2285620"/>
                  <a:pt x="2203109" y="2284217"/>
                  <a:pt x="2210318" y="2294042"/>
                </a:cubicBezTo>
                <a:cubicBezTo>
                  <a:pt x="2207702" y="2302335"/>
                  <a:pt x="2199919" y="2311586"/>
                  <a:pt x="2206362" y="2317711"/>
                </a:cubicBezTo>
                <a:cubicBezTo>
                  <a:pt x="2225885" y="2319115"/>
                  <a:pt x="2235008" y="2306738"/>
                  <a:pt x="2237879" y="2294042"/>
                </a:cubicBezTo>
                <a:cubicBezTo>
                  <a:pt x="2242217" y="2275093"/>
                  <a:pt x="2224163" y="2257612"/>
                  <a:pt x="2222121" y="2242811"/>
                </a:cubicBezTo>
                <a:cubicBezTo>
                  <a:pt x="2235774" y="2230689"/>
                  <a:pt x="2247066" y="2211422"/>
                  <a:pt x="2238006" y="2187689"/>
                </a:cubicBezTo>
                <a:cubicBezTo>
                  <a:pt x="2214401" y="2190304"/>
                  <a:pt x="2203364" y="2205552"/>
                  <a:pt x="2171017" y="2199491"/>
                </a:cubicBezTo>
                <a:cubicBezTo>
                  <a:pt x="2161703" y="2186476"/>
                  <a:pt x="2156344" y="2169506"/>
                  <a:pt x="2151304" y="2152216"/>
                </a:cubicBezTo>
                <a:cubicBezTo>
                  <a:pt x="2132993" y="2149473"/>
                  <a:pt x="2122786" y="2138691"/>
                  <a:pt x="2107984" y="2132502"/>
                </a:cubicBezTo>
                <a:cubicBezTo>
                  <a:pt x="2094842" y="2132502"/>
                  <a:pt x="2081699" y="2132502"/>
                  <a:pt x="2068557" y="2132502"/>
                </a:cubicBezTo>
                <a:close/>
                <a:moveTo>
                  <a:pt x="569406" y="2131641"/>
                </a:moveTo>
                <a:cubicBezTo>
                  <a:pt x="580348" y="2132406"/>
                  <a:pt x="589280" y="2136745"/>
                  <a:pt x="587014" y="2148261"/>
                </a:cubicBezTo>
                <a:cubicBezTo>
                  <a:pt x="586887" y="2174035"/>
                  <a:pt x="527426" y="2169825"/>
                  <a:pt x="539740" y="2136458"/>
                </a:cubicBezTo>
                <a:cubicBezTo>
                  <a:pt x="545514" y="2133682"/>
                  <a:pt x="558465" y="2130875"/>
                  <a:pt x="569406" y="2131641"/>
                </a:cubicBezTo>
                <a:close/>
                <a:moveTo>
                  <a:pt x="197011" y="2112788"/>
                </a:moveTo>
                <a:cubicBezTo>
                  <a:pt x="215704" y="2114447"/>
                  <a:pt x="228082" y="2152854"/>
                  <a:pt x="193055" y="2144305"/>
                </a:cubicBezTo>
                <a:cubicBezTo>
                  <a:pt x="193566" y="2132948"/>
                  <a:pt x="190886" y="2118530"/>
                  <a:pt x="197011" y="2112788"/>
                </a:cubicBezTo>
                <a:close/>
                <a:moveTo>
                  <a:pt x="496420" y="2061558"/>
                </a:moveTo>
                <a:cubicBezTo>
                  <a:pt x="502736" y="2069851"/>
                  <a:pt x="505288" y="2099582"/>
                  <a:pt x="484617" y="2093074"/>
                </a:cubicBezTo>
                <a:cubicBezTo>
                  <a:pt x="485765" y="2079868"/>
                  <a:pt x="479322" y="2058942"/>
                  <a:pt x="496420" y="2061558"/>
                </a:cubicBezTo>
                <a:close/>
                <a:moveTo>
                  <a:pt x="394022" y="2053710"/>
                </a:moveTo>
                <a:cubicBezTo>
                  <a:pt x="394405" y="2063790"/>
                  <a:pt x="408696" y="2060026"/>
                  <a:pt x="413737" y="2065513"/>
                </a:cubicBezTo>
                <a:cubicBezTo>
                  <a:pt x="420818" y="2085928"/>
                  <a:pt x="414311" y="2105387"/>
                  <a:pt x="409781" y="2124591"/>
                </a:cubicBezTo>
                <a:cubicBezTo>
                  <a:pt x="389876" y="2136393"/>
                  <a:pt x="357976" y="2133969"/>
                  <a:pt x="346748" y="2116744"/>
                </a:cubicBezTo>
                <a:cubicBezTo>
                  <a:pt x="346684" y="2099582"/>
                  <a:pt x="345407" y="2081271"/>
                  <a:pt x="350703" y="2069468"/>
                </a:cubicBezTo>
                <a:cubicBezTo>
                  <a:pt x="366972" y="2066023"/>
                  <a:pt x="377754" y="2057155"/>
                  <a:pt x="394022" y="2053710"/>
                </a:cubicBezTo>
                <a:close/>
                <a:moveTo>
                  <a:pt x="2056754" y="1974919"/>
                </a:moveTo>
                <a:cubicBezTo>
                  <a:pt x="2045525" y="2007010"/>
                  <a:pt x="2055414" y="2060346"/>
                  <a:pt x="2040995" y="2089183"/>
                </a:cubicBezTo>
                <a:cubicBezTo>
                  <a:pt x="2052925" y="2110300"/>
                  <a:pt x="2086229" y="2106409"/>
                  <a:pt x="2096117" y="2085291"/>
                </a:cubicBezTo>
                <a:cubicBezTo>
                  <a:pt x="2081061" y="2077954"/>
                  <a:pt x="2084761" y="2051924"/>
                  <a:pt x="2084315" y="2030041"/>
                </a:cubicBezTo>
                <a:cubicBezTo>
                  <a:pt x="2072448" y="2014347"/>
                  <a:pt x="2073660" y="1985509"/>
                  <a:pt x="2056754" y="1974919"/>
                </a:cubicBezTo>
                <a:close/>
                <a:moveTo>
                  <a:pt x="1989765" y="1967007"/>
                </a:moveTo>
                <a:cubicBezTo>
                  <a:pt x="1985107" y="1985956"/>
                  <a:pt x="1970306" y="1994888"/>
                  <a:pt x="1954292" y="2002480"/>
                </a:cubicBezTo>
                <a:cubicBezTo>
                  <a:pt x="1947211" y="2024299"/>
                  <a:pt x="1934515" y="2040440"/>
                  <a:pt x="1914864" y="2049755"/>
                </a:cubicBezTo>
                <a:cubicBezTo>
                  <a:pt x="1915375" y="2064939"/>
                  <a:pt x="1911802" y="2084334"/>
                  <a:pt x="1922776" y="2089119"/>
                </a:cubicBezTo>
                <a:cubicBezTo>
                  <a:pt x="1931963" y="2071638"/>
                  <a:pt x="1969987" y="2076934"/>
                  <a:pt x="1989765" y="2081272"/>
                </a:cubicBezTo>
                <a:cubicBezTo>
                  <a:pt x="2023961" y="2065194"/>
                  <a:pt x="2028682" y="1981235"/>
                  <a:pt x="1989765" y="1967007"/>
                </a:cubicBezTo>
                <a:close/>
                <a:moveTo>
                  <a:pt x="1781572" y="1854937"/>
                </a:moveTo>
                <a:cubicBezTo>
                  <a:pt x="1777090" y="1855694"/>
                  <a:pt x="1773709" y="1859666"/>
                  <a:pt x="1773039" y="1868502"/>
                </a:cubicBezTo>
                <a:cubicBezTo>
                  <a:pt x="1782609" y="1880815"/>
                  <a:pt x="1790456" y="1871500"/>
                  <a:pt x="1796709" y="1860655"/>
                </a:cubicBezTo>
                <a:cubicBezTo>
                  <a:pt x="1791636" y="1856635"/>
                  <a:pt x="1786054" y="1854179"/>
                  <a:pt x="1781572" y="1854937"/>
                </a:cubicBezTo>
                <a:close/>
                <a:moveTo>
                  <a:pt x="1820314" y="1848788"/>
                </a:moveTo>
                <a:cubicBezTo>
                  <a:pt x="1807682" y="1847703"/>
                  <a:pt x="1805959" y="1866014"/>
                  <a:pt x="1812403" y="1872394"/>
                </a:cubicBezTo>
                <a:cubicBezTo>
                  <a:pt x="1827332" y="1875839"/>
                  <a:pt x="1826375" y="1854785"/>
                  <a:pt x="1820314" y="1848788"/>
                </a:cubicBezTo>
                <a:close/>
                <a:moveTo>
                  <a:pt x="106353" y="1703007"/>
                </a:moveTo>
                <a:cubicBezTo>
                  <a:pt x="122048" y="1709578"/>
                  <a:pt x="132510" y="1721509"/>
                  <a:pt x="153628" y="1722721"/>
                </a:cubicBezTo>
                <a:cubicBezTo>
                  <a:pt x="153309" y="1734779"/>
                  <a:pt x="167026" y="1733056"/>
                  <a:pt x="173342" y="1738479"/>
                </a:cubicBezTo>
                <a:cubicBezTo>
                  <a:pt x="176851" y="1741478"/>
                  <a:pt x="182912" y="1750920"/>
                  <a:pt x="189100" y="1758193"/>
                </a:cubicBezTo>
                <a:cubicBezTo>
                  <a:pt x="198989" y="1769869"/>
                  <a:pt x="210983" y="1777269"/>
                  <a:pt x="208814" y="1801513"/>
                </a:cubicBezTo>
                <a:cubicBezTo>
                  <a:pt x="234398" y="1803554"/>
                  <a:pt x="247349" y="1818165"/>
                  <a:pt x="271848" y="1821227"/>
                </a:cubicBezTo>
                <a:cubicBezTo>
                  <a:pt x="281482" y="1839154"/>
                  <a:pt x="298579" y="1849618"/>
                  <a:pt x="311275" y="1864546"/>
                </a:cubicBezTo>
                <a:cubicBezTo>
                  <a:pt x="309362" y="1876987"/>
                  <a:pt x="318357" y="1878454"/>
                  <a:pt x="315231" y="1892108"/>
                </a:cubicBezTo>
                <a:cubicBezTo>
                  <a:pt x="341070" y="1919350"/>
                  <a:pt x="312488" y="1966051"/>
                  <a:pt x="311275" y="2002416"/>
                </a:cubicBezTo>
                <a:cubicBezTo>
                  <a:pt x="281418" y="2015942"/>
                  <a:pt x="275740" y="2053583"/>
                  <a:pt x="224573" y="2045736"/>
                </a:cubicBezTo>
                <a:cubicBezTo>
                  <a:pt x="205561" y="2045098"/>
                  <a:pt x="207666" y="2065577"/>
                  <a:pt x="185208" y="2061494"/>
                </a:cubicBezTo>
                <a:cubicBezTo>
                  <a:pt x="167536" y="2075466"/>
                  <a:pt x="158923" y="2098434"/>
                  <a:pt x="149737" y="2120700"/>
                </a:cubicBezTo>
                <a:cubicBezTo>
                  <a:pt x="144505" y="2116680"/>
                  <a:pt x="135190" y="2116808"/>
                  <a:pt x="130023" y="2112853"/>
                </a:cubicBezTo>
                <a:cubicBezTo>
                  <a:pt x="121856" y="2115149"/>
                  <a:pt x="116561" y="2120444"/>
                  <a:pt x="114264" y="2128611"/>
                </a:cubicBezTo>
                <a:cubicBezTo>
                  <a:pt x="104439" y="2125293"/>
                  <a:pt x="93147" y="2123443"/>
                  <a:pt x="78792" y="2124655"/>
                </a:cubicBezTo>
                <a:cubicBezTo>
                  <a:pt x="88298" y="2119679"/>
                  <a:pt x="99718" y="2116680"/>
                  <a:pt x="106353" y="2108897"/>
                </a:cubicBezTo>
                <a:cubicBezTo>
                  <a:pt x="87787" y="2105133"/>
                  <a:pt x="89701" y="2080889"/>
                  <a:pt x="70881" y="2077380"/>
                </a:cubicBezTo>
                <a:cubicBezTo>
                  <a:pt x="70881" y="2055050"/>
                  <a:pt x="70881" y="2032721"/>
                  <a:pt x="70881" y="2010391"/>
                </a:cubicBezTo>
                <a:cubicBezTo>
                  <a:pt x="71710" y="1993803"/>
                  <a:pt x="55888" y="1993867"/>
                  <a:pt x="55122" y="1978874"/>
                </a:cubicBezTo>
                <a:cubicBezTo>
                  <a:pt x="68711" y="1961010"/>
                  <a:pt x="69541" y="1930259"/>
                  <a:pt x="74836" y="1903974"/>
                </a:cubicBezTo>
                <a:cubicBezTo>
                  <a:pt x="88936" y="1894468"/>
                  <a:pt x="102206" y="1884069"/>
                  <a:pt x="114264" y="1872457"/>
                </a:cubicBezTo>
                <a:cubicBezTo>
                  <a:pt x="130725" y="1870416"/>
                  <a:pt x="140932" y="1874690"/>
                  <a:pt x="149737" y="1880369"/>
                </a:cubicBezTo>
                <a:cubicBezTo>
                  <a:pt x="165814" y="1854402"/>
                  <a:pt x="133914" y="1854721"/>
                  <a:pt x="110308" y="1856699"/>
                </a:cubicBezTo>
                <a:cubicBezTo>
                  <a:pt x="92062" y="1844769"/>
                  <a:pt x="84470" y="1822120"/>
                  <a:pt x="78792" y="1797621"/>
                </a:cubicBezTo>
                <a:cubicBezTo>
                  <a:pt x="93274" y="1776631"/>
                  <a:pt x="78984" y="1726804"/>
                  <a:pt x="94550" y="1706963"/>
                </a:cubicBezTo>
                <a:cubicBezTo>
                  <a:pt x="100165" y="1707345"/>
                  <a:pt x="105715" y="1707601"/>
                  <a:pt x="106353" y="1703007"/>
                </a:cubicBezTo>
                <a:close/>
                <a:moveTo>
                  <a:pt x="1174157" y="1699051"/>
                </a:moveTo>
                <a:cubicBezTo>
                  <a:pt x="1189087" y="1695606"/>
                  <a:pt x="1192659" y="1712130"/>
                  <a:pt x="1185960" y="1718765"/>
                </a:cubicBezTo>
                <a:cubicBezTo>
                  <a:pt x="1173647" y="1720551"/>
                  <a:pt x="1173392" y="1710344"/>
                  <a:pt x="1174157" y="1699051"/>
                </a:cubicBezTo>
                <a:close/>
                <a:moveTo>
                  <a:pt x="1178049" y="1620324"/>
                </a:moveTo>
                <a:cubicBezTo>
                  <a:pt x="1172371" y="1651713"/>
                  <a:pt x="1182707" y="1691332"/>
                  <a:pt x="1146532" y="1699115"/>
                </a:cubicBezTo>
                <a:cubicBezTo>
                  <a:pt x="1124330" y="1680039"/>
                  <a:pt x="1100724" y="1709196"/>
                  <a:pt x="1118971" y="1730632"/>
                </a:cubicBezTo>
                <a:cubicBezTo>
                  <a:pt x="1138302" y="1734205"/>
                  <a:pt x="1137473" y="1717617"/>
                  <a:pt x="1158399" y="1722785"/>
                </a:cubicBezTo>
                <a:cubicBezTo>
                  <a:pt x="1170138" y="1722849"/>
                  <a:pt x="1171797" y="1732993"/>
                  <a:pt x="1182004" y="1734588"/>
                </a:cubicBezTo>
                <a:cubicBezTo>
                  <a:pt x="1185960" y="1729356"/>
                  <a:pt x="1188512" y="1722721"/>
                  <a:pt x="1193808" y="1718829"/>
                </a:cubicBezTo>
                <a:cubicBezTo>
                  <a:pt x="1206886" y="1710918"/>
                  <a:pt x="1217413" y="1700391"/>
                  <a:pt x="1225324" y="1687313"/>
                </a:cubicBezTo>
                <a:cubicBezTo>
                  <a:pt x="1203122" y="1673723"/>
                  <a:pt x="1229343" y="1653180"/>
                  <a:pt x="1237127" y="1636082"/>
                </a:cubicBezTo>
                <a:cubicBezTo>
                  <a:pt x="1226791" y="1631935"/>
                  <a:pt x="1213011" y="1631297"/>
                  <a:pt x="1197763" y="1632126"/>
                </a:cubicBezTo>
                <a:cubicBezTo>
                  <a:pt x="1188448" y="1630914"/>
                  <a:pt x="1190426" y="1618410"/>
                  <a:pt x="1178049" y="1620324"/>
                </a:cubicBezTo>
                <a:close/>
                <a:moveTo>
                  <a:pt x="2178865" y="1612413"/>
                </a:moveTo>
                <a:cubicBezTo>
                  <a:pt x="2172485" y="1621791"/>
                  <a:pt x="2168019" y="1633083"/>
                  <a:pt x="2155195" y="1636018"/>
                </a:cubicBezTo>
                <a:cubicBezTo>
                  <a:pt x="2157110" y="1654456"/>
                  <a:pt x="2159853" y="1661665"/>
                  <a:pt x="2151240" y="1675446"/>
                </a:cubicBezTo>
                <a:cubicBezTo>
                  <a:pt x="2159215" y="1687249"/>
                  <a:pt x="2190604" y="1686164"/>
                  <a:pt x="2194560" y="1671490"/>
                </a:cubicBezTo>
                <a:cubicBezTo>
                  <a:pt x="2183139" y="1665940"/>
                  <a:pt x="2182118" y="1649863"/>
                  <a:pt x="2174909" y="1639973"/>
                </a:cubicBezTo>
                <a:cubicBezTo>
                  <a:pt x="2186074" y="1639591"/>
                  <a:pt x="2193411" y="1615220"/>
                  <a:pt x="2178865" y="1612413"/>
                </a:cubicBezTo>
                <a:close/>
                <a:moveTo>
                  <a:pt x="1059830" y="1580896"/>
                </a:moveTo>
                <a:cubicBezTo>
                  <a:pt x="1047708" y="1588551"/>
                  <a:pt x="1041966" y="1602460"/>
                  <a:pt x="1032268" y="1612413"/>
                </a:cubicBezTo>
                <a:cubicBezTo>
                  <a:pt x="1027228" y="1617899"/>
                  <a:pt x="1012937" y="1614135"/>
                  <a:pt x="1012554" y="1624215"/>
                </a:cubicBezTo>
                <a:cubicBezTo>
                  <a:pt x="1018934" y="1630978"/>
                  <a:pt x="1029014" y="1633976"/>
                  <a:pt x="1044071" y="1632062"/>
                </a:cubicBezTo>
                <a:cubicBezTo>
                  <a:pt x="1063338" y="1648268"/>
                  <a:pt x="1074822" y="1672256"/>
                  <a:pt x="1099257" y="1683293"/>
                </a:cubicBezTo>
                <a:cubicBezTo>
                  <a:pt x="1111379" y="1675127"/>
                  <a:pt x="1099576" y="1657710"/>
                  <a:pt x="1103213" y="1636018"/>
                </a:cubicBezTo>
                <a:cubicBezTo>
                  <a:pt x="1109274" y="1631616"/>
                  <a:pt x="1112910" y="1624726"/>
                  <a:pt x="1118971" y="1620260"/>
                </a:cubicBezTo>
                <a:cubicBezTo>
                  <a:pt x="1118971" y="1613688"/>
                  <a:pt x="1118971" y="1607117"/>
                  <a:pt x="1118971" y="1600546"/>
                </a:cubicBezTo>
                <a:cubicBezTo>
                  <a:pt x="1112464" y="1591295"/>
                  <a:pt x="1095939" y="1591997"/>
                  <a:pt x="1079543" y="1592699"/>
                </a:cubicBezTo>
                <a:cubicBezTo>
                  <a:pt x="1070292" y="1591486"/>
                  <a:pt x="1072206" y="1578982"/>
                  <a:pt x="1059830" y="1580896"/>
                </a:cubicBezTo>
                <a:close/>
                <a:moveTo>
                  <a:pt x="1540556" y="1561182"/>
                </a:moveTo>
                <a:cubicBezTo>
                  <a:pt x="1551019" y="1566477"/>
                  <a:pt x="1569138" y="1564117"/>
                  <a:pt x="1572072" y="1576941"/>
                </a:cubicBezTo>
                <a:cubicBezTo>
                  <a:pt x="1589362" y="1581087"/>
                  <a:pt x="1585023" y="1563606"/>
                  <a:pt x="1599698" y="1565138"/>
                </a:cubicBezTo>
                <a:cubicBezTo>
                  <a:pt x="1600080" y="1583065"/>
                  <a:pt x="1625791" y="1575792"/>
                  <a:pt x="1619347" y="1600546"/>
                </a:cubicBezTo>
                <a:cubicBezTo>
                  <a:pt x="1599952" y="1617708"/>
                  <a:pt x="1574560" y="1622748"/>
                  <a:pt x="1540556" y="1616304"/>
                </a:cubicBezTo>
                <a:cubicBezTo>
                  <a:pt x="1535005" y="1606096"/>
                  <a:pt x="1527285" y="1598122"/>
                  <a:pt x="1520842" y="1588743"/>
                </a:cubicBezTo>
                <a:cubicBezTo>
                  <a:pt x="1523777" y="1575983"/>
                  <a:pt x="1535835" y="1572219"/>
                  <a:pt x="1540556" y="1561182"/>
                </a:cubicBezTo>
                <a:close/>
                <a:moveTo>
                  <a:pt x="903355" y="1547034"/>
                </a:moveTo>
                <a:cubicBezTo>
                  <a:pt x="904974" y="1546173"/>
                  <a:pt x="906234" y="1546093"/>
                  <a:pt x="910157" y="1549379"/>
                </a:cubicBezTo>
                <a:cubicBezTo>
                  <a:pt x="910157" y="1551995"/>
                  <a:pt x="910157" y="1554674"/>
                  <a:pt x="910157" y="1557290"/>
                </a:cubicBezTo>
                <a:cubicBezTo>
                  <a:pt x="902310" y="1563861"/>
                  <a:pt x="905118" y="1556907"/>
                  <a:pt x="894399" y="1557290"/>
                </a:cubicBezTo>
                <a:cubicBezTo>
                  <a:pt x="894399" y="1554674"/>
                  <a:pt x="894399" y="1552059"/>
                  <a:pt x="894399" y="1549379"/>
                </a:cubicBezTo>
                <a:cubicBezTo>
                  <a:pt x="899759" y="1549538"/>
                  <a:pt x="901736" y="1547896"/>
                  <a:pt x="903355" y="1547034"/>
                </a:cubicBezTo>
                <a:close/>
                <a:moveTo>
                  <a:pt x="1293321" y="1509003"/>
                </a:moveTo>
                <a:cubicBezTo>
                  <a:pt x="1288182" y="1507455"/>
                  <a:pt x="1282760" y="1507367"/>
                  <a:pt x="1276619" y="1509951"/>
                </a:cubicBezTo>
                <a:cubicBezTo>
                  <a:pt x="1272536" y="1532408"/>
                  <a:pt x="1292951" y="1530367"/>
                  <a:pt x="1292377" y="1549315"/>
                </a:cubicBezTo>
                <a:cubicBezTo>
                  <a:pt x="1292377" y="1567689"/>
                  <a:pt x="1292377" y="1586064"/>
                  <a:pt x="1292377" y="1604438"/>
                </a:cubicBezTo>
                <a:cubicBezTo>
                  <a:pt x="1276427" y="1618729"/>
                  <a:pt x="1266220" y="1638698"/>
                  <a:pt x="1256904" y="1659624"/>
                </a:cubicBezTo>
                <a:cubicBezTo>
                  <a:pt x="1291611" y="1672575"/>
                  <a:pt x="1318280" y="1645333"/>
                  <a:pt x="1351455" y="1643865"/>
                </a:cubicBezTo>
                <a:cubicBezTo>
                  <a:pt x="1348073" y="1615730"/>
                  <a:pt x="1324787" y="1607500"/>
                  <a:pt x="1327850" y="1572921"/>
                </a:cubicBezTo>
                <a:cubicBezTo>
                  <a:pt x="1333336" y="1561373"/>
                  <a:pt x="1359047" y="1569986"/>
                  <a:pt x="1359366" y="1553207"/>
                </a:cubicBezTo>
                <a:cubicBezTo>
                  <a:pt x="1359366" y="1550655"/>
                  <a:pt x="1359366" y="1548039"/>
                  <a:pt x="1359366" y="1545424"/>
                </a:cubicBezTo>
                <a:cubicBezTo>
                  <a:pt x="1352412" y="1541851"/>
                  <a:pt x="1347180" y="1536619"/>
                  <a:pt x="1343608" y="1529665"/>
                </a:cubicBezTo>
                <a:cubicBezTo>
                  <a:pt x="1321597" y="1531436"/>
                  <a:pt x="1308737" y="1513648"/>
                  <a:pt x="1293321" y="1509003"/>
                </a:cubicBezTo>
                <a:close/>
                <a:moveTo>
                  <a:pt x="472750" y="1427204"/>
                </a:moveTo>
                <a:cubicBezTo>
                  <a:pt x="484681" y="1428416"/>
                  <a:pt x="483788" y="1442388"/>
                  <a:pt x="496356" y="1442963"/>
                </a:cubicBezTo>
                <a:cubicBezTo>
                  <a:pt x="508542" y="1443345"/>
                  <a:pt x="518239" y="1441176"/>
                  <a:pt x="523917" y="1435051"/>
                </a:cubicBezTo>
                <a:cubicBezTo>
                  <a:pt x="539292" y="1441048"/>
                  <a:pt x="533678" y="1457381"/>
                  <a:pt x="527937" y="1470523"/>
                </a:cubicBezTo>
                <a:cubicBezTo>
                  <a:pt x="505224" y="1448832"/>
                  <a:pt x="501141" y="1483283"/>
                  <a:pt x="472750" y="1478435"/>
                </a:cubicBezTo>
                <a:cubicBezTo>
                  <a:pt x="461968" y="1471289"/>
                  <a:pt x="460437" y="1434094"/>
                  <a:pt x="472750" y="1427204"/>
                </a:cubicBezTo>
                <a:close/>
                <a:moveTo>
                  <a:pt x="1081140" y="1425750"/>
                </a:moveTo>
                <a:cubicBezTo>
                  <a:pt x="1068011" y="1425983"/>
                  <a:pt x="1058059" y="1441272"/>
                  <a:pt x="1051982" y="1454765"/>
                </a:cubicBezTo>
                <a:cubicBezTo>
                  <a:pt x="1074311" y="1468865"/>
                  <a:pt x="1091474" y="1448193"/>
                  <a:pt x="1095302" y="1431159"/>
                </a:cubicBezTo>
                <a:cubicBezTo>
                  <a:pt x="1090246" y="1427267"/>
                  <a:pt x="1085517" y="1425672"/>
                  <a:pt x="1081140" y="1425750"/>
                </a:cubicBezTo>
                <a:close/>
                <a:moveTo>
                  <a:pt x="480661" y="1372017"/>
                </a:moveTo>
                <a:cubicBezTo>
                  <a:pt x="479960" y="1375398"/>
                  <a:pt x="482256" y="1375781"/>
                  <a:pt x="484617" y="1375973"/>
                </a:cubicBezTo>
                <a:cubicBezTo>
                  <a:pt x="485765" y="1386372"/>
                  <a:pt x="479130" y="1388860"/>
                  <a:pt x="468859" y="1387775"/>
                </a:cubicBezTo>
                <a:cubicBezTo>
                  <a:pt x="467710" y="1377504"/>
                  <a:pt x="470262" y="1370868"/>
                  <a:pt x="480661" y="1372017"/>
                </a:cubicBezTo>
                <a:close/>
                <a:moveTo>
                  <a:pt x="1538709" y="1303074"/>
                </a:moveTo>
                <a:cubicBezTo>
                  <a:pt x="1519450" y="1306735"/>
                  <a:pt x="1506041" y="1324391"/>
                  <a:pt x="1485561" y="1328698"/>
                </a:cubicBezTo>
                <a:cubicBezTo>
                  <a:pt x="1482817" y="1360342"/>
                  <a:pt x="1503552" y="1368509"/>
                  <a:pt x="1513122" y="1387776"/>
                </a:cubicBezTo>
                <a:cubicBezTo>
                  <a:pt x="1525435" y="1393837"/>
                  <a:pt x="1551593" y="1386053"/>
                  <a:pt x="1556441" y="1399579"/>
                </a:cubicBezTo>
                <a:cubicBezTo>
                  <a:pt x="1543809" y="1434221"/>
                  <a:pt x="1482881" y="1420633"/>
                  <a:pt x="1438285" y="1423184"/>
                </a:cubicBezTo>
                <a:cubicBezTo>
                  <a:pt x="1432097" y="1435434"/>
                  <a:pt x="1421570" y="1443217"/>
                  <a:pt x="1410661" y="1450746"/>
                </a:cubicBezTo>
                <a:cubicBezTo>
                  <a:pt x="1417231" y="1478307"/>
                  <a:pt x="1416594" y="1513077"/>
                  <a:pt x="1422463" y="1541404"/>
                </a:cubicBezTo>
                <a:cubicBezTo>
                  <a:pt x="1435479" y="1545424"/>
                  <a:pt x="1452576" y="1545424"/>
                  <a:pt x="1461891" y="1553207"/>
                </a:cubicBezTo>
                <a:cubicBezTo>
                  <a:pt x="1464762" y="1568072"/>
                  <a:pt x="1471716" y="1592762"/>
                  <a:pt x="1453980" y="1596526"/>
                </a:cubicBezTo>
                <a:cubicBezTo>
                  <a:pt x="1447600" y="1591104"/>
                  <a:pt x="1449068" y="1577769"/>
                  <a:pt x="1434266" y="1580768"/>
                </a:cubicBezTo>
                <a:cubicBezTo>
                  <a:pt x="1422272" y="1611966"/>
                  <a:pt x="1448302" y="1637103"/>
                  <a:pt x="1453980" y="1663515"/>
                </a:cubicBezTo>
                <a:cubicBezTo>
                  <a:pt x="1485497" y="1663388"/>
                  <a:pt x="1521670" y="1678253"/>
                  <a:pt x="1544575" y="1663515"/>
                </a:cubicBezTo>
                <a:cubicBezTo>
                  <a:pt x="1555102" y="1668747"/>
                  <a:pt x="1549742" y="1689864"/>
                  <a:pt x="1556378" y="1698988"/>
                </a:cubicBezTo>
                <a:cubicBezTo>
                  <a:pt x="1580174" y="1700136"/>
                  <a:pt x="1609458" y="1695798"/>
                  <a:pt x="1627322" y="1702880"/>
                </a:cubicBezTo>
                <a:cubicBezTo>
                  <a:pt x="1627258" y="1712194"/>
                  <a:pt x="1634085" y="1714491"/>
                  <a:pt x="1631278" y="1726549"/>
                </a:cubicBezTo>
                <a:cubicBezTo>
                  <a:pt x="1634531" y="1735098"/>
                  <a:pt x="1646142" y="1735289"/>
                  <a:pt x="1647036" y="1746263"/>
                </a:cubicBezTo>
                <a:cubicBezTo>
                  <a:pt x="1624962" y="1760107"/>
                  <a:pt x="1637211" y="1788306"/>
                  <a:pt x="1631278" y="1813252"/>
                </a:cubicBezTo>
                <a:cubicBezTo>
                  <a:pt x="1643080" y="1824736"/>
                  <a:pt x="1669749" y="1821992"/>
                  <a:pt x="1682508" y="1813252"/>
                </a:cubicBezTo>
                <a:cubicBezTo>
                  <a:pt x="1685953" y="1833476"/>
                  <a:pt x="1716577" y="1826458"/>
                  <a:pt x="1733739" y="1832966"/>
                </a:cubicBezTo>
                <a:cubicBezTo>
                  <a:pt x="1737312" y="1800492"/>
                  <a:pt x="1714216" y="1794686"/>
                  <a:pt x="1706050" y="1773951"/>
                </a:cubicBezTo>
                <a:cubicBezTo>
                  <a:pt x="1712111" y="1768210"/>
                  <a:pt x="1709559" y="1753791"/>
                  <a:pt x="1710005" y="1742435"/>
                </a:cubicBezTo>
                <a:cubicBezTo>
                  <a:pt x="1719193" y="1731844"/>
                  <a:pt x="1725891" y="1718957"/>
                  <a:pt x="1729720" y="1703007"/>
                </a:cubicBezTo>
                <a:cubicBezTo>
                  <a:pt x="1723148" y="1699051"/>
                  <a:pt x="1726912" y="1684761"/>
                  <a:pt x="1717853" y="1683293"/>
                </a:cubicBezTo>
                <a:cubicBezTo>
                  <a:pt x="1701967" y="1680550"/>
                  <a:pt x="1708156" y="1699881"/>
                  <a:pt x="1694247" y="1699051"/>
                </a:cubicBezTo>
                <a:cubicBezTo>
                  <a:pt x="1683720" y="1699051"/>
                  <a:pt x="1673193" y="1699051"/>
                  <a:pt x="1662731" y="1699051"/>
                </a:cubicBezTo>
                <a:cubicBezTo>
                  <a:pt x="1653097" y="1693501"/>
                  <a:pt x="1642826" y="1674553"/>
                  <a:pt x="1627258" y="1687249"/>
                </a:cubicBezTo>
                <a:cubicBezTo>
                  <a:pt x="1625025" y="1677615"/>
                  <a:pt x="1612010" y="1678827"/>
                  <a:pt x="1615456" y="1663579"/>
                </a:cubicBezTo>
                <a:cubicBezTo>
                  <a:pt x="1614754" y="1649799"/>
                  <a:pt x="1629300" y="1651202"/>
                  <a:pt x="1635169" y="1643865"/>
                </a:cubicBezTo>
                <a:cubicBezTo>
                  <a:pt x="1636254" y="1629638"/>
                  <a:pt x="1619603" y="1633147"/>
                  <a:pt x="1619411" y="1620196"/>
                </a:cubicBezTo>
                <a:cubicBezTo>
                  <a:pt x="1635552" y="1609350"/>
                  <a:pt x="1645952" y="1580959"/>
                  <a:pt x="1631214" y="1561118"/>
                </a:cubicBezTo>
                <a:cubicBezTo>
                  <a:pt x="1619283" y="1559906"/>
                  <a:pt x="1600591" y="1565520"/>
                  <a:pt x="1599697" y="1553271"/>
                </a:cubicBezTo>
                <a:cubicBezTo>
                  <a:pt x="1604929" y="1542744"/>
                  <a:pt x="1626046" y="1548103"/>
                  <a:pt x="1635169" y="1541468"/>
                </a:cubicBezTo>
                <a:cubicBezTo>
                  <a:pt x="1639125" y="1523030"/>
                  <a:pt x="1619347" y="1528389"/>
                  <a:pt x="1623367" y="1509951"/>
                </a:cubicBezTo>
                <a:cubicBezTo>
                  <a:pt x="1628343" y="1491960"/>
                  <a:pt x="1655585" y="1495788"/>
                  <a:pt x="1666750" y="1494193"/>
                </a:cubicBezTo>
                <a:cubicBezTo>
                  <a:pt x="1682700" y="1471161"/>
                  <a:pt x="1655202" y="1462357"/>
                  <a:pt x="1654947" y="1442962"/>
                </a:cubicBezTo>
                <a:cubicBezTo>
                  <a:pt x="1657818" y="1419548"/>
                  <a:pt x="1675171" y="1410743"/>
                  <a:pt x="1670706" y="1379929"/>
                </a:cubicBezTo>
                <a:cubicBezTo>
                  <a:pt x="1653416" y="1367041"/>
                  <a:pt x="1646845" y="1343372"/>
                  <a:pt x="1611628" y="1348412"/>
                </a:cubicBezTo>
                <a:cubicBezTo>
                  <a:pt x="1603206" y="1339799"/>
                  <a:pt x="1589936" y="1335971"/>
                  <a:pt x="1572200" y="1336609"/>
                </a:cubicBezTo>
                <a:cubicBezTo>
                  <a:pt x="1567223" y="1327103"/>
                  <a:pt x="1567159" y="1312748"/>
                  <a:pt x="1560397" y="1305092"/>
                </a:cubicBezTo>
                <a:cubicBezTo>
                  <a:pt x="1552199" y="1302189"/>
                  <a:pt x="1545129" y="1301854"/>
                  <a:pt x="1538709" y="1303074"/>
                </a:cubicBezTo>
                <a:close/>
                <a:moveTo>
                  <a:pt x="1856790" y="1215114"/>
                </a:moveTo>
                <a:cubicBezTo>
                  <a:pt x="1853677" y="1215187"/>
                  <a:pt x="1850762" y="1216045"/>
                  <a:pt x="1848003" y="1218326"/>
                </a:cubicBezTo>
                <a:cubicBezTo>
                  <a:pt x="1849789" y="1240081"/>
                  <a:pt x="1867270" y="1246270"/>
                  <a:pt x="1875501" y="1261709"/>
                </a:cubicBezTo>
                <a:cubicBezTo>
                  <a:pt x="1875501" y="1278680"/>
                  <a:pt x="1885708" y="1282826"/>
                  <a:pt x="1891259" y="1289270"/>
                </a:cubicBezTo>
                <a:cubicBezTo>
                  <a:pt x="1903061" y="1303051"/>
                  <a:pt x="1908995" y="1322254"/>
                  <a:pt x="1926731" y="1324742"/>
                </a:cubicBezTo>
                <a:cubicBezTo>
                  <a:pt x="1943511" y="1336673"/>
                  <a:pt x="1956079" y="1316321"/>
                  <a:pt x="1977961" y="1320787"/>
                </a:cubicBezTo>
                <a:cubicBezTo>
                  <a:pt x="1978408" y="1304135"/>
                  <a:pt x="2000483" y="1309175"/>
                  <a:pt x="1997676" y="1289270"/>
                </a:cubicBezTo>
                <a:cubicBezTo>
                  <a:pt x="1985936" y="1286527"/>
                  <a:pt x="1981726" y="1276319"/>
                  <a:pt x="1974070" y="1269556"/>
                </a:cubicBezTo>
                <a:cubicBezTo>
                  <a:pt x="1960928" y="1269556"/>
                  <a:pt x="1947785" y="1269556"/>
                  <a:pt x="1934642" y="1269556"/>
                </a:cubicBezTo>
                <a:cubicBezTo>
                  <a:pt x="1927114" y="1245504"/>
                  <a:pt x="1900765" y="1240400"/>
                  <a:pt x="1891323" y="1218326"/>
                </a:cubicBezTo>
                <a:cubicBezTo>
                  <a:pt x="1877254" y="1221723"/>
                  <a:pt x="1866130" y="1214892"/>
                  <a:pt x="1856790" y="1215114"/>
                </a:cubicBezTo>
                <a:close/>
                <a:moveTo>
                  <a:pt x="386111" y="1186809"/>
                </a:moveTo>
                <a:cubicBezTo>
                  <a:pt x="422222" y="1186171"/>
                  <a:pt x="428283" y="1215519"/>
                  <a:pt x="453100" y="1226173"/>
                </a:cubicBezTo>
                <a:cubicBezTo>
                  <a:pt x="451187" y="1247929"/>
                  <a:pt x="432685" y="1253097"/>
                  <a:pt x="425476" y="1269556"/>
                </a:cubicBezTo>
                <a:cubicBezTo>
                  <a:pt x="410802" y="1269301"/>
                  <a:pt x="398297" y="1271279"/>
                  <a:pt x="390004" y="1277468"/>
                </a:cubicBezTo>
                <a:cubicBezTo>
                  <a:pt x="360145" y="1256350"/>
                  <a:pt x="376988" y="1218709"/>
                  <a:pt x="386111" y="1186809"/>
                </a:cubicBezTo>
                <a:close/>
                <a:moveTo>
                  <a:pt x="1796709" y="1171114"/>
                </a:moveTo>
                <a:cubicBezTo>
                  <a:pt x="1796773" y="1181577"/>
                  <a:pt x="1795241" y="1193635"/>
                  <a:pt x="1800601" y="1198675"/>
                </a:cubicBezTo>
                <a:cubicBezTo>
                  <a:pt x="1814636" y="1198229"/>
                  <a:pt x="1832372" y="1201546"/>
                  <a:pt x="1832181" y="1186873"/>
                </a:cubicBezTo>
                <a:cubicBezTo>
                  <a:pt x="1816805" y="1185086"/>
                  <a:pt x="1812467" y="1172390"/>
                  <a:pt x="1796709" y="1171114"/>
                </a:cubicBezTo>
                <a:close/>
                <a:moveTo>
                  <a:pt x="1673834" y="1162183"/>
                </a:moveTo>
                <a:cubicBezTo>
                  <a:pt x="1665418" y="1165955"/>
                  <a:pt x="1657308" y="1181290"/>
                  <a:pt x="1646972" y="1182917"/>
                </a:cubicBezTo>
                <a:cubicBezTo>
                  <a:pt x="1627896" y="1186235"/>
                  <a:pt x="1619092" y="1179217"/>
                  <a:pt x="1607545" y="1175006"/>
                </a:cubicBezTo>
                <a:cubicBezTo>
                  <a:pt x="1607545" y="1194656"/>
                  <a:pt x="1592233" y="1199058"/>
                  <a:pt x="1583938" y="1210479"/>
                </a:cubicBezTo>
                <a:cubicBezTo>
                  <a:pt x="1582790" y="1228725"/>
                  <a:pt x="1583938" y="1244547"/>
                  <a:pt x="1591849" y="1253798"/>
                </a:cubicBezTo>
                <a:cubicBezTo>
                  <a:pt x="1603653" y="1253798"/>
                  <a:pt x="1615519" y="1253798"/>
                  <a:pt x="1627322" y="1253798"/>
                </a:cubicBezTo>
                <a:cubicBezTo>
                  <a:pt x="1637785" y="1245887"/>
                  <a:pt x="1646972" y="1236700"/>
                  <a:pt x="1654883" y="1226237"/>
                </a:cubicBezTo>
                <a:cubicBezTo>
                  <a:pt x="1654564" y="1212839"/>
                  <a:pt x="1653671" y="1198739"/>
                  <a:pt x="1662731" y="1194720"/>
                </a:cubicBezTo>
                <a:cubicBezTo>
                  <a:pt x="1675108" y="1192742"/>
                  <a:pt x="1678106" y="1203333"/>
                  <a:pt x="1686400" y="1194720"/>
                </a:cubicBezTo>
                <a:cubicBezTo>
                  <a:pt x="1685890" y="1183364"/>
                  <a:pt x="1688505" y="1168945"/>
                  <a:pt x="1682445" y="1163203"/>
                </a:cubicBezTo>
                <a:cubicBezTo>
                  <a:pt x="1679478" y="1160954"/>
                  <a:pt x="1676639" y="1160926"/>
                  <a:pt x="1673834" y="1162183"/>
                </a:cubicBezTo>
                <a:close/>
                <a:moveTo>
                  <a:pt x="1891259" y="1135642"/>
                </a:moveTo>
                <a:cubicBezTo>
                  <a:pt x="1885836" y="1135451"/>
                  <a:pt x="1882582" y="1137492"/>
                  <a:pt x="1879456" y="1139597"/>
                </a:cubicBezTo>
                <a:cubicBezTo>
                  <a:pt x="1878563" y="1146998"/>
                  <a:pt x="1883858" y="1148274"/>
                  <a:pt x="1883412" y="1155356"/>
                </a:cubicBezTo>
                <a:cubicBezTo>
                  <a:pt x="1895087" y="1156185"/>
                  <a:pt x="1897256" y="1141256"/>
                  <a:pt x="1891259" y="1135642"/>
                </a:cubicBezTo>
                <a:close/>
                <a:moveTo>
                  <a:pt x="2182758" y="997773"/>
                </a:moveTo>
                <a:cubicBezTo>
                  <a:pt x="2186713" y="997773"/>
                  <a:pt x="2190669" y="997773"/>
                  <a:pt x="2194560" y="997773"/>
                </a:cubicBezTo>
                <a:cubicBezTo>
                  <a:pt x="2205023" y="992796"/>
                  <a:pt x="2200175" y="1005301"/>
                  <a:pt x="2206363" y="1009575"/>
                </a:cubicBezTo>
                <a:cubicBezTo>
                  <a:pt x="2214274" y="1015062"/>
                  <a:pt x="2218613" y="1013595"/>
                  <a:pt x="2226077" y="1021378"/>
                </a:cubicBezTo>
                <a:cubicBezTo>
                  <a:pt x="2228373" y="1023739"/>
                  <a:pt x="2230288" y="1031331"/>
                  <a:pt x="2237879" y="1033181"/>
                </a:cubicBezTo>
                <a:cubicBezTo>
                  <a:pt x="2249363" y="1069291"/>
                  <a:pt x="2213508" y="1086390"/>
                  <a:pt x="2178865" y="1076564"/>
                </a:cubicBezTo>
                <a:cubicBezTo>
                  <a:pt x="2174144" y="1058956"/>
                  <a:pt x="2161767" y="1049003"/>
                  <a:pt x="2155196" y="1033245"/>
                </a:cubicBezTo>
                <a:cubicBezTo>
                  <a:pt x="2166680" y="1023675"/>
                  <a:pt x="2169934" y="1006003"/>
                  <a:pt x="2182758" y="997773"/>
                </a:cubicBezTo>
                <a:close/>
                <a:moveTo>
                  <a:pt x="401870" y="914961"/>
                </a:moveTo>
                <a:cubicBezTo>
                  <a:pt x="427645" y="914578"/>
                  <a:pt x="438619" y="966893"/>
                  <a:pt x="397915" y="958281"/>
                </a:cubicBezTo>
                <a:cubicBezTo>
                  <a:pt x="388090" y="944309"/>
                  <a:pt x="388281" y="923957"/>
                  <a:pt x="401870" y="914961"/>
                </a:cubicBezTo>
                <a:close/>
                <a:moveTo>
                  <a:pt x="559453" y="907114"/>
                </a:moveTo>
                <a:cubicBezTo>
                  <a:pt x="564684" y="908518"/>
                  <a:pt x="565705" y="914004"/>
                  <a:pt x="571320" y="914962"/>
                </a:cubicBezTo>
                <a:cubicBezTo>
                  <a:pt x="570873" y="924978"/>
                  <a:pt x="556646" y="924276"/>
                  <a:pt x="551606" y="918917"/>
                </a:cubicBezTo>
                <a:cubicBezTo>
                  <a:pt x="553009" y="913749"/>
                  <a:pt x="558560" y="912728"/>
                  <a:pt x="559453" y="907114"/>
                </a:cubicBezTo>
                <a:close/>
                <a:moveTo>
                  <a:pt x="523982" y="867750"/>
                </a:moveTo>
                <a:cubicBezTo>
                  <a:pt x="536231" y="870685"/>
                  <a:pt x="539932" y="896205"/>
                  <a:pt x="531893" y="907114"/>
                </a:cubicBezTo>
                <a:cubicBezTo>
                  <a:pt x="520537" y="906604"/>
                  <a:pt x="506118" y="909283"/>
                  <a:pt x="500376" y="903158"/>
                </a:cubicBezTo>
                <a:cubicBezTo>
                  <a:pt x="500376" y="895247"/>
                  <a:pt x="500376" y="887400"/>
                  <a:pt x="500376" y="879553"/>
                </a:cubicBezTo>
                <a:cubicBezTo>
                  <a:pt x="504587" y="871897"/>
                  <a:pt x="518559" y="874066"/>
                  <a:pt x="523982" y="867750"/>
                </a:cubicBezTo>
                <a:close/>
                <a:moveTo>
                  <a:pt x="1739486" y="795974"/>
                </a:moveTo>
                <a:cubicBezTo>
                  <a:pt x="1743589" y="795134"/>
                  <a:pt x="1748142" y="795162"/>
                  <a:pt x="1753326" y="796741"/>
                </a:cubicBezTo>
                <a:cubicBezTo>
                  <a:pt x="1755048" y="797252"/>
                  <a:pt x="1760152" y="804461"/>
                  <a:pt x="1761237" y="804652"/>
                </a:cubicBezTo>
                <a:cubicBezTo>
                  <a:pt x="1785863" y="809501"/>
                  <a:pt x="1785097" y="800952"/>
                  <a:pt x="1796709" y="816455"/>
                </a:cubicBezTo>
                <a:cubicBezTo>
                  <a:pt x="1799644" y="820475"/>
                  <a:pt x="1802451" y="823537"/>
                  <a:pt x="1804557" y="828322"/>
                </a:cubicBezTo>
                <a:cubicBezTo>
                  <a:pt x="1811064" y="836425"/>
                  <a:pt x="1811064" y="871450"/>
                  <a:pt x="1804557" y="879552"/>
                </a:cubicBezTo>
                <a:cubicBezTo>
                  <a:pt x="1807874" y="892632"/>
                  <a:pt x="1789245" y="888484"/>
                  <a:pt x="1784842" y="891355"/>
                </a:cubicBezTo>
                <a:cubicBezTo>
                  <a:pt x="1776676" y="896778"/>
                  <a:pt x="1778144" y="906029"/>
                  <a:pt x="1769084" y="907114"/>
                </a:cubicBezTo>
                <a:cubicBezTo>
                  <a:pt x="1750965" y="906859"/>
                  <a:pt x="1730550" y="908836"/>
                  <a:pt x="1717853" y="903158"/>
                </a:cubicBezTo>
                <a:cubicBezTo>
                  <a:pt x="1719321" y="896459"/>
                  <a:pt x="1714791" y="895694"/>
                  <a:pt x="1709942" y="895247"/>
                </a:cubicBezTo>
                <a:cubicBezTo>
                  <a:pt x="1695970" y="869664"/>
                  <a:pt x="1696162" y="834638"/>
                  <a:pt x="1709942" y="808544"/>
                </a:cubicBezTo>
                <a:cubicBezTo>
                  <a:pt x="1718937" y="808831"/>
                  <a:pt x="1727180" y="798495"/>
                  <a:pt x="1739486" y="795974"/>
                </a:cubicBezTo>
                <a:close/>
                <a:moveTo>
                  <a:pt x="1615392" y="769180"/>
                </a:moveTo>
                <a:cubicBezTo>
                  <a:pt x="1622984" y="778686"/>
                  <a:pt x="1617944" y="800888"/>
                  <a:pt x="1619348" y="816455"/>
                </a:cubicBezTo>
                <a:cubicBezTo>
                  <a:pt x="1604610" y="820092"/>
                  <a:pt x="1598613" y="832532"/>
                  <a:pt x="1583875" y="836169"/>
                </a:cubicBezTo>
                <a:cubicBezTo>
                  <a:pt x="1575773" y="857606"/>
                  <a:pt x="1586172" y="873045"/>
                  <a:pt x="1583875" y="899203"/>
                </a:cubicBezTo>
                <a:cubicBezTo>
                  <a:pt x="1582919" y="911388"/>
                  <a:pt x="1572902" y="914514"/>
                  <a:pt x="1568117" y="922872"/>
                </a:cubicBezTo>
                <a:cubicBezTo>
                  <a:pt x="1569010" y="936908"/>
                  <a:pt x="1562438" y="943479"/>
                  <a:pt x="1548403" y="942586"/>
                </a:cubicBezTo>
                <a:cubicBezTo>
                  <a:pt x="1512803" y="929252"/>
                  <a:pt x="1548977" y="896842"/>
                  <a:pt x="1552359" y="875597"/>
                </a:cubicBezTo>
                <a:cubicBezTo>
                  <a:pt x="1562184" y="876171"/>
                  <a:pt x="1564544" y="869408"/>
                  <a:pt x="1572072" y="867686"/>
                </a:cubicBezTo>
                <a:cubicBezTo>
                  <a:pt x="1572072" y="857223"/>
                  <a:pt x="1572072" y="846696"/>
                  <a:pt x="1572072" y="836169"/>
                </a:cubicBezTo>
                <a:cubicBezTo>
                  <a:pt x="1568628" y="823473"/>
                  <a:pt x="1585087" y="830810"/>
                  <a:pt x="1583875" y="820411"/>
                </a:cubicBezTo>
                <a:cubicBezTo>
                  <a:pt x="1580622" y="789532"/>
                  <a:pt x="1592425" y="773774"/>
                  <a:pt x="1615392" y="769180"/>
                </a:cubicBezTo>
                <a:close/>
                <a:moveTo>
                  <a:pt x="1806008" y="717272"/>
                </a:moveTo>
                <a:cubicBezTo>
                  <a:pt x="1823393" y="717774"/>
                  <a:pt x="1838976" y="719162"/>
                  <a:pt x="1847875" y="721905"/>
                </a:cubicBezTo>
                <a:cubicBezTo>
                  <a:pt x="1854255" y="720757"/>
                  <a:pt x="1854638" y="725606"/>
                  <a:pt x="1859679" y="725861"/>
                </a:cubicBezTo>
                <a:cubicBezTo>
                  <a:pt x="1866888" y="755336"/>
                  <a:pt x="1843729" y="754443"/>
                  <a:pt x="1836072" y="769180"/>
                </a:cubicBezTo>
                <a:cubicBezTo>
                  <a:pt x="1781461" y="768670"/>
                  <a:pt x="1743181" y="751827"/>
                  <a:pt x="1690292" y="749467"/>
                </a:cubicBezTo>
                <a:cubicBezTo>
                  <a:pt x="1686719" y="720055"/>
                  <a:pt x="1721681" y="719545"/>
                  <a:pt x="1753325" y="717950"/>
                </a:cubicBezTo>
                <a:cubicBezTo>
                  <a:pt x="1769435" y="717152"/>
                  <a:pt x="1788622" y="716770"/>
                  <a:pt x="1806008" y="717272"/>
                </a:cubicBezTo>
                <a:close/>
                <a:moveTo>
                  <a:pt x="468859" y="702254"/>
                </a:moveTo>
                <a:cubicBezTo>
                  <a:pt x="479258" y="701042"/>
                  <a:pt x="481809" y="707678"/>
                  <a:pt x="480661" y="718013"/>
                </a:cubicBezTo>
                <a:cubicBezTo>
                  <a:pt x="470071" y="717758"/>
                  <a:pt x="461713" y="709017"/>
                  <a:pt x="468859" y="702254"/>
                </a:cubicBezTo>
                <a:close/>
                <a:moveTo>
                  <a:pt x="1635169" y="686433"/>
                </a:moveTo>
                <a:cubicBezTo>
                  <a:pt x="1642698" y="696896"/>
                  <a:pt x="1639253" y="722607"/>
                  <a:pt x="1635169" y="733708"/>
                </a:cubicBezTo>
                <a:cubicBezTo>
                  <a:pt x="1623813" y="733261"/>
                  <a:pt x="1609331" y="735877"/>
                  <a:pt x="1603653" y="729752"/>
                </a:cubicBezTo>
                <a:cubicBezTo>
                  <a:pt x="1615200" y="718014"/>
                  <a:pt x="1616604" y="678330"/>
                  <a:pt x="1635169" y="686433"/>
                </a:cubicBezTo>
                <a:close/>
                <a:moveTo>
                  <a:pt x="1643016" y="615552"/>
                </a:moveTo>
                <a:cubicBezTo>
                  <a:pt x="1659030" y="613957"/>
                  <a:pt x="1655138" y="632331"/>
                  <a:pt x="1666686" y="635266"/>
                </a:cubicBezTo>
                <a:cubicBezTo>
                  <a:pt x="1666877" y="653831"/>
                  <a:pt x="1651502" y="656894"/>
                  <a:pt x="1646972" y="670674"/>
                </a:cubicBezTo>
                <a:cubicBezTo>
                  <a:pt x="1636382" y="670738"/>
                  <a:pt x="1640210" y="657723"/>
                  <a:pt x="1635169" y="647069"/>
                </a:cubicBezTo>
                <a:cubicBezTo>
                  <a:pt x="1634914" y="646558"/>
                  <a:pt x="1627258" y="642985"/>
                  <a:pt x="1627258" y="643113"/>
                </a:cubicBezTo>
                <a:cubicBezTo>
                  <a:pt x="1627194" y="638201"/>
                  <a:pt x="1640018" y="623463"/>
                  <a:pt x="1643016" y="615552"/>
                </a:cubicBezTo>
                <a:close/>
                <a:moveTo>
                  <a:pt x="1717774" y="579433"/>
                </a:moveTo>
                <a:cubicBezTo>
                  <a:pt x="1728269" y="579952"/>
                  <a:pt x="1738142" y="582663"/>
                  <a:pt x="1741523" y="587991"/>
                </a:cubicBezTo>
                <a:cubicBezTo>
                  <a:pt x="1737440" y="608853"/>
                  <a:pt x="1722957" y="619252"/>
                  <a:pt x="1694248" y="615552"/>
                </a:cubicBezTo>
                <a:cubicBezTo>
                  <a:pt x="1688187" y="609810"/>
                  <a:pt x="1690738" y="595391"/>
                  <a:pt x="1690292" y="584035"/>
                </a:cubicBezTo>
                <a:cubicBezTo>
                  <a:pt x="1696162" y="580590"/>
                  <a:pt x="1707279" y="578915"/>
                  <a:pt x="1717774" y="579433"/>
                </a:cubicBezTo>
                <a:close/>
                <a:moveTo>
                  <a:pt x="1682548" y="512532"/>
                </a:moveTo>
                <a:cubicBezTo>
                  <a:pt x="1691663" y="512101"/>
                  <a:pt x="1701393" y="513824"/>
                  <a:pt x="1706050" y="517046"/>
                </a:cubicBezTo>
                <a:cubicBezTo>
                  <a:pt x="1706050" y="527573"/>
                  <a:pt x="1706050" y="538036"/>
                  <a:pt x="1706050" y="548563"/>
                </a:cubicBezTo>
                <a:cubicBezTo>
                  <a:pt x="1699096" y="558643"/>
                  <a:pt x="1687867" y="564513"/>
                  <a:pt x="1686336" y="580080"/>
                </a:cubicBezTo>
                <a:cubicBezTo>
                  <a:pt x="1667132" y="574082"/>
                  <a:pt x="1671471" y="591500"/>
                  <a:pt x="1658775" y="591882"/>
                </a:cubicBezTo>
                <a:cubicBezTo>
                  <a:pt x="1655074" y="572424"/>
                  <a:pt x="1663560" y="565150"/>
                  <a:pt x="1670578" y="556410"/>
                </a:cubicBezTo>
                <a:cubicBezTo>
                  <a:pt x="1670450" y="542119"/>
                  <a:pt x="1672811" y="525340"/>
                  <a:pt x="1662731" y="520938"/>
                </a:cubicBezTo>
                <a:cubicBezTo>
                  <a:pt x="1664932" y="515547"/>
                  <a:pt x="1673433" y="512963"/>
                  <a:pt x="1682548" y="512532"/>
                </a:cubicBezTo>
                <a:close/>
                <a:moveTo>
                  <a:pt x="667082" y="444578"/>
                </a:moveTo>
                <a:cubicBezTo>
                  <a:pt x="671038" y="447074"/>
                  <a:pt x="673941" y="452066"/>
                  <a:pt x="673781" y="457968"/>
                </a:cubicBezTo>
                <a:cubicBezTo>
                  <a:pt x="690050" y="462689"/>
                  <a:pt x="695664" y="478128"/>
                  <a:pt x="709253" y="485529"/>
                </a:cubicBezTo>
                <a:cubicBezTo>
                  <a:pt x="711104" y="500522"/>
                  <a:pt x="708105" y="510666"/>
                  <a:pt x="701342" y="517046"/>
                </a:cubicBezTo>
                <a:cubicBezTo>
                  <a:pt x="685074" y="512324"/>
                  <a:pt x="679460" y="496885"/>
                  <a:pt x="665870" y="489485"/>
                </a:cubicBezTo>
                <a:cubicBezTo>
                  <a:pt x="664849" y="477937"/>
                  <a:pt x="674802" y="477363"/>
                  <a:pt x="673781" y="465879"/>
                </a:cubicBezTo>
                <a:cubicBezTo>
                  <a:pt x="668039" y="458542"/>
                  <a:pt x="652153" y="461222"/>
                  <a:pt x="654067" y="446165"/>
                </a:cubicBezTo>
                <a:cubicBezTo>
                  <a:pt x="658119" y="442082"/>
                  <a:pt x="663127" y="442082"/>
                  <a:pt x="667082" y="444578"/>
                </a:cubicBezTo>
                <a:close/>
                <a:moveTo>
                  <a:pt x="1229343" y="442146"/>
                </a:moveTo>
                <a:cubicBezTo>
                  <a:pt x="1226026" y="450695"/>
                  <a:pt x="1219136" y="455608"/>
                  <a:pt x="1221432" y="469707"/>
                </a:cubicBezTo>
                <a:cubicBezTo>
                  <a:pt x="1212947" y="473025"/>
                  <a:pt x="1207460" y="479405"/>
                  <a:pt x="1209630" y="493377"/>
                </a:cubicBezTo>
                <a:cubicBezTo>
                  <a:pt x="1254098" y="505882"/>
                  <a:pt x="1275981" y="443231"/>
                  <a:pt x="1229343" y="442146"/>
                </a:cubicBezTo>
                <a:close/>
                <a:moveTo>
                  <a:pt x="591034" y="367310"/>
                </a:moveTo>
                <a:cubicBezTo>
                  <a:pt x="610493" y="372988"/>
                  <a:pt x="627272" y="377773"/>
                  <a:pt x="638309" y="394871"/>
                </a:cubicBezTo>
                <a:cubicBezTo>
                  <a:pt x="642137" y="400805"/>
                  <a:pt x="637225" y="411842"/>
                  <a:pt x="650112" y="410629"/>
                </a:cubicBezTo>
                <a:cubicBezTo>
                  <a:pt x="650112" y="419817"/>
                  <a:pt x="650112" y="429004"/>
                  <a:pt x="650112" y="438191"/>
                </a:cubicBezTo>
                <a:cubicBezTo>
                  <a:pt x="637735" y="440105"/>
                  <a:pt x="639712" y="427600"/>
                  <a:pt x="630398" y="426388"/>
                </a:cubicBezTo>
                <a:cubicBezTo>
                  <a:pt x="620700" y="426898"/>
                  <a:pt x="611386" y="426962"/>
                  <a:pt x="606792" y="422432"/>
                </a:cubicBezTo>
                <a:cubicBezTo>
                  <a:pt x="600859" y="417584"/>
                  <a:pt x="605006" y="408971"/>
                  <a:pt x="602837" y="402718"/>
                </a:cubicBezTo>
                <a:cubicBezTo>
                  <a:pt x="599647" y="393531"/>
                  <a:pt x="592884" y="388364"/>
                  <a:pt x="587078" y="383069"/>
                </a:cubicBezTo>
                <a:cubicBezTo>
                  <a:pt x="590141" y="379559"/>
                  <a:pt x="591353" y="374137"/>
                  <a:pt x="591034" y="367310"/>
                </a:cubicBezTo>
                <a:close/>
                <a:moveTo>
                  <a:pt x="1678425" y="355507"/>
                </a:moveTo>
                <a:cubicBezTo>
                  <a:pt x="1683656" y="356847"/>
                  <a:pt x="1684677" y="362397"/>
                  <a:pt x="1690292" y="363354"/>
                </a:cubicBezTo>
                <a:cubicBezTo>
                  <a:pt x="1688888" y="368522"/>
                  <a:pt x="1683338" y="369543"/>
                  <a:pt x="1682381" y="375157"/>
                </a:cubicBezTo>
                <a:cubicBezTo>
                  <a:pt x="1677212" y="373817"/>
                  <a:pt x="1676192" y="368267"/>
                  <a:pt x="1670514" y="367310"/>
                </a:cubicBezTo>
                <a:cubicBezTo>
                  <a:pt x="1671917" y="362142"/>
                  <a:pt x="1677468" y="361121"/>
                  <a:pt x="1678425" y="355507"/>
                </a:cubicBezTo>
                <a:close/>
                <a:moveTo>
                  <a:pt x="1315983" y="292410"/>
                </a:moveTo>
                <a:cubicBezTo>
                  <a:pt x="1322554" y="292410"/>
                  <a:pt x="1329126" y="292410"/>
                  <a:pt x="1335697" y="292410"/>
                </a:cubicBezTo>
                <a:cubicBezTo>
                  <a:pt x="1341694" y="304532"/>
                  <a:pt x="1309922" y="304532"/>
                  <a:pt x="1315983" y="292410"/>
                </a:cubicBezTo>
                <a:close/>
                <a:moveTo>
                  <a:pt x="836366" y="254656"/>
                </a:moveTo>
                <a:cubicBezTo>
                  <a:pt x="837985" y="253795"/>
                  <a:pt x="839245" y="253715"/>
                  <a:pt x="843168" y="257001"/>
                </a:cubicBezTo>
                <a:cubicBezTo>
                  <a:pt x="846230" y="272185"/>
                  <a:pt x="824284" y="272185"/>
                  <a:pt x="827410" y="257001"/>
                </a:cubicBezTo>
                <a:cubicBezTo>
                  <a:pt x="832769" y="257160"/>
                  <a:pt x="834747" y="255518"/>
                  <a:pt x="836366" y="254656"/>
                </a:cubicBezTo>
                <a:close/>
                <a:moveTo>
                  <a:pt x="886488" y="253046"/>
                </a:moveTo>
                <a:cubicBezTo>
                  <a:pt x="901162" y="257129"/>
                  <a:pt x="893505" y="289667"/>
                  <a:pt x="890443" y="300321"/>
                </a:cubicBezTo>
                <a:cubicBezTo>
                  <a:pt x="878895" y="294770"/>
                  <a:pt x="878321" y="278310"/>
                  <a:pt x="878641" y="260957"/>
                </a:cubicBezTo>
                <a:cubicBezTo>
                  <a:pt x="882149" y="259170"/>
                  <a:pt x="885658" y="257512"/>
                  <a:pt x="886488" y="253046"/>
                </a:cubicBezTo>
                <a:close/>
                <a:moveTo>
                  <a:pt x="1540555" y="252982"/>
                </a:moveTo>
                <a:cubicBezTo>
                  <a:pt x="1554591" y="256044"/>
                  <a:pt x="1555420" y="272249"/>
                  <a:pt x="1568180" y="276588"/>
                </a:cubicBezTo>
                <a:cubicBezTo>
                  <a:pt x="1538067" y="320099"/>
                  <a:pt x="1491302" y="346894"/>
                  <a:pt x="1461827" y="390852"/>
                </a:cubicBezTo>
                <a:cubicBezTo>
                  <a:pt x="1447791" y="387279"/>
                  <a:pt x="1441985" y="402782"/>
                  <a:pt x="1430310" y="402654"/>
                </a:cubicBezTo>
                <a:cubicBezTo>
                  <a:pt x="1415254" y="402654"/>
                  <a:pt x="1404408" y="391298"/>
                  <a:pt x="1398730" y="375157"/>
                </a:cubicBezTo>
                <a:cubicBezTo>
                  <a:pt x="1402494" y="355762"/>
                  <a:pt x="1417614" y="342620"/>
                  <a:pt x="1430246" y="331838"/>
                </a:cubicBezTo>
                <a:cubicBezTo>
                  <a:pt x="1442942" y="320992"/>
                  <a:pt x="1458764" y="312379"/>
                  <a:pt x="1473566" y="304212"/>
                </a:cubicBezTo>
                <a:cubicBezTo>
                  <a:pt x="1478861" y="289794"/>
                  <a:pt x="1499150" y="290368"/>
                  <a:pt x="1501191" y="272696"/>
                </a:cubicBezTo>
                <a:cubicBezTo>
                  <a:pt x="1518736" y="270527"/>
                  <a:pt x="1531304" y="263445"/>
                  <a:pt x="1540555" y="252982"/>
                </a:cubicBezTo>
                <a:close/>
                <a:moveTo>
                  <a:pt x="1692043" y="168606"/>
                </a:moveTo>
                <a:cubicBezTo>
                  <a:pt x="1700551" y="170015"/>
                  <a:pt x="1706305" y="179023"/>
                  <a:pt x="1713961" y="182037"/>
                </a:cubicBezTo>
                <a:cubicBezTo>
                  <a:pt x="1718427" y="183823"/>
                  <a:pt x="1725381" y="179995"/>
                  <a:pt x="1729720" y="182037"/>
                </a:cubicBezTo>
                <a:cubicBezTo>
                  <a:pt x="1740821" y="187269"/>
                  <a:pt x="1747966" y="204813"/>
                  <a:pt x="1765192" y="201751"/>
                </a:cubicBezTo>
                <a:cubicBezTo>
                  <a:pt x="1771380" y="211321"/>
                  <a:pt x="1779291" y="219168"/>
                  <a:pt x="1788798" y="225420"/>
                </a:cubicBezTo>
                <a:cubicBezTo>
                  <a:pt x="1790074" y="234671"/>
                  <a:pt x="1794986" y="240222"/>
                  <a:pt x="1792754" y="252981"/>
                </a:cubicBezTo>
                <a:cubicBezTo>
                  <a:pt x="1797028" y="253938"/>
                  <a:pt x="1795433" y="260829"/>
                  <a:pt x="1800601" y="260893"/>
                </a:cubicBezTo>
                <a:cubicBezTo>
                  <a:pt x="1799452" y="268931"/>
                  <a:pt x="1789946" y="268612"/>
                  <a:pt x="1788798" y="276651"/>
                </a:cubicBezTo>
                <a:cubicBezTo>
                  <a:pt x="1765064" y="278054"/>
                  <a:pt x="1753453" y="267336"/>
                  <a:pt x="1729720" y="268804"/>
                </a:cubicBezTo>
                <a:cubicBezTo>
                  <a:pt x="1709878" y="250493"/>
                  <a:pt x="1694949" y="227398"/>
                  <a:pt x="1670578" y="213618"/>
                </a:cubicBezTo>
                <a:cubicBezTo>
                  <a:pt x="1671216" y="203856"/>
                  <a:pt x="1668536" y="197285"/>
                  <a:pt x="1662731" y="193903"/>
                </a:cubicBezTo>
                <a:cubicBezTo>
                  <a:pt x="1668345" y="185099"/>
                  <a:pt x="1675363" y="177635"/>
                  <a:pt x="1682445" y="170234"/>
                </a:cubicBezTo>
                <a:cubicBezTo>
                  <a:pt x="1686065" y="168511"/>
                  <a:pt x="1689207" y="168137"/>
                  <a:pt x="1692043" y="168606"/>
                </a:cubicBezTo>
                <a:close/>
                <a:moveTo>
                  <a:pt x="1201910" y="150457"/>
                </a:moveTo>
                <a:cubicBezTo>
                  <a:pt x="1213904" y="158878"/>
                  <a:pt x="1201910" y="182484"/>
                  <a:pt x="1205865" y="205579"/>
                </a:cubicBezTo>
                <a:cubicBezTo>
                  <a:pt x="1204653" y="221274"/>
                  <a:pt x="1224112" y="216234"/>
                  <a:pt x="1225580" y="229249"/>
                </a:cubicBezTo>
                <a:cubicBezTo>
                  <a:pt x="1225516" y="239712"/>
                  <a:pt x="1227047" y="251770"/>
                  <a:pt x="1221624" y="256810"/>
                </a:cubicBezTo>
                <a:cubicBezTo>
                  <a:pt x="1225324" y="275439"/>
                  <a:pt x="1240891" y="282202"/>
                  <a:pt x="1249185" y="296238"/>
                </a:cubicBezTo>
                <a:cubicBezTo>
                  <a:pt x="1246824" y="305680"/>
                  <a:pt x="1243571" y="314165"/>
                  <a:pt x="1245229" y="327754"/>
                </a:cubicBezTo>
                <a:cubicBezTo>
                  <a:pt x="1248803" y="335985"/>
                  <a:pt x="1256841" y="339749"/>
                  <a:pt x="1268899" y="339557"/>
                </a:cubicBezTo>
                <a:cubicBezTo>
                  <a:pt x="1272854" y="347405"/>
                  <a:pt x="1278724" y="353338"/>
                  <a:pt x="1284658" y="359271"/>
                </a:cubicBezTo>
                <a:cubicBezTo>
                  <a:pt x="1308646" y="368969"/>
                  <a:pt x="1326701" y="345937"/>
                  <a:pt x="1343736" y="351360"/>
                </a:cubicBezTo>
                <a:cubicBezTo>
                  <a:pt x="1351391" y="360994"/>
                  <a:pt x="1348584" y="385365"/>
                  <a:pt x="1339843" y="390788"/>
                </a:cubicBezTo>
                <a:cubicBezTo>
                  <a:pt x="1334548" y="390788"/>
                  <a:pt x="1329317" y="390788"/>
                  <a:pt x="1324085" y="390788"/>
                </a:cubicBezTo>
                <a:cubicBezTo>
                  <a:pt x="1309028" y="391426"/>
                  <a:pt x="1311325" y="374711"/>
                  <a:pt x="1304371" y="367182"/>
                </a:cubicBezTo>
                <a:cubicBezTo>
                  <a:pt x="1274705" y="390150"/>
                  <a:pt x="1308646" y="434490"/>
                  <a:pt x="1312218" y="461732"/>
                </a:cubicBezTo>
                <a:cubicBezTo>
                  <a:pt x="1315919" y="474109"/>
                  <a:pt x="1301245" y="472833"/>
                  <a:pt x="1296460" y="477491"/>
                </a:cubicBezTo>
                <a:cubicBezTo>
                  <a:pt x="1292058" y="481829"/>
                  <a:pt x="1291931" y="496631"/>
                  <a:pt x="1280702" y="493249"/>
                </a:cubicBezTo>
                <a:cubicBezTo>
                  <a:pt x="1273811" y="506009"/>
                  <a:pt x="1260988" y="512963"/>
                  <a:pt x="1249185" y="520810"/>
                </a:cubicBezTo>
                <a:cubicBezTo>
                  <a:pt x="1242039" y="530699"/>
                  <a:pt x="1242039" y="547797"/>
                  <a:pt x="1225580" y="548372"/>
                </a:cubicBezTo>
                <a:cubicBezTo>
                  <a:pt x="1223729" y="566682"/>
                  <a:pt x="1220284" y="574657"/>
                  <a:pt x="1225580" y="591691"/>
                </a:cubicBezTo>
                <a:cubicBezTo>
                  <a:pt x="1241529" y="604579"/>
                  <a:pt x="1251993" y="623080"/>
                  <a:pt x="1272854" y="631055"/>
                </a:cubicBezTo>
                <a:cubicBezTo>
                  <a:pt x="1276619" y="645665"/>
                  <a:pt x="1293206" y="647452"/>
                  <a:pt x="1300416" y="658617"/>
                </a:cubicBezTo>
                <a:cubicBezTo>
                  <a:pt x="1309092" y="654151"/>
                  <a:pt x="1313495" y="645474"/>
                  <a:pt x="1324021" y="642858"/>
                </a:cubicBezTo>
                <a:cubicBezTo>
                  <a:pt x="1314515" y="628758"/>
                  <a:pt x="1312665" y="606939"/>
                  <a:pt x="1304307" y="591628"/>
                </a:cubicBezTo>
                <a:cubicBezTo>
                  <a:pt x="1286316" y="599730"/>
                  <a:pt x="1262838" y="601835"/>
                  <a:pt x="1245166" y="591628"/>
                </a:cubicBezTo>
                <a:cubicBezTo>
                  <a:pt x="1247654" y="576953"/>
                  <a:pt x="1261307" y="573572"/>
                  <a:pt x="1256968" y="552199"/>
                </a:cubicBezTo>
                <a:cubicBezTo>
                  <a:pt x="1264688" y="545501"/>
                  <a:pt x="1276683" y="543012"/>
                  <a:pt x="1280638" y="532486"/>
                </a:cubicBezTo>
                <a:cubicBezTo>
                  <a:pt x="1289761" y="531210"/>
                  <a:pt x="1295759" y="533124"/>
                  <a:pt x="1300352" y="536377"/>
                </a:cubicBezTo>
                <a:cubicBezTo>
                  <a:pt x="1317259" y="524447"/>
                  <a:pt x="1327211" y="505435"/>
                  <a:pt x="1331868" y="481255"/>
                </a:cubicBezTo>
                <a:cubicBezTo>
                  <a:pt x="1348393" y="478065"/>
                  <a:pt x="1362046" y="472068"/>
                  <a:pt x="1371296" y="461541"/>
                </a:cubicBezTo>
                <a:cubicBezTo>
                  <a:pt x="1387692" y="464795"/>
                  <a:pt x="1404153" y="456182"/>
                  <a:pt x="1410661" y="461541"/>
                </a:cubicBezTo>
                <a:cubicBezTo>
                  <a:pt x="1429353" y="462562"/>
                  <a:pt x="1430885" y="480745"/>
                  <a:pt x="1453980" y="477299"/>
                </a:cubicBezTo>
                <a:cubicBezTo>
                  <a:pt x="1493854" y="515515"/>
                  <a:pt x="1562374" y="560621"/>
                  <a:pt x="1532772" y="642794"/>
                </a:cubicBezTo>
                <a:cubicBezTo>
                  <a:pt x="1532772" y="665124"/>
                  <a:pt x="1532772" y="687454"/>
                  <a:pt x="1532772" y="709783"/>
                </a:cubicBezTo>
                <a:cubicBezTo>
                  <a:pt x="1517588" y="723883"/>
                  <a:pt x="1486454" y="716610"/>
                  <a:pt x="1473630" y="705828"/>
                </a:cubicBezTo>
                <a:cubicBezTo>
                  <a:pt x="1446707" y="711697"/>
                  <a:pt x="1439944" y="737855"/>
                  <a:pt x="1430311" y="761014"/>
                </a:cubicBezTo>
                <a:cubicBezTo>
                  <a:pt x="1432735" y="778303"/>
                  <a:pt x="1460934" y="769754"/>
                  <a:pt x="1473630" y="776772"/>
                </a:cubicBezTo>
                <a:cubicBezTo>
                  <a:pt x="1482115" y="773455"/>
                  <a:pt x="1480010" y="759483"/>
                  <a:pt x="1485497" y="753166"/>
                </a:cubicBezTo>
                <a:cubicBezTo>
                  <a:pt x="1498257" y="750870"/>
                  <a:pt x="1503807" y="755782"/>
                  <a:pt x="1513058" y="757059"/>
                </a:cubicBezTo>
                <a:cubicBezTo>
                  <a:pt x="1513377" y="763311"/>
                  <a:pt x="1511144" y="772115"/>
                  <a:pt x="1517013" y="772817"/>
                </a:cubicBezTo>
                <a:cubicBezTo>
                  <a:pt x="1517715" y="786661"/>
                  <a:pt x="1503679" y="785768"/>
                  <a:pt x="1501255" y="796422"/>
                </a:cubicBezTo>
                <a:cubicBezTo>
                  <a:pt x="1502531" y="833235"/>
                  <a:pt x="1491494" y="857606"/>
                  <a:pt x="1453980" y="855564"/>
                </a:cubicBezTo>
                <a:cubicBezTo>
                  <a:pt x="1448557" y="860668"/>
                  <a:pt x="1450088" y="872662"/>
                  <a:pt x="1450024" y="883126"/>
                </a:cubicBezTo>
                <a:cubicBezTo>
                  <a:pt x="1453342" y="891611"/>
                  <a:pt x="1467314" y="889442"/>
                  <a:pt x="1473630" y="894928"/>
                </a:cubicBezTo>
                <a:cubicBezTo>
                  <a:pt x="1477650" y="900160"/>
                  <a:pt x="1477522" y="909474"/>
                  <a:pt x="1481541" y="914642"/>
                </a:cubicBezTo>
                <a:cubicBezTo>
                  <a:pt x="1498257" y="937291"/>
                  <a:pt x="1524095" y="950944"/>
                  <a:pt x="1548530" y="965873"/>
                </a:cubicBezTo>
                <a:cubicBezTo>
                  <a:pt x="1548147" y="978122"/>
                  <a:pt x="1553315" y="984694"/>
                  <a:pt x="1556441" y="993434"/>
                </a:cubicBezTo>
                <a:cubicBezTo>
                  <a:pt x="1569584" y="988202"/>
                  <a:pt x="1570924" y="971168"/>
                  <a:pt x="1580047" y="961917"/>
                </a:cubicBezTo>
                <a:cubicBezTo>
                  <a:pt x="1603781" y="958089"/>
                  <a:pt x="1628024" y="954708"/>
                  <a:pt x="1643080" y="942203"/>
                </a:cubicBezTo>
                <a:cubicBezTo>
                  <a:pt x="1665410" y="942203"/>
                  <a:pt x="1687740" y="942203"/>
                  <a:pt x="1710069" y="942203"/>
                </a:cubicBezTo>
                <a:cubicBezTo>
                  <a:pt x="1722447" y="940353"/>
                  <a:pt x="1721234" y="952092"/>
                  <a:pt x="1725827" y="957962"/>
                </a:cubicBezTo>
                <a:cubicBezTo>
                  <a:pt x="1739354" y="956239"/>
                  <a:pt x="1747902" y="959557"/>
                  <a:pt x="1757345" y="961917"/>
                </a:cubicBezTo>
                <a:cubicBezTo>
                  <a:pt x="1759195" y="994263"/>
                  <a:pt x="1751922" y="1035669"/>
                  <a:pt x="1765256" y="1056467"/>
                </a:cubicBezTo>
                <a:cubicBezTo>
                  <a:pt x="1779036" y="1040007"/>
                  <a:pt x="1783885" y="1014679"/>
                  <a:pt x="1808575" y="1009192"/>
                </a:cubicBezTo>
                <a:cubicBezTo>
                  <a:pt x="1804811" y="985778"/>
                  <a:pt x="1818273" y="979462"/>
                  <a:pt x="1828289" y="969764"/>
                </a:cubicBezTo>
                <a:cubicBezTo>
                  <a:pt x="1825673" y="954006"/>
                  <a:pt x="1813488" y="947754"/>
                  <a:pt x="1812531" y="930337"/>
                </a:cubicBezTo>
                <a:cubicBezTo>
                  <a:pt x="1819293" y="923255"/>
                  <a:pt x="1828034" y="931549"/>
                  <a:pt x="1828289" y="942140"/>
                </a:cubicBezTo>
                <a:cubicBezTo>
                  <a:pt x="1842325" y="941246"/>
                  <a:pt x="1851894" y="944819"/>
                  <a:pt x="1855850" y="953942"/>
                </a:cubicBezTo>
                <a:cubicBezTo>
                  <a:pt x="1860380" y="983417"/>
                  <a:pt x="1825673" y="973720"/>
                  <a:pt x="1832245" y="1005173"/>
                </a:cubicBezTo>
                <a:cubicBezTo>
                  <a:pt x="1824908" y="1008299"/>
                  <a:pt x="1817762" y="1011744"/>
                  <a:pt x="1808575" y="1013084"/>
                </a:cubicBezTo>
                <a:cubicBezTo>
                  <a:pt x="1812595" y="1030246"/>
                  <a:pt x="1800409" y="1031203"/>
                  <a:pt x="1796773" y="1040645"/>
                </a:cubicBezTo>
                <a:cubicBezTo>
                  <a:pt x="1813233" y="1047791"/>
                  <a:pt x="1842580" y="1042113"/>
                  <a:pt x="1855850" y="1052448"/>
                </a:cubicBezTo>
                <a:cubicBezTo>
                  <a:pt x="1893173" y="1041156"/>
                  <a:pt x="1894959" y="994391"/>
                  <a:pt x="1926794" y="977612"/>
                </a:cubicBezTo>
                <a:cubicBezTo>
                  <a:pt x="1949124" y="977612"/>
                  <a:pt x="1971454" y="977612"/>
                  <a:pt x="1993783" y="977612"/>
                </a:cubicBezTo>
                <a:cubicBezTo>
                  <a:pt x="1998186" y="987628"/>
                  <a:pt x="2003417" y="996815"/>
                  <a:pt x="2009542" y="1005173"/>
                </a:cubicBezTo>
                <a:cubicBezTo>
                  <a:pt x="2022812" y="1008937"/>
                  <a:pt x="2033786" y="1015062"/>
                  <a:pt x="2037103" y="1028778"/>
                </a:cubicBezTo>
                <a:cubicBezTo>
                  <a:pt x="2055031" y="1034584"/>
                  <a:pt x="2068557" y="1044601"/>
                  <a:pt x="2084379" y="1052448"/>
                </a:cubicBezTo>
                <a:cubicBezTo>
                  <a:pt x="2084570" y="1078542"/>
                  <a:pt x="2078700" y="1110697"/>
                  <a:pt x="2111939" y="1103679"/>
                </a:cubicBezTo>
                <a:cubicBezTo>
                  <a:pt x="2103071" y="1119756"/>
                  <a:pt x="2094778" y="1136407"/>
                  <a:pt x="2084379" y="1150954"/>
                </a:cubicBezTo>
                <a:cubicBezTo>
                  <a:pt x="2083166" y="1178196"/>
                  <a:pt x="2090631" y="1190701"/>
                  <a:pt x="2084379" y="1213987"/>
                </a:cubicBezTo>
                <a:cubicBezTo>
                  <a:pt x="2095352" y="1214115"/>
                  <a:pt x="2093311" y="1220814"/>
                  <a:pt x="2100137" y="1213987"/>
                </a:cubicBezTo>
                <a:cubicBezTo>
                  <a:pt x="2103774" y="1210287"/>
                  <a:pt x="2100584" y="1202312"/>
                  <a:pt x="2104092" y="1198229"/>
                </a:cubicBezTo>
                <a:cubicBezTo>
                  <a:pt x="2110728" y="1190573"/>
                  <a:pt x="2125465" y="1185852"/>
                  <a:pt x="2123806" y="1174623"/>
                </a:cubicBezTo>
                <a:cubicBezTo>
                  <a:pt x="2133567" y="1173985"/>
                  <a:pt x="2135992" y="1180812"/>
                  <a:pt x="2143520" y="1182534"/>
                </a:cubicBezTo>
                <a:cubicBezTo>
                  <a:pt x="2155897" y="1184385"/>
                  <a:pt x="2154621" y="1172645"/>
                  <a:pt x="2159279" y="1166776"/>
                </a:cubicBezTo>
                <a:cubicBezTo>
                  <a:pt x="2182565" y="1171689"/>
                  <a:pt x="2187414" y="1158163"/>
                  <a:pt x="2198643" y="1151018"/>
                </a:cubicBezTo>
                <a:cubicBezTo>
                  <a:pt x="2212041" y="1150762"/>
                  <a:pt x="2226140" y="1149806"/>
                  <a:pt x="2230159" y="1158929"/>
                </a:cubicBezTo>
                <a:cubicBezTo>
                  <a:pt x="2236380" y="1156489"/>
                  <a:pt x="2241919" y="1148594"/>
                  <a:pt x="2247798" y="1148298"/>
                </a:cubicBezTo>
                <a:lnTo>
                  <a:pt x="2250485" y="1149510"/>
                </a:lnTo>
                <a:lnTo>
                  <a:pt x="2250485" y="1702278"/>
                </a:lnTo>
                <a:lnTo>
                  <a:pt x="2231038" y="1697951"/>
                </a:lnTo>
                <a:cubicBezTo>
                  <a:pt x="2210645" y="1699578"/>
                  <a:pt x="2195931" y="1717569"/>
                  <a:pt x="2174973" y="1718766"/>
                </a:cubicBezTo>
                <a:cubicBezTo>
                  <a:pt x="2166998" y="1736821"/>
                  <a:pt x="2165148" y="1756598"/>
                  <a:pt x="2178928" y="1769996"/>
                </a:cubicBezTo>
                <a:cubicBezTo>
                  <a:pt x="2200302" y="1774334"/>
                  <a:pt x="2203683" y="1760618"/>
                  <a:pt x="2218357" y="1758193"/>
                </a:cubicBezTo>
                <a:cubicBezTo>
                  <a:pt x="2220940" y="1767125"/>
                  <a:pt x="2225151" y="1770650"/>
                  <a:pt x="2231045" y="1771655"/>
                </a:cubicBezTo>
                <a:lnTo>
                  <a:pt x="2250485" y="1770240"/>
                </a:lnTo>
                <a:lnTo>
                  <a:pt x="2250485" y="2809233"/>
                </a:lnTo>
                <a:lnTo>
                  <a:pt x="2250192" y="2809857"/>
                </a:lnTo>
                <a:cubicBezTo>
                  <a:pt x="2241388" y="2804179"/>
                  <a:pt x="2231180" y="2799968"/>
                  <a:pt x="2214720" y="2801946"/>
                </a:cubicBezTo>
                <a:cubicBezTo>
                  <a:pt x="2205150" y="2805582"/>
                  <a:pt x="2204320" y="2817768"/>
                  <a:pt x="2202917" y="2829507"/>
                </a:cubicBezTo>
                <a:cubicBezTo>
                  <a:pt x="2189966" y="2833654"/>
                  <a:pt x="2189009" y="2849732"/>
                  <a:pt x="2183203" y="2861024"/>
                </a:cubicBezTo>
                <a:cubicBezTo>
                  <a:pt x="2169933" y="2870147"/>
                  <a:pt x="2153026" y="2875506"/>
                  <a:pt x="2128081" y="2872827"/>
                </a:cubicBezTo>
                <a:cubicBezTo>
                  <a:pt x="2117873" y="2886352"/>
                  <a:pt x="2100137" y="2904088"/>
                  <a:pt x="2076850" y="2892541"/>
                </a:cubicBezTo>
                <a:cubicBezTo>
                  <a:pt x="2060518" y="2894582"/>
                  <a:pt x="2075510" y="2928013"/>
                  <a:pt x="2065047" y="2935860"/>
                </a:cubicBezTo>
                <a:cubicBezTo>
                  <a:pt x="2033849" y="2953788"/>
                  <a:pt x="2004758" y="2918890"/>
                  <a:pt x="2021728" y="2888585"/>
                </a:cubicBezTo>
                <a:cubicBezTo>
                  <a:pt x="2036912" y="2887820"/>
                  <a:pt x="2050756" y="2888457"/>
                  <a:pt x="2061156" y="2892541"/>
                </a:cubicBezTo>
                <a:cubicBezTo>
                  <a:pt x="2074171" y="2891137"/>
                  <a:pt x="2067344" y="2869828"/>
                  <a:pt x="2069003" y="2857068"/>
                </a:cubicBezTo>
                <a:cubicBezTo>
                  <a:pt x="2078637" y="2846988"/>
                  <a:pt x="2087760" y="2836397"/>
                  <a:pt x="2084761" y="2813749"/>
                </a:cubicBezTo>
                <a:cubicBezTo>
                  <a:pt x="2083358" y="2808581"/>
                  <a:pt x="2077807" y="2807560"/>
                  <a:pt x="2076850" y="2801946"/>
                </a:cubicBezTo>
                <a:cubicBezTo>
                  <a:pt x="2065047" y="2801946"/>
                  <a:pt x="2053245" y="2801946"/>
                  <a:pt x="2041378" y="2801946"/>
                </a:cubicBezTo>
                <a:cubicBezTo>
                  <a:pt x="2019048" y="2790143"/>
                  <a:pt x="1991232" y="2783763"/>
                  <a:pt x="1974389" y="2766474"/>
                </a:cubicBezTo>
                <a:cubicBezTo>
                  <a:pt x="1967818" y="2766474"/>
                  <a:pt x="1961246" y="2766474"/>
                  <a:pt x="1954675" y="2766474"/>
                </a:cubicBezTo>
                <a:cubicBezTo>
                  <a:pt x="1949635" y="2744080"/>
                  <a:pt x="1902998" y="2739359"/>
                  <a:pt x="1895597" y="2762518"/>
                </a:cubicBezTo>
                <a:cubicBezTo>
                  <a:pt x="1897703" y="2765708"/>
                  <a:pt x="1899680" y="2768898"/>
                  <a:pt x="1899489" y="2774385"/>
                </a:cubicBezTo>
                <a:cubicBezTo>
                  <a:pt x="1904720" y="2782296"/>
                  <a:pt x="1916970" y="2783125"/>
                  <a:pt x="1927114" y="2786188"/>
                </a:cubicBezTo>
                <a:cubicBezTo>
                  <a:pt x="1936556" y="2801691"/>
                  <a:pt x="1944339" y="2818853"/>
                  <a:pt x="1962586" y="2825615"/>
                </a:cubicBezTo>
                <a:cubicBezTo>
                  <a:pt x="1953017" y="2850242"/>
                  <a:pt x="1927433" y="2858791"/>
                  <a:pt x="1907400" y="2872890"/>
                </a:cubicBezTo>
                <a:cubicBezTo>
                  <a:pt x="1891195" y="2886862"/>
                  <a:pt x="1878180" y="2904088"/>
                  <a:pt x="1856169" y="2912319"/>
                </a:cubicBezTo>
                <a:cubicBezTo>
                  <a:pt x="1847939" y="2907406"/>
                  <a:pt x="1841368" y="2900834"/>
                  <a:pt x="1836456" y="2892604"/>
                </a:cubicBezTo>
                <a:cubicBezTo>
                  <a:pt x="1836519" y="2872699"/>
                  <a:pt x="1854192" y="2851901"/>
                  <a:pt x="1836456" y="2837418"/>
                </a:cubicBezTo>
                <a:cubicBezTo>
                  <a:pt x="1825163" y="2848456"/>
                  <a:pt x="1809277" y="2854899"/>
                  <a:pt x="1800983" y="2868935"/>
                </a:cubicBezTo>
                <a:cubicBezTo>
                  <a:pt x="1781269" y="2868871"/>
                  <a:pt x="1772209" y="2879526"/>
                  <a:pt x="1761619" y="2888649"/>
                </a:cubicBezTo>
                <a:cubicBezTo>
                  <a:pt x="1721872" y="2883098"/>
                  <a:pt x="1709112" y="2904471"/>
                  <a:pt x="1682827" y="2912319"/>
                </a:cubicBezTo>
                <a:cubicBezTo>
                  <a:pt x="1684295" y="2934839"/>
                  <a:pt x="1675681" y="2947153"/>
                  <a:pt x="1667069" y="2959593"/>
                </a:cubicBezTo>
                <a:cubicBezTo>
                  <a:pt x="1648631" y="2959593"/>
                  <a:pt x="1630257" y="2959593"/>
                  <a:pt x="1611882" y="2959593"/>
                </a:cubicBezTo>
                <a:cubicBezTo>
                  <a:pt x="1591084" y="2984730"/>
                  <a:pt x="1555548" y="2995257"/>
                  <a:pt x="1552804" y="3038385"/>
                </a:cubicBezTo>
                <a:cubicBezTo>
                  <a:pt x="1544957" y="3038449"/>
                  <a:pt x="1547829" y="3049167"/>
                  <a:pt x="1537046" y="3046297"/>
                </a:cubicBezTo>
                <a:cubicBezTo>
                  <a:pt x="1540172" y="3059949"/>
                  <a:pt x="1531177" y="3061480"/>
                  <a:pt x="1533091" y="3073857"/>
                </a:cubicBezTo>
                <a:cubicBezTo>
                  <a:pt x="1506997" y="3087192"/>
                  <a:pt x="1494237" y="3113796"/>
                  <a:pt x="1477904" y="3136891"/>
                </a:cubicBezTo>
                <a:cubicBezTo>
                  <a:pt x="1465464" y="3137529"/>
                  <a:pt x="1464762" y="3126428"/>
                  <a:pt x="1450344" y="3129044"/>
                </a:cubicBezTo>
                <a:cubicBezTo>
                  <a:pt x="1442624" y="3111499"/>
                  <a:pt x="1447090" y="3084384"/>
                  <a:pt x="1454299" y="3069966"/>
                </a:cubicBezTo>
                <a:cubicBezTo>
                  <a:pt x="1448111" y="3053825"/>
                  <a:pt x="1446516" y="3033090"/>
                  <a:pt x="1438541" y="3018735"/>
                </a:cubicBezTo>
                <a:cubicBezTo>
                  <a:pt x="1441859" y="3012866"/>
                  <a:pt x="1451237" y="3013057"/>
                  <a:pt x="1458191" y="3010888"/>
                </a:cubicBezTo>
                <a:cubicBezTo>
                  <a:pt x="1459722" y="2984794"/>
                  <a:pt x="1476948" y="2974459"/>
                  <a:pt x="1489708" y="2959657"/>
                </a:cubicBezTo>
                <a:cubicBezTo>
                  <a:pt x="1504126" y="2971141"/>
                  <a:pt x="1518800" y="2956659"/>
                  <a:pt x="1529135" y="2951746"/>
                </a:cubicBezTo>
                <a:cubicBezTo>
                  <a:pt x="1524670" y="2939178"/>
                  <a:pt x="1505083" y="2941666"/>
                  <a:pt x="1497619" y="2932096"/>
                </a:cubicBezTo>
                <a:cubicBezTo>
                  <a:pt x="1502850" y="2920357"/>
                  <a:pt x="1501638" y="2912063"/>
                  <a:pt x="1493663" y="2904535"/>
                </a:cubicBezTo>
                <a:cubicBezTo>
                  <a:pt x="1479181" y="2904535"/>
                  <a:pt x="1464762" y="2904535"/>
                  <a:pt x="1450344" y="2904535"/>
                </a:cubicBezTo>
                <a:cubicBezTo>
                  <a:pt x="1435351" y="2903705"/>
                  <a:pt x="1435415" y="2887947"/>
                  <a:pt x="1418826" y="2888777"/>
                </a:cubicBezTo>
                <a:cubicBezTo>
                  <a:pt x="1418826" y="2880929"/>
                  <a:pt x="1408109" y="2883800"/>
                  <a:pt x="1410915" y="2873018"/>
                </a:cubicBezTo>
                <a:cubicBezTo>
                  <a:pt x="1393371" y="2870849"/>
                  <a:pt x="1380802" y="2863703"/>
                  <a:pt x="1371552" y="2853304"/>
                </a:cubicBezTo>
                <a:cubicBezTo>
                  <a:pt x="1355793" y="2853304"/>
                  <a:pt x="1340035" y="2853304"/>
                  <a:pt x="1324277" y="2853304"/>
                </a:cubicBezTo>
                <a:cubicBezTo>
                  <a:pt x="1306349" y="2851199"/>
                  <a:pt x="1313750" y="2874294"/>
                  <a:pt x="1296716" y="2873018"/>
                </a:cubicBezTo>
                <a:cubicBezTo>
                  <a:pt x="1295503" y="2867659"/>
                  <a:pt x="1286827" y="2869764"/>
                  <a:pt x="1280957" y="2869063"/>
                </a:cubicBezTo>
                <a:cubicBezTo>
                  <a:pt x="1273875" y="2849923"/>
                  <a:pt x="1258181" y="2839269"/>
                  <a:pt x="1257288" y="2813876"/>
                </a:cubicBezTo>
                <a:cubicBezTo>
                  <a:pt x="1253778" y="2800351"/>
                  <a:pt x="1240253" y="2796778"/>
                  <a:pt x="1241529" y="2778404"/>
                </a:cubicBezTo>
                <a:cubicBezTo>
                  <a:pt x="1237318" y="2769472"/>
                  <a:pt x="1229535" y="2764049"/>
                  <a:pt x="1217859" y="2762646"/>
                </a:cubicBezTo>
                <a:cubicBezTo>
                  <a:pt x="1217732" y="2753395"/>
                  <a:pt x="1224622" y="2751034"/>
                  <a:pt x="1221815" y="2739040"/>
                </a:cubicBezTo>
                <a:cubicBezTo>
                  <a:pt x="1220348" y="2732788"/>
                  <a:pt x="1213968" y="2730937"/>
                  <a:pt x="1210012" y="2727237"/>
                </a:cubicBezTo>
                <a:cubicBezTo>
                  <a:pt x="1200698" y="2718497"/>
                  <a:pt x="1190043" y="2710203"/>
                  <a:pt x="1182451" y="2699676"/>
                </a:cubicBezTo>
                <a:cubicBezTo>
                  <a:pt x="1174604" y="2699676"/>
                  <a:pt x="1166693" y="2699676"/>
                  <a:pt x="1158845" y="2699676"/>
                </a:cubicBezTo>
                <a:cubicBezTo>
                  <a:pt x="1145384" y="2681621"/>
                  <a:pt x="1120630" y="2674858"/>
                  <a:pt x="1103724" y="2660248"/>
                </a:cubicBezTo>
                <a:cubicBezTo>
                  <a:pt x="1103660" y="2645830"/>
                  <a:pt x="1095939" y="2639131"/>
                  <a:pt x="1087965" y="2632687"/>
                </a:cubicBezTo>
                <a:cubicBezTo>
                  <a:pt x="1089623" y="2615334"/>
                  <a:pt x="1086880" y="2602255"/>
                  <a:pt x="1080054" y="2593259"/>
                </a:cubicBezTo>
                <a:cubicBezTo>
                  <a:pt x="1068315" y="2595939"/>
                  <a:pt x="1066847" y="2608954"/>
                  <a:pt x="1068251" y="2624776"/>
                </a:cubicBezTo>
                <a:cubicBezTo>
                  <a:pt x="1059319" y="2627647"/>
                  <a:pt x="1056448" y="2636643"/>
                  <a:pt x="1052493" y="2644490"/>
                </a:cubicBezTo>
                <a:cubicBezTo>
                  <a:pt x="1047899" y="2643852"/>
                  <a:pt x="1045475" y="2645383"/>
                  <a:pt x="1044582" y="2648445"/>
                </a:cubicBezTo>
                <a:cubicBezTo>
                  <a:pt x="1027802" y="2650742"/>
                  <a:pt x="1018551" y="2645638"/>
                  <a:pt x="1005217" y="2644490"/>
                </a:cubicBezTo>
                <a:cubicBezTo>
                  <a:pt x="1004388" y="2621650"/>
                  <a:pt x="992585" y="2609847"/>
                  <a:pt x="969746" y="2609018"/>
                </a:cubicBezTo>
                <a:cubicBezTo>
                  <a:pt x="962472" y="2603403"/>
                  <a:pt x="975934" y="2589878"/>
                  <a:pt x="965790" y="2581392"/>
                </a:cubicBezTo>
                <a:cubicBezTo>
                  <a:pt x="948819" y="2570994"/>
                  <a:pt x="951244" y="2593004"/>
                  <a:pt x="934273" y="2593195"/>
                </a:cubicBezTo>
                <a:cubicBezTo>
                  <a:pt x="930062" y="2589495"/>
                  <a:pt x="933061" y="2578649"/>
                  <a:pt x="922470" y="2581392"/>
                </a:cubicBezTo>
                <a:cubicBezTo>
                  <a:pt x="911241" y="2581967"/>
                  <a:pt x="915261" y="2597853"/>
                  <a:pt x="914559" y="2609018"/>
                </a:cubicBezTo>
                <a:cubicBezTo>
                  <a:pt x="899885" y="2611378"/>
                  <a:pt x="898546" y="2627137"/>
                  <a:pt x="883042" y="2628668"/>
                </a:cubicBezTo>
                <a:cubicBezTo>
                  <a:pt x="875514" y="2619162"/>
                  <a:pt x="880554" y="2597023"/>
                  <a:pt x="879150" y="2581392"/>
                </a:cubicBezTo>
                <a:cubicBezTo>
                  <a:pt x="863009" y="2580627"/>
                  <a:pt x="839340" y="2574885"/>
                  <a:pt x="827920" y="2585348"/>
                </a:cubicBezTo>
                <a:cubicBezTo>
                  <a:pt x="834173" y="2602701"/>
                  <a:pt x="848974" y="2611634"/>
                  <a:pt x="863392" y="2620821"/>
                </a:cubicBezTo>
                <a:cubicBezTo>
                  <a:pt x="850377" y="2632751"/>
                  <a:pt x="842977" y="2650296"/>
                  <a:pt x="843679" y="2676007"/>
                </a:cubicBezTo>
                <a:cubicBezTo>
                  <a:pt x="833151" y="2679962"/>
                  <a:pt x="830663" y="2691892"/>
                  <a:pt x="823964" y="2699612"/>
                </a:cubicBezTo>
                <a:cubicBezTo>
                  <a:pt x="812161" y="2699612"/>
                  <a:pt x="800359" y="2699612"/>
                  <a:pt x="788492" y="2699612"/>
                </a:cubicBezTo>
                <a:cubicBezTo>
                  <a:pt x="762909" y="2710777"/>
                  <a:pt x="753658" y="2738338"/>
                  <a:pt x="729414" y="2750779"/>
                </a:cubicBezTo>
                <a:cubicBezTo>
                  <a:pt x="704596" y="2747015"/>
                  <a:pt x="695473" y="2758881"/>
                  <a:pt x="682139" y="2766537"/>
                </a:cubicBezTo>
                <a:cubicBezTo>
                  <a:pt x="676908" y="2766537"/>
                  <a:pt x="671612" y="2766537"/>
                  <a:pt x="666381" y="2766537"/>
                </a:cubicBezTo>
                <a:cubicBezTo>
                  <a:pt x="653557" y="2767558"/>
                  <a:pt x="658023" y="2751226"/>
                  <a:pt x="646731" y="2750779"/>
                </a:cubicBezTo>
                <a:cubicBezTo>
                  <a:pt x="617638" y="2750141"/>
                  <a:pt x="611705" y="2749248"/>
                  <a:pt x="583697" y="2750779"/>
                </a:cubicBezTo>
                <a:cubicBezTo>
                  <a:pt x="566854" y="2747908"/>
                  <a:pt x="566535" y="2728577"/>
                  <a:pt x="540378" y="2735021"/>
                </a:cubicBezTo>
                <a:cubicBezTo>
                  <a:pt x="542228" y="2722644"/>
                  <a:pt x="529787" y="2724621"/>
                  <a:pt x="528575" y="2715307"/>
                </a:cubicBezTo>
                <a:cubicBezTo>
                  <a:pt x="514794" y="2723920"/>
                  <a:pt x="507585" y="2721176"/>
                  <a:pt x="489147" y="2719262"/>
                </a:cubicBezTo>
                <a:cubicBezTo>
                  <a:pt x="474282" y="2720155"/>
                  <a:pt x="470007" y="2731640"/>
                  <a:pt x="457630" y="2735021"/>
                </a:cubicBezTo>
                <a:cubicBezTo>
                  <a:pt x="426369" y="2738657"/>
                  <a:pt x="415012" y="2722452"/>
                  <a:pt x="394597" y="2715307"/>
                </a:cubicBezTo>
                <a:cubicBezTo>
                  <a:pt x="375010" y="2708927"/>
                  <a:pt x="379029" y="2737956"/>
                  <a:pt x="367035" y="2727110"/>
                </a:cubicBezTo>
                <a:cubicBezTo>
                  <a:pt x="368248" y="2700697"/>
                  <a:pt x="387324" y="2692212"/>
                  <a:pt x="398552" y="2675879"/>
                </a:cubicBezTo>
                <a:cubicBezTo>
                  <a:pt x="397723" y="2659291"/>
                  <a:pt x="397149" y="2642895"/>
                  <a:pt x="410355" y="2640407"/>
                </a:cubicBezTo>
                <a:cubicBezTo>
                  <a:pt x="400083" y="2623117"/>
                  <a:pt x="397404" y="2598172"/>
                  <a:pt x="398552" y="2569462"/>
                </a:cubicBezTo>
                <a:cubicBezTo>
                  <a:pt x="402252" y="2557404"/>
                  <a:pt x="410865" y="2550195"/>
                  <a:pt x="414311" y="2537945"/>
                </a:cubicBezTo>
                <a:cubicBezTo>
                  <a:pt x="411184" y="2530545"/>
                  <a:pt x="407739" y="2523527"/>
                  <a:pt x="406399" y="2514276"/>
                </a:cubicBezTo>
                <a:cubicBezTo>
                  <a:pt x="406016" y="2496795"/>
                  <a:pt x="417437" y="2491181"/>
                  <a:pt x="414311" y="2470956"/>
                </a:cubicBezTo>
                <a:cubicBezTo>
                  <a:pt x="418840" y="2454496"/>
                  <a:pt x="434088" y="2448690"/>
                  <a:pt x="437980" y="2431528"/>
                </a:cubicBezTo>
                <a:cubicBezTo>
                  <a:pt x="458013" y="2435739"/>
                  <a:pt x="462224" y="2424256"/>
                  <a:pt x="469497" y="2415770"/>
                </a:cubicBezTo>
                <a:cubicBezTo>
                  <a:pt x="471092" y="2406264"/>
                  <a:pt x="462351" y="2407221"/>
                  <a:pt x="465541" y="2396056"/>
                </a:cubicBezTo>
                <a:cubicBezTo>
                  <a:pt x="461522" y="2386933"/>
                  <a:pt x="447423" y="2387954"/>
                  <a:pt x="434024" y="2388209"/>
                </a:cubicBezTo>
                <a:cubicBezTo>
                  <a:pt x="425667" y="2375513"/>
                  <a:pt x="409589" y="2370600"/>
                  <a:pt x="394597" y="2364539"/>
                </a:cubicBezTo>
                <a:cubicBezTo>
                  <a:pt x="381262" y="2365688"/>
                  <a:pt x="372012" y="2370792"/>
                  <a:pt x="355233" y="2368495"/>
                </a:cubicBezTo>
                <a:cubicBezTo>
                  <a:pt x="339347" y="2367283"/>
                  <a:pt x="339602" y="2349930"/>
                  <a:pt x="319761" y="2352737"/>
                </a:cubicBezTo>
                <a:cubicBezTo>
                  <a:pt x="307319" y="2359436"/>
                  <a:pt x="314848" y="2371047"/>
                  <a:pt x="315805" y="2384254"/>
                </a:cubicBezTo>
                <a:cubicBezTo>
                  <a:pt x="309616" y="2401671"/>
                  <a:pt x="303683" y="2419407"/>
                  <a:pt x="303938" y="2443332"/>
                </a:cubicBezTo>
                <a:cubicBezTo>
                  <a:pt x="310701" y="2457622"/>
                  <a:pt x="313763" y="2475550"/>
                  <a:pt x="311850" y="2498518"/>
                </a:cubicBezTo>
                <a:cubicBezTo>
                  <a:pt x="314529" y="2512936"/>
                  <a:pt x="327672" y="2516828"/>
                  <a:pt x="331563" y="2530034"/>
                </a:cubicBezTo>
                <a:cubicBezTo>
                  <a:pt x="333158" y="2546048"/>
                  <a:pt x="314784" y="2542156"/>
                  <a:pt x="311850" y="2553640"/>
                </a:cubicBezTo>
                <a:cubicBezTo>
                  <a:pt x="309298" y="2570674"/>
                  <a:pt x="318676" y="2575715"/>
                  <a:pt x="323652" y="2585157"/>
                </a:cubicBezTo>
                <a:cubicBezTo>
                  <a:pt x="320398" y="2597661"/>
                  <a:pt x="312168" y="2605190"/>
                  <a:pt x="303938" y="2612718"/>
                </a:cubicBezTo>
                <a:cubicBezTo>
                  <a:pt x="273825" y="2616610"/>
                  <a:pt x="274336" y="2589750"/>
                  <a:pt x="248816" y="2589048"/>
                </a:cubicBezTo>
                <a:cubicBezTo>
                  <a:pt x="261703" y="2561998"/>
                  <a:pt x="238417" y="2539860"/>
                  <a:pt x="213343" y="2537882"/>
                </a:cubicBezTo>
                <a:cubicBezTo>
                  <a:pt x="216406" y="2526462"/>
                  <a:pt x="232419" y="2527993"/>
                  <a:pt x="240904" y="2522123"/>
                </a:cubicBezTo>
                <a:cubicBezTo>
                  <a:pt x="243903" y="2507322"/>
                  <a:pt x="225848" y="2513574"/>
                  <a:pt x="225146" y="2502410"/>
                </a:cubicBezTo>
                <a:cubicBezTo>
                  <a:pt x="225593" y="2477847"/>
                  <a:pt x="231718" y="2459026"/>
                  <a:pt x="229102" y="2431465"/>
                </a:cubicBezTo>
                <a:cubicBezTo>
                  <a:pt x="215576" y="2425276"/>
                  <a:pt x="196500" y="2408114"/>
                  <a:pt x="205496" y="2392037"/>
                </a:cubicBezTo>
                <a:cubicBezTo>
                  <a:pt x="220617" y="2383296"/>
                  <a:pt x="222786" y="2397651"/>
                  <a:pt x="233057" y="2403904"/>
                </a:cubicBezTo>
                <a:cubicBezTo>
                  <a:pt x="247923" y="2400522"/>
                  <a:pt x="238034" y="2375577"/>
                  <a:pt x="233057" y="2368432"/>
                </a:cubicBezTo>
                <a:cubicBezTo>
                  <a:pt x="243840" y="2351652"/>
                  <a:pt x="238863" y="2319051"/>
                  <a:pt x="244861" y="2297487"/>
                </a:cubicBezTo>
                <a:cubicBezTo>
                  <a:pt x="253154" y="2290022"/>
                  <a:pt x="265021" y="2286194"/>
                  <a:pt x="276377" y="2281728"/>
                </a:cubicBezTo>
                <a:cubicBezTo>
                  <a:pt x="276377" y="2273817"/>
                  <a:pt x="276377" y="2265970"/>
                  <a:pt x="276377" y="2258059"/>
                </a:cubicBezTo>
                <a:cubicBezTo>
                  <a:pt x="291115" y="2250531"/>
                  <a:pt x="300174" y="2237261"/>
                  <a:pt x="311850" y="2226542"/>
                </a:cubicBezTo>
                <a:cubicBezTo>
                  <a:pt x="311658" y="2213591"/>
                  <a:pt x="305150" y="2206956"/>
                  <a:pt x="307893" y="2191070"/>
                </a:cubicBezTo>
                <a:cubicBezTo>
                  <a:pt x="321610" y="2175184"/>
                  <a:pt x="356062" y="2184371"/>
                  <a:pt x="363016" y="2198981"/>
                </a:cubicBezTo>
                <a:cubicBezTo>
                  <a:pt x="360464" y="2222650"/>
                  <a:pt x="342537" y="2231072"/>
                  <a:pt x="323588" y="2238409"/>
                </a:cubicBezTo>
                <a:cubicBezTo>
                  <a:pt x="323588" y="2251552"/>
                  <a:pt x="336412" y="2251871"/>
                  <a:pt x="335455" y="2265970"/>
                </a:cubicBezTo>
                <a:cubicBezTo>
                  <a:pt x="337688" y="2275540"/>
                  <a:pt x="338836" y="2286258"/>
                  <a:pt x="351213" y="2285684"/>
                </a:cubicBezTo>
                <a:cubicBezTo>
                  <a:pt x="368248" y="2288363"/>
                  <a:pt x="361804" y="2267374"/>
                  <a:pt x="363016" y="2254167"/>
                </a:cubicBezTo>
                <a:cubicBezTo>
                  <a:pt x="372203" y="2252891"/>
                  <a:pt x="379285" y="2249446"/>
                  <a:pt x="386686" y="2246256"/>
                </a:cubicBezTo>
                <a:cubicBezTo>
                  <a:pt x="405889" y="2250658"/>
                  <a:pt x="409206" y="2271010"/>
                  <a:pt x="430005" y="2273817"/>
                </a:cubicBezTo>
                <a:cubicBezTo>
                  <a:pt x="425795" y="2288555"/>
                  <a:pt x="439766" y="2285046"/>
                  <a:pt x="437916" y="2297423"/>
                </a:cubicBezTo>
                <a:cubicBezTo>
                  <a:pt x="428155" y="2303420"/>
                  <a:pt x="407357" y="2298380"/>
                  <a:pt x="398488" y="2305334"/>
                </a:cubicBezTo>
                <a:cubicBezTo>
                  <a:pt x="398488" y="2311905"/>
                  <a:pt x="398488" y="2318477"/>
                  <a:pt x="398488" y="2324984"/>
                </a:cubicBezTo>
                <a:cubicBezTo>
                  <a:pt x="401487" y="2335128"/>
                  <a:pt x="411057" y="2338701"/>
                  <a:pt x="426049" y="2336787"/>
                </a:cubicBezTo>
                <a:cubicBezTo>
                  <a:pt x="430005" y="2342019"/>
                  <a:pt x="429814" y="2351461"/>
                  <a:pt x="437853" y="2352545"/>
                </a:cubicBezTo>
                <a:cubicBezTo>
                  <a:pt x="475430" y="2347441"/>
                  <a:pt x="495463" y="2350567"/>
                  <a:pt x="512689" y="2372259"/>
                </a:cubicBezTo>
                <a:cubicBezTo>
                  <a:pt x="517729" y="2357649"/>
                  <a:pt x="519133" y="2339275"/>
                  <a:pt x="520536" y="2321028"/>
                </a:cubicBezTo>
                <a:cubicBezTo>
                  <a:pt x="495272" y="2318030"/>
                  <a:pt x="490168" y="2335320"/>
                  <a:pt x="477216" y="2344698"/>
                </a:cubicBezTo>
                <a:cubicBezTo>
                  <a:pt x="469369" y="2339403"/>
                  <a:pt x="458460" y="2337170"/>
                  <a:pt x="449655" y="2332895"/>
                </a:cubicBezTo>
                <a:cubicBezTo>
                  <a:pt x="449655" y="2324984"/>
                  <a:pt x="449655" y="2317137"/>
                  <a:pt x="449655" y="2309290"/>
                </a:cubicBezTo>
                <a:cubicBezTo>
                  <a:pt x="461840" y="2300485"/>
                  <a:pt x="480662" y="2298316"/>
                  <a:pt x="489019" y="2285620"/>
                </a:cubicBezTo>
                <a:cubicBezTo>
                  <a:pt x="505798" y="2292510"/>
                  <a:pt x="517984" y="2303930"/>
                  <a:pt x="524492" y="2321092"/>
                </a:cubicBezTo>
                <a:cubicBezTo>
                  <a:pt x="538209" y="2305908"/>
                  <a:pt x="561558" y="2300358"/>
                  <a:pt x="575722" y="2285620"/>
                </a:cubicBezTo>
                <a:cubicBezTo>
                  <a:pt x="591481" y="2285620"/>
                  <a:pt x="607239" y="2285620"/>
                  <a:pt x="622997" y="2285620"/>
                </a:cubicBezTo>
                <a:cubicBezTo>
                  <a:pt x="632312" y="2299975"/>
                  <a:pt x="651770" y="2304122"/>
                  <a:pt x="678183" y="2301379"/>
                </a:cubicBezTo>
                <a:cubicBezTo>
                  <a:pt x="690752" y="2298189"/>
                  <a:pt x="689412" y="2281091"/>
                  <a:pt x="697897" y="2273817"/>
                </a:cubicBezTo>
                <a:cubicBezTo>
                  <a:pt x="715059" y="2269989"/>
                  <a:pt x="720801" y="2254678"/>
                  <a:pt x="737325" y="2250148"/>
                </a:cubicBezTo>
                <a:cubicBezTo>
                  <a:pt x="741408" y="2234581"/>
                  <a:pt x="760548" y="2233943"/>
                  <a:pt x="764886" y="2218631"/>
                </a:cubicBezTo>
                <a:cubicBezTo>
                  <a:pt x="777519" y="2224373"/>
                  <a:pt x="786961" y="2233305"/>
                  <a:pt x="800359" y="2238345"/>
                </a:cubicBezTo>
                <a:cubicBezTo>
                  <a:pt x="799338" y="2247723"/>
                  <a:pt x="809609" y="2250786"/>
                  <a:pt x="812161" y="2261951"/>
                </a:cubicBezTo>
                <a:cubicBezTo>
                  <a:pt x="818031" y="2287470"/>
                  <a:pt x="809035" y="2324921"/>
                  <a:pt x="808206" y="2348654"/>
                </a:cubicBezTo>
                <a:cubicBezTo>
                  <a:pt x="795446" y="2352928"/>
                  <a:pt x="793341" y="2367921"/>
                  <a:pt x="784537" y="2376215"/>
                </a:cubicBezTo>
                <a:cubicBezTo>
                  <a:pt x="790151" y="2402181"/>
                  <a:pt x="811779" y="2412006"/>
                  <a:pt x="808206" y="2447159"/>
                </a:cubicBezTo>
                <a:cubicBezTo>
                  <a:pt x="814330" y="2460749"/>
                  <a:pt x="839148" y="2455581"/>
                  <a:pt x="831812" y="2482632"/>
                </a:cubicBezTo>
                <a:cubicBezTo>
                  <a:pt x="861861" y="2508024"/>
                  <a:pt x="906520" y="2517211"/>
                  <a:pt x="950031" y="2510257"/>
                </a:cubicBezTo>
                <a:cubicBezTo>
                  <a:pt x="959027" y="2508789"/>
                  <a:pt x="965535" y="2500942"/>
                  <a:pt x="973701" y="2498390"/>
                </a:cubicBezTo>
                <a:cubicBezTo>
                  <a:pt x="979634" y="2496540"/>
                  <a:pt x="987226" y="2499602"/>
                  <a:pt x="993415" y="2498390"/>
                </a:cubicBezTo>
                <a:cubicBezTo>
                  <a:pt x="1002027" y="2496667"/>
                  <a:pt x="1017148" y="2487991"/>
                  <a:pt x="1032842" y="2486587"/>
                </a:cubicBezTo>
                <a:cubicBezTo>
                  <a:pt x="1035586" y="2470701"/>
                  <a:pt x="1016254" y="2476953"/>
                  <a:pt x="1017084" y="2462918"/>
                </a:cubicBezTo>
                <a:cubicBezTo>
                  <a:pt x="1034948" y="2459791"/>
                  <a:pt x="1035330" y="2439121"/>
                  <a:pt x="1052557" y="2435357"/>
                </a:cubicBezTo>
                <a:cubicBezTo>
                  <a:pt x="1053896" y="2413601"/>
                  <a:pt x="1056958" y="2398927"/>
                  <a:pt x="1044646" y="2384126"/>
                </a:cubicBezTo>
                <a:cubicBezTo>
                  <a:pt x="1028057" y="2387188"/>
                  <a:pt x="1014915" y="2393760"/>
                  <a:pt x="1005281" y="2403840"/>
                </a:cubicBezTo>
                <a:cubicBezTo>
                  <a:pt x="997242" y="2402692"/>
                  <a:pt x="994563" y="2405818"/>
                  <a:pt x="989523" y="2407795"/>
                </a:cubicBezTo>
                <a:cubicBezTo>
                  <a:pt x="987226" y="2408689"/>
                  <a:pt x="975934" y="2415643"/>
                  <a:pt x="977720" y="2415643"/>
                </a:cubicBezTo>
                <a:cubicBezTo>
                  <a:pt x="967576" y="2415579"/>
                  <a:pt x="964003" y="2401543"/>
                  <a:pt x="950095" y="2399884"/>
                </a:cubicBezTo>
                <a:cubicBezTo>
                  <a:pt x="949393" y="2386040"/>
                  <a:pt x="963366" y="2386933"/>
                  <a:pt x="965853" y="2376215"/>
                </a:cubicBezTo>
                <a:cubicBezTo>
                  <a:pt x="957368" y="2365050"/>
                  <a:pt x="944864" y="2369707"/>
                  <a:pt x="930381" y="2372259"/>
                </a:cubicBezTo>
                <a:cubicBezTo>
                  <a:pt x="911241" y="2371685"/>
                  <a:pt x="905755" y="2357458"/>
                  <a:pt x="886998" y="2356501"/>
                </a:cubicBezTo>
                <a:cubicBezTo>
                  <a:pt x="883489" y="2349547"/>
                  <a:pt x="877492" y="2345017"/>
                  <a:pt x="875195" y="2336851"/>
                </a:cubicBezTo>
                <a:cubicBezTo>
                  <a:pt x="860138" y="2338765"/>
                  <a:pt x="850058" y="2335703"/>
                  <a:pt x="843679" y="2328940"/>
                </a:cubicBezTo>
                <a:cubicBezTo>
                  <a:pt x="849037" y="2299911"/>
                  <a:pt x="835065" y="2290278"/>
                  <a:pt x="827920" y="2273817"/>
                </a:cubicBezTo>
                <a:cubicBezTo>
                  <a:pt x="833215" y="2269862"/>
                  <a:pt x="839787" y="2267310"/>
                  <a:pt x="843679" y="2261951"/>
                </a:cubicBezTo>
                <a:cubicBezTo>
                  <a:pt x="844380" y="2248170"/>
                  <a:pt x="830344" y="2248999"/>
                  <a:pt x="827920" y="2238345"/>
                </a:cubicBezTo>
                <a:cubicBezTo>
                  <a:pt x="831620" y="2214931"/>
                  <a:pt x="817138" y="2209699"/>
                  <a:pt x="812161" y="2194962"/>
                </a:cubicBezTo>
                <a:cubicBezTo>
                  <a:pt x="812161" y="2173972"/>
                  <a:pt x="812161" y="2152918"/>
                  <a:pt x="812161" y="2131928"/>
                </a:cubicBezTo>
                <a:cubicBezTo>
                  <a:pt x="820966" y="2122358"/>
                  <a:pt x="827346" y="2110364"/>
                  <a:pt x="835767" y="2100412"/>
                </a:cubicBezTo>
                <a:cubicBezTo>
                  <a:pt x="859692" y="2098051"/>
                  <a:pt x="868369" y="2080506"/>
                  <a:pt x="890953" y="2076806"/>
                </a:cubicBezTo>
                <a:cubicBezTo>
                  <a:pt x="903586" y="2068384"/>
                  <a:pt x="914431" y="2058240"/>
                  <a:pt x="926426" y="2049245"/>
                </a:cubicBezTo>
                <a:cubicBezTo>
                  <a:pt x="923044" y="2037697"/>
                  <a:pt x="932678" y="2038144"/>
                  <a:pt x="929871" y="2026085"/>
                </a:cubicBezTo>
                <a:cubicBezTo>
                  <a:pt x="939058" y="2026085"/>
                  <a:pt x="948245" y="2026085"/>
                  <a:pt x="957432" y="2026085"/>
                </a:cubicBezTo>
                <a:cubicBezTo>
                  <a:pt x="964195" y="2032465"/>
                  <a:pt x="967193" y="2042546"/>
                  <a:pt x="965343" y="2057602"/>
                </a:cubicBezTo>
                <a:cubicBezTo>
                  <a:pt x="980591" y="2061047"/>
                  <a:pt x="979378" y="2047969"/>
                  <a:pt x="988948" y="2045800"/>
                </a:cubicBezTo>
                <a:cubicBezTo>
                  <a:pt x="1001708" y="2048096"/>
                  <a:pt x="1007259" y="2043120"/>
                  <a:pt x="1016510" y="2041844"/>
                </a:cubicBezTo>
                <a:cubicBezTo>
                  <a:pt x="1023081" y="2036612"/>
                  <a:pt x="1017849" y="2019514"/>
                  <a:pt x="1024421" y="2014283"/>
                </a:cubicBezTo>
                <a:cubicBezTo>
                  <a:pt x="1029589" y="2028829"/>
                  <a:pt x="1051919" y="2026213"/>
                  <a:pt x="1063849" y="2033997"/>
                </a:cubicBezTo>
                <a:cubicBezTo>
                  <a:pt x="1064487" y="2045161"/>
                  <a:pt x="1052046" y="2043184"/>
                  <a:pt x="1052046" y="2053711"/>
                </a:cubicBezTo>
                <a:cubicBezTo>
                  <a:pt x="1052046" y="2087843"/>
                  <a:pt x="1052046" y="2121976"/>
                  <a:pt x="1052046" y="2156108"/>
                </a:cubicBezTo>
                <a:cubicBezTo>
                  <a:pt x="1055937" y="2170654"/>
                  <a:pt x="1069272" y="2175630"/>
                  <a:pt x="1075716" y="2187625"/>
                </a:cubicBezTo>
                <a:cubicBezTo>
                  <a:pt x="1086880" y="2180479"/>
                  <a:pt x="1088730" y="2163828"/>
                  <a:pt x="1103276" y="2160000"/>
                </a:cubicBezTo>
                <a:cubicBezTo>
                  <a:pt x="1095302" y="2146921"/>
                  <a:pt x="1113356" y="2149026"/>
                  <a:pt x="1115079" y="2140286"/>
                </a:cubicBezTo>
                <a:cubicBezTo>
                  <a:pt x="1116100" y="2135309"/>
                  <a:pt x="1107424" y="2133906"/>
                  <a:pt x="1107232" y="2124527"/>
                </a:cubicBezTo>
                <a:cubicBezTo>
                  <a:pt x="1106977" y="2114064"/>
                  <a:pt x="1112145" y="2116425"/>
                  <a:pt x="1119035" y="2104814"/>
                </a:cubicBezTo>
                <a:cubicBezTo>
                  <a:pt x="1112464" y="2095627"/>
                  <a:pt x="1097024" y="2095308"/>
                  <a:pt x="1099321" y="2077252"/>
                </a:cubicBezTo>
                <a:cubicBezTo>
                  <a:pt x="1091410" y="2064174"/>
                  <a:pt x="1066720" y="2067810"/>
                  <a:pt x="1067805" y="2045736"/>
                </a:cubicBezTo>
                <a:cubicBezTo>
                  <a:pt x="1092495" y="2045991"/>
                  <a:pt x="1121778" y="2041652"/>
                  <a:pt x="1130838" y="2057538"/>
                </a:cubicBezTo>
                <a:cubicBezTo>
                  <a:pt x="1141364" y="2045927"/>
                  <a:pt x="1141875" y="2007010"/>
                  <a:pt x="1134794" y="1990549"/>
                </a:cubicBezTo>
                <a:cubicBezTo>
                  <a:pt x="1135814" y="1974472"/>
                  <a:pt x="1149467" y="1971091"/>
                  <a:pt x="1146596" y="1951185"/>
                </a:cubicBezTo>
                <a:cubicBezTo>
                  <a:pt x="1145193" y="1938107"/>
                  <a:pt x="1123883" y="1944997"/>
                  <a:pt x="1111124" y="1943274"/>
                </a:cubicBezTo>
                <a:cubicBezTo>
                  <a:pt x="1100278" y="1935746"/>
                  <a:pt x="1087008" y="1930642"/>
                  <a:pt x="1079607" y="1919669"/>
                </a:cubicBezTo>
                <a:cubicBezTo>
                  <a:pt x="1071185" y="1924326"/>
                  <a:pt x="1057596" y="1923879"/>
                  <a:pt x="1052046" y="1931471"/>
                </a:cubicBezTo>
                <a:cubicBezTo>
                  <a:pt x="1053960" y="1972750"/>
                  <a:pt x="1024613" y="1982893"/>
                  <a:pt x="1008727" y="2006308"/>
                </a:cubicBezTo>
                <a:cubicBezTo>
                  <a:pt x="988630" y="2000119"/>
                  <a:pt x="976188" y="1986275"/>
                  <a:pt x="957496" y="1978747"/>
                </a:cubicBezTo>
                <a:cubicBezTo>
                  <a:pt x="943523" y="1977917"/>
                  <a:pt x="949713" y="1997248"/>
                  <a:pt x="933827" y="1994505"/>
                </a:cubicBezTo>
                <a:cubicBezTo>
                  <a:pt x="931402" y="2004011"/>
                  <a:pt x="928148" y="2012560"/>
                  <a:pt x="929871" y="2026085"/>
                </a:cubicBezTo>
                <a:cubicBezTo>
                  <a:pt x="917430" y="2024172"/>
                  <a:pt x="915963" y="2033167"/>
                  <a:pt x="902309" y="2030041"/>
                </a:cubicBezTo>
                <a:cubicBezTo>
                  <a:pt x="897844" y="2021428"/>
                  <a:pt x="892166" y="2013964"/>
                  <a:pt x="894398" y="1998524"/>
                </a:cubicBezTo>
                <a:cubicBezTo>
                  <a:pt x="887189" y="1987296"/>
                  <a:pt x="872770" y="1983404"/>
                  <a:pt x="862882" y="1974919"/>
                </a:cubicBezTo>
                <a:cubicBezTo>
                  <a:pt x="861478" y="1963180"/>
                  <a:pt x="856629" y="1954950"/>
                  <a:pt x="851079" y="1947358"/>
                </a:cubicBezTo>
                <a:cubicBezTo>
                  <a:pt x="852737" y="1899062"/>
                  <a:pt x="877045" y="1873478"/>
                  <a:pt x="902309" y="1848852"/>
                </a:cubicBezTo>
                <a:cubicBezTo>
                  <a:pt x="897269" y="1815804"/>
                  <a:pt x="891336" y="1783649"/>
                  <a:pt x="894398" y="1742435"/>
                </a:cubicBezTo>
                <a:cubicBezTo>
                  <a:pt x="906520" y="1729548"/>
                  <a:pt x="916026" y="1714108"/>
                  <a:pt x="929871" y="1703007"/>
                </a:cubicBezTo>
                <a:cubicBezTo>
                  <a:pt x="929998" y="1688716"/>
                  <a:pt x="927637" y="1671873"/>
                  <a:pt x="937782" y="1667535"/>
                </a:cubicBezTo>
                <a:cubicBezTo>
                  <a:pt x="953540" y="1666259"/>
                  <a:pt x="946076" y="1688142"/>
                  <a:pt x="953540" y="1695160"/>
                </a:cubicBezTo>
                <a:cubicBezTo>
                  <a:pt x="969426" y="1688716"/>
                  <a:pt x="987226" y="1684187"/>
                  <a:pt x="1000816" y="1675446"/>
                </a:cubicBezTo>
                <a:cubicBezTo>
                  <a:pt x="1000816" y="1662303"/>
                  <a:pt x="1000816" y="1649161"/>
                  <a:pt x="1000816" y="1636018"/>
                </a:cubicBezTo>
                <a:cubicBezTo>
                  <a:pt x="991310" y="1628490"/>
                  <a:pt x="969107" y="1633530"/>
                  <a:pt x="953540" y="1632126"/>
                </a:cubicBezTo>
                <a:cubicBezTo>
                  <a:pt x="949011" y="1627469"/>
                  <a:pt x="949074" y="1618154"/>
                  <a:pt x="949585" y="1608457"/>
                </a:cubicBezTo>
                <a:cubicBezTo>
                  <a:pt x="933316" y="1590593"/>
                  <a:pt x="934464" y="1555312"/>
                  <a:pt x="918068" y="1537576"/>
                </a:cubicBezTo>
                <a:cubicBezTo>
                  <a:pt x="914623" y="1524880"/>
                  <a:pt x="931083" y="1532153"/>
                  <a:pt x="929934" y="1521818"/>
                </a:cubicBezTo>
                <a:cubicBezTo>
                  <a:pt x="929934" y="1513970"/>
                  <a:pt x="929934" y="1506059"/>
                  <a:pt x="929934" y="1498212"/>
                </a:cubicBezTo>
                <a:cubicBezTo>
                  <a:pt x="925660" y="1478817"/>
                  <a:pt x="907094" y="1473713"/>
                  <a:pt x="894462" y="1462740"/>
                </a:cubicBezTo>
                <a:cubicBezTo>
                  <a:pt x="870346" y="1476712"/>
                  <a:pt x="839595" y="1484049"/>
                  <a:pt x="843231" y="1525773"/>
                </a:cubicBezTo>
                <a:cubicBezTo>
                  <a:pt x="823900" y="1526220"/>
                  <a:pt x="831237" y="1553143"/>
                  <a:pt x="803804" y="1545487"/>
                </a:cubicBezTo>
                <a:cubicBezTo>
                  <a:pt x="788811" y="1552824"/>
                  <a:pt x="788173" y="1574516"/>
                  <a:pt x="772287" y="1580959"/>
                </a:cubicBezTo>
                <a:cubicBezTo>
                  <a:pt x="754742" y="1584022"/>
                  <a:pt x="748618" y="1575664"/>
                  <a:pt x="732860" y="1577004"/>
                </a:cubicBezTo>
                <a:cubicBezTo>
                  <a:pt x="721567" y="1562075"/>
                  <a:pt x="706063" y="1551229"/>
                  <a:pt x="689540" y="1541532"/>
                </a:cubicBezTo>
                <a:cubicBezTo>
                  <a:pt x="682394" y="1520797"/>
                  <a:pt x="661149" y="1491386"/>
                  <a:pt x="677737" y="1470587"/>
                </a:cubicBezTo>
                <a:cubicBezTo>
                  <a:pt x="678949" y="1461528"/>
                  <a:pt x="666317" y="1466185"/>
                  <a:pt x="665871" y="1458784"/>
                </a:cubicBezTo>
                <a:cubicBezTo>
                  <a:pt x="650495" y="1460762"/>
                  <a:pt x="659235" y="1477669"/>
                  <a:pt x="658023" y="1490301"/>
                </a:cubicBezTo>
                <a:cubicBezTo>
                  <a:pt x="656811" y="1502423"/>
                  <a:pt x="650941" y="1513524"/>
                  <a:pt x="654067" y="1525773"/>
                </a:cubicBezTo>
                <a:cubicBezTo>
                  <a:pt x="635247" y="1534705"/>
                  <a:pt x="614512" y="1534131"/>
                  <a:pt x="602837" y="1517926"/>
                </a:cubicBezTo>
                <a:cubicBezTo>
                  <a:pt x="604240" y="1486537"/>
                  <a:pt x="634609" y="1484049"/>
                  <a:pt x="638309" y="1454893"/>
                </a:cubicBezTo>
                <a:cubicBezTo>
                  <a:pt x="632822" y="1435370"/>
                  <a:pt x="607175" y="1436136"/>
                  <a:pt x="598882" y="1419420"/>
                </a:cubicBezTo>
                <a:cubicBezTo>
                  <a:pt x="581719" y="1424588"/>
                  <a:pt x="558432" y="1423631"/>
                  <a:pt x="539804" y="1427331"/>
                </a:cubicBezTo>
                <a:cubicBezTo>
                  <a:pt x="535975" y="1394411"/>
                  <a:pt x="529787" y="1363787"/>
                  <a:pt x="484681" y="1372145"/>
                </a:cubicBezTo>
                <a:cubicBezTo>
                  <a:pt x="484681" y="1364234"/>
                  <a:pt x="484681" y="1356387"/>
                  <a:pt x="484681" y="1348476"/>
                </a:cubicBezTo>
                <a:cubicBezTo>
                  <a:pt x="483852" y="1334504"/>
                  <a:pt x="503183" y="1340692"/>
                  <a:pt x="500439" y="1324806"/>
                </a:cubicBezTo>
                <a:cubicBezTo>
                  <a:pt x="508670" y="1319958"/>
                  <a:pt x="515240" y="1313323"/>
                  <a:pt x="520153" y="1305092"/>
                </a:cubicBezTo>
                <a:cubicBezTo>
                  <a:pt x="532403" y="1305475"/>
                  <a:pt x="539038" y="1300307"/>
                  <a:pt x="547778" y="1297181"/>
                </a:cubicBezTo>
                <a:cubicBezTo>
                  <a:pt x="544461" y="1278169"/>
                  <a:pt x="538719" y="1261581"/>
                  <a:pt x="528064" y="1249906"/>
                </a:cubicBezTo>
                <a:cubicBezTo>
                  <a:pt x="517602" y="1249842"/>
                  <a:pt x="505543" y="1251374"/>
                  <a:pt x="500503" y="1245951"/>
                </a:cubicBezTo>
                <a:cubicBezTo>
                  <a:pt x="500503" y="1234148"/>
                  <a:pt x="500503" y="1222345"/>
                  <a:pt x="500503" y="1210479"/>
                </a:cubicBezTo>
                <a:cubicBezTo>
                  <a:pt x="499482" y="1197591"/>
                  <a:pt x="515815" y="1202121"/>
                  <a:pt x="516261" y="1190764"/>
                </a:cubicBezTo>
                <a:cubicBezTo>
                  <a:pt x="506373" y="1181003"/>
                  <a:pt x="496484" y="1171114"/>
                  <a:pt x="484745" y="1163203"/>
                </a:cubicBezTo>
                <a:cubicBezTo>
                  <a:pt x="469879" y="1160205"/>
                  <a:pt x="465860" y="1167988"/>
                  <a:pt x="453228" y="1167159"/>
                </a:cubicBezTo>
                <a:cubicBezTo>
                  <a:pt x="449719" y="1157525"/>
                  <a:pt x="444041" y="1150061"/>
                  <a:pt x="445317" y="1135642"/>
                </a:cubicBezTo>
                <a:cubicBezTo>
                  <a:pt x="468412" y="1131176"/>
                  <a:pt x="481491" y="1116694"/>
                  <a:pt x="500439" y="1108081"/>
                </a:cubicBezTo>
                <a:cubicBezTo>
                  <a:pt x="500439" y="1096214"/>
                  <a:pt x="500439" y="1084475"/>
                  <a:pt x="500439" y="1072608"/>
                </a:cubicBezTo>
                <a:cubicBezTo>
                  <a:pt x="488764" y="1059338"/>
                  <a:pt x="470900" y="1052193"/>
                  <a:pt x="461011" y="1037136"/>
                </a:cubicBezTo>
                <a:cubicBezTo>
                  <a:pt x="465541" y="1018571"/>
                  <a:pt x="472815" y="1017933"/>
                  <a:pt x="492528" y="1021378"/>
                </a:cubicBezTo>
                <a:cubicBezTo>
                  <a:pt x="496994" y="1012701"/>
                  <a:pt x="502672" y="1005300"/>
                  <a:pt x="500439" y="989861"/>
                </a:cubicBezTo>
                <a:cubicBezTo>
                  <a:pt x="500695" y="978314"/>
                  <a:pt x="509435" y="975188"/>
                  <a:pt x="516197" y="970147"/>
                </a:cubicBezTo>
                <a:cubicBezTo>
                  <a:pt x="513837" y="955984"/>
                  <a:pt x="520728" y="951071"/>
                  <a:pt x="524045" y="942586"/>
                </a:cubicBezTo>
                <a:cubicBezTo>
                  <a:pt x="579678" y="948264"/>
                  <a:pt x="607494" y="926253"/>
                  <a:pt x="638309" y="907114"/>
                </a:cubicBezTo>
                <a:cubicBezTo>
                  <a:pt x="671995" y="911899"/>
                  <a:pt x="686414" y="897416"/>
                  <a:pt x="701342" y="883444"/>
                </a:cubicBezTo>
                <a:cubicBezTo>
                  <a:pt x="689412" y="863284"/>
                  <a:pt x="664276" y="876746"/>
                  <a:pt x="642264" y="871641"/>
                </a:cubicBezTo>
                <a:cubicBezTo>
                  <a:pt x="637990" y="861498"/>
                  <a:pt x="632312" y="852693"/>
                  <a:pt x="622551" y="847972"/>
                </a:cubicBezTo>
                <a:cubicBezTo>
                  <a:pt x="625103" y="833554"/>
                  <a:pt x="619935" y="826982"/>
                  <a:pt x="614704" y="820411"/>
                </a:cubicBezTo>
                <a:cubicBezTo>
                  <a:pt x="606793" y="820411"/>
                  <a:pt x="598945" y="820411"/>
                  <a:pt x="591034" y="820411"/>
                </a:cubicBezTo>
                <a:cubicBezTo>
                  <a:pt x="572659" y="798081"/>
                  <a:pt x="540122" y="789915"/>
                  <a:pt x="531956" y="757377"/>
                </a:cubicBezTo>
                <a:cubicBezTo>
                  <a:pt x="530872" y="749275"/>
                  <a:pt x="517282" y="753677"/>
                  <a:pt x="516197" y="745574"/>
                </a:cubicBezTo>
                <a:cubicBezTo>
                  <a:pt x="519005" y="724712"/>
                  <a:pt x="539165" y="721267"/>
                  <a:pt x="535912" y="694344"/>
                </a:cubicBezTo>
                <a:cubicBezTo>
                  <a:pt x="534061" y="681967"/>
                  <a:pt x="546502" y="683945"/>
                  <a:pt x="547715" y="674630"/>
                </a:cubicBezTo>
                <a:cubicBezTo>
                  <a:pt x="553967" y="644134"/>
                  <a:pt x="551096" y="604451"/>
                  <a:pt x="551670" y="568277"/>
                </a:cubicBezTo>
                <a:cubicBezTo>
                  <a:pt x="569980" y="560366"/>
                  <a:pt x="575595" y="539695"/>
                  <a:pt x="591034" y="528849"/>
                </a:cubicBezTo>
                <a:cubicBezTo>
                  <a:pt x="623890" y="526234"/>
                  <a:pt x="667210" y="534081"/>
                  <a:pt x="693495" y="524894"/>
                </a:cubicBezTo>
                <a:cubicBezTo>
                  <a:pt x="706765" y="526042"/>
                  <a:pt x="704916" y="542375"/>
                  <a:pt x="717101" y="544607"/>
                </a:cubicBezTo>
                <a:cubicBezTo>
                  <a:pt x="731201" y="544288"/>
                  <a:pt x="720227" y="518897"/>
                  <a:pt x="728904" y="513091"/>
                </a:cubicBezTo>
                <a:cubicBezTo>
                  <a:pt x="748873" y="516727"/>
                  <a:pt x="756337" y="516344"/>
                  <a:pt x="768331" y="505180"/>
                </a:cubicBezTo>
                <a:cubicBezTo>
                  <a:pt x="763419" y="495674"/>
                  <a:pt x="752190" y="492484"/>
                  <a:pt x="740771" y="489421"/>
                </a:cubicBezTo>
                <a:cubicBezTo>
                  <a:pt x="745874" y="465880"/>
                  <a:pt x="733306" y="460074"/>
                  <a:pt x="728967" y="446102"/>
                </a:cubicBezTo>
                <a:cubicBezTo>
                  <a:pt x="756401" y="424474"/>
                  <a:pt x="769544" y="466262"/>
                  <a:pt x="784090" y="481574"/>
                </a:cubicBezTo>
                <a:cubicBezTo>
                  <a:pt x="789130" y="476087"/>
                  <a:pt x="802719" y="479150"/>
                  <a:pt x="807760" y="473663"/>
                </a:cubicBezTo>
                <a:cubicBezTo>
                  <a:pt x="802655" y="457713"/>
                  <a:pt x="789513" y="449866"/>
                  <a:pt x="780198" y="438191"/>
                </a:cubicBezTo>
                <a:cubicBezTo>
                  <a:pt x="778029" y="424219"/>
                  <a:pt x="794170" y="428493"/>
                  <a:pt x="792001" y="414585"/>
                </a:cubicBezTo>
                <a:cubicBezTo>
                  <a:pt x="795064" y="397040"/>
                  <a:pt x="786769" y="390916"/>
                  <a:pt x="788045" y="375157"/>
                </a:cubicBezTo>
                <a:cubicBezTo>
                  <a:pt x="792958" y="362972"/>
                  <a:pt x="802592" y="355507"/>
                  <a:pt x="811715" y="347596"/>
                </a:cubicBezTo>
                <a:cubicBezTo>
                  <a:pt x="812991" y="333114"/>
                  <a:pt x="808334" y="312698"/>
                  <a:pt x="815607" y="304213"/>
                </a:cubicBezTo>
                <a:cubicBezTo>
                  <a:pt x="827154" y="299683"/>
                  <a:pt x="822433" y="314995"/>
                  <a:pt x="827409" y="319971"/>
                </a:cubicBezTo>
                <a:cubicBezTo>
                  <a:pt x="828749" y="321247"/>
                  <a:pt x="834045" y="318631"/>
                  <a:pt x="835320" y="319971"/>
                </a:cubicBezTo>
                <a:cubicBezTo>
                  <a:pt x="841190" y="326032"/>
                  <a:pt x="845975" y="332859"/>
                  <a:pt x="851079" y="339685"/>
                </a:cubicBezTo>
                <a:cubicBezTo>
                  <a:pt x="863902" y="337388"/>
                  <a:pt x="869389" y="342365"/>
                  <a:pt x="878704" y="343640"/>
                </a:cubicBezTo>
                <a:cubicBezTo>
                  <a:pt x="876790" y="356017"/>
                  <a:pt x="884318" y="359080"/>
                  <a:pt x="886551" y="367310"/>
                </a:cubicBezTo>
                <a:cubicBezTo>
                  <a:pt x="895419" y="361696"/>
                  <a:pt x="894079" y="345937"/>
                  <a:pt x="902309" y="339685"/>
                </a:cubicBezTo>
                <a:cubicBezTo>
                  <a:pt x="913474" y="336431"/>
                  <a:pt x="912517" y="345235"/>
                  <a:pt x="922023" y="343640"/>
                </a:cubicBezTo>
                <a:cubicBezTo>
                  <a:pt x="941610" y="332986"/>
                  <a:pt x="987290" y="348489"/>
                  <a:pt x="1000816" y="331838"/>
                </a:cubicBezTo>
                <a:cubicBezTo>
                  <a:pt x="998072" y="321438"/>
                  <a:pt x="982824" y="323480"/>
                  <a:pt x="981101" y="312124"/>
                </a:cubicBezTo>
                <a:cubicBezTo>
                  <a:pt x="978804" y="296684"/>
                  <a:pt x="984483" y="289284"/>
                  <a:pt x="989012" y="280607"/>
                </a:cubicBezTo>
                <a:cubicBezTo>
                  <a:pt x="1008663" y="283350"/>
                  <a:pt x="1041328" y="296812"/>
                  <a:pt x="1056001" y="280607"/>
                </a:cubicBezTo>
                <a:cubicBezTo>
                  <a:pt x="1053322" y="247814"/>
                  <a:pt x="1005537" y="260191"/>
                  <a:pt x="1000879" y="229376"/>
                </a:cubicBezTo>
                <a:cubicBezTo>
                  <a:pt x="1003878" y="217956"/>
                  <a:pt x="1007068" y="206728"/>
                  <a:pt x="1016638" y="201751"/>
                </a:cubicBezTo>
                <a:cubicBezTo>
                  <a:pt x="1014022" y="179485"/>
                  <a:pt x="1027483" y="173169"/>
                  <a:pt x="1040307" y="166279"/>
                </a:cubicBezTo>
                <a:cubicBezTo>
                  <a:pt x="1051727" y="177189"/>
                  <a:pt x="1066210" y="185036"/>
                  <a:pt x="1075780" y="197796"/>
                </a:cubicBezTo>
                <a:cubicBezTo>
                  <a:pt x="1090900" y="187971"/>
                  <a:pt x="1112974" y="185100"/>
                  <a:pt x="1107296" y="154412"/>
                </a:cubicBezTo>
                <a:cubicBezTo>
                  <a:pt x="1119673" y="152562"/>
                  <a:pt x="1117695" y="165067"/>
                  <a:pt x="1127010" y="166215"/>
                </a:cubicBezTo>
                <a:cubicBezTo>
                  <a:pt x="1144044" y="166215"/>
                  <a:pt x="1161143" y="166215"/>
                  <a:pt x="1178240" y="166215"/>
                </a:cubicBezTo>
                <a:cubicBezTo>
                  <a:pt x="1194509" y="169342"/>
                  <a:pt x="1185641" y="147395"/>
                  <a:pt x="1201910" y="150457"/>
                </a:cubicBezTo>
                <a:close/>
                <a:moveTo>
                  <a:pt x="1363258" y="99354"/>
                </a:moveTo>
                <a:cubicBezTo>
                  <a:pt x="1381951" y="102991"/>
                  <a:pt x="1389607" y="117664"/>
                  <a:pt x="1410533" y="119068"/>
                </a:cubicBezTo>
                <a:cubicBezTo>
                  <a:pt x="1420358" y="150648"/>
                  <a:pt x="1397773" y="150776"/>
                  <a:pt x="1382971" y="166343"/>
                </a:cubicBezTo>
                <a:cubicBezTo>
                  <a:pt x="1361982" y="166343"/>
                  <a:pt x="1340928" y="166343"/>
                  <a:pt x="1319938" y="166343"/>
                </a:cubicBezTo>
                <a:cubicBezTo>
                  <a:pt x="1299395" y="165514"/>
                  <a:pt x="1299012" y="184845"/>
                  <a:pt x="1276555" y="182102"/>
                </a:cubicBezTo>
                <a:cubicBezTo>
                  <a:pt x="1262966" y="150329"/>
                  <a:pt x="1285295" y="133933"/>
                  <a:pt x="1296269" y="115113"/>
                </a:cubicBezTo>
                <a:cubicBezTo>
                  <a:pt x="1326956" y="118239"/>
                  <a:pt x="1348584" y="112305"/>
                  <a:pt x="1363258" y="99354"/>
                </a:cubicBezTo>
                <a:close/>
                <a:moveTo>
                  <a:pt x="1379016" y="848"/>
                </a:moveTo>
                <a:cubicBezTo>
                  <a:pt x="1404599" y="-5978"/>
                  <a:pt x="1403515" y="30706"/>
                  <a:pt x="1382971" y="28410"/>
                </a:cubicBezTo>
                <a:cubicBezTo>
                  <a:pt x="1377548" y="23370"/>
                  <a:pt x="1379079" y="11311"/>
                  <a:pt x="1379016" y="848"/>
                </a:cubicBezTo>
                <a:close/>
              </a:path>
            </a:pathLst>
          </a:custGeom>
          <a:gradFill>
            <a:gsLst>
              <a:gs pos="0">
                <a:schemeClr val="accent4"/>
              </a:gs>
              <a:gs pos="100000">
                <a:schemeClr val="accent5"/>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5" name="Google Shape;165;p2"/>
          <p:cNvSpPr/>
          <p:nvPr/>
        </p:nvSpPr>
        <p:spPr>
          <a:xfrm rot="5400000">
            <a:off x="9883250" y="4549249"/>
            <a:ext cx="2766220" cy="1851281"/>
          </a:xfrm>
          <a:custGeom>
            <a:avLst/>
            <a:gdLst/>
            <a:ahLst/>
            <a:cxnLst/>
            <a:rect l="l" t="t" r="r" b="b"/>
            <a:pathLst>
              <a:path w="2766220" h="1851281" extrusionOk="0">
                <a:moveTo>
                  <a:pt x="2528228" y="472287"/>
                </a:moveTo>
                <a:cubicBezTo>
                  <a:pt x="2528533" y="495724"/>
                  <a:pt x="2551152" y="477916"/>
                  <a:pt x="2558214" y="488663"/>
                </a:cubicBezTo>
                <a:cubicBezTo>
                  <a:pt x="2554120" y="499307"/>
                  <a:pt x="2545114" y="518957"/>
                  <a:pt x="2566707" y="517625"/>
                </a:cubicBezTo>
                <a:cubicBezTo>
                  <a:pt x="2558827" y="503605"/>
                  <a:pt x="2562922" y="496133"/>
                  <a:pt x="2578990" y="495110"/>
                </a:cubicBezTo>
                <a:cubicBezTo>
                  <a:pt x="2575613" y="485183"/>
                  <a:pt x="2574998" y="476790"/>
                  <a:pt x="2577966" y="470241"/>
                </a:cubicBezTo>
                <a:cubicBezTo>
                  <a:pt x="2556884" y="464509"/>
                  <a:pt x="2541122" y="475563"/>
                  <a:pt x="2528228" y="472287"/>
                </a:cubicBezTo>
                <a:close/>
                <a:moveTo>
                  <a:pt x="2493484" y="324978"/>
                </a:moveTo>
                <a:cubicBezTo>
                  <a:pt x="2495528" y="332889"/>
                  <a:pt x="2503818" y="330798"/>
                  <a:pt x="2509805" y="345689"/>
                </a:cubicBezTo>
                <a:cubicBezTo>
                  <a:pt x="2503971" y="347427"/>
                  <a:pt x="2501515" y="343028"/>
                  <a:pt x="2496500" y="343334"/>
                </a:cubicBezTo>
                <a:cubicBezTo>
                  <a:pt x="2498240" y="349168"/>
                  <a:pt x="2499879" y="354900"/>
                  <a:pt x="2501617" y="360733"/>
                </a:cubicBezTo>
                <a:cubicBezTo>
                  <a:pt x="2519220" y="354080"/>
                  <a:pt x="2513695" y="334840"/>
                  <a:pt x="2514616" y="319182"/>
                </a:cubicBezTo>
                <a:cubicBezTo>
                  <a:pt x="2503767" y="324196"/>
                  <a:pt x="2500799" y="314780"/>
                  <a:pt x="2493839" y="312733"/>
                </a:cubicBezTo>
                <a:cubicBezTo>
                  <a:pt x="2492815" y="318592"/>
                  <a:pt x="2492803" y="322341"/>
                  <a:pt x="2493484" y="324978"/>
                </a:cubicBezTo>
                <a:close/>
                <a:moveTo>
                  <a:pt x="2309198" y="371071"/>
                </a:moveTo>
                <a:cubicBezTo>
                  <a:pt x="2309876" y="378056"/>
                  <a:pt x="2312588" y="384171"/>
                  <a:pt x="2319547" y="382942"/>
                </a:cubicBezTo>
                <a:cubicBezTo>
                  <a:pt x="2329578" y="356536"/>
                  <a:pt x="2373178" y="390618"/>
                  <a:pt x="2383206" y="364212"/>
                </a:cubicBezTo>
                <a:cubicBezTo>
                  <a:pt x="2361483" y="368357"/>
                  <a:pt x="2352656" y="348899"/>
                  <a:pt x="2333927" y="347633"/>
                </a:cubicBezTo>
                <a:cubicBezTo>
                  <a:pt x="2327684" y="347210"/>
                  <a:pt x="2320340" y="348809"/>
                  <a:pt x="2311053" y="353978"/>
                </a:cubicBezTo>
                <a:cubicBezTo>
                  <a:pt x="2309876" y="356231"/>
                  <a:pt x="2308520" y="364086"/>
                  <a:pt x="2309198" y="371071"/>
                </a:cubicBezTo>
                <a:close/>
                <a:moveTo>
                  <a:pt x="2258142" y="1369229"/>
                </a:moveTo>
                <a:cubicBezTo>
                  <a:pt x="2267967" y="1390107"/>
                  <a:pt x="2288230" y="1397067"/>
                  <a:pt x="2297236" y="1395430"/>
                </a:cubicBezTo>
                <a:cubicBezTo>
                  <a:pt x="2307573" y="1403206"/>
                  <a:pt x="2315864" y="1414670"/>
                  <a:pt x="2332955" y="1410065"/>
                </a:cubicBezTo>
                <a:cubicBezTo>
                  <a:pt x="2317296" y="1382125"/>
                  <a:pt x="2348000" y="1379464"/>
                  <a:pt x="2349944" y="1361041"/>
                </a:cubicBezTo>
                <a:cubicBezTo>
                  <a:pt x="2325689" y="1367285"/>
                  <a:pt x="2347591" y="1357562"/>
                  <a:pt x="2346566" y="1349476"/>
                </a:cubicBezTo>
                <a:cubicBezTo>
                  <a:pt x="2328452" y="1358176"/>
                  <a:pt x="2309008" y="1355209"/>
                  <a:pt x="2318320" y="1338935"/>
                </a:cubicBezTo>
                <a:cubicBezTo>
                  <a:pt x="2310440" y="1341494"/>
                  <a:pt x="2304811" y="1339957"/>
                  <a:pt x="2299284" y="1338219"/>
                </a:cubicBezTo>
                <a:cubicBezTo>
                  <a:pt x="2300410" y="1356641"/>
                  <a:pt x="2281987" y="1364420"/>
                  <a:pt x="2258142" y="1369229"/>
                </a:cubicBezTo>
                <a:close/>
                <a:moveTo>
                  <a:pt x="2221707" y="1373731"/>
                </a:moveTo>
                <a:cubicBezTo>
                  <a:pt x="2232454" y="1370252"/>
                  <a:pt x="2235319" y="1374552"/>
                  <a:pt x="2230919" y="1383557"/>
                </a:cubicBezTo>
                <a:cubicBezTo>
                  <a:pt x="2268990" y="1372504"/>
                  <a:pt x="2256709" y="1440359"/>
                  <a:pt x="2278610" y="1438618"/>
                </a:cubicBezTo>
                <a:cubicBezTo>
                  <a:pt x="2278510" y="1433807"/>
                  <a:pt x="2275335" y="1427155"/>
                  <a:pt x="2280965" y="1425416"/>
                </a:cubicBezTo>
                <a:cubicBezTo>
                  <a:pt x="2282601" y="1431249"/>
                  <a:pt x="2287616" y="1430943"/>
                  <a:pt x="2290174" y="1435241"/>
                </a:cubicBezTo>
                <a:cubicBezTo>
                  <a:pt x="2280146" y="1437901"/>
                  <a:pt x="2276666" y="1444042"/>
                  <a:pt x="2276256" y="1451923"/>
                </a:cubicBezTo>
                <a:cubicBezTo>
                  <a:pt x="2293348" y="1458881"/>
                  <a:pt x="2308289" y="1433398"/>
                  <a:pt x="2324869" y="1425007"/>
                </a:cubicBezTo>
                <a:cubicBezTo>
                  <a:pt x="2303891" y="1417740"/>
                  <a:pt x="2291097" y="1415387"/>
                  <a:pt x="2285672" y="1398909"/>
                </a:cubicBezTo>
                <a:cubicBezTo>
                  <a:pt x="2262721" y="1409733"/>
                  <a:pt x="2252206" y="1371392"/>
                  <a:pt x="2237891" y="1365620"/>
                </a:cubicBezTo>
                <a:cubicBezTo>
                  <a:pt x="2233119" y="1363696"/>
                  <a:pt x="2227925" y="1365391"/>
                  <a:pt x="2221707" y="1373731"/>
                </a:cubicBezTo>
                <a:close/>
                <a:moveTo>
                  <a:pt x="2180258" y="166177"/>
                </a:moveTo>
                <a:cubicBezTo>
                  <a:pt x="2207993" y="182757"/>
                  <a:pt x="2220172" y="175491"/>
                  <a:pt x="2252410" y="176411"/>
                </a:cubicBezTo>
                <a:cubicBezTo>
                  <a:pt x="2242995" y="159934"/>
                  <a:pt x="2252103" y="153589"/>
                  <a:pt x="2248009" y="139978"/>
                </a:cubicBezTo>
                <a:cubicBezTo>
                  <a:pt x="2237416" y="141666"/>
                  <a:pt x="2233328" y="131323"/>
                  <a:pt x="2224650" y="129457"/>
                </a:cubicBezTo>
                <a:cubicBezTo>
                  <a:pt x="2221758" y="128835"/>
                  <a:pt x="2218356" y="129155"/>
                  <a:pt x="2214032" y="131176"/>
                </a:cubicBezTo>
                <a:cubicBezTo>
                  <a:pt x="2215156" y="135064"/>
                  <a:pt x="2216282" y="138852"/>
                  <a:pt x="2217408" y="142740"/>
                </a:cubicBezTo>
                <a:cubicBezTo>
                  <a:pt x="2202466" y="145299"/>
                  <a:pt x="2182612" y="154100"/>
                  <a:pt x="2180258" y="166177"/>
                </a:cubicBezTo>
                <a:close/>
                <a:moveTo>
                  <a:pt x="2088148" y="237409"/>
                </a:moveTo>
                <a:cubicBezTo>
                  <a:pt x="2098997" y="232291"/>
                  <a:pt x="2101863" y="241810"/>
                  <a:pt x="2108924" y="243857"/>
                </a:cubicBezTo>
                <a:cubicBezTo>
                  <a:pt x="2106160" y="234237"/>
                  <a:pt x="2124070" y="235873"/>
                  <a:pt x="2122843" y="227174"/>
                </a:cubicBezTo>
                <a:cubicBezTo>
                  <a:pt x="2115014" y="233698"/>
                  <a:pt x="2111502" y="208503"/>
                  <a:pt x="2108767" y="206075"/>
                </a:cubicBezTo>
                <a:cubicBezTo>
                  <a:pt x="2107855" y="205267"/>
                  <a:pt x="2107030" y="206987"/>
                  <a:pt x="2106160" y="213256"/>
                </a:cubicBezTo>
                <a:cubicBezTo>
                  <a:pt x="2122024" y="249689"/>
                  <a:pt x="2085284" y="203635"/>
                  <a:pt x="2088148" y="237409"/>
                </a:cubicBezTo>
                <a:close/>
                <a:moveTo>
                  <a:pt x="1920406" y="1525304"/>
                </a:moveTo>
                <a:cubicBezTo>
                  <a:pt x="1924091" y="1524587"/>
                  <a:pt x="1927570" y="1524178"/>
                  <a:pt x="1927981" y="1529398"/>
                </a:cubicBezTo>
                <a:cubicBezTo>
                  <a:pt x="1929823" y="1536869"/>
                  <a:pt x="1922864" y="1539530"/>
                  <a:pt x="1927264" y="1548432"/>
                </a:cubicBezTo>
                <a:cubicBezTo>
                  <a:pt x="1943843" y="1544544"/>
                  <a:pt x="1936987" y="1527863"/>
                  <a:pt x="1943536" y="1518446"/>
                </a:cubicBezTo>
                <a:cubicBezTo>
                  <a:pt x="1932688" y="1530318"/>
                  <a:pt x="1917438" y="1509953"/>
                  <a:pt x="1920406" y="1525304"/>
                </a:cubicBezTo>
                <a:close/>
                <a:moveTo>
                  <a:pt x="1871077" y="1250715"/>
                </a:moveTo>
                <a:cubicBezTo>
                  <a:pt x="1884996" y="1252762"/>
                  <a:pt x="1896252" y="1241299"/>
                  <a:pt x="1914983" y="1250306"/>
                </a:cubicBezTo>
                <a:cubicBezTo>
                  <a:pt x="1898811" y="1232805"/>
                  <a:pt x="1914676" y="1234954"/>
                  <a:pt x="1910581" y="1213973"/>
                </a:cubicBezTo>
                <a:cubicBezTo>
                  <a:pt x="1884996" y="1219397"/>
                  <a:pt x="1874556" y="1233213"/>
                  <a:pt x="1871077" y="1250715"/>
                </a:cubicBezTo>
                <a:close/>
                <a:moveTo>
                  <a:pt x="1868417" y="101501"/>
                </a:moveTo>
                <a:lnTo>
                  <a:pt x="1869133" y="113163"/>
                </a:lnTo>
                <a:cubicBezTo>
                  <a:pt x="1888576" y="97505"/>
                  <a:pt x="1873328" y="102008"/>
                  <a:pt x="1898095" y="104669"/>
                </a:cubicBezTo>
                <a:cubicBezTo>
                  <a:pt x="1904748" y="89931"/>
                  <a:pt x="1890420" y="94537"/>
                  <a:pt x="1897072" y="79799"/>
                </a:cubicBezTo>
                <a:lnTo>
                  <a:pt x="1881816" y="88683"/>
                </a:lnTo>
                <a:lnTo>
                  <a:pt x="1881051" y="89430"/>
                </a:lnTo>
                <a:cubicBezTo>
                  <a:pt x="1878403" y="93613"/>
                  <a:pt x="1875921" y="97809"/>
                  <a:pt x="1869679" y="101596"/>
                </a:cubicBezTo>
                <a:close/>
                <a:moveTo>
                  <a:pt x="1836484" y="984314"/>
                </a:moveTo>
                <a:cubicBezTo>
                  <a:pt x="1850710" y="981959"/>
                  <a:pt x="1853269" y="1001098"/>
                  <a:pt x="1870565" y="993013"/>
                </a:cubicBezTo>
                <a:cubicBezTo>
                  <a:pt x="1866063" y="982471"/>
                  <a:pt x="1873328" y="978377"/>
                  <a:pt x="1869542" y="968245"/>
                </a:cubicBezTo>
                <a:cubicBezTo>
                  <a:pt x="1864629" y="965380"/>
                  <a:pt x="1855239" y="965405"/>
                  <a:pt x="1847640" y="968144"/>
                </a:cubicBezTo>
                <a:cubicBezTo>
                  <a:pt x="1840041" y="970881"/>
                  <a:pt x="1834233" y="976331"/>
                  <a:pt x="1836484" y="984314"/>
                </a:cubicBezTo>
                <a:close/>
                <a:moveTo>
                  <a:pt x="1696622" y="437289"/>
                </a:moveTo>
                <a:lnTo>
                  <a:pt x="1696656" y="437977"/>
                </a:lnTo>
                <a:lnTo>
                  <a:pt x="1704488" y="432465"/>
                </a:lnTo>
                <a:cubicBezTo>
                  <a:pt x="1706861" y="427127"/>
                  <a:pt x="1706772" y="420462"/>
                  <a:pt x="1704853" y="413848"/>
                </a:cubicBezTo>
                <a:lnTo>
                  <a:pt x="1704847" y="413837"/>
                </a:lnTo>
                <a:lnTo>
                  <a:pt x="1700163" y="414463"/>
                </a:lnTo>
                <a:cubicBezTo>
                  <a:pt x="1698781" y="430275"/>
                  <a:pt x="1696824" y="430659"/>
                  <a:pt x="1696622" y="437289"/>
                </a:cubicBezTo>
                <a:close/>
                <a:moveTo>
                  <a:pt x="1687267" y="456118"/>
                </a:moveTo>
                <a:lnTo>
                  <a:pt x="1687279" y="456121"/>
                </a:lnTo>
                <a:lnTo>
                  <a:pt x="1687280" y="456113"/>
                </a:lnTo>
                <a:close/>
                <a:moveTo>
                  <a:pt x="1669493" y="182448"/>
                </a:moveTo>
                <a:cubicBezTo>
                  <a:pt x="1679114" y="201279"/>
                  <a:pt x="1691908" y="189305"/>
                  <a:pt x="1703575" y="188588"/>
                </a:cubicBezTo>
                <a:cubicBezTo>
                  <a:pt x="1709613" y="199846"/>
                  <a:pt x="1705519" y="210081"/>
                  <a:pt x="1705621" y="220827"/>
                </a:cubicBezTo>
                <a:cubicBezTo>
                  <a:pt x="1713092" y="225739"/>
                  <a:pt x="1721485" y="222362"/>
                  <a:pt x="1729671" y="220622"/>
                </a:cubicBezTo>
                <a:cubicBezTo>
                  <a:pt x="1732485" y="225662"/>
                  <a:pt x="1735479" y="228950"/>
                  <a:pt x="1738570" y="231288"/>
                </a:cubicBezTo>
                <a:lnTo>
                  <a:pt x="1744537" y="234413"/>
                </a:lnTo>
                <a:lnTo>
                  <a:pt x="1741036" y="223809"/>
                </a:lnTo>
                <a:cubicBezTo>
                  <a:pt x="1735164" y="211260"/>
                  <a:pt x="1729791" y="199542"/>
                  <a:pt x="1748469" y="193094"/>
                </a:cubicBezTo>
                <a:lnTo>
                  <a:pt x="1746830" y="187549"/>
                </a:lnTo>
                <a:lnTo>
                  <a:pt x="1741139" y="186084"/>
                </a:lnTo>
                <a:cubicBezTo>
                  <a:pt x="1736094" y="183253"/>
                  <a:pt x="1731258" y="178354"/>
                  <a:pt x="1726806" y="169654"/>
                </a:cubicBezTo>
                <a:cubicBezTo>
                  <a:pt x="1728495" y="165408"/>
                  <a:pt x="1731924" y="161314"/>
                  <a:pt x="1734866" y="157157"/>
                </a:cubicBezTo>
                <a:lnTo>
                  <a:pt x="1736581" y="152860"/>
                </a:lnTo>
                <a:lnTo>
                  <a:pt x="1736494" y="152565"/>
                </a:lnTo>
                <a:cubicBezTo>
                  <a:pt x="1726720" y="152667"/>
                  <a:pt x="1718277" y="150339"/>
                  <a:pt x="1709860" y="147960"/>
                </a:cubicBezTo>
                <a:lnTo>
                  <a:pt x="1703173" y="146719"/>
                </a:lnTo>
                <a:lnTo>
                  <a:pt x="1696833" y="155941"/>
                </a:lnTo>
                <a:cubicBezTo>
                  <a:pt x="1696308" y="160342"/>
                  <a:pt x="1697331" y="164896"/>
                  <a:pt x="1697535" y="169348"/>
                </a:cubicBezTo>
                <a:cubicBezTo>
                  <a:pt x="1688427" y="171189"/>
                  <a:pt x="1679523" y="171600"/>
                  <a:pt x="1669493" y="182448"/>
                </a:cubicBezTo>
                <a:close/>
                <a:moveTo>
                  <a:pt x="1661888" y="1429992"/>
                </a:moveTo>
                <a:cubicBezTo>
                  <a:pt x="1662104" y="1420388"/>
                  <a:pt x="1673273" y="1416741"/>
                  <a:pt x="1674883" y="1407914"/>
                </a:cubicBezTo>
                <a:cubicBezTo>
                  <a:pt x="1683584" y="1406788"/>
                  <a:pt x="1682049" y="1424596"/>
                  <a:pt x="1691566" y="1421834"/>
                </a:cubicBezTo>
                <a:cubicBezTo>
                  <a:pt x="1694534" y="1434830"/>
                  <a:pt x="1680718" y="1438618"/>
                  <a:pt x="1666083" y="1441995"/>
                </a:cubicBezTo>
                <a:cubicBezTo>
                  <a:pt x="1662961" y="1437057"/>
                  <a:pt x="1661816" y="1433194"/>
                  <a:pt x="1661888" y="1429992"/>
                </a:cubicBezTo>
                <a:close/>
                <a:moveTo>
                  <a:pt x="1661863" y="402006"/>
                </a:moveTo>
                <a:lnTo>
                  <a:pt x="1664751" y="400238"/>
                </a:lnTo>
                <a:cubicBezTo>
                  <a:pt x="1668233" y="411700"/>
                  <a:pt x="1682662" y="402898"/>
                  <a:pt x="1683173" y="419990"/>
                </a:cubicBezTo>
                <a:cubicBezTo>
                  <a:pt x="1701825" y="413619"/>
                  <a:pt x="1684037" y="402470"/>
                  <a:pt x="1684771" y="396128"/>
                </a:cubicBezTo>
                <a:lnTo>
                  <a:pt x="1690335" y="393400"/>
                </a:lnTo>
                <a:lnTo>
                  <a:pt x="1676453" y="385805"/>
                </a:lnTo>
                <a:cubicBezTo>
                  <a:pt x="1670057" y="389592"/>
                  <a:pt x="1666347" y="393660"/>
                  <a:pt x="1663775" y="397843"/>
                </a:cubicBezTo>
                <a:close/>
                <a:moveTo>
                  <a:pt x="1614126" y="291546"/>
                </a:moveTo>
                <a:cubicBezTo>
                  <a:pt x="1617298" y="303418"/>
                  <a:pt x="1629273" y="316109"/>
                  <a:pt x="1639611" y="328800"/>
                </a:cubicBezTo>
                <a:cubicBezTo>
                  <a:pt x="1631729" y="353566"/>
                  <a:pt x="1658134" y="374855"/>
                  <a:pt x="1681571" y="362368"/>
                </a:cubicBezTo>
                <a:lnTo>
                  <a:pt x="1679095" y="355268"/>
                </a:lnTo>
                <a:lnTo>
                  <a:pt x="1674372" y="347122"/>
                </a:lnTo>
                <a:lnTo>
                  <a:pt x="1675738" y="345638"/>
                </a:lnTo>
                <a:lnTo>
                  <a:pt x="1669532" y="327840"/>
                </a:lnTo>
                <a:cubicBezTo>
                  <a:pt x="1664325" y="316211"/>
                  <a:pt x="1660282" y="304698"/>
                  <a:pt x="1664478" y="294003"/>
                </a:cubicBezTo>
                <a:cubicBezTo>
                  <a:pt x="1655677" y="293389"/>
                  <a:pt x="1645341" y="307205"/>
                  <a:pt x="1637052" y="301883"/>
                </a:cubicBezTo>
                <a:cubicBezTo>
                  <a:pt x="1633623" y="296101"/>
                  <a:pt x="1629964" y="292852"/>
                  <a:pt x="1626126" y="291380"/>
                </a:cubicBezTo>
                <a:cubicBezTo>
                  <a:pt x="1622288" y="289909"/>
                  <a:pt x="1618271" y="290216"/>
                  <a:pt x="1614126" y="291546"/>
                </a:cubicBezTo>
                <a:close/>
                <a:moveTo>
                  <a:pt x="1591065" y="534718"/>
                </a:moveTo>
                <a:cubicBezTo>
                  <a:pt x="1590962" y="548278"/>
                  <a:pt x="1596412" y="551630"/>
                  <a:pt x="1603115" y="552678"/>
                </a:cubicBezTo>
                <a:lnTo>
                  <a:pt x="1609192" y="553163"/>
                </a:lnTo>
                <a:lnTo>
                  <a:pt x="1622517" y="550783"/>
                </a:lnTo>
                <a:cubicBezTo>
                  <a:pt x="1631421" y="543619"/>
                  <a:pt x="1628862" y="535431"/>
                  <a:pt x="1632855" y="527859"/>
                </a:cubicBezTo>
                <a:lnTo>
                  <a:pt x="1635768" y="526474"/>
                </a:lnTo>
                <a:lnTo>
                  <a:pt x="1625759" y="524483"/>
                </a:lnTo>
                <a:cubicBezTo>
                  <a:pt x="1614195" y="527860"/>
                  <a:pt x="1602628" y="531339"/>
                  <a:pt x="1591065" y="534718"/>
                </a:cubicBezTo>
                <a:close/>
                <a:moveTo>
                  <a:pt x="1573564" y="539733"/>
                </a:moveTo>
                <a:lnTo>
                  <a:pt x="1573702" y="542102"/>
                </a:lnTo>
                <a:lnTo>
                  <a:pt x="1574519" y="551295"/>
                </a:lnTo>
                <a:lnTo>
                  <a:pt x="1582478" y="552595"/>
                </a:lnTo>
                <a:close/>
                <a:moveTo>
                  <a:pt x="1568447" y="478736"/>
                </a:moveTo>
                <a:cubicBezTo>
                  <a:pt x="1569469" y="497668"/>
                  <a:pt x="1583491" y="492756"/>
                  <a:pt x="1584514" y="511793"/>
                </a:cubicBezTo>
                <a:cubicBezTo>
                  <a:pt x="1602168" y="510923"/>
                  <a:pt x="1617033" y="507622"/>
                  <a:pt x="1631617" y="502786"/>
                </a:cubicBezTo>
                <a:lnTo>
                  <a:pt x="1653985" y="493814"/>
                </a:lnTo>
                <a:lnTo>
                  <a:pt x="1652914" y="487228"/>
                </a:lnTo>
                <a:lnTo>
                  <a:pt x="1658628" y="491951"/>
                </a:lnTo>
                <a:lnTo>
                  <a:pt x="1677033" y="484569"/>
                </a:lnTo>
                <a:cubicBezTo>
                  <a:pt x="1671915" y="467273"/>
                  <a:pt x="1666798" y="449874"/>
                  <a:pt x="1661681" y="432475"/>
                </a:cubicBezTo>
                <a:cubicBezTo>
                  <a:pt x="1655029" y="429814"/>
                  <a:pt x="1627498" y="436160"/>
                  <a:pt x="1610305" y="428792"/>
                </a:cubicBezTo>
                <a:cubicBezTo>
                  <a:pt x="1611123" y="414208"/>
                  <a:pt x="1621767" y="411675"/>
                  <a:pt x="1633690" y="410485"/>
                </a:cubicBezTo>
                <a:lnTo>
                  <a:pt x="1642672" y="409416"/>
                </a:lnTo>
                <a:lnTo>
                  <a:pt x="1639353" y="409164"/>
                </a:lnTo>
                <a:cubicBezTo>
                  <a:pt x="1633212" y="408397"/>
                  <a:pt x="1627275" y="405711"/>
                  <a:pt x="1622004" y="396245"/>
                </a:cubicBezTo>
                <a:cubicBezTo>
                  <a:pt x="1607678" y="394710"/>
                  <a:pt x="1620880" y="409651"/>
                  <a:pt x="1609315" y="416304"/>
                </a:cubicBezTo>
                <a:cubicBezTo>
                  <a:pt x="1602357" y="421829"/>
                  <a:pt x="1604916" y="428278"/>
                  <a:pt x="1594271" y="433396"/>
                </a:cubicBezTo>
                <a:lnTo>
                  <a:pt x="1583534" y="435851"/>
                </a:lnTo>
                <a:lnTo>
                  <a:pt x="1587100" y="437673"/>
                </a:lnTo>
                <a:cubicBezTo>
                  <a:pt x="1588966" y="439467"/>
                  <a:pt x="1590296" y="442250"/>
                  <a:pt x="1590552" y="447009"/>
                </a:cubicBezTo>
                <a:cubicBezTo>
                  <a:pt x="1574586" y="452842"/>
                  <a:pt x="1591473" y="476587"/>
                  <a:pt x="1568447" y="478736"/>
                </a:cubicBezTo>
                <a:close/>
                <a:moveTo>
                  <a:pt x="1506430" y="448722"/>
                </a:moveTo>
                <a:lnTo>
                  <a:pt x="1511851" y="457653"/>
                </a:lnTo>
                <a:cubicBezTo>
                  <a:pt x="1516456" y="452740"/>
                  <a:pt x="1518080" y="448870"/>
                  <a:pt x="1518350" y="445713"/>
                </a:cubicBezTo>
                <a:lnTo>
                  <a:pt x="1517690" y="442607"/>
                </a:lnTo>
                <a:lnTo>
                  <a:pt x="1513521" y="441275"/>
                </a:lnTo>
                <a:close/>
                <a:moveTo>
                  <a:pt x="1440719" y="400976"/>
                </a:moveTo>
                <a:lnTo>
                  <a:pt x="1440772" y="400980"/>
                </a:lnTo>
                <a:cubicBezTo>
                  <a:pt x="1448806" y="404025"/>
                  <a:pt x="1454998" y="410421"/>
                  <a:pt x="1457710" y="423265"/>
                </a:cubicBezTo>
                <a:lnTo>
                  <a:pt x="1459187" y="416379"/>
                </a:lnTo>
                <a:lnTo>
                  <a:pt x="1443415" y="396857"/>
                </a:lnTo>
                <a:close/>
                <a:moveTo>
                  <a:pt x="1430783" y="446735"/>
                </a:moveTo>
                <a:lnTo>
                  <a:pt x="1439783" y="457744"/>
                </a:lnTo>
                <a:lnTo>
                  <a:pt x="1448908" y="457345"/>
                </a:lnTo>
                <a:cubicBezTo>
                  <a:pt x="1447424" y="448237"/>
                  <a:pt x="1441437" y="447316"/>
                  <a:pt x="1435066" y="447086"/>
                </a:cubicBezTo>
                <a:close/>
                <a:moveTo>
                  <a:pt x="1355981" y="1413850"/>
                </a:moveTo>
                <a:cubicBezTo>
                  <a:pt x="1349739" y="1399114"/>
                  <a:pt x="1363658" y="1395430"/>
                  <a:pt x="1373995" y="1389698"/>
                </a:cubicBezTo>
                <a:cubicBezTo>
                  <a:pt x="1385560" y="1407300"/>
                  <a:pt x="1371640" y="1411087"/>
                  <a:pt x="1355981" y="1413850"/>
                </a:cubicBezTo>
                <a:close/>
                <a:moveTo>
                  <a:pt x="1315587" y="501248"/>
                </a:moveTo>
                <a:lnTo>
                  <a:pt x="1315713" y="502312"/>
                </a:lnTo>
                <a:lnTo>
                  <a:pt x="1319234" y="497024"/>
                </a:lnTo>
                <a:close/>
                <a:moveTo>
                  <a:pt x="1314463" y="565214"/>
                </a:moveTo>
                <a:lnTo>
                  <a:pt x="1317473" y="565204"/>
                </a:lnTo>
                <a:lnTo>
                  <a:pt x="1317717" y="563962"/>
                </a:lnTo>
                <a:cubicBezTo>
                  <a:pt x="1321414" y="560815"/>
                  <a:pt x="1326198" y="558819"/>
                  <a:pt x="1327119" y="556209"/>
                </a:cubicBezTo>
                <a:cubicBezTo>
                  <a:pt x="1327836" y="554162"/>
                  <a:pt x="1311562" y="543415"/>
                  <a:pt x="1329472" y="542904"/>
                </a:cubicBezTo>
                <a:cubicBezTo>
                  <a:pt x="1327068" y="535894"/>
                  <a:pt x="1322206" y="536994"/>
                  <a:pt x="1318420" y="540653"/>
                </a:cubicBezTo>
                <a:lnTo>
                  <a:pt x="1316263" y="546789"/>
                </a:lnTo>
                <a:lnTo>
                  <a:pt x="1315998" y="549350"/>
                </a:lnTo>
                <a:cubicBezTo>
                  <a:pt x="1309243" y="553956"/>
                  <a:pt x="1308731" y="559277"/>
                  <a:pt x="1314463" y="565214"/>
                </a:cubicBezTo>
                <a:close/>
                <a:moveTo>
                  <a:pt x="1271581" y="566135"/>
                </a:moveTo>
                <a:cubicBezTo>
                  <a:pt x="1275777" y="564191"/>
                  <a:pt x="1279948" y="562528"/>
                  <a:pt x="1284194" y="560174"/>
                </a:cubicBezTo>
                <a:lnTo>
                  <a:pt x="1296222" y="550877"/>
                </a:lnTo>
                <a:lnTo>
                  <a:pt x="1284864" y="549020"/>
                </a:lnTo>
                <a:lnTo>
                  <a:pt x="1273743" y="544506"/>
                </a:lnTo>
                <a:close/>
                <a:moveTo>
                  <a:pt x="1260528" y="517009"/>
                </a:move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lnTo>
                  <a:pt x="1429626" y="446641"/>
                </a:ln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close/>
                <a:moveTo>
                  <a:pt x="1239009" y="754819"/>
                </a:moveTo>
                <a:lnTo>
                  <a:pt x="1247117" y="766841"/>
                </a:lnTo>
                <a:lnTo>
                  <a:pt x="1249952" y="769659"/>
                </a:lnTo>
                <a:lnTo>
                  <a:pt x="1249330" y="770122"/>
                </a:lnTo>
                <a:lnTo>
                  <a:pt x="1256106" y="780170"/>
                </a:lnTo>
                <a:lnTo>
                  <a:pt x="1258011" y="780650"/>
                </a:lnTo>
                <a:cubicBezTo>
                  <a:pt x="1264152" y="781264"/>
                  <a:pt x="1270268" y="781929"/>
                  <a:pt x="1274924" y="785255"/>
                </a:cubicBez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close/>
                <a:moveTo>
                  <a:pt x="1221738" y="611780"/>
                </a:moveTo>
                <a:cubicBezTo>
                  <a:pt x="1230437" y="622526"/>
                  <a:pt x="1239342" y="630713"/>
                  <a:pt x="1249986" y="622629"/>
                </a:cubicBezTo>
                <a:cubicBezTo>
                  <a:pt x="1249986" y="612420"/>
                  <a:pt x="1240256" y="603765"/>
                  <a:pt x="1230772" y="605819"/>
                </a:cubicBezTo>
                <a:cubicBezTo>
                  <a:pt x="1227610" y="606503"/>
                  <a:pt x="1224476" y="608377"/>
                  <a:pt x="1221738" y="611780"/>
                </a:cubicBezTo>
                <a:close/>
                <a:moveTo>
                  <a:pt x="1194821" y="614338"/>
                </a:moveTo>
                <a:cubicBezTo>
                  <a:pt x="1197689" y="618126"/>
                  <a:pt x="1194414" y="621400"/>
                  <a:pt x="1199018" y="625392"/>
                </a:cubicBezTo>
                <a:cubicBezTo>
                  <a:pt x="1206182" y="626210"/>
                  <a:pt x="1223889" y="614441"/>
                  <a:pt x="1217031" y="605947"/>
                </a:cubicBezTo>
                <a:cubicBezTo>
                  <a:pt x="1209561" y="609221"/>
                  <a:pt x="1202805" y="605435"/>
                  <a:pt x="1194821" y="614338"/>
                </a:cubicBezTo>
                <a:close/>
                <a:moveTo>
                  <a:pt x="1163607" y="659268"/>
                </a:moveTo>
                <a:cubicBezTo>
                  <a:pt x="1162072" y="676052"/>
                  <a:pt x="1172511" y="690995"/>
                  <a:pt x="1189705" y="691198"/>
                </a:cubicBezTo>
                <a:cubicBezTo>
                  <a:pt x="1212222" y="677280"/>
                  <a:pt x="1210787" y="669605"/>
                  <a:pt x="1214575" y="656403"/>
                </a:cubicBezTo>
                <a:cubicBezTo>
                  <a:pt x="1216417" y="649954"/>
                  <a:pt x="1222761" y="644325"/>
                  <a:pt x="1219078" y="638184"/>
                </a:cubicBezTo>
                <a:cubicBezTo>
                  <a:pt x="1197278" y="634092"/>
                  <a:pt x="1182336" y="642791"/>
                  <a:pt x="1163607" y="659268"/>
                </a:cubicBezTo>
                <a:close/>
                <a:moveTo>
                  <a:pt x="1162820" y="1823405"/>
                </a:moveTo>
                <a:cubicBezTo>
                  <a:pt x="1166211" y="1817162"/>
                  <a:pt x="1173144" y="1812838"/>
                  <a:pt x="1183634" y="1810433"/>
                </a:cubicBezTo>
                <a:cubicBezTo>
                  <a:pt x="1192335" y="1815345"/>
                  <a:pt x="1196223" y="1828959"/>
                  <a:pt x="1199600" y="1843388"/>
                </a:cubicBezTo>
                <a:cubicBezTo>
                  <a:pt x="1184453" y="1855465"/>
                  <a:pt x="1180462" y="1850859"/>
                  <a:pt x="1163267" y="1847891"/>
                </a:cubicBezTo>
                <a:cubicBezTo>
                  <a:pt x="1159583" y="1837810"/>
                  <a:pt x="1159430" y="1829648"/>
                  <a:pt x="1162820" y="1823405"/>
                </a:cubicBezTo>
                <a:close/>
                <a:moveTo>
                  <a:pt x="1152930" y="1706349"/>
                </a:move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8022" y="1741759"/>
                  <a:pt x="1233678" y="1769701"/>
                  <a:pt x="1226617" y="1785256"/>
                </a:cubicBezTo>
                <a:cubicBezTo>
                  <a:pt x="1197654" y="1792114"/>
                  <a:pt x="1164802" y="1748003"/>
                  <a:pt x="1183019" y="1722621"/>
                </a:cubicBezTo>
                <a:cubicBezTo>
                  <a:pt x="1172273" y="1718425"/>
                  <a:pt x="1162345" y="1713001"/>
                  <a:pt x="1152930" y="1706349"/>
                </a:cubicBezTo>
                <a:close/>
                <a:moveTo>
                  <a:pt x="1127275" y="834174"/>
                </a:moveTo>
                <a:cubicBezTo>
                  <a:pt x="1129399" y="832459"/>
                  <a:pt x="1131727" y="832280"/>
                  <a:pt x="1134014" y="833087"/>
                </a:cubicBezTo>
                <a:cubicBezTo>
                  <a:pt x="1140874" y="835510"/>
                  <a:pt x="1147360" y="846812"/>
                  <a:pt x="1146823" y="852185"/>
                </a:cubicBezTo>
                <a:cubicBezTo>
                  <a:pt x="1138226" y="858940"/>
                  <a:pt x="1126457" y="841338"/>
                  <a:pt x="1127275" y="834174"/>
                </a:cubicBezTo>
                <a:close/>
                <a:moveTo>
                  <a:pt x="1086440" y="446084"/>
                </a:moveTo>
                <a:cubicBezTo>
                  <a:pt x="1080709" y="438511"/>
                  <a:pt x="1091659" y="430426"/>
                  <a:pt x="1098620" y="431347"/>
                </a:cubicBezTo>
                <a:cubicBezTo>
                  <a:pt x="1104349" y="439023"/>
                  <a:pt x="1093400" y="447006"/>
                  <a:pt x="1086440" y="446084"/>
                </a:cubicBezTo>
                <a:close/>
                <a:moveTo>
                  <a:pt x="1069655" y="271077"/>
                </a:moveTo>
                <a:cubicBezTo>
                  <a:pt x="1071907" y="274047"/>
                  <a:pt x="1074262" y="276911"/>
                  <a:pt x="1076719" y="279879"/>
                </a:cubicBezTo>
                <a:cubicBezTo>
                  <a:pt x="1090022" y="270771"/>
                  <a:pt x="1100871" y="286634"/>
                  <a:pt x="1113663" y="283564"/>
                </a:cubicBezTo>
                <a:cubicBezTo>
                  <a:pt x="1104862" y="275580"/>
                  <a:pt x="1115199" y="269440"/>
                  <a:pt x="1110491" y="261866"/>
                </a:cubicBezTo>
                <a:cubicBezTo>
                  <a:pt x="1103941" y="265141"/>
                  <a:pt x="1098517" y="257875"/>
                  <a:pt x="1091250" y="267906"/>
                </a:cubicBezTo>
                <a:cubicBezTo>
                  <a:pt x="1085212" y="257772"/>
                  <a:pt x="1077434" y="263710"/>
                  <a:pt x="1069655" y="271077"/>
                </a:cubicBezTo>
                <a:close/>
                <a:moveTo>
                  <a:pt x="1060704" y="376484"/>
                </a:moveTo>
                <a:cubicBezTo>
                  <a:pt x="1059409" y="372686"/>
                  <a:pt x="1059755" y="368227"/>
                  <a:pt x="1062800" y="363698"/>
                </a:cubicBezTo>
                <a:cubicBezTo>
                  <a:pt x="1072112" y="359809"/>
                  <a:pt x="1080505" y="364721"/>
                  <a:pt x="1088078" y="376901"/>
                </a:cubicBezTo>
                <a:cubicBezTo>
                  <a:pt x="1083243" y="393328"/>
                  <a:pt x="1064589" y="387878"/>
                  <a:pt x="1060704" y="376484"/>
                </a:cubicBezTo>
                <a:close/>
                <a:moveTo>
                  <a:pt x="1032338" y="894403"/>
                </a:move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8807" y="887700"/>
                  <a:pt x="1060240" y="900288"/>
                  <a:pt x="1044785" y="911237"/>
                </a:cubicBezTo>
                <a:cubicBezTo>
                  <a:pt x="1033374" y="908372"/>
                  <a:pt x="1031788" y="901797"/>
                  <a:pt x="1032338" y="894403"/>
                </a:cubicBezTo>
                <a:close/>
                <a:moveTo>
                  <a:pt x="1016132" y="324400"/>
                </a:moveTo>
                <a:cubicBezTo>
                  <a:pt x="1019099" y="321227"/>
                  <a:pt x="1021607" y="322659"/>
                  <a:pt x="1024101" y="324361"/>
                </a:cubicBezTo>
                <a:cubicBezTo>
                  <a:pt x="1026596" y="326063"/>
                  <a:pt x="1029078" y="328033"/>
                  <a:pt x="1031996" y="325935"/>
                </a:cubicBezTo>
                <a:cubicBezTo>
                  <a:pt x="1033837" y="329721"/>
                  <a:pt x="1027798" y="332587"/>
                  <a:pt x="1030870" y="336476"/>
                </a:cubicBezTo>
                <a:cubicBezTo>
                  <a:pt x="1023295" y="342311"/>
                  <a:pt x="1015210" y="331256"/>
                  <a:pt x="1016132" y="324400"/>
                </a:cubicBezTo>
                <a:close/>
                <a:moveTo>
                  <a:pt x="961703" y="484593"/>
                </a:moveTo>
                <a:cubicBezTo>
                  <a:pt x="958748" y="477588"/>
                  <a:pt x="958537" y="469164"/>
                  <a:pt x="962400" y="460209"/>
                </a:cubicBezTo>
                <a:cubicBezTo>
                  <a:pt x="975193" y="447722"/>
                  <a:pt x="986963" y="445983"/>
                  <a:pt x="998529" y="445266"/>
                </a:cubicBezTo>
                <a:cubicBezTo>
                  <a:pt x="1007535" y="458571"/>
                  <a:pt x="1025852" y="472899"/>
                  <a:pt x="1026469" y="485384"/>
                </a:cubicBezTo>
                <a:cubicBezTo>
                  <a:pt x="1004131" y="513862"/>
                  <a:pt x="970569" y="505610"/>
                  <a:pt x="961703" y="484593"/>
                </a:cubicBezTo>
                <a:close/>
                <a:moveTo>
                  <a:pt x="961607" y="605435"/>
                </a:moveTo>
                <a:cubicBezTo>
                  <a:pt x="960839" y="609375"/>
                  <a:pt x="962093" y="613520"/>
                  <a:pt x="965164" y="617819"/>
                </a:cubicBezTo>
                <a:cubicBezTo>
                  <a:pt x="971302" y="618331"/>
                  <a:pt x="978058" y="612703"/>
                  <a:pt x="984914" y="606459"/>
                </a:cubicBezTo>
                <a:cubicBezTo>
                  <a:pt x="980310" y="598988"/>
                  <a:pt x="975296" y="595713"/>
                  <a:pt x="970178" y="594280"/>
                </a:cubicBezTo>
                <a:cubicBezTo>
                  <a:pt x="965163" y="597759"/>
                  <a:pt x="962374" y="601494"/>
                  <a:pt x="961607" y="605435"/>
                </a:cubicBezTo>
                <a:close/>
                <a:moveTo>
                  <a:pt x="906192" y="1367885"/>
                </a:moveTo>
                <a:cubicBezTo>
                  <a:pt x="907587" y="1362167"/>
                  <a:pt x="909966" y="1356998"/>
                  <a:pt x="909863" y="1350500"/>
                </a:cubicBezTo>
                <a:cubicBezTo>
                  <a:pt x="928285" y="1346097"/>
                  <a:pt x="928694" y="1385296"/>
                  <a:pt x="908431" y="1388572"/>
                </a:cubicBezTo>
                <a:cubicBezTo>
                  <a:pt x="904389" y="1379872"/>
                  <a:pt x="904798" y="1373604"/>
                  <a:pt x="906192" y="1367885"/>
                </a:cubicBezTo>
                <a:close/>
                <a:moveTo>
                  <a:pt x="877902" y="858299"/>
                </a:move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ubicBezTo>
                  <a:pt x="914913" y="876645"/>
                  <a:pt x="902426" y="869072"/>
                  <a:pt x="887995" y="879307"/>
                </a:cubicBezTo>
                <a:cubicBezTo>
                  <a:pt x="878733" y="871732"/>
                  <a:pt x="877403" y="864926"/>
                  <a:pt x="877902" y="858299"/>
                </a:cubicBezTo>
                <a:close/>
                <a:moveTo>
                  <a:pt x="870597" y="234951"/>
                </a:moveTo>
                <a:cubicBezTo>
                  <a:pt x="875612" y="233363"/>
                  <a:pt x="880550" y="232801"/>
                  <a:pt x="885360" y="233607"/>
                </a:cubicBezTo>
                <a:cubicBezTo>
                  <a:pt x="890170" y="234412"/>
                  <a:pt x="894852" y="236587"/>
                  <a:pt x="899355" y="240476"/>
                </a:cubicBezTo>
                <a:cubicBezTo>
                  <a:pt x="898128" y="248767"/>
                  <a:pt x="882673" y="249996"/>
                  <a:pt x="873156" y="261867"/>
                </a:cubicBezTo>
                <a:cubicBezTo>
                  <a:pt x="876738" y="253372"/>
                  <a:pt x="874282" y="244162"/>
                  <a:pt x="870597" y="234951"/>
                </a:cubicBezTo>
                <a:close/>
                <a:moveTo>
                  <a:pt x="836598" y="1072546"/>
                </a:moveTo>
                <a:cubicBezTo>
                  <a:pt x="837557" y="1069821"/>
                  <a:pt x="838837" y="1067262"/>
                  <a:pt x="837916" y="1063528"/>
                </a:cubicBezTo>
                <a:cubicBezTo>
                  <a:pt x="852653" y="1057284"/>
                  <a:pt x="859306" y="1065983"/>
                  <a:pt x="862068" y="1081538"/>
                </a:cubicBezTo>
                <a:cubicBezTo>
                  <a:pt x="851936" y="1085429"/>
                  <a:pt x="847740" y="1078163"/>
                  <a:pt x="837199" y="1082562"/>
                </a:cubicBezTo>
                <a:cubicBezTo>
                  <a:pt x="834999" y="1078162"/>
                  <a:pt x="835639" y="1075271"/>
                  <a:pt x="836598" y="1072546"/>
                </a:cubicBezTo>
                <a:close/>
                <a:moveTo>
                  <a:pt x="806378" y="453245"/>
                </a:moveTo>
                <a:cubicBezTo>
                  <a:pt x="805744" y="457849"/>
                  <a:pt x="807476" y="462051"/>
                  <a:pt x="813079" y="461130"/>
                </a:cubicBezTo>
                <a:cubicBezTo>
                  <a:pt x="810009" y="456422"/>
                  <a:pt x="817891" y="452739"/>
                  <a:pt x="822290" y="448745"/>
                </a:cubicBezTo>
                <a:cubicBezTo>
                  <a:pt x="819400" y="443962"/>
                  <a:pt x="816444" y="442497"/>
                  <a:pt x="813871" y="442953"/>
                </a:cubicBezTo>
                <a:cubicBezTo>
                  <a:pt x="810011" y="443637"/>
                  <a:pt x="807012" y="448641"/>
                  <a:pt x="806378" y="453245"/>
                </a:cubicBezTo>
                <a:close/>
                <a:moveTo>
                  <a:pt x="786129" y="1122785"/>
                </a:move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4436" y="1104671"/>
                  <a:pt x="848456" y="1124320"/>
                  <a:pt x="840883" y="1138035"/>
                </a:cubicBezTo>
                <a:cubicBezTo>
                  <a:pt x="817958" y="1141719"/>
                  <a:pt x="794523" y="1146119"/>
                  <a:pt x="786129" y="1122785"/>
                </a:cubicBezTo>
                <a:close/>
                <a:moveTo>
                  <a:pt x="782152" y="1356141"/>
                </a:moveTo>
                <a:cubicBezTo>
                  <a:pt x="781244" y="1343515"/>
                  <a:pt x="781781" y="1331668"/>
                  <a:pt x="788688" y="1323276"/>
                </a:cubicBezTo>
                <a:cubicBezTo>
                  <a:pt x="806702" y="1329520"/>
                  <a:pt x="793703" y="1358789"/>
                  <a:pt x="790736" y="1372912"/>
                </a:cubicBezTo>
                <a:cubicBezTo>
                  <a:pt x="788688" y="1382431"/>
                  <a:pt x="800458" y="1392563"/>
                  <a:pt x="784288" y="1393689"/>
                </a:cubicBezTo>
                <a:cubicBezTo>
                  <a:pt x="785414" y="1382175"/>
                  <a:pt x="783061" y="1368768"/>
                  <a:pt x="782152" y="1356141"/>
                </a:cubicBezTo>
                <a:close/>
                <a:moveTo>
                  <a:pt x="777158" y="868048"/>
                </a:moveTo>
                <a:cubicBezTo>
                  <a:pt x="781968" y="864057"/>
                  <a:pt x="786881" y="860168"/>
                  <a:pt x="791690" y="856176"/>
                </a:cubicBezTo>
                <a:cubicBezTo>
                  <a:pt x="798753" y="856687"/>
                  <a:pt x="804892" y="866410"/>
                  <a:pt x="811239" y="874189"/>
                </a:cubicBezTo>
                <a:cubicBezTo>
                  <a:pt x="807349" y="880022"/>
                  <a:pt x="800391" y="885548"/>
                  <a:pt x="801413" y="891894"/>
                </a:cubicBezTo>
                <a:cubicBezTo>
                  <a:pt x="791793" y="898853"/>
                  <a:pt x="777158" y="875928"/>
                  <a:pt x="777158" y="868048"/>
                </a:cubicBezTo>
                <a:close/>
                <a:moveTo>
                  <a:pt x="760134" y="1482524"/>
                </a:moveTo>
                <a:cubicBezTo>
                  <a:pt x="754301" y="1456810"/>
                  <a:pt x="786118" y="1438465"/>
                  <a:pt x="810983" y="1440096"/>
                </a:cubicBezTo>
                <a:cubicBezTo>
                  <a:pt x="819271" y="1440639"/>
                  <a:pt x="826787" y="1443403"/>
                  <a:pt x="831878" y="1448853"/>
                </a:cubicBezTo>
                <a:cubicBezTo>
                  <a:pt x="836689" y="1483137"/>
                  <a:pt x="780705" y="1515170"/>
                  <a:pt x="760134" y="1482524"/>
                </a:cubicBezTo>
                <a:close/>
                <a:moveTo>
                  <a:pt x="759624" y="200155"/>
                </a:move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lose/>
                <a:moveTo>
                  <a:pt x="750112" y="596544"/>
                </a:moveTo>
                <a:cubicBezTo>
                  <a:pt x="749908" y="603004"/>
                  <a:pt x="753720" y="608812"/>
                  <a:pt x="760577" y="610450"/>
                </a:cubicBezTo>
                <a:cubicBezTo>
                  <a:pt x="770606" y="600727"/>
                  <a:pt x="761395" y="589162"/>
                  <a:pt x="763750" y="578723"/>
                </a:cubicBezTo>
                <a:cubicBezTo>
                  <a:pt x="754539" y="582971"/>
                  <a:pt x="750317" y="590083"/>
                  <a:pt x="750112" y="596544"/>
                </a:cubicBezTo>
                <a:close/>
                <a:moveTo>
                  <a:pt x="713980" y="87885"/>
                </a:moveTo>
                <a:cubicBezTo>
                  <a:pt x="723804" y="87682"/>
                  <a:pt x="724315" y="104670"/>
                  <a:pt x="740487" y="92696"/>
                </a:cubicBezTo>
                <a:cubicBezTo>
                  <a:pt x="742738" y="100473"/>
                  <a:pt x="745091" y="108149"/>
                  <a:pt x="747242" y="115825"/>
                </a:cubicBezTo>
                <a:cubicBezTo>
                  <a:pt x="724622" y="127492"/>
                  <a:pt x="706814" y="103443"/>
                  <a:pt x="713980" y="87885"/>
                </a:cubicBezTo>
                <a:close/>
                <a:moveTo>
                  <a:pt x="674780" y="61686"/>
                </a:moveTo>
                <a:cubicBezTo>
                  <a:pt x="698831" y="58001"/>
                  <a:pt x="693099" y="59740"/>
                  <a:pt x="715307" y="49711"/>
                </a:cubicBezTo>
                <a:cubicBezTo>
                  <a:pt x="717559" y="57387"/>
                  <a:pt x="719914" y="65165"/>
                  <a:pt x="722165" y="72842"/>
                </a:cubicBezTo>
                <a:cubicBezTo>
                  <a:pt x="703129" y="83997"/>
                  <a:pt x="708145" y="77754"/>
                  <a:pt x="689211" y="88806"/>
                </a:cubicBezTo>
                <a:cubicBezTo>
                  <a:pt x="682251" y="83588"/>
                  <a:pt x="676930" y="75604"/>
                  <a:pt x="674780" y="61686"/>
                </a:cubicBezTo>
                <a:close/>
                <a:moveTo>
                  <a:pt x="581515" y="184833"/>
                </a:moveTo>
                <a:lnTo>
                  <a:pt x="591722" y="186117"/>
                </a:lnTo>
                <a:lnTo>
                  <a:pt x="590858" y="181018"/>
                </a:lnTo>
                <a:close/>
                <a:moveTo>
                  <a:pt x="581227" y="84729"/>
                </a:moveTo>
                <a:cubicBezTo>
                  <a:pt x="582926" y="77178"/>
                  <a:pt x="595130" y="75297"/>
                  <a:pt x="594440" y="66393"/>
                </a:cubicBezTo>
                <a:cubicBezTo>
                  <a:pt x="611837" y="68542"/>
                  <a:pt x="604060" y="96994"/>
                  <a:pt x="583897" y="94640"/>
                </a:cubicBezTo>
                <a:cubicBezTo>
                  <a:pt x="581262" y="90393"/>
                  <a:pt x="580661" y="87246"/>
                  <a:pt x="581227" y="84729"/>
                </a:cubicBezTo>
                <a:close/>
                <a:moveTo>
                  <a:pt x="549442" y="589162"/>
                </a:moveTo>
                <a:cubicBezTo>
                  <a:pt x="553793" y="585632"/>
                  <a:pt x="557911" y="584429"/>
                  <a:pt x="561890" y="584685"/>
                </a:cubicBezTo>
                <a:cubicBezTo>
                  <a:pt x="565869" y="584940"/>
                  <a:pt x="569708" y="586655"/>
                  <a:pt x="573494" y="588957"/>
                </a:cubicBezTo>
                <a:cubicBezTo>
                  <a:pt x="575641" y="591210"/>
                  <a:pt x="555275" y="595507"/>
                  <a:pt x="549442" y="589162"/>
                </a:cubicBezTo>
                <a:close/>
                <a:moveTo>
                  <a:pt x="511592" y="221243"/>
                </a:moveTo>
                <a:lnTo>
                  <a:pt x="531123" y="206396"/>
                </a:lnTo>
                <a:cubicBezTo>
                  <a:pt x="543711" y="200564"/>
                  <a:pt x="555608" y="201350"/>
                  <a:pt x="568282" y="194595"/>
                </a:cubicBezTo>
                <a:lnTo>
                  <a:pt x="580892" y="185087"/>
                </a:lnTo>
                <a:lnTo>
                  <a:pt x="560027" y="193606"/>
                </a:lnTo>
                <a:cubicBezTo>
                  <a:pt x="551251" y="196191"/>
                  <a:pt x="542143" y="197700"/>
                  <a:pt x="527201" y="199746"/>
                </a:cubicBezTo>
                <a:close/>
                <a:moveTo>
                  <a:pt x="494484" y="367486"/>
                </a:moveTo>
                <a:cubicBezTo>
                  <a:pt x="504719" y="364518"/>
                  <a:pt x="525290" y="377414"/>
                  <a:pt x="505845" y="387340"/>
                </a:cubicBezTo>
                <a:cubicBezTo>
                  <a:pt x="499601" y="380484"/>
                  <a:pt x="493972" y="373729"/>
                  <a:pt x="494484" y="367486"/>
                </a:cubicBezTo>
                <a:close/>
                <a:moveTo>
                  <a:pt x="466646" y="511381"/>
                </a:moveTo>
                <a:cubicBezTo>
                  <a:pt x="475346" y="504216"/>
                  <a:pt x="484043" y="497154"/>
                  <a:pt x="492743" y="489990"/>
                </a:cubicBezTo>
                <a:cubicBezTo>
                  <a:pt x="509015" y="494596"/>
                  <a:pt x="528153" y="494699"/>
                  <a:pt x="535217" y="518339"/>
                </a:cubicBezTo>
                <a:cubicBezTo>
                  <a:pt x="530305" y="535738"/>
                  <a:pt x="516692" y="551908"/>
                  <a:pt x="496837" y="554467"/>
                </a:cubicBezTo>
                <a:cubicBezTo>
                  <a:pt x="479644" y="532668"/>
                  <a:pt x="465929" y="535431"/>
                  <a:pt x="466646" y="511381"/>
                </a:cubicBezTo>
                <a:close/>
                <a:moveTo>
                  <a:pt x="450135" y="46027"/>
                </a:moveTo>
                <a:cubicBezTo>
                  <a:pt x="451771" y="40500"/>
                  <a:pt x="453409" y="34871"/>
                  <a:pt x="450851" y="26992"/>
                </a:cubicBezTo>
                <a:cubicBezTo>
                  <a:pt x="457861" y="26020"/>
                  <a:pt x="464923" y="24945"/>
                  <a:pt x="470438" y="26685"/>
                </a:cubicBezTo>
                <a:cubicBezTo>
                  <a:pt x="475952" y="28424"/>
                  <a:pt x="479917" y="32978"/>
                  <a:pt x="480736" y="43264"/>
                </a:cubicBezTo>
                <a:cubicBezTo>
                  <a:pt x="464463" y="55135"/>
                  <a:pt x="466305" y="50632"/>
                  <a:pt x="450135" y="46027"/>
                </a:cubicBezTo>
                <a:close/>
                <a:moveTo>
                  <a:pt x="418307" y="300659"/>
                </a:moveTo>
                <a:cubicBezTo>
                  <a:pt x="420865" y="290731"/>
                  <a:pt x="421580" y="279781"/>
                  <a:pt x="436320" y="276505"/>
                </a:cubicBezTo>
                <a:cubicBezTo>
                  <a:pt x="446041" y="281928"/>
                  <a:pt x="450034" y="295643"/>
                  <a:pt x="444814" y="305365"/>
                </a:cubicBezTo>
                <a:cubicBezTo>
                  <a:pt x="435398" y="304956"/>
                  <a:pt x="427722" y="301170"/>
                  <a:pt x="418307" y="300659"/>
                </a:cubicBezTo>
                <a:close/>
                <a:moveTo>
                  <a:pt x="411141" y="1044696"/>
                </a:moveTo>
                <a:cubicBezTo>
                  <a:pt x="427722" y="1041013"/>
                  <a:pt x="438774" y="1047460"/>
                  <a:pt x="442767" y="1066803"/>
                </a:cubicBezTo>
                <a:cubicBezTo>
                  <a:pt x="429871" y="1072535"/>
                  <a:pt x="420249" y="1072432"/>
                  <a:pt x="412164" y="1069568"/>
                </a:cubicBezTo>
                <a:cubicBezTo>
                  <a:pt x="408377" y="1059436"/>
                  <a:pt x="415646" y="1055340"/>
                  <a:pt x="411141" y="1044696"/>
                </a:cubicBezTo>
                <a:close/>
                <a:moveTo>
                  <a:pt x="314017" y="117565"/>
                </a:move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lnTo>
                  <a:pt x="2077370" y="0"/>
                </a:lnTo>
                <a:lnTo>
                  <a:pt x="2059936" y="14195"/>
                </a:lnTo>
                <a:cubicBezTo>
                  <a:pt x="2051953" y="23407"/>
                  <a:pt x="2056348" y="33884"/>
                  <a:pt x="2049243" y="43166"/>
                </a:cubicBezTo>
                <a:lnTo>
                  <a:pt x="2044255" y="46876"/>
                </a:lnTo>
                <a:lnTo>
                  <a:pt x="2054592" y="50427"/>
                </a:lnTo>
                <a:cubicBezTo>
                  <a:pt x="2059901" y="52576"/>
                  <a:pt x="2065428" y="54316"/>
                  <a:pt x="2072285" y="53599"/>
                </a:cubicBezTo>
                <a:cubicBezTo>
                  <a:pt x="2069420" y="61787"/>
                  <a:pt x="2069214" y="71304"/>
                  <a:pt x="2075049" y="84200"/>
                </a:cubicBezTo>
                <a:cubicBezTo>
                  <a:pt x="2064506" y="86553"/>
                  <a:pt x="2064917" y="94843"/>
                  <a:pt x="2053657" y="96788"/>
                </a:cubicBezTo>
                <a:cubicBezTo>
                  <a:pt x="2067270" y="105589"/>
                  <a:pt x="2052636" y="109377"/>
                  <a:pt x="2066247" y="118178"/>
                </a:cubicBezTo>
                <a:cubicBezTo>
                  <a:pt x="2073514" y="104362"/>
                  <a:pt x="2091526" y="96379"/>
                  <a:pt x="2107388" y="87168"/>
                </a:cubicBezTo>
                <a:cubicBezTo>
                  <a:pt x="2110664" y="101905"/>
                  <a:pt x="2121615" y="102621"/>
                  <a:pt x="2131541" y="105180"/>
                </a:cubicBezTo>
                <a:cubicBezTo>
                  <a:pt x="2132258" y="112856"/>
                  <a:pt x="2121820" y="114392"/>
                  <a:pt x="2119977" y="108557"/>
                </a:cubicBezTo>
                <a:cubicBezTo>
                  <a:pt x="2116191" y="127491"/>
                  <a:pt x="2098384" y="138852"/>
                  <a:pt x="2112200" y="167406"/>
                </a:cubicBezTo>
                <a:cubicBezTo>
                  <a:pt x="2126937" y="164130"/>
                  <a:pt x="2127653" y="153180"/>
                  <a:pt x="2130212" y="143252"/>
                </a:cubicBezTo>
                <a:cubicBezTo>
                  <a:pt x="2144334" y="161469"/>
                  <a:pt x="2173605" y="140796"/>
                  <a:pt x="2182304" y="127900"/>
                </a:cubicBezTo>
                <a:cubicBezTo>
                  <a:pt x="2176881" y="108148"/>
                  <a:pt x="2149965" y="127798"/>
                  <a:pt x="2144847" y="107533"/>
                </a:cubicBezTo>
                <a:cubicBezTo>
                  <a:pt x="2161324" y="106511"/>
                  <a:pt x="2194074" y="121146"/>
                  <a:pt x="2172070" y="93206"/>
                </a:cubicBezTo>
                <a:cubicBezTo>
                  <a:pt x="2191413" y="91876"/>
                  <a:pt x="2184146" y="106409"/>
                  <a:pt x="2186398" y="120429"/>
                </a:cubicBezTo>
                <a:cubicBezTo>
                  <a:pt x="2192233" y="112345"/>
                  <a:pt x="2206048" y="108455"/>
                  <a:pt x="2211883" y="100370"/>
                </a:cubicBezTo>
                <a:cubicBezTo>
                  <a:pt x="2208915" y="77956"/>
                  <a:pt x="2184146" y="72124"/>
                  <a:pt x="2192436" y="55749"/>
                </a:cubicBezTo>
                <a:cubicBezTo>
                  <a:pt x="2212599" y="57489"/>
                  <a:pt x="2233272" y="101086"/>
                  <a:pt x="2216897" y="117665"/>
                </a:cubicBezTo>
                <a:cubicBezTo>
                  <a:pt x="2219456" y="121965"/>
                  <a:pt x="2224369" y="121759"/>
                  <a:pt x="2226108" y="127593"/>
                </a:cubicBezTo>
                <a:cubicBezTo>
                  <a:pt x="2250466" y="129538"/>
                  <a:pt x="2232555" y="108354"/>
                  <a:pt x="2251591" y="107533"/>
                </a:cubicBezTo>
                <a:cubicBezTo>
                  <a:pt x="2273084" y="128208"/>
                  <a:pt x="2251182" y="140387"/>
                  <a:pt x="2258755" y="174570"/>
                </a:cubicBezTo>
                <a:cubicBezTo>
                  <a:pt x="2263975" y="182962"/>
                  <a:pt x="2278406" y="174160"/>
                  <a:pt x="2277178" y="194322"/>
                </a:cubicBezTo>
                <a:cubicBezTo>
                  <a:pt x="2281270" y="188487"/>
                  <a:pt x="2282807" y="181222"/>
                  <a:pt x="2283625" y="173547"/>
                </a:cubicBezTo>
                <a:cubicBezTo>
                  <a:pt x="2300921" y="188387"/>
                  <a:pt x="2290380" y="153793"/>
                  <a:pt x="2300921" y="168429"/>
                </a:cubicBezTo>
                <a:cubicBezTo>
                  <a:pt x="2304709" y="163312"/>
                  <a:pt x="2311053" y="135986"/>
                  <a:pt x="2298158" y="137725"/>
                </a:cubicBezTo>
                <a:cubicBezTo>
                  <a:pt x="2315044" y="118280"/>
                  <a:pt x="2394771" y="99142"/>
                  <a:pt x="2394464" y="165974"/>
                </a:cubicBezTo>
                <a:cubicBezTo>
                  <a:pt x="2410532" y="160242"/>
                  <a:pt x="2415445" y="148267"/>
                  <a:pt x="2431512" y="142537"/>
                </a:cubicBezTo>
                <a:cubicBezTo>
                  <a:pt x="2443180" y="160242"/>
                  <a:pt x="2416160" y="156863"/>
                  <a:pt x="2406029" y="162595"/>
                </a:cubicBezTo>
                <a:cubicBezTo>
                  <a:pt x="2411657" y="173035"/>
                  <a:pt x="2429772" y="160549"/>
                  <a:pt x="2430181" y="180609"/>
                </a:cubicBezTo>
                <a:cubicBezTo>
                  <a:pt x="2436733" y="177641"/>
                  <a:pt x="2431921" y="168633"/>
                  <a:pt x="2430898" y="161571"/>
                </a:cubicBezTo>
                <a:cubicBezTo>
                  <a:pt x="2439801" y="166074"/>
                  <a:pt x="2446248" y="174979"/>
                  <a:pt x="2463238" y="164642"/>
                </a:cubicBezTo>
                <a:cubicBezTo>
                  <a:pt x="2469481" y="169862"/>
                  <a:pt x="2447376" y="174979"/>
                  <a:pt x="2447579" y="175491"/>
                </a:cubicBezTo>
                <a:cubicBezTo>
                  <a:pt x="2450344" y="183371"/>
                  <a:pt x="2456483" y="174467"/>
                  <a:pt x="2460885" y="177844"/>
                </a:cubicBezTo>
                <a:cubicBezTo>
                  <a:pt x="2463340" y="179788"/>
                  <a:pt x="2462523" y="186851"/>
                  <a:pt x="2464262" y="189410"/>
                </a:cubicBezTo>
                <a:cubicBezTo>
                  <a:pt x="2471016" y="198825"/>
                  <a:pt x="2488212" y="209060"/>
                  <a:pt x="2490156" y="213256"/>
                </a:cubicBezTo>
                <a:cubicBezTo>
                  <a:pt x="2493839" y="221341"/>
                  <a:pt x="2487085" y="223591"/>
                  <a:pt x="2487801" y="226458"/>
                </a:cubicBezTo>
                <a:cubicBezTo>
                  <a:pt x="2489336" y="233008"/>
                  <a:pt x="2503256" y="248769"/>
                  <a:pt x="2480638" y="266270"/>
                </a:cubicBezTo>
                <a:cubicBezTo>
                  <a:pt x="2492100" y="268930"/>
                  <a:pt x="2498649" y="280700"/>
                  <a:pt x="2506529" y="290116"/>
                </a:cubicBezTo>
                <a:cubicBezTo>
                  <a:pt x="2514308" y="276505"/>
                  <a:pt x="2504484" y="253375"/>
                  <a:pt x="2532730" y="251021"/>
                </a:cubicBezTo>
                <a:cubicBezTo>
                  <a:pt x="2553096" y="260742"/>
                  <a:pt x="2528841" y="273229"/>
                  <a:pt x="2529659" y="283361"/>
                </a:cubicBezTo>
                <a:cubicBezTo>
                  <a:pt x="2530068" y="288683"/>
                  <a:pt x="2544500" y="290832"/>
                  <a:pt x="2544603" y="291549"/>
                </a:cubicBezTo>
                <a:cubicBezTo>
                  <a:pt x="2546239" y="301066"/>
                  <a:pt x="2537233" y="316521"/>
                  <a:pt x="2541533" y="323890"/>
                </a:cubicBezTo>
                <a:cubicBezTo>
                  <a:pt x="2547365" y="333611"/>
                  <a:pt x="2555655" y="343334"/>
                  <a:pt x="2563944" y="336170"/>
                </a:cubicBezTo>
                <a:cubicBezTo>
                  <a:pt x="2571110" y="320615"/>
                  <a:pt x="2565581" y="298201"/>
                  <a:pt x="2588507" y="291242"/>
                </a:cubicBezTo>
                <a:cubicBezTo>
                  <a:pt x="2588815" y="296257"/>
                  <a:pt x="2584413" y="298713"/>
                  <a:pt x="2586050" y="304545"/>
                </a:cubicBezTo>
                <a:cubicBezTo>
                  <a:pt x="2591270" y="304136"/>
                  <a:pt x="2590862" y="300657"/>
                  <a:pt x="2590144" y="297075"/>
                </a:cubicBezTo>
                <a:cubicBezTo>
                  <a:pt x="2605088" y="299429"/>
                  <a:pt x="2616344" y="308435"/>
                  <a:pt x="2623509" y="325014"/>
                </a:cubicBezTo>
                <a:cubicBezTo>
                  <a:pt x="2630878" y="335351"/>
                  <a:pt x="2645002" y="333100"/>
                  <a:pt x="2653497" y="341287"/>
                </a:cubicBezTo>
                <a:cubicBezTo>
                  <a:pt x="2682254" y="335046"/>
                  <a:pt x="2647150" y="311198"/>
                  <a:pt x="2678980" y="321229"/>
                </a:cubicBezTo>
                <a:cubicBezTo>
                  <a:pt x="2695150" y="312324"/>
                  <a:pt x="2669769" y="310483"/>
                  <a:pt x="2672122" y="298098"/>
                </a:cubicBezTo>
                <a:cubicBezTo>
                  <a:pt x="2683688" y="291754"/>
                  <a:pt x="2685633" y="303113"/>
                  <a:pt x="2688805" y="312018"/>
                </a:cubicBezTo>
                <a:cubicBezTo>
                  <a:pt x="2696583" y="303318"/>
                  <a:pt x="2687782" y="285613"/>
                  <a:pt x="2690135" y="273946"/>
                </a:cubicBezTo>
                <a:cubicBezTo>
                  <a:pt x="2714801" y="273332"/>
                  <a:pt x="2693820" y="291958"/>
                  <a:pt x="2700370" y="308639"/>
                </a:cubicBezTo>
                <a:cubicBezTo>
                  <a:pt x="2700164" y="289707"/>
                  <a:pt x="2741411" y="281109"/>
                  <a:pt x="2748367" y="300760"/>
                </a:cubicBezTo>
                <a:cubicBezTo>
                  <a:pt x="2755480" y="300581"/>
                  <a:pt x="2760164" y="299084"/>
                  <a:pt x="2763574" y="296898"/>
                </a:cubicBezTo>
                <a:lnTo>
                  <a:pt x="2766220" y="294106"/>
                </a:lnTo>
                <a:lnTo>
                  <a:pt x="2766220" y="371265"/>
                </a:lnTo>
                <a:lnTo>
                  <a:pt x="2753665" y="384694"/>
                </a:lnTo>
                <a:cubicBezTo>
                  <a:pt x="2741537" y="394250"/>
                  <a:pt x="2727747" y="400954"/>
                  <a:pt x="2714493" y="398804"/>
                </a:cubicBezTo>
                <a:cubicBezTo>
                  <a:pt x="2715311" y="419581"/>
                  <a:pt x="2713162" y="398601"/>
                  <a:pt x="2685529" y="407300"/>
                </a:cubicBezTo>
                <a:cubicBezTo>
                  <a:pt x="2678776" y="387752"/>
                  <a:pt x="2651141" y="376802"/>
                  <a:pt x="2658613" y="358686"/>
                </a:cubicBezTo>
                <a:cubicBezTo>
                  <a:pt x="2645719" y="345790"/>
                  <a:pt x="2651961" y="383760"/>
                  <a:pt x="2627295" y="380485"/>
                </a:cubicBezTo>
                <a:cubicBezTo>
                  <a:pt x="2626274" y="402591"/>
                  <a:pt x="2631492" y="428075"/>
                  <a:pt x="2621156" y="445166"/>
                </a:cubicBezTo>
                <a:cubicBezTo>
                  <a:pt x="2647252" y="460621"/>
                  <a:pt x="2652677" y="423776"/>
                  <a:pt x="2669769" y="418250"/>
                </a:cubicBezTo>
                <a:cubicBezTo>
                  <a:pt x="2678160" y="430634"/>
                  <a:pt x="2693002" y="454786"/>
                  <a:pt x="2685120" y="470343"/>
                </a:cubicBezTo>
                <a:cubicBezTo>
                  <a:pt x="2705693" y="476790"/>
                  <a:pt x="2718790" y="524072"/>
                  <a:pt x="2690647" y="531545"/>
                </a:cubicBezTo>
                <a:cubicBezTo>
                  <a:pt x="2700982" y="548533"/>
                  <a:pt x="2692080" y="554982"/>
                  <a:pt x="2687577" y="563884"/>
                </a:cubicBezTo>
                <a:cubicBezTo>
                  <a:pt x="2696992" y="572687"/>
                  <a:pt x="2723805" y="568900"/>
                  <a:pt x="2713471" y="587730"/>
                </a:cubicBezTo>
                <a:cubicBezTo>
                  <a:pt x="2726980" y="583740"/>
                  <a:pt x="2740489" y="579748"/>
                  <a:pt x="2753998" y="575757"/>
                </a:cubicBezTo>
                <a:cubicBezTo>
                  <a:pt x="2766175" y="581898"/>
                  <a:pt x="2758705" y="598888"/>
                  <a:pt x="2758399" y="612191"/>
                </a:cubicBezTo>
                <a:lnTo>
                  <a:pt x="2766220" y="603629"/>
                </a:lnTo>
                <a:lnTo>
                  <a:pt x="2766220" y="1626656"/>
                </a:lnTo>
                <a:lnTo>
                  <a:pt x="2762389" y="1629386"/>
                </a:lnTo>
                <a:cubicBezTo>
                  <a:pt x="2768122" y="1604005"/>
                  <a:pt x="2745504" y="1601243"/>
                  <a:pt x="2727286" y="1595715"/>
                </a:cubicBezTo>
                <a:cubicBezTo>
                  <a:pt x="2711217" y="1601549"/>
                  <a:pt x="2706305" y="1613422"/>
                  <a:pt x="2690238" y="1619153"/>
                </a:cubicBezTo>
                <a:cubicBezTo>
                  <a:pt x="2692899" y="1612499"/>
                  <a:pt x="2698220" y="1607281"/>
                  <a:pt x="2704157" y="1602470"/>
                </a:cubicBezTo>
                <a:cubicBezTo>
                  <a:pt x="2676625" y="1594795"/>
                  <a:pt x="2687986" y="1568492"/>
                  <a:pt x="2668028" y="1543929"/>
                </a:cubicBezTo>
                <a:cubicBezTo>
                  <a:pt x="2685427" y="1540450"/>
                  <a:pt x="2681948" y="1525610"/>
                  <a:pt x="2699346" y="1522131"/>
                </a:cubicBezTo>
                <a:cubicBezTo>
                  <a:pt x="2689726" y="1513125"/>
                  <a:pt x="2683892" y="1496953"/>
                  <a:pt x="2675910" y="1485083"/>
                </a:cubicBezTo>
                <a:cubicBezTo>
                  <a:pt x="2668028" y="1499206"/>
                  <a:pt x="2664448" y="1484775"/>
                  <a:pt x="2646946" y="1493577"/>
                </a:cubicBezTo>
                <a:cubicBezTo>
                  <a:pt x="2645002" y="1485184"/>
                  <a:pt x="2643058" y="1476895"/>
                  <a:pt x="2635994" y="1477919"/>
                </a:cubicBezTo>
                <a:cubicBezTo>
                  <a:pt x="2652575" y="1479556"/>
                  <a:pt x="2654314" y="1426131"/>
                  <a:pt x="2679595" y="1433604"/>
                </a:cubicBezTo>
                <a:cubicBezTo>
                  <a:pt x="2678980" y="1416922"/>
                  <a:pt x="2664345" y="1425927"/>
                  <a:pt x="2657180" y="1421322"/>
                </a:cubicBezTo>
                <a:cubicBezTo>
                  <a:pt x="2662911" y="1410883"/>
                  <a:pt x="2691467" y="1359302"/>
                  <a:pt x="2685120" y="1387957"/>
                </a:cubicBezTo>
                <a:cubicBezTo>
                  <a:pt x="2707840" y="1387446"/>
                  <a:pt x="2681026" y="1356232"/>
                  <a:pt x="2704872" y="1369638"/>
                </a:cubicBezTo>
                <a:cubicBezTo>
                  <a:pt x="2701905" y="1363191"/>
                  <a:pt x="2703134" y="1358995"/>
                  <a:pt x="2707226" y="1356333"/>
                </a:cubicBezTo>
                <a:cubicBezTo>
                  <a:pt x="2703643" y="1349476"/>
                  <a:pt x="2694026" y="1353877"/>
                  <a:pt x="2695661" y="1359711"/>
                </a:cubicBezTo>
                <a:cubicBezTo>
                  <a:pt x="2686349" y="1359711"/>
                  <a:pt x="2695764" y="1351626"/>
                  <a:pt x="2690545" y="1342313"/>
                </a:cubicBezTo>
                <a:cubicBezTo>
                  <a:pt x="2666086" y="1345178"/>
                  <a:pt x="2683483" y="1370867"/>
                  <a:pt x="2662605" y="1375678"/>
                </a:cubicBezTo>
                <a:cubicBezTo>
                  <a:pt x="2656567" y="1371787"/>
                  <a:pt x="2652575" y="1364420"/>
                  <a:pt x="2650016" y="1354185"/>
                </a:cubicBezTo>
                <a:cubicBezTo>
                  <a:pt x="2642341" y="1356436"/>
                  <a:pt x="2634563" y="1358790"/>
                  <a:pt x="2626886" y="1361041"/>
                </a:cubicBezTo>
                <a:cubicBezTo>
                  <a:pt x="2612354" y="1366875"/>
                  <a:pt x="2637735" y="1368614"/>
                  <a:pt x="2633641" y="1384171"/>
                </a:cubicBezTo>
                <a:cubicBezTo>
                  <a:pt x="2612661" y="1370149"/>
                  <a:pt x="2596491" y="1395019"/>
                  <a:pt x="2566605" y="1391336"/>
                </a:cubicBezTo>
                <a:cubicBezTo>
                  <a:pt x="2563126" y="1379873"/>
                  <a:pt x="2548695" y="1388572"/>
                  <a:pt x="2548184" y="1371584"/>
                </a:cubicBezTo>
                <a:cubicBezTo>
                  <a:pt x="2545216" y="1365340"/>
                  <a:pt x="2541429" y="1370047"/>
                  <a:pt x="2542453" y="1373220"/>
                </a:cubicBezTo>
                <a:cubicBezTo>
                  <a:pt x="2536210" y="1368103"/>
                  <a:pt x="2529250" y="1352239"/>
                  <a:pt x="2539689" y="1342619"/>
                </a:cubicBezTo>
                <a:cubicBezTo>
                  <a:pt x="2541941" y="1330339"/>
                  <a:pt x="2505506" y="1348863"/>
                  <a:pt x="2524748" y="1334432"/>
                </a:cubicBezTo>
                <a:cubicBezTo>
                  <a:pt x="2521676" y="1328189"/>
                  <a:pt x="2517993" y="1332898"/>
                  <a:pt x="2519016" y="1336172"/>
                </a:cubicBezTo>
                <a:cubicBezTo>
                  <a:pt x="2508373" y="1327985"/>
                  <a:pt x="2509908" y="1315805"/>
                  <a:pt x="2499571" y="1291550"/>
                </a:cubicBezTo>
                <a:cubicBezTo>
                  <a:pt x="2486162" y="1290015"/>
                  <a:pt x="2483298" y="1317035"/>
                  <a:pt x="2493124" y="1312326"/>
                </a:cubicBezTo>
                <a:cubicBezTo>
                  <a:pt x="2482889" y="1326143"/>
                  <a:pt x="2482889" y="1345588"/>
                  <a:pt x="2468663" y="1357255"/>
                </a:cubicBezTo>
                <a:cubicBezTo>
                  <a:pt x="2480739" y="1369638"/>
                  <a:pt x="2507555" y="1349783"/>
                  <a:pt x="2492509" y="1331361"/>
                </a:cubicBezTo>
                <a:cubicBezTo>
                  <a:pt x="2519118" y="1343439"/>
                  <a:pt x="2524440" y="1383660"/>
                  <a:pt x="2522190" y="1410678"/>
                </a:cubicBezTo>
                <a:cubicBezTo>
                  <a:pt x="2508986" y="1414670"/>
                  <a:pt x="2480330" y="1384887"/>
                  <a:pt x="2513695" y="1381716"/>
                </a:cubicBezTo>
                <a:cubicBezTo>
                  <a:pt x="2508578" y="1370252"/>
                  <a:pt x="2487698" y="1387856"/>
                  <a:pt x="2485448" y="1371173"/>
                </a:cubicBezTo>
                <a:cubicBezTo>
                  <a:pt x="2482274" y="1385707"/>
                  <a:pt x="2481251" y="1401262"/>
                  <a:pt x="2480022" y="1416819"/>
                </a:cubicBezTo>
                <a:cubicBezTo>
                  <a:pt x="2464569" y="1415488"/>
                  <a:pt x="2457814" y="1398091"/>
                  <a:pt x="2434378" y="1411394"/>
                </a:cubicBezTo>
                <a:cubicBezTo>
                  <a:pt x="2416979" y="1413544"/>
                  <a:pt x="2433866" y="1423778"/>
                  <a:pt x="2429669" y="1438003"/>
                </a:cubicBezTo>
                <a:cubicBezTo>
                  <a:pt x="2422096" y="1462873"/>
                  <a:pt x="2389244" y="1475052"/>
                  <a:pt x="2429977" y="1481909"/>
                </a:cubicBezTo>
                <a:cubicBezTo>
                  <a:pt x="2428749" y="1497671"/>
                  <a:pt x="2405005" y="1481193"/>
                  <a:pt x="2401729" y="1471369"/>
                </a:cubicBezTo>
                <a:cubicBezTo>
                  <a:pt x="2381569" y="1481398"/>
                  <a:pt x="2379216" y="1501150"/>
                  <a:pt x="2371437" y="1518037"/>
                </a:cubicBezTo>
                <a:cubicBezTo>
                  <a:pt x="2329681" y="1508929"/>
                  <a:pt x="2308905" y="1525508"/>
                  <a:pt x="2295599" y="1559282"/>
                </a:cubicBezTo>
                <a:cubicBezTo>
                  <a:pt x="2277178" y="1551400"/>
                  <a:pt x="2261622" y="1538404"/>
                  <a:pt x="2247292" y="1523257"/>
                </a:cubicBezTo>
                <a:cubicBezTo>
                  <a:pt x="2232964" y="1536459"/>
                  <a:pt x="2243507" y="1563272"/>
                  <a:pt x="2232043" y="1578010"/>
                </a:cubicBezTo>
                <a:cubicBezTo>
                  <a:pt x="2220684" y="1584048"/>
                  <a:pt x="2215567" y="1578624"/>
                  <a:pt x="2207174" y="1579033"/>
                </a:cubicBezTo>
                <a:cubicBezTo>
                  <a:pt x="2238184" y="1606053"/>
                  <a:pt x="2158765" y="1596432"/>
                  <a:pt x="2178622" y="1631433"/>
                </a:cubicBezTo>
                <a:cubicBezTo>
                  <a:pt x="2153342" y="1632765"/>
                  <a:pt x="2155491" y="1638905"/>
                  <a:pt x="2126526" y="1646785"/>
                </a:cubicBezTo>
                <a:cubicBezTo>
                  <a:pt x="2135635" y="1629080"/>
                  <a:pt x="2107594" y="1629183"/>
                  <a:pt x="2107083" y="1602164"/>
                </a:cubicBezTo>
                <a:cubicBezTo>
                  <a:pt x="2093880" y="1587630"/>
                  <a:pt x="2067065" y="1592544"/>
                  <a:pt x="2051612" y="1605949"/>
                </a:cubicBezTo>
                <a:cubicBezTo>
                  <a:pt x="2083952" y="1584560"/>
                  <a:pt x="2007092" y="1591623"/>
                  <a:pt x="2041378" y="1571255"/>
                </a:cubicBezTo>
                <a:cubicBezTo>
                  <a:pt x="2027510" y="1566701"/>
                  <a:pt x="2016482" y="1568108"/>
                  <a:pt x="2004393" y="1570551"/>
                </a:cubicBezTo>
                <a:lnTo>
                  <a:pt x="1974794" y="1574316"/>
                </a:lnTo>
                <a:lnTo>
                  <a:pt x="1975891" y="1587860"/>
                </a:lnTo>
                <a:cubicBezTo>
                  <a:pt x="1978373" y="1601772"/>
                  <a:pt x="1984091" y="1609583"/>
                  <a:pt x="1991536" y="1629078"/>
                </a:cubicBezTo>
                <a:cubicBezTo>
                  <a:pt x="1978411" y="1636064"/>
                  <a:pt x="1964306" y="1601025"/>
                  <a:pt x="1966407" y="1582334"/>
                </a:cubicBezTo>
                <a:lnTo>
                  <a:pt x="1972040" y="1574666"/>
                </a:lnTo>
                <a:lnTo>
                  <a:pt x="1961038" y="1576066"/>
                </a:lnTo>
                <a:cubicBezTo>
                  <a:pt x="1956739" y="1594795"/>
                  <a:pt x="1954486" y="1614649"/>
                  <a:pt x="1945789" y="1630821"/>
                </a:cubicBezTo>
                <a:cubicBezTo>
                  <a:pt x="1897378" y="1666025"/>
                  <a:pt x="1834438" y="1631844"/>
                  <a:pt x="1854190" y="1576066"/>
                </a:cubicBezTo>
                <a:cubicBezTo>
                  <a:pt x="1853166" y="1569107"/>
                  <a:pt x="1849892" y="1566138"/>
                  <a:pt x="1844979" y="1566240"/>
                </a:cubicBezTo>
                <a:cubicBezTo>
                  <a:pt x="1842522" y="1552117"/>
                  <a:pt x="1862378" y="1568288"/>
                  <a:pt x="1869747" y="1565217"/>
                </a:cubicBezTo>
                <a:cubicBezTo>
                  <a:pt x="1882744" y="1549559"/>
                  <a:pt x="1874147" y="1522334"/>
                  <a:pt x="1898301" y="1512817"/>
                </a:cubicBezTo>
                <a:cubicBezTo>
                  <a:pt x="1888067" y="1478634"/>
                  <a:pt x="1872920" y="1438209"/>
                  <a:pt x="1848562" y="1408017"/>
                </a:cubicBezTo>
                <a:cubicBezTo>
                  <a:pt x="1864219" y="1405253"/>
                  <a:pt x="1846514" y="1384274"/>
                  <a:pt x="1866574" y="1383863"/>
                </a:cubicBezTo>
                <a:cubicBezTo>
                  <a:pt x="1865550" y="1389801"/>
                  <a:pt x="1864527" y="1395736"/>
                  <a:pt x="1858386" y="1398806"/>
                </a:cubicBezTo>
                <a:cubicBezTo>
                  <a:pt x="1866675" y="1407403"/>
                  <a:pt x="1875068" y="1415693"/>
                  <a:pt x="1892364" y="1407608"/>
                </a:cubicBezTo>
                <a:cubicBezTo>
                  <a:pt x="1888169" y="1418149"/>
                  <a:pt x="1889908" y="1424187"/>
                  <a:pt x="1899222" y="1430737"/>
                </a:cubicBezTo>
                <a:cubicBezTo>
                  <a:pt x="1899528" y="1422857"/>
                  <a:pt x="1900859" y="1411905"/>
                  <a:pt x="1908022" y="1396657"/>
                </a:cubicBezTo>
                <a:cubicBezTo>
                  <a:pt x="1903624" y="1392871"/>
                  <a:pt x="1899222" y="1389083"/>
                  <a:pt x="1897175" y="1380999"/>
                </a:cubicBezTo>
                <a:cubicBezTo>
                  <a:pt x="1886941" y="1382636"/>
                  <a:pt x="1885099" y="1395224"/>
                  <a:pt x="1879879" y="1386115"/>
                </a:cubicBezTo>
                <a:cubicBezTo>
                  <a:pt x="1873532" y="1374552"/>
                  <a:pt x="1884893" y="1372708"/>
                  <a:pt x="1893797" y="1369434"/>
                </a:cubicBezTo>
                <a:cubicBezTo>
                  <a:pt x="1879981" y="1332384"/>
                  <a:pt x="1856340" y="1313350"/>
                  <a:pt x="1837610" y="1285410"/>
                </a:cubicBezTo>
                <a:cubicBezTo>
                  <a:pt x="1815606" y="1299123"/>
                  <a:pt x="1811512" y="1279881"/>
                  <a:pt x="1793705" y="1285716"/>
                </a:cubicBezTo>
                <a:cubicBezTo>
                  <a:pt x="1785825" y="1259209"/>
                  <a:pt x="1800766" y="1231372"/>
                  <a:pt x="1774977" y="1222059"/>
                </a:cubicBezTo>
                <a:cubicBezTo>
                  <a:pt x="1769142" y="1225334"/>
                  <a:pt x="1774464" y="1234749"/>
                  <a:pt x="1766889" y="1237001"/>
                </a:cubicBezTo>
                <a:cubicBezTo>
                  <a:pt x="1784903" y="1265759"/>
                  <a:pt x="1770268" y="1277937"/>
                  <a:pt x="1785620" y="1300659"/>
                </a:cubicBezTo>
                <a:cubicBezTo>
                  <a:pt x="1761672" y="1286536"/>
                  <a:pt x="1753484" y="1243141"/>
                  <a:pt x="1763410" y="1225437"/>
                </a:cubicBezTo>
                <a:cubicBezTo>
                  <a:pt x="1744170" y="1222878"/>
                  <a:pt x="1755225" y="1200157"/>
                  <a:pt x="1730047" y="1197496"/>
                </a:cubicBezTo>
                <a:cubicBezTo>
                  <a:pt x="1723804" y="1200566"/>
                  <a:pt x="1728613" y="1204251"/>
                  <a:pt x="1731788" y="1203227"/>
                </a:cubicBezTo>
                <a:cubicBezTo>
                  <a:pt x="1731684" y="1212438"/>
                  <a:pt x="1726568" y="1204148"/>
                  <a:pt x="1720221" y="1206604"/>
                </a:cubicBezTo>
                <a:cubicBezTo>
                  <a:pt x="1713365" y="1210186"/>
                  <a:pt x="1717766" y="1219806"/>
                  <a:pt x="1723598" y="1218169"/>
                </a:cubicBezTo>
                <a:cubicBezTo>
                  <a:pt x="1720530" y="1237307"/>
                  <a:pt x="1694534" y="1224923"/>
                  <a:pt x="1687165" y="1222570"/>
                </a:cubicBezTo>
                <a:cubicBezTo>
                  <a:pt x="1689620" y="1209265"/>
                  <a:pt x="1689826" y="1194937"/>
                  <a:pt x="1701799" y="1186852"/>
                </a:cubicBezTo>
                <a:cubicBezTo>
                  <a:pt x="1700163" y="1174570"/>
                  <a:pt x="1685424" y="1192993"/>
                  <a:pt x="1686143" y="1197700"/>
                </a:cubicBezTo>
                <a:cubicBezTo>
                  <a:pt x="1678568" y="1193811"/>
                  <a:pt x="1671095" y="1189718"/>
                  <a:pt x="1663728" y="1185522"/>
                </a:cubicBezTo>
                <a:cubicBezTo>
                  <a:pt x="1654414" y="1196678"/>
                  <a:pt x="1674065" y="1223491"/>
                  <a:pt x="1643361" y="1222979"/>
                </a:cubicBezTo>
                <a:cubicBezTo>
                  <a:pt x="1644590" y="1204865"/>
                  <a:pt x="1642235" y="1197087"/>
                  <a:pt x="1631386" y="1182452"/>
                </a:cubicBezTo>
                <a:cubicBezTo>
                  <a:pt x="1623406" y="1176311"/>
                  <a:pt x="1612557" y="1175390"/>
                  <a:pt x="1603141" y="1171911"/>
                </a:cubicBezTo>
                <a:cubicBezTo>
                  <a:pt x="1607337" y="1153079"/>
                  <a:pt x="1588097" y="1159221"/>
                  <a:pt x="1578987" y="1153898"/>
                </a:cubicBezTo>
                <a:cubicBezTo>
                  <a:pt x="1573359" y="1150622"/>
                  <a:pt x="1566193" y="1137728"/>
                  <a:pt x="1560566" y="1134145"/>
                </a:cubicBezTo>
                <a:cubicBezTo>
                  <a:pt x="1542349" y="1122580"/>
                  <a:pt x="1530477" y="1124320"/>
                  <a:pt x="1505812" y="1118896"/>
                </a:cubicBezTo>
                <a:cubicBezTo>
                  <a:pt x="1499670" y="1100269"/>
                  <a:pt x="1474904" y="1089113"/>
                  <a:pt x="1484730" y="1068542"/>
                </a:cubicBezTo>
                <a:cubicBezTo>
                  <a:pt x="1460370" y="1088908"/>
                  <a:pt x="1426802" y="1074582"/>
                  <a:pt x="1414930" y="1045105"/>
                </a:cubicBezTo>
                <a:cubicBezTo>
                  <a:pt x="1406846" y="1016450"/>
                  <a:pt x="1438061" y="1009081"/>
                  <a:pt x="1419331" y="974591"/>
                </a:cubicBezTo>
                <a:cubicBezTo>
                  <a:pt x="1458835" y="952792"/>
                  <a:pt x="1492917" y="987794"/>
                  <a:pt x="1488412" y="1017065"/>
                </a:cubicBezTo>
                <a:cubicBezTo>
                  <a:pt x="1511133" y="1025865"/>
                  <a:pt x="1531602" y="1038760"/>
                  <a:pt x="1545929" y="1063015"/>
                </a:cubicBezTo>
                <a:cubicBezTo>
                  <a:pt x="1546033" y="1081335"/>
                  <a:pt x="1529145" y="1059742"/>
                  <a:pt x="1516967" y="1071511"/>
                </a:cubicBezTo>
                <a:cubicBezTo>
                  <a:pt x="1519730" y="1087169"/>
                  <a:pt x="1540712" y="1069464"/>
                  <a:pt x="1541121" y="1089523"/>
                </a:cubicBezTo>
                <a:cubicBezTo>
                  <a:pt x="1571006" y="1076321"/>
                  <a:pt x="1590450" y="1082155"/>
                  <a:pt x="1613989" y="1080620"/>
                </a:cubicBezTo>
                <a:cubicBezTo>
                  <a:pt x="1622177" y="1098119"/>
                  <a:pt x="1609588" y="1104159"/>
                  <a:pt x="1620130" y="1122785"/>
                </a:cubicBezTo>
                <a:cubicBezTo>
                  <a:pt x="1625348" y="1131893"/>
                  <a:pt x="1659736" y="1132099"/>
                  <a:pt x="1662295" y="1116644"/>
                </a:cubicBezTo>
                <a:cubicBezTo>
                  <a:pt x="1679488" y="1141514"/>
                  <a:pt x="1714901" y="1133019"/>
                  <a:pt x="1739564" y="1144175"/>
                </a:cubicBezTo>
                <a:cubicBezTo>
                  <a:pt x="1742738" y="1168021"/>
                  <a:pt x="1756963" y="1171706"/>
                  <a:pt x="1768836" y="1179585"/>
                </a:cubicBezTo>
                <a:cubicBezTo>
                  <a:pt x="1775999" y="1172115"/>
                  <a:pt x="1771700" y="1158503"/>
                  <a:pt x="1771906" y="1147245"/>
                </a:cubicBezTo>
                <a:cubicBezTo>
                  <a:pt x="1783061" y="1153386"/>
                  <a:pt x="1805372" y="1139263"/>
                  <a:pt x="1807624" y="1161880"/>
                </a:cubicBezTo>
                <a:cubicBezTo>
                  <a:pt x="1799129" y="1174979"/>
                  <a:pt x="1764945" y="1174264"/>
                  <a:pt x="1781424" y="1200975"/>
                </a:cubicBezTo>
                <a:cubicBezTo>
                  <a:pt x="1785518" y="1208242"/>
                  <a:pt x="1797287" y="1201486"/>
                  <a:pt x="1806295" y="1199951"/>
                </a:cubicBezTo>
                <a:cubicBezTo>
                  <a:pt x="1786029" y="1174367"/>
                  <a:pt x="1808853" y="1168635"/>
                  <a:pt x="1823282" y="1150930"/>
                </a:cubicBezTo>
                <a:cubicBezTo>
                  <a:pt x="1818677" y="1144482"/>
                  <a:pt x="1812331" y="1141207"/>
                  <a:pt x="1802507" y="1144482"/>
                </a:cubicBezTo>
                <a:cubicBezTo>
                  <a:pt x="1828604" y="1138341"/>
                  <a:pt x="1828809" y="1110708"/>
                  <a:pt x="1869133" y="1093413"/>
                </a:cubicBezTo>
                <a:cubicBezTo>
                  <a:pt x="1871077" y="1101804"/>
                  <a:pt x="1873023" y="1110095"/>
                  <a:pt x="1880083" y="1109071"/>
                </a:cubicBezTo>
                <a:cubicBezTo>
                  <a:pt x="1894616" y="1103237"/>
                  <a:pt x="1869133" y="1101498"/>
                  <a:pt x="1873226" y="1085941"/>
                </a:cubicBezTo>
                <a:cubicBezTo>
                  <a:pt x="1889805" y="1076423"/>
                  <a:pt x="1888987" y="1098530"/>
                  <a:pt x="1905566" y="1089011"/>
                </a:cubicBezTo>
                <a:cubicBezTo>
                  <a:pt x="1916211" y="1086658"/>
                  <a:pt x="1915698" y="1078367"/>
                  <a:pt x="1927059" y="1076423"/>
                </a:cubicBezTo>
                <a:cubicBezTo>
                  <a:pt x="1928697" y="1055545"/>
                  <a:pt x="1907001" y="1077549"/>
                  <a:pt x="1908638" y="1056672"/>
                </a:cubicBezTo>
                <a:cubicBezTo>
                  <a:pt x="1900245" y="1058513"/>
                  <a:pt x="1891955" y="1060560"/>
                  <a:pt x="1892979" y="1067622"/>
                </a:cubicBezTo>
                <a:cubicBezTo>
                  <a:pt x="1880698" y="1066803"/>
                  <a:pt x="1892057" y="1038351"/>
                  <a:pt x="1894310" y="1029447"/>
                </a:cubicBezTo>
                <a:cubicBezTo>
                  <a:pt x="1912219" y="1031187"/>
                  <a:pt x="1929412" y="1028935"/>
                  <a:pt x="1918154" y="1003554"/>
                </a:cubicBezTo>
                <a:cubicBezTo>
                  <a:pt x="1901678" y="1023307"/>
                  <a:pt x="1874045" y="1007956"/>
                  <a:pt x="1869542" y="1030470"/>
                </a:cubicBezTo>
                <a:cubicBezTo>
                  <a:pt x="1863196" y="1034564"/>
                  <a:pt x="1863812" y="1021465"/>
                  <a:pt x="1860330" y="1020646"/>
                </a:cubicBezTo>
                <a:cubicBezTo>
                  <a:pt x="1854190" y="1019213"/>
                  <a:pt x="1848969" y="1029344"/>
                  <a:pt x="1850404" y="1029856"/>
                </a:cubicBezTo>
                <a:cubicBezTo>
                  <a:pt x="1832186" y="1024535"/>
                  <a:pt x="1839043" y="1010412"/>
                  <a:pt x="1812331" y="1028424"/>
                </a:cubicBezTo>
                <a:cubicBezTo>
                  <a:pt x="1811207" y="1015630"/>
                  <a:pt x="1803837" y="1014301"/>
                  <a:pt x="1799743" y="1007033"/>
                </a:cubicBezTo>
                <a:cubicBezTo>
                  <a:pt x="1777432" y="1009490"/>
                  <a:pt x="1781218" y="1026070"/>
                  <a:pt x="1762695" y="1030470"/>
                </a:cubicBezTo>
                <a:cubicBezTo>
                  <a:pt x="1755019" y="1002940"/>
                  <a:pt x="1716436" y="1032109"/>
                  <a:pt x="1710295" y="1001916"/>
                </a:cubicBezTo>
                <a:cubicBezTo>
                  <a:pt x="1704051" y="1004987"/>
                  <a:pt x="1708760" y="1008672"/>
                  <a:pt x="1712033" y="1007750"/>
                </a:cubicBezTo>
                <a:cubicBezTo>
                  <a:pt x="1698730" y="1021567"/>
                  <a:pt x="1685117" y="1035179"/>
                  <a:pt x="1666798" y="1046231"/>
                </a:cubicBezTo>
                <a:cubicBezTo>
                  <a:pt x="1650628" y="1031391"/>
                  <a:pt x="1622075" y="1022283"/>
                  <a:pt x="1626680" y="995264"/>
                </a:cubicBezTo>
                <a:cubicBezTo>
                  <a:pt x="1648069" y="993934"/>
                  <a:pt x="1646331" y="980117"/>
                  <a:pt x="1665468" y="977559"/>
                </a:cubicBezTo>
                <a:cubicBezTo>
                  <a:pt x="1671813" y="980732"/>
                  <a:pt x="1673554" y="992399"/>
                  <a:pt x="1682150" y="991478"/>
                </a:cubicBezTo>
                <a:cubicBezTo>
                  <a:pt x="1713466" y="983905"/>
                  <a:pt x="1672836" y="967325"/>
                  <a:pt x="1704255" y="959854"/>
                </a:cubicBezTo>
                <a:cubicBezTo>
                  <a:pt x="1702516" y="945219"/>
                  <a:pt x="1690031" y="950337"/>
                  <a:pt x="1689929" y="932630"/>
                </a:cubicBezTo>
                <a:cubicBezTo>
                  <a:pt x="1700981" y="927205"/>
                  <a:pt x="1708349" y="928536"/>
                  <a:pt x="1710704" y="939078"/>
                </a:cubicBezTo>
                <a:cubicBezTo>
                  <a:pt x="1722883" y="930173"/>
                  <a:pt x="1698422" y="915130"/>
                  <a:pt x="1694738" y="906123"/>
                </a:cubicBezTo>
                <a:cubicBezTo>
                  <a:pt x="1689314" y="915845"/>
                  <a:pt x="1675600" y="919836"/>
                  <a:pt x="1665776" y="914618"/>
                </a:cubicBezTo>
                <a:cubicBezTo>
                  <a:pt x="1659428" y="921168"/>
                  <a:pt x="1687574" y="939385"/>
                  <a:pt x="1695046" y="950028"/>
                </a:cubicBezTo>
                <a:cubicBezTo>
                  <a:pt x="1692179" y="963231"/>
                  <a:pt x="1669051" y="938976"/>
                  <a:pt x="1663422" y="927923"/>
                </a:cubicBezTo>
                <a:cubicBezTo>
                  <a:pt x="1653390" y="940305"/>
                  <a:pt x="1658406" y="960877"/>
                  <a:pt x="1637221" y="967018"/>
                </a:cubicBezTo>
                <a:cubicBezTo>
                  <a:pt x="1608666" y="954940"/>
                  <a:pt x="1626578" y="912059"/>
                  <a:pt x="1599456" y="902746"/>
                </a:cubicBezTo>
                <a:cubicBezTo>
                  <a:pt x="1595209" y="894712"/>
                  <a:pt x="1595222" y="886499"/>
                  <a:pt x="1597021" y="878492"/>
                </a:cubicBezTo>
                <a:lnTo>
                  <a:pt x="1598101" y="875490"/>
                </a:lnTo>
                <a:lnTo>
                  <a:pt x="1596420" y="876748"/>
                </a:lnTo>
                <a:cubicBezTo>
                  <a:pt x="1583294" y="880970"/>
                  <a:pt x="1571262" y="875117"/>
                  <a:pt x="1558295" y="878188"/>
                </a:cubicBezTo>
                <a:lnTo>
                  <a:pt x="1556229" y="879232"/>
                </a:lnTo>
                <a:lnTo>
                  <a:pt x="1556613" y="879501"/>
                </a:lnTo>
                <a:cubicBezTo>
                  <a:pt x="1564762" y="883556"/>
                  <a:pt x="1572591" y="884989"/>
                  <a:pt x="1567730" y="880639"/>
                </a:cubicBezTo>
                <a:cubicBezTo>
                  <a:pt x="1581442" y="892920"/>
                  <a:pt x="1584103" y="902643"/>
                  <a:pt x="1598023" y="940920"/>
                </a:cubicBezTo>
                <a:cubicBezTo>
                  <a:pt x="1547261" y="950949"/>
                  <a:pt x="1521983" y="914106"/>
                  <a:pt x="1493121" y="883812"/>
                </a:cubicBezTo>
                <a:cubicBezTo>
                  <a:pt x="1489233" y="917790"/>
                  <a:pt x="1483193" y="875010"/>
                  <a:pt x="1466614" y="879103"/>
                </a:cubicBez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lose/>
                <a:moveTo>
                  <a:pt x="270010" y="715251"/>
                </a:moveTo>
                <a:cubicBezTo>
                  <a:pt x="285770" y="716172"/>
                  <a:pt x="304908" y="710645"/>
                  <a:pt x="311561" y="728248"/>
                </a:cubicBezTo>
                <a:cubicBezTo>
                  <a:pt x="301940" y="731115"/>
                  <a:pt x="292217" y="733878"/>
                  <a:pt x="282598" y="736744"/>
                </a:cubicBezTo>
                <a:cubicBezTo>
                  <a:pt x="280244" y="726201"/>
                  <a:pt x="271954" y="726611"/>
                  <a:pt x="270010" y="715251"/>
                </a:cubicBezTo>
                <a:close/>
                <a:moveTo>
                  <a:pt x="47079" y="3"/>
                </a:moveTo>
                <a:lnTo>
                  <a:pt x="213467" y="3"/>
                </a:lnTo>
                <a:lnTo>
                  <a:pt x="213433" y="943"/>
                </a:lnTo>
                <a:cubicBezTo>
                  <a:pt x="210886" y="8061"/>
                  <a:pt x="204380" y="6776"/>
                  <a:pt x="216585" y="20745"/>
                </a:cubicBezTo>
                <a:cubicBezTo>
                  <a:pt x="223954" y="18290"/>
                  <a:pt x="224363" y="12021"/>
                  <a:pt x="224760" y="5752"/>
                </a:cubicBezTo>
                <a:lnTo>
                  <a:pt x="227866" y="3"/>
                </a:lnTo>
                <a:lnTo>
                  <a:pt x="259490" y="3"/>
                </a:lnTo>
                <a:lnTo>
                  <a:pt x="271852" y="16959"/>
                </a:ln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close/>
                <a:moveTo>
                  <a:pt x="845" y="15017"/>
                </a:moveTo>
                <a:cubicBezTo>
                  <a:pt x="12411" y="11741"/>
                  <a:pt x="12820" y="28628"/>
                  <a:pt x="27352" y="19723"/>
                </a:cubicBezTo>
                <a:cubicBezTo>
                  <a:pt x="27455" y="32722"/>
                  <a:pt x="24896" y="44286"/>
                  <a:pt x="3609" y="45617"/>
                </a:cubicBezTo>
                <a:cubicBezTo>
                  <a:pt x="-6012" y="30674"/>
                  <a:pt x="7396" y="28219"/>
                  <a:pt x="845" y="15017"/>
                </a:cubicBezTo>
                <a:close/>
              </a:path>
            </a:pathLst>
          </a:custGeom>
          <a:gradFill>
            <a:gsLst>
              <a:gs pos="0">
                <a:schemeClr val="lt1"/>
              </a:gs>
              <a:gs pos="100000">
                <a:schemeClr val="dk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6" name="Google Shape;166;p2"/>
          <p:cNvSpPr/>
          <p:nvPr/>
        </p:nvSpPr>
        <p:spPr>
          <a:xfrm rot="5400000">
            <a:off x="7687473" y="4333176"/>
            <a:ext cx="2073744" cy="2976592"/>
          </a:xfrm>
          <a:custGeom>
            <a:avLst/>
            <a:gdLst/>
            <a:ahLst/>
            <a:cxnLst/>
            <a:rect l="l" t="t" r="r" b="b"/>
            <a:pathLst>
              <a:path w="2148957" h="3084551" extrusionOk="0">
                <a:moveTo>
                  <a:pt x="1962724" y="3055868"/>
                </a:moveTo>
                <a:cubicBezTo>
                  <a:pt x="1969088" y="3059794"/>
                  <a:pt x="1969831" y="3071992"/>
                  <a:pt x="1971951" y="3082281"/>
                </a:cubicBezTo>
                <a:cubicBezTo>
                  <a:pt x="1948086" y="3093843"/>
                  <a:pt x="1942039" y="3057566"/>
                  <a:pt x="1962724" y="3055868"/>
                </a:cubicBezTo>
                <a:close/>
                <a:moveTo>
                  <a:pt x="1575451" y="2886574"/>
                </a:moveTo>
                <a:cubicBezTo>
                  <a:pt x="1598468" y="2900788"/>
                  <a:pt x="1617668" y="2920518"/>
                  <a:pt x="1644185" y="2929322"/>
                </a:cubicBezTo>
                <a:cubicBezTo>
                  <a:pt x="1645459" y="2939081"/>
                  <a:pt x="1649278" y="2945020"/>
                  <a:pt x="1655749" y="2947142"/>
                </a:cubicBezTo>
                <a:cubicBezTo>
                  <a:pt x="1651928" y="2956901"/>
                  <a:pt x="1646519" y="2965599"/>
                  <a:pt x="1641005" y="2974191"/>
                </a:cubicBezTo>
                <a:cubicBezTo>
                  <a:pt x="1628063" y="2983738"/>
                  <a:pt x="1618516" y="2970585"/>
                  <a:pt x="1607697" y="2968676"/>
                </a:cubicBezTo>
                <a:cubicBezTo>
                  <a:pt x="1602922" y="2967826"/>
                  <a:pt x="1596877" y="2972919"/>
                  <a:pt x="1592210" y="2971752"/>
                </a:cubicBezTo>
                <a:cubicBezTo>
                  <a:pt x="1580329" y="2968781"/>
                  <a:pt x="1569934" y="2952870"/>
                  <a:pt x="1553599" y="2959236"/>
                </a:cubicBezTo>
                <a:cubicBezTo>
                  <a:pt x="1545643" y="2951067"/>
                  <a:pt x="1536416" y="2944809"/>
                  <a:pt x="1525808" y="2940566"/>
                </a:cubicBezTo>
                <a:cubicBezTo>
                  <a:pt x="1522839" y="2931761"/>
                  <a:pt x="1516792" y="2927307"/>
                  <a:pt x="1516581" y="2914260"/>
                </a:cubicBezTo>
                <a:cubicBezTo>
                  <a:pt x="1512231" y="2914154"/>
                  <a:pt x="1512443" y="2907046"/>
                  <a:pt x="1507352" y="2908002"/>
                </a:cubicBezTo>
                <a:cubicBezTo>
                  <a:pt x="1506821" y="2899940"/>
                  <a:pt x="1516155" y="2898349"/>
                  <a:pt x="1515838" y="2890287"/>
                </a:cubicBezTo>
                <a:cubicBezTo>
                  <a:pt x="1538855" y="2884346"/>
                  <a:pt x="1552434" y="2892621"/>
                  <a:pt x="1575451" y="2886574"/>
                </a:cubicBezTo>
                <a:close/>
                <a:moveTo>
                  <a:pt x="2037613" y="2884241"/>
                </a:moveTo>
                <a:cubicBezTo>
                  <a:pt x="2057129" y="2912882"/>
                  <a:pt x="2038355" y="2933247"/>
                  <a:pt x="2031141" y="2953932"/>
                </a:cubicBezTo>
                <a:cubicBezTo>
                  <a:pt x="2000381" y="2956795"/>
                  <a:pt x="1980227" y="2966766"/>
                  <a:pt x="1968347" y="2982359"/>
                </a:cubicBezTo>
                <a:cubicBezTo>
                  <a:pt x="1949254" y="2982359"/>
                  <a:pt x="1938858" y="2969417"/>
                  <a:pt x="1918068" y="2972069"/>
                </a:cubicBezTo>
                <a:cubicBezTo>
                  <a:pt x="1902263" y="2942900"/>
                  <a:pt x="1924433" y="2938444"/>
                  <a:pt x="1935995" y="2920305"/>
                </a:cubicBezTo>
                <a:cubicBezTo>
                  <a:pt x="1956679" y="2916275"/>
                  <a:pt x="1977362" y="2912245"/>
                  <a:pt x="1997942" y="2908108"/>
                </a:cubicBezTo>
                <a:cubicBezTo>
                  <a:pt x="2018413" y="2905032"/>
                  <a:pt x="2015018" y="2885939"/>
                  <a:pt x="2037613" y="2884241"/>
                </a:cubicBezTo>
                <a:close/>
                <a:moveTo>
                  <a:pt x="1966118" y="2776365"/>
                </a:moveTo>
                <a:cubicBezTo>
                  <a:pt x="1972456" y="2775118"/>
                  <a:pt x="1979377" y="2776842"/>
                  <a:pt x="1977574" y="2783365"/>
                </a:cubicBezTo>
                <a:cubicBezTo>
                  <a:pt x="1971105" y="2784639"/>
                  <a:pt x="1964634" y="2785911"/>
                  <a:pt x="1958163" y="2787184"/>
                </a:cubicBezTo>
                <a:cubicBezTo>
                  <a:pt x="1954027" y="2781827"/>
                  <a:pt x="1959781" y="2777611"/>
                  <a:pt x="1966118" y="2776365"/>
                </a:cubicBezTo>
                <a:close/>
                <a:moveTo>
                  <a:pt x="1601333" y="2772864"/>
                </a:moveTo>
                <a:cubicBezTo>
                  <a:pt x="1606636" y="2773182"/>
                  <a:pt x="1608756" y="2778485"/>
                  <a:pt x="1614486" y="2778274"/>
                </a:cubicBezTo>
                <a:cubicBezTo>
                  <a:pt x="1614060" y="2783684"/>
                  <a:pt x="1608863" y="2785699"/>
                  <a:pt x="1608969" y="2791427"/>
                </a:cubicBezTo>
                <a:cubicBezTo>
                  <a:pt x="1603665" y="2791108"/>
                  <a:pt x="1601544" y="2785910"/>
                  <a:pt x="1595816" y="2786017"/>
                </a:cubicBezTo>
                <a:cubicBezTo>
                  <a:pt x="1596240" y="2780607"/>
                  <a:pt x="1601439" y="2778592"/>
                  <a:pt x="1601333" y="2772864"/>
                </a:cubicBezTo>
                <a:close/>
                <a:moveTo>
                  <a:pt x="1844029" y="2697127"/>
                </a:moveTo>
                <a:cubicBezTo>
                  <a:pt x="1858666" y="2694262"/>
                  <a:pt x="1871502" y="2703280"/>
                  <a:pt x="1880199" y="2718129"/>
                </a:cubicBezTo>
                <a:cubicBezTo>
                  <a:pt x="1880305" y="2737966"/>
                  <a:pt x="1868002" y="2753664"/>
                  <a:pt x="1857606" y="2766817"/>
                </a:cubicBezTo>
                <a:cubicBezTo>
                  <a:pt x="1847211" y="2779970"/>
                  <a:pt x="1833315" y="2791532"/>
                  <a:pt x="1820373" y="2802352"/>
                </a:cubicBezTo>
                <a:cubicBezTo>
                  <a:pt x="1817934" y="2817520"/>
                  <a:pt x="1797886" y="2820915"/>
                  <a:pt x="1799371" y="2838735"/>
                </a:cubicBezTo>
                <a:cubicBezTo>
                  <a:pt x="1782505" y="2844250"/>
                  <a:pt x="1771580" y="2853692"/>
                  <a:pt x="1764474" y="2865678"/>
                </a:cubicBezTo>
                <a:cubicBezTo>
                  <a:pt x="1750152" y="2865359"/>
                  <a:pt x="1746122" y="2849554"/>
                  <a:pt x="1732758" y="2847752"/>
                </a:cubicBezTo>
                <a:cubicBezTo>
                  <a:pt x="1753867" y="2799170"/>
                  <a:pt x="1794704" y="2763848"/>
                  <a:pt x="1815282" y="2714840"/>
                </a:cubicBezTo>
                <a:cubicBezTo>
                  <a:pt x="1829709" y="2715690"/>
                  <a:pt x="1832465" y="2699248"/>
                  <a:pt x="1844029" y="2697127"/>
                </a:cubicBezTo>
                <a:close/>
                <a:moveTo>
                  <a:pt x="2043337" y="2565278"/>
                </a:moveTo>
                <a:cubicBezTo>
                  <a:pt x="1997090" y="2561567"/>
                  <a:pt x="1987756" y="2627438"/>
                  <a:pt x="2033791" y="2619483"/>
                </a:cubicBezTo>
                <a:cubicBezTo>
                  <a:pt x="2035383" y="2610466"/>
                  <a:pt x="2041218" y="2604313"/>
                  <a:pt x="2036231" y="2590842"/>
                </a:cubicBezTo>
                <a:cubicBezTo>
                  <a:pt x="2043869" y="2585858"/>
                  <a:pt x="2048113" y="2578537"/>
                  <a:pt x="2043337" y="2565278"/>
                </a:cubicBezTo>
                <a:close/>
                <a:moveTo>
                  <a:pt x="1582767" y="2555307"/>
                </a:moveTo>
                <a:cubicBezTo>
                  <a:pt x="1590192" y="2573764"/>
                  <a:pt x="1583191" y="2582568"/>
                  <a:pt x="1577994" y="2592434"/>
                </a:cubicBezTo>
                <a:cubicBezTo>
                  <a:pt x="1580859" y="2606541"/>
                  <a:pt x="1581813" y="2623513"/>
                  <a:pt x="1592525" y="2625847"/>
                </a:cubicBezTo>
                <a:cubicBezTo>
                  <a:pt x="1590299" y="2637196"/>
                  <a:pt x="1561022" y="2642606"/>
                  <a:pt x="1550734" y="2638044"/>
                </a:cubicBezTo>
                <a:cubicBezTo>
                  <a:pt x="1548717" y="2627756"/>
                  <a:pt x="1546704" y="2617360"/>
                  <a:pt x="1544687" y="2607071"/>
                </a:cubicBezTo>
                <a:cubicBezTo>
                  <a:pt x="1549567" y="2595827"/>
                  <a:pt x="1559431" y="2587871"/>
                  <a:pt x="1557946" y="2572279"/>
                </a:cubicBezTo>
                <a:cubicBezTo>
                  <a:pt x="1577994" y="2574507"/>
                  <a:pt x="1570358" y="2558172"/>
                  <a:pt x="1582767" y="2555307"/>
                </a:cubicBezTo>
                <a:close/>
                <a:moveTo>
                  <a:pt x="1543202" y="2538866"/>
                </a:moveTo>
                <a:cubicBezTo>
                  <a:pt x="1550310" y="2543320"/>
                  <a:pt x="1550523" y="2558066"/>
                  <a:pt x="1553175" y="2569098"/>
                </a:cubicBezTo>
                <a:cubicBezTo>
                  <a:pt x="1542991" y="2578114"/>
                  <a:pt x="1510851" y="2584266"/>
                  <a:pt x="1502048" y="2575143"/>
                </a:cubicBezTo>
                <a:cubicBezTo>
                  <a:pt x="1502048" y="2553821"/>
                  <a:pt x="1514351" y="2540775"/>
                  <a:pt x="1543202" y="2538866"/>
                </a:cubicBezTo>
                <a:close/>
                <a:moveTo>
                  <a:pt x="1579055" y="2475540"/>
                </a:moveTo>
                <a:cubicBezTo>
                  <a:pt x="1589451" y="2473419"/>
                  <a:pt x="1588180" y="2486891"/>
                  <a:pt x="1595179" y="2496544"/>
                </a:cubicBezTo>
                <a:cubicBezTo>
                  <a:pt x="1595497" y="2496968"/>
                  <a:pt x="1603772" y="2499089"/>
                  <a:pt x="1603665" y="2498876"/>
                </a:cubicBezTo>
                <a:cubicBezTo>
                  <a:pt x="1604726" y="2503650"/>
                  <a:pt x="1594966" y="2520622"/>
                  <a:pt x="1593483" y="2529001"/>
                </a:cubicBezTo>
                <a:cubicBezTo>
                  <a:pt x="1577994" y="2533668"/>
                  <a:pt x="1578314" y="2514894"/>
                  <a:pt x="1566433" y="2514257"/>
                </a:cubicBezTo>
                <a:cubicBezTo>
                  <a:pt x="1562722" y="2496012"/>
                  <a:pt x="1577253" y="2490073"/>
                  <a:pt x="1579055" y="2475540"/>
                </a:cubicBezTo>
                <a:close/>
                <a:moveTo>
                  <a:pt x="1596069" y="2407639"/>
                </a:moveTo>
                <a:cubicBezTo>
                  <a:pt x="1601757" y="2406698"/>
                  <a:pt x="1606902" y="2406592"/>
                  <a:pt x="1610350" y="2409032"/>
                </a:cubicBezTo>
                <a:cubicBezTo>
                  <a:pt x="1601227" y="2422822"/>
                  <a:pt x="1607591" y="2462067"/>
                  <a:pt x="1587650" y="2457718"/>
                </a:cubicBezTo>
                <a:cubicBezTo>
                  <a:pt x="1578208" y="2449021"/>
                  <a:pt x="1576617" y="2423033"/>
                  <a:pt x="1578527" y="2411258"/>
                </a:cubicBezTo>
                <a:cubicBezTo>
                  <a:pt x="1584149" y="2410357"/>
                  <a:pt x="1590381" y="2408581"/>
                  <a:pt x="1596069" y="2407639"/>
                </a:cubicBezTo>
                <a:close/>
                <a:moveTo>
                  <a:pt x="1521245" y="2406487"/>
                </a:moveTo>
                <a:cubicBezTo>
                  <a:pt x="1530473" y="2434702"/>
                  <a:pt x="1496211" y="2442022"/>
                  <a:pt x="1465345" y="2449658"/>
                </a:cubicBezTo>
                <a:cubicBezTo>
                  <a:pt x="1433947" y="2457401"/>
                  <a:pt x="1390138" y="2465994"/>
                  <a:pt x="1371682" y="2464085"/>
                </a:cubicBezTo>
                <a:cubicBezTo>
                  <a:pt x="1365635" y="2466417"/>
                  <a:pt x="1364257" y="2461751"/>
                  <a:pt x="1359270" y="2462494"/>
                </a:cubicBezTo>
                <a:cubicBezTo>
                  <a:pt x="1346543" y="2434808"/>
                  <a:pt x="1369456" y="2431202"/>
                  <a:pt x="1374121" y="2415291"/>
                </a:cubicBezTo>
                <a:cubicBezTo>
                  <a:pt x="1427900" y="2405214"/>
                  <a:pt x="1468845" y="2414443"/>
                  <a:pt x="1521245" y="2406487"/>
                </a:cubicBezTo>
                <a:close/>
                <a:moveTo>
                  <a:pt x="1464498" y="2260847"/>
                </a:moveTo>
                <a:cubicBezTo>
                  <a:pt x="1464391" y="2267637"/>
                  <a:pt x="1468952" y="2267530"/>
                  <a:pt x="1473725" y="2267106"/>
                </a:cubicBezTo>
                <a:cubicBezTo>
                  <a:pt x="1492395" y="2289593"/>
                  <a:pt x="1498971" y="2323961"/>
                  <a:pt x="1490485" y="2352282"/>
                </a:cubicBezTo>
                <a:cubicBezTo>
                  <a:pt x="1478605" y="2354297"/>
                  <a:pt x="1471710" y="2374451"/>
                  <a:pt x="1450178" y="2372330"/>
                </a:cubicBezTo>
                <a:cubicBezTo>
                  <a:pt x="1448374" y="2372117"/>
                  <a:pt x="1441903" y="2366072"/>
                  <a:pt x="1440844" y="2366072"/>
                </a:cubicBezTo>
                <a:cubicBezTo>
                  <a:pt x="1415703" y="2366072"/>
                  <a:pt x="1418038" y="2374345"/>
                  <a:pt x="1403717" y="2361299"/>
                </a:cubicBezTo>
                <a:cubicBezTo>
                  <a:pt x="1400003" y="2357799"/>
                  <a:pt x="1396716" y="2355360"/>
                  <a:pt x="1393745" y="2351115"/>
                </a:cubicBezTo>
                <a:cubicBezTo>
                  <a:pt x="1385791" y="2344433"/>
                  <a:pt x="1379001" y="2309959"/>
                  <a:pt x="1383882" y="2300731"/>
                </a:cubicBezTo>
                <a:cubicBezTo>
                  <a:pt x="1378047" y="2288533"/>
                  <a:pt x="1397246" y="2289063"/>
                  <a:pt x="1400959" y="2285350"/>
                </a:cubicBezTo>
                <a:cubicBezTo>
                  <a:pt x="1407959" y="2278455"/>
                  <a:pt x="1404672" y="2269652"/>
                  <a:pt x="1413369" y="2266787"/>
                </a:cubicBezTo>
                <a:cubicBezTo>
                  <a:pt x="1431297" y="2263499"/>
                  <a:pt x="1450919" y="2257664"/>
                  <a:pt x="1464498" y="2260847"/>
                </a:cubicBezTo>
                <a:close/>
                <a:moveTo>
                  <a:pt x="861577" y="2202189"/>
                </a:moveTo>
                <a:cubicBezTo>
                  <a:pt x="868048" y="2210888"/>
                  <a:pt x="877806" y="2214705"/>
                  <a:pt x="888626" y="2216933"/>
                </a:cubicBezTo>
                <a:cubicBezTo>
                  <a:pt x="890535" y="2236132"/>
                  <a:pt x="901566" y="2261590"/>
                  <a:pt x="896156" y="2275805"/>
                </a:cubicBezTo>
                <a:cubicBezTo>
                  <a:pt x="867304" y="2295958"/>
                  <a:pt x="832936" y="2283972"/>
                  <a:pt x="821163" y="2262439"/>
                </a:cubicBezTo>
                <a:cubicBezTo>
                  <a:pt x="815753" y="2262120"/>
                  <a:pt x="813632" y="2256816"/>
                  <a:pt x="808011" y="2257029"/>
                </a:cubicBezTo>
                <a:cubicBezTo>
                  <a:pt x="805570" y="2240800"/>
                  <a:pt x="825830" y="2239846"/>
                  <a:pt x="825935" y="2225313"/>
                </a:cubicBezTo>
                <a:cubicBezTo>
                  <a:pt x="848848" y="2224995"/>
                  <a:pt x="845983" y="2207387"/>
                  <a:pt x="861577" y="2202189"/>
                </a:cubicBezTo>
                <a:close/>
                <a:moveTo>
                  <a:pt x="1623394" y="2189247"/>
                </a:moveTo>
                <a:cubicBezTo>
                  <a:pt x="1660944" y="2195505"/>
                  <a:pt x="1631669" y="2234329"/>
                  <a:pt x="1632410" y="2255862"/>
                </a:cubicBezTo>
                <a:cubicBezTo>
                  <a:pt x="1622653" y="2257135"/>
                  <a:pt x="1621590" y="2264348"/>
                  <a:pt x="1614591" y="2267424"/>
                </a:cubicBezTo>
                <a:cubicBezTo>
                  <a:pt x="1616606" y="2277818"/>
                  <a:pt x="1618622" y="2288108"/>
                  <a:pt x="1620636" y="2298397"/>
                </a:cubicBezTo>
                <a:cubicBezTo>
                  <a:pt x="1626472" y="2310171"/>
                  <a:pt x="1608863" y="2306141"/>
                  <a:pt x="1612045" y="2316112"/>
                </a:cubicBezTo>
                <a:cubicBezTo>
                  <a:pt x="1621274" y="2345811"/>
                  <a:pt x="1612680" y="2363633"/>
                  <a:pt x="1590935" y="2372543"/>
                </a:cubicBezTo>
                <a:cubicBezTo>
                  <a:pt x="1581708" y="2364694"/>
                  <a:pt x="1582451" y="2341994"/>
                  <a:pt x="1577995" y="2326931"/>
                </a:cubicBezTo>
                <a:cubicBezTo>
                  <a:pt x="1591785" y="2320460"/>
                  <a:pt x="1595284" y="2307202"/>
                  <a:pt x="1609074" y="2300731"/>
                </a:cubicBezTo>
                <a:cubicBezTo>
                  <a:pt x="1612893" y="2278031"/>
                  <a:pt x="1599634" y="2264878"/>
                  <a:pt x="1596876" y="2238783"/>
                </a:cubicBezTo>
                <a:cubicBezTo>
                  <a:pt x="1595391" y="2226585"/>
                  <a:pt x="1604725" y="2221600"/>
                  <a:pt x="1607802" y="2212477"/>
                </a:cubicBezTo>
                <a:cubicBezTo>
                  <a:pt x="1604194" y="2198900"/>
                  <a:pt x="1609393" y="2191156"/>
                  <a:pt x="1623394" y="2189247"/>
                </a:cubicBezTo>
                <a:close/>
                <a:moveTo>
                  <a:pt x="977725" y="2179383"/>
                </a:moveTo>
                <a:cubicBezTo>
                  <a:pt x="985787" y="2195825"/>
                  <a:pt x="999895" y="2203144"/>
                  <a:pt x="1009335" y="2217464"/>
                </a:cubicBezTo>
                <a:cubicBezTo>
                  <a:pt x="999895" y="2229026"/>
                  <a:pt x="1000107" y="2247058"/>
                  <a:pt x="989074" y="2257666"/>
                </a:cubicBezTo>
                <a:cubicBezTo>
                  <a:pt x="985151" y="2258409"/>
                  <a:pt x="981331" y="2259150"/>
                  <a:pt x="977514" y="2260000"/>
                </a:cubicBezTo>
                <a:cubicBezTo>
                  <a:pt x="968179" y="2266895"/>
                  <a:pt x="970513" y="2253742"/>
                  <a:pt x="963512" y="2250666"/>
                </a:cubicBezTo>
                <a:cubicBezTo>
                  <a:pt x="954708" y="2246741"/>
                  <a:pt x="950783" y="2249073"/>
                  <a:pt x="941873" y="2242815"/>
                </a:cubicBezTo>
                <a:cubicBezTo>
                  <a:pt x="939114" y="2240907"/>
                  <a:pt x="935827" y="2233799"/>
                  <a:pt x="927976" y="2233481"/>
                </a:cubicBezTo>
                <a:cubicBezTo>
                  <a:pt x="909945" y="2200174"/>
                  <a:pt x="941873" y="2176307"/>
                  <a:pt x="977725" y="2179383"/>
                </a:cubicBezTo>
                <a:close/>
                <a:moveTo>
                  <a:pt x="797401" y="2162624"/>
                </a:moveTo>
                <a:cubicBezTo>
                  <a:pt x="798355" y="2176625"/>
                  <a:pt x="791778" y="2185748"/>
                  <a:pt x="788067" y="2196673"/>
                </a:cubicBezTo>
                <a:cubicBezTo>
                  <a:pt x="776716" y="2201765"/>
                  <a:pt x="775338" y="2192112"/>
                  <a:pt x="764094" y="2197309"/>
                </a:cubicBezTo>
                <a:cubicBezTo>
                  <a:pt x="762502" y="2189567"/>
                  <a:pt x="761018" y="2181822"/>
                  <a:pt x="759533" y="2174079"/>
                </a:cubicBezTo>
                <a:cubicBezTo>
                  <a:pt x="767063" y="2164533"/>
                  <a:pt x="783400" y="2158698"/>
                  <a:pt x="797401" y="2162624"/>
                </a:cubicBezTo>
                <a:close/>
                <a:moveTo>
                  <a:pt x="1252986" y="2044776"/>
                </a:moveTo>
                <a:cubicBezTo>
                  <a:pt x="1241424" y="2046262"/>
                  <a:pt x="1242061" y="2061324"/>
                  <a:pt x="1249061" y="2065673"/>
                </a:cubicBezTo>
                <a:cubicBezTo>
                  <a:pt x="1254364" y="2064825"/>
                  <a:pt x="1257229" y="2062173"/>
                  <a:pt x="1259987" y="2059522"/>
                </a:cubicBezTo>
                <a:cubicBezTo>
                  <a:pt x="1259351" y="2051990"/>
                  <a:pt x="1253941" y="2051777"/>
                  <a:pt x="1252986" y="2044776"/>
                </a:cubicBezTo>
                <a:close/>
                <a:moveTo>
                  <a:pt x="805675" y="2000013"/>
                </a:moveTo>
                <a:cubicBezTo>
                  <a:pt x="809812" y="2008393"/>
                  <a:pt x="817979" y="2021863"/>
                  <a:pt x="811721" y="2030986"/>
                </a:cubicBezTo>
                <a:cubicBezTo>
                  <a:pt x="795703" y="2038941"/>
                  <a:pt x="787961" y="1998739"/>
                  <a:pt x="805675" y="2000013"/>
                </a:cubicBezTo>
                <a:close/>
                <a:moveTo>
                  <a:pt x="1326070" y="1986223"/>
                </a:moveTo>
                <a:cubicBezTo>
                  <a:pt x="1312388" y="1989407"/>
                  <a:pt x="1294354" y="1989512"/>
                  <a:pt x="1297325" y="2003939"/>
                </a:cubicBezTo>
                <a:cubicBezTo>
                  <a:pt x="1312706" y="2002665"/>
                  <a:pt x="1319388" y="2014333"/>
                  <a:pt x="1335193" y="2012531"/>
                </a:cubicBezTo>
                <a:cubicBezTo>
                  <a:pt x="1333177" y="2002241"/>
                  <a:pt x="1332329" y="1990149"/>
                  <a:pt x="1326070" y="1986223"/>
                </a:cubicBezTo>
                <a:close/>
                <a:moveTo>
                  <a:pt x="770247" y="1942628"/>
                </a:moveTo>
                <a:cubicBezTo>
                  <a:pt x="776399" y="1948356"/>
                  <a:pt x="785309" y="1950160"/>
                  <a:pt x="786370" y="1963525"/>
                </a:cubicBezTo>
                <a:cubicBezTo>
                  <a:pt x="775234" y="1970207"/>
                  <a:pt x="776612" y="1967343"/>
                  <a:pt x="766322" y="1963525"/>
                </a:cubicBezTo>
                <a:cubicBezTo>
                  <a:pt x="769293" y="1957690"/>
                  <a:pt x="767278" y="1948462"/>
                  <a:pt x="770247" y="1942628"/>
                </a:cubicBezTo>
                <a:close/>
                <a:moveTo>
                  <a:pt x="1520609" y="1891712"/>
                </a:moveTo>
                <a:cubicBezTo>
                  <a:pt x="1509047" y="1893940"/>
                  <a:pt x="1497379" y="1896274"/>
                  <a:pt x="1485711" y="1898502"/>
                </a:cubicBezTo>
                <a:cubicBezTo>
                  <a:pt x="1476906" y="1908260"/>
                  <a:pt x="1469693" y="1919080"/>
                  <a:pt x="1463965" y="1930960"/>
                </a:cubicBezTo>
                <a:cubicBezTo>
                  <a:pt x="1466830" y="1944113"/>
                  <a:pt x="1470436" y="1957690"/>
                  <a:pt x="1462270" y="1963419"/>
                </a:cubicBezTo>
                <a:cubicBezTo>
                  <a:pt x="1450493" y="1967767"/>
                  <a:pt x="1445509" y="1958009"/>
                  <a:pt x="1439038" y="1967980"/>
                </a:cubicBezTo>
                <a:cubicBezTo>
                  <a:pt x="1441690" y="1979117"/>
                  <a:pt x="1441903" y="1993862"/>
                  <a:pt x="1449010" y="1998316"/>
                </a:cubicBezTo>
                <a:cubicBezTo>
                  <a:pt x="1462374" y="2004893"/>
                  <a:pt x="1466937" y="1976890"/>
                  <a:pt x="1480090" y="1972010"/>
                </a:cubicBezTo>
                <a:cubicBezTo>
                  <a:pt x="1498121" y="1965115"/>
                  <a:pt x="1508199" y="1970207"/>
                  <a:pt x="1520398" y="1972223"/>
                </a:cubicBezTo>
                <a:cubicBezTo>
                  <a:pt x="1516579" y="1952812"/>
                  <a:pt x="1530793" y="1945597"/>
                  <a:pt x="1536732" y="1932764"/>
                </a:cubicBezTo>
                <a:cubicBezTo>
                  <a:pt x="1534399" y="1914518"/>
                  <a:pt x="1530156" y="1899244"/>
                  <a:pt x="1520609" y="1891712"/>
                </a:cubicBezTo>
                <a:close/>
                <a:moveTo>
                  <a:pt x="1165160" y="1885332"/>
                </a:moveTo>
                <a:cubicBezTo>
                  <a:pt x="1153834" y="1888066"/>
                  <a:pt x="1144924" y="1900675"/>
                  <a:pt x="1128139" y="1900517"/>
                </a:cubicBezTo>
                <a:cubicBezTo>
                  <a:pt x="1130895" y="1916959"/>
                  <a:pt x="1108197" y="1916216"/>
                  <a:pt x="1114879" y="1935309"/>
                </a:cubicBezTo>
                <a:cubicBezTo>
                  <a:pt x="1126863" y="1935733"/>
                  <a:pt x="1133017" y="1944856"/>
                  <a:pt x="1141927" y="1950053"/>
                </a:cubicBezTo>
                <a:cubicBezTo>
                  <a:pt x="1154867" y="1947508"/>
                  <a:pt x="1167810" y="1944962"/>
                  <a:pt x="1180644" y="1942417"/>
                </a:cubicBezTo>
                <a:cubicBezTo>
                  <a:pt x="1192630" y="1964584"/>
                  <a:pt x="1219574" y="1964480"/>
                  <a:pt x="1233043" y="1984315"/>
                </a:cubicBezTo>
                <a:cubicBezTo>
                  <a:pt x="1250652" y="1976253"/>
                  <a:pt x="1266563" y="1987073"/>
                  <a:pt x="1275686" y="1975935"/>
                </a:cubicBezTo>
                <a:cubicBezTo>
                  <a:pt x="1269641" y="1955038"/>
                  <a:pt x="1251289" y="1952386"/>
                  <a:pt x="1240257" y="1938809"/>
                </a:cubicBezTo>
                <a:cubicBezTo>
                  <a:pt x="1236969" y="1922156"/>
                  <a:pt x="1226150" y="1920035"/>
                  <a:pt x="1219361" y="1914731"/>
                </a:cubicBezTo>
                <a:cubicBezTo>
                  <a:pt x="1205041" y="1903380"/>
                  <a:pt x="1195601" y="1885773"/>
                  <a:pt x="1177673" y="1886727"/>
                </a:cubicBezTo>
                <a:cubicBezTo>
                  <a:pt x="1172980" y="1884606"/>
                  <a:pt x="1168936" y="1884420"/>
                  <a:pt x="1165160" y="1885332"/>
                </a:cubicBezTo>
                <a:close/>
                <a:moveTo>
                  <a:pt x="629687" y="1769433"/>
                </a:moveTo>
                <a:cubicBezTo>
                  <a:pt x="633683" y="1768409"/>
                  <a:pt x="638424" y="1768588"/>
                  <a:pt x="643913" y="1770365"/>
                </a:cubicBezTo>
                <a:cubicBezTo>
                  <a:pt x="648687" y="1784790"/>
                  <a:pt x="647626" y="1795293"/>
                  <a:pt x="642216" y="1802823"/>
                </a:cubicBezTo>
                <a:cubicBezTo>
                  <a:pt x="630335" y="1805581"/>
                  <a:pt x="622804" y="1801763"/>
                  <a:pt x="613682" y="1800490"/>
                </a:cubicBezTo>
                <a:cubicBezTo>
                  <a:pt x="612409" y="1786408"/>
                  <a:pt x="617699" y="1772506"/>
                  <a:pt x="629687" y="1769433"/>
                </a:cubicBezTo>
                <a:close/>
                <a:moveTo>
                  <a:pt x="739300" y="1768159"/>
                </a:moveTo>
                <a:cubicBezTo>
                  <a:pt x="763425" y="1773136"/>
                  <a:pt x="777407" y="1794656"/>
                  <a:pt x="775338" y="1824887"/>
                </a:cubicBezTo>
                <a:cubicBezTo>
                  <a:pt x="756457" y="1843557"/>
                  <a:pt x="716786" y="1840798"/>
                  <a:pt x="690161" y="1841753"/>
                </a:cubicBezTo>
                <a:cubicBezTo>
                  <a:pt x="689417" y="1837827"/>
                  <a:pt x="688676" y="1834010"/>
                  <a:pt x="687828" y="1830085"/>
                </a:cubicBezTo>
                <a:cubicBezTo>
                  <a:pt x="706072" y="1816612"/>
                  <a:pt x="694615" y="1783094"/>
                  <a:pt x="712012" y="1768986"/>
                </a:cubicBezTo>
                <a:cubicBezTo>
                  <a:pt x="722089" y="1766679"/>
                  <a:pt x="731258" y="1766500"/>
                  <a:pt x="739300" y="1768159"/>
                </a:cubicBezTo>
                <a:close/>
                <a:moveTo>
                  <a:pt x="1996063" y="1588278"/>
                </a:moveTo>
                <a:cubicBezTo>
                  <a:pt x="1982002" y="1591724"/>
                  <a:pt x="1974683" y="1608312"/>
                  <a:pt x="1974284" y="1621439"/>
                </a:cubicBezTo>
                <a:cubicBezTo>
                  <a:pt x="1997303" y="1632788"/>
                  <a:pt x="2007911" y="1609134"/>
                  <a:pt x="2012366" y="1589827"/>
                </a:cubicBezTo>
                <a:cubicBezTo>
                  <a:pt x="2006187" y="1587441"/>
                  <a:pt x="2000751" y="1587129"/>
                  <a:pt x="1996063" y="1588278"/>
                </a:cubicBezTo>
                <a:close/>
                <a:moveTo>
                  <a:pt x="878477" y="1581018"/>
                </a:moveTo>
                <a:cubicBezTo>
                  <a:pt x="865540" y="1579506"/>
                  <a:pt x="848157" y="1586407"/>
                  <a:pt x="847361" y="1597783"/>
                </a:cubicBezTo>
                <a:cubicBezTo>
                  <a:pt x="859666" y="1600860"/>
                  <a:pt x="863803" y="1616453"/>
                  <a:pt x="872819" y="1624832"/>
                </a:cubicBezTo>
                <a:cubicBezTo>
                  <a:pt x="861999" y="1627378"/>
                  <a:pt x="859453" y="1652729"/>
                  <a:pt x="874304" y="1652729"/>
                </a:cubicBezTo>
                <a:cubicBezTo>
                  <a:pt x="878759" y="1642228"/>
                  <a:pt x="880987" y="1630347"/>
                  <a:pt x="892867" y="1624938"/>
                </a:cubicBezTo>
                <a:cubicBezTo>
                  <a:pt x="887457" y="1607223"/>
                  <a:pt x="883320" y="1600648"/>
                  <a:pt x="889154" y="1585480"/>
                </a:cubicBezTo>
                <a:cubicBezTo>
                  <a:pt x="886608" y="1582960"/>
                  <a:pt x="882790" y="1581522"/>
                  <a:pt x="878477" y="1581018"/>
                </a:cubicBezTo>
                <a:close/>
                <a:moveTo>
                  <a:pt x="461189" y="1575862"/>
                </a:moveTo>
                <a:cubicBezTo>
                  <a:pt x="485439" y="1578578"/>
                  <a:pt x="500395" y="1595105"/>
                  <a:pt x="519170" y="1605845"/>
                </a:cubicBezTo>
                <a:cubicBezTo>
                  <a:pt x="522458" y="1622604"/>
                  <a:pt x="525747" y="1639470"/>
                  <a:pt x="529034" y="1656229"/>
                </a:cubicBezTo>
                <a:cubicBezTo>
                  <a:pt x="528823" y="1671716"/>
                  <a:pt x="515459" y="1678399"/>
                  <a:pt x="521185" y="1698022"/>
                </a:cubicBezTo>
                <a:cubicBezTo>
                  <a:pt x="506654" y="1705130"/>
                  <a:pt x="509836" y="1724011"/>
                  <a:pt x="495516" y="1731223"/>
                </a:cubicBezTo>
                <a:cubicBezTo>
                  <a:pt x="498168" y="1743104"/>
                  <a:pt x="494350" y="1750530"/>
                  <a:pt x="492970" y="1759757"/>
                </a:cubicBezTo>
                <a:cubicBezTo>
                  <a:pt x="453616" y="1768243"/>
                  <a:pt x="412566" y="1779275"/>
                  <a:pt x="392412" y="1759440"/>
                </a:cubicBezTo>
                <a:cubicBezTo>
                  <a:pt x="392201" y="1731330"/>
                  <a:pt x="373531" y="1730799"/>
                  <a:pt x="367062" y="1712131"/>
                </a:cubicBezTo>
                <a:cubicBezTo>
                  <a:pt x="366000" y="1692401"/>
                  <a:pt x="383078" y="1684763"/>
                  <a:pt x="372684" y="1658775"/>
                </a:cubicBezTo>
                <a:cubicBezTo>
                  <a:pt x="381169" y="1645411"/>
                  <a:pt x="388593" y="1631410"/>
                  <a:pt x="387534" y="1611573"/>
                </a:cubicBezTo>
                <a:cubicBezTo>
                  <a:pt x="408217" y="1604148"/>
                  <a:pt x="418720" y="1589828"/>
                  <a:pt x="433357" y="1578477"/>
                </a:cubicBezTo>
                <a:cubicBezTo>
                  <a:pt x="443991" y="1575587"/>
                  <a:pt x="453106" y="1574957"/>
                  <a:pt x="461189" y="1575862"/>
                </a:cubicBezTo>
                <a:close/>
                <a:moveTo>
                  <a:pt x="1500985" y="1525441"/>
                </a:moveTo>
                <a:cubicBezTo>
                  <a:pt x="1508410" y="1534457"/>
                  <a:pt x="1517533" y="1540715"/>
                  <a:pt x="1525700" y="1548777"/>
                </a:cubicBezTo>
                <a:cubicBezTo>
                  <a:pt x="1525276" y="1561930"/>
                  <a:pt x="1514138" y="1567976"/>
                  <a:pt x="1511699" y="1579750"/>
                </a:cubicBezTo>
                <a:cubicBezTo>
                  <a:pt x="1500455" y="1576568"/>
                  <a:pt x="1483059" y="1582402"/>
                  <a:pt x="1477649" y="1570416"/>
                </a:cubicBezTo>
                <a:cubicBezTo>
                  <a:pt x="1459829" y="1569673"/>
                  <a:pt x="1467467" y="1586008"/>
                  <a:pt x="1452827" y="1587282"/>
                </a:cubicBezTo>
                <a:cubicBezTo>
                  <a:pt x="1448797" y="1569568"/>
                  <a:pt x="1424930" y="1581767"/>
                  <a:pt x="1426521" y="1556203"/>
                </a:cubicBezTo>
                <a:cubicBezTo>
                  <a:pt x="1442326" y="1535625"/>
                  <a:pt x="1466298" y="1525760"/>
                  <a:pt x="1500985" y="1525441"/>
                </a:cubicBezTo>
                <a:close/>
                <a:moveTo>
                  <a:pt x="431991" y="1510060"/>
                </a:moveTo>
                <a:cubicBezTo>
                  <a:pt x="438395" y="1508867"/>
                  <a:pt x="444228" y="1508523"/>
                  <a:pt x="448100" y="1511121"/>
                </a:cubicBezTo>
                <a:cubicBezTo>
                  <a:pt x="452345" y="1522896"/>
                  <a:pt x="446404" y="1527880"/>
                  <a:pt x="440357" y="1532760"/>
                </a:cubicBezTo>
                <a:cubicBezTo>
                  <a:pt x="438342" y="1542626"/>
                  <a:pt x="443965" y="1557581"/>
                  <a:pt x="429432" y="1559066"/>
                </a:cubicBezTo>
                <a:cubicBezTo>
                  <a:pt x="422113" y="1546550"/>
                  <a:pt x="415536" y="1532973"/>
                  <a:pt x="412460" y="1514091"/>
                </a:cubicBezTo>
                <a:cubicBezTo>
                  <a:pt x="418612" y="1513295"/>
                  <a:pt x="425587" y="1511254"/>
                  <a:pt x="431991" y="1510060"/>
                </a:cubicBezTo>
                <a:close/>
                <a:moveTo>
                  <a:pt x="843755" y="1497757"/>
                </a:moveTo>
                <a:cubicBezTo>
                  <a:pt x="821903" y="1497650"/>
                  <a:pt x="821268" y="1511758"/>
                  <a:pt x="807267" y="1516955"/>
                </a:cubicBezTo>
                <a:cubicBezTo>
                  <a:pt x="798675" y="1500409"/>
                  <a:pt x="788067" y="1506349"/>
                  <a:pt x="770141" y="1512181"/>
                </a:cubicBezTo>
                <a:cubicBezTo>
                  <a:pt x="768230" y="1528730"/>
                  <a:pt x="773004" y="1564265"/>
                  <a:pt x="783187" y="1578054"/>
                </a:cubicBezTo>
                <a:cubicBezTo>
                  <a:pt x="819888" y="1588449"/>
                  <a:pt x="830389" y="1554294"/>
                  <a:pt x="857544" y="1547293"/>
                </a:cubicBezTo>
                <a:cubicBezTo>
                  <a:pt x="861894" y="1527988"/>
                  <a:pt x="859985" y="1508258"/>
                  <a:pt x="843755" y="1497757"/>
                </a:cubicBezTo>
                <a:close/>
                <a:moveTo>
                  <a:pt x="2138249" y="1458083"/>
                </a:moveTo>
                <a:cubicBezTo>
                  <a:pt x="2139999" y="1458614"/>
                  <a:pt x="2142254" y="1459834"/>
                  <a:pt x="2147504" y="1458614"/>
                </a:cubicBezTo>
                <a:lnTo>
                  <a:pt x="2148957" y="1466191"/>
                </a:lnTo>
                <a:lnTo>
                  <a:pt x="2148957" y="1466372"/>
                </a:lnTo>
                <a:lnTo>
                  <a:pt x="2140649" y="1470402"/>
                </a:lnTo>
                <a:cubicBezTo>
                  <a:pt x="2139230" y="1471556"/>
                  <a:pt x="2138010" y="1471874"/>
                  <a:pt x="2133502" y="1469435"/>
                </a:cubicBezTo>
                <a:cubicBezTo>
                  <a:pt x="2132973" y="1466889"/>
                  <a:pt x="2132441" y="1464237"/>
                  <a:pt x="2132017" y="1461690"/>
                </a:cubicBezTo>
                <a:cubicBezTo>
                  <a:pt x="2135252" y="1457712"/>
                  <a:pt x="2136499" y="1457553"/>
                  <a:pt x="2138249" y="1458083"/>
                </a:cubicBezTo>
                <a:close/>
                <a:moveTo>
                  <a:pt x="1771367" y="1427960"/>
                </a:moveTo>
                <a:cubicBezTo>
                  <a:pt x="1734771" y="1421913"/>
                  <a:pt x="1713769" y="1453842"/>
                  <a:pt x="1681522" y="1461691"/>
                </a:cubicBezTo>
                <a:cubicBezTo>
                  <a:pt x="1690221" y="1488634"/>
                  <a:pt x="1714723" y="1492346"/>
                  <a:pt x="1718436" y="1526819"/>
                </a:cubicBezTo>
                <a:cubicBezTo>
                  <a:pt x="1715253" y="1539231"/>
                  <a:pt x="1688311" y="1535731"/>
                  <a:pt x="1691282" y="1552277"/>
                </a:cubicBezTo>
                <a:cubicBezTo>
                  <a:pt x="1691704" y="1554929"/>
                  <a:pt x="1692236" y="1557476"/>
                  <a:pt x="1692767" y="1560126"/>
                </a:cubicBezTo>
                <a:cubicBezTo>
                  <a:pt x="1700298" y="1562250"/>
                  <a:pt x="1706450" y="1566386"/>
                  <a:pt x="1711330" y="1572538"/>
                </a:cubicBezTo>
                <a:cubicBezTo>
                  <a:pt x="1739757" y="1564582"/>
                  <a:pt x="1758851" y="1593859"/>
                  <a:pt x="1781020" y="1578902"/>
                </a:cubicBezTo>
                <a:cubicBezTo>
                  <a:pt x="1780701" y="1556096"/>
                  <a:pt x="1760970" y="1562037"/>
                  <a:pt x="1757896" y="1543262"/>
                </a:cubicBezTo>
                <a:cubicBezTo>
                  <a:pt x="1754288" y="1525230"/>
                  <a:pt x="1750789" y="1507091"/>
                  <a:pt x="1747182" y="1489058"/>
                </a:cubicBezTo>
                <a:cubicBezTo>
                  <a:pt x="1760122" y="1471979"/>
                  <a:pt x="1766274" y="1450342"/>
                  <a:pt x="1771367" y="1427960"/>
                </a:cubicBezTo>
                <a:close/>
                <a:moveTo>
                  <a:pt x="1921566" y="1374499"/>
                </a:moveTo>
                <a:cubicBezTo>
                  <a:pt x="1911490" y="1384682"/>
                  <a:pt x="1926446" y="1399533"/>
                  <a:pt x="1926976" y="1421595"/>
                </a:cubicBezTo>
                <a:cubicBezTo>
                  <a:pt x="1921885" y="1427112"/>
                  <a:pt x="1919657" y="1434536"/>
                  <a:pt x="1914565" y="1440159"/>
                </a:cubicBezTo>
                <a:cubicBezTo>
                  <a:pt x="1915838" y="1446630"/>
                  <a:pt x="1917110" y="1453099"/>
                  <a:pt x="1918385" y="1459463"/>
                </a:cubicBezTo>
                <a:cubicBezTo>
                  <a:pt x="1926552" y="1467312"/>
                  <a:pt x="1942674" y="1463389"/>
                  <a:pt x="1958586" y="1459676"/>
                </a:cubicBezTo>
                <a:cubicBezTo>
                  <a:pt x="1967919" y="1459039"/>
                  <a:pt x="1968452" y="1471662"/>
                  <a:pt x="1980225" y="1467525"/>
                </a:cubicBezTo>
                <a:cubicBezTo>
                  <a:pt x="1990621" y="1457661"/>
                  <a:pt x="1993590" y="1442917"/>
                  <a:pt x="2001227" y="1431249"/>
                </a:cubicBezTo>
                <a:cubicBezTo>
                  <a:pt x="2005152" y="1424884"/>
                  <a:pt x="2019896" y="1425838"/>
                  <a:pt x="2018305" y="1415868"/>
                </a:cubicBezTo>
                <a:cubicBezTo>
                  <a:pt x="2010775" y="1410458"/>
                  <a:pt x="2000168" y="1409397"/>
                  <a:pt x="1985741" y="1414170"/>
                </a:cubicBezTo>
                <a:cubicBezTo>
                  <a:pt x="1963677" y="1401865"/>
                  <a:pt x="1947765" y="1380545"/>
                  <a:pt x="1921566" y="1374499"/>
                </a:cubicBezTo>
                <a:close/>
                <a:moveTo>
                  <a:pt x="1829706" y="1356146"/>
                </a:moveTo>
                <a:cubicBezTo>
                  <a:pt x="1841482" y="1352010"/>
                  <a:pt x="1843709" y="1361980"/>
                  <a:pt x="1845087" y="1373224"/>
                </a:cubicBezTo>
                <a:cubicBezTo>
                  <a:pt x="1831086" y="1379589"/>
                  <a:pt x="1824402" y="1363995"/>
                  <a:pt x="1829706" y="1356146"/>
                </a:cubicBezTo>
                <a:close/>
                <a:moveTo>
                  <a:pt x="1347537" y="1346774"/>
                </a:moveTo>
                <a:cubicBezTo>
                  <a:pt x="1338031" y="1348988"/>
                  <a:pt x="1328882" y="1353708"/>
                  <a:pt x="1323418" y="1359224"/>
                </a:cubicBezTo>
                <a:cubicBezTo>
                  <a:pt x="1316205" y="1340024"/>
                  <a:pt x="1287352" y="1352753"/>
                  <a:pt x="1269215" y="1349784"/>
                </a:cubicBezTo>
                <a:cubicBezTo>
                  <a:pt x="1271973" y="1382454"/>
                  <a:pt x="1295734" y="1383621"/>
                  <a:pt x="1307826" y="1402502"/>
                </a:cubicBezTo>
                <a:cubicBezTo>
                  <a:pt x="1302946" y="1409290"/>
                  <a:pt x="1308250" y="1422974"/>
                  <a:pt x="1310054" y="1434218"/>
                </a:cubicBezTo>
                <a:cubicBezTo>
                  <a:pt x="1303053" y="1446417"/>
                  <a:pt x="1298916" y="1460418"/>
                  <a:pt x="1298279" y="1476754"/>
                </a:cubicBezTo>
                <a:cubicBezTo>
                  <a:pt x="1305493" y="1479405"/>
                  <a:pt x="1304537" y="1494149"/>
                  <a:pt x="1313660" y="1493831"/>
                </a:cubicBezTo>
                <a:cubicBezTo>
                  <a:pt x="1329782" y="1493407"/>
                  <a:pt x="1320025" y="1475587"/>
                  <a:pt x="1333919" y="1473783"/>
                </a:cubicBezTo>
                <a:cubicBezTo>
                  <a:pt x="1344315" y="1471768"/>
                  <a:pt x="1354605" y="1469753"/>
                  <a:pt x="1364893" y="1467632"/>
                </a:cubicBezTo>
                <a:cubicBezTo>
                  <a:pt x="1375501" y="1471238"/>
                  <a:pt x="1389184" y="1487891"/>
                  <a:pt x="1402020" y="1472405"/>
                </a:cubicBezTo>
                <a:cubicBezTo>
                  <a:pt x="1406050" y="1481421"/>
                  <a:pt x="1418673" y="1477709"/>
                  <a:pt x="1418249" y="1493407"/>
                </a:cubicBezTo>
                <a:cubicBezTo>
                  <a:pt x="1421535" y="1506773"/>
                  <a:pt x="1407004" y="1508258"/>
                  <a:pt x="1402655" y="1516531"/>
                </a:cubicBezTo>
                <a:cubicBezTo>
                  <a:pt x="1404352" y="1530745"/>
                  <a:pt x="1420051" y="1524063"/>
                  <a:pt x="1422703" y="1536792"/>
                </a:cubicBezTo>
                <a:cubicBezTo>
                  <a:pt x="1408915" y="1550581"/>
                  <a:pt x="1404140" y="1580493"/>
                  <a:pt x="1422491" y="1597146"/>
                </a:cubicBezTo>
                <a:cubicBezTo>
                  <a:pt x="1434477" y="1596085"/>
                  <a:pt x="1451767" y="1586858"/>
                  <a:pt x="1454949" y="1598737"/>
                </a:cubicBezTo>
                <a:cubicBezTo>
                  <a:pt x="1451873" y="1610088"/>
                  <a:pt x="1430130" y="1608921"/>
                  <a:pt x="1422385" y="1617194"/>
                </a:cubicBezTo>
                <a:cubicBezTo>
                  <a:pt x="1422068" y="1636076"/>
                  <a:pt x="1440418" y="1627060"/>
                  <a:pt x="1440099" y="1645834"/>
                </a:cubicBezTo>
                <a:cubicBezTo>
                  <a:pt x="1438614" y="1664504"/>
                  <a:pt x="1411141" y="1665989"/>
                  <a:pt x="1400533" y="1669701"/>
                </a:cubicBezTo>
                <a:cubicBezTo>
                  <a:pt x="1389291" y="1695477"/>
                  <a:pt x="1417929" y="1698765"/>
                  <a:pt x="1422068" y="1717752"/>
                </a:cubicBezTo>
                <a:cubicBezTo>
                  <a:pt x="1423765" y="1741300"/>
                  <a:pt x="1408383" y="1753394"/>
                  <a:pt x="1418779" y="1782776"/>
                </a:cubicBezTo>
                <a:cubicBezTo>
                  <a:pt x="1438296" y="1792110"/>
                  <a:pt x="1449328" y="1814173"/>
                  <a:pt x="1482953" y="1802400"/>
                </a:cubicBezTo>
                <a:cubicBezTo>
                  <a:pt x="1492923" y="1809293"/>
                  <a:pt x="1506607" y="1810462"/>
                  <a:pt x="1524004" y="1806430"/>
                </a:cubicBezTo>
                <a:cubicBezTo>
                  <a:pt x="1530686" y="1814809"/>
                  <a:pt x="1533551" y="1828918"/>
                  <a:pt x="1541718" y="1835070"/>
                </a:cubicBezTo>
                <a:cubicBezTo>
                  <a:pt x="1576192" y="1840161"/>
                  <a:pt x="1584996" y="1808338"/>
                  <a:pt x="1610771" y="1797413"/>
                </a:cubicBezTo>
                <a:cubicBezTo>
                  <a:pt x="1607376" y="1765804"/>
                  <a:pt x="1585420" y="1761774"/>
                  <a:pt x="1572267" y="1744695"/>
                </a:cubicBezTo>
                <a:cubicBezTo>
                  <a:pt x="1558903" y="1741089"/>
                  <a:pt x="1534717" y="1753818"/>
                  <a:pt x="1527398" y="1741513"/>
                </a:cubicBezTo>
                <a:cubicBezTo>
                  <a:pt x="1533125" y="1705023"/>
                  <a:pt x="1595603" y="1706615"/>
                  <a:pt x="1638986" y="1695370"/>
                </a:cubicBezTo>
                <a:cubicBezTo>
                  <a:pt x="1642699" y="1682217"/>
                  <a:pt x="1651610" y="1672459"/>
                  <a:pt x="1660838" y="1662913"/>
                </a:cubicBezTo>
                <a:cubicBezTo>
                  <a:pt x="1649065" y="1637137"/>
                  <a:pt x="1642911" y="1602769"/>
                  <a:pt x="1631669" y="1576144"/>
                </a:cubicBezTo>
                <a:cubicBezTo>
                  <a:pt x="1618090" y="1574659"/>
                  <a:pt x="1601331" y="1578054"/>
                  <a:pt x="1590619" y="1572220"/>
                </a:cubicBezTo>
                <a:cubicBezTo>
                  <a:pt x="1584889" y="1558111"/>
                  <a:pt x="1573327" y="1535200"/>
                  <a:pt x="1589980" y="1528093"/>
                </a:cubicBezTo>
                <a:cubicBezTo>
                  <a:pt x="1597301" y="1532229"/>
                  <a:pt x="1598468" y="1545595"/>
                  <a:pt x="1612362" y="1539761"/>
                </a:cubicBezTo>
                <a:cubicBezTo>
                  <a:pt x="1618197" y="1506773"/>
                  <a:pt x="1587754" y="1487149"/>
                  <a:pt x="1577040" y="1462222"/>
                </a:cubicBezTo>
                <a:cubicBezTo>
                  <a:pt x="1546065" y="1468480"/>
                  <a:pt x="1507667" y="1460843"/>
                  <a:pt x="1487939" y="1479724"/>
                </a:cubicBezTo>
                <a:cubicBezTo>
                  <a:pt x="1476590" y="1476648"/>
                  <a:pt x="1477755" y="1454903"/>
                  <a:pt x="1469482" y="1447160"/>
                </a:cubicBezTo>
                <a:cubicBezTo>
                  <a:pt x="1445828" y="1450660"/>
                  <a:pt x="1417929" y="1460524"/>
                  <a:pt x="1399049" y="1457024"/>
                </a:cubicBezTo>
                <a:cubicBezTo>
                  <a:pt x="1397351" y="1447901"/>
                  <a:pt x="1390139" y="1446947"/>
                  <a:pt x="1390564" y="1434536"/>
                </a:cubicBezTo>
                <a:cubicBezTo>
                  <a:pt x="1385683" y="1426793"/>
                  <a:pt x="1374227" y="1428808"/>
                  <a:pt x="1371258" y="1418200"/>
                </a:cubicBezTo>
                <a:cubicBezTo>
                  <a:pt x="1390245" y="1400380"/>
                  <a:pt x="1372743" y="1375029"/>
                  <a:pt x="1373803" y="1349360"/>
                </a:cubicBezTo>
                <a:cubicBezTo>
                  <a:pt x="1366909" y="1344852"/>
                  <a:pt x="1357044" y="1344560"/>
                  <a:pt x="1347537" y="1346774"/>
                </a:cubicBezTo>
                <a:close/>
                <a:moveTo>
                  <a:pt x="1893245" y="1331645"/>
                </a:moveTo>
                <a:cubicBezTo>
                  <a:pt x="1873621" y="1331857"/>
                  <a:pt x="1877546" y="1347980"/>
                  <a:pt x="1856014" y="1347025"/>
                </a:cubicBezTo>
                <a:cubicBezTo>
                  <a:pt x="1844450" y="1349253"/>
                  <a:pt x="1840844" y="1339600"/>
                  <a:pt x="1830556" y="1340024"/>
                </a:cubicBezTo>
                <a:cubicBezTo>
                  <a:pt x="1827691" y="1345965"/>
                  <a:pt x="1826419" y="1352966"/>
                  <a:pt x="1821963" y="1357846"/>
                </a:cubicBezTo>
                <a:cubicBezTo>
                  <a:pt x="1810614" y="1368134"/>
                  <a:pt x="1802339" y="1380545"/>
                  <a:pt x="1797036" y="1394866"/>
                </a:cubicBezTo>
                <a:cubicBezTo>
                  <a:pt x="1821539" y="1403987"/>
                  <a:pt x="1799688" y="1429232"/>
                  <a:pt x="1795338" y="1447584"/>
                </a:cubicBezTo>
                <a:cubicBezTo>
                  <a:pt x="1806265" y="1449493"/>
                  <a:pt x="1819948" y="1447371"/>
                  <a:pt x="1834799" y="1443658"/>
                </a:cubicBezTo>
                <a:cubicBezTo>
                  <a:pt x="1844133" y="1443022"/>
                  <a:pt x="1844663" y="1455646"/>
                  <a:pt x="1856438" y="1451508"/>
                </a:cubicBezTo>
                <a:cubicBezTo>
                  <a:pt x="1856014" y="1419580"/>
                  <a:pt x="1838192" y="1382561"/>
                  <a:pt x="1872243" y="1367923"/>
                </a:cubicBezTo>
                <a:cubicBezTo>
                  <a:pt x="1897805" y="1382348"/>
                  <a:pt x="1915308" y="1349147"/>
                  <a:pt x="1893245" y="1331645"/>
                </a:cubicBezTo>
                <a:close/>
                <a:moveTo>
                  <a:pt x="1184144" y="1326236"/>
                </a:moveTo>
                <a:cubicBezTo>
                  <a:pt x="1168869" y="1325810"/>
                  <a:pt x="1173855" y="1346178"/>
                  <a:pt x="1180963" y="1350951"/>
                </a:cubicBezTo>
                <a:cubicBezTo>
                  <a:pt x="1193584" y="1349573"/>
                  <a:pt x="1191675" y="1331221"/>
                  <a:pt x="1184144" y="1326236"/>
                </a:cubicBezTo>
                <a:close/>
                <a:moveTo>
                  <a:pt x="1215911" y="1318373"/>
                </a:moveTo>
                <a:cubicBezTo>
                  <a:pt x="1213636" y="1318121"/>
                  <a:pt x="1211664" y="1318863"/>
                  <a:pt x="1209933" y="1320295"/>
                </a:cubicBezTo>
                <a:cubicBezTo>
                  <a:pt x="1206473" y="1323159"/>
                  <a:pt x="1203981" y="1328781"/>
                  <a:pt x="1201965" y="1334720"/>
                </a:cubicBezTo>
                <a:cubicBezTo>
                  <a:pt x="1213527" y="1340661"/>
                  <a:pt x="1225726" y="1340131"/>
                  <a:pt x="1223709" y="1322417"/>
                </a:cubicBezTo>
                <a:cubicBezTo>
                  <a:pt x="1220766" y="1319871"/>
                  <a:pt x="1218187" y="1318625"/>
                  <a:pt x="1215911" y="1318373"/>
                </a:cubicBezTo>
                <a:close/>
                <a:moveTo>
                  <a:pt x="46295" y="1268213"/>
                </a:moveTo>
                <a:cubicBezTo>
                  <a:pt x="53614" y="1272774"/>
                  <a:pt x="56373" y="1289216"/>
                  <a:pt x="42370" y="1289109"/>
                </a:cubicBezTo>
                <a:cubicBezTo>
                  <a:pt x="35157" y="1284549"/>
                  <a:pt x="32399" y="1268213"/>
                  <a:pt x="46295" y="1268213"/>
                </a:cubicBezTo>
                <a:close/>
                <a:moveTo>
                  <a:pt x="382495" y="1238354"/>
                </a:moveTo>
                <a:cubicBezTo>
                  <a:pt x="377563" y="1239016"/>
                  <a:pt x="372100" y="1240475"/>
                  <a:pt x="366956" y="1241483"/>
                </a:cubicBezTo>
                <a:cubicBezTo>
                  <a:pt x="362075" y="1248377"/>
                  <a:pt x="367378" y="1261954"/>
                  <a:pt x="369182" y="1273199"/>
                </a:cubicBezTo>
                <a:cubicBezTo>
                  <a:pt x="389230" y="1269804"/>
                  <a:pt x="396443" y="1257924"/>
                  <a:pt x="394853" y="1239998"/>
                </a:cubicBezTo>
                <a:cubicBezTo>
                  <a:pt x="391830" y="1237823"/>
                  <a:pt x="387427" y="1237690"/>
                  <a:pt x="382495" y="1238354"/>
                </a:cubicBezTo>
                <a:close/>
                <a:moveTo>
                  <a:pt x="75147" y="1230451"/>
                </a:moveTo>
                <a:cubicBezTo>
                  <a:pt x="83846" y="1227482"/>
                  <a:pt x="90104" y="1228117"/>
                  <a:pt x="95302" y="1230558"/>
                </a:cubicBezTo>
                <a:cubicBezTo>
                  <a:pt x="97210" y="1242119"/>
                  <a:pt x="74193" y="1245408"/>
                  <a:pt x="75147" y="1230451"/>
                </a:cubicBezTo>
                <a:close/>
                <a:moveTo>
                  <a:pt x="903366" y="1148658"/>
                </a:moveTo>
                <a:cubicBezTo>
                  <a:pt x="887450" y="1144830"/>
                  <a:pt x="868417" y="1154874"/>
                  <a:pt x="864122" y="1171899"/>
                </a:cubicBezTo>
                <a:cubicBezTo>
                  <a:pt x="880349" y="1176035"/>
                  <a:pt x="881729" y="1202448"/>
                  <a:pt x="886396" y="1223875"/>
                </a:cubicBezTo>
                <a:cubicBezTo>
                  <a:pt x="901142" y="1237028"/>
                  <a:pt x="905489" y="1265562"/>
                  <a:pt x="924159" y="1272775"/>
                </a:cubicBezTo>
                <a:cubicBezTo>
                  <a:pt x="929039" y="1239043"/>
                  <a:pt x="908884" y="1188551"/>
                  <a:pt x="917581" y="1157366"/>
                </a:cubicBezTo>
                <a:cubicBezTo>
                  <a:pt x="913630" y="1152752"/>
                  <a:pt x="908671" y="1149934"/>
                  <a:pt x="903366" y="1148658"/>
                </a:cubicBezTo>
                <a:close/>
                <a:moveTo>
                  <a:pt x="1033838" y="1134668"/>
                </a:moveTo>
                <a:cubicBezTo>
                  <a:pt x="1028217" y="1153655"/>
                  <a:pt x="989819" y="1155776"/>
                  <a:pt x="969558" y="1155351"/>
                </a:cubicBezTo>
                <a:cubicBezTo>
                  <a:pt x="939009" y="1177626"/>
                  <a:pt x="950569" y="1261000"/>
                  <a:pt x="991621" y="1267577"/>
                </a:cubicBezTo>
                <a:cubicBezTo>
                  <a:pt x="992575" y="1247953"/>
                  <a:pt x="1005411" y="1236392"/>
                  <a:pt x="1019625" y="1225891"/>
                </a:cubicBezTo>
                <a:cubicBezTo>
                  <a:pt x="1022383" y="1203084"/>
                  <a:pt x="1031717" y="1184734"/>
                  <a:pt x="1049219" y="1171792"/>
                </a:cubicBezTo>
                <a:cubicBezTo>
                  <a:pt x="1045719" y="1156942"/>
                  <a:pt x="1045507" y="1137213"/>
                  <a:pt x="1033838" y="1134668"/>
                </a:cubicBezTo>
                <a:close/>
                <a:moveTo>
                  <a:pt x="4398" y="1095525"/>
                </a:moveTo>
                <a:cubicBezTo>
                  <a:pt x="18716" y="1092555"/>
                  <a:pt x="28052" y="1097010"/>
                  <a:pt x="37705" y="1101042"/>
                </a:cubicBezTo>
                <a:cubicBezTo>
                  <a:pt x="38553" y="1112816"/>
                  <a:pt x="34734" y="1121513"/>
                  <a:pt x="26778" y="1127348"/>
                </a:cubicBezTo>
                <a:cubicBezTo>
                  <a:pt x="5989" y="1133712"/>
                  <a:pt x="-7377" y="1108361"/>
                  <a:pt x="4398" y="1095525"/>
                </a:cubicBezTo>
                <a:close/>
                <a:moveTo>
                  <a:pt x="51917" y="989558"/>
                </a:moveTo>
                <a:cubicBezTo>
                  <a:pt x="68252" y="984997"/>
                  <a:pt x="65176" y="1001546"/>
                  <a:pt x="64222" y="1011303"/>
                </a:cubicBezTo>
                <a:cubicBezTo>
                  <a:pt x="54250" y="1012788"/>
                  <a:pt x="54039" y="999848"/>
                  <a:pt x="51917" y="989558"/>
                </a:cubicBezTo>
                <a:close/>
                <a:moveTo>
                  <a:pt x="510367" y="947765"/>
                </a:moveTo>
                <a:cubicBezTo>
                  <a:pt x="519385" y="953492"/>
                  <a:pt x="514292" y="961661"/>
                  <a:pt x="514929" y="970994"/>
                </a:cubicBezTo>
                <a:cubicBezTo>
                  <a:pt x="497214" y="973859"/>
                  <a:pt x="491275" y="950734"/>
                  <a:pt x="510367" y="947765"/>
                </a:cubicBezTo>
                <a:close/>
                <a:moveTo>
                  <a:pt x="1040096" y="799156"/>
                </a:moveTo>
                <a:cubicBezTo>
                  <a:pt x="1017822" y="800960"/>
                  <a:pt x="1011458" y="813583"/>
                  <a:pt x="1000531" y="823023"/>
                </a:cubicBezTo>
                <a:cubicBezTo>
                  <a:pt x="994062" y="840313"/>
                  <a:pt x="1014321" y="858769"/>
                  <a:pt x="1001274" y="867149"/>
                </a:cubicBezTo>
                <a:cubicBezTo>
                  <a:pt x="985363" y="872453"/>
                  <a:pt x="997136" y="836494"/>
                  <a:pt x="980377" y="843071"/>
                </a:cubicBezTo>
                <a:cubicBezTo>
                  <a:pt x="975180" y="835539"/>
                  <a:pt x="966270" y="853466"/>
                  <a:pt x="972528" y="864710"/>
                </a:cubicBezTo>
                <a:cubicBezTo>
                  <a:pt x="959164" y="879241"/>
                  <a:pt x="954177" y="899395"/>
                  <a:pt x="937629" y="911807"/>
                </a:cubicBezTo>
                <a:cubicBezTo>
                  <a:pt x="915673" y="922838"/>
                  <a:pt x="906974" y="942780"/>
                  <a:pt x="880987" y="951053"/>
                </a:cubicBezTo>
                <a:cubicBezTo>
                  <a:pt x="883744" y="973648"/>
                  <a:pt x="899974" y="976300"/>
                  <a:pt x="911854" y="985210"/>
                </a:cubicBezTo>
                <a:cubicBezTo>
                  <a:pt x="869213" y="1022441"/>
                  <a:pt x="829859" y="975768"/>
                  <a:pt x="789552" y="977041"/>
                </a:cubicBezTo>
                <a:cubicBezTo>
                  <a:pt x="793264" y="983406"/>
                  <a:pt x="781277" y="995392"/>
                  <a:pt x="793371" y="996348"/>
                </a:cubicBezTo>
                <a:cubicBezTo>
                  <a:pt x="796340" y="1003560"/>
                  <a:pt x="808963" y="996452"/>
                  <a:pt x="808008" y="1009605"/>
                </a:cubicBezTo>
                <a:cubicBezTo>
                  <a:pt x="811508" y="1026577"/>
                  <a:pt x="817768" y="1045353"/>
                  <a:pt x="803977" y="1050657"/>
                </a:cubicBezTo>
                <a:cubicBezTo>
                  <a:pt x="796553" y="1043443"/>
                  <a:pt x="782870" y="1045460"/>
                  <a:pt x="780111" y="1031244"/>
                </a:cubicBezTo>
                <a:cubicBezTo>
                  <a:pt x="773747" y="1016926"/>
                  <a:pt x="786793" y="1015652"/>
                  <a:pt x="787113" y="1005788"/>
                </a:cubicBezTo>
                <a:cubicBezTo>
                  <a:pt x="771201" y="1007803"/>
                  <a:pt x="758896" y="1004408"/>
                  <a:pt x="742985" y="1006425"/>
                </a:cubicBezTo>
                <a:cubicBezTo>
                  <a:pt x="738212" y="991892"/>
                  <a:pt x="720392" y="996772"/>
                  <a:pt x="711375" y="988603"/>
                </a:cubicBezTo>
                <a:cubicBezTo>
                  <a:pt x="712330" y="979906"/>
                  <a:pt x="718270" y="969299"/>
                  <a:pt x="710632" y="964632"/>
                </a:cubicBezTo>
                <a:cubicBezTo>
                  <a:pt x="691115" y="966964"/>
                  <a:pt x="684646" y="980967"/>
                  <a:pt x="684220" y="993907"/>
                </a:cubicBezTo>
                <a:cubicBezTo>
                  <a:pt x="683691" y="1013424"/>
                  <a:pt x="704693" y="1027108"/>
                  <a:pt x="709572" y="1041217"/>
                </a:cubicBezTo>
                <a:cubicBezTo>
                  <a:pt x="698753" y="1055854"/>
                  <a:pt x="691434" y="1076963"/>
                  <a:pt x="704905" y="1098602"/>
                </a:cubicBezTo>
                <a:cubicBezTo>
                  <a:pt x="727604" y="1091494"/>
                  <a:pt x="735560" y="1074311"/>
                  <a:pt x="768443" y="1073992"/>
                </a:cubicBezTo>
                <a:cubicBezTo>
                  <a:pt x="780005" y="1085025"/>
                  <a:pt x="788704" y="1100617"/>
                  <a:pt x="796977" y="1116635"/>
                </a:cubicBezTo>
                <a:cubicBezTo>
                  <a:pt x="815432" y="1115785"/>
                  <a:pt x="827632" y="1124378"/>
                  <a:pt x="843331" y="1127560"/>
                </a:cubicBezTo>
                <a:cubicBezTo>
                  <a:pt x="856273" y="1125015"/>
                  <a:pt x="869213" y="1122469"/>
                  <a:pt x="882046" y="1119922"/>
                </a:cubicBezTo>
                <a:cubicBezTo>
                  <a:pt x="888411" y="1108573"/>
                  <a:pt x="893927" y="1096587"/>
                  <a:pt x="899231" y="1084388"/>
                </a:cubicBezTo>
                <a:cubicBezTo>
                  <a:pt x="906974" y="1082903"/>
                  <a:pt x="914717" y="1081312"/>
                  <a:pt x="922461" y="1079826"/>
                </a:cubicBezTo>
                <a:cubicBezTo>
                  <a:pt x="927659" y="1068794"/>
                  <a:pt x="919066" y="1048429"/>
                  <a:pt x="931158" y="1041958"/>
                </a:cubicBezTo>
                <a:cubicBezTo>
                  <a:pt x="953117" y="1037609"/>
                  <a:pt x="974968" y="1033366"/>
                  <a:pt x="996925" y="1029018"/>
                </a:cubicBezTo>
                <a:cubicBezTo>
                  <a:pt x="1010183" y="1030927"/>
                  <a:pt x="1003926" y="1061900"/>
                  <a:pt x="1022383" y="1056172"/>
                </a:cubicBezTo>
                <a:cubicBezTo>
                  <a:pt x="1040203" y="1039200"/>
                  <a:pt x="1027685" y="1027957"/>
                  <a:pt x="1017184" y="1008970"/>
                </a:cubicBezTo>
                <a:cubicBezTo>
                  <a:pt x="1005305" y="1013318"/>
                  <a:pt x="1002122" y="1004727"/>
                  <a:pt x="989287" y="1010455"/>
                </a:cubicBezTo>
                <a:cubicBezTo>
                  <a:pt x="982922" y="1001439"/>
                  <a:pt x="976027" y="993483"/>
                  <a:pt x="968391" y="986375"/>
                </a:cubicBezTo>
                <a:cubicBezTo>
                  <a:pt x="954601" y="981921"/>
                  <a:pt x="928402" y="995817"/>
                  <a:pt x="922779" y="979269"/>
                </a:cubicBezTo>
                <a:cubicBezTo>
                  <a:pt x="924264" y="963464"/>
                  <a:pt x="934130" y="953281"/>
                  <a:pt x="953010" y="949144"/>
                </a:cubicBezTo>
                <a:cubicBezTo>
                  <a:pt x="956723" y="941508"/>
                  <a:pt x="957996" y="932385"/>
                  <a:pt x="969345" y="929840"/>
                </a:cubicBezTo>
                <a:cubicBezTo>
                  <a:pt x="1002229" y="927293"/>
                  <a:pt x="1012199" y="909261"/>
                  <a:pt x="1031293" y="897487"/>
                </a:cubicBezTo>
                <a:cubicBezTo>
                  <a:pt x="1042431" y="894835"/>
                  <a:pt x="1057068" y="894622"/>
                  <a:pt x="1061524" y="887516"/>
                </a:cubicBezTo>
                <a:cubicBezTo>
                  <a:pt x="1063115" y="863967"/>
                  <a:pt x="1055584" y="813794"/>
                  <a:pt x="1040096" y="799156"/>
                </a:cubicBezTo>
                <a:close/>
                <a:moveTo>
                  <a:pt x="1867893" y="793641"/>
                </a:moveTo>
                <a:cubicBezTo>
                  <a:pt x="1862801" y="794596"/>
                  <a:pt x="1857603" y="795657"/>
                  <a:pt x="1852406" y="796717"/>
                </a:cubicBezTo>
                <a:cubicBezTo>
                  <a:pt x="1853891" y="811461"/>
                  <a:pt x="1843815" y="831190"/>
                  <a:pt x="1853043" y="840737"/>
                </a:cubicBezTo>
                <a:cubicBezTo>
                  <a:pt x="1869591" y="839571"/>
                  <a:pt x="1857181" y="818887"/>
                  <a:pt x="1872454" y="816872"/>
                </a:cubicBezTo>
                <a:cubicBezTo>
                  <a:pt x="1870863" y="809127"/>
                  <a:pt x="1869378" y="801384"/>
                  <a:pt x="1867893" y="793641"/>
                </a:cubicBezTo>
                <a:close/>
                <a:moveTo>
                  <a:pt x="327071" y="649910"/>
                </a:moveTo>
                <a:cubicBezTo>
                  <a:pt x="342982" y="657335"/>
                  <a:pt x="337891" y="678761"/>
                  <a:pt x="335451" y="692551"/>
                </a:cubicBezTo>
                <a:cubicBezTo>
                  <a:pt x="326754" y="688838"/>
                  <a:pt x="315616" y="688732"/>
                  <a:pt x="306069" y="686186"/>
                </a:cubicBezTo>
                <a:cubicBezTo>
                  <a:pt x="303947" y="667943"/>
                  <a:pt x="314342" y="658078"/>
                  <a:pt x="327071" y="649910"/>
                </a:cubicBezTo>
                <a:close/>
                <a:moveTo>
                  <a:pt x="225507" y="613847"/>
                </a:moveTo>
                <a:cubicBezTo>
                  <a:pt x="240782" y="612706"/>
                  <a:pt x="257330" y="614589"/>
                  <a:pt x="272339" y="616499"/>
                </a:cubicBezTo>
                <a:cubicBezTo>
                  <a:pt x="263746" y="639835"/>
                  <a:pt x="262792" y="668369"/>
                  <a:pt x="245820" y="686082"/>
                </a:cubicBezTo>
                <a:cubicBezTo>
                  <a:pt x="218347" y="695418"/>
                  <a:pt x="209648" y="676642"/>
                  <a:pt x="194056" y="668156"/>
                </a:cubicBezTo>
                <a:cubicBezTo>
                  <a:pt x="191404" y="655109"/>
                  <a:pt x="188858" y="642274"/>
                  <a:pt x="186313" y="629334"/>
                </a:cubicBezTo>
                <a:cubicBezTo>
                  <a:pt x="196231" y="619150"/>
                  <a:pt x="210232" y="614987"/>
                  <a:pt x="225507" y="613847"/>
                </a:cubicBezTo>
                <a:close/>
                <a:moveTo>
                  <a:pt x="1879934" y="575314"/>
                </a:moveTo>
                <a:cubicBezTo>
                  <a:pt x="1882559" y="576428"/>
                  <a:pt x="1885025" y="577781"/>
                  <a:pt x="1889533" y="576083"/>
                </a:cubicBezTo>
                <a:cubicBezTo>
                  <a:pt x="1895686" y="590086"/>
                  <a:pt x="1874895" y="593162"/>
                  <a:pt x="1867789" y="588388"/>
                </a:cubicBezTo>
                <a:cubicBezTo>
                  <a:pt x="1865455" y="582341"/>
                  <a:pt x="1870122" y="580963"/>
                  <a:pt x="1869379" y="575977"/>
                </a:cubicBezTo>
                <a:cubicBezTo>
                  <a:pt x="1874524" y="573325"/>
                  <a:pt x="1877308" y="574200"/>
                  <a:pt x="1879934" y="575314"/>
                </a:cubicBezTo>
                <a:close/>
                <a:moveTo>
                  <a:pt x="1925676" y="549738"/>
                </a:moveTo>
                <a:cubicBezTo>
                  <a:pt x="1928089" y="550335"/>
                  <a:pt x="1930211" y="551369"/>
                  <a:pt x="1932916" y="551475"/>
                </a:cubicBezTo>
                <a:cubicBezTo>
                  <a:pt x="1934401" y="561446"/>
                  <a:pt x="1930265" y="567598"/>
                  <a:pt x="1920505" y="570039"/>
                </a:cubicBezTo>
                <a:cubicBezTo>
                  <a:pt x="1914564" y="565902"/>
                  <a:pt x="1912762" y="556673"/>
                  <a:pt x="1916688" y="550626"/>
                </a:cubicBezTo>
                <a:cubicBezTo>
                  <a:pt x="1920559" y="548982"/>
                  <a:pt x="1923264" y="549141"/>
                  <a:pt x="1925676" y="549738"/>
                </a:cubicBezTo>
                <a:close/>
                <a:moveTo>
                  <a:pt x="477696" y="515729"/>
                </a:moveTo>
                <a:cubicBezTo>
                  <a:pt x="484802" y="520820"/>
                  <a:pt x="489152" y="543202"/>
                  <a:pt x="484591" y="550627"/>
                </a:cubicBezTo>
                <a:cubicBezTo>
                  <a:pt x="458708" y="563887"/>
                  <a:pt x="441525" y="538111"/>
                  <a:pt x="443646" y="526443"/>
                </a:cubicBezTo>
                <a:cubicBezTo>
                  <a:pt x="448739" y="518698"/>
                  <a:pt x="465815" y="518911"/>
                  <a:pt x="477696" y="515729"/>
                </a:cubicBezTo>
                <a:close/>
                <a:moveTo>
                  <a:pt x="795969" y="402164"/>
                </a:moveTo>
                <a:cubicBezTo>
                  <a:pt x="798595" y="403291"/>
                  <a:pt x="801061" y="404670"/>
                  <a:pt x="805570" y="402973"/>
                </a:cubicBezTo>
                <a:cubicBezTo>
                  <a:pt x="811721" y="416974"/>
                  <a:pt x="790930" y="420052"/>
                  <a:pt x="783822" y="415277"/>
                </a:cubicBezTo>
                <a:cubicBezTo>
                  <a:pt x="781490" y="409231"/>
                  <a:pt x="786263" y="407851"/>
                  <a:pt x="785415" y="402867"/>
                </a:cubicBezTo>
                <a:cubicBezTo>
                  <a:pt x="790560" y="400162"/>
                  <a:pt x="793344" y="401037"/>
                  <a:pt x="795969" y="402164"/>
                </a:cubicBezTo>
                <a:close/>
                <a:moveTo>
                  <a:pt x="424873" y="369241"/>
                </a:moveTo>
                <a:cubicBezTo>
                  <a:pt x="437071" y="369454"/>
                  <a:pt x="439085" y="384728"/>
                  <a:pt x="448738" y="388652"/>
                </a:cubicBezTo>
                <a:cubicBezTo>
                  <a:pt x="446299" y="399366"/>
                  <a:pt x="443010" y="409443"/>
                  <a:pt x="438556" y="418777"/>
                </a:cubicBezTo>
                <a:cubicBezTo>
                  <a:pt x="413733" y="422596"/>
                  <a:pt x="401217" y="435431"/>
                  <a:pt x="386686" y="420898"/>
                </a:cubicBezTo>
                <a:cubicBezTo>
                  <a:pt x="387321" y="412412"/>
                  <a:pt x="394111" y="407958"/>
                  <a:pt x="389868" y="396183"/>
                </a:cubicBezTo>
                <a:cubicBezTo>
                  <a:pt x="404612" y="389289"/>
                  <a:pt x="423706" y="385258"/>
                  <a:pt x="424873" y="369241"/>
                </a:cubicBezTo>
                <a:close/>
                <a:moveTo>
                  <a:pt x="803447" y="330948"/>
                </a:moveTo>
                <a:cubicBezTo>
                  <a:pt x="814586" y="330417"/>
                  <a:pt x="829860" y="359482"/>
                  <a:pt x="809494" y="361923"/>
                </a:cubicBezTo>
                <a:cubicBezTo>
                  <a:pt x="800372" y="355876"/>
                  <a:pt x="802705" y="340283"/>
                  <a:pt x="803447" y="330948"/>
                </a:cubicBezTo>
                <a:close/>
                <a:moveTo>
                  <a:pt x="1045932" y="275260"/>
                </a:moveTo>
                <a:cubicBezTo>
                  <a:pt x="1048901" y="284063"/>
                  <a:pt x="1056751" y="289793"/>
                  <a:pt x="1050599" y="298490"/>
                </a:cubicBezTo>
                <a:cubicBezTo>
                  <a:pt x="1044446" y="297642"/>
                  <a:pt x="1039566" y="294671"/>
                  <a:pt x="1033521" y="293823"/>
                </a:cubicBezTo>
                <a:cubicBezTo>
                  <a:pt x="1038401" y="288200"/>
                  <a:pt x="1034899" y="276851"/>
                  <a:pt x="1045932" y="275260"/>
                </a:cubicBezTo>
                <a:close/>
                <a:moveTo>
                  <a:pt x="1663704" y="266456"/>
                </a:moveTo>
                <a:cubicBezTo>
                  <a:pt x="1666778" y="276320"/>
                  <a:pt x="1665613" y="283428"/>
                  <a:pt x="1655112" y="284276"/>
                </a:cubicBezTo>
                <a:cubicBezTo>
                  <a:pt x="1655217" y="280776"/>
                  <a:pt x="1652990" y="280882"/>
                  <a:pt x="1650551" y="281094"/>
                </a:cubicBezTo>
                <a:cubicBezTo>
                  <a:pt x="1647367" y="271123"/>
                  <a:pt x="1653414" y="267304"/>
                  <a:pt x="1663704" y="266456"/>
                </a:cubicBezTo>
                <a:close/>
                <a:moveTo>
                  <a:pt x="508776" y="264228"/>
                </a:moveTo>
                <a:cubicBezTo>
                  <a:pt x="516412" y="260940"/>
                  <a:pt x="518003" y="267411"/>
                  <a:pt x="521929" y="269638"/>
                </a:cubicBezTo>
                <a:cubicBezTo>
                  <a:pt x="531580" y="275153"/>
                  <a:pt x="547491" y="277168"/>
                  <a:pt x="548128" y="300718"/>
                </a:cubicBezTo>
                <a:cubicBezTo>
                  <a:pt x="543250" y="308567"/>
                  <a:pt x="533808" y="313552"/>
                  <a:pt x="518746" y="314508"/>
                </a:cubicBezTo>
                <a:cubicBezTo>
                  <a:pt x="510578" y="305809"/>
                  <a:pt x="504639" y="275366"/>
                  <a:pt x="508776" y="264228"/>
                </a:cubicBezTo>
                <a:close/>
                <a:moveTo>
                  <a:pt x="664385" y="257757"/>
                </a:moveTo>
                <a:cubicBezTo>
                  <a:pt x="686767" y="254470"/>
                  <a:pt x="701511" y="262530"/>
                  <a:pt x="702996" y="290429"/>
                </a:cubicBezTo>
                <a:cubicBezTo>
                  <a:pt x="698542" y="297535"/>
                  <a:pt x="683798" y="297748"/>
                  <a:pt x="672765" y="300400"/>
                </a:cubicBezTo>
                <a:cubicBezTo>
                  <a:pt x="661627" y="291170"/>
                  <a:pt x="665659" y="270699"/>
                  <a:pt x="664385" y="257757"/>
                </a:cubicBezTo>
                <a:close/>
                <a:moveTo>
                  <a:pt x="1945645" y="227104"/>
                </a:moveTo>
                <a:cubicBezTo>
                  <a:pt x="1959646" y="228589"/>
                  <a:pt x="1966010" y="251608"/>
                  <a:pt x="1956357" y="261153"/>
                </a:cubicBezTo>
                <a:cubicBezTo>
                  <a:pt x="1940766" y="262003"/>
                  <a:pt x="1936523" y="236014"/>
                  <a:pt x="1945645" y="227104"/>
                </a:cubicBezTo>
                <a:close/>
                <a:moveTo>
                  <a:pt x="927029" y="203276"/>
                </a:moveTo>
                <a:cubicBezTo>
                  <a:pt x="932713" y="206100"/>
                  <a:pt x="933309" y="216442"/>
                  <a:pt x="941661" y="215329"/>
                </a:cubicBezTo>
                <a:cubicBezTo>
                  <a:pt x="950995" y="216390"/>
                  <a:pt x="955451" y="224663"/>
                  <a:pt x="960861" y="231664"/>
                </a:cubicBezTo>
                <a:cubicBezTo>
                  <a:pt x="952588" y="243969"/>
                  <a:pt x="968817" y="272820"/>
                  <a:pt x="949936" y="278018"/>
                </a:cubicBezTo>
                <a:cubicBezTo>
                  <a:pt x="947814" y="267728"/>
                  <a:pt x="947071" y="255635"/>
                  <a:pt x="940707" y="251605"/>
                </a:cubicBezTo>
                <a:cubicBezTo>
                  <a:pt x="919598" y="254257"/>
                  <a:pt x="889369" y="263910"/>
                  <a:pt x="887352" y="225936"/>
                </a:cubicBezTo>
                <a:cubicBezTo>
                  <a:pt x="902626" y="221587"/>
                  <a:pt x="908354" y="210873"/>
                  <a:pt x="919174" y="203661"/>
                </a:cubicBezTo>
                <a:cubicBezTo>
                  <a:pt x="922675" y="202229"/>
                  <a:pt x="925135" y="202335"/>
                  <a:pt x="927029" y="203276"/>
                </a:cubicBezTo>
                <a:close/>
                <a:moveTo>
                  <a:pt x="1024822" y="126543"/>
                </a:moveTo>
                <a:cubicBezTo>
                  <a:pt x="1034901" y="121665"/>
                  <a:pt x="1034158" y="132697"/>
                  <a:pt x="1041903" y="131212"/>
                </a:cubicBezTo>
                <a:cubicBezTo>
                  <a:pt x="1043386" y="141183"/>
                  <a:pt x="1029172" y="143198"/>
                  <a:pt x="1023233" y="138955"/>
                </a:cubicBezTo>
                <a:cubicBezTo>
                  <a:pt x="1024718" y="135455"/>
                  <a:pt x="1025991" y="131847"/>
                  <a:pt x="1024822" y="126543"/>
                </a:cubicBezTo>
                <a:close/>
                <a:moveTo>
                  <a:pt x="1336414" y="101896"/>
                </a:moveTo>
                <a:cubicBezTo>
                  <a:pt x="1340657" y="100000"/>
                  <a:pt x="1346437" y="100345"/>
                  <a:pt x="1349937" y="102891"/>
                </a:cubicBezTo>
                <a:cubicBezTo>
                  <a:pt x="1355347" y="115725"/>
                  <a:pt x="1339118" y="119437"/>
                  <a:pt x="1332118" y="114346"/>
                </a:cubicBezTo>
                <a:cubicBezTo>
                  <a:pt x="1329466" y="107929"/>
                  <a:pt x="1332171" y="103792"/>
                  <a:pt x="1336414" y="101896"/>
                </a:cubicBezTo>
                <a:close/>
                <a:moveTo>
                  <a:pt x="1268473" y="18139"/>
                </a:moveTo>
                <a:cubicBezTo>
                  <a:pt x="1280566" y="15061"/>
                  <a:pt x="1283429" y="25882"/>
                  <a:pt x="1297005" y="20578"/>
                </a:cubicBezTo>
                <a:cubicBezTo>
                  <a:pt x="1308039" y="36383"/>
                  <a:pt x="1308887" y="63856"/>
                  <a:pt x="1304644" y="79448"/>
                </a:cubicBezTo>
                <a:cubicBezTo>
                  <a:pt x="1313871" y="94087"/>
                  <a:pt x="1319388" y="114240"/>
                  <a:pt x="1329995" y="126758"/>
                </a:cubicBezTo>
                <a:cubicBezTo>
                  <a:pt x="1327874" y="133122"/>
                  <a:pt x="1318646" y="134820"/>
                  <a:pt x="1312175" y="138213"/>
                </a:cubicBezTo>
                <a:cubicBezTo>
                  <a:pt x="1315675" y="164201"/>
                  <a:pt x="1300825" y="177672"/>
                  <a:pt x="1291067" y="194644"/>
                </a:cubicBezTo>
                <a:cubicBezTo>
                  <a:pt x="1274731" y="186158"/>
                  <a:pt x="1263063" y="203236"/>
                  <a:pt x="1253836" y="210025"/>
                </a:cubicBezTo>
                <a:cubicBezTo>
                  <a:pt x="1260731" y="221587"/>
                  <a:pt x="1279399" y="215328"/>
                  <a:pt x="1288626" y="223284"/>
                </a:cubicBezTo>
                <a:cubicBezTo>
                  <a:pt x="1285763" y="235800"/>
                  <a:pt x="1288521" y="243756"/>
                  <a:pt x="1297855" y="249590"/>
                </a:cubicBezTo>
                <a:cubicBezTo>
                  <a:pt x="1312069" y="246832"/>
                  <a:pt x="1326283" y="243969"/>
                  <a:pt x="1340496" y="241210"/>
                </a:cubicBezTo>
                <a:cubicBezTo>
                  <a:pt x="1355347" y="239089"/>
                  <a:pt x="1358423" y="254576"/>
                  <a:pt x="1374547" y="250651"/>
                </a:cubicBezTo>
                <a:cubicBezTo>
                  <a:pt x="1376136" y="258394"/>
                  <a:pt x="1386109" y="253515"/>
                  <a:pt x="1385365" y="264653"/>
                </a:cubicBezTo>
                <a:cubicBezTo>
                  <a:pt x="1402974" y="263380"/>
                  <a:pt x="1416764" y="267940"/>
                  <a:pt x="1427900" y="276426"/>
                </a:cubicBezTo>
                <a:cubicBezTo>
                  <a:pt x="1443387" y="273350"/>
                  <a:pt x="1458875" y="270381"/>
                  <a:pt x="1474360" y="267304"/>
                </a:cubicBezTo>
                <a:cubicBezTo>
                  <a:pt x="1492395" y="265925"/>
                  <a:pt x="1480620" y="244606"/>
                  <a:pt x="1497697" y="242589"/>
                </a:cubicBezTo>
                <a:cubicBezTo>
                  <a:pt x="1499925" y="247681"/>
                  <a:pt x="1508093" y="243862"/>
                  <a:pt x="1514032" y="243438"/>
                </a:cubicBezTo>
                <a:cubicBezTo>
                  <a:pt x="1524746" y="260941"/>
                  <a:pt x="1542142" y="268260"/>
                  <a:pt x="1547869" y="293081"/>
                </a:cubicBezTo>
                <a:cubicBezTo>
                  <a:pt x="1553916" y="305703"/>
                  <a:pt x="1567917" y="306658"/>
                  <a:pt x="1570252" y="324903"/>
                </a:cubicBezTo>
                <a:cubicBezTo>
                  <a:pt x="1576192" y="332857"/>
                  <a:pt x="1584783" y="336676"/>
                  <a:pt x="1596557" y="335828"/>
                </a:cubicBezTo>
                <a:cubicBezTo>
                  <a:pt x="1598468" y="344949"/>
                  <a:pt x="1592103" y="348557"/>
                  <a:pt x="1597194" y="359800"/>
                </a:cubicBezTo>
                <a:cubicBezTo>
                  <a:pt x="1599846" y="365740"/>
                  <a:pt x="1606528" y="366271"/>
                  <a:pt x="1611089" y="369136"/>
                </a:cubicBezTo>
                <a:cubicBezTo>
                  <a:pt x="1622015" y="375924"/>
                  <a:pt x="1634001" y="381969"/>
                  <a:pt x="1643548" y="390881"/>
                </a:cubicBezTo>
                <a:cubicBezTo>
                  <a:pt x="1651291" y="389394"/>
                  <a:pt x="1659035" y="387910"/>
                  <a:pt x="1666778" y="386319"/>
                </a:cubicBezTo>
                <a:cubicBezTo>
                  <a:pt x="1683539" y="401487"/>
                  <a:pt x="1709102" y="403397"/>
                  <a:pt x="1728619" y="414429"/>
                </a:cubicBezTo>
                <a:cubicBezTo>
                  <a:pt x="1731482" y="428536"/>
                  <a:pt x="1740394" y="433628"/>
                  <a:pt x="1749515" y="438507"/>
                </a:cubicBezTo>
                <a:cubicBezTo>
                  <a:pt x="1751213" y="455902"/>
                  <a:pt x="1756410" y="468208"/>
                  <a:pt x="1764896" y="475739"/>
                </a:cubicBezTo>
                <a:cubicBezTo>
                  <a:pt x="1775927" y="470859"/>
                  <a:pt x="1774762" y="457813"/>
                  <a:pt x="1770412" y="442432"/>
                </a:cubicBezTo>
                <a:cubicBezTo>
                  <a:pt x="1778685" y="437870"/>
                  <a:pt x="1779746" y="428536"/>
                  <a:pt x="1782079" y="420050"/>
                </a:cubicBezTo>
                <a:cubicBezTo>
                  <a:pt x="1786747" y="419839"/>
                  <a:pt x="1788763" y="417822"/>
                  <a:pt x="1789080" y="414640"/>
                </a:cubicBezTo>
                <a:cubicBezTo>
                  <a:pt x="1805098" y="409125"/>
                  <a:pt x="1815280" y="412413"/>
                  <a:pt x="1828539" y="410927"/>
                </a:cubicBezTo>
                <a:cubicBezTo>
                  <a:pt x="1833736" y="433203"/>
                  <a:pt x="1847634" y="442538"/>
                  <a:pt x="1870227" y="438932"/>
                </a:cubicBezTo>
                <a:cubicBezTo>
                  <a:pt x="1878394" y="443069"/>
                  <a:pt x="1867893" y="458978"/>
                  <a:pt x="1879455" y="465343"/>
                </a:cubicBezTo>
                <a:cubicBezTo>
                  <a:pt x="1898231" y="472238"/>
                  <a:pt x="1891443" y="451129"/>
                  <a:pt x="1908202" y="447629"/>
                </a:cubicBezTo>
                <a:cubicBezTo>
                  <a:pt x="1913081" y="450388"/>
                  <a:pt x="1912232" y="461630"/>
                  <a:pt x="1922098" y="456963"/>
                </a:cubicBezTo>
                <a:cubicBezTo>
                  <a:pt x="1933021" y="454207"/>
                  <a:pt x="1925915" y="439461"/>
                  <a:pt x="1924537" y="428325"/>
                </a:cubicBezTo>
                <a:cubicBezTo>
                  <a:pt x="1938538" y="423126"/>
                  <a:pt x="1936842" y="407427"/>
                  <a:pt x="1951691" y="402867"/>
                </a:cubicBezTo>
                <a:cubicBezTo>
                  <a:pt x="1960918" y="410716"/>
                  <a:pt x="1960283" y="433522"/>
                  <a:pt x="1964633" y="448584"/>
                </a:cubicBezTo>
                <a:cubicBezTo>
                  <a:pt x="1980650" y="446145"/>
                  <a:pt x="2005046" y="447205"/>
                  <a:pt x="2014275" y="434794"/>
                </a:cubicBezTo>
                <a:cubicBezTo>
                  <a:pt x="2004728" y="418989"/>
                  <a:pt x="1988499" y="413050"/>
                  <a:pt x="1972588" y="406790"/>
                </a:cubicBezTo>
                <a:cubicBezTo>
                  <a:pt x="1983089" y="392577"/>
                  <a:pt x="1987015" y="373802"/>
                  <a:pt x="1981285" y="348768"/>
                </a:cubicBezTo>
                <a:cubicBezTo>
                  <a:pt x="1990832" y="342830"/>
                  <a:pt x="1991045" y="330631"/>
                  <a:pt x="1996136" y="321719"/>
                </a:cubicBezTo>
                <a:cubicBezTo>
                  <a:pt x="2007804" y="319387"/>
                  <a:pt x="2019366" y="317159"/>
                  <a:pt x="2031034" y="314826"/>
                </a:cubicBezTo>
                <a:cubicBezTo>
                  <a:pt x="2054051" y="298915"/>
                  <a:pt x="2057764" y="270062"/>
                  <a:pt x="2079192" y="253090"/>
                </a:cubicBezTo>
                <a:cubicBezTo>
                  <a:pt x="2104224" y="252031"/>
                  <a:pt x="2111013" y="238559"/>
                  <a:pt x="2122576" y="228481"/>
                </a:cubicBezTo>
                <a:cubicBezTo>
                  <a:pt x="2127773" y="227421"/>
                  <a:pt x="2132864" y="226466"/>
                  <a:pt x="2138062" y="225406"/>
                </a:cubicBezTo>
                <a:cubicBezTo>
                  <a:pt x="2141164" y="224531"/>
                  <a:pt x="2143411" y="224935"/>
                  <a:pt x="2145213" y="226007"/>
                </a:cubicBezTo>
                <a:lnTo>
                  <a:pt x="2148957" y="229862"/>
                </a:lnTo>
                <a:lnTo>
                  <a:pt x="2148957" y="780312"/>
                </a:lnTo>
                <a:lnTo>
                  <a:pt x="2147185" y="783352"/>
                </a:lnTo>
                <a:cubicBezTo>
                  <a:pt x="2133608" y="780169"/>
                  <a:pt x="2122576" y="773063"/>
                  <a:pt x="2108574" y="770835"/>
                </a:cubicBezTo>
                <a:cubicBezTo>
                  <a:pt x="2107726" y="761395"/>
                  <a:pt x="2097118" y="760439"/>
                  <a:pt x="2092345" y="749938"/>
                </a:cubicBezTo>
                <a:cubicBezTo>
                  <a:pt x="2081631" y="726071"/>
                  <a:pt x="2083222" y="687462"/>
                  <a:pt x="2079509" y="664019"/>
                </a:cubicBezTo>
                <a:cubicBezTo>
                  <a:pt x="2091284" y="657337"/>
                  <a:pt x="2090436" y="642169"/>
                  <a:pt x="2097436" y="632303"/>
                </a:cubicBezTo>
                <a:cubicBezTo>
                  <a:pt x="2086935" y="607906"/>
                  <a:pt x="2063705" y="602391"/>
                  <a:pt x="2060416" y="567175"/>
                </a:cubicBezTo>
                <a:cubicBezTo>
                  <a:pt x="2051825" y="554976"/>
                  <a:pt x="2028382" y="564840"/>
                  <a:pt x="2030397" y="536943"/>
                </a:cubicBezTo>
                <a:cubicBezTo>
                  <a:pt x="1995923" y="517850"/>
                  <a:pt x="1950208" y="517426"/>
                  <a:pt x="1908839" y="532700"/>
                </a:cubicBezTo>
                <a:cubicBezTo>
                  <a:pt x="1900246" y="535883"/>
                  <a:pt x="1895366" y="544899"/>
                  <a:pt x="1887836" y="548929"/>
                </a:cubicBezTo>
                <a:cubicBezTo>
                  <a:pt x="1882320" y="551899"/>
                  <a:pt x="1874258" y="550309"/>
                  <a:pt x="1868530" y="552748"/>
                </a:cubicBezTo>
                <a:cubicBezTo>
                  <a:pt x="1860361" y="556037"/>
                  <a:pt x="1847209" y="567492"/>
                  <a:pt x="1832041" y="571946"/>
                </a:cubicBezTo>
                <a:cubicBezTo>
                  <a:pt x="1832465" y="588071"/>
                  <a:pt x="1850286" y="578206"/>
                  <a:pt x="1852088" y="592101"/>
                </a:cubicBezTo>
                <a:cubicBezTo>
                  <a:pt x="1835116" y="598678"/>
                  <a:pt x="1838724" y="619043"/>
                  <a:pt x="1822494" y="626045"/>
                </a:cubicBezTo>
                <a:cubicBezTo>
                  <a:pt x="1825359" y="647684"/>
                  <a:pt x="1825146" y="662747"/>
                  <a:pt x="1840103" y="674839"/>
                </a:cubicBezTo>
                <a:cubicBezTo>
                  <a:pt x="1855801" y="668579"/>
                  <a:pt x="1867469" y="659563"/>
                  <a:pt x="1874999" y="647896"/>
                </a:cubicBezTo>
                <a:cubicBezTo>
                  <a:pt x="1883061" y="647472"/>
                  <a:pt x="1885184" y="643865"/>
                  <a:pt x="1889745" y="641002"/>
                </a:cubicBezTo>
                <a:cubicBezTo>
                  <a:pt x="1891760" y="639728"/>
                  <a:pt x="1901624" y="630605"/>
                  <a:pt x="1899822" y="631031"/>
                </a:cubicBezTo>
                <a:cubicBezTo>
                  <a:pt x="1909793" y="629121"/>
                  <a:pt x="1916051" y="642273"/>
                  <a:pt x="1930053" y="641213"/>
                </a:cubicBezTo>
                <a:cubicBezTo>
                  <a:pt x="1933341" y="654685"/>
                  <a:pt x="1919446" y="656487"/>
                  <a:pt x="1919127" y="667519"/>
                </a:cubicBezTo>
                <a:cubicBezTo>
                  <a:pt x="1929628" y="676854"/>
                  <a:pt x="1940977" y="669959"/>
                  <a:pt x="1954767" y="664549"/>
                </a:cubicBezTo>
                <a:cubicBezTo>
                  <a:pt x="1973649" y="661473"/>
                  <a:pt x="1981817" y="674309"/>
                  <a:pt x="2000379" y="671657"/>
                </a:cubicBezTo>
                <a:cubicBezTo>
                  <a:pt x="2005152" y="677809"/>
                  <a:pt x="2011941" y="681097"/>
                  <a:pt x="2015760" y="688734"/>
                </a:cubicBezTo>
                <a:cubicBezTo>
                  <a:pt x="2030185" y="683960"/>
                  <a:pt x="2040687" y="685021"/>
                  <a:pt x="2048219" y="690431"/>
                </a:cubicBezTo>
                <a:cubicBezTo>
                  <a:pt x="2048537" y="720026"/>
                  <a:pt x="2064130" y="726708"/>
                  <a:pt x="2074418" y="741558"/>
                </a:cubicBezTo>
                <a:cubicBezTo>
                  <a:pt x="2070069" y="746438"/>
                  <a:pt x="2064024" y="750257"/>
                  <a:pt x="2061159" y="756198"/>
                </a:cubicBezTo>
                <a:cubicBezTo>
                  <a:pt x="2063174" y="769879"/>
                  <a:pt x="2076751" y="766380"/>
                  <a:pt x="2081207" y="776350"/>
                </a:cubicBezTo>
                <a:cubicBezTo>
                  <a:pt x="2082055" y="800111"/>
                  <a:pt x="2097331" y="802445"/>
                  <a:pt x="2105074" y="815916"/>
                </a:cubicBezTo>
                <a:cubicBezTo>
                  <a:pt x="2109104" y="836600"/>
                  <a:pt x="2113242" y="857285"/>
                  <a:pt x="2117272" y="877863"/>
                </a:cubicBezTo>
                <a:cubicBezTo>
                  <a:pt x="2110484" y="888894"/>
                  <a:pt x="2106559" y="902047"/>
                  <a:pt x="2100194" y="913398"/>
                </a:cubicBezTo>
                <a:cubicBezTo>
                  <a:pt x="2077177" y="920293"/>
                  <a:pt x="2071979" y="939280"/>
                  <a:pt x="2050552" y="947236"/>
                </a:cubicBezTo>
                <a:cubicBezTo>
                  <a:pt x="2039838" y="957948"/>
                  <a:pt x="2031034" y="970040"/>
                  <a:pt x="2021063" y="981178"/>
                </a:cubicBezTo>
                <a:cubicBezTo>
                  <a:pt x="2026474" y="991892"/>
                  <a:pt x="2016927" y="993270"/>
                  <a:pt x="2022018" y="1004621"/>
                </a:cubicBezTo>
                <a:cubicBezTo>
                  <a:pt x="2013001" y="1006425"/>
                  <a:pt x="2003985" y="1008121"/>
                  <a:pt x="1994864" y="1009925"/>
                </a:cubicBezTo>
                <a:cubicBezTo>
                  <a:pt x="1987015" y="1004938"/>
                  <a:pt x="1982029" y="995604"/>
                  <a:pt x="1981073" y="980436"/>
                </a:cubicBezTo>
                <a:cubicBezTo>
                  <a:pt x="1965481" y="980011"/>
                  <a:pt x="1969193" y="992635"/>
                  <a:pt x="1960070" y="996559"/>
                </a:cubicBezTo>
                <a:cubicBezTo>
                  <a:pt x="1947024" y="996772"/>
                  <a:pt x="1942568" y="1002712"/>
                  <a:pt x="1933764" y="1005788"/>
                </a:cubicBezTo>
                <a:cubicBezTo>
                  <a:pt x="1928356" y="1012153"/>
                  <a:pt x="1936842" y="1027957"/>
                  <a:pt x="1931325" y="1034427"/>
                </a:cubicBezTo>
                <a:cubicBezTo>
                  <a:pt x="1923476" y="1021062"/>
                  <a:pt x="1902048" y="1027957"/>
                  <a:pt x="1888791" y="1022654"/>
                </a:cubicBezTo>
                <a:cubicBezTo>
                  <a:pt x="1886032" y="1011833"/>
                  <a:pt x="1898653" y="1011409"/>
                  <a:pt x="1896640" y="1001015"/>
                </a:cubicBezTo>
                <a:cubicBezTo>
                  <a:pt x="1890063" y="967495"/>
                  <a:pt x="1883487" y="933870"/>
                  <a:pt x="1876803" y="900350"/>
                </a:cubicBezTo>
                <a:cubicBezTo>
                  <a:pt x="1870227" y="886879"/>
                  <a:pt x="1856119" y="884545"/>
                  <a:pt x="1847421" y="873938"/>
                </a:cubicBezTo>
                <a:cubicBezTo>
                  <a:pt x="1837768" y="883167"/>
                  <a:pt x="1839253" y="899819"/>
                  <a:pt x="1825676" y="906397"/>
                </a:cubicBezTo>
                <a:cubicBezTo>
                  <a:pt x="1836072" y="917746"/>
                  <a:pt x="1817932" y="919126"/>
                  <a:pt x="1817932" y="928036"/>
                </a:cubicBezTo>
                <a:cubicBezTo>
                  <a:pt x="1817932" y="933127"/>
                  <a:pt x="1826737" y="932809"/>
                  <a:pt x="1828752" y="942037"/>
                </a:cubicBezTo>
                <a:cubicBezTo>
                  <a:pt x="1830980" y="952220"/>
                  <a:pt x="1825465" y="950948"/>
                  <a:pt x="1820903" y="963676"/>
                </a:cubicBezTo>
                <a:cubicBezTo>
                  <a:pt x="1829071" y="971420"/>
                  <a:pt x="1844344" y="968768"/>
                  <a:pt x="1845617" y="987012"/>
                </a:cubicBezTo>
                <a:cubicBezTo>
                  <a:pt x="1855907" y="998363"/>
                  <a:pt x="1879455" y="989983"/>
                  <a:pt x="1882744" y="1011940"/>
                </a:cubicBezTo>
                <a:cubicBezTo>
                  <a:pt x="1858453" y="1016500"/>
                  <a:pt x="1830449" y="1026366"/>
                  <a:pt x="1818464" y="1012470"/>
                </a:cubicBezTo>
                <a:cubicBezTo>
                  <a:pt x="1810402" y="1025942"/>
                  <a:pt x="1817403" y="1064234"/>
                  <a:pt x="1827480" y="1079084"/>
                </a:cubicBezTo>
                <a:cubicBezTo>
                  <a:pt x="1829600" y="1094996"/>
                  <a:pt x="1816766" y="1101041"/>
                  <a:pt x="1823448" y="1120028"/>
                </a:cubicBezTo>
                <a:cubicBezTo>
                  <a:pt x="1827374" y="1132651"/>
                  <a:pt x="1846996" y="1121726"/>
                  <a:pt x="1859833" y="1120983"/>
                </a:cubicBezTo>
                <a:cubicBezTo>
                  <a:pt x="1871925" y="1126286"/>
                  <a:pt x="1885926" y="1128727"/>
                  <a:pt x="1895366" y="1138061"/>
                </a:cubicBezTo>
                <a:cubicBezTo>
                  <a:pt x="1902791" y="1131803"/>
                  <a:pt x="1916156" y="1129682"/>
                  <a:pt x="1920187" y="1121196"/>
                </a:cubicBezTo>
                <a:cubicBezTo>
                  <a:pt x="1910323" y="1080887"/>
                  <a:pt x="1937159" y="1065295"/>
                  <a:pt x="1948297" y="1039200"/>
                </a:cubicBezTo>
                <a:cubicBezTo>
                  <a:pt x="1969299" y="1041428"/>
                  <a:pt x="1984150" y="1052566"/>
                  <a:pt x="2003985" y="1056385"/>
                </a:cubicBezTo>
                <a:cubicBezTo>
                  <a:pt x="2017881" y="1054474"/>
                  <a:pt x="2008017" y="1036761"/>
                  <a:pt x="2024139" y="1036337"/>
                </a:cubicBezTo>
                <a:cubicBezTo>
                  <a:pt x="2024776" y="1026577"/>
                  <a:pt x="2026367" y="1017561"/>
                  <a:pt x="2022018" y="1004621"/>
                </a:cubicBezTo>
                <a:cubicBezTo>
                  <a:pt x="2034640" y="1004090"/>
                  <a:pt x="2034323" y="994968"/>
                  <a:pt x="2048325" y="995392"/>
                </a:cubicBezTo>
                <a:cubicBezTo>
                  <a:pt x="2054371" y="1003030"/>
                  <a:pt x="2061478" y="1009288"/>
                  <a:pt x="2062220" y="1024880"/>
                </a:cubicBezTo>
                <a:cubicBezTo>
                  <a:pt x="2071447" y="1034533"/>
                  <a:pt x="2086404" y="1035594"/>
                  <a:pt x="2097753" y="1041958"/>
                </a:cubicBezTo>
                <a:cubicBezTo>
                  <a:pt x="2101361" y="1053309"/>
                  <a:pt x="2107832" y="1060415"/>
                  <a:pt x="2114725" y="1066779"/>
                </a:cubicBezTo>
                <a:cubicBezTo>
                  <a:pt x="2122470" y="1114514"/>
                  <a:pt x="2103483" y="1144319"/>
                  <a:pt x="2083435" y="1173490"/>
                </a:cubicBezTo>
                <a:cubicBezTo>
                  <a:pt x="2094784" y="1204993"/>
                  <a:pt x="2106876" y="1235437"/>
                  <a:pt x="2111756" y="1276594"/>
                </a:cubicBezTo>
                <a:cubicBezTo>
                  <a:pt x="2102315" y="1291549"/>
                  <a:pt x="2095951" y="1308627"/>
                  <a:pt x="2084495" y="1322204"/>
                </a:cubicBezTo>
                <a:cubicBezTo>
                  <a:pt x="2087147" y="1336313"/>
                  <a:pt x="2092662" y="1352329"/>
                  <a:pt x="2083646" y="1358587"/>
                </a:cubicBezTo>
                <a:cubicBezTo>
                  <a:pt x="2068371" y="1362937"/>
                  <a:pt x="2071554" y="1339919"/>
                  <a:pt x="2062857" y="1334509"/>
                </a:cubicBezTo>
                <a:cubicBezTo>
                  <a:pt x="2048430" y="1343843"/>
                  <a:pt x="2031882" y="1351799"/>
                  <a:pt x="2020215" y="1363043"/>
                </a:cubicBezTo>
                <a:cubicBezTo>
                  <a:pt x="2022761" y="1375983"/>
                  <a:pt x="2025306" y="1388819"/>
                  <a:pt x="2027852" y="1401760"/>
                </a:cubicBezTo>
                <a:cubicBezTo>
                  <a:pt x="2038672" y="1407382"/>
                  <a:pt x="2059461" y="1398048"/>
                  <a:pt x="2075053" y="1396561"/>
                </a:cubicBezTo>
                <a:cubicBezTo>
                  <a:pt x="2080464" y="1400274"/>
                  <a:pt x="2082161" y="1409397"/>
                  <a:pt x="2083541" y="1419050"/>
                </a:cubicBezTo>
                <a:cubicBezTo>
                  <a:pt x="2103057" y="1433475"/>
                  <a:pt x="2108680" y="1468373"/>
                  <a:pt x="2128197" y="1482693"/>
                </a:cubicBezTo>
                <a:cubicBezTo>
                  <a:pt x="2134031" y="1494468"/>
                  <a:pt x="2116423" y="1490543"/>
                  <a:pt x="2119605" y="1500513"/>
                </a:cubicBezTo>
                <a:cubicBezTo>
                  <a:pt x="2121091" y="1508258"/>
                  <a:pt x="2122681" y="1516001"/>
                  <a:pt x="2124166" y="1523743"/>
                </a:cubicBezTo>
                <a:cubicBezTo>
                  <a:pt x="2128143" y="1532866"/>
                  <a:pt x="2134932" y="1537772"/>
                  <a:pt x="2142543" y="1541445"/>
                </a:cubicBezTo>
                <a:lnTo>
                  <a:pt x="2148957" y="1544280"/>
                </a:lnTo>
                <a:lnTo>
                  <a:pt x="2148957" y="2878208"/>
                </a:lnTo>
                <a:lnTo>
                  <a:pt x="2137107" y="2880528"/>
                </a:lnTo>
                <a:cubicBezTo>
                  <a:pt x="2120559" y="2880635"/>
                  <a:pt x="2133501" y="2900470"/>
                  <a:pt x="2116848" y="2900576"/>
                </a:cubicBezTo>
                <a:cubicBezTo>
                  <a:pt x="2103483" y="2894636"/>
                  <a:pt x="2110695" y="2869073"/>
                  <a:pt x="2102315" y="2847116"/>
                </a:cubicBezTo>
                <a:cubicBezTo>
                  <a:pt x="2100511" y="2831416"/>
                  <a:pt x="2082374" y="2840115"/>
                  <a:pt x="2078342" y="2827704"/>
                </a:cubicBezTo>
                <a:cubicBezTo>
                  <a:pt x="2076327" y="2817415"/>
                  <a:pt x="2072508" y="2805854"/>
                  <a:pt x="2076857" y="2799807"/>
                </a:cubicBezTo>
                <a:cubicBezTo>
                  <a:pt x="2069645" y="2782199"/>
                  <a:pt x="2052991" y="2778592"/>
                  <a:pt x="2042172" y="2766395"/>
                </a:cubicBezTo>
                <a:cubicBezTo>
                  <a:pt x="2042702" y="2756635"/>
                  <a:pt x="2044187" y="2747619"/>
                  <a:pt x="2039944" y="2734572"/>
                </a:cubicBezTo>
                <a:cubicBezTo>
                  <a:pt x="2034853" y="2727253"/>
                  <a:pt x="2026154" y="2725025"/>
                  <a:pt x="2014380" y="2727571"/>
                </a:cubicBezTo>
                <a:cubicBezTo>
                  <a:pt x="2008971" y="2720570"/>
                  <a:pt x="2002076" y="2715903"/>
                  <a:pt x="1995075" y="2711236"/>
                </a:cubicBezTo>
                <a:cubicBezTo>
                  <a:pt x="1969617" y="2706356"/>
                  <a:pt x="1956359" y="2732451"/>
                  <a:pt x="1938538" y="2730436"/>
                </a:cubicBezTo>
                <a:cubicBezTo>
                  <a:pt x="1929097" y="2722480"/>
                  <a:pt x="1927189" y="2697870"/>
                  <a:pt x="1934719" y="2690975"/>
                </a:cubicBezTo>
                <a:cubicBezTo>
                  <a:pt x="1939916" y="2689914"/>
                  <a:pt x="1945009" y="2688960"/>
                  <a:pt x="1950208" y="2687899"/>
                </a:cubicBezTo>
                <a:cubicBezTo>
                  <a:pt x="1964844" y="2684399"/>
                  <a:pt x="1965906" y="2701265"/>
                  <a:pt x="1974073" y="2707312"/>
                </a:cubicBezTo>
                <a:cubicBezTo>
                  <a:pt x="1998788" y="2678989"/>
                  <a:pt x="1956888" y="2641969"/>
                  <a:pt x="1948085" y="2615876"/>
                </a:cubicBezTo>
                <a:cubicBezTo>
                  <a:pt x="1942039" y="2604419"/>
                  <a:pt x="1956677" y="2602828"/>
                  <a:pt x="1960496" y="2597313"/>
                </a:cubicBezTo>
                <a:cubicBezTo>
                  <a:pt x="1963996" y="2592221"/>
                  <a:pt x="1961237" y="2577583"/>
                  <a:pt x="1973012" y="2578750"/>
                </a:cubicBezTo>
                <a:cubicBezTo>
                  <a:pt x="1977361" y="2564854"/>
                  <a:pt x="1988606" y="2555626"/>
                  <a:pt x="1998681" y="2545549"/>
                </a:cubicBezTo>
                <a:cubicBezTo>
                  <a:pt x="2003774" y="2534411"/>
                  <a:pt x="2000485" y="2517652"/>
                  <a:pt x="2016608" y="2513940"/>
                </a:cubicBezTo>
                <a:cubicBezTo>
                  <a:pt x="2014912" y="2495588"/>
                  <a:pt x="2016820" y="2487103"/>
                  <a:pt x="2008228" y="2471298"/>
                </a:cubicBezTo>
                <a:cubicBezTo>
                  <a:pt x="1989984" y="2461645"/>
                  <a:pt x="1976194" y="2445628"/>
                  <a:pt x="1954131" y="2441702"/>
                </a:cubicBezTo>
                <a:cubicBezTo>
                  <a:pt x="1947556" y="2428125"/>
                  <a:pt x="1930901" y="2429505"/>
                  <a:pt x="1921672" y="2419959"/>
                </a:cubicBezTo>
                <a:cubicBezTo>
                  <a:pt x="1914036" y="2426004"/>
                  <a:pt x="1911384" y="2435444"/>
                  <a:pt x="1901518" y="2440006"/>
                </a:cubicBezTo>
                <a:cubicBezTo>
                  <a:pt x="1913610" y="2451992"/>
                  <a:pt x="1919657" y="2473101"/>
                  <a:pt x="1930795" y="2486573"/>
                </a:cubicBezTo>
                <a:cubicBezTo>
                  <a:pt x="1946917" y="2475116"/>
                  <a:pt x="1969617" y="2468434"/>
                  <a:pt x="1988923" y="2475116"/>
                </a:cubicBezTo>
                <a:cubicBezTo>
                  <a:pt x="1989347" y="2489966"/>
                  <a:pt x="1976514" y="2495907"/>
                  <a:pt x="1984891" y="2516166"/>
                </a:cubicBezTo>
                <a:cubicBezTo>
                  <a:pt x="1978633" y="2524228"/>
                  <a:pt x="1967284" y="2529001"/>
                  <a:pt x="1965481" y="2540033"/>
                </a:cubicBezTo>
                <a:cubicBezTo>
                  <a:pt x="1956783" y="2543109"/>
                  <a:pt x="1950524" y="2542367"/>
                  <a:pt x="1945326" y="2540033"/>
                </a:cubicBezTo>
                <a:cubicBezTo>
                  <a:pt x="1931008" y="2554990"/>
                  <a:pt x="1924961" y="2575568"/>
                  <a:pt x="1924961" y="2600283"/>
                </a:cubicBezTo>
                <a:cubicBezTo>
                  <a:pt x="1909367" y="2606647"/>
                  <a:pt x="1897064" y="2615133"/>
                  <a:pt x="1890063" y="2627225"/>
                </a:cubicBezTo>
                <a:cubicBezTo>
                  <a:pt x="1873303" y="2627225"/>
                  <a:pt x="1858770" y="2638894"/>
                  <a:pt x="1851345" y="2634863"/>
                </a:cubicBezTo>
                <a:cubicBezTo>
                  <a:pt x="1832784" y="2637515"/>
                  <a:pt x="1827797" y="2619906"/>
                  <a:pt x="1805733" y="2627756"/>
                </a:cubicBezTo>
                <a:cubicBezTo>
                  <a:pt x="1759168" y="2597950"/>
                  <a:pt x="1683113" y="2566764"/>
                  <a:pt x="1696266" y="2480313"/>
                </a:cubicBezTo>
                <a:cubicBezTo>
                  <a:pt x="1691917" y="2458357"/>
                  <a:pt x="1687675" y="2436398"/>
                  <a:pt x="1683326" y="2414442"/>
                </a:cubicBezTo>
                <a:cubicBezTo>
                  <a:pt x="1695525" y="2397576"/>
                  <a:pt x="1727558" y="2398744"/>
                  <a:pt x="1742196" y="2406912"/>
                </a:cubicBezTo>
                <a:cubicBezTo>
                  <a:pt x="1767548" y="2395881"/>
                  <a:pt x="1769139" y="2368936"/>
                  <a:pt x="1774123" y="2344328"/>
                </a:cubicBezTo>
                <a:cubicBezTo>
                  <a:pt x="1768397" y="2327780"/>
                  <a:pt x="1742303" y="2341676"/>
                  <a:pt x="1728513" y="2337220"/>
                </a:cubicBezTo>
                <a:cubicBezTo>
                  <a:pt x="1720770" y="2342100"/>
                  <a:pt x="1725543" y="2355466"/>
                  <a:pt x="1721405" y="2362678"/>
                </a:cubicBezTo>
                <a:cubicBezTo>
                  <a:pt x="1709313" y="2367451"/>
                  <a:pt x="1702844" y="2363632"/>
                  <a:pt x="1693508" y="2364163"/>
                </a:cubicBezTo>
                <a:cubicBezTo>
                  <a:pt x="1692023" y="2358117"/>
                  <a:pt x="1692447" y="2348995"/>
                  <a:pt x="1686613" y="2349420"/>
                </a:cubicBezTo>
                <a:cubicBezTo>
                  <a:pt x="1683220" y="2335948"/>
                  <a:pt x="1697221" y="2334144"/>
                  <a:pt x="1697540" y="2323113"/>
                </a:cubicBezTo>
                <a:cubicBezTo>
                  <a:pt x="1689159" y="2287155"/>
                  <a:pt x="1695312" y="2261167"/>
                  <a:pt x="1732651" y="2255863"/>
                </a:cubicBezTo>
                <a:cubicBezTo>
                  <a:pt x="1736999" y="2249816"/>
                  <a:pt x="1733180" y="2238254"/>
                  <a:pt x="1731165" y="2227966"/>
                </a:cubicBezTo>
                <a:cubicBezTo>
                  <a:pt x="1726285" y="2220222"/>
                  <a:pt x="1712919" y="2225102"/>
                  <a:pt x="1705707" y="2220965"/>
                </a:cubicBezTo>
                <a:cubicBezTo>
                  <a:pt x="1700722" y="2216616"/>
                  <a:pt x="1699131" y="2207493"/>
                  <a:pt x="1694145" y="2203143"/>
                </a:cubicBezTo>
                <a:cubicBezTo>
                  <a:pt x="1673354" y="2184158"/>
                  <a:pt x="1645350" y="2175672"/>
                  <a:pt x="1618409" y="2165806"/>
                </a:cubicBezTo>
                <a:cubicBezTo>
                  <a:pt x="1616393" y="2153714"/>
                  <a:pt x="1610028" y="2148199"/>
                  <a:pt x="1605363" y="2140243"/>
                </a:cubicBezTo>
                <a:cubicBezTo>
                  <a:pt x="1593482" y="2147880"/>
                  <a:pt x="1595497" y="2164958"/>
                  <a:pt x="1588283" y="2175778"/>
                </a:cubicBezTo>
                <a:cubicBezTo>
                  <a:pt x="1565691" y="2184051"/>
                  <a:pt x="1542566" y="2192112"/>
                  <a:pt x="1530156" y="2207282"/>
                </a:cubicBezTo>
                <a:cubicBezTo>
                  <a:pt x="1508199" y="2211629"/>
                  <a:pt x="1486241" y="2215872"/>
                  <a:pt x="1464285" y="2220222"/>
                </a:cubicBezTo>
                <a:cubicBezTo>
                  <a:pt x="1452510" y="2224465"/>
                  <a:pt x="1451449" y="2212585"/>
                  <a:pt x="1445722" y="2207812"/>
                </a:cubicBezTo>
                <a:cubicBezTo>
                  <a:pt x="1432780" y="2212055"/>
                  <a:pt x="1423765" y="2210569"/>
                  <a:pt x="1414005" y="2210038"/>
                </a:cubicBezTo>
                <a:cubicBezTo>
                  <a:pt x="1405943" y="2178641"/>
                  <a:pt x="1405096" y="2136531"/>
                  <a:pt x="1387913" y="2118604"/>
                </a:cubicBezTo>
                <a:cubicBezTo>
                  <a:pt x="1377623" y="2137379"/>
                  <a:pt x="1377727" y="2163260"/>
                  <a:pt x="1354499" y="2173444"/>
                </a:cubicBezTo>
                <a:cubicBezTo>
                  <a:pt x="1362772" y="2195718"/>
                  <a:pt x="1350680" y="2204523"/>
                  <a:pt x="1342724" y="2215979"/>
                </a:cubicBezTo>
                <a:cubicBezTo>
                  <a:pt x="1348345" y="2231042"/>
                  <a:pt x="1361500" y="2234755"/>
                  <a:pt x="1365848" y="2251620"/>
                </a:cubicBezTo>
                <a:cubicBezTo>
                  <a:pt x="1360544" y="2260000"/>
                  <a:pt x="1350361" y="2253423"/>
                  <a:pt x="1348028" y="2243028"/>
                </a:cubicBezTo>
                <a:cubicBezTo>
                  <a:pt x="1334451" y="2246634"/>
                  <a:pt x="1324267" y="2244937"/>
                  <a:pt x="1318646" y="2236770"/>
                </a:cubicBezTo>
                <a:cubicBezTo>
                  <a:pt x="1308463" y="2208660"/>
                  <a:pt x="1344527" y="2211525"/>
                  <a:pt x="1331905" y="2181824"/>
                </a:cubicBezTo>
                <a:cubicBezTo>
                  <a:pt x="1338588" y="2177261"/>
                  <a:pt x="1344846" y="2172594"/>
                  <a:pt x="1353649" y="2169519"/>
                </a:cubicBezTo>
                <a:cubicBezTo>
                  <a:pt x="1346437" y="2153396"/>
                  <a:pt x="1358211" y="2150108"/>
                  <a:pt x="1359909" y="2140137"/>
                </a:cubicBezTo>
                <a:cubicBezTo>
                  <a:pt x="1342300" y="2136318"/>
                  <a:pt x="1314614" y="2147562"/>
                  <a:pt x="1299551" y="2139924"/>
                </a:cubicBezTo>
                <a:cubicBezTo>
                  <a:pt x="1265078" y="2158276"/>
                  <a:pt x="1272291" y="2204630"/>
                  <a:pt x="1244287" y="2227223"/>
                </a:cubicBezTo>
                <a:cubicBezTo>
                  <a:pt x="1222331" y="2231571"/>
                  <a:pt x="1200374" y="2235920"/>
                  <a:pt x="1178416" y="2240163"/>
                </a:cubicBezTo>
                <a:cubicBezTo>
                  <a:pt x="1172052" y="2231147"/>
                  <a:pt x="1165158" y="2223086"/>
                  <a:pt x="1157625" y="2216085"/>
                </a:cubicBezTo>
                <a:cubicBezTo>
                  <a:pt x="1143837" y="2214918"/>
                  <a:pt x="1131851" y="2210993"/>
                  <a:pt x="1125909" y="2198159"/>
                </a:cubicBezTo>
                <a:cubicBezTo>
                  <a:pt x="1107241" y="2195931"/>
                  <a:pt x="1091967" y="2188718"/>
                  <a:pt x="1074890" y="2184051"/>
                </a:cubicBezTo>
                <a:cubicBezTo>
                  <a:pt x="1069691" y="2158487"/>
                  <a:pt x="1069267" y="2125710"/>
                  <a:pt x="1037870" y="2139076"/>
                </a:cubicBezTo>
                <a:cubicBezTo>
                  <a:pt x="1043490" y="2121574"/>
                  <a:pt x="1048478" y="2103541"/>
                  <a:pt x="1055795" y="2087312"/>
                </a:cubicBezTo>
                <a:cubicBezTo>
                  <a:pt x="1051765" y="2060263"/>
                  <a:pt x="1042005" y="2049444"/>
                  <a:pt x="1043596" y="2025260"/>
                </a:cubicBezTo>
                <a:cubicBezTo>
                  <a:pt x="1032778" y="2027275"/>
                  <a:pt x="1033521" y="2020274"/>
                  <a:pt x="1028111" y="2028336"/>
                </a:cubicBezTo>
                <a:cubicBezTo>
                  <a:pt x="1025139" y="2032684"/>
                  <a:pt x="1029915" y="2039898"/>
                  <a:pt x="1027263" y="2044671"/>
                </a:cubicBezTo>
                <a:cubicBezTo>
                  <a:pt x="1022170" y="2053475"/>
                  <a:pt x="1008593" y="2060900"/>
                  <a:pt x="1012412" y="2071719"/>
                </a:cubicBezTo>
                <a:cubicBezTo>
                  <a:pt x="1002972" y="2074159"/>
                  <a:pt x="999259" y="2068006"/>
                  <a:pt x="991621" y="2067795"/>
                </a:cubicBezTo>
                <a:cubicBezTo>
                  <a:pt x="979105" y="2068325"/>
                  <a:pt x="982605" y="2079674"/>
                  <a:pt x="979105" y="2086358"/>
                </a:cubicBezTo>
                <a:cubicBezTo>
                  <a:pt x="955345" y="2086039"/>
                  <a:pt x="953117" y="2100252"/>
                  <a:pt x="943463" y="2109482"/>
                </a:cubicBezTo>
                <a:cubicBezTo>
                  <a:pt x="930311" y="2112345"/>
                  <a:pt x="916627" y="2116059"/>
                  <a:pt x="911004" y="2107784"/>
                </a:cubicBezTo>
                <a:cubicBezTo>
                  <a:pt x="903474" y="2112557"/>
                  <a:pt x="899018" y="2126666"/>
                  <a:pt x="889261" y="2120089"/>
                </a:cubicBezTo>
                <a:cubicBezTo>
                  <a:pt x="880349" y="2114361"/>
                  <a:pt x="885337" y="2106086"/>
                  <a:pt x="884698" y="2096859"/>
                </a:cubicBezTo>
                <a:cubicBezTo>
                  <a:pt x="866880" y="2092510"/>
                  <a:pt x="862105" y="2086463"/>
                  <a:pt x="849906" y="2063445"/>
                </a:cubicBezTo>
                <a:cubicBezTo>
                  <a:pt x="844709" y="2053475"/>
                  <a:pt x="836860" y="2040852"/>
                  <a:pt x="836860" y="2037883"/>
                </a:cubicBezTo>
                <a:cubicBezTo>
                  <a:pt x="836966" y="2028229"/>
                  <a:pt x="838664" y="2034275"/>
                  <a:pt x="843118" y="2028653"/>
                </a:cubicBezTo>
                <a:cubicBezTo>
                  <a:pt x="858499" y="2008712"/>
                  <a:pt x="824344" y="2012001"/>
                  <a:pt x="819251" y="1989088"/>
                </a:cubicBezTo>
                <a:cubicBezTo>
                  <a:pt x="818827" y="1970844"/>
                  <a:pt x="836118" y="1964584"/>
                  <a:pt x="839512" y="1948886"/>
                </a:cubicBezTo>
                <a:cubicBezTo>
                  <a:pt x="831875" y="1930005"/>
                  <a:pt x="817130" y="1919187"/>
                  <a:pt x="821161" y="1896168"/>
                </a:cubicBezTo>
                <a:cubicBezTo>
                  <a:pt x="809176" y="1885667"/>
                  <a:pt x="792945" y="1881424"/>
                  <a:pt x="783294" y="1867423"/>
                </a:cubicBezTo>
                <a:cubicBezTo>
                  <a:pt x="794855" y="1857239"/>
                  <a:pt x="808326" y="1848434"/>
                  <a:pt x="812887" y="1833479"/>
                </a:cubicBezTo>
                <a:cubicBezTo>
                  <a:pt x="800901" y="1786276"/>
                  <a:pt x="798462" y="1724754"/>
                  <a:pt x="776927" y="1691658"/>
                </a:cubicBezTo>
                <a:cubicBezTo>
                  <a:pt x="761761" y="1687627"/>
                  <a:pt x="709148" y="1706297"/>
                  <a:pt x="696419" y="1691446"/>
                </a:cubicBezTo>
                <a:cubicBezTo>
                  <a:pt x="693554" y="1688051"/>
                  <a:pt x="691221" y="1682006"/>
                  <a:pt x="686343" y="1681369"/>
                </a:cubicBezTo>
                <a:cubicBezTo>
                  <a:pt x="682948" y="1669808"/>
                  <a:pt x="695783" y="1663867"/>
                  <a:pt x="685598" y="1657396"/>
                </a:cubicBezTo>
                <a:cubicBezTo>
                  <a:pt x="674462" y="1649229"/>
                  <a:pt x="668415" y="1662595"/>
                  <a:pt x="658444" y="1662700"/>
                </a:cubicBezTo>
                <a:cubicBezTo>
                  <a:pt x="641155" y="1662806"/>
                  <a:pt x="632775" y="1647321"/>
                  <a:pt x="618242" y="1642441"/>
                </a:cubicBezTo>
                <a:cubicBezTo>
                  <a:pt x="614212" y="1625150"/>
                  <a:pt x="605726" y="1614331"/>
                  <a:pt x="595119" y="1606799"/>
                </a:cubicBezTo>
                <a:cubicBezTo>
                  <a:pt x="592997" y="1588131"/>
                  <a:pt x="587481" y="1574659"/>
                  <a:pt x="582072" y="1561082"/>
                </a:cubicBezTo>
                <a:cubicBezTo>
                  <a:pt x="577192" y="1551642"/>
                  <a:pt x="567115" y="1550051"/>
                  <a:pt x="552690" y="1554824"/>
                </a:cubicBezTo>
                <a:cubicBezTo>
                  <a:pt x="542824" y="1534457"/>
                  <a:pt x="519490" y="1534140"/>
                  <a:pt x="518003" y="1501256"/>
                </a:cubicBezTo>
                <a:cubicBezTo>
                  <a:pt x="515247" y="1484921"/>
                  <a:pt x="529354" y="1479724"/>
                  <a:pt x="526702" y="1463389"/>
                </a:cubicBezTo>
                <a:cubicBezTo>
                  <a:pt x="500183" y="1445674"/>
                  <a:pt x="449374" y="1444508"/>
                  <a:pt x="409808" y="1462222"/>
                </a:cubicBezTo>
                <a:cubicBezTo>
                  <a:pt x="405778" y="1474103"/>
                  <a:pt x="409808" y="1491392"/>
                  <a:pt x="405778" y="1503272"/>
                </a:cubicBezTo>
                <a:cubicBezTo>
                  <a:pt x="379472" y="1497437"/>
                  <a:pt x="359742" y="1481845"/>
                  <a:pt x="344785" y="1458933"/>
                </a:cubicBezTo>
                <a:cubicBezTo>
                  <a:pt x="328874" y="1460630"/>
                  <a:pt x="343196" y="1482482"/>
                  <a:pt x="325374" y="1482800"/>
                </a:cubicBezTo>
                <a:cubicBezTo>
                  <a:pt x="321450" y="1469329"/>
                  <a:pt x="313919" y="1464025"/>
                  <a:pt x="333223" y="1461161"/>
                </a:cubicBezTo>
                <a:cubicBezTo>
                  <a:pt x="327813" y="1443871"/>
                  <a:pt x="329617" y="1428914"/>
                  <a:pt x="324737" y="1418520"/>
                </a:cubicBezTo>
                <a:cubicBezTo>
                  <a:pt x="319753" y="1407806"/>
                  <a:pt x="309889" y="1401654"/>
                  <a:pt x="300129" y="1395183"/>
                </a:cubicBezTo>
                <a:cubicBezTo>
                  <a:pt x="297371" y="1393379"/>
                  <a:pt x="286763" y="1393379"/>
                  <a:pt x="283051" y="1390516"/>
                </a:cubicBezTo>
                <a:cubicBezTo>
                  <a:pt x="279127" y="1387440"/>
                  <a:pt x="280294" y="1378318"/>
                  <a:pt x="273080" y="1380439"/>
                </a:cubicBezTo>
                <a:cubicBezTo>
                  <a:pt x="251758" y="1381817"/>
                  <a:pt x="247835" y="1394866"/>
                  <a:pt x="246668" y="1409821"/>
                </a:cubicBezTo>
                <a:cubicBezTo>
                  <a:pt x="235954" y="1409079"/>
                  <a:pt x="235425" y="1393168"/>
                  <a:pt x="226620" y="1389668"/>
                </a:cubicBezTo>
                <a:cubicBezTo>
                  <a:pt x="213680" y="1392214"/>
                  <a:pt x="200844" y="1394759"/>
                  <a:pt x="187904" y="1397305"/>
                </a:cubicBezTo>
                <a:cubicBezTo>
                  <a:pt x="181009" y="1390940"/>
                  <a:pt x="174538" y="1383728"/>
                  <a:pt x="170930" y="1372483"/>
                </a:cubicBezTo>
                <a:cubicBezTo>
                  <a:pt x="144413" y="1371953"/>
                  <a:pt x="120970" y="1366756"/>
                  <a:pt x="115349" y="1335146"/>
                </a:cubicBezTo>
                <a:cubicBezTo>
                  <a:pt x="112697" y="1322417"/>
                  <a:pt x="96999" y="1329206"/>
                  <a:pt x="95301" y="1314992"/>
                </a:cubicBezTo>
                <a:cubicBezTo>
                  <a:pt x="91271" y="1307567"/>
                  <a:pt x="75465" y="1317750"/>
                  <a:pt x="76738" y="1302580"/>
                </a:cubicBezTo>
                <a:cubicBezTo>
                  <a:pt x="84376" y="1292610"/>
                  <a:pt x="96468" y="1306506"/>
                  <a:pt x="112380" y="1299611"/>
                </a:cubicBezTo>
                <a:cubicBezTo>
                  <a:pt x="148550" y="1279139"/>
                  <a:pt x="186313" y="1259622"/>
                  <a:pt x="183872" y="1213162"/>
                </a:cubicBezTo>
                <a:cubicBezTo>
                  <a:pt x="190767" y="1207751"/>
                  <a:pt x="199147" y="1203191"/>
                  <a:pt x="200207" y="1193855"/>
                </a:cubicBezTo>
                <a:cubicBezTo>
                  <a:pt x="207102" y="1191947"/>
                  <a:pt x="209330" y="1196933"/>
                  <a:pt x="216436" y="1194705"/>
                </a:cubicBezTo>
                <a:cubicBezTo>
                  <a:pt x="224074" y="1192053"/>
                  <a:pt x="222166" y="1182824"/>
                  <a:pt x="225029" y="1176883"/>
                </a:cubicBezTo>
                <a:cubicBezTo>
                  <a:pt x="224285" y="1159700"/>
                  <a:pt x="206361" y="1167869"/>
                  <a:pt x="204238" y="1152805"/>
                </a:cubicBezTo>
                <a:cubicBezTo>
                  <a:pt x="211239" y="1141774"/>
                  <a:pt x="213997" y="1127984"/>
                  <a:pt x="230650" y="1123423"/>
                </a:cubicBezTo>
                <a:cubicBezTo>
                  <a:pt x="222377" y="1101148"/>
                  <a:pt x="234364" y="1092344"/>
                  <a:pt x="242426" y="1080887"/>
                </a:cubicBezTo>
                <a:cubicBezTo>
                  <a:pt x="238712" y="1078024"/>
                  <a:pt x="236484" y="1072931"/>
                  <a:pt x="235531" y="1066143"/>
                </a:cubicBezTo>
                <a:cubicBezTo>
                  <a:pt x="226409" y="1059673"/>
                  <a:pt x="213784" y="1058400"/>
                  <a:pt x="198299" y="1061369"/>
                </a:cubicBezTo>
                <a:cubicBezTo>
                  <a:pt x="182600" y="1058082"/>
                  <a:pt x="170402" y="1049490"/>
                  <a:pt x="151839" y="1050338"/>
                </a:cubicBezTo>
                <a:cubicBezTo>
                  <a:pt x="146111" y="1043869"/>
                  <a:pt x="143246" y="1033048"/>
                  <a:pt x="138792" y="1024775"/>
                </a:cubicBezTo>
                <a:cubicBezTo>
                  <a:pt x="122562" y="1028805"/>
                  <a:pt x="112486" y="1023714"/>
                  <a:pt x="98484" y="1024562"/>
                </a:cubicBezTo>
                <a:cubicBezTo>
                  <a:pt x="94664" y="1010773"/>
                  <a:pt x="113652" y="1012364"/>
                  <a:pt x="118638" y="1004514"/>
                </a:cubicBezTo>
                <a:cubicBezTo>
                  <a:pt x="126061" y="999424"/>
                  <a:pt x="127759" y="990514"/>
                  <a:pt x="139534" y="988286"/>
                </a:cubicBezTo>
                <a:cubicBezTo>
                  <a:pt x="150884" y="979056"/>
                  <a:pt x="153854" y="964206"/>
                  <a:pt x="165204" y="955085"/>
                </a:cubicBezTo>
                <a:cubicBezTo>
                  <a:pt x="158627" y="937263"/>
                  <a:pt x="170826" y="931960"/>
                  <a:pt x="174645" y="921034"/>
                </a:cubicBezTo>
                <a:cubicBezTo>
                  <a:pt x="168174" y="904382"/>
                  <a:pt x="175280" y="896744"/>
                  <a:pt x="170930" y="881469"/>
                </a:cubicBezTo>
                <a:cubicBezTo>
                  <a:pt x="178886" y="874468"/>
                  <a:pt x="191617" y="870755"/>
                  <a:pt x="199677" y="863756"/>
                </a:cubicBezTo>
                <a:cubicBezTo>
                  <a:pt x="193843" y="848692"/>
                  <a:pt x="198934" y="840950"/>
                  <a:pt x="196601" y="828114"/>
                </a:cubicBezTo>
                <a:cubicBezTo>
                  <a:pt x="213891" y="816128"/>
                  <a:pt x="213256" y="792155"/>
                  <a:pt x="245500" y="790353"/>
                </a:cubicBezTo>
                <a:cubicBezTo>
                  <a:pt x="257275" y="787064"/>
                  <a:pt x="248259" y="769879"/>
                  <a:pt x="265761" y="770305"/>
                </a:cubicBezTo>
                <a:cubicBezTo>
                  <a:pt x="266715" y="785473"/>
                  <a:pt x="271700" y="794807"/>
                  <a:pt x="279551" y="799793"/>
                </a:cubicBezTo>
                <a:cubicBezTo>
                  <a:pt x="294932" y="798839"/>
                  <a:pt x="290476" y="774442"/>
                  <a:pt x="304372" y="782821"/>
                </a:cubicBezTo>
                <a:cubicBezTo>
                  <a:pt x="305750" y="792474"/>
                  <a:pt x="307448" y="801597"/>
                  <a:pt x="312858" y="805308"/>
                </a:cubicBezTo>
                <a:cubicBezTo>
                  <a:pt x="332058" y="815068"/>
                  <a:pt x="345528" y="833418"/>
                  <a:pt x="364620" y="843389"/>
                </a:cubicBezTo>
                <a:cubicBezTo>
                  <a:pt x="355286" y="853890"/>
                  <a:pt x="354758" y="870438"/>
                  <a:pt x="348180" y="882849"/>
                </a:cubicBezTo>
                <a:cubicBezTo>
                  <a:pt x="357197" y="886243"/>
                  <a:pt x="362075" y="901411"/>
                  <a:pt x="372895" y="906184"/>
                </a:cubicBezTo>
                <a:cubicBezTo>
                  <a:pt x="377138" y="908094"/>
                  <a:pt x="381487" y="905549"/>
                  <a:pt x="385306" y="907775"/>
                </a:cubicBezTo>
                <a:cubicBezTo>
                  <a:pt x="388276" y="909579"/>
                  <a:pt x="388381" y="916898"/>
                  <a:pt x="391458" y="918702"/>
                </a:cubicBezTo>
                <a:cubicBezTo>
                  <a:pt x="394958" y="920717"/>
                  <a:pt x="400792" y="917641"/>
                  <a:pt x="403870" y="920293"/>
                </a:cubicBezTo>
                <a:cubicBezTo>
                  <a:pt x="406202" y="922308"/>
                  <a:pt x="404292" y="929414"/>
                  <a:pt x="406202" y="931960"/>
                </a:cubicBezTo>
                <a:cubicBezTo>
                  <a:pt x="408641" y="935355"/>
                  <a:pt x="421583" y="939598"/>
                  <a:pt x="425507" y="948296"/>
                </a:cubicBezTo>
                <a:cubicBezTo>
                  <a:pt x="428159" y="954448"/>
                  <a:pt x="427948" y="966434"/>
                  <a:pt x="430811" y="975450"/>
                </a:cubicBezTo>
                <a:cubicBezTo>
                  <a:pt x="417870" y="985845"/>
                  <a:pt x="412884" y="1001545"/>
                  <a:pt x="402066" y="1013318"/>
                </a:cubicBezTo>
                <a:cubicBezTo>
                  <a:pt x="403763" y="1022441"/>
                  <a:pt x="410976" y="1023395"/>
                  <a:pt x="410552" y="1035807"/>
                </a:cubicBezTo>
                <a:cubicBezTo>
                  <a:pt x="429537" y="1059248"/>
                  <a:pt x="478014" y="1038776"/>
                  <a:pt x="502622" y="1053944"/>
                </a:cubicBezTo>
                <a:cubicBezTo>
                  <a:pt x="512912" y="1051929"/>
                  <a:pt x="523307" y="1049914"/>
                  <a:pt x="533597" y="1047899"/>
                </a:cubicBezTo>
                <a:cubicBezTo>
                  <a:pt x="552160" y="1032305"/>
                  <a:pt x="576557" y="1020638"/>
                  <a:pt x="611878" y="1016395"/>
                </a:cubicBezTo>
                <a:cubicBezTo>
                  <a:pt x="635002" y="999424"/>
                  <a:pt x="646035" y="974283"/>
                  <a:pt x="654733" y="947660"/>
                </a:cubicBezTo>
                <a:cubicBezTo>
                  <a:pt x="640201" y="937582"/>
                  <a:pt x="625668" y="927505"/>
                  <a:pt x="602863" y="929733"/>
                </a:cubicBezTo>
                <a:cubicBezTo>
                  <a:pt x="595330" y="917535"/>
                  <a:pt x="578466" y="919232"/>
                  <a:pt x="573586" y="903321"/>
                </a:cubicBezTo>
                <a:cubicBezTo>
                  <a:pt x="555766" y="904806"/>
                  <a:pt x="544522" y="896426"/>
                  <a:pt x="531051" y="891653"/>
                </a:cubicBezTo>
                <a:cubicBezTo>
                  <a:pt x="512806" y="898441"/>
                  <a:pt x="495304" y="905760"/>
                  <a:pt x="483742" y="917004"/>
                </a:cubicBezTo>
                <a:cubicBezTo>
                  <a:pt x="472497" y="905336"/>
                  <a:pt x="451389" y="908518"/>
                  <a:pt x="436645" y="902154"/>
                </a:cubicBezTo>
                <a:cubicBezTo>
                  <a:pt x="434206" y="890379"/>
                  <a:pt x="455421" y="894516"/>
                  <a:pt x="452875" y="882849"/>
                </a:cubicBezTo>
                <a:cubicBezTo>
                  <a:pt x="445661" y="868740"/>
                  <a:pt x="440251" y="866725"/>
                  <a:pt x="442161" y="848692"/>
                </a:cubicBezTo>
                <a:cubicBezTo>
                  <a:pt x="423492" y="834796"/>
                  <a:pt x="397292" y="832251"/>
                  <a:pt x="373319" y="825993"/>
                </a:cubicBezTo>
                <a:cubicBezTo>
                  <a:pt x="363879" y="817613"/>
                  <a:pt x="365576" y="802763"/>
                  <a:pt x="361759" y="788018"/>
                </a:cubicBezTo>
                <a:cubicBezTo>
                  <a:pt x="358575" y="775609"/>
                  <a:pt x="350408" y="759591"/>
                  <a:pt x="352634" y="741558"/>
                </a:cubicBezTo>
                <a:cubicBezTo>
                  <a:pt x="353378" y="725223"/>
                  <a:pt x="367063" y="717587"/>
                  <a:pt x="359742" y="695948"/>
                </a:cubicBezTo>
                <a:cubicBezTo>
                  <a:pt x="364515" y="684597"/>
                  <a:pt x="374486" y="676748"/>
                  <a:pt x="373001" y="661154"/>
                </a:cubicBezTo>
                <a:cubicBezTo>
                  <a:pt x="387639" y="650866"/>
                  <a:pt x="397927" y="637607"/>
                  <a:pt x="405565" y="622545"/>
                </a:cubicBezTo>
                <a:cubicBezTo>
                  <a:pt x="431023" y="616074"/>
                  <a:pt x="432084" y="593268"/>
                  <a:pt x="459133" y="587858"/>
                </a:cubicBezTo>
                <a:cubicBezTo>
                  <a:pt x="470165" y="571735"/>
                  <a:pt x="495410" y="565158"/>
                  <a:pt x="503366" y="547021"/>
                </a:cubicBezTo>
                <a:cubicBezTo>
                  <a:pt x="515775" y="547444"/>
                  <a:pt x="513549" y="538111"/>
                  <a:pt x="525854" y="538535"/>
                </a:cubicBezTo>
                <a:cubicBezTo>
                  <a:pt x="532111" y="532594"/>
                  <a:pt x="536990" y="525806"/>
                  <a:pt x="542188" y="519228"/>
                </a:cubicBezTo>
                <a:cubicBezTo>
                  <a:pt x="548659" y="517956"/>
                  <a:pt x="555129" y="516683"/>
                  <a:pt x="561600" y="515411"/>
                </a:cubicBezTo>
                <a:cubicBezTo>
                  <a:pt x="570828" y="510425"/>
                  <a:pt x="568282" y="497485"/>
                  <a:pt x="572525" y="489103"/>
                </a:cubicBezTo>
                <a:cubicBezTo>
                  <a:pt x="582283" y="493029"/>
                  <a:pt x="593104" y="495150"/>
                  <a:pt x="608908" y="489953"/>
                </a:cubicBezTo>
                <a:cubicBezTo>
                  <a:pt x="617607" y="484543"/>
                  <a:pt x="616123" y="472344"/>
                  <a:pt x="615167" y="460569"/>
                </a:cubicBezTo>
                <a:cubicBezTo>
                  <a:pt x="627046" y="453994"/>
                  <a:pt x="624926" y="437976"/>
                  <a:pt x="628426" y="425778"/>
                </a:cubicBezTo>
                <a:cubicBezTo>
                  <a:pt x="639670" y="414216"/>
                  <a:pt x="655369" y="405730"/>
                  <a:pt x="680401" y="403503"/>
                </a:cubicBezTo>
                <a:cubicBezTo>
                  <a:pt x="687828" y="388229"/>
                  <a:pt x="701829" y="367332"/>
                  <a:pt x="726967" y="374226"/>
                </a:cubicBezTo>
                <a:cubicBezTo>
                  <a:pt x="742561" y="369029"/>
                  <a:pt x="721346" y="339117"/>
                  <a:pt x="730151" y="329357"/>
                </a:cubicBezTo>
                <a:cubicBezTo>
                  <a:pt x="757412" y="305703"/>
                  <a:pt x="792732" y="334344"/>
                  <a:pt x="781915" y="367438"/>
                </a:cubicBezTo>
                <a:cubicBezTo>
                  <a:pt x="767170" y="371151"/>
                  <a:pt x="753380" y="373166"/>
                  <a:pt x="742348" y="371151"/>
                </a:cubicBezTo>
                <a:cubicBezTo>
                  <a:pt x="729832" y="374970"/>
                  <a:pt x="740653" y="394592"/>
                  <a:pt x="741500" y="407534"/>
                </a:cubicBezTo>
                <a:cubicBezTo>
                  <a:pt x="733969" y="419308"/>
                  <a:pt x="727074" y="431507"/>
                  <a:pt x="734288" y="453251"/>
                </a:cubicBezTo>
                <a:cubicBezTo>
                  <a:pt x="736727" y="458024"/>
                  <a:pt x="742348" y="457918"/>
                  <a:pt x="744363" y="463328"/>
                </a:cubicBezTo>
                <a:cubicBezTo>
                  <a:pt x="756032" y="461101"/>
                  <a:pt x="767594" y="458767"/>
                  <a:pt x="779263" y="456433"/>
                </a:cubicBezTo>
                <a:cubicBezTo>
                  <a:pt x="803553" y="463752"/>
                  <a:pt x="832086" y="464601"/>
                  <a:pt x="851923" y="478285"/>
                </a:cubicBezTo>
                <a:cubicBezTo>
                  <a:pt x="858392" y="477011"/>
                  <a:pt x="864863" y="475739"/>
                  <a:pt x="871334" y="474466"/>
                </a:cubicBezTo>
                <a:cubicBezTo>
                  <a:pt x="880668" y="495468"/>
                  <a:pt x="927341" y="491120"/>
                  <a:pt x="930099" y="466934"/>
                </a:cubicBezTo>
                <a:cubicBezTo>
                  <a:pt x="927447" y="464177"/>
                  <a:pt x="924902" y="461419"/>
                  <a:pt x="924052" y="456115"/>
                </a:cubicBezTo>
                <a:cubicBezTo>
                  <a:pt x="917369" y="449327"/>
                  <a:pt x="905172" y="450918"/>
                  <a:pt x="894671" y="449857"/>
                </a:cubicBezTo>
                <a:cubicBezTo>
                  <a:pt x="882366" y="436385"/>
                  <a:pt x="871441" y="421004"/>
                  <a:pt x="852134" y="417928"/>
                </a:cubicBezTo>
                <a:cubicBezTo>
                  <a:pt x="856801" y="391940"/>
                  <a:pt x="880349" y="378576"/>
                  <a:pt x="897323" y="360756"/>
                </a:cubicBezTo>
                <a:cubicBezTo>
                  <a:pt x="910582" y="343889"/>
                  <a:pt x="920021" y="324478"/>
                  <a:pt x="939964" y="312174"/>
                </a:cubicBezTo>
                <a:cubicBezTo>
                  <a:pt x="948980" y="315357"/>
                  <a:pt x="956723" y="320554"/>
                  <a:pt x="963194" y="327766"/>
                </a:cubicBezTo>
                <a:cubicBezTo>
                  <a:pt x="967013" y="347390"/>
                  <a:pt x="953541" y="371151"/>
                  <a:pt x="973801" y="381969"/>
                </a:cubicBezTo>
                <a:cubicBezTo>
                  <a:pt x="982711" y="368923"/>
                  <a:pt x="997136" y="359589"/>
                  <a:pt x="1002546" y="344101"/>
                </a:cubicBezTo>
                <a:cubicBezTo>
                  <a:pt x="1021959" y="340389"/>
                  <a:pt x="1028852" y="328084"/>
                  <a:pt x="1037445" y="317159"/>
                </a:cubicBezTo>
                <a:cubicBezTo>
                  <a:pt x="1077542" y="314931"/>
                  <a:pt x="1086026" y="291490"/>
                  <a:pt x="1110423" y="278654"/>
                </a:cubicBezTo>
                <a:cubicBezTo>
                  <a:pt x="1104589" y="256802"/>
                  <a:pt x="1110743" y="243014"/>
                  <a:pt x="1116788" y="229118"/>
                </a:cubicBezTo>
                <a:cubicBezTo>
                  <a:pt x="1134925" y="225512"/>
                  <a:pt x="1152960" y="222011"/>
                  <a:pt x="1171097" y="218404"/>
                </a:cubicBezTo>
                <a:cubicBezTo>
                  <a:pt x="1186583" y="189659"/>
                  <a:pt x="1219574" y="172475"/>
                  <a:pt x="1213951" y="129516"/>
                </a:cubicBezTo>
                <a:cubicBezTo>
                  <a:pt x="1221694" y="127925"/>
                  <a:pt x="1216816" y="117952"/>
                  <a:pt x="1227952" y="118696"/>
                </a:cubicBezTo>
                <a:cubicBezTo>
                  <a:pt x="1222226" y="105862"/>
                  <a:pt x="1230817" y="102678"/>
                  <a:pt x="1226467" y="90799"/>
                </a:cubicBezTo>
                <a:cubicBezTo>
                  <a:pt x="1249486" y="72659"/>
                  <a:pt x="1256910" y="44021"/>
                  <a:pt x="1268473" y="18139"/>
                </a:cubicBezTo>
                <a:close/>
                <a:moveTo>
                  <a:pt x="2118227" y="0"/>
                </a:moveTo>
                <a:cubicBezTo>
                  <a:pt x="2125970" y="6788"/>
                  <a:pt x="2134774" y="12092"/>
                  <a:pt x="2145275" y="14849"/>
                </a:cubicBezTo>
                <a:lnTo>
                  <a:pt x="2148957" y="14001"/>
                </a:lnTo>
                <a:lnTo>
                  <a:pt x="2148957" y="34562"/>
                </a:lnTo>
                <a:lnTo>
                  <a:pt x="2139482" y="28534"/>
                </a:lnTo>
                <a:cubicBezTo>
                  <a:pt x="2132919" y="24953"/>
                  <a:pt x="2126449" y="21214"/>
                  <a:pt x="2121198" y="15592"/>
                </a:cubicBezTo>
                <a:cubicBezTo>
                  <a:pt x="2076752" y="31397"/>
                  <a:pt x="2014487" y="23017"/>
                  <a:pt x="1984786" y="58446"/>
                </a:cubicBezTo>
                <a:cubicBezTo>
                  <a:pt x="1968770" y="61204"/>
                  <a:pt x="1952858" y="63961"/>
                  <a:pt x="1942888" y="70751"/>
                </a:cubicBezTo>
                <a:cubicBezTo>
                  <a:pt x="1938114" y="86556"/>
                  <a:pt x="1918597" y="92495"/>
                  <a:pt x="1914143" y="108513"/>
                </a:cubicBezTo>
                <a:cubicBezTo>
                  <a:pt x="1886457" y="110104"/>
                  <a:pt x="1877864" y="124530"/>
                  <a:pt x="1863014" y="134712"/>
                </a:cubicBezTo>
                <a:cubicBezTo>
                  <a:pt x="1846680" y="137470"/>
                  <a:pt x="1840738" y="124637"/>
                  <a:pt x="1828328" y="121453"/>
                </a:cubicBezTo>
                <a:cubicBezTo>
                  <a:pt x="1827374" y="103952"/>
                  <a:pt x="1856756" y="106921"/>
                  <a:pt x="1867894" y="97587"/>
                </a:cubicBezTo>
                <a:cubicBezTo>
                  <a:pt x="1879031" y="88254"/>
                  <a:pt x="1870757" y="65871"/>
                  <a:pt x="1888896" y="61311"/>
                </a:cubicBezTo>
                <a:cubicBezTo>
                  <a:pt x="1905550" y="54946"/>
                  <a:pt x="1907035" y="71069"/>
                  <a:pt x="1915945" y="76053"/>
                </a:cubicBezTo>
                <a:cubicBezTo>
                  <a:pt x="1931326" y="62900"/>
                  <a:pt x="1944692" y="48262"/>
                  <a:pt x="1955617" y="32034"/>
                </a:cubicBezTo>
                <a:cubicBezTo>
                  <a:pt x="2007911" y="19729"/>
                  <a:pt x="2057658" y="14107"/>
                  <a:pt x="2118227" y="0"/>
                </a:cubicBezTo>
                <a:close/>
              </a:path>
            </a:pathLst>
          </a:custGeom>
          <a:gradFill>
            <a:gsLst>
              <a:gs pos="0">
                <a:schemeClr val="accent5"/>
              </a:gs>
              <a:gs pos="100000">
                <a:schemeClr val="accent6"/>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7" name="Google Shape;167;p2"/>
          <p:cNvSpPr/>
          <p:nvPr/>
        </p:nvSpPr>
        <p:spPr>
          <a:xfrm rot="5400000">
            <a:off x="8962228" y="3628636"/>
            <a:ext cx="2459466" cy="4000077"/>
          </a:xfrm>
          <a:custGeom>
            <a:avLst/>
            <a:gdLst/>
            <a:ahLst/>
            <a:cxnLst/>
            <a:rect l="l" t="t" r="r" b="b"/>
            <a:pathLst>
              <a:path w="2548669" h="4145158" extrusionOk="0">
                <a:moveTo>
                  <a:pt x="2508425" y="4110735"/>
                </a:moveTo>
                <a:cubicBezTo>
                  <a:pt x="2510652" y="4120175"/>
                  <a:pt x="2515955" y="4127177"/>
                  <a:pt x="2524337" y="4131950"/>
                </a:cubicBezTo>
                <a:cubicBezTo>
                  <a:pt x="2512456" y="4152529"/>
                  <a:pt x="2487528" y="4146588"/>
                  <a:pt x="2473951" y="4130996"/>
                </a:cubicBezTo>
                <a:cubicBezTo>
                  <a:pt x="2483391" y="4121555"/>
                  <a:pt x="2490286" y="4108509"/>
                  <a:pt x="2508425" y="4110735"/>
                </a:cubicBezTo>
                <a:close/>
                <a:moveTo>
                  <a:pt x="2531654" y="3994160"/>
                </a:moveTo>
                <a:lnTo>
                  <a:pt x="2548669" y="4011002"/>
                </a:lnTo>
                <a:lnTo>
                  <a:pt x="2548669" y="4049526"/>
                </a:lnTo>
                <a:lnTo>
                  <a:pt x="2537859" y="4066819"/>
                </a:lnTo>
                <a:cubicBezTo>
                  <a:pt x="2530832" y="4073550"/>
                  <a:pt x="2522187" y="4078383"/>
                  <a:pt x="2512879" y="4079868"/>
                </a:cubicBezTo>
                <a:cubicBezTo>
                  <a:pt x="2477769" y="4060350"/>
                  <a:pt x="2489225" y="4000631"/>
                  <a:pt x="2531654" y="3994160"/>
                </a:cubicBezTo>
                <a:close/>
                <a:moveTo>
                  <a:pt x="1586831" y="3496835"/>
                </a:moveTo>
                <a:cubicBezTo>
                  <a:pt x="1596669" y="3497870"/>
                  <a:pt x="1607064" y="3502351"/>
                  <a:pt x="1610617" y="3507178"/>
                </a:cubicBezTo>
                <a:cubicBezTo>
                  <a:pt x="1602981" y="3519375"/>
                  <a:pt x="1589510" y="3523407"/>
                  <a:pt x="1570734" y="3520437"/>
                </a:cubicBezTo>
                <a:cubicBezTo>
                  <a:pt x="1572749" y="3513436"/>
                  <a:pt x="1570947" y="3509193"/>
                  <a:pt x="1566385" y="3507178"/>
                </a:cubicBezTo>
                <a:cubicBezTo>
                  <a:pt x="1567711" y="3498215"/>
                  <a:pt x="1576993" y="3495801"/>
                  <a:pt x="1586831" y="3496835"/>
                </a:cubicBezTo>
                <a:close/>
                <a:moveTo>
                  <a:pt x="1342146" y="3266391"/>
                </a:moveTo>
                <a:cubicBezTo>
                  <a:pt x="1353710" y="3281135"/>
                  <a:pt x="1338540" y="3286226"/>
                  <a:pt x="1331539" y="3296410"/>
                </a:cubicBezTo>
                <a:cubicBezTo>
                  <a:pt x="1318916" y="3288984"/>
                  <a:pt x="1317644" y="3259177"/>
                  <a:pt x="1342146" y="3266391"/>
                </a:cubicBezTo>
                <a:close/>
                <a:moveTo>
                  <a:pt x="1406852" y="3168378"/>
                </a:moveTo>
                <a:cubicBezTo>
                  <a:pt x="1410989" y="3169015"/>
                  <a:pt x="1415125" y="3169545"/>
                  <a:pt x="1419262" y="3170180"/>
                </a:cubicBezTo>
                <a:cubicBezTo>
                  <a:pt x="1427749" y="3183865"/>
                  <a:pt x="1417564" y="3177925"/>
                  <a:pt x="1415656" y="3194897"/>
                </a:cubicBezTo>
                <a:cubicBezTo>
                  <a:pt x="1411519" y="3194260"/>
                  <a:pt x="1407382" y="3193729"/>
                  <a:pt x="1403246" y="3193093"/>
                </a:cubicBezTo>
                <a:cubicBezTo>
                  <a:pt x="1406215" y="3176333"/>
                  <a:pt x="1394760" y="3179196"/>
                  <a:pt x="1406852" y="3168378"/>
                </a:cubicBezTo>
                <a:close/>
                <a:moveTo>
                  <a:pt x="934168" y="3137373"/>
                </a:moveTo>
                <a:cubicBezTo>
                  <a:pt x="951834" y="3141078"/>
                  <a:pt x="957762" y="3163234"/>
                  <a:pt x="970253" y="3174530"/>
                </a:cubicBezTo>
                <a:cubicBezTo>
                  <a:pt x="951159" y="3186092"/>
                  <a:pt x="945219" y="3215050"/>
                  <a:pt x="925065" y="3224916"/>
                </a:cubicBezTo>
                <a:cubicBezTo>
                  <a:pt x="918911" y="3224066"/>
                  <a:pt x="912655" y="3223112"/>
                  <a:pt x="906502" y="3222264"/>
                </a:cubicBezTo>
                <a:cubicBezTo>
                  <a:pt x="896744" y="3203807"/>
                  <a:pt x="910746" y="3167635"/>
                  <a:pt x="911912" y="3140905"/>
                </a:cubicBezTo>
                <a:cubicBezTo>
                  <a:pt x="921087" y="3136954"/>
                  <a:pt x="928280" y="3136139"/>
                  <a:pt x="934168" y="3137373"/>
                </a:cubicBezTo>
                <a:close/>
                <a:moveTo>
                  <a:pt x="715890" y="3055727"/>
                </a:moveTo>
                <a:cubicBezTo>
                  <a:pt x="748348" y="3055410"/>
                  <a:pt x="754606" y="3074610"/>
                  <a:pt x="782187" y="3078003"/>
                </a:cubicBezTo>
                <a:cubicBezTo>
                  <a:pt x="790990" y="3117251"/>
                  <a:pt x="839996" y="3126691"/>
                  <a:pt x="830556" y="3179727"/>
                </a:cubicBezTo>
                <a:cubicBezTo>
                  <a:pt x="804143" y="3203383"/>
                  <a:pt x="730952" y="3164452"/>
                  <a:pt x="703267" y="3186622"/>
                </a:cubicBezTo>
                <a:cubicBezTo>
                  <a:pt x="678446" y="3166363"/>
                  <a:pt x="667945" y="3135707"/>
                  <a:pt x="658292" y="3104309"/>
                </a:cubicBezTo>
                <a:cubicBezTo>
                  <a:pt x="675688" y="3095505"/>
                  <a:pt x="681627" y="3071532"/>
                  <a:pt x="696373" y="3059229"/>
                </a:cubicBezTo>
                <a:cubicBezTo>
                  <a:pt x="705176" y="3061031"/>
                  <a:pt x="713768" y="3062835"/>
                  <a:pt x="715890" y="3055727"/>
                </a:cubicBezTo>
                <a:close/>
                <a:moveTo>
                  <a:pt x="2396371" y="2944577"/>
                </a:moveTo>
                <a:cubicBezTo>
                  <a:pt x="2406859" y="2944988"/>
                  <a:pt x="2418686" y="2949973"/>
                  <a:pt x="2422929" y="2955277"/>
                </a:cubicBezTo>
                <a:cubicBezTo>
                  <a:pt x="2414654" y="2974158"/>
                  <a:pt x="2395031" y="2972567"/>
                  <a:pt x="2377846" y="2961324"/>
                </a:cubicBezTo>
                <a:cubicBezTo>
                  <a:pt x="2376733" y="2948330"/>
                  <a:pt x="2385883" y="2944166"/>
                  <a:pt x="2396371" y="2944577"/>
                </a:cubicBezTo>
                <a:close/>
                <a:moveTo>
                  <a:pt x="1379059" y="2924304"/>
                </a:moveTo>
                <a:cubicBezTo>
                  <a:pt x="1416715" y="2955596"/>
                  <a:pt x="1374923" y="2996752"/>
                  <a:pt x="1379696" y="3050744"/>
                </a:cubicBezTo>
                <a:cubicBezTo>
                  <a:pt x="1378848" y="3061880"/>
                  <a:pt x="1370256" y="3062623"/>
                  <a:pt x="1369936" y="3074503"/>
                </a:cubicBezTo>
                <a:cubicBezTo>
                  <a:pt x="1359648" y="3073018"/>
                  <a:pt x="1349360" y="3071533"/>
                  <a:pt x="1338964" y="3070049"/>
                </a:cubicBezTo>
                <a:cubicBezTo>
                  <a:pt x="1324326" y="3049577"/>
                  <a:pt x="1361558" y="3057002"/>
                  <a:pt x="1357633" y="3028575"/>
                </a:cubicBezTo>
                <a:cubicBezTo>
                  <a:pt x="1361874" y="3007041"/>
                  <a:pt x="1339707" y="3005238"/>
                  <a:pt x="1338220" y="2987842"/>
                </a:cubicBezTo>
                <a:cubicBezTo>
                  <a:pt x="1338964" y="2949338"/>
                  <a:pt x="1368347" y="2949338"/>
                  <a:pt x="1379059" y="2924304"/>
                </a:cubicBezTo>
                <a:close/>
                <a:moveTo>
                  <a:pt x="2457730" y="2863489"/>
                </a:moveTo>
                <a:cubicBezTo>
                  <a:pt x="2464840" y="2865811"/>
                  <a:pt x="2467266" y="2876172"/>
                  <a:pt x="2471721" y="2880390"/>
                </a:cubicBezTo>
                <a:cubicBezTo>
                  <a:pt x="2490602" y="2897679"/>
                  <a:pt x="2507468" y="2914758"/>
                  <a:pt x="2533562" y="2933532"/>
                </a:cubicBezTo>
                <a:cubicBezTo>
                  <a:pt x="2530487" y="2948700"/>
                  <a:pt x="2528259" y="2963233"/>
                  <a:pt x="2534410" y="2971612"/>
                </a:cubicBezTo>
                <a:cubicBezTo>
                  <a:pt x="2534251" y="2978136"/>
                  <a:pt x="2540987" y="2979541"/>
                  <a:pt x="2548041" y="2980708"/>
                </a:cubicBezTo>
                <a:lnTo>
                  <a:pt x="2548669" y="2981018"/>
                </a:lnTo>
                <a:lnTo>
                  <a:pt x="2548669" y="3076116"/>
                </a:lnTo>
                <a:lnTo>
                  <a:pt x="2506833" y="3030589"/>
                </a:lnTo>
                <a:cubicBezTo>
                  <a:pt x="2488376" y="3028043"/>
                  <a:pt x="2483494" y="3043635"/>
                  <a:pt x="2467054" y="3043848"/>
                </a:cubicBezTo>
                <a:cubicBezTo>
                  <a:pt x="2448067" y="3038120"/>
                  <a:pt x="2440642" y="3047878"/>
                  <a:pt x="2433428" y="3057955"/>
                </a:cubicBezTo>
                <a:cubicBezTo>
                  <a:pt x="2425155" y="3056788"/>
                  <a:pt x="2416988" y="3055623"/>
                  <a:pt x="2408715" y="3054456"/>
                </a:cubicBezTo>
                <a:cubicBezTo>
                  <a:pt x="2385166" y="3054986"/>
                  <a:pt x="2381135" y="3081505"/>
                  <a:pt x="2349419" y="3071108"/>
                </a:cubicBezTo>
                <a:cubicBezTo>
                  <a:pt x="2341994" y="3061987"/>
                  <a:pt x="2347191" y="3043318"/>
                  <a:pt x="2349526" y="3026983"/>
                </a:cubicBezTo>
                <a:cubicBezTo>
                  <a:pt x="2396303" y="3032923"/>
                  <a:pt x="2427170" y="3017753"/>
                  <a:pt x="2465357" y="3012132"/>
                </a:cubicBezTo>
                <a:cubicBezTo>
                  <a:pt x="2467478" y="2981159"/>
                  <a:pt x="2442340" y="2970445"/>
                  <a:pt x="2444248" y="2939579"/>
                </a:cubicBezTo>
                <a:cubicBezTo>
                  <a:pt x="2418790" y="2927274"/>
                  <a:pt x="2418262" y="2873282"/>
                  <a:pt x="2448811" y="2864372"/>
                </a:cubicBezTo>
                <a:cubicBezTo>
                  <a:pt x="2452470" y="2862834"/>
                  <a:pt x="2455360" y="2862715"/>
                  <a:pt x="2457730" y="2863489"/>
                </a:cubicBezTo>
                <a:close/>
                <a:moveTo>
                  <a:pt x="1548035" y="2847719"/>
                </a:moveTo>
                <a:cubicBezTo>
                  <a:pt x="1586328" y="2854507"/>
                  <a:pt x="1581767" y="2884209"/>
                  <a:pt x="1564689" y="2906909"/>
                </a:cubicBezTo>
                <a:cubicBezTo>
                  <a:pt x="1518653" y="2902135"/>
                  <a:pt x="1510591" y="2859598"/>
                  <a:pt x="1548035" y="2847719"/>
                </a:cubicBezTo>
                <a:close/>
                <a:moveTo>
                  <a:pt x="1897229" y="2834990"/>
                </a:moveTo>
                <a:cubicBezTo>
                  <a:pt x="1870286" y="2835945"/>
                  <a:pt x="1857452" y="2855675"/>
                  <a:pt x="1836131" y="2864055"/>
                </a:cubicBezTo>
                <a:cubicBezTo>
                  <a:pt x="1844193" y="2885587"/>
                  <a:pt x="1844299" y="2913060"/>
                  <a:pt x="1879302" y="2914545"/>
                </a:cubicBezTo>
                <a:cubicBezTo>
                  <a:pt x="1893516" y="2895451"/>
                  <a:pt x="1879409" y="2860448"/>
                  <a:pt x="1897229" y="2834990"/>
                </a:cubicBezTo>
                <a:close/>
                <a:moveTo>
                  <a:pt x="2146502" y="2814199"/>
                </a:moveTo>
                <a:cubicBezTo>
                  <a:pt x="2162094" y="2817275"/>
                  <a:pt x="2169202" y="2826715"/>
                  <a:pt x="2167717" y="2842520"/>
                </a:cubicBezTo>
                <a:cubicBezTo>
                  <a:pt x="2152123" y="2840929"/>
                  <a:pt x="2146819" y="2851326"/>
                  <a:pt x="2136742" y="2838066"/>
                </a:cubicBezTo>
                <a:cubicBezTo>
                  <a:pt x="2137590" y="2826822"/>
                  <a:pt x="2146182" y="2826078"/>
                  <a:pt x="2146502" y="2814199"/>
                </a:cubicBezTo>
                <a:close/>
                <a:moveTo>
                  <a:pt x="2086465" y="2792880"/>
                </a:moveTo>
                <a:cubicBezTo>
                  <a:pt x="2113725" y="2804759"/>
                  <a:pt x="2089328" y="2822792"/>
                  <a:pt x="2089858" y="2856523"/>
                </a:cubicBezTo>
                <a:cubicBezTo>
                  <a:pt x="2059946" y="2857584"/>
                  <a:pt x="2077129" y="2803911"/>
                  <a:pt x="2086465" y="2792880"/>
                </a:cubicBezTo>
                <a:close/>
                <a:moveTo>
                  <a:pt x="1298020" y="2786302"/>
                </a:moveTo>
                <a:cubicBezTo>
                  <a:pt x="1301945" y="2792456"/>
                  <a:pt x="1302580" y="2801153"/>
                  <a:pt x="1300565" y="2811867"/>
                </a:cubicBezTo>
                <a:cubicBezTo>
                  <a:pt x="1284866" y="2808895"/>
                  <a:pt x="1268850" y="2806032"/>
                  <a:pt x="1272349" y="2788849"/>
                </a:cubicBezTo>
                <a:cubicBezTo>
                  <a:pt x="1283382" y="2791289"/>
                  <a:pt x="1286457" y="2783120"/>
                  <a:pt x="1298020" y="2786302"/>
                </a:cubicBezTo>
                <a:close/>
                <a:moveTo>
                  <a:pt x="1876120" y="2762542"/>
                </a:moveTo>
                <a:cubicBezTo>
                  <a:pt x="1888530" y="2764346"/>
                  <a:pt x="1900835" y="2766148"/>
                  <a:pt x="1913246" y="2767952"/>
                </a:cubicBezTo>
                <a:cubicBezTo>
                  <a:pt x="1922898" y="2802955"/>
                  <a:pt x="1934990" y="2836369"/>
                  <a:pt x="1977633" y="2846659"/>
                </a:cubicBezTo>
                <a:cubicBezTo>
                  <a:pt x="1975829" y="2855462"/>
                  <a:pt x="1974027" y="2864055"/>
                  <a:pt x="1981133" y="2866176"/>
                </a:cubicBezTo>
                <a:cubicBezTo>
                  <a:pt x="1975511" y="2890678"/>
                  <a:pt x="1958963" y="2900438"/>
                  <a:pt x="1948356" y="2918258"/>
                </a:cubicBezTo>
                <a:cubicBezTo>
                  <a:pt x="1922791" y="2921016"/>
                  <a:pt x="1899881" y="2927168"/>
                  <a:pt x="1887364" y="2947322"/>
                </a:cubicBezTo>
                <a:cubicBezTo>
                  <a:pt x="1874848" y="2976916"/>
                  <a:pt x="1902532" y="2976386"/>
                  <a:pt x="1898820" y="2999510"/>
                </a:cubicBezTo>
                <a:cubicBezTo>
                  <a:pt x="1883652" y="3003965"/>
                  <a:pt x="1860952" y="2998025"/>
                  <a:pt x="1847480" y="3004707"/>
                </a:cubicBezTo>
                <a:cubicBezTo>
                  <a:pt x="1846208" y="3040985"/>
                  <a:pt x="1836237" y="3077473"/>
                  <a:pt x="1836661" y="3123192"/>
                </a:cubicBezTo>
                <a:cubicBezTo>
                  <a:pt x="1843026" y="3147800"/>
                  <a:pt x="1857663" y="3166257"/>
                  <a:pt x="1857770" y="3195640"/>
                </a:cubicBezTo>
                <a:cubicBezTo>
                  <a:pt x="1881848" y="3205928"/>
                  <a:pt x="1892031" y="3198186"/>
                  <a:pt x="1925763" y="3205505"/>
                </a:cubicBezTo>
                <a:cubicBezTo>
                  <a:pt x="1927354" y="3229795"/>
                  <a:pt x="1895320" y="3209217"/>
                  <a:pt x="1880681" y="3211551"/>
                </a:cubicBezTo>
                <a:cubicBezTo>
                  <a:pt x="1869862" y="3221733"/>
                  <a:pt x="1864558" y="3239236"/>
                  <a:pt x="1861165" y="3259284"/>
                </a:cubicBezTo>
                <a:cubicBezTo>
                  <a:pt x="1853103" y="3281770"/>
                  <a:pt x="1882804" y="3276149"/>
                  <a:pt x="1881424" y="3293863"/>
                </a:cubicBezTo>
                <a:cubicBezTo>
                  <a:pt x="1883015" y="3325474"/>
                  <a:pt x="1852890" y="3314654"/>
                  <a:pt x="1844193" y="3332686"/>
                </a:cubicBezTo>
                <a:cubicBezTo>
                  <a:pt x="1822978" y="3317305"/>
                  <a:pt x="1812477" y="3293863"/>
                  <a:pt x="1802717" y="3269891"/>
                </a:cubicBezTo>
                <a:cubicBezTo>
                  <a:pt x="1778746" y="3271269"/>
                  <a:pt x="1774183" y="3258010"/>
                  <a:pt x="1754137" y="3256525"/>
                </a:cubicBezTo>
                <a:cubicBezTo>
                  <a:pt x="1764638" y="3228417"/>
                  <a:pt x="1749043" y="3219825"/>
                  <a:pt x="1742680" y="3204337"/>
                </a:cubicBezTo>
                <a:cubicBezTo>
                  <a:pt x="1745119" y="3187789"/>
                  <a:pt x="1747454" y="3171349"/>
                  <a:pt x="1749788" y="3154801"/>
                </a:cubicBezTo>
                <a:cubicBezTo>
                  <a:pt x="1749788" y="3147376"/>
                  <a:pt x="1739285" y="3147906"/>
                  <a:pt x="1732179" y="3145891"/>
                </a:cubicBezTo>
                <a:cubicBezTo>
                  <a:pt x="1730270" y="3126161"/>
                  <a:pt x="1754560" y="3141436"/>
                  <a:pt x="1749043" y="3116827"/>
                </a:cubicBezTo>
                <a:cubicBezTo>
                  <a:pt x="1740452" y="3103355"/>
                  <a:pt x="1693144" y="3100598"/>
                  <a:pt x="1681052" y="3106963"/>
                </a:cubicBezTo>
                <a:cubicBezTo>
                  <a:pt x="1644774" y="3164348"/>
                  <a:pt x="1598739" y="3208474"/>
                  <a:pt x="1579115" y="3288030"/>
                </a:cubicBezTo>
                <a:cubicBezTo>
                  <a:pt x="1554824" y="3302350"/>
                  <a:pt x="1550475" y="3343187"/>
                  <a:pt x="1525123" y="3355916"/>
                </a:cubicBezTo>
                <a:cubicBezTo>
                  <a:pt x="1509955" y="3393467"/>
                  <a:pt x="1538489" y="3407044"/>
                  <a:pt x="1520563" y="3431122"/>
                </a:cubicBezTo>
                <a:cubicBezTo>
                  <a:pt x="1530427" y="3443957"/>
                  <a:pt x="1530110" y="3464324"/>
                  <a:pt x="1531912" y="3483311"/>
                </a:cubicBezTo>
                <a:cubicBezTo>
                  <a:pt x="1520137" y="3489676"/>
                  <a:pt x="1520033" y="3511632"/>
                  <a:pt x="1502741" y="3510678"/>
                </a:cubicBezTo>
                <a:cubicBezTo>
                  <a:pt x="1504121" y="3544622"/>
                  <a:pt x="1485982" y="3552258"/>
                  <a:pt x="1475270" y="3569867"/>
                </a:cubicBezTo>
                <a:cubicBezTo>
                  <a:pt x="1473466" y="3582277"/>
                  <a:pt x="1471664" y="3594688"/>
                  <a:pt x="1469860" y="3606992"/>
                </a:cubicBezTo>
                <a:cubicBezTo>
                  <a:pt x="1458615" y="3636269"/>
                  <a:pt x="1427006" y="3638284"/>
                  <a:pt x="1411412" y="3661727"/>
                </a:cubicBezTo>
                <a:cubicBezTo>
                  <a:pt x="1392744" y="3658862"/>
                  <a:pt x="1374288" y="3656210"/>
                  <a:pt x="1355618" y="3653558"/>
                </a:cubicBezTo>
                <a:cubicBezTo>
                  <a:pt x="1359224" y="3644224"/>
                  <a:pt x="1355937" y="3631708"/>
                  <a:pt x="1360074" y="3622585"/>
                </a:cubicBezTo>
                <a:cubicBezTo>
                  <a:pt x="1363361" y="3615477"/>
                  <a:pt x="1370892" y="3616538"/>
                  <a:pt x="1374288" y="3611978"/>
                </a:cubicBezTo>
                <a:cubicBezTo>
                  <a:pt x="1380650" y="3603385"/>
                  <a:pt x="1389456" y="3586202"/>
                  <a:pt x="1403456" y="3584611"/>
                </a:cubicBezTo>
                <a:cubicBezTo>
                  <a:pt x="1404836" y="3569230"/>
                  <a:pt x="1406852" y="3554697"/>
                  <a:pt x="1415018" y="3548334"/>
                </a:cubicBezTo>
                <a:cubicBezTo>
                  <a:pt x="1416716" y="3524998"/>
                  <a:pt x="1405791" y="3511102"/>
                  <a:pt x="1397518" y="3495297"/>
                </a:cubicBezTo>
                <a:cubicBezTo>
                  <a:pt x="1400487" y="3474719"/>
                  <a:pt x="1403456" y="3454034"/>
                  <a:pt x="1406428" y="3433456"/>
                </a:cubicBezTo>
                <a:cubicBezTo>
                  <a:pt x="1439948" y="3429106"/>
                  <a:pt x="1485133" y="3440351"/>
                  <a:pt x="1487784" y="3394739"/>
                </a:cubicBezTo>
                <a:cubicBezTo>
                  <a:pt x="1485452" y="3372569"/>
                  <a:pt x="1480678" y="3352204"/>
                  <a:pt x="1464024" y="3340748"/>
                </a:cubicBezTo>
                <a:cubicBezTo>
                  <a:pt x="1499454" y="3326639"/>
                  <a:pt x="1487362" y="3248889"/>
                  <a:pt x="1507516" y="3214414"/>
                </a:cubicBezTo>
                <a:cubicBezTo>
                  <a:pt x="1535201" y="3214521"/>
                  <a:pt x="1543580" y="3188745"/>
                  <a:pt x="1568612" y="3185350"/>
                </a:cubicBezTo>
                <a:cubicBezTo>
                  <a:pt x="1566917" y="3165833"/>
                  <a:pt x="1578159" y="3163711"/>
                  <a:pt x="1580176" y="3149074"/>
                </a:cubicBezTo>
                <a:cubicBezTo>
                  <a:pt x="1609134" y="3143557"/>
                  <a:pt x="1619954" y="3113751"/>
                  <a:pt x="1649229" y="3108554"/>
                </a:cubicBezTo>
                <a:cubicBezTo>
                  <a:pt x="1644986" y="3068563"/>
                  <a:pt x="1682748" y="3084474"/>
                  <a:pt x="1677657" y="3043212"/>
                </a:cubicBezTo>
                <a:cubicBezTo>
                  <a:pt x="1697174" y="3037273"/>
                  <a:pt x="1706828" y="3018179"/>
                  <a:pt x="1726345" y="3012345"/>
                </a:cubicBezTo>
                <a:cubicBezTo>
                  <a:pt x="1733027" y="2949867"/>
                  <a:pt x="1780866" y="2942548"/>
                  <a:pt x="1789351" y="2882511"/>
                </a:cubicBezTo>
                <a:cubicBezTo>
                  <a:pt x="1802717" y="2880707"/>
                  <a:pt x="1812158" y="2873706"/>
                  <a:pt x="1817674" y="2861403"/>
                </a:cubicBezTo>
                <a:cubicBezTo>
                  <a:pt x="1822022" y="2836051"/>
                  <a:pt x="1796566" y="2833080"/>
                  <a:pt x="1807173" y="2803062"/>
                </a:cubicBezTo>
                <a:cubicBezTo>
                  <a:pt x="1828175" y="2801683"/>
                  <a:pt x="1848117" y="2798819"/>
                  <a:pt x="1870816" y="2799668"/>
                </a:cubicBezTo>
                <a:cubicBezTo>
                  <a:pt x="1892136" y="2792667"/>
                  <a:pt x="1852360" y="2773467"/>
                  <a:pt x="1876120" y="2762542"/>
                </a:cubicBezTo>
                <a:close/>
                <a:moveTo>
                  <a:pt x="934464" y="2755893"/>
                </a:moveTo>
                <a:cubicBezTo>
                  <a:pt x="937106" y="2755899"/>
                  <a:pt x="938949" y="2756337"/>
                  <a:pt x="940872" y="2757026"/>
                </a:cubicBezTo>
                <a:cubicBezTo>
                  <a:pt x="944717" y="2758405"/>
                  <a:pt x="948880" y="2760792"/>
                  <a:pt x="960388" y="2762755"/>
                </a:cubicBezTo>
                <a:cubicBezTo>
                  <a:pt x="971949" y="2803805"/>
                  <a:pt x="980648" y="2846976"/>
                  <a:pt x="992847" y="2887498"/>
                </a:cubicBezTo>
                <a:cubicBezTo>
                  <a:pt x="965163" y="2900968"/>
                  <a:pt x="951373" y="2900757"/>
                  <a:pt x="930899" y="2878481"/>
                </a:cubicBezTo>
                <a:cubicBezTo>
                  <a:pt x="934614" y="2866070"/>
                  <a:pt x="949463" y="2868722"/>
                  <a:pt x="953070" y="2856418"/>
                </a:cubicBezTo>
                <a:cubicBezTo>
                  <a:pt x="945856" y="2834249"/>
                  <a:pt x="940340" y="2810700"/>
                  <a:pt x="902791" y="2811230"/>
                </a:cubicBezTo>
                <a:cubicBezTo>
                  <a:pt x="909791" y="2793516"/>
                  <a:pt x="925173" y="2786939"/>
                  <a:pt x="923263" y="2757344"/>
                </a:cubicBezTo>
                <a:cubicBezTo>
                  <a:pt x="928381" y="2756310"/>
                  <a:pt x="931822" y="2755886"/>
                  <a:pt x="934464" y="2755893"/>
                </a:cubicBezTo>
                <a:close/>
                <a:moveTo>
                  <a:pt x="1673943" y="2588051"/>
                </a:moveTo>
                <a:cubicBezTo>
                  <a:pt x="1678081" y="2617539"/>
                  <a:pt x="1683702" y="2646815"/>
                  <a:pt x="1662276" y="2668454"/>
                </a:cubicBezTo>
                <a:cubicBezTo>
                  <a:pt x="1654956" y="2668454"/>
                  <a:pt x="1651456" y="2665484"/>
                  <a:pt x="1650819" y="2660498"/>
                </a:cubicBezTo>
                <a:cubicBezTo>
                  <a:pt x="1648380" y="2640346"/>
                  <a:pt x="1631195" y="2631010"/>
                  <a:pt x="1633212" y="2607462"/>
                </a:cubicBezTo>
                <a:cubicBezTo>
                  <a:pt x="1646258" y="2600355"/>
                  <a:pt x="1654320" y="2586460"/>
                  <a:pt x="1673943" y="2588051"/>
                </a:cubicBezTo>
                <a:close/>
                <a:moveTo>
                  <a:pt x="1447797" y="2574156"/>
                </a:moveTo>
                <a:cubicBezTo>
                  <a:pt x="1489801" y="2574050"/>
                  <a:pt x="1495846" y="2600780"/>
                  <a:pt x="1524700" y="2610539"/>
                </a:cubicBezTo>
                <a:cubicBezTo>
                  <a:pt x="1528093" y="2622738"/>
                  <a:pt x="1516426" y="2629420"/>
                  <a:pt x="1507834" y="2639710"/>
                </a:cubicBezTo>
                <a:cubicBezTo>
                  <a:pt x="1498287" y="2651165"/>
                  <a:pt x="1494575" y="2666016"/>
                  <a:pt x="1473360" y="2659969"/>
                </a:cubicBezTo>
                <a:cubicBezTo>
                  <a:pt x="1475588" y="2643422"/>
                  <a:pt x="1480785" y="2624964"/>
                  <a:pt x="1473466" y="2615736"/>
                </a:cubicBezTo>
                <a:cubicBezTo>
                  <a:pt x="1474951" y="2604811"/>
                  <a:pt x="1442811" y="2621358"/>
                  <a:pt x="1437189" y="2604175"/>
                </a:cubicBezTo>
                <a:cubicBezTo>
                  <a:pt x="1436764" y="2588900"/>
                  <a:pt x="1450449" y="2592400"/>
                  <a:pt x="1447797" y="2574156"/>
                </a:cubicBezTo>
                <a:close/>
                <a:moveTo>
                  <a:pt x="2280579" y="2499055"/>
                </a:moveTo>
                <a:cubicBezTo>
                  <a:pt x="2303701" y="2496297"/>
                  <a:pt x="2287685" y="2527376"/>
                  <a:pt x="2282274" y="2530877"/>
                </a:cubicBezTo>
                <a:cubicBezTo>
                  <a:pt x="2282062" y="2545728"/>
                  <a:pt x="2302003" y="2545515"/>
                  <a:pt x="2296277" y="2564502"/>
                </a:cubicBezTo>
                <a:cubicBezTo>
                  <a:pt x="2283124" y="2571503"/>
                  <a:pt x="2280153" y="2592188"/>
                  <a:pt x="2260953" y="2590914"/>
                </a:cubicBezTo>
                <a:cubicBezTo>
                  <a:pt x="2281955" y="2612023"/>
                  <a:pt x="2270393" y="2657422"/>
                  <a:pt x="2285563" y="2682880"/>
                </a:cubicBezTo>
                <a:cubicBezTo>
                  <a:pt x="2298397" y="2700913"/>
                  <a:pt x="2310491" y="2719476"/>
                  <a:pt x="2342948" y="2722763"/>
                </a:cubicBezTo>
                <a:cubicBezTo>
                  <a:pt x="2342631" y="2743235"/>
                  <a:pt x="2370104" y="2742917"/>
                  <a:pt x="2382620" y="2753737"/>
                </a:cubicBezTo>
                <a:cubicBezTo>
                  <a:pt x="2387500" y="2772194"/>
                  <a:pt x="2391423" y="2791286"/>
                  <a:pt x="2393121" y="2812077"/>
                </a:cubicBezTo>
                <a:cubicBezTo>
                  <a:pt x="2376786" y="2822154"/>
                  <a:pt x="2368089" y="2842415"/>
                  <a:pt x="2333932" y="2828730"/>
                </a:cubicBezTo>
                <a:cubicBezTo>
                  <a:pt x="2338281" y="2809744"/>
                  <a:pt x="2315582" y="2804334"/>
                  <a:pt x="2307520" y="2793303"/>
                </a:cubicBezTo>
                <a:cubicBezTo>
                  <a:pt x="2297762" y="2780150"/>
                  <a:pt x="2293943" y="2757980"/>
                  <a:pt x="2276652" y="2744615"/>
                </a:cubicBezTo>
                <a:cubicBezTo>
                  <a:pt x="2277820" y="2736342"/>
                  <a:pt x="2279092" y="2728067"/>
                  <a:pt x="2280259" y="2719900"/>
                </a:cubicBezTo>
                <a:cubicBezTo>
                  <a:pt x="2273895" y="2708125"/>
                  <a:pt x="2251937" y="2707912"/>
                  <a:pt x="2252891" y="2690729"/>
                </a:cubicBezTo>
                <a:cubicBezTo>
                  <a:pt x="2199431" y="2688290"/>
                  <a:pt x="2194445" y="2649784"/>
                  <a:pt x="2167185" y="2627828"/>
                </a:cubicBezTo>
                <a:cubicBezTo>
                  <a:pt x="2171215" y="2608734"/>
                  <a:pt x="2169624" y="2581898"/>
                  <a:pt x="2181399" y="2573094"/>
                </a:cubicBezTo>
                <a:cubicBezTo>
                  <a:pt x="2197840" y="2575533"/>
                  <a:pt x="2217038" y="2575853"/>
                  <a:pt x="2223827" y="2585504"/>
                </a:cubicBezTo>
                <a:cubicBezTo>
                  <a:pt x="2241649" y="2587202"/>
                  <a:pt x="2238890" y="2561320"/>
                  <a:pt x="2242496" y="2544030"/>
                </a:cubicBezTo>
                <a:cubicBezTo>
                  <a:pt x="2270393" y="2549334"/>
                  <a:pt x="2267530" y="2513481"/>
                  <a:pt x="2280579" y="2499055"/>
                </a:cubicBezTo>
                <a:close/>
                <a:moveTo>
                  <a:pt x="2545708" y="2429525"/>
                </a:moveTo>
                <a:lnTo>
                  <a:pt x="2548669" y="2429986"/>
                </a:lnTo>
                <a:lnTo>
                  <a:pt x="2548669" y="2490078"/>
                </a:lnTo>
                <a:lnTo>
                  <a:pt x="2546503" y="2493223"/>
                </a:lnTo>
                <a:lnTo>
                  <a:pt x="2548669" y="2500473"/>
                </a:lnTo>
                <a:lnTo>
                  <a:pt x="2548669" y="2905292"/>
                </a:lnTo>
                <a:lnTo>
                  <a:pt x="2519349" y="2899801"/>
                </a:lnTo>
                <a:cubicBezTo>
                  <a:pt x="2509165" y="2882617"/>
                  <a:pt x="2536956" y="2871373"/>
                  <a:pt x="2526455" y="2850265"/>
                </a:cubicBezTo>
                <a:cubicBezTo>
                  <a:pt x="2524653" y="2824065"/>
                  <a:pt x="2500681" y="2814305"/>
                  <a:pt x="2490285" y="2794577"/>
                </a:cubicBezTo>
                <a:cubicBezTo>
                  <a:pt x="2484027" y="2761376"/>
                  <a:pt x="2527941" y="2773362"/>
                  <a:pt x="2509802" y="2746843"/>
                </a:cubicBezTo>
                <a:cubicBezTo>
                  <a:pt x="2501635" y="2726902"/>
                  <a:pt x="2493573" y="2768695"/>
                  <a:pt x="2476177" y="2760950"/>
                </a:cubicBezTo>
                <a:cubicBezTo>
                  <a:pt x="2477875" y="2745041"/>
                  <a:pt x="2453371" y="2748647"/>
                  <a:pt x="2455069" y="2732629"/>
                </a:cubicBezTo>
                <a:cubicBezTo>
                  <a:pt x="2456341" y="2712158"/>
                  <a:pt x="2480949" y="2722976"/>
                  <a:pt x="2484238" y="2705263"/>
                </a:cubicBezTo>
                <a:cubicBezTo>
                  <a:pt x="2487209" y="2677366"/>
                  <a:pt x="2480314" y="2656681"/>
                  <a:pt x="2468433" y="2639816"/>
                </a:cubicBezTo>
                <a:cubicBezTo>
                  <a:pt x="2470874" y="2623267"/>
                  <a:pt x="2473206" y="2606826"/>
                  <a:pt x="2475541" y="2590386"/>
                </a:cubicBezTo>
                <a:cubicBezTo>
                  <a:pt x="2475434" y="2570549"/>
                  <a:pt x="2494528" y="2576490"/>
                  <a:pt x="2498558" y="2562063"/>
                </a:cubicBezTo>
                <a:cubicBezTo>
                  <a:pt x="2502164" y="2534909"/>
                  <a:pt x="2502590" y="2503511"/>
                  <a:pt x="2526031" y="2502874"/>
                </a:cubicBezTo>
                <a:cubicBezTo>
                  <a:pt x="2527516" y="2477842"/>
                  <a:pt x="2504498" y="2471158"/>
                  <a:pt x="2509378" y="2443580"/>
                </a:cubicBezTo>
                <a:cubicBezTo>
                  <a:pt x="2515423" y="2444322"/>
                  <a:pt x="2515317" y="2436792"/>
                  <a:pt x="2517334" y="2432123"/>
                </a:cubicBezTo>
                <a:cubicBezTo>
                  <a:pt x="2523963" y="2427509"/>
                  <a:pt x="2534332" y="2427854"/>
                  <a:pt x="2545708" y="2429525"/>
                </a:cubicBezTo>
                <a:close/>
                <a:moveTo>
                  <a:pt x="672294" y="2312214"/>
                </a:moveTo>
                <a:cubicBezTo>
                  <a:pt x="677021" y="2309476"/>
                  <a:pt x="683220" y="2309158"/>
                  <a:pt x="690539" y="2313216"/>
                </a:cubicBezTo>
                <a:cubicBezTo>
                  <a:pt x="702207" y="2328171"/>
                  <a:pt x="680037" y="2330292"/>
                  <a:pt x="678977" y="2349386"/>
                </a:cubicBezTo>
                <a:cubicBezTo>
                  <a:pt x="657178" y="2350420"/>
                  <a:pt x="658114" y="2320427"/>
                  <a:pt x="672294" y="2312214"/>
                </a:cubicBezTo>
                <a:close/>
                <a:moveTo>
                  <a:pt x="1914942" y="2275347"/>
                </a:moveTo>
                <a:cubicBezTo>
                  <a:pt x="1972647" y="2281818"/>
                  <a:pt x="1973282" y="2331036"/>
                  <a:pt x="2011151" y="2352462"/>
                </a:cubicBezTo>
                <a:cubicBezTo>
                  <a:pt x="2033214" y="2362327"/>
                  <a:pt x="2033001" y="2342279"/>
                  <a:pt x="2044776" y="2338355"/>
                </a:cubicBezTo>
                <a:cubicBezTo>
                  <a:pt x="2053475" y="2340157"/>
                  <a:pt x="2062172" y="2341855"/>
                  <a:pt x="2064189" y="2334854"/>
                </a:cubicBezTo>
                <a:cubicBezTo>
                  <a:pt x="2092299" y="2348856"/>
                  <a:pt x="2099192" y="2378557"/>
                  <a:pt x="2117966" y="2399453"/>
                </a:cubicBezTo>
                <a:cubicBezTo>
                  <a:pt x="2116801" y="2407726"/>
                  <a:pt x="2115634" y="2416001"/>
                  <a:pt x="2114360" y="2424274"/>
                </a:cubicBezTo>
                <a:cubicBezTo>
                  <a:pt x="2122846" y="2438170"/>
                  <a:pt x="2126771" y="2455460"/>
                  <a:pt x="2147030" y="2460551"/>
                </a:cubicBezTo>
                <a:cubicBezTo>
                  <a:pt x="2141198" y="2481448"/>
                  <a:pt x="2144485" y="2495556"/>
                  <a:pt x="2146076" y="2510937"/>
                </a:cubicBezTo>
                <a:cubicBezTo>
                  <a:pt x="2146713" y="2525786"/>
                  <a:pt x="2171110" y="2531515"/>
                  <a:pt x="2154032" y="2543714"/>
                </a:cubicBezTo>
                <a:cubicBezTo>
                  <a:pt x="2149895" y="2543077"/>
                  <a:pt x="2145759" y="2542546"/>
                  <a:pt x="2141620" y="2541910"/>
                </a:cubicBezTo>
                <a:cubicBezTo>
                  <a:pt x="2115421" y="2530241"/>
                  <a:pt x="2105874" y="2506057"/>
                  <a:pt x="2086039" y="2489615"/>
                </a:cubicBezTo>
                <a:cubicBezTo>
                  <a:pt x="2068961" y="2471052"/>
                  <a:pt x="2045413" y="2457475"/>
                  <a:pt x="2030456" y="2437427"/>
                </a:cubicBezTo>
                <a:cubicBezTo>
                  <a:pt x="1996936" y="2436791"/>
                  <a:pt x="1975723" y="2426820"/>
                  <a:pt x="1965115" y="2409000"/>
                </a:cubicBezTo>
                <a:cubicBezTo>
                  <a:pt x="1964904" y="2386618"/>
                  <a:pt x="1989193" y="2396908"/>
                  <a:pt x="1989087" y="2374525"/>
                </a:cubicBezTo>
                <a:cubicBezTo>
                  <a:pt x="1984315" y="2348750"/>
                  <a:pt x="1966282" y="2332732"/>
                  <a:pt x="1939659" y="2323185"/>
                </a:cubicBezTo>
                <a:cubicBezTo>
                  <a:pt x="1942415" y="2299107"/>
                  <a:pt x="1912078" y="2299638"/>
                  <a:pt x="1914942" y="2275347"/>
                </a:cubicBezTo>
                <a:close/>
                <a:moveTo>
                  <a:pt x="1936263" y="2171078"/>
                </a:moveTo>
                <a:cubicBezTo>
                  <a:pt x="1958644" y="2170865"/>
                  <a:pt x="1948356" y="2195156"/>
                  <a:pt x="1970736" y="2195049"/>
                </a:cubicBezTo>
                <a:cubicBezTo>
                  <a:pt x="1969358" y="2210536"/>
                  <a:pt x="1967343" y="2225069"/>
                  <a:pt x="1959176" y="2231328"/>
                </a:cubicBezTo>
                <a:cubicBezTo>
                  <a:pt x="1948675" y="2215310"/>
                  <a:pt x="1919928" y="2212764"/>
                  <a:pt x="1907093" y="2198444"/>
                </a:cubicBezTo>
                <a:cubicBezTo>
                  <a:pt x="1912503" y="2183594"/>
                  <a:pt x="1925337" y="2178609"/>
                  <a:pt x="1936263" y="2171078"/>
                </a:cubicBezTo>
                <a:close/>
                <a:moveTo>
                  <a:pt x="727652" y="2130258"/>
                </a:moveTo>
                <a:cubicBezTo>
                  <a:pt x="733644" y="2129668"/>
                  <a:pt x="740499" y="2130238"/>
                  <a:pt x="748348" y="2132147"/>
                </a:cubicBezTo>
                <a:cubicBezTo>
                  <a:pt x="734984" y="2148696"/>
                  <a:pt x="725755" y="2170652"/>
                  <a:pt x="693508" y="2162060"/>
                </a:cubicBezTo>
                <a:cubicBezTo>
                  <a:pt x="699475" y="2144239"/>
                  <a:pt x="709678" y="2132028"/>
                  <a:pt x="727652" y="2130258"/>
                </a:cubicBezTo>
                <a:close/>
                <a:moveTo>
                  <a:pt x="2037139" y="2128965"/>
                </a:moveTo>
                <a:cubicBezTo>
                  <a:pt x="2057506" y="2143920"/>
                  <a:pt x="2041064" y="2217430"/>
                  <a:pt x="2022820" y="2227931"/>
                </a:cubicBezTo>
                <a:cubicBezTo>
                  <a:pt x="2007757" y="2220825"/>
                  <a:pt x="1994391" y="2212339"/>
                  <a:pt x="1989300" y="2197807"/>
                </a:cubicBezTo>
                <a:cubicBezTo>
                  <a:pt x="1991952" y="2157075"/>
                  <a:pt x="2022820" y="2153997"/>
                  <a:pt x="2037139" y="2128965"/>
                </a:cubicBezTo>
                <a:close/>
                <a:moveTo>
                  <a:pt x="661791" y="2075293"/>
                </a:moveTo>
                <a:cubicBezTo>
                  <a:pt x="680246" y="2079960"/>
                  <a:pt x="675687" y="2101705"/>
                  <a:pt x="695309" y="2105417"/>
                </a:cubicBezTo>
                <a:cubicBezTo>
                  <a:pt x="683536" y="2129815"/>
                  <a:pt x="644078" y="2106584"/>
                  <a:pt x="661791" y="2075293"/>
                </a:cubicBezTo>
                <a:close/>
                <a:moveTo>
                  <a:pt x="2249711" y="1970174"/>
                </a:moveTo>
                <a:cubicBezTo>
                  <a:pt x="2258938" y="1981629"/>
                  <a:pt x="2287472" y="1978660"/>
                  <a:pt x="2290337" y="1994995"/>
                </a:cubicBezTo>
                <a:cubicBezTo>
                  <a:pt x="2307096" y="1990328"/>
                  <a:pt x="2322690" y="1984175"/>
                  <a:pt x="2337221" y="1976538"/>
                </a:cubicBezTo>
                <a:cubicBezTo>
                  <a:pt x="2388772" y="1975371"/>
                  <a:pt x="2410093" y="2005179"/>
                  <a:pt x="2447748" y="1998814"/>
                </a:cubicBezTo>
                <a:cubicBezTo>
                  <a:pt x="2455704" y="2009422"/>
                  <a:pt x="2455069" y="2026498"/>
                  <a:pt x="2468009" y="2033287"/>
                </a:cubicBezTo>
                <a:cubicBezTo>
                  <a:pt x="2463979" y="2047289"/>
                  <a:pt x="2465570" y="2057154"/>
                  <a:pt x="2469706" y="2065109"/>
                </a:cubicBezTo>
                <a:cubicBezTo>
                  <a:pt x="2469706" y="2077945"/>
                  <a:pt x="2484770" y="2079641"/>
                  <a:pt x="2484770" y="2092476"/>
                </a:cubicBezTo>
                <a:cubicBezTo>
                  <a:pt x="2505029" y="2112205"/>
                  <a:pt x="2515000" y="2139785"/>
                  <a:pt x="2538549" y="2157074"/>
                </a:cubicBezTo>
                <a:cubicBezTo>
                  <a:pt x="2537382" y="2165348"/>
                  <a:pt x="2536108" y="2173622"/>
                  <a:pt x="2534943" y="2181789"/>
                </a:cubicBezTo>
                <a:cubicBezTo>
                  <a:pt x="2535632" y="2190434"/>
                  <a:pt x="2541546" y="2195208"/>
                  <a:pt x="2546743" y="2200525"/>
                </a:cubicBezTo>
                <a:lnTo>
                  <a:pt x="2548669" y="2206171"/>
                </a:lnTo>
                <a:lnTo>
                  <a:pt x="2548669" y="2259688"/>
                </a:lnTo>
                <a:lnTo>
                  <a:pt x="2536532" y="2257844"/>
                </a:lnTo>
                <a:cubicBezTo>
                  <a:pt x="2509485" y="2270786"/>
                  <a:pt x="2499725" y="2307062"/>
                  <a:pt x="2470980" y="2317881"/>
                </a:cubicBezTo>
                <a:cubicBezTo>
                  <a:pt x="2474480" y="2352038"/>
                  <a:pt x="2438627" y="2360417"/>
                  <a:pt x="2462070" y="2379722"/>
                </a:cubicBezTo>
                <a:cubicBezTo>
                  <a:pt x="2456660" y="2395633"/>
                  <a:pt x="2430354" y="2387678"/>
                  <a:pt x="2415184" y="2398179"/>
                </a:cubicBezTo>
                <a:cubicBezTo>
                  <a:pt x="2413487" y="2399346"/>
                  <a:pt x="2408715" y="2409210"/>
                  <a:pt x="2407229" y="2409634"/>
                </a:cubicBezTo>
                <a:cubicBezTo>
                  <a:pt x="2391106" y="2413877"/>
                  <a:pt x="2372756" y="2397437"/>
                  <a:pt x="2362148" y="2415788"/>
                </a:cubicBezTo>
                <a:cubicBezTo>
                  <a:pt x="2352919" y="2402528"/>
                  <a:pt x="2328946" y="2400089"/>
                  <a:pt x="2329478" y="2379511"/>
                </a:cubicBezTo>
                <a:cubicBezTo>
                  <a:pt x="2304762" y="2375903"/>
                  <a:pt x="2279940" y="2372403"/>
                  <a:pt x="2255225" y="2368797"/>
                </a:cubicBezTo>
                <a:cubicBezTo>
                  <a:pt x="2234966" y="2358189"/>
                  <a:pt x="2232526" y="2334323"/>
                  <a:pt x="2196992" y="2335171"/>
                </a:cubicBezTo>
                <a:cubicBezTo>
                  <a:pt x="2194445" y="2320426"/>
                  <a:pt x="2181081" y="2313957"/>
                  <a:pt x="2169624" y="2305895"/>
                </a:cubicBezTo>
                <a:cubicBezTo>
                  <a:pt x="2175988" y="2282771"/>
                  <a:pt x="2172595" y="2266860"/>
                  <a:pt x="2157319" y="2259965"/>
                </a:cubicBezTo>
                <a:cubicBezTo>
                  <a:pt x="2157108" y="2240129"/>
                  <a:pt x="2176201" y="2246069"/>
                  <a:pt x="2180231" y="2231749"/>
                </a:cubicBezTo>
                <a:cubicBezTo>
                  <a:pt x="2159760" y="2212127"/>
                  <a:pt x="2097283" y="2223793"/>
                  <a:pt x="2076810" y="2204171"/>
                </a:cubicBezTo>
                <a:cubicBezTo>
                  <a:pt x="2090282" y="2175425"/>
                  <a:pt x="2125603" y="2175955"/>
                  <a:pt x="2157319" y="2171606"/>
                </a:cubicBezTo>
                <a:cubicBezTo>
                  <a:pt x="2144272" y="2155590"/>
                  <a:pt x="2161351" y="2117085"/>
                  <a:pt x="2141514" y="2106158"/>
                </a:cubicBezTo>
                <a:cubicBezTo>
                  <a:pt x="2163155" y="2089082"/>
                  <a:pt x="2167291" y="2036045"/>
                  <a:pt x="2154986" y="2013346"/>
                </a:cubicBezTo>
                <a:cubicBezTo>
                  <a:pt x="2197097" y="2013028"/>
                  <a:pt x="2213751" y="1978660"/>
                  <a:pt x="2249711" y="1970174"/>
                </a:cubicBezTo>
                <a:close/>
                <a:moveTo>
                  <a:pt x="2118921" y="1957659"/>
                </a:moveTo>
                <a:cubicBezTo>
                  <a:pt x="2134303" y="1959036"/>
                  <a:pt x="2148835" y="1961054"/>
                  <a:pt x="2155093" y="1969220"/>
                </a:cubicBezTo>
                <a:cubicBezTo>
                  <a:pt x="2139181" y="1997117"/>
                  <a:pt x="2126454" y="2029363"/>
                  <a:pt x="2100147" y="2043366"/>
                </a:cubicBezTo>
                <a:cubicBezTo>
                  <a:pt x="2103222" y="2069459"/>
                  <a:pt x="2099616" y="2086113"/>
                  <a:pt x="2084979" y="2104356"/>
                </a:cubicBezTo>
                <a:cubicBezTo>
                  <a:pt x="2074690" y="2095447"/>
                  <a:pt x="2066309" y="2085159"/>
                  <a:pt x="2057612" y="2075082"/>
                </a:cubicBezTo>
                <a:cubicBezTo>
                  <a:pt x="2057930" y="2036152"/>
                  <a:pt x="2091343" y="2041455"/>
                  <a:pt x="2103753" y="2018544"/>
                </a:cubicBezTo>
                <a:cubicBezTo>
                  <a:pt x="2108420" y="1997860"/>
                  <a:pt x="2106194" y="1967736"/>
                  <a:pt x="2118921" y="1957659"/>
                </a:cubicBezTo>
                <a:close/>
                <a:moveTo>
                  <a:pt x="432913" y="1953773"/>
                </a:moveTo>
                <a:cubicBezTo>
                  <a:pt x="440762" y="1954422"/>
                  <a:pt x="449540" y="1956279"/>
                  <a:pt x="457813" y="1957446"/>
                </a:cubicBezTo>
                <a:cubicBezTo>
                  <a:pt x="455374" y="1973780"/>
                  <a:pt x="454948" y="1993085"/>
                  <a:pt x="445297" y="1999767"/>
                </a:cubicBezTo>
                <a:cubicBezTo>
                  <a:pt x="416763" y="1999026"/>
                  <a:pt x="406262" y="1984812"/>
                  <a:pt x="413581" y="1957340"/>
                </a:cubicBezTo>
                <a:cubicBezTo>
                  <a:pt x="418143" y="1953680"/>
                  <a:pt x="425064" y="1953123"/>
                  <a:pt x="432913" y="1953773"/>
                </a:cubicBezTo>
                <a:close/>
                <a:moveTo>
                  <a:pt x="1963417" y="1852964"/>
                </a:moveTo>
                <a:cubicBezTo>
                  <a:pt x="1983783" y="1870890"/>
                  <a:pt x="1997361" y="1893803"/>
                  <a:pt x="2025152" y="1906107"/>
                </a:cubicBezTo>
                <a:cubicBezTo>
                  <a:pt x="2047217" y="1904940"/>
                  <a:pt x="2055701" y="1894545"/>
                  <a:pt x="2072036" y="1887649"/>
                </a:cubicBezTo>
                <a:cubicBezTo>
                  <a:pt x="2086782" y="1881392"/>
                  <a:pt x="2093675" y="1861237"/>
                  <a:pt x="2124224" y="1876194"/>
                </a:cubicBezTo>
                <a:cubicBezTo>
                  <a:pt x="2122422" y="1888605"/>
                  <a:pt x="2120618" y="1900909"/>
                  <a:pt x="2118816" y="1913320"/>
                </a:cubicBezTo>
                <a:cubicBezTo>
                  <a:pt x="2095797" y="1909608"/>
                  <a:pt x="2078720" y="1913850"/>
                  <a:pt x="2061324" y="1917668"/>
                </a:cubicBezTo>
                <a:cubicBezTo>
                  <a:pt x="2047958" y="1939202"/>
                  <a:pt x="2047428" y="1977812"/>
                  <a:pt x="2041700" y="2009527"/>
                </a:cubicBezTo>
                <a:cubicBezTo>
                  <a:pt x="2022500" y="2025757"/>
                  <a:pt x="1993862" y="2029257"/>
                  <a:pt x="1973601" y="2043895"/>
                </a:cubicBezTo>
                <a:cubicBezTo>
                  <a:pt x="1940824" y="2033394"/>
                  <a:pt x="1936475" y="2001678"/>
                  <a:pt x="1919822" y="1979297"/>
                </a:cubicBezTo>
                <a:cubicBezTo>
                  <a:pt x="1924595" y="1946308"/>
                  <a:pt x="1929367" y="1913320"/>
                  <a:pt x="1934142" y="1880331"/>
                </a:cubicBezTo>
                <a:cubicBezTo>
                  <a:pt x="1948886" y="1877892"/>
                  <a:pt x="1955357" y="1864420"/>
                  <a:pt x="1963417" y="1852964"/>
                </a:cubicBezTo>
                <a:close/>
                <a:moveTo>
                  <a:pt x="1476968" y="1807987"/>
                </a:moveTo>
                <a:cubicBezTo>
                  <a:pt x="1474420" y="1826444"/>
                  <a:pt x="1490014" y="1831324"/>
                  <a:pt x="1490120" y="1847765"/>
                </a:cubicBezTo>
                <a:cubicBezTo>
                  <a:pt x="1509000" y="1850524"/>
                  <a:pt x="1527563" y="1853174"/>
                  <a:pt x="1546126" y="1855826"/>
                </a:cubicBezTo>
                <a:cubicBezTo>
                  <a:pt x="1551112" y="1879693"/>
                  <a:pt x="1569675" y="1893376"/>
                  <a:pt x="1589299" y="1906318"/>
                </a:cubicBezTo>
                <a:cubicBezTo>
                  <a:pt x="1589934" y="1911302"/>
                  <a:pt x="1593436" y="1914273"/>
                  <a:pt x="1600754" y="1914273"/>
                </a:cubicBezTo>
                <a:cubicBezTo>
                  <a:pt x="1611149" y="1905998"/>
                  <a:pt x="1626743" y="1904727"/>
                  <a:pt x="1645835" y="1908120"/>
                </a:cubicBezTo>
                <a:cubicBezTo>
                  <a:pt x="1647638" y="1895817"/>
                  <a:pt x="1649442" y="1883405"/>
                  <a:pt x="1651138" y="1870995"/>
                </a:cubicBezTo>
                <a:cubicBezTo>
                  <a:pt x="1637457" y="1870146"/>
                  <a:pt x="1632153" y="1863040"/>
                  <a:pt x="1635227" y="1849780"/>
                </a:cubicBezTo>
                <a:cubicBezTo>
                  <a:pt x="1605528" y="1848083"/>
                  <a:pt x="1594177" y="1832596"/>
                  <a:pt x="1561826" y="1832808"/>
                </a:cubicBezTo>
                <a:cubicBezTo>
                  <a:pt x="1553021" y="1809154"/>
                  <a:pt x="1505393" y="1800562"/>
                  <a:pt x="1476968" y="1807987"/>
                </a:cubicBezTo>
                <a:close/>
                <a:moveTo>
                  <a:pt x="1931957" y="1742032"/>
                </a:moveTo>
                <a:cubicBezTo>
                  <a:pt x="1936503" y="1743066"/>
                  <a:pt x="1941356" y="1745406"/>
                  <a:pt x="1946659" y="1749544"/>
                </a:cubicBezTo>
                <a:cubicBezTo>
                  <a:pt x="1935842" y="1781790"/>
                  <a:pt x="1909958" y="1793989"/>
                  <a:pt x="1892669" y="1817536"/>
                </a:cubicBezTo>
                <a:cubicBezTo>
                  <a:pt x="1882380" y="1816051"/>
                  <a:pt x="1872090" y="1814567"/>
                  <a:pt x="1861800" y="1813082"/>
                </a:cubicBezTo>
                <a:cubicBezTo>
                  <a:pt x="1853527" y="1802685"/>
                  <a:pt x="1860952" y="1780623"/>
                  <a:pt x="1862756" y="1762696"/>
                </a:cubicBezTo>
                <a:cubicBezTo>
                  <a:pt x="1874953" y="1761742"/>
                  <a:pt x="1876438" y="1746679"/>
                  <a:pt x="1895427" y="1754741"/>
                </a:cubicBezTo>
                <a:cubicBezTo>
                  <a:pt x="1907439" y="1747581"/>
                  <a:pt x="1918319" y="1738929"/>
                  <a:pt x="1931957" y="1742032"/>
                </a:cubicBezTo>
                <a:close/>
                <a:moveTo>
                  <a:pt x="1985270" y="1723464"/>
                </a:moveTo>
                <a:cubicBezTo>
                  <a:pt x="1994498" y="1724803"/>
                  <a:pt x="2002825" y="1732361"/>
                  <a:pt x="1997999" y="1744345"/>
                </a:cubicBezTo>
                <a:cubicBezTo>
                  <a:pt x="1978375" y="1745937"/>
                  <a:pt x="1985481" y="1746997"/>
                  <a:pt x="1967131" y="1739892"/>
                </a:cubicBezTo>
                <a:cubicBezTo>
                  <a:pt x="1965911" y="1727004"/>
                  <a:pt x="1976041" y="1722125"/>
                  <a:pt x="1985270" y="1723464"/>
                </a:cubicBezTo>
                <a:close/>
                <a:moveTo>
                  <a:pt x="2248226" y="1717297"/>
                </a:moveTo>
                <a:cubicBezTo>
                  <a:pt x="2272091" y="1721117"/>
                  <a:pt x="2275697" y="1746574"/>
                  <a:pt x="2281744" y="1747422"/>
                </a:cubicBezTo>
                <a:cubicBezTo>
                  <a:pt x="2294473" y="1749013"/>
                  <a:pt x="2318658" y="1716024"/>
                  <a:pt x="2353345" y="1732572"/>
                </a:cubicBezTo>
                <a:cubicBezTo>
                  <a:pt x="2362466" y="1718252"/>
                  <a:pt x="2395243" y="1711146"/>
                  <a:pt x="2410835" y="1728222"/>
                </a:cubicBezTo>
                <a:cubicBezTo>
                  <a:pt x="2390787" y="1745724"/>
                  <a:pt x="2363846" y="1753893"/>
                  <a:pt x="2347085" y="1775849"/>
                </a:cubicBezTo>
                <a:cubicBezTo>
                  <a:pt x="2340933" y="1774895"/>
                  <a:pt x="2334782" y="1774047"/>
                  <a:pt x="2328522" y="1773197"/>
                </a:cubicBezTo>
                <a:cubicBezTo>
                  <a:pt x="2296171" y="1796321"/>
                  <a:pt x="2251089" y="1802475"/>
                  <a:pt x="2219690" y="1826872"/>
                </a:cubicBezTo>
                <a:cubicBezTo>
                  <a:pt x="2222131" y="1854769"/>
                  <a:pt x="2202720" y="1853495"/>
                  <a:pt x="2194871" y="1867497"/>
                </a:cubicBezTo>
                <a:cubicBezTo>
                  <a:pt x="2193916" y="1893167"/>
                  <a:pt x="2183415" y="1906320"/>
                  <a:pt x="2174399" y="1921383"/>
                </a:cubicBezTo>
                <a:cubicBezTo>
                  <a:pt x="2165806" y="1919685"/>
                  <a:pt x="2157109" y="1917881"/>
                  <a:pt x="2155092" y="1924882"/>
                </a:cubicBezTo>
                <a:cubicBezTo>
                  <a:pt x="2128893" y="1920533"/>
                  <a:pt x="2166443" y="1868558"/>
                  <a:pt x="2131332" y="1870891"/>
                </a:cubicBezTo>
                <a:cubicBezTo>
                  <a:pt x="2148622" y="1839918"/>
                  <a:pt x="2181081" y="1829204"/>
                  <a:pt x="2203885" y="1805656"/>
                </a:cubicBezTo>
                <a:cubicBezTo>
                  <a:pt x="2211735" y="1765455"/>
                  <a:pt x="2206431" y="1749650"/>
                  <a:pt x="2216403" y="1718995"/>
                </a:cubicBezTo>
                <a:cubicBezTo>
                  <a:pt x="2237193" y="1723556"/>
                  <a:pt x="2235073" y="1715177"/>
                  <a:pt x="2248226" y="1717297"/>
                </a:cubicBezTo>
                <a:close/>
                <a:moveTo>
                  <a:pt x="730422" y="1687277"/>
                </a:moveTo>
                <a:cubicBezTo>
                  <a:pt x="707723" y="1691413"/>
                  <a:pt x="693083" y="1706264"/>
                  <a:pt x="664974" y="1703081"/>
                </a:cubicBezTo>
                <a:cubicBezTo>
                  <a:pt x="663595" y="1737237"/>
                  <a:pt x="675263" y="1761633"/>
                  <a:pt x="691386" y="1782742"/>
                </a:cubicBezTo>
                <a:cubicBezTo>
                  <a:pt x="708040" y="1768104"/>
                  <a:pt x="695311" y="1714113"/>
                  <a:pt x="720769" y="1711142"/>
                </a:cubicBezTo>
                <a:cubicBezTo>
                  <a:pt x="724376" y="1728327"/>
                  <a:pt x="745590" y="1750602"/>
                  <a:pt x="767547" y="1736919"/>
                </a:cubicBezTo>
                <a:cubicBezTo>
                  <a:pt x="772427" y="1714854"/>
                  <a:pt x="745484" y="1716552"/>
                  <a:pt x="748136" y="1696187"/>
                </a:cubicBezTo>
                <a:cubicBezTo>
                  <a:pt x="741030" y="1694172"/>
                  <a:pt x="730422" y="1694702"/>
                  <a:pt x="730422" y="1687277"/>
                </a:cubicBezTo>
                <a:close/>
                <a:moveTo>
                  <a:pt x="184988" y="1678554"/>
                </a:moveTo>
                <a:cubicBezTo>
                  <a:pt x="187710" y="1677673"/>
                  <a:pt x="190614" y="1679350"/>
                  <a:pt x="194114" y="1685688"/>
                </a:cubicBezTo>
                <a:cubicBezTo>
                  <a:pt x="221586" y="1688658"/>
                  <a:pt x="191356" y="1700750"/>
                  <a:pt x="195812" y="1717509"/>
                </a:cubicBezTo>
                <a:cubicBezTo>
                  <a:pt x="196340" y="1741058"/>
                  <a:pt x="217025" y="1749437"/>
                  <a:pt x="205465" y="1782108"/>
                </a:cubicBezTo>
                <a:cubicBezTo>
                  <a:pt x="201539" y="1796110"/>
                  <a:pt x="222329" y="1791548"/>
                  <a:pt x="221374" y="1803323"/>
                </a:cubicBezTo>
                <a:cubicBezTo>
                  <a:pt x="215434" y="1849570"/>
                  <a:pt x="172473" y="1846177"/>
                  <a:pt x="164624" y="1889879"/>
                </a:cubicBezTo>
                <a:cubicBezTo>
                  <a:pt x="151260" y="1886803"/>
                  <a:pt x="144259" y="1892107"/>
                  <a:pt x="143409" y="1905683"/>
                </a:cubicBezTo>
                <a:cubicBezTo>
                  <a:pt x="97692" y="1906426"/>
                  <a:pt x="97692" y="1873330"/>
                  <a:pt x="53036" y="1873650"/>
                </a:cubicBezTo>
                <a:cubicBezTo>
                  <a:pt x="45080" y="1855617"/>
                  <a:pt x="46778" y="1830476"/>
                  <a:pt x="29275" y="1819658"/>
                </a:cubicBezTo>
                <a:cubicBezTo>
                  <a:pt x="31078" y="1807247"/>
                  <a:pt x="32882" y="1794943"/>
                  <a:pt x="34684" y="1782531"/>
                </a:cubicBezTo>
                <a:cubicBezTo>
                  <a:pt x="32032" y="1749544"/>
                  <a:pt x="-9760" y="1745831"/>
                  <a:pt x="2120" y="1702128"/>
                </a:cubicBezTo>
                <a:cubicBezTo>
                  <a:pt x="24821" y="1698311"/>
                  <a:pt x="94510" y="1719101"/>
                  <a:pt x="117103" y="1693431"/>
                </a:cubicBezTo>
                <a:cubicBezTo>
                  <a:pt x="129515" y="1695235"/>
                  <a:pt x="141820" y="1697037"/>
                  <a:pt x="154230" y="1698841"/>
                </a:cubicBezTo>
                <a:cubicBezTo>
                  <a:pt x="170300" y="1706877"/>
                  <a:pt x="176824" y="1681200"/>
                  <a:pt x="184988" y="1678554"/>
                </a:cubicBezTo>
                <a:close/>
                <a:moveTo>
                  <a:pt x="2297019" y="1642303"/>
                </a:moveTo>
                <a:cubicBezTo>
                  <a:pt x="2305292" y="1643470"/>
                  <a:pt x="2313460" y="1644742"/>
                  <a:pt x="2321733" y="1645909"/>
                </a:cubicBezTo>
                <a:cubicBezTo>
                  <a:pt x="2323961" y="1659486"/>
                  <a:pt x="2334145" y="1675716"/>
                  <a:pt x="2322583" y="1683883"/>
                </a:cubicBezTo>
                <a:cubicBezTo>
                  <a:pt x="2300414" y="1680701"/>
                  <a:pt x="2286411" y="1653016"/>
                  <a:pt x="2297019" y="1642303"/>
                </a:cubicBezTo>
                <a:close/>
                <a:moveTo>
                  <a:pt x="2498771" y="1627904"/>
                </a:moveTo>
                <a:cubicBezTo>
                  <a:pt x="2506832" y="1627612"/>
                  <a:pt x="2515583" y="1628250"/>
                  <a:pt x="2526031" y="1631166"/>
                </a:cubicBezTo>
                <a:lnTo>
                  <a:pt x="2548669" y="1674886"/>
                </a:lnTo>
                <a:lnTo>
                  <a:pt x="2548669" y="1701665"/>
                </a:lnTo>
                <a:lnTo>
                  <a:pt x="2548334" y="1701692"/>
                </a:lnTo>
                <a:cubicBezTo>
                  <a:pt x="2542394" y="1702395"/>
                  <a:pt x="2537064" y="1703933"/>
                  <a:pt x="2533775" y="1708176"/>
                </a:cubicBezTo>
                <a:cubicBezTo>
                  <a:pt x="2488163" y="1697779"/>
                  <a:pt x="2457508" y="1733315"/>
                  <a:pt x="2425050" y="1717616"/>
                </a:cubicBezTo>
                <a:cubicBezTo>
                  <a:pt x="2440536" y="1706372"/>
                  <a:pt x="2454432" y="1693006"/>
                  <a:pt x="2473738" y="1686748"/>
                </a:cubicBezTo>
                <a:cubicBezTo>
                  <a:pt x="2477344" y="1660866"/>
                  <a:pt x="2456766" y="1653124"/>
                  <a:pt x="2475645" y="1630211"/>
                </a:cubicBezTo>
                <a:cubicBezTo>
                  <a:pt x="2483336" y="1629415"/>
                  <a:pt x="2490709" y="1628196"/>
                  <a:pt x="2498771" y="1627904"/>
                </a:cubicBezTo>
                <a:close/>
                <a:moveTo>
                  <a:pt x="1892243" y="1602738"/>
                </a:moveTo>
                <a:cubicBezTo>
                  <a:pt x="1902533" y="1604223"/>
                  <a:pt x="1912821" y="1605708"/>
                  <a:pt x="1923111" y="1607194"/>
                </a:cubicBezTo>
                <a:cubicBezTo>
                  <a:pt x="1927248" y="1615043"/>
                  <a:pt x="1928839" y="1624907"/>
                  <a:pt x="1924809" y="1639015"/>
                </a:cubicBezTo>
                <a:cubicBezTo>
                  <a:pt x="1925763" y="1652593"/>
                  <a:pt x="1914201" y="1649516"/>
                  <a:pt x="1904442" y="1648774"/>
                </a:cubicBezTo>
                <a:cubicBezTo>
                  <a:pt x="1904866" y="1676353"/>
                  <a:pt x="1888956" y="1682082"/>
                  <a:pt x="1889380" y="1709659"/>
                </a:cubicBezTo>
                <a:cubicBezTo>
                  <a:pt x="1872938" y="1707220"/>
                  <a:pt x="1853739" y="1706902"/>
                  <a:pt x="1846950" y="1697249"/>
                </a:cubicBezTo>
                <a:cubicBezTo>
                  <a:pt x="1844509" y="1669459"/>
                  <a:pt x="1863816" y="1670624"/>
                  <a:pt x="1871771" y="1656623"/>
                </a:cubicBezTo>
                <a:cubicBezTo>
                  <a:pt x="1881955" y="1643151"/>
                  <a:pt x="1880575" y="1614194"/>
                  <a:pt x="1892243" y="1602738"/>
                </a:cubicBezTo>
                <a:close/>
                <a:moveTo>
                  <a:pt x="1602239" y="1598704"/>
                </a:moveTo>
                <a:cubicBezTo>
                  <a:pt x="1577737" y="1602736"/>
                  <a:pt x="1571160" y="1630950"/>
                  <a:pt x="1530638" y="1613661"/>
                </a:cubicBezTo>
                <a:cubicBezTo>
                  <a:pt x="1515894" y="1633285"/>
                  <a:pt x="1494999" y="1644740"/>
                  <a:pt x="1484604" y="1670092"/>
                </a:cubicBezTo>
                <a:cubicBezTo>
                  <a:pt x="1464130" y="1669774"/>
                  <a:pt x="1461268" y="1693004"/>
                  <a:pt x="1443022" y="1695656"/>
                </a:cubicBezTo>
                <a:cubicBezTo>
                  <a:pt x="1440583" y="1712098"/>
                  <a:pt x="1438250" y="1728644"/>
                  <a:pt x="1435810" y="1745192"/>
                </a:cubicBezTo>
                <a:cubicBezTo>
                  <a:pt x="1489908" y="1773619"/>
                  <a:pt x="1566067" y="1751556"/>
                  <a:pt x="1620483" y="1778181"/>
                </a:cubicBezTo>
                <a:cubicBezTo>
                  <a:pt x="1629606" y="1760784"/>
                  <a:pt x="1654427" y="1764496"/>
                  <a:pt x="1652412" y="1732250"/>
                </a:cubicBezTo>
                <a:cubicBezTo>
                  <a:pt x="1627378" y="1706794"/>
                  <a:pt x="1619954" y="1668183"/>
                  <a:pt x="1603087" y="1636680"/>
                </a:cubicBezTo>
                <a:cubicBezTo>
                  <a:pt x="1610301" y="1618434"/>
                  <a:pt x="1600011" y="1613237"/>
                  <a:pt x="1602239" y="1598704"/>
                </a:cubicBezTo>
                <a:close/>
                <a:moveTo>
                  <a:pt x="2279305" y="1589268"/>
                </a:moveTo>
                <a:cubicBezTo>
                  <a:pt x="2295960" y="1589693"/>
                  <a:pt x="2298505" y="1600723"/>
                  <a:pt x="2294369" y="1616742"/>
                </a:cubicBezTo>
                <a:cubicBezTo>
                  <a:pt x="2281109" y="1617485"/>
                  <a:pt x="2278564" y="1610164"/>
                  <a:pt x="2270502" y="1606981"/>
                </a:cubicBezTo>
                <a:cubicBezTo>
                  <a:pt x="2274427" y="1602421"/>
                  <a:pt x="2278458" y="1597861"/>
                  <a:pt x="2279305" y="1589268"/>
                </a:cubicBezTo>
                <a:close/>
                <a:moveTo>
                  <a:pt x="1404200" y="1574156"/>
                </a:moveTo>
                <a:cubicBezTo>
                  <a:pt x="1398466" y="1574825"/>
                  <a:pt x="1393487" y="1578392"/>
                  <a:pt x="1389244" y="1586825"/>
                </a:cubicBezTo>
                <a:cubicBezTo>
                  <a:pt x="1422445" y="1606236"/>
                  <a:pt x="1426158" y="1647499"/>
                  <a:pt x="1459888" y="1666486"/>
                </a:cubicBezTo>
                <a:cubicBezTo>
                  <a:pt x="1468162" y="1647181"/>
                  <a:pt x="1480678" y="1605705"/>
                  <a:pt x="1476755" y="1593189"/>
                </a:cubicBezTo>
                <a:cubicBezTo>
                  <a:pt x="1445410" y="1596212"/>
                  <a:pt x="1421404" y="1572147"/>
                  <a:pt x="1404200" y="1574156"/>
                </a:cubicBezTo>
                <a:close/>
                <a:moveTo>
                  <a:pt x="2534942" y="1525198"/>
                </a:moveTo>
                <a:lnTo>
                  <a:pt x="2548669" y="1527505"/>
                </a:lnTo>
                <a:lnTo>
                  <a:pt x="2548669" y="1589057"/>
                </a:lnTo>
                <a:lnTo>
                  <a:pt x="2534934" y="1591337"/>
                </a:lnTo>
                <a:cubicBezTo>
                  <a:pt x="2528507" y="1590935"/>
                  <a:pt x="2521404" y="1589043"/>
                  <a:pt x="2513727" y="1585237"/>
                </a:cubicBezTo>
                <a:cubicBezTo>
                  <a:pt x="2520198" y="1563809"/>
                  <a:pt x="2493999" y="1566885"/>
                  <a:pt x="2500468" y="1545459"/>
                </a:cubicBezTo>
                <a:cubicBezTo>
                  <a:pt x="2522956" y="1553415"/>
                  <a:pt x="2517333" y="1523714"/>
                  <a:pt x="2534942" y="1525198"/>
                </a:cubicBezTo>
                <a:close/>
                <a:moveTo>
                  <a:pt x="1493832" y="1519786"/>
                </a:moveTo>
                <a:cubicBezTo>
                  <a:pt x="1494044" y="1539728"/>
                  <a:pt x="1464767" y="1520317"/>
                  <a:pt x="1460207" y="1533894"/>
                </a:cubicBezTo>
                <a:cubicBezTo>
                  <a:pt x="1467314" y="1536015"/>
                  <a:pt x="1465510" y="1544607"/>
                  <a:pt x="1463708" y="1553411"/>
                </a:cubicBezTo>
                <a:cubicBezTo>
                  <a:pt x="1495424" y="1568155"/>
                  <a:pt x="1525654" y="1584279"/>
                  <a:pt x="1558112" y="1598599"/>
                </a:cubicBezTo>
                <a:cubicBezTo>
                  <a:pt x="1560870" y="1590007"/>
                  <a:pt x="1569782" y="1589688"/>
                  <a:pt x="1573175" y="1581838"/>
                </a:cubicBezTo>
                <a:cubicBezTo>
                  <a:pt x="1596194" y="1585764"/>
                  <a:pt x="1589828" y="1591281"/>
                  <a:pt x="1610301" y="1587248"/>
                </a:cubicBezTo>
                <a:cubicBezTo>
                  <a:pt x="1618044" y="1575474"/>
                  <a:pt x="1626424" y="1564655"/>
                  <a:pt x="1634273" y="1552776"/>
                </a:cubicBezTo>
                <a:cubicBezTo>
                  <a:pt x="1599057" y="1532302"/>
                  <a:pt x="1544217" y="1537182"/>
                  <a:pt x="1522048" y="1542910"/>
                </a:cubicBezTo>
                <a:cubicBezTo>
                  <a:pt x="1507728" y="1538880"/>
                  <a:pt x="1513668" y="1519680"/>
                  <a:pt x="1493832" y="1519786"/>
                </a:cubicBezTo>
                <a:close/>
                <a:moveTo>
                  <a:pt x="104945" y="1488708"/>
                </a:moveTo>
                <a:cubicBezTo>
                  <a:pt x="114420" y="1489366"/>
                  <a:pt x="123815" y="1492874"/>
                  <a:pt x="132380" y="1499847"/>
                </a:cubicBezTo>
                <a:cubicBezTo>
                  <a:pt x="142138" y="1516500"/>
                  <a:pt x="129091" y="1550126"/>
                  <a:pt x="127818" y="1574947"/>
                </a:cubicBezTo>
                <a:cubicBezTo>
                  <a:pt x="111906" y="1586404"/>
                  <a:pt x="64917" y="1585024"/>
                  <a:pt x="46459" y="1569538"/>
                </a:cubicBezTo>
                <a:cubicBezTo>
                  <a:pt x="38398" y="1564551"/>
                  <a:pt x="49006" y="1545566"/>
                  <a:pt x="37655" y="1543019"/>
                </a:cubicBezTo>
                <a:cubicBezTo>
                  <a:pt x="47360" y="1510402"/>
                  <a:pt x="76518" y="1486734"/>
                  <a:pt x="104945" y="1488708"/>
                </a:cubicBezTo>
                <a:close/>
                <a:moveTo>
                  <a:pt x="1535174" y="1466842"/>
                </a:moveTo>
                <a:cubicBezTo>
                  <a:pt x="1504890" y="1463063"/>
                  <a:pt x="1478028" y="1466803"/>
                  <a:pt x="1472512" y="1491465"/>
                </a:cubicBezTo>
                <a:cubicBezTo>
                  <a:pt x="1498181" y="1510027"/>
                  <a:pt x="1636714" y="1551078"/>
                  <a:pt x="1618362" y="1487327"/>
                </a:cubicBezTo>
                <a:cubicBezTo>
                  <a:pt x="1599163" y="1481918"/>
                  <a:pt x="1565458" y="1470621"/>
                  <a:pt x="1535174" y="1466842"/>
                </a:cubicBezTo>
                <a:close/>
                <a:moveTo>
                  <a:pt x="1742256" y="1461021"/>
                </a:moveTo>
                <a:cubicBezTo>
                  <a:pt x="1720085" y="1485525"/>
                  <a:pt x="1669066" y="1471417"/>
                  <a:pt x="1653790" y="1505042"/>
                </a:cubicBezTo>
                <a:cubicBezTo>
                  <a:pt x="1674581" y="1517558"/>
                  <a:pt x="1725815" y="1515226"/>
                  <a:pt x="1753605" y="1513209"/>
                </a:cubicBezTo>
                <a:cubicBezTo>
                  <a:pt x="1749256" y="1496239"/>
                  <a:pt x="1755620" y="1471205"/>
                  <a:pt x="1742256" y="1461021"/>
                </a:cubicBezTo>
                <a:close/>
                <a:moveTo>
                  <a:pt x="253953" y="1455814"/>
                </a:moveTo>
                <a:cubicBezTo>
                  <a:pt x="258474" y="1454474"/>
                  <a:pt x="264335" y="1454926"/>
                  <a:pt x="271230" y="1456782"/>
                </a:cubicBezTo>
                <a:cubicBezTo>
                  <a:pt x="270382" y="1462934"/>
                  <a:pt x="269426" y="1469193"/>
                  <a:pt x="268578" y="1475345"/>
                </a:cubicBezTo>
                <a:cubicBezTo>
                  <a:pt x="255212" y="1476086"/>
                  <a:pt x="252773" y="1468768"/>
                  <a:pt x="244711" y="1465585"/>
                </a:cubicBezTo>
                <a:cubicBezTo>
                  <a:pt x="246249" y="1460282"/>
                  <a:pt x="249431" y="1457153"/>
                  <a:pt x="253953" y="1455814"/>
                </a:cubicBezTo>
                <a:close/>
                <a:moveTo>
                  <a:pt x="1304464" y="1327236"/>
                </a:moveTo>
                <a:cubicBezTo>
                  <a:pt x="1295368" y="1327104"/>
                  <a:pt x="1285344" y="1331400"/>
                  <a:pt x="1286245" y="1338295"/>
                </a:cubicBezTo>
                <a:cubicBezTo>
                  <a:pt x="1306506" y="1337445"/>
                  <a:pt x="1303748" y="1352720"/>
                  <a:pt x="1317114" y="1342749"/>
                </a:cubicBezTo>
                <a:cubicBezTo>
                  <a:pt x="1321728" y="1331929"/>
                  <a:pt x="1313560" y="1327369"/>
                  <a:pt x="1304464" y="1327236"/>
                </a:cubicBezTo>
                <a:close/>
                <a:moveTo>
                  <a:pt x="1841648" y="1210052"/>
                </a:moveTo>
                <a:cubicBezTo>
                  <a:pt x="1823402" y="1234767"/>
                  <a:pt x="1833797" y="1298093"/>
                  <a:pt x="1802505" y="1305412"/>
                </a:cubicBezTo>
                <a:cubicBezTo>
                  <a:pt x="1818098" y="1306790"/>
                  <a:pt x="1820326" y="1318034"/>
                  <a:pt x="1831675" y="1322384"/>
                </a:cubicBezTo>
                <a:cubicBezTo>
                  <a:pt x="1850769" y="1293744"/>
                  <a:pt x="1889697" y="1291622"/>
                  <a:pt x="1893729" y="1242934"/>
                </a:cubicBezTo>
                <a:cubicBezTo>
                  <a:pt x="1871984" y="1235298"/>
                  <a:pt x="1864770" y="1216734"/>
                  <a:pt x="1841648" y="1210052"/>
                </a:cubicBezTo>
                <a:close/>
                <a:moveTo>
                  <a:pt x="1271458" y="1103055"/>
                </a:moveTo>
                <a:cubicBezTo>
                  <a:pt x="1265834" y="1101612"/>
                  <a:pt x="1259038" y="1102122"/>
                  <a:pt x="1250393" y="1105676"/>
                </a:cubicBezTo>
                <a:cubicBezTo>
                  <a:pt x="1248060" y="1122223"/>
                  <a:pt x="1245619" y="1138664"/>
                  <a:pt x="1243180" y="1155213"/>
                </a:cubicBezTo>
                <a:cubicBezTo>
                  <a:pt x="1238409" y="1169213"/>
                  <a:pt x="1213479" y="1167835"/>
                  <a:pt x="1226315" y="1184382"/>
                </a:cubicBezTo>
                <a:cubicBezTo>
                  <a:pt x="1261850" y="1180034"/>
                  <a:pt x="1286565" y="1161471"/>
                  <a:pt x="1308734" y="1139408"/>
                </a:cubicBezTo>
                <a:cubicBezTo>
                  <a:pt x="1294654" y="1129303"/>
                  <a:pt x="1288329" y="1107386"/>
                  <a:pt x="1271458" y="1103055"/>
                </a:cubicBezTo>
                <a:close/>
                <a:moveTo>
                  <a:pt x="563039" y="835828"/>
                </a:moveTo>
                <a:cubicBezTo>
                  <a:pt x="594012" y="850996"/>
                  <a:pt x="553173" y="892895"/>
                  <a:pt x="533868" y="863194"/>
                </a:cubicBezTo>
                <a:cubicBezTo>
                  <a:pt x="540126" y="849405"/>
                  <a:pt x="556887" y="849617"/>
                  <a:pt x="563039" y="835828"/>
                </a:cubicBezTo>
                <a:close/>
                <a:moveTo>
                  <a:pt x="891334" y="794774"/>
                </a:moveTo>
                <a:cubicBezTo>
                  <a:pt x="872029" y="809094"/>
                  <a:pt x="905125" y="812489"/>
                  <a:pt x="898335" y="833704"/>
                </a:cubicBezTo>
                <a:cubicBezTo>
                  <a:pt x="886137" y="834552"/>
                  <a:pt x="871392" y="832113"/>
                  <a:pt x="870864" y="848659"/>
                </a:cubicBezTo>
                <a:cubicBezTo>
                  <a:pt x="878819" y="859373"/>
                  <a:pt x="905867" y="855660"/>
                  <a:pt x="898229" y="877936"/>
                </a:cubicBezTo>
                <a:cubicBezTo>
                  <a:pt x="897487" y="901590"/>
                  <a:pt x="875742" y="897030"/>
                  <a:pt x="868105" y="911455"/>
                </a:cubicBezTo>
                <a:cubicBezTo>
                  <a:pt x="893457" y="923759"/>
                  <a:pt x="902473" y="948263"/>
                  <a:pt x="909475" y="974250"/>
                </a:cubicBezTo>
                <a:cubicBezTo>
                  <a:pt x="917640" y="975523"/>
                  <a:pt x="925915" y="976691"/>
                  <a:pt x="934188" y="977858"/>
                </a:cubicBezTo>
                <a:cubicBezTo>
                  <a:pt x="948508" y="959612"/>
                  <a:pt x="965374" y="945505"/>
                  <a:pt x="984680" y="934685"/>
                </a:cubicBezTo>
                <a:cubicBezTo>
                  <a:pt x="992423" y="930337"/>
                  <a:pt x="1010244" y="936488"/>
                  <a:pt x="1005895" y="918773"/>
                </a:cubicBezTo>
                <a:cubicBezTo>
                  <a:pt x="982346" y="896923"/>
                  <a:pt x="935355" y="921851"/>
                  <a:pt x="934401" y="889498"/>
                </a:cubicBezTo>
                <a:cubicBezTo>
                  <a:pt x="957313" y="879421"/>
                  <a:pt x="939280" y="871889"/>
                  <a:pt x="939811" y="852372"/>
                </a:cubicBezTo>
                <a:cubicBezTo>
                  <a:pt x="950631" y="837310"/>
                  <a:pt x="969299" y="832748"/>
                  <a:pt x="977043" y="813550"/>
                </a:cubicBezTo>
                <a:cubicBezTo>
                  <a:pt x="960389" y="798486"/>
                  <a:pt x="919233" y="801669"/>
                  <a:pt x="891334" y="794774"/>
                </a:cubicBezTo>
                <a:close/>
                <a:moveTo>
                  <a:pt x="1148205" y="593886"/>
                </a:moveTo>
                <a:cubicBezTo>
                  <a:pt x="1154689" y="596843"/>
                  <a:pt x="1159383" y="603101"/>
                  <a:pt x="1157368" y="612223"/>
                </a:cubicBezTo>
                <a:cubicBezTo>
                  <a:pt x="1148882" y="610526"/>
                  <a:pt x="1140185" y="608723"/>
                  <a:pt x="1138061" y="615724"/>
                </a:cubicBezTo>
                <a:cubicBezTo>
                  <a:pt x="1130849" y="611905"/>
                  <a:pt x="1126499" y="605965"/>
                  <a:pt x="1128303" y="595357"/>
                </a:cubicBezTo>
                <a:cubicBezTo>
                  <a:pt x="1133448" y="591274"/>
                  <a:pt x="1141721" y="590930"/>
                  <a:pt x="1148205" y="593886"/>
                </a:cubicBezTo>
                <a:close/>
                <a:moveTo>
                  <a:pt x="1740983" y="551336"/>
                </a:moveTo>
                <a:cubicBezTo>
                  <a:pt x="1713723" y="574884"/>
                  <a:pt x="1752014" y="611904"/>
                  <a:pt x="1771956" y="600023"/>
                </a:cubicBezTo>
                <a:cubicBezTo>
                  <a:pt x="1772804" y="593871"/>
                  <a:pt x="1773760" y="587720"/>
                  <a:pt x="1774608" y="581460"/>
                </a:cubicBezTo>
                <a:cubicBezTo>
                  <a:pt x="1754347" y="578173"/>
                  <a:pt x="1763682" y="552926"/>
                  <a:pt x="1740983" y="551336"/>
                </a:cubicBezTo>
                <a:close/>
                <a:moveTo>
                  <a:pt x="2167185" y="530971"/>
                </a:moveTo>
                <a:cubicBezTo>
                  <a:pt x="2159655" y="553458"/>
                  <a:pt x="2131226" y="576902"/>
                  <a:pt x="2107041" y="553777"/>
                </a:cubicBezTo>
                <a:cubicBezTo>
                  <a:pt x="2122952" y="540731"/>
                  <a:pt x="2147880" y="539563"/>
                  <a:pt x="2167185" y="530971"/>
                </a:cubicBezTo>
                <a:close/>
                <a:moveTo>
                  <a:pt x="1348617" y="513575"/>
                </a:moveTo>
                <a:cubicBezTo>
                  <a:pt x="1358164" y="535744"/>
                  <a:pt x="1368878" y="564172"/>
                  <a:pt x="1345011" y="582523"/>
                </a:cubicBezTo>
                <a:cubicBezTo>
                  <a:pt x="1269805" y="583371"/>
                  <a:pt x="1295157" y="505195"/>
                  <a:pt x="1348617" y="513575"/>
                </a:cubicBezTo>
                <a:close/>
                <a:moveTo>
                  <a:pt x="1192264" y="503604"/>
                </a:moveTo>
                <a:cubicBezTo>
                  <a:pt x="1205206" y="514212"/>
                  <a:pt x="1229814" y="515909"/>
                  <a:pt x="1224936" y="539881"/>
                </a:cubicBezTo>
                <a:cubicBezTo>
                  <a:pt x="1224936" y="564702"/>
                  <a:pt x="1197144" y="552079"/>
                  <a:pt x="1189506" y="566400"/>
                </a:cubicBezTo>
                <a:cubicBezTo>
                  <a:pt x="1174232" y="557913"/>
                  <a:pt x="1179961" y="515590"/>
                  <a:pt x="1192264" y="503604"/>
                </a:cubicBezTo>
                <a:close/>
                <a:moveTo>
                  <a:pt x="1202872" y="473692"/>
                </a:moveTo>
                <a:cubicBezTo>
                  <a:pt x="1205417" y="479102"/>
                  <a:pt x="1207858" y="484723"/>
                  <a:pt x="1206373" y="493103"/>
                </a:cubicBezTo>
                <a:cubicBezTo>
                  <a:pt x="1195659" y="501589"/>
                  <a:pt x="1169777" y="497028"/>
                  <a:pt x="1177202" y="476237"/>
                </a:cubicBezTo>
                <a:cubicBezTo>
                  <a:pt x="1188234" y="478678"/>
                  <a:pt x="1191310" y="470616"/>
                  <a:pt x="1202872" y="473692"/>
                </a:cubicBezTo>
                <a:close/>
                <a:moveTo>
                  <a:pt x="1818098" y="455234"/>
                </a:moveTo>
                <a:cubicBezTo>
                  <a:pt x="1810249" y="496601"/>
                  <a:pt x="1790095" y="469978"/>
                  <a:pt x="1771214" y="473691"/>
                </a:cubicBezTo>
                <a:cubicBezTo>
                  <a:pt x="1769730" y="483979"/>
                  <a:pt x="1768245" y="494269"/>
                  <a:pt x="1766758" y="504557"/>
                </a:cubicBezTo>
                <a:cubicBezTo>
                  <a:pt x="1773336" y="518029"/>
                  <a:pt x="1810249" y="508906"/>
                  <a:pt x="1807384" y="529378"/>
                </a:cubicBezTo>
                <a:cubicBezTo>
                  <a:pt x="1801020" y="563533"/>
                  <a:pt x="1819477" y="579234"/>
                  <a:pt x="1821387" y="607131"/>
                </a:cubicBezTo>
                <a:cubicBezTo>
                  <a:pt x="1831675" y="608615"/>
                  <a:pt x="1841965" y="610100"/>
                  <a:pt x="1852255" y="611585"/>
                </a:cubicBezTo>
                <a:cubicBezTo>
                  <a:pt x="1862437" y="594295"/>
                  <a:pt x="1857133" y="590902"/>
                  <a:pt x="1851512" y="573717"/>
                </a:cubicBezTo>
                <a:cubicBezTo>
                  <a:pt x="1864982" y="569580"/>
                  <a:pt x="1868271" y="551867"/>
                  <a:pt x="1870180" y="532243"/>
                </a:cubicBezTo>
                <a:cubicBezTo>
                  <a:pt x="1879833" y="530333"/>
                  <a:pt x="1887152" y="525348"/>
                  <a:pt x="1896699" y="523438"/>
                </a:cubicBezTo>
                <a:cubicBezTo>
                  <a:pt x="1894153" y="495965"/>
                  <a:pt x="1875803" y="480266"/>
                  <a:pt x="1840161" y="477403"/>
                </a:cubicBezTo>
                <a:cubicBezTo>
                  <a:pt x="1836131" y="467537"/>
                  <a:pt x="1833692" y="456399"/>
                  <a:pt x="1818098" y="455234"/>
                </a:cubicBezTo>
                <a:close/>
                <a:moveTo>
                  <a:pt x="1375666" y="239587"/>
                </a:moveTo>
                <a:cubicBezTo>
                  <a:pt x="1394229" y="242239"/>
                  <a:pt x="1412792" y="244997"/>
                  <a:pt x="1431356" y="247649"/>
                </a:cubicBezTo>
                <a:cubicBezTo>
                  <a:pt x="1441115" y="275333"/>
                  <a:pt x="1451084" y="302806"/>
                  <a:pt x="1442705" y="343963"/>
                </a:cubicBezTo>
                <a:cubicBezTo>
                  <a:pt x="1442705" y="369951"/>
                  <a:pt x="1474103" y="394985"/>
                  <a:pt x="1450449" y="420972"/>
                </a:cubicBezTo>
                <a:cubicBezTo>
                  <a:pt x="1428597" y="418957"/>
                  <a:pt x="1433160" y="397107"/>
                  <a:pt x="1416929" y="390847"/>
                </a:cubicBezTo>
                <a:cubicBezTo>
                  <a:pt x="1417459" y="374407"/>
                  <a:pt x="1425945" y="355314"/>
                  <a:pt x="1417883" y="340463"/>
                </a:cubicBezTo>
                <a:cubicBezTo>
                  <a:pt x="1416929" y="338765"/>
                  <a:pt x="1406641" y="333781"/>
                  <a:pt x="1406428" y="332507"/>
                </a:cubicBezTo>
                <a:cubicBezTo>
                  <a:pt x="1405050" y="325082"/>
                  <a:pt x="1412367" y="314794"/>
                  <a:pt x="1410034" y="307686"/>
                </a:cubicBezTo>
                <a:cubicBezTo>
                  <a:pt x="1404730" y="291351"/>
                  <a:pt x="1397836" y="285517"/>
                  <a:pt x="1389774" y="273212"/>
                </a:cubicBezTo>
                <a:cubicBezTo>
                  <a:pt x="1383941" y="264302"/>
                  <a:pt x="1369302" y="254437"/>
                  <a:pt x="1375666" y="239587"/>
                </a:cubicBezTo>
                <a:close/>
                <a:moveTo>
                  <a:pt x="2231362" y="218056"/>
                </a:moveTo>
                <a:cubicBezTo>
                  <a:pt x="2240907" y="234816"/>
                  <a:pt x="2243135" y="257302"/>
                  <a:pt x="2224254" y="267593"/>
                </a:cubicBezTo>
                <a:cubicBezTo>
                  <a:pt x="2205372" y="265152"/>
                  <a:pt x="2202085" y="251045"/>
                  <a:pt x="2189780" y="243619"/>
                </a:cubicBezTo>
                <a:cubicBezTo>
                  <a:pt x="2201872" y="232694"/>
                  <a:pt x="2210569" y="217313"/>
                  <a:pt x="2231362" y="218056"/>
                </a:cubicBezTo>
                <a:close/>
                <a:moveTo>
                  <a:pt x="917853" y="173610"/>
                </a:moveTo>
                <a:cubicBezTo>
                  <a:pt x="932278" y="179338"/>
                  <a:pt x="928248" y="198962"/>
                  <a:pt x="931113" y="213388"/>
                </a:cubicBezTo>
                <a:cubicBezTo>
                  <a:pt x="946493" y="216675"/>
                  <a:pt x="948083" y="201614"/>
                  <a:pt x="958479" y="198432"/>
                </a:cubicBezTo>
                <a:cubicBezTo>
                  <a:pt x="978634" y="206068"/>
                  <a:pt x="1003879" y="251574"/>
                  <a:pt x="1019472" y="213599"/>
                </a:cubicBezTo>
                <a:cubicBezTo>
                  <a:pt x="1043020" y="225161"/>
                  <a:pt x="1015971" y="226117"/>
                  <a:pt x="1015017" y="244468"/>
                </a:cubicBezTo>
                <a:cubicBezTo>
                  <a:pt x="1044294" y="246800"/>
                  <a:pt x="1051506" y="219434"/>
                  <a:pt x="1065507" y="201190"/>
                </a:cubicBezTo>
                <a:cubicBezTo>
                  <a:pt x="1093193" y="196840"/>
                  <a:pt x="1152487" y="202250"/>
                  <a:pt x="1176884" y="217312"/>
                </a:cubicBezTo>
                <a:cubicBezTo>
                  <a:pt x="1161716" y="253589"/>
                  <a:pt x="1110376" y="241496"/>
                  <a:pt x="1071659" y="246270"/>
                </a:cubicBezTo>
                <a:cubicBezTo>
                  <a:pt x="1075371" y="271091"/>
                  <a:pt x="1124803" y="261757"/>
                  <a:pt x="1150261" y="270243"/>
                </a:cubicBezTo>
                <a:cubicBezTo>
                  <a:pt x="1170308" y="286472"/>
                  <a:pt x="1200221" y="295488"/>
                  <a:pt x="1191735" y="333038"/>
                </a:cubicBezTo>
                <a:cubicBezTo>
                  <a:pt x="1225359" y="346509"/>
                  <a:pt x="1239999" y="374195"/>
                  <a:pt x="1250817" y="404744"/>
                </a:cubicBezTo>
                <a:cubicBezTo>
                  <a:pt x="1278291" y="384909"/>
                  <a:pt x="1296323" y="417049"/>
                  <a:pt x="1302053" y="443672"/>
                </a:cubicBezTo>
                <a:cubicBezTo>
                  <a:pt x="1299930" y="465524"/>
                  <a:pt x="1277443" y="460007"/>
                  <a:pt x="1266622" y="470191"/>
                </a:cubicBezTo>
                <a:cubicBezTo>
                  <a:pt x="1269593" y="486420"/>
                  <a:pt x="1280094" y="496922"/>
                  <a:pt x="1278927" y="516227"/>
                </a:cubicBezTo>
                <a:cubicBezTo>
                  <a:pt x="1272669" y="520152"/>
                  <a:pt x="1263864" y="520788"/>
                  <a:pt x="1253152" y="518772"/>
                </a:cubicBezTo>
                <a:cubicBezTo>
                  <a:pt x="1241164" y="503392"/>
                  <a:pt x="1261319" y="498407"/>
                  <a:pt x="1259410" y="475388"/>
                </a:cubicBezTo>
                <a:cubicBezTo>
                  <a:pt x="1242438" y="454916"/>
                  <a:pt x="1219208" y="439218"/>
                  <a:pt x="1211784" y="411745"/>
                </a:cubicBezTo>
                <a:cubicBezTo>
                  <a:pt x="1193539" y="429247"/>
                  <a:pt x="1180386" y="415034"/>
                  <a:pt x="1162353" y="404637"/>
                </a:cubicBezTo>
                <a:cubicBezTo>
                  <a:pt x="1138805" y="405168"/>
                  <a:pt x="1130424" y="425852"/>
                  <a:pt x="1097860" y="414184"/>
                </a:cubicBezTo>
                <a:cubicBezTo>
                  <a:pt x="1093723" y="406228"/>
                  <a:pt x="1092132" y="396471"/>
                  <a:pt x="1096162" y="382363"/>
                </a:cubicBezTo>
                <a:cubicBezTo>
                  <a:pt x="1093723" y="349267"/>
                  <a:pt x="1043126" y="352132"/>
                  <a:pt x="1035277" y="323068"/>
                </a:cubicBezTo>
                <a:cubicBezTo>
                  <a:pt x="1005363" y="314158"/>
                  <a:pt x="974921" y="305672"/>
                  <a:pt x="937160" y="302596"/>
                </a:cubicBezTo>
                <a:cubicBezTo>
                  <a:pt x="925702" y="304398"/>
                  <a:pt x="911065" y="302066"/>
                  <a:pt x="904487" y="310552"/>
                </a:cubicBezTo>
                <a:cubicBezTo>
                  <a:pt x="885924" y="293156"/>
                  <a:pt x="849436" y="289124"/>
                  <a:pt x="813477" y="284774"/>
                </a:cubicBezTo>
                <a:cubicBezTo>
                  <a:pt x="813265" y="268334"/>
                  <a:pt x="797673" y="263455"/>
                  <a:pt x="800218" y="244998"/>
                </a:cubicBezTo>
                <a:cubicBezTo>
                  <a:pt x="809446" y="240118"/>
                  <a:pt x="814962" y="230254"/>
                  <a:pt x="822387" y="222935"/>
                </a:cubicBezTo>
                <a:cubicBezTo>
                  <a:pt x="873832" y="232799"/>
                  <a:pt x="900564" y="209463"/>
                  <a:pt x="917853" y="173610"/>
                </a:cubicBezTo>
                <a:close/>
                <a:moveTo>
                  <a:pt x="1714994" y="162046"/>
                </a:moveTo>
                <a:cubicBezTo>
                  <a:pt x="1735786" y="163001"/>
                  <a:pt x="1753182" y="166607"/>
                  <a:pt x="1756576" y="180609"/>
                </a:cubicBezTo>
                <a:cubicBezTo>
                  <a:pt x="1784791" y="176260"/>
                  <a:pt x="1799322" y="190261"/>
                  <a:pt x="1822872" y="202885"/>
                </a:cubicBezTo>
                <a:cubicBezTo>
                  <a:pt x="1829023" y="198853"/>
                  <a:pt x="1837827" y="198217"/>
                  <a:pt x="1848434" y="200233"/>
                </a:cubicBezTo>
                <a:cubicBezTo>
                  <a:pt x="1853634" y="199808"/>
                  <a:pt x="1855542" y="194930"/>
                  <a:pt x="1861694" y="195884"/>
                </a:cubicBezTo>
                <a:cubicBezTo>
                  <a:pt x="1871347" y="181777"/>
                  <a:pt x="1896805" y="188672"/>
                  <a:pt x="1903276" y="170320"/>
                </a:cubicBezTo>
                <a:cubicBezTo>
                  <a:pt x="1923111" y="170213"/>
                  <a:pt x="1917277" y="189307"/>
                  <a:pt x="1931597" y="193338"/>
                </a:cubicBezTo>
                <a:cubicBezTo>
                  <a:pt x="1960555" y="195141"/>
                  <a:pt x="1973708" y="175836"/>
                  <a:pt x="2008501" y="185489"/>
                </a:cubicBezTo>
                <a:cubicBezTo>
                  <a:pt x="2030139" y="198747"/>
                  <a:pt x="2045943" y="216356"/>
                  <a:pt x="2086252" y="215719"/>
                </a:cubicBezTo>
                <a:cubicBezTo>
                  <a:pt x="2087313" y="239268"/>
                  <a:pt x="2062279" y="228024"/>
                  <a:pt x="2051671" y="235980"/>
                </a:cubicBezTo>
                <a:cubicBezTo>
                  <a:pt x="2053688" y="252952"/>
                  <a:pt x="2077977" y="253163"/>
                  <a:pt x="2078190" y="271408"/>
                </a:cubicBezTo>
                <a:cubicBezTo>
                  <a:pt x="2070341" y="293684"/>
                  <a:pt x="2058036" y="318823"/>
                  <a:pt x="2082539" y="328794"/>
                </a:cubicBezTo>
                <a:cubicBezTo>
                  <a:pt x="2096118" y="315004"/>
                  <a:pt x="2097920" y="285409"/>
                  <a:pt x="2120620" y="283818"/>
                </a:cubicBezTo>
                <a:cubicBezTo>
                  <a:pt x="2133666" y="273530"/>
                  <a:pt x="2140774" y="292093"/>
                  <a:pt x="2149790" y="300684"/>
                </a:cubicBezTo>
                <a:cubicBezTo>
                  <a:pt x="2161564" y="296866"/>
                  <a:pt x="2170686" y="283712"/>
                  <a:pt x="2181611" y="298988"/>
                </a:cubicBezTo>
                <a:cubicBezTo>
                  <a:pt x="2180127" y="309276"/>
                  <a:pt x="2178642" y="319671"/>
                  <a:pt x="2177157" y="329961"/>
                </a:cubicBezTo>
                <a:cubicBezTo>
                  <a:pt x="2140987" y="338127"/>
                  <a:pt x="2097072" y="335901"/>
                  <a:pt x="2056020" y="337703"/>
                </a:cubicBezTo>
                <a:cubicBezTo>
                  <a:pt x="2037883" y="345448"/>
                  <a:pt x="2023033" y="357645"/>
                  <a:pt x="2012638" y="375678"/>
                </a:cubicBezTo>
                <a:cubicBezTo>
                  <a:pt x="1993649" y="369950"/>
                  <a:pt x="1986226" y="379814"/>
                  <a:pt x="1979012" y="389787"/>
                </a:cubicBezTo>
                <a:cubicBezTo>
                  <a:pt x="1973496" y="415986"/>
                  <a:pt x="1993544" y="423092"/>
                  <a:pt x="1982405" y="453430"/>
                </a:cubicBezTo>
                <a:cubicBezTo>
                  <a:pt x="1977101" y="475812"/>
                  <a:pt x="1954297" y="474856"/>
                  <a:pt x="1955781" y="506466"/>
                </a:cubicBezTo>
                <a:cubicBezTo>
                  <a:pt x="1969147" y="522166"/>
                  <a:pt x="1992164" y="530758"/>
                  <a:pt x="2007015" y="545396"/>
                </a:cubicBezTo>
                <a:cubicBezTo>
                  <a:pt x="2018683" y="541364"/>
                  <a:pt x="2038201" y="547729"/>
                  <a:pt x="2045943" y="538395"/>
                </a:cubicBezTo>
                <a:cubicBezTo>
                  <a:pt x="2070234" y="547835"/>
                  <a:pt x="2076599" y="570641"/>
                  <a:pt x="2096223" y="583581"/>
                </a:cubicBezTo>
                <a:cubicBezTo>
                  <a:pt x="2093147" y="598751"/>
                  <a:pt x="2091025" y="613282"/>
                  <a:pt x="2097072" y="621555"/>
                </a:cubicBezTo>
                <a:cubicBezTo>
                  <a:pt x="2113514" y="623890"/>
                  <a:pt x="2130060" y="626329"/>
                  <a:pt x="2146608" y="628663"/>
                </a:cubicBezTo>
                <a:cubicBezTo>
                  <a:pt x="2169202" y="624527"/>
                  <a:pt x="2168352" y="588885"/>
                  <a:pt x="2196144" y="591643"/>
                </a:cubicBezTo>
                <a:cubicBezTo>
                  <a:pt x="2206115" y="569474"/>
                  <a:pt x="2183309" y="571808"/>
                  <a:pt x="2189143" y="552715"/>
                </a:cubicBezTo>
                <a:cubicBezTo>
                  <a:pt x="2205904" y="543168"/>
                  <a:pt x="2222557" y="533408"/>
                  <a:pt x="2243135" y="528954"/>
                </a:cubicBezTo>
                <a:cubicBezTo>
                  <a:pt x="2234542" y="504133"/>
                  <a:pt x="2178324" y="514847"/>
                  <a:pt x="2159231" y="497875"/>
                </a:cubicBezTo>
                <a:cubicBezTo>
                  <a:pt x="2172914" y="479312"/>
                  <a:pt x="2180976" y="453112"/>
                  <a:pt x="2188506" y="426381"/>
                </a:cubicBezTo>
                <a:cubicBezTo>
                  <a:pt x="2201766" y="421927"/>
                  <a:pt x="2216510" y="419486"/>
                  <a:pt x="2222981" y="406122"/>
                </a:cubicBezTo>
                <a:cubicBezTo>
                  <a:pt x="2237407" y="408243"/>
                  <a:pt x="2251832" y="410258"/>
                  <a:pt x="2266258" y="412380"/>
                </a:cubicBezTo>
                <a:cubicBezTo>
                  <a:pt x="2285352" y="406015"/>
                  <a:pt x="2302218" y="396469"/>
                  <a:pt x="2309643" y="374406"/>
                </a:cubicBezTo>
                <a:cubicBezTo>
                  <a:pt x="2316327" y="400712"/>
                  <a:pt x="2358648" y="400288"/>
                  <a:pt x="2393547" y="405485"/>
                </a:cubicBezTo>
                <a:cubicBezTo>
                  <a:pt x="2402881" y="426063"/>
                  <a:pt x="2421868" y="439534"/>
                  <a:pt x="2422611" y="466583"/>
                </a:cubicBezTo>
                <a:cubicBezTo>
                  <a:pt x="2452206" y="484933"/>
                  <a:pt x="2473420" y="509543"/>
                  <a:pt x="2480740" y="544442"/>
                </a:cubicBezTo>
                <a:cubicBezTo>
                  <a:pt x="2493043" y="546137"/>
                  <a:pt x="2491028" y="528742"/>
                  <a:pt x="2507258" y="535743"/>
                </a:cubicBezTo>
                <a:cubicBezTo>
                  <a:pt x="2508212" y="549320"/>
                  <a:pt x="2496651" y="546244"/>
                  <a:pt x="2486891" y="545396"/>
                </a:cubicBezTo>
                <a:cubicBezTo>
                  <a:pt x="2481640" y="579711"/>
                  <a:pt x="2493229" y="601403"/>
                  <a:pt x="2509922" y="619263"/>
                </a:cubicBezTo>
                <a:lnTo>
                  <a:pt x="2548669" y="655998"/>
                </a:lnTo>
                <a:lnTo>
                  <a:pt x="2548669" y="1080850"/>
                </a:lnTo>
                <a:lnTo>
                  <a:pt x="2541505" y="1085217"/>
                </a:lnTo>
                <a:cubicBezTo>
                  <a:pt x="2534305" y="1093504"/>
                  <a:pt x="2530858" y="1103926"/>
                  <a:pt x="2536851" y="1114586"/>
                </a:cubicBezTo>
                <a:lnTo>
                  <a:pt x="2548669" y="1110980"/>
                </a:lnTo>
                <a:lnTo>
                  <a:pt x="2548669" y="1205328"/>
                </a:lnTo>
                <a:lnTo>
                  <a:pt x="2535870" y="1220540"/>
                </a:lnTo>
                <a:cubicBezTo>
                  <a:pt x="2530063" y="1225035"/>
                  <a:pt x="2521895" y="1227501"/>
                  <a:pt x="2508425" y="1224160"/>
                </a:cubicBezTo>
                <a:cubicBezTo>
                  <a:pt x="2508425" y="1231479"/>
                  <a:pt x="2505454" y="1234978"/>
                  <a:pt x="2500470" y="1235615"/>
                </a:cubicBezTo>
                <a:cubicBezTo>
                  <a:pt x="2498134" y="1270407"/>
                  <a:pt x="2502378" y="1281015"/>
                  <a:pt x="2479148" y="1295759"/>
                </a:cubicBezTo>
                <a:cubicBezTo>
                  <a:pt x="2461752" y="1268286"/>
                  <a:pt x="2448917" y="1237419"/>
                  <a:pt x="2406806" y="1228509"/>
                </a:cubicBezTo>
                <a:cubicBezTo>
                  <a:pt x="2390047" y="1223417"/>
                  <a:pt x="2397683" y="1250678"/>
                  <a:pt x="2384637" y="1250572"/>
                </a:cubicBezTo>
                <a:cubicBezTo>
                  <a:pt x="2385698" y="1281015"/>
                  <a:pt x="2396942" y="1303820"/>
                  <a:pt x="2419005" y="1318671"/>
                </a:cubicBezTo>
                <a:cubicBezTo>
                  <a:pt x="2413912" y="1358449"/>
                  <a:pt x="2402246" y="1370646"/>
                  <a:pt x="2413595" y="1399923"/>
                </a:cubicBezTo>
                <a:cubicBezTo>
                  <a:pt x="2442235" y="1396317"/>
                  <a:pt x="2447219" y="1361101"/>
                  <a:pt x="2465889" y="1344340"/>
                </a:cubicBezTo>
                <a:cubicBezTo>
                  <a:pt x="2480316" y="1346462"/>
                  <a:pt x="2494740" y="1348477"/>
                  <a:pt x="2509167" y="1350600"/>
                </a:cubicBezTo>
                <a:cubicBezTo>
                  <a:pt x="2516697" y="1361525"/>
                  <a:pt x="2518714" y="1376587"/>
                  <a:pt x="2522320" y="1390483"/>
                </a:cubicBezTo>
                <a:lnTo>
                  <a:pt x="2548669" y="1394263"/>
                </a:lnTo>
                <a:lnTo>
                  <a:pt x="2548669" y="1488894"/>
                </a:lnTo>
                <a:lnTo>
                  <a:pt x="2537064" y="1490270"/>
                </a:lnTo>
                <a:cubicBezTo>
                  <a:pt x="2530899" y="1490238"/>
                  <a:pt x="2525529" y="1488919"/>
                  <a:pt x="2521153" y="1484994"/>
                </a:cubicBezTo>
                <a:cubicBezTo>
                  <a:pt x="2500574" y="1491889"/>
                  <a:pt x="2484981" y="1505573"/>
                  <a:pt x="2466313" y="1515013"/>
                </a:cubicBezTo>
                <a:cubicBezTo>
                  <a:pt x="2434597" y="1514800"/>
                  <a:pt x="2441172" y="1485949"/>
                  <a:pt x="2407124" y="1487433"/>
                </a:cubicBezTo>
                <a:cubicBezTo>
                  <a:pt x="2384211" y="1486266"/>
                  <a:pt x="2375727" y="1504512"/>
                  <a:pt x="2364589" y="1519256"/>
                </a:cubicBezTo>
                <a:cubicBezTo>
                  <a:pt x="2343374" y="1511194"/>
                  <a:pt x="2362044" y="1473220"/>
                  <a:pt x="2340828" y="1465264"/>
                </a:cubicBezTo>
                <a:cubicBezTo>
                  <a:pt x="2346876" y="1461021"/>
                  <a:pt x="2346980" y="1448822"/>
                  <a:pt x="2355890" y="1448505"/>
                </a:cubicBezTo>
                <a:cubicBezTo>
                  <a:pt x="2333827" y="1430048"/>
                  <a:pt x="2350799" y="1382421"/>
                  <a:pt x="2330434" y="1362692"/>
                </a:cubicBezTo>
                <a:cubicBezTo>
                  <a:pt x="2340722" y="1316337"/>
                  <a:pt x="2325765" y="1288970"/>
                  <a:pt x="2313779" y="1259164"/>
                </a:cubicBezTo>
                <a:cubicBezTo>
                  <a:pt x="2290762" y="1257891"/>
                  <a:pt x="2280368" y="1247390"/>
                  <a:pt x="2266046" y="1239647"/>
                </a:cubicBezTo>
                <a:cubicBezTo>
                  <a:pt x="2261379" y="1217371"/>
                  <a:pt x="2271986" y="1183640"/>
                  <a:pt x="2264456" y="1163592"/>
                </a:cubicBezTo>
                <a:cubicBezTo>
                  <a:pt x="2237088" y="1168896"/>
                  <a:pt x="2251938" y="1230524"/>
                  <a:pt x="2233375" y="1247496"/>
                </a:cubicBezTo>
                <a:cubicBezTo>
                  <a:pt x="2227648" y="1266483"/>
                  <a:pt x="2246422" y="1267225"/>
                  <a:pt x="2254484" y="1275817"/>
                </a:cubicBezTo>
                <a:cubicBezTo>
                  <a:pt x="2238679" y="1320793"/>
                  <a:pt x="2274532" y="1327051"/>
                  <a:pt x="2259681" y="1371283"/>
                </a:cubicBezTo>
                <a:cubicBezTo>
                  <a:pt x="2249286" y="1379558"/>
                  <a:pt x="2227224" y="1372133"/>
                  <a:pt x="2209297" y="1370329"/>
                </a:cubicBezTo>
                <a:cubicBezTo>
                  <a:pt x="2196251" y="1345190"/>
                  <a:pt x="2182885" y="1320262"/>
                  <a:pt x="2183839" y="1284621"/>
                </a:cubicBezTo>
                <a:cubicBezTo>
                  <a:pt x="2168884" y="1286742"/>
                  <a:pt x="2164322" y="1302760"/>
                  <a:pt x="2149365" y="1304881"/>
                </a:cubicBezTo>
                <a:cubicBezTo>
                  <a:pt x="2157216" y="1321110"/>
                  <a:pt x="2161670" y="1339780"/>
                  <a:pt x="2181083" y="1347311"/>
                </a:cubicBezTo>
                <a:cubicBezTo>
                  <a:pt x="2181187" y="1367146"/>
                  <a:pt x="2162094" y="1361312"/>
                  <a:pt x="2158064" y="1375632"/>
                </a:cubicBezTo>
                <a:cubicBezTo>
                  <a:pt x="2172171" y="1390907"/>
                  <a:pt x="2175672" y="1413926"/>
                  <a:pt x="2166761" y="1446277"/>
                </a:cubicBezTo>
                <a:cubicBezTo>
                  <a:pt x="2209191" y="1469507"/>
                  <a:pt x="2208449" y="1421138"/>
                  <a:pt x="2262227" y="1441186"/>
                </a:cubicBezTo>
                <a:cubicBezTo>
                  <a:pt x="2281533" y="1426866"/>
                  <a:pt x="2248439" y="1423471"/>
                  <a:pt x="2255227" y="1402258"/>
                </a:cubicBezTo>
                <a:cubicBezTo>
                  <a:pt x="2274320" y="1396847"/>
                  <a:pt x="2300309" y="1400560"/>
                  <a:pt x="2317068" y="1411168"/>
                </a:cubicBezTo>
                <a:cubicBezTo>
                  <a:pt x="2308264" y="1431322"/>
                  <a:pt x="2292988" y="1442988"/>
                  <a:pt x="2273684" y="1449142"/>
                </a:cubicBezTo>
                <a:cubicBezTo>
                  <a:pt x="2260848" y="1488494"/>
                  <a:pt x="2237194" y="1513528"/>
                  <a:pt x="2200174" y="1520634"/>
                </a:cubicBezTo>
                <a:cubicBezTo>
                  <a:pt x="2172597" y="1519149"/>
                  <a:pt x="2182885" y="1489449"/>
                  <a:pt x="2175460" y="1472902"/>
                </a:cubicBezTo>
                <a:cubicBezTo>
                  <a:pt x="2161776" y="1471841"/>
                  <a:pt x="2159972" y="1486586"/>
                  <a:pt x="2158594" y="1502073"/>
                </a:cubicBezTo>
                <a:cubicBezTo>
                  <a:pt x="2121257" y="1526044"/>
                  <a:pt x="2096329" y="1566458"/>
                  <a:pt x="2052310" y="1581521"/>
                </a:cubicBezTo>
                <a:cubicBezTo>
                  <a:pt x="2023352" y="1574626"/>
                  <a:pt x="2001287" y="1577171"/>
                  <a:pt x="1982511" y="1583960"/>
                </a:cubicBezTo>
                <a:cubicBezTo>
                  <a:pt x="1970208" y="1602312"/>
                  <a:pt x="1976360" y="1610903"/>
                  <a:pt x="1975405" y="1633498"/>
                </a:cubicBezTo>
                <a:cubicBezTo>
                  <a:pt x="1938068" y="1637528"/>
                  <a:pt x="1946341" y="1607403"/>
                  <a:pt x="1951645" y="1579506"/>
                </a:cubicBezTo>
                <a:cubicBezTo>
                  <a:pt x="1940826" y="1561897"/>
                  <a:pt x="1925232" y="1547790"/>
                  <a:pt x="1907519" y="1535274"/>
                </a:cubicBezTo>
                <a:cubicBezTo>
                  <a:pt x="1889380" y="1535591"/>
                  <a:pt x="1872408" y="1537500"/>
                  <a:pt x="1866786" y="1554685"/>
                </a:cubicBezTo>
                <a:cubicBezTo>
                  <a:pt x="1836344" y="1549063"/>
                  <a:pt x="1810249" y="1560730"/>
                  <a:pt x="1786382" y="1543016"/>
                </a:cubicBezTo>
                <a:cubicBezTo>
                  <a:pt x="1756788" y="1550124"/>
                  <a:pt x="1731012" y="1562321"/>
                  <a:pt x="1695266" y="1561473"/>
                </a:cubicBezTo>
                <a:cubicBezTo>
                  <a:pt x="1694418" y="1600721"/>
                  <a:pt x="1704387" y="1631907"/>
                  <a:pt x="1711919" y="1664894"/>
                </a:cubicBezTo>
                <a:cubicBezTo>
                  <a:pt x="1732390" y="1667759"/>
                  <a:pt x="1723269" y="1630846"/>
                  <a:pt x="1736740" y="1624268"/>
                </a:cubicBezTo>
                <a:cubicBezTo>
                  <a:pt x="1759335" y="1625753"/>
                  <a:pt x="1749999" y="1651211"/>
                  <a:pt x="1770258" y="1654393"/>
                </a:cubicBezTo>
                <a:cubicBezTo>
                  <a:pt x="1767713" y="1683034"/>
                  <a:pt x="1772488" y="1685260"/>
                  <a:pt x="1762198" y="1710081"/>
                </a:cubicBezTo>
                <a:cubicBezTo>
                  <a:pt x="1739498" y="1718674"/>
                  <a:pt x="1736953" y="1672107"/>
                  <a:pt x="1690597" y="1680806"/>
                </a:cubicBezTo>
                <a:cubicBezTo>
                  <a:pt x="1673625" y="1684625"/>
                  <a:pt x="1667050" y="1726735"/>
                  <a:pt x="1675429" y="1741797"/>
                </a:cubicBezTo>
                <a:cubicBezTo>
                  <a:pt x="1687310" y="1764179"/>
                  <a:pt x="1710752" y="1777969"/>
                  <a:pt x="1724011" y="1799288"/>
                </a:cubicBezTo>
                <a:cubicBezTo>
                  <a:pt x="1725496" y="1835671"/>
                  <a:pt x="1708312" y="1847128"/>
                  <a:pt x="1700887" y="1871737"/>
                </a:cubicBezTo>
                <a:cubicBezTo>
                  <a:pt x="1713403" y="1888179"/>
                  <a:pt x="1756044" y="1882027"/>
                  <a:pt x="1780443" y="1889558"/>
                </a:cubicBezTo>
                <a:cubicBezTo>
                  <a:pt x="1803037" y="1894756"/>
                  <a:pt x="1798794" y="1920001"/>
                  <a:pt x="1833479" y="1916182"/>
                </a:cubicBezTo>
                <a:cubicBezTo>
                  <a:pt x="1845783" y="1940049"/>
                  <a:pt x="1853314" y="1967522"/>
                  <a:pt x="1859892" y="1995737"/>
                </a:cubicBezTo>
                <a:cubicBezTo>
                  <a:pt x="1875272" y="1994145"/>
                  <a:pt x="1889380" y="1990963"/>
                  <a:pt x="1910277" y="1996693"/>
                </a:cubicBezTo>
                <a:cubicBezTo>
                  <a:pt x="1899563" y="2024166"/>
                  <a:pt x="1869756" y="2026181"/>
                  <a:pt x="1858088" y="2052274"/>
                </a:cubicBezTo>
                <a:cubicBezTo>
                  <a:pt x="1861165" y="2079429"/>
                  <a:pt x="1856709" y="2112100"/>
                  <a:pt x="1850875" y="2145937"/>
                </a:cubicBezTo>
                <a:cubicBezTo>
                  <a:pt x="1845995" y="2163970"/>
                  <a:pt x="1835707" y="2175001"/>
                  <a:pt x="1820750" y="2179562"/>
                </a:cubicBezTo>
                <a:cubicBezTo>
                  <a:pt x="1834114" y="2199080"/>
                  <a:pt x="1837827" y="2225598"/>
                  <a:pt x="1877288" y="2225598"/>
                </a:cubicBezTo>
                <a:cubicBezTo>
                  <a:pt x="1867847" y="2252859"/>
                  <a:pt x="1906139" y="2244479"/>
                  <a:pt x="1902850" y="2267179"/>
                </a:cubicBezTo>
                <a:cubicBezTo>
                  <a:pt x="1870286" y="2267603"/>
                  <a:pt x="1854907" y="2255193"/>
                  <a:pt x="1843663" y="2239706"/>
                </a:cubicBezTo>
                <a:cubicBezTo>
                  <a:pt x="1815446" y="2238751"/>
                  <a:pt x="1797733" y="2229841"/>
                  <a:pt x="1776518" y="2223690"/>
                </a:cubicBezTo>
                <a:cubicBezTo>
                  <a:pt x="1766865" y="2225598"/>
                  <a:pt x="1759546" y="2230583"/>
                  <a:pt x="1749999" y="2232493"/>
                </a:cubicBezTo>
                <a:cubicBezTo>
                  <a:pt x="1741726" y="2251587"/>
                  <a:pt x="1769198" y="2243949"/>
                  <a:pt x="1764954" y="2259966"/>
                </a:cubicBezTo>
                <a:cubicBezTo>
                  <a:pt x="1776518" y="2262299"/>
                  <a:pt x="1766334" y="2280968"/>
                  <a:pt x="1780866" y="2281181"/>
                </a:cubicBezTo>
                <a:cubicBezTo>
                  <a:pt x="1774396" y="2300699"/>
                  <a:pt x="1780972" y="2310563"/>
                  <a:pt x="1780759" y="2325414"/>
                </a:cubicBezTo>
                <a:cubicBezTo>
                  <a:pt x="1783306" y="2345992"/>
                  <a:pt x="1762835" y="2335915"/>
                  <a:pt x="1758592" y="2347476"/>
                </a:cubicBezTo>
                <a:cubicBezTo>
                  <a:pt x="1755940" y="2366040"/>
                  <a:pt x="1753182" y="2384603"/>
                  <a:pt x="1750530" y="2403166"/>
                </a:cubicBezTo>
                <a:cubicBezTo>
                  <a:pt x="1742044" y="2416424"/>
                  <a:pt x="1724011" y="2416849"/>
                  <a:pt x="1715101" y="2429683"/>
                </a:cubicBezTo>
                <a:cubicBezTo>
                  <a:pt x="1695160" y="2418758"/>
                  <a:pt x="1696644" y="2391922"/>
                  <a:pt x="1670973" y="2385344"/>
                </a:cubicBezTo>
                <a:cubicBezTo>
                  <a:pt x="1654427" y="2405075"/>
                  <a:pt x="1641274" y="2429365"/>
                  <a:pt x="1623984" y="2448035"/>
                </a:cubicBezTo>
                <a:cubicBezTo>
                  <a:pt x="1611573" y="2446231"/>
                  <a:pt x="1599268" y="2444427"/>
                  <a:pt x="1586858" y="2442731"/>
                </a:cubicBezTo>
                <a:cubicBezTo>
                  <a:pt x="1560446" y="2466385"/>
                  <a:pt x="1537535" y="2494813"/>
                  <a:pt x="1507197" y="2513269"/>
                </a:cubicBezTo>
                <a:cubicBezTo>
                  <a:pt x="1476861" y="2504783"/>
                  <a:pt x="1469434" y="2526742"/>
                  <a:pt x="1447903" y="2529922"/>
                </a:cubicBezTo>
                <a:cubicBezTo>
                  <a:pt x="1423187" y="2526316"/>
                  <a:pt x="1398366" y="2522816"/>
                  <a:pt x="1373651" y="2519210"/>
                </a:cubicBezTo>
                <a:cubicBezTo>
                  <a:pt x="1344904" y="2532363"/>
                  <a:pt x="1333449" y="2568852"/>
                  <a:pt x="1296642" y="2571291"/>
                </a:cubicBezTo>
                <a:cubicBezTo>
                  <a:pt x="1287730" y="2542546"/>
                  <a:pt x="1307567" y="2513906"/>
                  <a:pt x="1325919" y="2499692"/>
                </a:cubicBezTo>
                <a:cubicBezTo>
                  <a:pt x="1329525" y="2462036"/>
                  <a:pt x="1342889" y="2417060"/>
                  <a:pt x="1335888" y="2387361"/>
                </a:cubicBezTo>
                <a:cubicBezTo>
                  <a:pt x="1318492" y="2383753"/>
                  <a:pt x="1320826" y="2406559"/>
                  <a:pt x="1296959" y="2394361"/>
                </a:cubicBezTo>
                <a:cubicBezTo>
                  <a:pt x="1294414" y="2373676"/>
                  <a:pt x="1318598" y="2388846"/>
                  <a:pt x="1319130" y="2372298"/>
                </a:cubicBezTo>
                <a:cubicBezTo>
                  <a:pt x="1319978" y="2353311"/>
                  <a:pt x="1303219" y="2347476"/>
                  <a:pt x="1313931" y="2321064"/>
                </a:cubicBezTo>
                <a:cubicBezTo>
                  <a:pt x="1288369" y="2301123"/>
                  <a:pt x="1283594" y="2341218"/>
                  <a:pt x="1249438" y="2330717"/>
                </a:cubicBezTo>
                <a:cubicBezTo>
                  <a:pt x="1232892" y="2314700"/>
                  <a:pt x="1254636" y="2298684"/>
                  <a:pt x="1245089" y="2273226"/>
                </a:cubicBezTo>
                <a:cubicBezTo>
                  <a:pt x="1236816" y="2272058"/>
                  <a:pt x="1228543" y="2270785"/>
                  <a:pt x="1220268" y="2269619"/>
                </a:cubicBezTo>
                <a:cubicBezTo>
                  <a:pt x="1213373" y="2270150"/>
                  <a:pt x="1214329" y="2281286"/>
                  <a:pt x="1206160" y="2280225"/>
                </a:cubicBezTo>
                <a:cubicBezTo>
                  <a:pt x="1203085" y="2300910"/>
                  <a:pt x="1218148" y="2308018"/>
                  <a:pt x="1225572" y="2320958"/>
                </a:cubicBezTo>
                <a:cubicBezTo>
                  <a:pt x="1219420" y="2354478"/>
                  <a:pt x="1219102" y="2395952"/>
                  <a:pt x="1205101" y="2419075"/>
                </a:cubicBezTo>
                <a:cubicBezTo>
                  <a:pt x="1202024" y="2454504"/>
                  <a:pt x="1233740" y="2463840"/>
                  <a:pt x="1217298" y="2509344"/>
                </a:cubicBezTo>
                <a:cubicBezTo>
                  <a:pt x="1199372" y="2515815"/>
                  <a:pt x="1178583" y="2485372"/>
                  <a:pt x="1173172" y="2465005"/>
                </a:cubicBezTo>
                <a:cubicBezTo>
                  <a:pt x="1148988" y="2484312"/>
                  <a:pt x="1112392" y="2487070"/>
                  <a:pt x="1101467" y="2524090"/>
                </a:cubicBezTo>
                <a:cubicBezTo>
                  <a:pt x="1087358" y="2520058"/>
                  <a:pt x="1077494" y="2521649"/>
                  <a:pt x="1069645" y="2525786"/>
                </a:cubicBezTo>
                <a:cubicBezTo>
                  <a:pt x="1088208" y="2541379"/>
                  <a:pt x="1123104" y="2544666"/>
                  <a:pt x="1133183" y="2566518"/>
                </a:cubicBezTo>
                <a:cubicBezTo>
                  <a:pt x="1157792" y="2567472"/>
                  <a:pt x="1131379" y="2536287"/>
                  <a:pt x="1151851" y="2525044"/>
                </a:cubicBezTo>
                <a:cubicBezTo>
                  <a:pt x="1182506" y="2524194"/>
                  <a:pt x="1192477" y="2538834"/>
                  <a:pt x="1190675" y="2562275"/>
                </a:cubicBezTo>
                <a:cubicBezTo>
                  <a:pt x="1209660" y="2568003"/>
                  <a:pt x="1210403" y="2549228"/>
                  <a:pt x="1218996" y="2541060"/>
                </a:cubicBezTo>
                <a:cubicBezTo>
                  <a:pt x="1250393" y="2561638"/>
                  <a:pt x="1255485" y="2602053"/>
                  <a:pt x="1289534" y="2620721"/>
                </a:cubicBezTo>
                <a:cubicBezTo>
                  <a:pt x="1288686" y="2626874"/>
                  <a:pt x="1287730" y="2633132"/>
                  <a:pt x="1286882" y="2639284"/>
                </a:cubicBezTo>
                <a:cubicBezTo>
                  <a:pt x="1301522" y="2665060"/>
                  <a:pt x="1338222" y="2674502"/>
                  <a:pt x="1339813" y="2710142"/>
                </a:cubicBezTo>
                <a:cubicBezTo>
                  <a:pt x="1375242" y="2706535"/>
                  <a:pt x="1374499" y="2718097"/>
                  <a:pt x="1399850" y="2731463"/>
                </a:cubicBezTo>
                <a:cubicBezTo>
                  <a:pt x="1418626" y="2727007"/>
                  <a:pt x="1426688" y="2708233"/>
                  <a:pt x="1431779" y="2685533"/>
                </a:cubicBezTo>
                <a:cubicBezTo>
                  <a:pt x="1454690" y="2689139"/>
                  <a:pt x="1451297" y="2657423"/>
                  <a:pt x="1473360" y="2659969"/>
                </a:cubicBezTo>
                <a:cubicBezTo>
                  <a:pt x="1471557" y="2672274"/>
                  <a:pt x="1469754" y="2684684"/>
                  <a:pt x="1467950" y="2697095"/>
                </a:cubicBezTo>
                <a:cubicBezTo>
                  <a:pt x="1451297" y="2696989"/>
                  <a:pt x="1443554" y="2708657"/>
                  <a:pt x="1443976" y="2731463"/>
                </a:cubicBezTo>
                <a:cubicBezTo>
                  <a:pt x="1435279" y="2744403"/>
                  <a:pt x="1412579" y="2738675"/>
                  <a:pt x="1413853" y="2764981"/>
                </a:cubicBezTo>
                <a:cubicBezTo>
                  <a:pt x="1414277" y="2770179"/>
                  <a:pt x="1419157" y="2772089"/>
                  <a:pt x="1418202" y="2778241"/>
                </a:cubicBezTo>
                <a:cubicBezTo>
                  <a:pt x="1440370" y="2788211"/>
                  <a:pt x="1438037" y="2765405"/>
                  <a:pt x="1457131" y="2771239"/>
                </a:cubicBezTo>
                <a:cubicBezTo>
                  <a:pt x="1457872" y="2789061"/>
                  <a:pt x="1485239" y="2787044"/>
                  <a:pt x="1497757" y="2796061"/>
                </a:cubicBezTo>
                <a:cubicBezTo>
                  <a:pt x="1501470" y="2818973"/>
                  <a:pt x="1519820" y="2830959"/>
                  <a:pt x="1506454" y="2866812"/>
                </a:cubicBezTo>
                <a:cubicBezTo>
                  <a:pt x="1486513" y="2862251"/>
                  <a:pt x="1489908" y="2888875"/>
                  <a:pt x="1471980" y="2887072"/>
                </a:cubicBezTo>
                <a:cubicBezTo>
                  <a:pt x="1439416" y="2883890"/>
                  <a:pt x="1425945" y="2866281"/>
                  <a:pt x="1414596" y="2847188"/>
                </a:cubicBezTo>
                <a:cubicBezTo>
                  <a:pt x="1376303" y="2842734"/>
                  <a:pt x="1382348" y="2897467"/>
                  <a:pt x="1365906" y="2922288"/>
                </a:cubicBezTo>
                <a:cubicBezTo>
                  <a:pt x="1345117" y="2918364"/>
                  <a:pt x="1357316" y="2877313"/>
                  <a:pt x="1356255" y="2857690"/>
                </a:cubicBezTo>
                <a:cubicBezTo>
                  <a:pt x="1348193" y="2852704"/>
                  <a:pt x="1358800" y="2833717"/>
                  <a:pt x="1347450" y="2831172"/>
                </a:cubicBezTo>
                <a:cubicBezTo>
                  <a:pt x="1348936" y="2820882"/>
                  <a:pt x="1350421" y="2810487"/>
                  <a:pt x="1351905" y="2800304"/>
                </a:cubicBezTo>
                <a:cubicBezTo>
                  <a:pt x="1344482" y="2774528"/>
                  <a:pt x="1327295" y="2756071"/>
                  <a:pt x="1331645" y="2721597"/>
                </a:cubicBezTo>
                <a:cubicBezTo>
                  <a:pt x="1313083" y="2723718"/>
                  <a:pt x="1294627" y="2726266"/>
                  <a:pt x="1284762" y="2740054"/>
                </a:cubicBezTo>
                <a:cubicBezTo>
                  <a:pt x="1263122" y="2697201"/>
                  <a:pt x="1236922" y="2739630"/>
                  <a:pt x="1191947" y="2726583"/>
                </a:cubicBezTo>
                <a:cubicBezTo>
                  <a:pt x="1187810" y="2718734"/>
                  <a:pt x="1186219" y="2708868"/>
                  <a:pt x="1190249" y="2694761"/>
                </a:cubicBezTo>
                <a:cubicBezTo>
                  <a:pt x="1168186" y="2668985"/>
                  <a:pt x="1125969" y="2658165"/>
                  <a:pt x="1104648" y="2631859"/>
                </a:cubicBezTo>
                <a:cubicBezTo>
                  <a:pt x="1061795" y="2616373"/>
                  <a:pt x="1056704" y="2651376"/>
                  <a:pt x="1015335" y="2637906"/>
                </a:cubicBezTo>
                <a:cubicBezTo>
                  <a:pt x="995605" y="2650740"/>
                  <a:pt x="976299" y="2664318"/>
                  <a:pt x="969299" y="2694337"/>
                </a:cubicBezTo>
                <a:cubicBezTo>
                  <a:pt x="961874" y="2721916"/>
                  <a:pt x="999848" y="2715658"/>
                  <a:pt x="993907" y="2742175"/>
                </a:cubicBezTo>
                <a:cubicBezTo>
                  <a:pt x="966647" y="2742388"/>
                  <a:pt x="960813" y="2726477"/>
                  <a:pt x="947130" y="2716400"/>
                </a:cubicBezTo>
                <a:cubicBezTo>
                  <a:pt x="925491" y="2716082"/>
                  <a:pt x="912868" y="2708974"/>
                  <a:pt x="898548" y="2703035"/>
                </a:cubicBezTo>
                <a:cubicBezTo>
                  <a:pt x="863756" y="2703247"/>
                  <a:pt x="859300" y="2743979"/>
                  <a:pt x="855059" y="2785136"/>
                </a:cubicBezTo>
                <a:cubicBezTo>
                  <a:pt x="806688" y="2809002"/>
                  <a:pt x="761078" y="2836582"/>
                  <a:pt x="727558" y="2880390"/>
                </a:cubicBezTo>
                <a:cubicBezTo>
                  <a:pt x="726179" y="2899801"/>
                  <a:pt x="741241" y="2907014"/>
                  <a:pt x="746969" y="2921121"/>
                </a:cubicBezTo>
                <a:cubicBezTo>
                  <a:pt x="724269" y="2949868"/>
                  <a:pt x="710055" y="2989751"/>
                  <a:pt x="688416" y="3019982"/>
                </a:cubicBezTo>
                <a:cubicBezTo>
                  <a:pt x="676007" y="3018180"/>
                  <a:pt x="663702" y="3016376"/>
                  <a:pt x="651290" y="3014678"/>
                </a:cubicBezTo>
                <a:cubicBezTo>
                  <a:pt x="649382" y="2989963"/>
                  <a:pt x="669640" y="2994843"/>
                  <a:pt x="675263" y="2980205"/>
                </a:cubicBezTo>
                <a:cubicBezTo>
                  <a:pt x="682689" y="2954428"/>
                  <a:pt x="676748" y="2938623"/>
                  <a:pt x="678022" y="2917408"/>
                </a:cubicBezTo>
                <a:cubicBezTo>
                  <a:pt x="687036" y="2912317"/>
                  <a:pt x="701676" y="2914652"/>
                  <a:pt x="710692" y="2909559"/>
                </a:cubicBezTo>
                <a:cubicBezTo>
                  <a:pt x="710903" y="2859599"/>
                  <a:pt x="723315" y="2858751"/>
                  <a:pt x="731164" y="2811441"/>
                </a:cubicBezTo>
                <a:cubicBezTo>
                  <a:pt x="725754" y="2787894"/>
                  <a:pt x="693931" y="2784075"/>
                  <a:pt x="687992" y="2760951"/>
                </a:cubicBezTo>
                <a:cubicBezTo>
                  <a:pt x="687780" y="2733689"/>
                  <a:pt x="703691" y="2727857"/>
                  <a:pt x="713768" y="2714172"/>
                </a:cubicBezTo>
                <a:cubicBezTo>
                  <a:pt x="703373" y="2698049"/>
                  <a:pt x="697963" y="2678214"/>
                  <a:pt x="675794" y="2670789"/>
                </a:cubicBezTo>
                <a:cubicBezTo>
                  <a:pt x="683113" y="2646922"/>
                  <a:pt x="671338" y="2637375"/>
                  <a:pt x="663489" y="2624753"/>
                </a:cubicBezTo>
                <a:cubicBezTo>
                  <a:pt x="669536" y="2600462"/>
                  <a:pt x="666354" y="2580521"/>
                  <a:pt x="672399" y="2562912"/>
                </a:cubicBezTo>
                <a:cubicBezTo>
                  <a:pt x="679400" y="2542758"/>
                  <a:pt x="703584" y="2534165"/>
                  <a:pt x="705177" y="2510830"/>
                </a:cubicBezTo>
                <a:cubicBezTo>
                  <a:pt x="721935" y="2518467"/>
                  <a:pt x="722467" y="2504466"/>
                  <a:pt x="736998" y="2509133"/>
                </a:cubicBezTo>
                <a:cubicBezTo>
                  <a:pt x="747712" y="2476673"/>
                  <a:pt x="777094" y="2469248"/>
                  <a:pt x="775185" y="2419925"/>
                </a:cubicBezTo>
                <a:cubicBezTo>
                  <a:pt x="819417" y="2417484"/>
                  <a:pt x="851027" y="2398286"/>
                  <a:pt x="887516" y="2385663"/>
                </a:cubicBezTo>
                <a:cubicBezTo>
                  <a:pt x="888682" y="2345355"/>
                  <a:pt x="903852" y="2323822"/>
                  <a:pt x="907988" y="2287546"/>
                </a:cubicBezTo>
                <a:cubicBezTo>
                  <a:pt x="910003" y="2263679"/>
                  <a:pt x="944478" y="2258799"/>
                  <a:pt x="928354" y="2233660"/>
                </a:cubicBezTo>
                <a:cubicBezTo>
                  <a:pt x="900881" y="2238751"/>
                  <a:pt x="895579" y="2273437"/>
                  <a:pt x="865560" y="2275134"/>
                </a:cubicBezTo>
                <a:cubicBezTo>
                  <a:pt x="865560" y="2319473"/>
                  <a:pt x="831510" y="2318201"/>
                  <a:pt x="823024" y="2351083"/>
                </a:cubicBezTo>
                <a:cubicBezTo>
                  <a:pt x="803082" y="2343870"/>
                  <a:pt x="822280" y="2307487"/>
                  <a:pt x="805415" y="2298047"/>
                </a:cubicBezTo>
                <a:cubicBezTo>
                  <a:pt x="810719" y="2275558"/>
                  <a:pt x="808067" y="2242570"/>
                  <a:pt x="821432" y="2230902"/>
                </a:cubicBezTo>
                <a:cubicBezTo>
                  <a:pt x="802339" y="2237266"/>
                  <a:pt x="781124" y="2240873"/>
                  <a:pt x="772744" y="2261769"/>
                </a:cubicBezTo>
                <a:cubicBezTo>
                  <a:pt x="766275" y="2255510"/>
                  <a:pt x="757364" y="2251267"/>
                  <a:pt x="742726" y="2251163"/>
                </a:cubicBezTo>
                <a:cubicBezTo>
                  <a:pt x="759167" y="2221568"/>
                  <a:pt x="783882" y="2202899"/>
                  <a:pt x="819735" y="2199080"/>
                </a:cubicBezTo>
                <a:cubicBezTo>
                  <a:pt x="833950" y="2188685"/>
                  <a:pt x="848164" y="2178077"/>
                  <a:pt x="862165" y="2167363"/>
                </a:cubicBezTo>
                <a:cubicBezTo>
                  <a:pt x="879454" y="2165561"/>
                  <a:pt x="872348" y="2181896"/>
                  <a:pt x="878076" y="2188578"/>
                </a:cubicBezTo>
                <a:cubicBezTo>
                  <a:pt x="924112" y="2190170"/>
                  <a:pt x="933340" y="2218173"/>
                  <a:pt x="975346" y="2221673"/>
                </a:cubicBezTo>
                <a:cubicBezTo>
                  <a:pt x="980011" y="2188791"/>
                  <a:pt x="954979" y="2178077"/>
                  <a:pt x="968449" y="2138618"/>
                </a:cubicBezTo>
                <a:cubicBezTo>
                  <a:pt x="949358" y="2130344"/>
                  <a:pt x="947660" y="2145407"/>
                  <a:pt x="940978" y="2153680"/>
                </a:cubicBezTo>
                <a:cubicBezTo>
                  <a:pt x="903745" y="2138299"/>
                  <a:pt x="907352" y="2177758"/>
                  <a:pt x="875529" y="2169380"/>
                </a:cubicBezTo>
                <a:cubicBezTo>
                  <a:pt x="873832" y="2149756"/>
                  <a:pt x="888895" y="2152726"/>
                  <a:pt x="887091" y="2133208"/>
                </a:cubicBezTo>
                <a:cubicBezTo>
                  <a:pt x="915201" y="2131404"/>
                  <a:pt x="937900" y="2122494"/>
                  <a:pt x="954342" y="2104992"/>
                </a:cubicBezTo>
                <a:cubicBezTo>
                  <a:pt x="950418" y="2063836"/>
                  <a:pt x="929521" y="2035197"/>
                  <a:pt x="897911" y="2014724"/>
                </a:cubicBezTo>
                <a:cubicBezTo>
                  <a:pt x="899396" y="2004435"/>
                  <a:pt x="900881" y="1994145"/>
                  <a:pt x="902367" y="1983857"/>
                </a:cubicBezTo>
                <a:cubicBezTo>
                  <a:pt x="882530" y="1974522"/>
                  <a:pt x="889956" y="2001677"/>
                  <a:pt x="885501" y="2012921"/>
                </a:cubicBezTo>
                <a:cubicBezTo>
                  <a:pt x="841587" y="2023105"/>
                  <a:pt x="817613" y="2059806"/>
                  <a:pt x="786321" y="2087066"/>
                </a:cubicBezTo>
                <a:cubicBezTo>
                  <a:pt x="767758" y="2084414"/>
                  <a:pt x="749195" y="2081657"/>
                  <a:pt x="730634" y="2079005"/>
                </a:cubicBezTo>
                <a:cubicBezTo>
                  <a:pt x="720982" y="2043788"/>
                  <a:pt x="699341" y="2017801"/>
                  <a:pt x="666247" y="2000192"/>
                </a:cubicBezTo>
                <a:cubicBezTo>
                  <a:pt x="680567" y="1984811"/>
                  <a:pt x="697009" y="1972506"/>
                  <a:pt x="715783" y="1963173"/>
                </a:cubicBezTo>
                <a:cubicBezTo>
                  <a:pt x="725754" y="1892739"/>
                  <a:pt x="788973" y="1893695"/>
                  <a:pt x="836177" y="1873222"/>
                </a:cubicBezTo>
                <a:cubicBezTo>
                  <a:pt x="840526" y="1849461"/>
                  <a:pt x="839254" y="1818171"/>
                  <a:pt x="857498" y="1813184"/>
                </a:cubicBezTo>
                <a:cubicBezTo>
                  <a:pt x="851664" y="1789954"/>
                  <a:pt x="833844" y="1775634"/>
                  <a:pt x="821326" y="1757390"/>
                </a:cubicBezTo>
                <a:cubicBezTo>
                  <a:pt x="809553" y="1761314"/>
                  <a:pt x="801065" y="1769694"/>
                  <a:pt x="787701" y="1771498"/>
                </a:cubicBezTo>
                <a:cubicBezTo>
                  <a:pt x="777411" y="1833869"/>
                  <a:pt x="717798" y="1830474"/>
                  <a:pt x="685871" y="1864100"/>
                </a:cubicBezTo>
                <a:cubicBezTo>
                  <a:pt x="687249" y="1895497"/>
                  <a:pt x="672292" y="1905044"/>
                  <a:pt x="659246" y="1917136"/>
                </a:cubicBezTo>
                <a:cubicBezTo>
                  <a:pt x="629014" y="1902181"/>
                  <a:pt x="630607" y="1902392"/>
                  <a:pt x="597405" y="1908226"/>
                </a:cubicBezTo>
                <a:cubicBezTo>
                  <a:pt x="612468" y="1860175"/>
                  <a:pt x="597194" y="1834823"/>
                  <a:pt x="565690" y="1821564"/>
                </a:cubicBezTo>
                <a:cubicBezTo>
                  <a:pt x="574918" y="1772346"/>
                  <a:pt x="576296" y="1728963"/>
                  <a:pt x="565052" y="1695126"/>
                </a:cubicBezTo>
                <a:cubicBezTo>
                  <a:pt x="544899" y="1675289"/>
                  <a:pt x="521669" y="1657682"/>
                  <a:pt x="475846" y="1656939"/>
                </a:cubicBezTo>
                <a:cubicBezTo>
                  <a:pt x="460570" y="1640710"/>
                  <a:pt x="446358" y="1623738"/>
                  <a:pt x="432566" y="1606449"/>
                </a:cubicBezTo>
                <a:cubicBezTo>
                  <a:pt x="403928" y="1596584"/>
                  <a:pt x="383032" y="1623314"/>
                  <a:pt x="363619" y="1602842"/>
                </a:cubicBezTo>
                <a:cubicBezTo>
                  <a:pt x="365636" y="1595735"/>
                  <a:pt x="363832" y="1591598"/>
                  <a:pt x="359165" y="1589583"/>
                </a:cubicBezTo>
                <a:cubicBezTo>
                  <a:pt x="380380" y="1578656"/>
                  <a:pt x="390138" y="1552244"/>
                  <a:pt x="426415" y="1561367"/>
                </a:cubicBezTo>
                <a:cubicBezTo>
                  <a:pt x="427901" y="1551078"/>
                  <a:pt x="429386" y="1540682"/>
                  <a:pt x="430870" y="1530394"/>
                </a:cubicBezTo>
                <a:cubicBezTo>
                  <a:pt x="420156" y="1518195"/>
                  <a:pt x="393214" y="1518089"/>
                  <a:pt x="376985" y="1509922"/>
                </a:cubicBezTo>
                <a:cubicBezTo>
                  <a:pt x="379000" y="1502814"/>
                  <a:pt x="377198" y="1498784"/>
                  <a:pt x="372531" y="1496663"/>
                </a:cubicBezTo>
                <a:cubicBezTo>
                  <a:pt x="370620" y="1471948"/>
                  <a:pt x="390775" y="1476826"/>
                  <a:pt x="396398" y="1462188"/>
                </a:cubicBezTo>
                <a:cubicBezTo>
                  <a:pt x="392472" y="1450520"/>
                  <a:pt x="384093" y="1442034"/>
                  <a:pt x="382289" y="1428563"/>
                </a:cubicBezTo>
                <a:cubicBezTo>
                  <a:pt x="395548" y="1404484"/>
                  <a:pt x="422065" y="1398119"/>
                  <a:pt x="418672" y="1351659"/>
                </a:cubicBezTo>
                <a:cubicBezTo>
                  <a:pt x="427051" y="1345614"/>
                  <a:pt x="441583" y="1347842"/>
                  <a:pt x="456646" y="1350917"/>
                </a:cubicBezTo>
                <a:cubicBezTo>
                  <a:pt x="464814" y="1324823"/>
                  <a:pt x="483376" y="1312837"/>
                  <a:pt x="496529" y="1293532"/>
                </a:cubicBezTo>
                <a:cubicBezTo>
                  <a:pt x="506819" y="1295017"/>
                  <a:pt x="517213" y="1296502"/>
                  <a:pt x="527503" y="1297987"/>
                </a:cubicBezTo>
                <a:cubicBezTo>
                  <a:pt x="581813" y="1283986"/>
                  <a:pt x="575237" y="1208672"/>
                  <a:pt x="573751" y="1153091"/>
                </a:cubicBezTo>
                <a:cubicBezTo>
                  <a:pt x="580222" y="1131663"/>
                  <a:pt x="554022" y="1134739"/>
                  <a:pt x="560491" y="1113206"/>
                </a:cubicBezTo>
                <a:cubicBezTo>
                  <a:pt x="598148" y="1119358"/>
                  <a:pt x="599209" y="1076506"/>
                  <a:pt x="629546" y="1072687"/>
                </a:cubicBezTo>
                <a:cubicBezTo>
                  <a:pt x="629653" y="1058049"/>
                  <a:pt x="634001" y="1049139"/>
                  <a:pt x="640260" y="1042668"/>
                </a:cubicBezTo>
                <a:cubicBezTo>
                  <a:pt x="706130" y="1008937"/>
                  <a:pt x="781550" y="1065049"/>
                  <a:pt x="849649" y="1079262"/>
                </a:cubicBezTo>
                <a:cubicBezTo>
                  <a:pt x="872984" y="1076082"/>
                  <a:pt x="864499" y="1030257"/>
                  <a:pt x="883274" y="1020923"/>
                </a:cubicBezTo>
                <a:cubicBezTo>
                  <a:pt x="860891" y="972128"/>
                  <a:pt x="807749" y="968416"/>
                  <a:pt x="740180" y="962371"/>
                </a:cubicBezTo>
                <a:cubicBezTo>
                  <a:pt x="733709" y="941473"/>
                  <a:pt x="710268" y="933200"/>
                  <a:pt x="717270" y="902227"/>
                </a:cubicBezTo>
                <a:cubicBezTo>
                  <a:pt x="676642" y="886633"/>
                  <a:pt x="656381" y="855660"/>
                  <a:pt x="640470" y="821612"/>
                </a:cubicBezTo>
                <a:cubicBezTo>
                  <a:pt x="562719" y="811746"/>
                  <a:pt x="566856" y="740571"/>
                  <a:pt x="496529" y="725083"/>
                </a:cubicBezTo>
                <a:cubicBezTo>
                  <a:pt x="482845" y="702173"/>
                  <a:pt x="474148" y="675654"/>
                  <a:pt x="456011" y="656030"/>
                </a:cubicBezTo>
                <a:cubicBezTo>
                  <a:pt x="458131" y="641605"/>
                  <a:pt x="460146" y="627178"/>
                  <a:pt x="462267" y="612752"/>
                </a:cubicBezTo>
                <a:cubicBezTo>
                  <a:pt x="471816" y="610843"/>
                  <a:pt x="479133" y="605857"/>
                  <a:pt x="488786" y="603948"/>
                </a:cubicBezTo>
                <a:cubicBezTo>
                  <a:pt x="510955" y="609463"/>
                  <a:pt x="521563" y="623572"/>
                  <a:pt x="520502" y="646377"/>
                </a:cubicBezTo>
                <a:cubicBezTo>
                  <a:pt x="541504" y="654545"/>
                  <a:pt x="554657" y="668652"/>
                  <a:pt x="565478" y="684457"/>
                </a:cubicBezTo>
                <a:cubicBezTo>
                  <a:pt x="591253" y="681912"/>
                  <a:pt x="620848" y="684670"/>
                  <a:pt x="652988" y="690822"/>
                </a:cubicBezTo>
                <a:cubicBezTo>
                  <a:pt x="669747" y="644255"/>
                  <a:pt x="671764" y="592174"/>
                  <a:pt x="696478" y="564490"/>
                </a:cubicBezTo>
                <a:cubicBezTo>
                  <a:pt x="704328" y="555684"/>
                  <a:pt x="726497" y="538712"/>
                  <a:pt x="738907" y="532773"/>
                </a:cubicBezTo>
                <a:cubicBezTo>
                  <a:pt x="782186" y="539031"/>
                  <a:pt x="825569" y="545290"/>
                  <a:pt x="868847" y="551548"/>
                </a:cubicBezTo>
                <a:cubicBezTo>
                  <a:pt x="889849" y="575521"/>
                  <a:pt x="929627" y="598114"/>
                  <a:pt x="945643" y="632163"/>
                </a:cubicBezTo>
                <a:cubicBezTo>
                  <a:pt x="954131" y="650089"/>
                  <a:pt x="946069" y="675123"/>
                  <a:pt x="962404" y="691352"/>
                </a:cubicBezTo>
                <a:cubicBezTo>
                  <a:pt x="962617" y="723705"/>
                  <a:pt x="947236" y="735054"/>
                  <a:pt x="945538" y="764755"/>
                </a:cubicBezTo>
                <a:cubicBezTo>
                  <a:pt x="955296" y="791804"/>
                  <a:pt x="1021806" y="789046"/>
                  <a:pt x="1033049" y="771120"/>
                </a:cubicBezTo>
                <a:cubicBezTo>
                  <a:pt x="1047475" y="773241"/>
                  <a:pt x="1062008" y="775256"/>
                  <a:pt x="1076327" y="777378"/>
                </a:cubicBezTo>
                <a:cubicBezTo>
                  <a:pt x="1090116" y="778545"/>
                  <a:pt x="1082691" y="751496"/>
                  <a:pt x="1087888" y="741207"/>
                </a:cubicBezTo>
                <a:cubicBezTo>
                  <a:pt x="1101996" y="737919"/>
                  <a:pt x="1111331" y="728266"/>
                  <a:pt x="1132970" y="735054"/>
                </a:cubicBezTo>
                <a:cubicBezTo>
                  <a:pt x="1149730" y="732721"/>
                  <a:pt x="1173490" y="717658"/>
                  <a:pt x="1189506" y="736858"/>
                </a:cubicBezTo>
                <a:cubicBezTo>
                  <a:pt x="1185265" y="748420"/>
                  <a:pt x="1164793" y="738236"/>
                  <a:pt x="1167338" y="758921"/>
                </a:cubicBezTo>
                <a:cubicBezTo>
                  <a:pt x="1143259" y="768574"/>
                  <a:pt x="1115681" y="773454"/>
                  <a:pt x="1115149" y="814504"/>
                </a:cubicBezTo>
                <a:cubicBezTo>
                  <a:pt x="1126182" y="830096"/>
                  <a:pt x="1149199" y="836780"/>
                  <a:pt x="1153125" y="857888"/>
                </a:cubicBezTo>
                <a:cubicBezTo>
                  <a:pt x="1156412" y="881966"/>
                  <a:pt x="1135197" y="873269"/>
                  <a:pt x="1135409" y="893210"/>
                </a:cubicBezTo>
                <a:cubicBezTo>
                  <a:pt x="1191842" y="948050"/>
                  <a:pt x="1232892" y="875391"/>
                  <a:pt x="1223980" y="804957"/>
                </a:cubicBezTo>
                <a:cubicBezTo>
                  <a:pt x="1255379" y="797851"/>
                  <a:pt x="1286989" y="790956"/>
                  <a:pt x="1315946" y="780349"/>
                </a:cubicBezTo>
                <a:cubicBezTo>
                  <a:pt x="1326130" y="746935"/>
                  <a:pt x="1280200" y="755634"/>
                  <a:pt x="1271820" y="736010"/>
                </a:cubicBezTo>
                <a:cubicBezTo>
                  <a:pt x="1258772" y="735904"/>
                  <a:pt x="1257075" y="750754"/>
                  <a:pt x="1249651" y="758073"/>
                </a:cubicBezTo>
                <a:cubicBezTo>
                  <a:pt x="1230134" y="748739"/>
                  <a:pt x="1215707" y="735691"/>
                  <a:pt x="1218783" y="709385"/>
                </a:cubicBezTo>
                <a:cubicBezTo>
                  <a:pt x="1226845" y="693156"/>
                  <a:pt x="1248590" y="695171"/>
                  <a:pt x="1265669" y="690928"/>
                </a:cubicBezTo>
                <a:cubicBezTo>
                  <a:pt x="1262804" y="656560"/>
                  <a:pt x="1276381" y="665046"/>
                  <a:pt x="1297596" y="644998"/>
                </a:cubicBezTo>
                <a:cubicBezTo>
                  <a:pt x="1305764" y="637256"/>
                  <a:pt x="1307249" y="625587"/>
                  <a:pt x="1313507" y="622088"/>
                </a:cubicBezTo>
                <a:cubicBezTo>
                  <a:pt x="1321144" y="617843"/>
                  <a:pt x="1330479" y="622405"/>
                  <a:pt x="1339178" y="619436"/>
                </a:cubicBezTo>
                <a:cubicBezTo>
                  <a:pt x="1347027" y="616784"/>
                  <a:pt x="1354983" y="602994"/>
                  <a:pt x="1364846" y="616784"/>
                </a:cubicBezTo>
                <a:cubicBezTo>
                  <a:pt x="1384895" y="618375"/>
                  <a:pt x="1376727" y="640968"/>
                  <a:pt x="1385106" y="651257"/>
                </a:cubicBezTo>
                <a:cubicBezTo>
                  <a:pt x="1403563" y="631739"/>
                  <a:pt x="1429869" y="622511"/>
                  <a:pt x="1469966" y="631952"/>
                </a:cubicBezTo>
                <a:cubicBezTo>
                  <a:pt x="1482165" y="615298"/>
                  <a:pt x="1436764" y="594402"/>
                  <a:pt x="1455964" y="554093"/>
                </a:cubicBezTo>
                <a:cubicBezTo>
                  <a:pt x="1483437" y="546033"/>
                  <a:pt x="1493727" y="547517"/>
                  <a:pt x="1517805" y="563003"/>
                </a:cubicBezTo>
                <a:cubicBezTo>
                  <a:pt x="1518229" y="590689"/>
                  <a:pt x="1508471" y="604690"/>
                  <a:pt x="1492134" y="609889"/>
                </a:cubicBezTo>
                <a:cubicBezTo>
                  <a:pt x="1485452" y="625905"/>
                  <a:pt x="1503167" y="623677"/>
                  <a:pt x="1508045" y="631102"/>
                </a:cubicBezTo>
                <a:cubicBezTo>
                  <a:pt x="1497757" y="641923"/>
                  <a:pt x="1483013" y="646907"/>
                  <a:pt x="1477922" y="664622"/>
                </a:cubicBezTo>
                <a:cubicBezTo>
                  <a:pt x="1438461" y="653697"/>
                  <a:pt x="1416505" y="666213"/>
                  <a:pt x="1393910" y="677775"/>
                </a:cubicBezTo>
                <a:cubicBezTo>
                  <a:pt x="1389138" y="703444"/>
                  <a:pt x="1384258" y="729115"/>
                  <a:pt x="1397305" y="741419"/>
                </a:cubicBezTo>
                <a:cubicBezTo>
                  <a:pt x="1423930" y="722962"/>
                  <a:pt x="1461056" y="718401"/>
                  <a:pt x="1485771" y="697399"/>
                </a:cubicBezTo>
                <a:cubicBezTo>
                  <a:pt x="1512077" y="710765"/>
                  <a:pt x="1520244" y="737812"/>
                  <a:pt x="1554612" y="745238"/>
                </a:cubicBezTo>
                <a:cubicBezTo>
                  <a:pt x="1592162" y="746298"/>
                  <a:pt x="1602452" y="710870"/>
                  <a:pt x="1636077" y="706522"/>
                </a:cubicBezTo>
                <a:cubicBezTo>
                  <a:pt x="1667793" y="708537"/>
                  <a:pt x="1678400" y="726463"/>
                  <a:pt x="1687310" y="745450"/>
                </a:cubicBezTo>
                <a:cubicBezTo>
                  <a:pt x="1682642" y="771226"/>
                  <a:pt x="1657292" y="769317"/>
                  <a:pt x="1659837" y="804640"/>
                </a:cubicBezTo>
                <a:cubicBezTo>
                  <a:pt x="1658775" y="818323"/>
                  <a:pt x="1673520" y="820232"/>
                  <a:pt x="1689008" y="821505"/>
                </a:cubicBezTo>
                <a:cubicBezTo>
                  <a:pt x="1707887" y="792548"/>
                  <a:pt x="1703963" y="733252"/>
                  <a:pt x="1714040" y="692519"/>
                </a:cubicBezTo>
                <a:cubicBezTo>
                  <a:pt x="1730693" y="682761"/>
                  <a:pt x="1739392" y="662394"/>
                  <a:pt x="1757424" y="654545"/>
                </a:cubicBezTo>
                <a:cubicBezTo>
                  <a:pt x="1753288" y="641073"/>
                  <a:pt x="1748302" y="628239"/>
                  <a:pt x="1744165" y="614767"/>
                </a:cubicBezTo>
                <a:cubicBezTo>
                  <a:pt x="1711708" y="602251"/>
                  <a:pt x="1696538" y="608403"/>
                  <a:pt x="1673414" y="623466"/>
                </a:cubicBezTo>
                <a:cubicBezTo>
                  <a:pt x="1612210" y="589841"/>
                  <a:pt x="1583252" y="652000"/>
                  <a:pt x="1528412" y="621451"/>
                </a:cubicBezTo>
                <a:cubicBezTo>
                  <a:pt x="1528199" y="601614"/>
                  <a:pt x="1540717" y="598538"/>
                  <a:pt x="1546126" y="586128"/>
                </a:cubicBezTo>
                <a:cubicBezTo>
                  <a:pt x="1568402" y="591326"/>
                  <a:pt x="1586541" y="591007"/>
                  <a:pt x="1602663" y="587931"/>
                </a:cubicBezTo>
                <a:cubicBezTo>
                  <a:pt x="1613270" y="550593"/>
                  <a:pt x="1586115" y="541471"/>
                  <a:pt x="1588660" y="510178"/>
                </a:cubicBezTo>
                <a:cubicBezTo>
                  <a:pt x="1572540" y="481751"/>
                  <a:pt x="1543474" y="462977"/>
                  <a:pt x="1530534" y="432321"/>
                </a:cubicBezTo>
                <a:cubicBezTo>
                  <a:pt x="1513349" y="436352"/>
                  <a:pt x="1506136" y="453854"/>
                  <a:pt x="1488953" y="457886"/>
                </a:cubicBezTo>
                <a:cubicBezTo>
                  <a:pt x="1490756" y="494269"/>
                  <a:pt x="1543263" y="458521"/>
                  <a:pt x="1525973" y="507527"/>
                </a:cubicBezTo>
                <a:cubicBezTo>
                  <a:pt x="1507728" y="521635"/>
                  <a:pt x="1518866" y="494269"/>
                  <a:pt x="1503061" y="491511"/>
                </a:cubicBezTo>
                <a:cubicBezTo>
                  <a:pt x="1490649" y="489707"/>
                  <a:pt x="1478346" y="487904"/>
                  <a:pt x="1465934" y="486100"/>
                </a:cubicBezTo>
                <a:cubicBezTo>
                  <a:pt x="1455964" y="473478"/>
                  <a:pt x="1471238" y="468387"/>
                  <a:pt x="1476648" y="456082"/>
                </a:cubicBezTo>
                <a:cubicBezTo>
                  <a:pt x="1466889" y="435821"/>
                  <a:pt x="1481526" y="397212"/>
                  <a:pt x="1483013" y="368572"/>
                </a:cubicBezTo>
                <a:cubicBezTo>
                  <a:pt x="1510380" y="367192"/>
                  <a:pt x="1527245" y="373556"/>
                  <a:pt x="1548460" y="352767"/>
                </a:cubicBezTo>
                <a:cubicBezTo>
                  <a:pt x="1551112" y="334204"/>
                  <a:pt x="1553870" y="315641"/>
                  <a:pt x="1556522" y="297077"/>
                </a:cubicBezTo>
                <a:cubicBezTo>
                  <a:pt x="1572962" y="296547"/>
                  <a:pt x="1576040" y="277773"/>
                  <a:pt x="1591949" y="270559"/>
                </a:cubicBezTo>
                <a:cubicBezTo>
                  <a:pt x="1602663" y="265681"/>
                  <a:pt x="1629182" y="279364"/>
                  <a:pt x="1631727" y="257406"/>
                </a:cubicBezTo>
                <a:cubicBezTo>
                  <a:pt x="1656123" y="263029"/>
                  <a:pt x="1667686" y="251360"/>
                  <a:pt x="1694523" y="260164"/>
                </a:cubicBezTo>
                <a:cubicBezTo>
                  <a:pt x="1725389" y="253058"/>
                  <a:pt x="1726876" y="184746"/>
                  <a:pt x="1714994" y="162046"/>
                </a:cubicBezTo>
                <a:close/>
                <a:moveTo>
                  <a:pt x="1591897" y="100565"/>
                </a:moveTo>
                <a:cubicBezTo>
                  <a:pt x="1598660" y="100896"/>
                  <a:pt x="1605899" y="104396"/>
                  <a:pt x="1609241" y="109223"/>
                </a:cubicBezTo>
                <a:cubicBezTo>
                  <a:pt x="1605209" y="113679"/>
                  <a:pt x="1601391" y="118346"/>
                  <a:pt x="1600331" y="126832"/>
                </a:cubicBezTo>
                <a:cubicBezTo>
                  <a:pt x="1582828" y="128847"/>
                  <a:pt x="1589723" y="112723"/>
                  <a:pt x="1577418" y="110920"/>
                </a:cubicBezTo>
                <a:cubicBezTo>
                  <a:pt x="1578851" y="103071"/>
                  <a:pt x="1585135" y="100233"/>
                  <a:pt x="1591897" y="100565"/>
                </a:cubicBezTo>
                <a:close/>
                <a:moveTo>
                  <a:pt x="1761348" y="61702"/>
                </a:moveTo>
                <a:cubicBezTo>
                  <a:pt x="1800807" y="63611"/>
                  <a:pt x="1805050" y="93948"/>
                  <a:pt x="1796671" y="123649"/>
                </a:cubicBezTo>
                <a:cubicBezTo>
                  <a:pt x="1791049" y="143484"/>
                  <a:pt x="1768137" y="149742"/>
                  <a:pt x="1765591" y="163426"/>
                </a:cubicBezTo>
                <a:cubicBezTo>
                  <a:pt x="1751695" y="166821"/>
                  <a:pt x="1758590" y="153455"/>
                  <a:pt x="1754984" y="149318"/>
                </a:cubicBezTo>
                <a:cubicBezTo>
                  <a:pt x="1747771" y="140832"/>
                  <a:pt x="1730480" y="138500"/>
                  <a:pt x="1734723" y="114739"/>
                </a:cubicBezTo>
                <a:cubicBezTo>
                  <a:pt x="1721996" y="115057"/>
                  <a:pt x="1715525" y="110707"/>
                  <a:pt x="1717966" y="99676"/>
                </a:cubicBezTo>
                <a:cubicBezTo>
                  <a:pt x="1728784" y="102645"/>
                  <a:pt x="1749893" y="97874"/>
                  <a:pt x="1740877" y="115587"/>
                </a:cubicBezTo>
                <a:cubicBezTo>
                  <a:pt x="1755197" y="107632"/>
                  <a:pt x="1749256" y="72627"/>
                  <a:pt x="1761348" y="61702"/>
                </a:cubicBezTo>
                <a:close/>
                <a:moveTo>
                  <a:pt x="1671187" y="29669"/>
                </a:moveTo>
                <a:cubicBezTo>
                  <a:pt x="1684764" y="30623"/>
                  <a:pt x="1670867" y="52051"/>
                  <a:pt x="1672991" y="61491"/>
                </a:cubicBezTo>
                <a:cubicBezTo>
                  <a:pt x="1662701" y="60006"/>
                  <a:pt x="1652411" y="58520"/>
                  <a:pt x="1642016" y="57035"/>
                </a:cubicBezTo>
                <a:cubicBezTo>
                  <a:pt x="1643290" y="36670"/>
                  <a:pt x="1667898" y="47382"/>
                  <a:pt x="1671187" y="29669"/>
                </a:cubicBezTo>
                <a:close/>
                <a:moveTo>
                  <a:pt x="1820644" y="710"/>
                </a:moveTo>
                <a:cubicBezTo>
                  <a:pt x="1824780" y="1347"/>
                  <a:pt x="1828917" y="1877"/>
                  <a:pt x="1833055" y="2514"/>
                </a:cubicBezTo>
                <a:cubicBezTo>
                  <a:pt x="1831145" y="7605"/>
                  <a:pt x="1834646" y="8666"/>
                  <a:pt x="1838359" y="9620"/>
                </a:cubicBezTo>
                <a:cubicBezTo>
                  <a:pt x="1837722" y="13757"/>
                  <a:pt x="1837192" y="17893"/>
                  <a:pt x="1836555" y="22031"/>
                </a:cubicBezTo>
                <a:cubicBezTo>
                  <a:pt x="1831464" y="20121"/>
                  <a:pt x="1830403" y="23623"/>
                  <a:pt x="1829449" y="27335"/>
                </a:cubicBezTo>
                <a:cubicBezTo>
                  <a:pt x="1825311" y="26698"/>
                  <a:pt x="1821174" y="26168"/>
                  <a:pt x="1817038" y="25531"/>
                </a:cubicBezTo>
                <a:cubicBezTo>
                  <a:pt x="1818948" y="20440"/>
                  <a:pt x="1815553" y="19380"/>
                  <a:pt x="1811734" y="18424"/>
                </a:cubicBezTo>
                <a:cubicBezTo>
                  <a:pt x="1812371" y="14287"/>
                  <a:pt x="1812901" y="10151"/>
                  <a:pt x="1813538" y="6014"/>
                </a:cubicBezTo>
                <a:cubicBezTo>
                  <a:pt x="1818629" y="7923"/>
                  <a:pt x="1819689" y="4423"/>
                  <a:pt x="1820644" y="710"/>
                </a:cubicBezTo>
                <a:close/>
                <a:moveTo>
                  <a:pt x="2092847" y="0"/>
                </a:moveTo>
                <a:lnTo>
                  <a:pt x="2252649" y="0"/>
                </a:lnTo>
                <a:lnTo>
                  <a:pt x="2252554" y="7257"/>
                </a:lnTo>
                <a:cubicBezTo>
                  <a:pt x="2246707" y="27509"/>
                  <a:pt x="2226480" y="33754"/>
                  <a:pt x="2211206" y="51097"/>
                </a:cubicBezTo>
                <a:cubicBezTo>
                  <a:pt x="2228920" y="78357"/>
                  <a:pt x="2246316" y="105830"/>
                  <a:pt x="2255227" y="139561"/>
                </a:cubicBezTo>
                <a:cubicBezTo>
                  <a:pt x="2240906" y="169262"/>
                  <a:pt x="2201023" y="165126"/>
                  <a:pt x="2163366" y="164065"/>
                </a:cubicBezTo>
                <a:cubicBezTo>
                  <a:pt x="2169731" y="128106"/>
                  <a:pt x="2139501" y="119409"/>
                  <a:pt x="2150213" y="80054"/>
                </a:cubicBezTo>
                <a:cubicBezTo>
                  <a:pt x="2128045" y="70084"/>
                  <a:pt x="2130378" y="92890"/>
                  <a:pt x="2111285" y="87056"/>
                </a:cubicBezTo>
                <a:cubicBezTo>
                  <a:pt x="2098980" y="87797"/>
                  <a:pt x="2102905" y="110392"/>
                  <a:pt x="2083811" y="102011"/>
                </a:cubicBezTo>
                <a:cubicBezTo>
                  <a:pt x="2080523" y="77933"/>
                  <a:pt x="2101738" y="86632"/>
                  <a:pt x="2101527" y="66689"/>
                </a:cubicBezTo>
                <a:cubicBezTo>
                  <a:pt x="2104787" y="43539"/>
                  <a:pt x="2093909" y="30950"/>
                  <a:pt x="2091890" y="11782"/>
                </a:cubicBezTo>
                <a:close/>
                <a:moveTo>
                  <a:pt x="1169928" y="0"/>
                </a:moveTo>
                <a:lnTo>
                  <a:pt x="1259103" y="0"/>
                </a:lnTo>
                <a:lnTo>
                  <a:pt x="1257728" y="20193"/>
                </a:lnTo>
                <a:cubicBezTo>
                  <a:pt x="1261974" y="40455"/>
                  <a:pt x="1279137" y="51095"/>
                  <a:pt x="1265454" y="84826"/>
                </a:cubicBezTo>
                <a:cubicBezTo>
                  <a:pt x="1276909" y="107526"/>
                  <a:pt x="1284017" y="133514"/>
                  <a:pt x="1285608" y="163533"/>
                </a:cubicBezTo>
                <a:cubicBezTo>
                  <a:pt x="1304171" y="163852"/>
                  <a:pt x="1301839" y="136166"/>
                  <a:pt x="1315733" y="130014"/>
                </a:cubicBezTo>
                <a:cubicBezTo>
                  <a:pt x="1326021" y="122163"/>
                  <a:pt x="1357526" y="126832"/>
                  <a:pt x="1365269" y="137227"/>
                </a:cubicBezTo>
                <a:cubicBezTo>
                  <a:pt x="1366330" y="170534"/>
                  <a:pt x="1339600" y="166928"/>
                  <a:pt x="1332494" y="189308"/>
                </a:cubicBezTo>
                <a:cubicBezTo>
                  <a:pt x="1311914" y="191855"/>
                  <a:pt x="1321991" y="171382"/>
                  <a:pt x="1310429" y="167139"/>
                </a:cubicBezTo>
                <a:cubicBezTo>
                  <a:pt x="1283487" y="200340"/>
                  <a:pt x="1332494" y="224100"/>
                  <a:pt x="1350101" y="242346"/>
                </a:cubicBezTo>
                <a:cubicBezTo>
                  <a:pt x="1346812" y="257726"/>
                  <a:pt x="1356783" y="263135"/>
                  <a:pt x="1365058" y="269819"/>
                </a:cubicBezTo>
                <a:cubicBezTo>
                  <a:pt x="1363254" y="278516"/>
                  <a:pt x="1361556" y="287215"/>
                  <a:pt x="1368558" y="289230"/>
                </a:cubicBezTo>
                <a:cubicBezTo>
                  <a:pt x="1362193" y="310232"/>
                  <a:pt x="1326765" y="292306"/>
                  <a:pt x="1304806" y="292518"/>
                </a:cubicBezTo>
                <a:cubicBezTo>
                  <a:pt x="1297489" y="272258"/>
                  <a:pt x="1285184" y="255710"/>
                  <a:pt x="1267788" y="242982"/>
                </a:cubicBezTo>
                <a:cubicBezTo>
                  <a:pt x="1272881" y="217100"/>
                  <a:pt x="1248058" y="213599"/>
                  <a:pt x="1250180" y="189945"/>
                </a:cubicBezTo>
                <a:cubicBezTo>
                  <a:pt x="1228434" y="184111"/>
                  <a:pt x="1241800" y="152077"/>
                  <a:pt x="1218465" y="147515"/>
                </a:cubicBezTo>
                <a:cubicBezTo>
                  <a:pt x="1224298" y="91614"/>
                  <a:pt x="1199902" y="58414"/>
                  <a:pt x="1165639" y="32427"/>
                </a:cubicBezTo>
                <a:close/>
                <a:moveTo>
                  <a:pt x="1037364" y="0"/>
                </a:moveTo>
                <a:lnTo>
                  <a:pt x="1073027" y="0"/>
                </a:lnTo>
                <a:lnTo>
                  <a:pt x="1080781" y="7499"/>
                </a:lnTo>
                <a:cubicBezTo>
                  <a:pt x="1079298" y="17787"/>
                  <a:pt x="1077812" y="28077"/>
                  <a:pt x="1076327" y="38471"/>
                </a:cubicBezTo>
                <a:cubicBezTo>
                  <a:pt x="1063757" y="33221"/>
                  <a:pt x="1050843" y="22295"/>
                  <a:pt x="1042344" y="10283"/>
                </a:cubicBezTo>
                <a:close/>
              </a:path>
            </a:pathLst>
          </a:custGeom>
          <a:gradFill>
            <a:gsLst>
              <a:gs pos="0">
                <a:schemeClr val="dk1"/>
              </a:gs>
              <a:gs pos="100000">
                <a:schemeClr val="l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8" name="Google Shape;168;p2"/>
          <p:cNvSpPr/>
          <p:nvPr/>
        </p:nvSpPr>
        <p:spPr>
          <a:xfrm rot="5400000">
            <a:off x="8905958" y="4672764"/>
            <a:ext cx="2261783" cy="2109434"/>
          </a:xfrm>
          <a:custGeom>
            <a:avLst/>
            <a:gdLst/>
            <a:ahLst/>
            <a:cxnLst/>
            <a:rect l="l" t="t" r="r" b="b"/>
            <a:pathLst>
              <a:path w="2343817" h="2185942" extrusionOk="0">
                <a:moveTo>
                  <a:pt x="1241245" y="2132116"/>
                </a:moveTo>
                <a:cubicBezTo>
                  <a:pt x="1275612" y="2125962"/>
                  <a:pt x="1289613" y="2170195"/>
                  <a:pt x="1265959" y="2185682"/>
                </a:cubicBezTo>
                <a:cubicBezTo>
                  <a:pt x="1238062" y="2189288"/>
                  <a:pt x="1229896" y="2154603"/>
                  <a:pt x="1241245" y="2132116"/>
                </a:cubicBezTo>
                <a:close/>
                <a:moveTo>
                  <a:pt x="2163023" y="2066349"/>
                </a:moveTo>
                <a:cubicBezTo>
                  <a:pt x="2186253" y="2073350"/>
                  <a:pt x="2169175" y="2113022"/>
                  <a:pt x="2146475" y="2095094"/>
                </a:cubicBezTo>
                <a:cubicBezTo>
                  <a:pt x="2143504" y="2076957"/>
                  <a:pt x="2159841" y="2078229"/>
                  <a:pt x="2163023" y="2066349"/>
                </a:cubicBezTo>
                <a:close/>
                <a:moveTo>
                  <a:pt x="1072587" y="2054045"/>
                </a:moveTo>
                <a:cubicBezTo>
                  <a:pt x="1082240" y="2052773"/>
                  <a:pt x="1083195" y="2064334"/>
                  <a:pt x="1089031" y="2070592"/>
                </a:cubicBezTo>
                <a:cubicBezTo>
                  <a:pt x="1092742" y="2074305"/>
                  <a:pt x="1105683" y="2104536"/>
                  <a:pt x="1089031" y="2111642"/>
                </a:cubicBezTo>
                <a:cubicBezTo>
                  <a:pt x="1072270" y="2103793"/>
                  <a:pt x="1070890" y="2080457"/>
                  <a:pt x="1072587" y="2054045"/>
                </a:cubicBezTo>
                <a:close/>
                <a:moveTo>
                  <a:pt x="1027190" y="2045771"/>
                </a:moveTo>
                <a:cubicBezTo>
                  <a:pt x="1028462" y="2055318"/>
                  <a:pt x="1026553" y="2061576"/>
                  <a:pt x="1023158" y="2066349"/>
                </a:cubicBezTo>
                <a:cubicBezTo>
                  <a:pt x="1015735" y="2066880"/>
                  <a:pt x="1014461" y="2061258"/>
                  <a:pt x="1006718" y="2062213"/>
                </a:cubicBezTo>
                <a:cubicBezTo>
                  <a:pt x="1011279" y="2054470"/>
                  <a:pt x="1011491" y="2042378"/>
                  <a:pt x="1027190" y="2045771"/>
                </a:cubicBezTo>
                <a:close/>
                <a:moveTo>
                  <a:pt x="916130" y="2033359"/>
                </a:moveTo>
                <a:cubicBezTo>
                  <a:pt x="916978" y="2048422"/>
                  <a:pt x="921752" y="2049165"/>
                  <a:pt x="916130" y="2062212"/>
                </a:cubicBezTo>
                <a:cubicBezTo>
                  <a:pt x="903614" y="2059666"/>
                  <a:pt x="895128" y="2053089"/>
                  <a:pt x="895552" y="2037497"/>
                </a:cubicBezTo>
                <a:cubicBezTo>
                  <a:pt x="900325" y="2034102"/>
                  <a:pt x="906583" y="2032087"/>
                  <a:pt x="916130" y="2033359"/>
                </a:cubicBezTo>
                <a:close/>
                <a:moveTo>
                  <a:pt x="961530" y="2012783"/>
                </a:moveTo>
                <a:cubicBezTo>
                  <a:pt x="981047" y="2015117"/>
                  <a:pt x="977441" y="2040680"/>
                  <a:pt x="994307" y="2045773"/>
                </a:cubicBezTo>
                <a:cubicBezTo>
                  <a:pt x="990594" y="2052986"/>
                  <a:pt x="985077" y="2058500"/>
                  <a:pt x="977867" y="2062213"/>
                </a:cubicBezTo>
                <a:cubicBezTo>
                  <a:pt x="965242" y="2061152"/>
                  <a:pt x="959408" y="2053303"/>
                  <a:pt x="949120" y="2049803"/>
                </a:cubicBezTo>
                <a:cubicBezTo>
                  <a:pt x="945195" y="2029331"/>
                  <a:pt x="960152" y="2027847"/>
                  <a:pt x="961530" y="2012783"/>
                </a:cubicBezTo>
                <a:close/>
                <a:moveTo>
                  <a:pt x="986033" y="1967594"/>
                </a:moveTo>
                <a:cubicBezTo>
                  <a:pt x="999823" y="1981808"/>
                  <a:pt x="989322" y="2005251"/>
                  <a:pt x="961425" y="2000478"/>
                </a:cubicBezTo>
                <a:cubicBezTo>
                  <a:pt x="952302" y="1982658"/>
                  <a:pt x="962909" y="1964943"/>
                  <a:pt x="986033" y="1967594"/>
                </a:cubicBezTo>
                <a:close/>
                <a:moveTo>
                  <a:pt x="650841" y="1911800"/>
                </a:moveTo>
                <a:cubicBezTo>
                  <a:pt x="659115" y="1909679"/>
                  <a:pt x="666646" y="1913815"/>
                  <a:pt x="665055" y="1930575"/>
                </a:cubicBezTo>
                <a:cubicBezTo>
                  <a:pt x="652220" y="1937576"/>
                  <a:pt x="643310" y="1939591"/>
                  <a:pt x="632172" y="1930575"/>
                </a:cubicBezTo>
                <a:cubicBezTo>
                  <a:pt x="633551" y="1922301"/>
                  <a:pt x="642567" y="1913922"/>
                  <a:pt x="650841" y="1911800"/>
                </a:cubicBezTo>
                <a:close/>
                <a:moveTo>
                  <a:pt x="1138354" y="1901723"/>
                </a:moveTo>
                <a:cubicBezTo>
                  <a:pt x="1147053" y="1899921"/>
                  <a:pt x="1149281" y="1904588"/>
                  <a:pt x="1154902" y="1905860"/>
                </a:cubicBezTo>
                <a:cubicBezTo>
                  <a:pt x="1153417" y="1911270"/>
                  <a:pt x="1147585" y="1912330"/>
                  <a:pt x="1146629" y="1918271"/>
                </a:cubicBezTo>
                <a:cubicBezTo>
                  <a:pt x="1139416" y="1917210"/>
                  <a:pt x="1137188" y="1911163"/>
                  <a:pt x="1138354" y="1901723"/>
                </a:cubicBezTo>
                <a:close/>
                <a:moveTo>
                  <a:pt x="2191770" y="1881146"/>
                </a:moveTo>
                <a:cubicBezTo>
                  <a:pt x="2189860" y="1895679"/>
                  <a:pt x="2198558" y="1920711"/>
                  <a:pt x="2179465" y="1918166"/>
                </a:cubicBezTo>
                <a:cubicBezTo>
                  <a:pt x="2175435" y="1911271"/>
                  <a:pt x="2174904" y="1880085"/>
                  <a:pt x="2191770" y="1881146"/>
                </a:cubicBezTo>
                <a:close/>
                <a:moveTo>
                  <a:pt x="730926" y="1881145"/>
                </a:moveTo>
                <a:cubicBezTo>
                  <a:pt x="744398" y="1880084"/>
                  <a:pt x="750761" y="1886129"/>
                  <a:pt x="751505" y="1897587"/>
                </a:cubicBezTo>
                <a:cubicBezTo>
                  <a:pt x="741747" y="1895040"/>
                  <a:pt x="732304" y="1891964"/>
                  <a:pt x="730926" y="1881145"/>
                </a:cubicBezTo>
                <a:close/>
                <a:moveTo>
                  <a:pt x="658305" y="1845915"/>
                </a:moveTo>
                <a:cubicBezTo>
                  <a:pt x="661686" y="1846194"/>
                  <a:pt x="666645" y="1848634"/>
                  <a:pt x="673328" y="1848262"/>
                </a:cubicBezTo>
                <a:cubicBezTo>
                  <a:pt x="677571" y="1862052"/>
                  <a:pt x="660493" y="1854733"/>
                  <a:pt x="652750" y="1856535"/>
                </a:cubicBezTo>
                <a:cubicBezTo>
                  <a:pt x="653121" y="1847519"/>
                  <a:pt x="654924" y="1845637"/>
                  <a:pt x="658305" y="1845915"/>
                </a:cubicBezTo>
                <a:close/>
                <a:moveTo>
                  <a:pt x="1182188" y="1843513"/>
                </a:moveTo>
                <a:cubicBezTo>
                  <a:pt x="1194772" y="1848257"/>
                  <a:pt x="1197915" y="1875285"/>
                  <a:pt x="1171343" y="1868842"/>
                </a:cubicBezTo>
                <a:cubicBezTo>
                  <a:pt x="1167842" y="1864067"/>
                  <a:pt x="1165933" y="1857809"/>
                  <a:pt x="1167207" y="1848262"/>
                </a:cubicBezTo>
                <a:cubicBezTo>
                  <a:pt x="1172749" y="1842826"/>
                  <a:pt x="1177993" y="1841931"/>
                  <a:pt x="1182188" y="1843513"/>
                </a:cubicBezTo>
                <a:close/>
                <a:moveTo>
                  <a:pt x="2192764" y="1823197"/>
                </a:moveTo>
                <a:cubicBezTo>
                  <a:pt x="2195840" y="1823265"/>
                  <a:pt x="2198744" y="1824667"/>
                  <a:pt x="2200892" y="1826822"/>
                </a:cubicBezTo>
                <a:cubicBezTo>
                  <a:pt x="2205188" y="1831131"/>
                  <a:pt x="2206461" y="1838450"/>
                  <a:pt x="2200043" y="1844126"/>
                </a:cubicBezTo>
                <a:cubicBezTo>
                  <a:pt x="2189541" y="1843595"/>
                  <a:pt x="2184131" y="1838079"/>
                  <a:pt x="2183601" y="1827578"/>
                </a:cubicBezTo>
                <a:cubicBezTo>
                  <a:pt x="2186439" y="1824396"/>
                  <a:pt x="2189688" y="1823129"/>
                  <a:pt x="2192764" y="1823197"/>
                </a:cubicBezTo>
                <a:close/>
                <a:moveTo>
                  <a:pt x="1158934" y="1770086"/>
                </a:moveTo>
                <a:cubicBezTo>
                  <a:pt x="1169329" y="1776133"/>
                  <a:pt x="1176011" y="1785997"/>
                  <a:pt x="1179617" y="1798832"/>
                </a:cubicBezTo>
                <a:cubicBezTo>
                  <a:pt x="1174739" y="1827472"/>
                  <a:pt x="1124990" y="1815380"/>
                  <a:pt x="1126051" y="1790664"/>
                </a:cubicBezTo>
                <a:cubicBezTo>
                  <a:pt x="1128596" y="1775496"/>
                  <a:pt x="1138780" y="1767753"/>
                  <a:pt x="1158934" y="1770086"/>
                </a:cubicBezTo>
                <a:close/>
                <a:moveTo>
                  <a:pt x="868624" y="1726093"/>
                </a:moveTo>
                <a:cubicBezTo>
                  <a:pt x="874313" y="1723362"/>
                  <a:pt x="882136" y="1724316"/>
                  <a:pt x="887386" y="1728931"/>
                </a:cubicBezTo>
                <a:cubicBezTo>
                  <a:pt x="887808" y="1743145"/>
                  <a:pt x="879004" y="1748129"/>
                  <a:pt x="862669" y="1745371"/>
                </a:cubicBezTo>
                <a:cubicBezTo>
                  <a:pt x="859382" y="1735241"/>
                  <a:pt x="862936" y="1728824"/>
                  <a:pt x="868624" y="1726093"/>
                </a:cubicBezTo>
                <a:close/>
                <a:moveTo>
                  <a:pt x="1368852" y="1724793"/>
                </a:moveTo>
                <a:cubicBezTo>
                  <a:pt x="1360366" y="1738265"/>
                  <a:pt x="1361214" y="1761072"/>
                  <a:pt x="1335969" y="1757783"/>
                </a:cubicBezTo>
                <a:cubicBezTo>
                  <a:pt x="1331833" y="1731583"/>
                  <a:pt x="1344881" y="1722778"/>
                  <a:pt x="1368852" y="1724793"/>
                </a:cubicBezTo>
                <a:close/>
                <a:moveTo>
                  <a:pt x="1323520" y="1704215"/>
                </a:moveTo>
                <a:cubicBezTo>
                  <a:pt x="1328677" y="1703897"/>
                  <a:pt x="1334538" y="1704268"/>
                  <a:pt x="1340000" y="1704215"/>
                </a:cubicBezTo>
                <a:cubicBezTo>
                  <a:pt x="1338622" y="1713868"/>
                  <a:pt x="1335122" y="1721186"/>
                  <a:pt x="1331833" y="1728931"/>
                </a:cubicBezTo>
                <a:cubicBezTo>
                  <a:pt x="1320482" y="1726597"/>
                  <a:pt x="1308709" y="1724581"/>
                  <a:pt x="1311255" y="1708353"/>
                </a:cubicBezTo>
                <a:cubicBezTo>
                  <a:pt x="1313907" y="1705542"/>
                  <a:pt x="1318362" y="1704534"/>
                  <a:pt x="1323520" y="1704215"/>
                </a:cubicBezTo>
                <a:close/>
                <a:moveTo>
                  <a:pt x="2216485" y="1683636"/>
                </a:moveTo>
                <a:cubicBezTo>
                  <a:pt x="2225184" y="1682895"/>
                  <a:pt x="2231547" y="1730309"/>
                  <a:pt x="2224652" y="1737204"/>
                </a:cubicBezTo>
                <a:cubicBezTo>
                  <a:pt x="2223804" y="1737946"/>
                  <a:pt x="2216696" y="1736144"/>
                  <a:pt x="2216485" y="1737204"/>
                </a:cubicBezTo>
                <a:cubicBezTo>
                  <a:pt x="2211818" y="1749614"/>
                  <a:pt x="2214576" y="1773905"/>
                  <a:pt x="2195907" y="1765949"/>
                </a:cubicBezTo>
                <a:cubicBezTo>
                  <a:pt x="2190816" y="1756085"/>
                  <a:pt x="2189755" y="1752161"/>
                  <a:pt x="2191770" y="1741234"/>
                </a:cubicBezTo>
                <a:cubicBezTo>
                  <a:pt x="2192829" y="1735931"/>
                  <a:pt x="2202378" y="1729460"/>
                  <a:pt x="2204180" y="1724793"/>
                </a:cubicBezTo>
                <a:cubicBezTo>
                  <a:pt x="2206408" y="1718854"/>
                  <a:pt x="2201635" y="1710049"/>
                  <a:pt x="2204180" y="1704215"/>
                </a:cubicBezTo>
                <a:cubicBezTo>
                  <a:pt x="2207149" y="1697320"/>
                  <a:pt x="2220302" y="1693396"/>
                  <a:pt x="2216485" y="1683636"/>
                </a:cubicBezTo>
                <a:close/>
                <a:moveTo>
                  <a:pt x="854395" y="1675469"/>
                </a:moveTo>
                <a:cubicBezTo>
                  <a:pt x="868079" y="1676847"/>
                  <a:pt x="860866" y="1699123"/>
                  <a:pt x="862668" y="1712489"/>
                </a:cubicBezTo>
                <a:cubicBezTo>
                  <a:pt x="849516" y="1715989"/>
                  <a:pt x="849940" y="1706018"/>
                  <a:pt x="842091" y="1704214"/>
                </a:cubicBezTo>
                <a:cubicBezTo>
                  <a:pt x="837848" y="1686288"/>
                  <a:pt x="850578" y="1685227"/>
                  <a:pt x="854395" y="1675469"/>
                </a:cubicBezTo>
                <a:close/>
                <a:moveTo>
                  <a:pt x="1632126" y="1671332"/>
                </a:moveTo>
                <a:cubicBezTo>
                  <a:pt x="1656417" y="1669104"/>
                  <a:pt x="1665114" y="1682257"/>
                  <a:pt x="1677419" y="1691805"/>
                </a:cubicBezTo>
                <a:cubicBezTo>
                  <a:pt x="1678586" y="1698487"/>
                  <a:pt x="1673495" y="1698911"/>
                  <a:pt x="1673282" y="1704215"/>
                </a:cubicBezTo>
                <a:cubicBezTo>
                  <a:pt x="1648674" y="1704215"/>
                  <a:pt x="1640401" y="1687667"/>
                  <a:pt x="1632126" y="1671332"/>
                </a:cubicBezTo>
                <a:close/>
                <a:moveTo>
                  <a:pt x="866701" y="1638450"/>
                </a:moveTo>
                <a:cubicBezTo>
                  <a:pt x="882929" y="1636965"/>
                  <a:pt x="875293" y="1671226"/>
                  <a:pt x="862669" y="1667196"/>
                </a:cubicBezTo>
                <a:cubicBezTo>
                  <a:pt x="855563" y="1660088"/>
                  <a:pt x="858108" y="1641845"/>
                  <a:pt x="866701" y="1638450"/>
                </a:cubicBezTo>
                <a:close/>
                <a:moveTo>
                  <a:pt x="455243" y="1638237"/>
                </a:moveTo>
                <a:cubicBezTo>
                  <a:pt x="469455" y="1636435"/>
                  <a:pt x="467864" y="1642693"/>
                  <a:pt x="475820" y="1646406"/>
                </a:cubicBezTo>
                <a:cubicBezTo>
                  <a:pt x="491412" y="1654042"/>
                  <a:pt x="502338" y="1655421"/>
                  <a:pt x="504566" y="1679287"/>
                </a:cubicBezTo>
                <a:cubicBezTo>
                  <a:pt x="512840" y="1679287"/>
                  <a:pt x="521008" y="1679287"/>
                  <a:pt x="529388" y="1679287"/>
                </a:cubicBezTo>
                <a:cubicBezTo>
                  <a:pt x="532146" y="1688834"/>
                  <a:pt x="539782" y="1693501"/>
                  <a:pt x="545723" y="1699866"/>
                </a:cubicBezTo>
                <a:cubicBezTo>
                  <a:pt x="549966" y="1720763"/>
                  <a:pt x="535433" y="1722672"/>
                  <a:pt x="529388" y="1732962"/>
                </a:cubicBezTo>
                <a:cubicBezTo>
                  <a:pt x="513583" y="1733597"/>
                  <a:pt x="509553" y="1722672"/>
                  <a:pt x="496400" y="1720657"/>
                </a:cubicBezTo>
                <a:cubicBezTo>
                  <a:pt x="479956" y="1722035"/>
                  <a:pt x="477730" y="1737629"/>
                  <a:pt x="459380" y="1737098"/>
                </a:cubicBezTo>
                <a:cubicBezTo>
                  <a:pt x="437741" y="1734023"/>
                  <a:pt x="427133" y="1719914"/>
                  <a:pt x="418223" y="1704109"/>
                </a:cubicBezTo>
                <a:cubicBezTo>
                  <a:pt x="418011" y="1673029"/>
                  <a:pt x="429360" y="1641526"/>
                  <a:pt x="455243" y="1638237"/>
                </a:cubicBezTo>
                <a:close/>
                <a:moveTo>
                  <a:pt x="1722713" y="1626039"/>
                </a:moveTo>
                <a:cubicBezTo>
                  <a:pt x="1734700" y="1634314"/>
                  <a:pt x="1747427" y="1623387"/>
                  <a:pt x="1759732" y="1626039"/>
                </a:cubicBezTo>
                <a:cubicBezTo>
                  <a:pt x="1770127" y="1628267"/>
                  <a:pt x="1773098" y="1638237"/>
                  <a:pt x="1784447" y="1638450"/>
                </a:cubicBezTo>
                <a:cubicBezTo>
                  <a:pt x="1781160" y="1652664"/>
                  <a:pt x="1790494" y="1654255"/>
                  <a:pt x="1788584" y="1667195"/>
                </a:cubicBezTo>
                <a:cubicBezTo>
                  <a:pt x="1802798" y="1663908"/>
                  <a:pt x="1804389" y="1673349"/>
                  <a:pt x="1817330" y="1671332"/>
                </a:cubicBezTo>
                <a:cubicBezTo>
                  <a:pt x="1815103" y="1679818"/>
                  <a:pt x="1823165" y="1680137"/>
                  <a:pt x="1825604" y="1683743"/>
                </a:cubicBezTo>
                <a:cubicBezTo>
                  <a:pt x="1827832" y="1687138"/>
                  <a:pt x="1827090" y="1692123"/>
                  <a:pt x="1829742" y="1696048"/>
                </a:cubicBezTo>
                <a:cubicBezTo>
                  <a:pt x="1834302" y="1703048"/>
                  <a:pt x="1844697" y="1708882"/>
                  <a:pt x="1846184" y="1716626"/>
                </a:cubicBezTo>
                <a:cubicBezTo>
                  <a:pt x="1847244" y="1722567"/>
                  <a:pt x="1836954" y="1729673"/>
                  <a:pt x="1842045" y="1737205"/>
                </a:cubicBezTo>
                <a:cubicBezTo>
                  <a:pt x="1845651" y="1750358"/>
                  <a:pt x="1828468" y="1742826"/>
                  <a:pt x="1829742" y="1753646"/>
                </a:cubicBezTo>
                <a:cubicBezTo>
                  <a:pt x="1834091" y="1796394"/>
                  <a:pt x="1822423" y="1823124"/>
                  <a:pt x="1805027" y="1844126"/>
                </a:cubicBezTo>
                <a:cubicBezTo>
                  <a:pt x="1799830" y="1841050"/>
                  <a:pt x="1798237" y="1847945"/>
                  <a:pt x="1796859" y="1848263"/>
                </a:cubicBezTo>
                <a:cubicBezTo>
                  <a:pt x="1762173" y="1854203"/>
                  <a:pt x="1722501" y="1844656"/>
                  <a:pt x="1702241" y="1831821"/>
                </a:cubicBezTo>
                <a:cubicBezTo>
                  <a:pt x="1696513" y="1815486"/>
                  <a:pt x="1683997" y="1806152"/>
                  <a:pt x="1677526" y="1790664"/>
                </a:cubicBezTo>
                <a:cubicBezTo>
                  <a:pt x="1677526" y="1774225"/>
                  <a:pt x="1677526" y="1757783"/>
                  <a:pt x="1677526" y="1741341"/>
                </a:cubicBezTo>
                <a:cubicBezTo>
                  <a:pt x="1676465" y="1734022"/>
                  <a:pt x="1670312" y="1731901"/>
                  <a:pt x="1660978" y="1732962"/>
                </a:cubicBezTo>
                <a:cubicBezTo>
                  <a:pt x="1670844" y="1723732"/>
                  <a:pt x="1690679" y="1724263"/>
                  <a:pt x="1706271" y="1720657"/>
                </a:cubicBezTo>
                <a:cubicBezTo>
                  <a:pt x="1711257" y="1703473"/>
                  <a:pt x="1716350" y="1694457"/>
                  <a:pt x="1706271" y="1679500"/>
                </a:cubicBezTo>
                <a:cubicBezTo>
                  <a:pt x="1708605" y="1658604"/>
                  <a:pt x="1712318" y="1638874"/>
                  <a:pt x="1722713" y="1626039"/>
                </a:cubicBezTo>
                <a:close/>
                <a:moveTo>
                  <a:pt x="940845" y="1593157"/>
                </a:moveTo>
                <a:cubicBezTo>
                  <a:pt x="957499" y="1590186"/>
                  <a:pt x="964288" y="1597081"/>
                  <a:pt x="961423" y="1613735"/>
                </a:cubicBezTo>
                <a:cubicBezTo>
                  <a:pt x="954528" y="1613735"/>
                  <a:pt x="947740" y="1613735"/>
                  <a:pt x="940845" y="1613735"/>
                </a:cubicBezTo>
                <a:cubicBezTo>
                  <a:pt x="940845" y="1606840"/>
                  <a:pt x="940845" y="1599945"/>
                  <a:pt x="940845" y="1593157"/>
                </a:cubicBezTo>
                <a:close/>
                <a:moveTo>
                  <a:pt x="492263" y="1572579"/>
                </a:moveTo>
                <a:cubicBezTo>
                  <a:pt x="502975" y="1571305"/>
                  <a:pt x="509977" y="1574063"/>
                  <a:pt x="508703" y="1584882"/>
                </a:cubicBezTo>
                <a:cubicBezTo>
                  <a:pt x="497989" y="1586049"/>
                  <a:pt x="490989" y="1583397"/>
                  <a:pt x="492263" y="1572579"/>
                </a:cubicBezTo>
                <a:close/>
                <a:moveTo>
                  <a:pt x="1599041" y="1571757"/>
                </a:moveTo>
                <a:cubicBezTo>
                  <a:pt x="1615261" y="1575078"/>
                  <a:pt x="1620829" y="1589020"/>
                  <a:pt x="1632127" y="1597294"/>
                </a:cubicBezTo>
                <a:cubicBezTo>
                  <a:pt x="1625975" y="1603447"/>
                  <a:pt x="1619822" y="1609705"/>
                  <a:pt x="1615685" y="1617872"/>
                </a:cubicBezTo>
                <a:cubicBezTo>
                  <a:pt x="1595320" y="1618296"/>
                  <a:pt x="1595426" y="1613842"/>
                  <a:pt x="1578665" y="1617872"/>
                </a:cubicBezTo>
                <a:cubicBezTo>
                  <a:pt x="1578665" y="1602810"/>
                  <a:pt x="1578665" y="1587642"/>
                  <a:pt x="1578665" y="1572579"/>
                </a:cubicBezTo>
                <a:cubicBezTo>
                  <a:pt x="1587045" y="1570723"/>
                  <a:pt x="1593635" y="1570650"/>
                  <a:pt x="1599041" y="1571757"/>
                </a:cubicBezTo>
                <a:close/>
                <a:moveTo>
                  <a:pt x="888777" y="1566133"/>
                </a:moveTo>
                <a:cubicBezTo>
                  <a:pt x="889903" y="1565470"/>
                  <a:pt x="891203" y="1566265"/>
                  <a:pt x="891309" y="1568440"/>
                </a:cubicBezTo>
                <a:cubicBezTo>
                  <a:pt x="898841" y="1583184"/>
                  <a:pt x="896295" y="1618507"/>
                  <a:pt x="870838" y="1613733"/>
                </a:cubicBezTo>
                <a:cubicBezTo>
                  <a:pt x="866699" y="1590398"/>
                  <a:pt x="878474" y="1582973"/>
                  <a:pt x="887279" y="1572577"/>
                </a:cubicBezTo>
                <a:cubicBezTo>
                  <a:pt x="886696" y="1568917"/>
                  <a:pt x="887650" y="1566796"/>
                  <a:pt x="888777" y="1566133"/>
                </a:cubicBezTo>
                <a:close/>
                <a:moveTo>
                  <a:pt x="611461" y="1551801"/>
                </a:moveTo>
                <a:cubicBezTo>
                  <a:pt x="618250" y="1551735"/>
                  <a:pt x="625808" y="1552424"/>
                  <a:pt x="632278" y="1551999"/>
                </a:cubicBezTo>
                <a:cubicBezTo>
                  <a:pt x="639703" y="1566108"/>
                  <a:pt x="645854" y="1575442"/>
                  <a:pt x="640444" y="1593051"/>
                </a:cubicBezTo>
                <a:cubicBezTo>
                  <a:pt x="621988" y="1590504"/>
                  <a:pt x="609154" y="1608113"/>
                  <a:pt x="599288" y="1601324"/>
                </a:cubicBezTo>
                <a:cubicBezTo>
                  <a:pt x="599820" y="1584459"/>
                  <a:pt x="600138" y="1567593"/>
                  <a:pt x="595258" y="1556137"/>
                </a:cubicBezTo>
                <a:cubicBezTo>
                  <a:pt x="598652" y="1552690"/>
                  <a:pt x="604672" y="1551868"/>
                  <a:pt x="611461" y="1551801"/>
                </a:cubicBezTo>
                <a:close/>
                <a:moveTo>
                  <a:pt x="726897" y="1539589"/>
                </a:moveTo>
                <a:cubicBezTo>
                  <a:pt x="726367" y="1550090"/>
                  <a:pt x="720956" y="1555500"/>
                  <a:pt x="710455" y="1556031"/>
                </a:cubicBezTo>
                <a:cubicBezTo>
                  <a:pt x="710879" y="1545636"/>
                  <a:pt x="716396" y="1540120"/>
                  <a:pt x="726897" y="1539589"/>
                </a:cubicBezTo>
                <a:close/>
                <a:moveTo>
                  <a:pt x="870836" y="1506706"/>
                </a:moveTo>
                <a:cubicBezTo>
                  <a:pt x="876034" y="1522935"/>
                  <a:pt x="858851" y="1516677"/>
                  <a:pt x="858533" y="1527284"/>
                </a:cubicBezTo>
                <a:cubicBezTo>
                  <a:pt x="849517" y="1523254"/>
                  <a:pt x="862246" y="1506706"/>
                  <a:pt x="870836" y="1506706"/>
                </a:cubicBezTo>
                <a:close/>
                <a:moveTo>
                  <a:pt x="1591076" y="1473822"/>
                </a:moveTo>
                <a:cubicBezTo>
                  <a:pt x="1590757" y="1499493"/>
                  <a:pt x="1563072" y="1498007"/>
                  <a:pt x="1566361" y="1527284"/>
                </a:cubicBezTo>
                <a:cubicBezTo>
                  <a:pt x="1578029" y="1527921"/>
                  <a:pt x="1576013" y="1514873"/>
                  <a:pt x="1586939" y="1514979"/>
                </a:cubicBezTo>
                <a:cubicBezTo>
                  <a:pt x="1601153" y="1511373"/>
                  <a:pt x="1615473" y="1507873"/>
                  <a:pt x="1623957" y="1498539"/>
                </a:cubicBezTo>
                <a:cubicBezTo>
                  <a:pt x="1607411" y="1495887"/>
                  <a:pt x="1617488" y="1466610"/>
                  <a:pt x="1591076" y="1473822"/>
                </a:cubicBezTo>
                <a:close/>
                <a:moveTo>
                  <a:pt x="2084848" y="1391510"/>
                </a:moveTo>
                <a:cubicBezTo>
                  <a:pt x="2086015" y="1405406"/>
                  <a:pt x="2089833" y="1416755"/>
                  <a:pt x="2105320" y="1416224"/>
                </a:cubicBezTo>
                <a:cubicBezTo>
                  <a:pt x="2102774" y="1403708"/>
                  <a:pt x="2098956" y="1392466"/>
                  <a:pt x="2084848" y="1391510"/>
                </a:cubicBezTo>
                <a:close/>
                <a:moveTo>
                  <a:pt x="1730880" y="1354490"/>
                </a:moveTo>
                <a:cubicBezTo>
                  <a:pt x="1714228" y="1365204"/>
                  <a:pt x="1686648" y="1365097"/>
                  <a:pt x="1673282" y="1379206"/>
                </a:cubicBezTo>
                <a:cubicBezTo>
                  <a:pt x="1676571" y="1393525"/>
                  <a:pt x="1668722" y="1396602"/>
                  <a:pt x="1665116" y="1403921"/>
                </a:cubicBezTo>
                <a:cubicBezTo>
                  <a:pt x="1686754" y="1405830"/>
                  <a:pt x="1686754" y="1413044"/>
                  <a:pt x="1677419" y="1428636"/>
                </a:cubicBezTo>
                <a:cubicBezTo>
                  <a:pt x="1697891" y="1432666"/>
                  <a:pt x="1693649" y="1411983"/>
                  <a:pt x="1706166" y="1408058"/>
                </a:cubicBezTo>
                <a:cubicBezTo>
                  <a:pt x="1741064" y="1407208"/>
                  <a:pt x="1757293" y="1387797"/>
                  <a:pt x="1772038" y="1366901"/>
                </a:cubicBezTo>
                <a:cubicBezTo>
                  <a:pt x="1758036" y="1356611"/>
                  <a:pt x="1747003" y="1365417"/>
                  <a:pt x="1730880" y="1354490"/>
                </a:cubicBezTo>
                <a:close/>
                <a:moveTo>
                  <a:pt x="562164" y="1317472"/>
                </a:moveTo>
                <a:cubicBezTo>
                  <a:pt x="574045" y="1316622"/>
                  <a:pt x="583059" y="1318533"/>
                  <a:pt x="586878" y="1325639"/>
                </a:cubicBezTo>
                <a:cubicBezTo>
                  <a:pt x="601516" y="1320335"/>
                  <a:pt x="601942" y="1316411"/>
                  <a:pt x="619868" y="1321609"/>
                </a:cubicBezTo>
                <a:cubicBezTo>
                  <a:pt x="625809" y="1329351"/>
                  <a:pt x="619973" y="1348869"/>
                  <a:pt x="628141" y="1354492"/>
                </a:cubicBezTo>
                <a:cubicBezTo>
                  <a:pt x="621883" y="1372312"/>
                  <a:pt x="599820" y="1374540"/>
                  <a:pt x="586878" y="1375070"/>
                </a:cubicBezTo>
                <a:cubicBezTo>
                  <a:pt x="585607" y="1384617"/>
                  <a:pt x="587622" y="1390875"/>
                  <a:pt x="591015" y="1395648"/>
                </a:cubicBezTo>
                <a:cubicBezTo>
                  <a:pt x="603003" y="1390981"/>
                  <a:pt x="598971" y="1373160"/>
                  <a:pt x="615732" y="1383237"/>
                </a:cubicBezTo>
                <a:cubicBezTo>
                  <a:pt x="621670" y="1376872"/>
                  <a:pt x="629308" y="1372205"/>
                  <a:pt x="632172" y="1362659"/>
                </a:cubicBezTo>
                <a:cubicBezTo>
                  <a:pt x="670147" y="1357674"/>
                  <a:pt x="677679" y="1382919"/>
                  <a:pt x="718516" y="1375070"/>
                </a:cubicBezTo>
                <a:cubicBezTo>
                  <a:pt x="725411" y="1390132"/>
                  <a:pt x="739306" y="1398194"/>
                  <a:pt x="751399" y="1408058"/>
                </a:cubicBezTo>
                <a:cubicBezTo>
                  <a:pt x="756703" y="1426091"/>
                  <a:pt x="769219" y="1436911"/>
                  <a:pt x="776114" y="1453246"/>
                </a:cubicBezTo>
                <a:cubicBezTo>
                  <a:pt x="782585" y="1464595"/>
                  <a:pt x="799662" y="1465445"/>
                  <a:pt x="796799" y="1486128"/>
                </a:cubicBezTo>
                <a:cubicBezTo>
                  <a:pt x="789904" y="1491644"/>
                  <a:pt x="783009" y="1497054"/>
                  <a:pt x="767947" y="1494403"/>
                </a:cubicBezTo>
                <a:cubicBezTo>
                  <a:pt x="757551" y="1504480"/>
                  <a:pt x="776645" y="1503100"/>
                  <a:pt x="771978" y="1519117"/>
                </a:cubicBezTo>
                <a:cubicBezTo>
                  <a:pt x="775584" y="1532270"/>
                  <a:pt x="758401" y="1524739"/>
                  <a:pt x="759673" y="1535559"/>
                </a:cubicBezTo>
                <a:cubicBezTo>
                  <a:pt x="765931" y="1551257"/>
                  <a:pt x="784283" y="1554864"/>
                  <a:pt x="792556" y="1568442"/>
                </a:cubicBezTo>
                <a:cubicBezTo>
                  <a:pt x="796056" y="1566214"/>
                  <a:pt x="799344" y="1564093"/>
                  <a:pt x="805072" y="1564304"/>
                </a:cubicBezTo>
                <a:cubicBezTo>
                  <a:pt x="805072" y="1569820"/>
                  <a:pt x="805072" y="1575335"/>
                  <a:pt x="805072" y="1580745"/>
                </a:cubicBezTo>
                <a:cubicBezTo>
                  <a:pt x="795419" y="1582124"/>
                  <a:pt x="789586" y="1587323"/>
                  <a:pt x="776221" y="1584882"/>
                </a:cubicBezTo>
                <a:cubicBezTo>
                  <a:pt x="767841" y="1575442"/>
                  <a:pt x="767522" y="1557939"/>
                  <a:pt x="751504" y="1556137"/>
                </a:cubicBezTo>
                <a:cubicBezTo>
                  <a:pt x="763809" y="1535983"/>
                  <a:pt x="737397" y="1536407"/>
                  <a:pt x="739201" y="1514981"/>
                </a:cubicBezTo>
                <a:cubicBezTo>
                  <a:pt x="721274" y="1510738"/>
                  <a:pt x="720214" y="1523467"/>
                  <a:pt x="710348" y="1527284"/>
                </a:cubicBezTo>
                <a:cubicBezTo>
                  <a:pt x="685846" y="1528558"/>
                  <a:pt x="665692" y="1525375"/>
                  <a:pt x="665055" y="1502569"/>
                </a:cubicBezTo>
                <a:cubicBezTo>
                  <a:pt x="648296" y="1482628"/>
                  <a:pt x="619125" y="1475839"/>
                  <a:pt x="595153" y="1473824"/>
                </a:cubicBezTo>
                <a:cubicBezTo>
                  <a:pt x="581575" y="1480824"/>
                  <a:pt x="574151" y="1493872"/>
                  <a:pt x="574575" y="1514981"/>
                </a:cubicBezTo>
                <a:cubicBezTo>
                  <a:pt x="561316" y="1518693"/>
                  <a:pt x="568741" y="1501509"/>
                  <a:pt x="562164" y="1498539"/>
                </a:cubicBezTo>
                <a:cubicBezTo>
                  <a:pt x="547207" y="1500024"/>
                  <a:pt x="546891" y="1516148"/>
                  <a:pt x="533312" y="1519117"/>
                </a:cubicBezTo>
                <a:cubicBezTo>
                  <a:pt x="538935" y="1528664"/>
                  <a:pt x="545087" y="1537574"/>
                  <a:pt x="553997" y="1543832"/>
                </a:cubicBezTo>
                <a:cubicBezTo>
                  <a:pt x="555906" y="1556774"/>
                  <a:pt x="548904" y="1560698"/>
                  <a:pt x="541692" y="1564410"/>
                </a:cubicBezTo>
                <a:cubicBezTo>
                  <a:pt x="541268" y="1578518"/>
                  <a:pt x="566726" y="1566851"/>
                  <a:pt x="566302" y="1580852"/>
                </a:cubicBezTo>
                <a:cubicBezTo>
                  <a:pt x="569059" y="1597294"/>
                  <a:pt x="550708" y="1592627"/>
                  <a:pt x="537555" y="1593157"/>
                </a:cubicBezTo>
                <a:cubicBezTo>
                  <a:pt x="534054" y="1588384"/>
                  <a:pt x="532145" y="1582124"/>
                  <a:pt x="533419" y="1572579"/>
                </a:cubicBezTo>
                <a:cubicBezTo>
                  <a:pt x="523659" y="1567275"/>
                  <a:pt x="521750" y="1554122"/>
                  <a:pt x="516977" y="1543726"/>
                </a:cubicBezTo>
                <a:cubicBezTo>
                  <a:pt x="508809" y="1547864"/>
                  <a:pt x="499475" y="1550833"/>
                  <a:pt x="496399" y="1560167"/>
                </a:cubicBezTo>
                <a:cubicBezTo>
                  <a:pt x="476775" y="1558365"/>
                  <a:pt x="465637" y="1565047"/>
                  <a:pt x="455242" y="1572579"/>
                </a:cubicBezTo>
                <a:cubicBezTo>
                  <a:pt x="455242" y="1600052"/>
                  <a:pt x="435301" y="1607582"/>
                  <a:pt x="418223" y="1617872"/>
                </a:cubicBezTo>
                <a:cubicBezTo>
                  <a:pt x="401357" y="1621054"/>
                  <a:pt x="397114" y="1611507"/>
                  <a:pt x="381203" y="1613735"/>
                </a:cubicBezTo>
                <a:cubicBezTo>
                  <a:pt x="370913" y="1612992"/>
                  <a:pt x="368261" y="1619993"/>
                  <a:pt x="364761" y="1626038"/>
                </a:cubicBezTo>
                <a:cubicBezTo>
                  <a:pt x="348532" y="1624978"/>
                  <a:pt x="336123" y="1627630"/>
                  <a:pt x="331880" y="1638450"/>
                </a:cubicBezTo>
                <a:cubicBezTo>
                  <a:pt x="305254" y="1640252"/>
                  <a:pt x="290617" y="1644284"/>
                  <a:pt x="270143" y="1634420"/>
                </a:cubicBezTo>
                <a:cubicBezTo>
                  <a:pt x="273538" y="1622751"/>
                  <a:pt x="264311" y="1623706"/>
                  <a:pt x="266007" y="1613842"/>
                </a:cubicBezTo>
                <a:cubicBezTo>
                  <a:pt x="263144" y="1602704"/>
                  <a:pt x="274493" y="1605886"/>
                  <a:pt x="278312" y="1601430"/>
                </a:cubicBezTo>
                <a:cubicBezTo>
                  <a:pt x="275447" y="1583504"/>
                  <a:pt x="290191" y="1583186"/>
                  <a:pt x="290617" y="1568547"/>
                </a:cubicBezTo>
                <a:cubicBezTo>
                  <a:pt x="289767" y="1555713"/>
                  <a:pt x="270143" y="1561652"/>
                  <a:pt x="257734" y="1560380"/>
                </a:cubicBezTo>
                <a:cubicBezTo>
                  <a:pt x="258051" y="1554546"/>
                  <a:pt x="258370" y="1548712"/>
                  <a:pt x="253597" y="1548075"/>
                </a:cubicBezTo>
                <a:cubicBezTo>
                  <a:pt x="266537" y="1527390"/>
                  <a:pt x="295601" y="1549560"/>
                  <a:pt x="307057" y="1556244"/>
                </a:cubicBezTo>
                <a:cubicBezTo>
                  <a:pt x="337819" y="1552742"/>
                  <a:pt x="351715" y="1532270"/>
                  <a:pt x="377066" y="1523254"/>
                </a:cubicBezTo>
                <a:cubicBezTo>
                  <a:pt x="371019" y="1504584"/>
                  <a:pt x="326363" y="1524527"/>
                  <a:pt x="319468" y="1506812"/>
                </a:cubicBezTo>
                <a:cubicBezTo>
                  <a:pt x="297723" y="1507343"/>
                  <a:pt x="292949" y="1512435"/>
                  <a:pt x="282448" y="1498539"/>
                </a:cubicBezTo>
                <a:cubicBezTo>
                  <a:pt x="281388" y="1478385"/>
                  <a:pt x="300692" y="1478491"/>
                  <a:pt x="315332" y="1473824"/>
                </a:cubicBezTo>
                <a:cubicBezTo>
                  <a:pt x="322120" y="1465445"/>
                  <a:pt x="334212" y="1462474"/>
                  <a:pt x="335910" y="1449110"/>
                </a:cubicBezTo>
                <a:cubicBezTo>
                  <a:pt x="344289" y="1450275"/>
                  <a:pt x="343972" y="1460141"/>
                  <a:pt x="352351" y="1461413"/>
                </a:cubicBezTo>
                <a:cubicBezTo>
                  <a:pt x="361685" y="1458444"/>
                  <a:pt x="384385" y="1468838"/>
                  <a:pt x="381098" y="1453246"/>
                </a:cubicBezTo>
                <a:cubicBezTo>
                  <a:pt x="389689" y="1458337"/>
                  <a:pt x="397114" y="1464595"/>
                  <a:pt x="405706" y="1469688"/>
                </a:cubicBezTo>
                <a:cubicBezTo>
                  <a:pt x="410904" y="1468732"/>
                  <a:pt x="411115" y="1457383"/>
                  <a:pt x="405706" y="1457276"/>
                </a:cubicBezTo>
                <a:cubicBezTo>
                  <a:pt x="432756" y="1434896"/>
                  <a:pt x="433073" y="1385784"/>
                  <a:pt x="459273" y="1362659"/>
                </a:cubicBezTo>
                <a:cubicBezTo>
                  <a:pt x="471682" y="1362659"/>
                  <a:pt x="483987" y="1362659"/>
                  <a:pt x="496292" y="1362659"/>
                </a:cubicBezTo>
                <a:cubicBezTo>
                  <a:pt x="498308" y="1349718"/>
                  <a:pt x="488867" y="1348127"/>
                  <a:pt x="492156" y="1333914"/>
                </a:cubicBezTo>
                <a:cubicBezTo>
                  <a:pt x="500324" y="1346006"/>
                  <a:pt x="519523" y="1338581"/>
                  <a:pt x="525144" y="1325639"/>
                </a:cubicBezTo>
                <a:cubicBezTo>
                  <a:pt x="544239" y="1329671"/>
                  <a:pt x="549965" y="1320335"/>
                  <a:pt x="562164" y="1317472"/>
                </a:cubicBezTo>
                <a:close/>
                <a:moveTo>
                  <a:pt x="117823" y="1317472"/>
                </a:moveTo>
                <a:cubicBezTo>
                  <a:pt x="134688" y="1317048"/>
                  <a:pt x="151554" y="1316624"/>
                  <a:pt x="163116" y="1321503"/>
                </a:cubicBezTo>
                <a:cubicBezTo>
                  <a:pt x="163116" y="1332428"/>
                  <a:pt x="164600" y="1344945"/>
                  <a:pt x="158979" y="1350355"/>
                </a:cubicBezTo>
                <a:cubicBezTo>
                  <a:pt x="145826" y="1353961"/>
                  <a:pt x="150493" y="1339641"/>
                  <a:pt x="142538" y="1337945"/>
                </a:cubicBezTo>
                <a:cubicBezTo>
                  <a:pt x="127793" y="1336884"/>
                  <a:pt x="127369" y="1350355"/>
                  <a:pt x="113791" y="1350355"/>
                </a:cubicBezTo>
                <a:cubicBezTo>
                  <a:pt x="98940" y="1339111"/>
                  <a:pt x="112413" y="1330096"/>
                  <a:pt x="117823" y="1317472"/>
                </a:cubicBezTo>
                <a:close/>
                <a:moveTo>
                  <a:pt x="301055" y="1306780"/>
                </a:moveTo>
                <a:cubicBezTo>
                  <a:pt x="314157" y="1306407"/>
                  <a:pt x="327185" y="1307024"/>
                  <a:pt x="340047" y="1309199"/>
                </a:cubicBezTo>
                <a:cubicBezTo>
                  <a:pt x="334424" y="1318639"/>
                  <a:pt x="323073" y="1322352"/>
                  <a:pt x="315330" y="1329777"/>
                </a:cubicBezTo>
                <a:cubicBezTo>
                  <a:pt x="294858" y="1332429"/>
                  <a:pt x="297828" y="1331792"/>
                  <a:pt x="282447" y="1325639"/>
                </a:cubicBezTo>
                <a:cubicBezTo>
                  <a:pt x="269188" y="1331579"/>
                  <a:pt x="247868" y="1329564"/>
                  <a:pt x="228881" y="1329777"/>
                </a:cubicBezTo>
                <a:cubicBezTo>
                  <a:pt x="213394" y="1333914"/>
                  <a:pt x="185709" y="1348445"/>
                  <a:pt x="183588" y="1321502"/>
                </a:cubicBezTo>
                <a:cubicBezTo>
                  <a:pt x="221774" y="1317922"/>
                  <a:pt x="261749" y="1307898"/>
                  <a:pt x="301055" y="1306780"/>
                </a:cubicBezTo>
                <a:close/>
                <a:moveTo>
                  <a:pt x="368898" y="1296787"/>
                </a:moveTo>
                <a:cubicBezTo>
                  <a:pt x="376324" y="1305803"/>
                  <a:pt x="394250" y="1304319"/>
                  <a:pt x="401782" y="1313335"/>
                </a:cubicBezTo>
                <a:cubicBezTo>
                  <a:pt x="399660" y="1316622"/>
                  <a:pt x="397539" y="1320017"/>
                  <a:pt x="397645" y="1325638"/>
                </a:cubicBezTo>
                <a:cubicBezTo>
                  <a:pt x="375156" y="1327760"/>
                  <a:pt x="359458" y="1322775"/>
                  <a:pt x="348320" y="1313335"/>
                </a:cubicBezTo>
                <a:cubicBezTo>
                  <a:pt x="352989" y="1305591"/>
                  <a:pt x="364231" y="1304636"/>
                  <a:pt x="368898" y="1296787"/>
                </a:cubicBezTo>
                <a:close/>
                <a:moveTo>
                  <a:pt x="862670" y="1263904"/>
                </a:moveTo>
                <a:cubicBezTo>
                  <a:pt x="862140" y="1280133"/>
                  <a:pt x="844744" y="1276526"/>
                  <a:pt x="854397" y="1292755"/>
                </a:cubicBezTo>
                <a:cubicBezTo>
                  <a:pt x="867867" y="1291164"/>
                  <a:pt x="881020" y="1289149"/>
                  <a:pt x="883248" y="1276209"/>
                </a:cubicBezTo>
                <a:cubicBezTo>
                  <a:pt x="873489" y="1275042"/>
                  <a:pt x="875612" y="1261995"/>
                  <a:pt x="862670" y="1263904"/>
                </a:cubicBezTo>
                <a:close/>
                <a:moveTo>
                  <a:pt x="1014992" y="1255842"/>
                </a:moveTo>
                <a:cubicBezTo>
                  <a:pt x="1007248" y="1303045"/>
                  <a:pt x="1032387" y="1338474"/>
                  <a:pt x="1014992" y="1371038"/>
                </a:cubicBezTo>
                <a:cubicBezTo>
                  <a:pt x="1028993" y="1376235"/>
                  <a:pt x="1030691" y="1393844"/>
                  <a:pt x="1047980" y="1395753"/>
                </a:cubicBezTo>
                <a:cubicBezTo>
                  <a:pt x="1073969" y="1397026"/>
                  <a:pt x="1082242" y="1380691"/>
                  <a:pt x="1109715" y="1383343"/>
                </a:cubicBezTo>
                <a:cubicBezTo>
                  <a:pt x="1108867" y="1371568"/>
                  <a:pt x="1125626" y="1363082"/>
                  <a:pt x="1126050" y="1350353"/>
                </a:cubicBezTo>
                <a:cubicBezTo>
                  <a:pt x="1126581" y="1334548"/>
                  <a:pt x="1120003" y="1329775"/>
                  <a:pt x="1109609" y="1317472"/>
                </a:cubicBezTo>
                <a:cubicBezTo>
                  <a:pt x="1083727" y="1319911"/>
                  <a:pt x="1071954" y="1308455"/>
                  <a:pt x="1060177" y="1296893"/>
                </a:cubicBezTo>
                <a:cubicBezTo>
                  <a:pt x="1062936" y="1281830"/>
                  <a:pt x="1051267" y="1281193"/>
                  <a:pt x="1052010" y="1268147"/>
                </a:cubicBezTo>
                <a:cubicBezTo>
                  <a:pt x="1039601" y="1264117"/>
                  <a:pt x="1027402" y="1259767"/>
                  <a:pt x="1014992" y="1255842"/>
                </a:cubicBezTo>
                <a:close/>
                <a:moveTo>
                  <a:pt x="578712" y="1235159"/>
                </a:moveTo>
                <a:cubicBezTo>
                  <a:pt x="588151" y="1238554"/>
                  <a:pt x="589955" y="1260405"/>
                  <a:pt x="582847" y="1268043"/>
                </a:cubicBezTo>
                <a:cubicBezTo>
                  <a:pt x="573513" y="1264967"/>
                  <a:pt x="581258" y="1244919"/>
                  <a:pt x="578712" y="1235159"/>
                </a:cubicBezTo>
                <a:close/>
                <a:moveTo>
                  <a:pt x="990276" y="1226884"/>
                </a:moveTo>
                <a:cubicBezTo>
                  <a:pt x="969591" y="1229536"/>
                  <a:pt x="957499" y="1240780"/>
                  <a:pt x="936814" y="1243326"/>
                </a:cubicBezTo>
                <a:cubicBezTo>
                  <a:pt x="926633" y="1239719"/>
                  <a:pt x="904887" y="1235264"/>
                  <a:pt x="895660" y="1243326"/>
                </a:cubicBezTo>
                <a:cubicBezTo>
                  <a:pt x="896508" y="1269844"/>
                  <a:pt x="930237" y="1263480"/>
                  <a:pt x="957288" y="1263904"/>
                </a:cubicBezTo>
                <a:cubicBezTo>
                  <a:pt x="963864" y="1246401"/>
                  <a:pt x="1003853" y="1259024"/>
                  <a:pt x="1002581" y="1243326"/>
                </a:cubicBezTo>
                <a:cubicBezTo>
                  <a:pt x="994095" y="1242158"/>
                  <a:pt x="994306" y="1232294"/>
                  <a:pt x="990276" y="1226884"/>
                </a:cubicBezTo>
                <a:close/>
                <a:moveTo>
                  <a:pt x="2031280" y="1214579"/>
                </a:moveTo>
                <a:cubicBezTo>
                  <a:pt x="2025553" y="1226036"/>
                  <a:pt x="2001155" y="1250857"/>
                  <a:pt x="2023007" y="1263904"/>
                </a:cubicBezTo>
                <a:cubicBezTo>
                  <a:pt x="2030113" y="1261358"/>
                  <a:pt x="2022690" y="1244386"/>
                  <a:pt x="2031280" y="1243326"/>
                </a:cubicBezTo>
                <a:cubicBezTo>
                  <a:pt x="2058860" y="1243219"/>
                  <a:pt x="2043585" y="1285860"/>
                  <a:pt x="2072437" y="1284376"/>
                </a:cubicBezTo>
                <a:cubicBezTo>
                  <a:pt x="2075089" y="1280133"/>
                  <a:pt x="2069043" y="1267404"/>
                  <a:pt x="2072437" y="1263904"/>
                </a:cubicBezTo>
                <a:cubicBezTo>
                  <a:pt x="2073074" y="1263161"/>
                  <a:pt x="2080499" y="1264647"/>
                  <a:pt x="2080605" y="1263904"/>
                </a:cubicBezTo>
                <a:cubicBezTo>
                  <a:pt x="2084635" y="1248947"/>
                  <a:pt x="2083151" y="1230490"/>
                  <a:pt x="2080605" y="1218611"/>
                </a:cubicBezTo>
                <a:cubicBezTo>
                  <a:pt x="2066920" y="1218611"/>
                  <a:pt x="2066603" y="1232081"/>
                  <a:pt x="2051858" y="1231021"/>
                </a:cubicBezTo>
                <a:cubicBezTo>
                  <a:pt x="2054722" y="1215746"/>
                  <a:pt x="2037432" y="1220732"/>
                  <a:pt x="2031280" y="1214579"/>
                </a:cubicBezTo>
                <a:close/>
                <a:moveTo>
                  <a:pt x="1010854" y="1189864"/>
                </a:moveTo>
                <a:cubicBezTo>
                  <a:pt x="990276" y="1182015"/>
                  <a:pt x="988898" y="1217020"/>
                  <a:pt x="1002581" y="1218611"/>
                </a:cubicBezTo>
                <a:cubicBezTo>
                  <a:pt x="1002155" y="1205882"/>
                  <a:pt x="1007565" y="1198987"/>
                  <a:pt x="1010854" y="1189864"/>
                </a:cubicBezTo>
                <a:close/>
                <a:moveTo>
                  <a:pt x="2023112" y="1161119"/>
                </a:moveTo>
                <a:cubicBezTo>
                  <a:pt x="2015369" y="1160163"/>
                  <a:pt x="2014097" y="1165786"/>
                  <a:pt x="2006672" y="1165256"/>
                </a:cubicBezTo>
                <a:cubicBezTo>
                  <a:pt x="2003383" y="1183606"/>
                  <a:pt x="2010491" y="1191562"/>
                  <a:pt x="2027250" y="1189971"/>
                </a:cubicBezTo>
                <a:cubicBezTo>
                  <a:pt x="2027144" y="1178939"/>
                  <a:pt x="2028735" y="1166316"/>
                  <a:pt x="2023112" y="1161119"/>
                </a:cubicBezTo>
                <a:close/>
                <a:moveTo>
                  <a:pt x="2171524" y="1152938"/>
                </a:moveTo>
                <a:cubicBezTo>
                  <a:pt x="2175966" y="1152527"/>
                  <a:pt x="2181005" y="1154119"/>
                  <a:pt x="2183604" y="1156876"/>
                </a:cubicBezTo>
                <a:cubicBezTo>
                  <a:pt x="2180739" y="1169817"/>
                  <a:pt x="2172677" y="1162286"/>
                  <a:pt x="2163025" y="1161012"/>
                </a:cubicBezTo>
                <a:cubicBezTo>
                  <a:pt x="2163237" y="1155762"/>
                  <a:pt x="2167082" y="1153349"/>
                  <a:pt x="2171524" y="1152938"/>
                </a:cubicBezTo>
                <a:close/>
                <a:moveTo>
                  <a:pt x="2237062" y="1132267"/>
                </a:moveTo>
                <a:cubicBezTo>
                  <a:pt x="2242790" y="1131419"/>
                  <a:pt x="2243638" y="1136405"/>
                  <a:pt x="2245336" y="1136405"/>
                </a:cubicBezTo>
                <a:cubicBezTo>
                  <a:pt x="2258064" y="1136192"/>
                  <a:pt x="2274400" y="1146376"/>
                  <a:pt x="2290628" y="1144572"/>
                </a:cubicBezTo>
                <a:cubicBezTo>
                  <a:pt x="2293704" y="1169606"/>
                  <a:pt x="2287765" y="1185622"/>
                  <a:pt x="2278219" y="1198033"/>
                </a:cubicBezTo>
                <a:cubicBezTo>
                  <a:pt x="2262943" y="1199624"/>
                  <a:pt x="2267398" y="1181379"/>
                  <a:pt x="2249367" y="1185728"/>
                </a:cubicBezTo>
                <a:cubicBezTo>
                  <a:pt x="2232183" y="1182228"/>
                  <a:pt x="2240349" y="1204185"/>
                  <a:pt x="2232924" y="1210443"/>
                </a:cubicBezTo>
                <a:cubicBezTo>
                  <a:pt x="2221258" y="1204185"/>
                  <a:pt x="2223909" y="1183713"/>
                  <a:pt x="2212346" y="1177561"/>
                </a:cubicBezTo>
                <a:cubicBezTo>
                  <a:pt x="2213724" y="1146482"/>
                  <a:pt x="2218287" y="1135344"/>
                  <a:pt x="2237062" y="1132267"/>
                </a:cubicBezTo>
                <a:close/>
                <a:moveTo>
                  <a:pt x="862670" y="1111688"/>
                </a:moveTo>
                <a:cubicBezTo>
                  <a:pt x="861927" y="1123250"/>
                  <a:pt x="875080" y="1121235"/>
                  <a:pt x="874973" y="1132266"/>
                </a:cubicBezTo>
                <a:cubicBezTo>
                  <a:pt x="882081" y="1132479"/>
                  <a:pt x="885581" y="1129084"/>
                  <a:pt x="887385" y="1124099"/>
                </a:cubicBezTo>
                <a:cubicBezTo>
                  <a:pt x="877308" y="1121660"/>
                  <a:pt x="878580" y="1108082"/>
                  <a:pt x="862670" y="1111688"/>
                </a:cubicBezTo>
                <a:close/>
                <a:moveTo>
                  <a:pt x="2097152" y="1103415"/>
                </a:moveTo>
                <a:cubicBezTo>
                  <a:pt x="2097364" y="1109142"/>
                  <a:pt x="2095243" y="1112431"/>
                  <a:pt x="2093015" y="1115720"/>
                </a:cubicBezTo>
                <a:cubicBezTo>
                  <a:pt x="2098636" y="1117098"/>
                  <a:pt x="2100971" y="1121660"/>
                  <a:pt x="2109457" y="1119856"/>
                </a:cubicBezTo>
                <a:cubicBezTo>
                  <a:pt x="2110200" y="1109566"/>
                  <a:pt x="2103198" y="1107021"/>
                  <a:pt x="2097152" y="1103415"/>
                </a:cubicBezTo>
                <a:close/>
                <a:moveTo>
                  <a:pt x="2270053" y="1095142"/>
                </a:moveTo>
                <a:cubicBezTo>
                  <a:pt x="2290843" y="1093551"/>
                  <a:pt x="2308558" y="1095035"/>
                  <a:pt x="2302935" y="1119857"/>
                </a:cubicBezTo>
                <a:cubicBezTo>
                  <a:pt x="2285752" y="1124313"/>
                  <a:pt x="2284797" y="1120918"/>
                  <a:pt x="2265915" y="1119857"/>
                </a:cubicBezTo>
                <a:cubicBezTo>
                  <a:pt x="2262945" y="1107234"/>
                  <a:pt x="2273022" y="1107764"/>
                  <a:pt x="2270053" y="1095142"/>
                </a:cubicBezTo>
                <a:close/>
                <a:moveTo>
                  <a:pt x="1031432" y="1053879"/>
                </a:moveTo>
                <a:cubicBezTo>
                  <a:pt x="1016795" y="1060137"/>
                  <a:pt x="1012234" y="1076154"/>
                  <a:pt x="998549" y="1082836"/>
                </a:cubicBezTo>
                <a:cubicBezTo>
                  <a:pt x="989746" y="1068092"/>
                  <a:pt x="983170" y="1081563"/>
                  <a:pt x="973836" y="1086973"/>
                </a:cubicBezTo>
                <a:cubicBezTo>
                  <a:pt x="973941" y="1079867"/>
                  <a:pt x="970652" y="1076366"/>
                  <a:pt x="965561" y="1074563"/>
                </a:cubicBezTo>
                <a:cubicBezTo>
                  <a:pt x="961105" y="1088777"/>
                  <a:pt x="951030" y="1111688"/>
                  <a:pt x="969698" y="1115613"/>
                </a:cubicBezTo>
                <a:cubicBezTo>
                  <a:pt x="973197" y="1109566"/>
                  <a:pt x="979988" y="1106810"/>
                  <a:pt x="990276" y="1107445"/>
                </a:cubicBezTo>
                <a:cubicBezTo>
                  <a:pt x="997384" y="1122295"/>
                  <a:pt x="1011702" y="1129933"/>
                  <a:pt x="1023264" y="1140328"/>
                </a:cubicBezTo>
                <a:cubicBezTo>
                  <a:pt x="1031645" y="1126858"/>
                  <a:pt x="1025493" y="1098641"/>
                  <a:pt x="1027296" y="1078593"/>
                </a:cubicBezTo>
                <a:cubicBezTo>
                  <a:pt x="1028252" y="1072229"/>
                  <a:pt x="1043101" y="1059500"/>
                  <a:pt x="1031432" y="1053879"/>
                </a:cubicBezTo>
                <a:close/>
                <a:moveTo>
                  <a:pt x="2244599" y="1046129"/>
                </a:moveTo>
                <a:cubicBezTo>
                  <a:pt x="2251807" y="1047886"/>
                  <a:pt x="2258092" y="1051837"/>
                  <a:pt x="2261778" y="1058228"/>
                </a:cubicBezTo>
                <a:cubicBezTo>
                  <a:pt x="2260080" y="1072867"/>
                  <a:pt x="2246079" y="1075413"/>
                  <a:pt x="2245336" y="1091111"/>
                </a:cubicBezTo>
                <a:cubicBezTo>
                  <a:pt x="2234518" y="1084110"/>
                  <a:pt x="2210121" y="1090794"/>
                  <a:pt x="2200043" y="1082943"/>
                </a:cubicBezTo>
                <a:cubicBezTo>
                  <a:pt x="2193043" y="1055337"/>
                  <a:pt x="2222976" y="1040859"/>
                  <a:pt x="2244599" y="1046129"/>
                </a:cubicBezTo>
                <a:close/>
                <a:moveTo>
                  <a:pt x="27986" y="1032794"/>
                </a:moveTo>
                <a:cubicBezTo>
                  <a:pt x="34384" y="1032241"/>
                  <a:pt x="41239" y="1033619"/>
                  <a:pt x="47816" y="1037650"/>
                </a:cubicBezTo>
                <a:cubicBezTo>
                  <a:pt x="56302" y="1070320"/>
                  <a:pt x="25964" y="1082838"/>
                  <a:pt x="2627" y="1070533"/>
                </a:cubicBezTo>
                <a:cubicBezTo>
                  <a:pt x="-6283" y="1053508"/>
                  <a:pt x="8793" y="1034455"/>
                  <a:pt x="27986" y="1032794"/>
                </a:cubicBezTo>
                <a:close/>
                <a:moveTo>
                  <a:pt x="636202" y="1017072"/>
                </a:moveTo>
                <a:cubicBezTo>
                  <a:pt x="640127" y="1024073"/>
                  <a:pt x="649780" y="1025345"/>
                  <a:pt x="652645" y="1033620"/>
                </a:cubicBezTo>
                <a:cubicBezTo>
                  <a:pt x="652645" y="1043167"/>
                  <a:pt x="652645" y="1052819"/>
                  <a:pt x="652645" y="1062365"/>
                </a:cubicBezTo>
                <a:cubicBezTo>
                  <a:pt x="655932" y="1072866"/>
                  <a:pt x="656888" y="1085595"/>
                  <a:pt x="665055" y="1091112"/>
                </a:cubicBezTo>
                <a:cubicBezTo>
                  <a:pt x="654023" y="1102037"/>
                  <a:pt x="642885" y="1112857"/>
                  <a:pt x="628035" y="1119857"/>
                </a:cubicBezTo>
                <a:cubicBezTo>
                  <a:pt x="606713" y="1119222"/>
                  <a:pt x="599820" y="1104159"/>
                  <a:pt x="591015" y="1091112"/>
                </a:cubicBezTo>
                <a:cubicBezTo>
                  <a:pt x="593667" y="1069049"/>
                  <a:pt x="609896" y="1060669"/>
                  <a:pt x="611488" y="1037650"/>
                </a:cubicBezTo>
                <a:cubicBezTo>
                  <a:pt x="625913" y="1036907"/>
                  <a:pt x="632278" y="1028210"/>
                  <a:pt x="636202" y="1017072"/>
                </a:cubicBezTo>
                <a:close/>
                <a:moveTo>
                  <a:pt x="471682" y="975916"/>
                </a:moveTo>
                <a:cubicBezTo>
                  <a:pt x="487912" y="973370"/>
                  <a:pt x="489928" y="985038"/>
                  <a:pt x="492261" y="996494"/>
                </a:cubicBezTo>
                <a:cubicBezTo>
                  <a:pt x="486957" y="1002117"/>
                  <a:pt x="472848" y="1002117"/>
                  <a:pt x="467544" y="996494"/>
                </a:cubicBezTo>
                <a:cubicBezTo>
                  <a:pt x="466272" y="986949"/>
                  <a:pt x="468287" y="980689"/>
                  <a:pt x="471682" y="975916"/>
                </a:cubicBezTo>
                <a:close/>
                <a:moveTo>
                  <a:pt x="346087" y="967501"/>
                </a:moveTo>
                <a:cubicBezTo>
                  <a:pt x="355892" y="967218"/>
                  <a:pt x="364205" y="977720"/>
                  <a:pt x="364762" y="988221"/>
                </a:cubicBezTo>
                <a:cubicBezTo>
                  <a:pt x="350018" y="996070"/>
                  <a:pt x="338669" y="987053"/>
                  <a:pt x="336017" y="971779"/>
                </a:cubicBezTo>
                <a:cubicBezTo>
                  <a:pt x="339385" y="968888"/>
                  <a:pt x="342819" y="967596"/>
                  <a:pt x="346087" y="967501"/>
                </a:cubicBezTo>
                <a:close/>
                <a:moveTo>
                  <a:pt x="2237063" y="934652"/>
                </a:moveTo>
                <a:cubicBezTo>
                  <a:pt x="2250853" y="937410"/>
                  <a:pt x="2259445" y="945366"/>
                  <a:pt x="2257641" y="963504"/>
                </a:cubicBezTo>
                <a:cubicBezTo>
                  <a:pt x="2243321" y="967005"/>
                  <a:pt x="2235791" y="977187"/>
                  <a:pt x="2216485" y="975809"/>
                </a:cubicBezTo>
                <a:cubicBezTo>
                  <a:pt x="2217970" y="962125"/>
                  <a:pt x="2228790" y="957989"/>
                  <a:pt x="2237063" y="951094"/>
                </a:cubicBezTo>
                <a:cubicBezTo>
                  <a:pt x="2232290" y="944942"/>
                  <a:pt x="2232290" y="940699"/>
                  <a:pt x="2237063" y="934652"/>
                </a:cubicBezTo>
                <a:close/>
                <a:moveTo>
                  <a:pt x="235644" y="913795"/>
                </a:moveTo>
                <a:cubicBezTo>
                  <a:pt x="251635" y="912721"/>
                  <a:pt x="268819" y="915877"/>
                  <a:pt x="278313" y="922348"/>
                </a:cubicBezTo>
                <a:cubicBezTo>
                  <a:pt x="278313" y="926484"/>
                  <a:pt x="278313" y="930621"/>
                  <a:pt x="278313" y="934757"/>
                </a:cubicBezTo>
                <a:cubicBezTo>
                  <a:pt x="264734" y="943138"/>
                  <a:pt x="243309" y="943669"/>
                  <a:pt x="224851" y="947062"/>
                </a:cubicBezTo>
                <a:cubicBezTo>
                  <a:pt x="215835" y="942289"/>
                  <a:pt x="209896" y="934546"/>
                  <a:pt x="200136" y="930621"/>
                </a:cubicBezTo>
                <a:cubicBezTo>
                  <a:pt x="204856" y="920173"/>
                  <a:pt x="219653" y="914869"/>
                  <a:pt x="235644" y="913795"/>
                </a:cubicBezTo>
                <a:close/>
                <a:moveTo>
                  <a:pt x="389476" y="901875"/>
                </a:moveTo>
                <a:cubicBezTo>
                  <a:pt x="407403" y="901769"/>
                  <a:pt x="427557" y="899436"/>
                  <a:pt x="434769" y="910042"/>
                </a:cubicBezTo>
                <a:cubicBezTo>
                  <a:pt x="432543" y="928499"/>
                  <a:pt x="417160" y="933591"/>
                  <a:pt x="401781" y="938895"/>
                </a:cubicBezTo>
                <a:cubicBezTo>
                  <a:pt x="405281" y="918954"/>
                  <a:pt x="381946" y="925847"/>
                  <a:pt x="389476" y="901875"/>
                </a:cubicBezTo>
                <a:close/>
                <a:moveTo>
                  <a:pt x="463412" y="901771"/>
                </a:moveTo>
                <a:cubicBezTo>
                  <a:pt x="484201" y="898906"/>
                  <a:pt x="497780" y="903149"/>
                  <a:pt x="504567" y="914074"/>
                </a:cubicBezTo>
                <a:cubicBezTo>
                  <a:pt x="504356" y="931683"/>
                  <a:pt x="469244" y="914500"/>
                  <a:pt x="463412" y="926486"/>
                </a:cubicBezTo>
                <a:cubicBezTo>
                  <a:pt x="451848" y="922349"/>
                  <a:pt x="464579" y="908983"/>
                  <a:pt x="463412" y="901771"/>
                </a:cubicBezTo>
                <a:close/>
                <a:moveTo>
                  <a:pt x="187831" y="893496"/>
                </a:moveTo>
                <a:cubicBezTo>
                  <a:pt x="193665" y="899117"/>
                  <a:pt x="193665" y="916939"/>
                  <a:pt x="187831" y="922347"/>
                </a:cubicBezTo>
                <a:cubicBezTo>
                  <a:pt x="182316" y="922347"/>
                  <a:pt x="176799" y="922347"/>
                  <a:pt x="171391" y="922347"/>
                </a:cubicBezTo>
                <a:cubicBezTo>
                  <a:pt x="171497" y="915348"/>
                  <a:pt x="168313" y="911635"/>
                  <a:pt x="163222" y="909937"/>
                </a:cubicBezTo>
                <a:cubicBezTo>
                  <a:pt x="167571" y="900602"/>
                  <a:pt x="175634" y="894981"/>
                  <a:pt x="187831" y="893496"/>
                </a:cubicBezTo>
                <a:close/>
                <a:moveTo>
                  <a:pt x="107614" y="875584"/>
                </a:moveTo>
                <a:cubicBezTo>
                  <a:pt x="119998" y="874669"/>
                  <a:pt x="133735" y="877692"/>
                  <a:pt x="142538" y="881192"/>
                </a:cubicBezTo>
                <a:cubicBezTo>
                  <a:pt x="132143" y="892541"/>
                  <a:pt x="97032" y="914500"/>
                  <a:pt x="80803" y="893602"/>
                </a:cubicBezTo>
                <a:cubicBezTo>
                  <a:pt x="84198" y="881351"/>
                  <a:pt x="95230" y="876498"/>
                  <a:pt x="107614" y="875584"/>
                </a:cubicBezTo>
                <a:close/>
                <a:moveTo>
                  <a:pt x="2302934" y="835898"/>
                </a:moveTo>
                <a:cubicBezTo>
                  <a:pt x="2293493" y="834837"/>
                  <a:pt x="2287448" y="836959"/>
                  <a:pt x="2286494" y="844171"/>
                </a:cubicBezTo>
                <a:cubicBezTo>
                  <a:pt x="2292326" y="845125"/>
                  <a:pt x="2293493" y="850959"/>
                  <a:pt x="2298797" y="852444"/>
                </a:cubicBezTo>
                <a:cubicBezTo>
                  <a:pt x="2297843" y="844701"/>
                  <a:pt x="2303466" y="843323"/>
                  <a:pt x="2302934" y="835898"/>
                </a:cubicBezTo>
                <a:close/>
                <a:moveTo>
                  <a:pt x="2238070" y="810906"/>
                </a:moveTo>
                <a:cubicBezTo>
                  <a:pt x="2233158" y="811481"/>
                  <a:pt x="2228603" y="813994"/>
                  <a:pt x="2224757" y="819563"/>
                </a:cubicBezTo>
                <a:cubicBezTo>
                  <a:pt x="2231972" y="823275"/>
                  <a:pt x="2237488" y="828790"/>
                  <a:pt x="2241305" y="836003"/>
                </a:cubicBezTo>
                <a:cubicBezTo>
                  <a:pt x="2252656" y="826245"/>
                  <a:pt x="2275673" y="846505"/>
                  <a:pt x="2282464" y="827836"/>
                </a:cubicBezTo>
                <a:cubicBezTo>
                  <a:pt x="2270767" y="824893"/>
                  <a:pt x="2252808" y="809181"/>
                  <a:pt x="2238070" y="810906"/>
                </a:cubicBezTo>
                <a:close/>
                <a:moveTo>
                  <a:pt x="2146476" y="782543"/>
                </a:moveTo>
                <a:cubicBezTo>
                  <a:pt x="2133854" y="779467"/>
                  <a:pt x="2138627" y="793892"/>
                  <a:pt x="2126005" y="790816"/>
                </a:cubicBezTo>
                <a:cubicBezTo>
                  <a:pt x="2114124" y="791346"/>
                  <a:pt x="2099062" y="788483"/>
                  <a:pt x="2093015" y="794848"/>
                </a:cubicBezTo>
                <a:cubicBezTo>
                  <a:pt x="2092272" y="814365"/>
                  <a:pt x="2108609" y="821365"/>
                  <a:pt x="2121762" y="815424"/>
                </a:cubicBezTo>
                <a:cubicBezTo>
                  <a:pt x="2123246" y="833033"/>
                  <a:pt x="2141066" y="834518"/>
                  <a:pt x="2138202" y="856582"/>
                </a:cubicBezTo>
                <a:cubicBezTo>
                  <a:pt x="2151567" y="854142"/>
                  <a:pt x="2157402" y="859339"/>
                  <a:pt x="2167055" y="860613"/>
                </a:cubicBezTo>
                <a:cubicBezTo>
                  <a:pt x="2173419" y="853187"/>
                  <a:pt x="2173419" y="826988"/>
                  <a:pt x="2167161" y="819563"/>
                </a:cubicBezTo>
                <a:cubicBezTo>
                  <a:pt x="2159840" y="819563"/>
                  <a:pt x="2143188" y="830700"/>
                  <a:pt x="2138308" y="819563"/>
                </a:cubicBezTo>
                <a:cubicBezTo>
                  <a:pt x="2138945" y="810546"/>
                  <a:pt x="2148703" y="810757"/>
                  <a:pt x="2158886" y="811288"/>
                </a:cubicBezTo>
                <a:cubicBezTo>
                  <a:pt x="2156765" y="799726"/>
                  <a:pt x="2148916" y="793787"/>
                  <a:pt x="2146476" y="782543"/>
                </a:cubicBezTo>
                <a:close/>
                <a:moveTo>
                  <a:pt x="2237063" y="749661"/>
                </a:moveTo>
                <a:cubicBezTo>
                  <a:pt x="2261672" y="742873"/>
                  <a:pt x="2267189" y="786998"/>
                  <a:pt x="2237063" y="778406"/>
                </a:cubicBezTo>
                <a:cubicBezTo>
                  <a:pt x="2237063" y="768861"/>
                  <a:pt x="2237063" y="759208"/>
                  <a:pt x="2237063" y="749661"/>
                </a:cubicBezTo>
                <a:close/>
                <a:moveTo>
                  <a:pt x="200135" y="724945"/>
                </a:moveTo>
                <a:cubicBezTo>
                  <a:pt x="206500" y="733325"/>
                  <a:pt x="206500" y="761752"/>
                  <a:pt x="200135" y="770132"/>
                </a:cubicBezTo>
                <a:cubicBezTo>
                  <a:pt x="183589" y="774375"/>
                  <a:pt x="181891" y="763768"/>
                  <a:pt x="175527" y="757829"/>
                </a:cubicBezTo>
                <a:cubicBezTo>
                  <a:pt x="179240" y="742341"/>
                  <a:pt x="186876" y="730779"/>
                  <a:pt x="200135" y="724945"/>
                </a:cubicBezTo>
                <a:close/>
                <a:moveTo>
                  <a:pt x="1121912" y="720701"/>
                </a:moveTo>
                <a:cubicBezTo>
                  <a:pt x="1130503" y="730778"/>
                  <a:pt x="1127746" y="729505"/>
                  <a:pt x="1126049" y="745416"/>
                </a:cubicBezTo>
                <a:cubicBezTo>
                  <a:pt x="1119154" y="745416"/>
                  <a:pt x="1112259" y="745416"/>
                  <a:pt x="1105471" y="745416"/>
                </a:cubicBezTo>
                <a:cubicBezTo>
                  <a:pt x="1105471" y="738628"/>
                  <a:pt x="1105471" y="731733"/>
                  <a:pt x="1105471" y="724838"/>
                </a:cubicBezTo>
                <a:cubicBezTo>
                  <a:pt x="1112896" y="725262"/>
                  <a:pt x="1114170" y="719747"/>
                  <a:pt x="1121912" y="720701"/>
                </a:cubicBezTo>
                <a:close/>
                <a:moveTo>
                  <a:pt x="537556" y="712641"/>
                </a:moveTo>
                <a:cubicBezTo>
                  <a:pt x="541693" y="712641"/>
                  <a:pt x="545723" y="712641"/>
                  <a:pt x="549860" y="712641"/>
                </a:cubicBezTo>
                <a:cubicBezTo>
                  <a:pt x="562165" y="728976"/>
                  <a:pt x="544027" y="743403"/>
                  <a:pt x="533313" y="749661"/>
                </a:cubicBezTo>
                <a:cubicBezTo>
                  <a:pt x="535116" y="769389"/>
                  <a:pt x="528540" y="793045"/>
                  <a:pt x="512946" y="798984"/>
                </a:cubicBezTo>
                <a:cubicBezTo>
                  <a:pt x="506901" y="785090"/>
                  <a:pt x="518037" y="776815"/>
                  <a:pt x="521115" y="766102"/>
                </a:cubicBezTo>
                <a:cubicBezTo>
                  <a:pt x="522599" y="761116"/>
                  <a:pt x="519523" y="754645"/>
                  <a:pt x="521115" y="749661"/>
                </a:cubicBezTo>
                <a:cubicBezTo>
                  <a:pt x="525358" y="736613"/>
                  <a:pt x="536178" y="726431"/>
                  <a:pt x="537556" y="712641"/>
                </a:cubicBezTo>
                <a:close/>
                <a:moveTo>
                  <a:pt x="2023112" y="712533"/>
                </a:moveTo>
                <a:cubicBezTo>
                  <a:pt x="2011550" y="719959"/>
                  <a:pt x="2010065" y="751994"/>
                  <a:pt x="2035523" y="745417"/>
                </a:cubicBezTo>
                <a:cubicBezTo>
                  <a:pt x="2032554" y="733324"/>
                  <a:pt x="2034356" y="716352"/>
                  <a:pt x="2023112" y="712533"/>
                </a:cubicBezTo>
                <a:close/>
                <a:moveTo>
                  <a:pt x="825544" y="704154"/>
                </a:moveTo>
                <a:cubicBezTo>
                  <a:pt x="843472" y="701397"/>
                  <a:pt x="848350" y="711579"/>
                  <a:pt x="854397" y="720596"/>
                </a:cubicBezTo>
                <a:cubicBezTo>
                  <a:pt x="852913" y="732901"/>
                  <a:pt x="852063" y="745629"/>
                  <a:pt x="842092" y="749449"/>
                </a:cubicBezTo>
                <a:cubicBezTo>
                  <a:pt x="851109" y="775435"/>
                  <a:pt x="897675" y="783710"/>
                  <a:pt x="879006" y="823593"/>
                </a:cubicBezTo>
                <a:cubicBezTo>
                  <a:pt x="858216" y="825184"/>
                  <a:pt x="852381" y="811925"/>
                  <a:pt x="841986" y="803015"/>
                </a:cubicBezTo>
                <a:cubicBezTo>
                  <a:pt x="826818" y="800363"/>
                  <a:pt x="821514" y="787847"/>
                  <a:pt x="813135" y="778300"/>
                </a:cubicBezTo>
                <a:cubicBezTo>
                  <a:pt x="794891" y="782860"/>
                  <a:pt x="796693" y="767375"/>
                  <a:pt x="784388" y="765890"/>
                </a:cubicBezTo>
                <a:cubicBezTo>
                  <a:pt x="791496" y="755176"/>
                  <a:pt x="799132" y="744993"/>
                  <a:pt x="817378" y="745310"/>
                </a:cubicBezTo>
                <a:cubicBezTo>
                  <a:pt x="815680" y="727173"/>
                  <a:pt x="818438" y="713490"/>
                  <a:pt x="825544" y="704154"/>
                </a:cubicBezTo>
                <a:close/>
                <a:moveTo>
                  <a:pt x="714591" y="646983"/>
                </a:moveTo>
                <a:cubicBezTo>
                  <a:pt x="739732" y="669470"/>
                  <a:pt x="753415" y="703732"/>
                  <a:pt x="751505" y="753692"/>
                </a:cubicBezTo>
                <a:cubicBezTo>
                  <a:pt x="736654" y="753905"/>
                  <a:pt x="731563" y="763982"/>
                  <a:pt x="718623" y="765997"/>
                </a:cubicBezTo>
                <a:cubicBezTo>
                  <a:pt x="700379" y="770453"/>
                  <a:pt x="698150" y="758995"/>
                  <a:pt x="685740" y="757828"/>
                </a:cubicBezTo>
                <a:cubicBezTo>
                  <a:pt x="681603" y="775650"/>
                  <a:pt x="694226" y="776817"/>
                  <a:pt x="698150" y="786575"/>
                </a:cubicBezTo>
                <a:cubicBezTo>
                  <a:pt x="697939" y="806940"/>
                  <a:pt x="701332" y="830914"/>
                  <a:pt x="685740" y="836005"/>
                </a:cubicBezTo>
                <a:cubicBezTo>
                  <a:pt x="688074" y="845975"/>
                  <a:pt x="701227" y="845127"/>
                  <a:pt x="710455" y="848310"/>
                </a:cubicBezTo>
                <a:cubicBezTo>
                  <a:pt x="711728" y="857856"/>
                  <a:pt x="698575" y="852870"/>
                  <a:pt x="698150" y="860615"/>
                </a:cubicBezTo>
                <a:cubicBezTo>
                  <a:pt x="712046" y="892542"/>
                  <a:pt x="682770" y="901665"/>
                  <a:pt x="685740" y="934759"/>
                </a:cubicBezTo>
                <a:cubicBezTo>
                  <a:pt x="668238" y="932320"/>
                  <a:pt x="666646" y="945791"/>
                  <a:pt x="661025" y="955337"/>
                </a:cubicBezTo>
                <a:cubicBezTo>
                  <a:pt x="652752" y="965627"/>
                  <a:pt x="671737" y="969127"/>
                  <a:pt x="661025" y="984084"/>
                </a:cubicBezTo>
                <a:cubicBezTo>
                  <a:pt x="651372" y="985462"/>
                  <a:pt x="644053" y="989070"/>
                  <a:pt x="636310" y="992251"/>
                </a:cubicBezTo>
                <a:cubicBezTo>
                  <a:pt x="623475" y="994161"/>
                  <a:pt x="625384" y="981219"/>
                  <a:pt x="615732" y="979948"/>
                </a:cubicBezTo>
                <a:cubicBezTo>
                  <a:pt x="617006" y="969021"/>
                  <a:pt x="592713" y="983767"/>
                  <a:pt x="599184" y="967536"/>
                </a:cubicBezTo>
                <a:cubicBezTo>
                  <a:pt x="603746" y="954172"/>
                  <a:pt x="629415" y="962128"/>
                  <a:pt x="640340" y="955233"/>
                </a:cubicBezTo>
                <a:cubicBezTo>
                  <a:pt x="645009" y="931366"/>
                  <a:pt x="632704" y="924365"/>
                  <a:pt x="628035" y="909938"/>
                </a:cubicBezTo>
                <a:cubicBezTo>
                  <a:pt x="619445" y="911635"/>
                  <a:pt x="617110" y="907181"/>
                  <a:pt x="611489" y="905801"/>
                </a:cubicBezTo>
                <a:cubicBezTo>
                  <a:pt x="597593" y="904317"/>
                  <a:pt x="593987" y="912909"/>
                  <a:pt x="586773" y="918213"/>
                </a:cubicBezTo>
                <a:cubicBezTo>
                  <a:pt x="574150" y="921289"/>
                  <a:pt x="578923" y="906969"/>
                  <a:pt x="566196" y="909938"/>
                </a:cubicBezTo>
                <a:cubicBezTo>
                  <a:pt x="549011" y="910575"/>
                  <a:pt x="547844" y="927229"/>
                  <a:pt x="525144" y="922349"/>
                </a:cubicBezTo>
                <a:cubicBezTo>
                  <a:pt x="526735" y="912485"/>
                  <a:pt x="517508" y="913439"/>
                  <a:pt x="521008" y="901771"/>
                </a:cubicBezTo>
                <a:cubicBezTo>
                  <a:pt x="539040" y="897846"/>
                  <a:pt x="575000" y="911955"/>
                  <a:pt x="574469" y="889360"/>
                </a:cubicBezTo>
                <a:cubicBezTo>
                  <a:pt x="576908" y="870585"/>
                  <a:pt x="552937" y="879389"/>
                  <a:pt x="541588" y="877056"/>
                </a:cubicBezTo>
                <a:cubicBezTo>
                  <a:pt x="528644" y="874298"/>
                  <a:pt x="520795" y="869738"/>
                  <a:pt x="512839" y="868781"/>
                </a:cubicBezTo>
                <a:cubicBezTo>
                  <a:pt x="502021" y="867616"/>
                  <a:pt x="495126" y="870268"/>
                  <a:pt x="496399" y="881193"/>
                </a:cubicBezTo>
                <a:cubicBezTo>
                  <a:pt x="486322" y="871646"/>
                  <a:pt x="488337" y="870903"/>
                  <a:pt x="467546" y="864751"/>
                </a:cubicBezTo>
                <a:cubicBezTo>
                  <a:pt x="452908" y="860295"/>
                  <a:pt x="451635" y="855311"/>
                  <a:pt x="430526" y="856583"/>
                </a:cubicBezTo>
                <a:cubicBezTo>
                  <a:pt x="415782" y="853507"/>
                  <a:pt x="409737" y="841734"/>
                  <a:pt x="389476" y="844173"/>
                </a:cubicBezTo>
                <a:cubicBezTo>
                  <a:pt x="370172" y="845447"/>
                  <a:pt x="365187" y="861145"/>
                  <a:pt x="340047" y="856583"/>
                </a:cubicBezTo>
                <a:cubicBezTo>
                  <a:pt x="325409" y="856052"/>
                  <a:pt x="325090" y="841308"/>
                  <a:pt x="307163" y="844173"/>
                </a:cubicBezTo>
                <a:cubicBezTo>
                  <a:pt x="298253" y="843536"/>
                  <a:pt x="305255" y="858704"/>
                  <a:pt x="303027" y="864751"/>
                </a:cubicBezTo>
                <a:cubicBezTo>
                  <a:pt x="290298" y="867934"/>
                  <a:pt x="285420" y="883421"/>
                  <a:pt x="274280" y="889360"/>
                </a:cubicBezTo>
                <a:cubicBezTo>
                  <a:pt x="270143" y="891694"/>
                  <a:pt x="262401" y="887875"/>
                  <a:pt x="257840" y="889360"/>
                </a:cubicBezTo>
                <a:cubicBezTo>
                  <a:pt x="247974" y="892648"/>
                  <a:pt x="240125" y="909303"/>
                  <a:pt x="229093" y="901771"/>
                </a:cubicBezTo>
                <a:cubicBezTo>
                  <a:pt x="194513" y="878435"/>
                  <a:pt x="221775" y="821580"/>
                  <a:pt x="245535" y="807153"/>
                </a:cubicBezTo>
                <a:cubicBezTo>
                  <a:pt x="245111" y="789546"/>
                  <a:pt x="236412" y="761967"/>
                  <a:pt x="245535" y="741282"/>
                </a:cubicBezTo>
                <a:cubicBezTo>
                  <a:pt x="247020" y="737887"/>
                  <a:pt x="255188" y="735765"/>
                  <a:pt x="257840" y="733113"/>
                </a:cubicBezTo>
                <a:cubicBezTo>
                  <a:pt x="259218" y="731735"/>
                  <a:pt x="256462" y="726219"/>
                  <a:pt x="257840" y="724947"/>
                </a:cubicBezTo>
                <a:cubicBezTo>
                  <a:pt x="259325" y="723568"/>
                  <a:pt x="264627" y="726219"/>
                  <a:pt x="266113" y="724947"/>
                </a:cubicBezTo>
                <a:cubicBezTo>
                  <a:pt x="273008" y="718052"/>
                  <a:pt x="277886" y="710733"/>
                  <a:pt x="282555" y="704368"/>
                </a:cubicBezTo>
                <a:cubicBezTo>
                  <a:pt x="299101" y="710520"/>
                  <a:pt x="310771" y="696200"/>
                  <a:pt x="323711" y="696200"/>
                </a:cubicBezTo>
                <a:cubicBezTo>
                  <a:pt x="344501" y="696200"/>
                  <a:pt x="359458" y="708823"/>
                  <a:pt x="377173" y="716778"/>
                </a:cubicBezTo>
                <a:cubicBezTo>
                  <a:pt x="382581" y="737356"/>
                  <a:pt x="399342" y="746797"/>
                  <a:pt x="414193" y="757935"/>
                </a:cubicBezTo>
                <a:cubicBezTo>
                  <a:pt x="423844" y="757935"/>
                  <a:pt x="433391" y="757935"/>
                  <a:pt x="442938" y="757935"/>
                </a:cubicBezTo>
                <a:cubicBezTo>
                  <a:pt x="451954" y="757193"/>
                  <a:pt x="456091" y="761330"/>
                  <a:pt x="455349" y="770240"/>
                </a:cubicBezTo>
                <a:cubicBezTo>
                  <a:pt x="467017" y="765997"/>
                  <a:pt x="472532" y="765997"/>
                  <a:pt x="484094" y="770240"/>
                </a:cubicBezTo>
                <a:cubicBezTo>
                  <a:pt x="483351" y="784666"/>
                  <a:pt x="474654" y="790924"/>
                  <a:pt x="463516" y="794955"/>
                </a:cubicBezTo>
                <a:cubicBezTo>
                  <a:pt x="472321" y="817867"/>
                  <a:pt x="504142" y="817443"/>
                  <a:pt x="533419" y="819669"/>
                </a:cubicBezTo>
                <a:cubicBezTo>
                  <a:pt x="538086" y="801002"/>
                  <a:pt x="560573" y="800152"/>
                  <a:pt x="566407" y="782650"/>
                </a:cubicBezTo>
                <a:cubicBezTo>
                  <a:pt x="584440" y="788166"/>
                  <a:pt x="591759" y="778939"/>
                  <a:pt x="603427" y="790924"/>
                </a:cubicBezTo>
                <a:cubicBezTo>
                  <a:pt x="613504" y="784347"/>
                  <a:pt x="621671" y="776180"/>
                  <a:pt x="628142" y="766210"/>
                </a:cubicBezTo>
                <a:cubicBezTo>
                  <a:pt x="627718" y="754541"/>
                  <a:pt x="612656" y="748707"/>
                  <a:pt x="624005" y="737463"/>
                </a:cubicBezTo>
                <a:cubicBezTo>
                  <a:pt x="642992" y="725795"/>
                  <a:pt x="638962" y="753161"/>
                  <a:pt x="661130" y="749874"/>
                </a:cubicBezTo>
                <a:cubicBezTo>
                  <a:pt x="670996" y="740328"/>
                  <a:pt x="654661" y="738841"/>
                  <a:pt x="652858" y="729296"/>
                </a:cubicBezTo>
                <a:cubicBezTo>
                  <a:pt x="646811" y="677850"/>
                  <a:pt x="657843" y="639663"/>
                  <a:pt x="714591" y="646983"/>
                </a:cubicBezTo>
                <a:close/>
                <a:moveTo>
                  <a:pt x="370648" y="605905"/>
                </a:moveTo>
                <a:cubicBezTo>
                  <a:pt x="381282" y="606355"/>
                  <a:pt x="391333" y="611500"/>
                  <a:pt x="393613" y="622054"/>
                </a:cubicBezTo>
                <a:cubicBezTo>
                  <a:pt x="393084" y="636692"/>
                  <a:pt x="389476" y="648149"/>
                  <a:pt x="377173" y="650906"/>
                </a:cubicBezTo>
                <a:cubicBezTo>
                  <a:pt x="377491" y="661302"/>
                  <a:pt x="392447" y="657377"/>
                  <a:pt x="397645" y="663105"/>
                </a:cubicBezTo>
                <a:cubicBezTo>
                  <a:pt x="391598" y="675834"/>
                  <a:pt x="364338" y="671803"/>
                  <a:pt x="352457" y="667241"/>
                </a:cubicBezTo>
                <a:cubicBezTo>
                  <a:pt x="352139" y="648467"/>
                  <a:pt x="340577" y="640829"/>
                  <a:pt x="344184" y="617918"/>
                </a:cubicBezTo>
                <a:cubicBezTo>
                  <a:pt x="348798" y="609697"/>
                  <a:pt x="360015" y="605454"/>
                  <a:pt x="370648" y="605905"/>
                </a:cubicBezTo>
                <a:close/>
                <a:moveTo>
                  <a:pt x="216577" y="593202"/>
                </a:moveTo>
                <a:cubicBezTo>
                  <a:pt x="231533" y="593308"/>
                  <a:pt x="234715" y="605294"/>
                  <a:pt x="233124" y="621947"/>
                </a:cubicBezTo>
                <a:cubicBezTo>
                  <a:pt x="219547" y="620782"/>
                  <a:pt x="204060" y="607840"/>
                  <a:pt x="216577" y="593202"/>
                </a:cubicBezTo>
                <a:close/>
                <a:moveTo>
                  <a:pt x="1874821" y="588959"/>
                </a:moveTo>
                <a:cubicBezTo>
                  <a:pt x="1876732" y="601793"/>
                  <a:pt x="1871215" y="607310"/>
                  <a:pt x="1858380" y="605399"/>
                </a:cubicBezTo>
                <a:cubicBezTo>
                  <a:pt x="1857851" y="625129"/>
                  <a:pt x="1873656" y="628629"/>
                  <a:pt x="1895401" y="625977"/>
                </a:cubicBezTo>
                <a:cubicBezTo>
                  <a:pt x="1902188" y="643904"/>
                  <a:pt x="1917888" y="652920"/>
                  <a:pt x="1924253" y="671272"/>
                </a:cubicBezTo>
                <a:cubicBezTo>
                  <a:pt x="1931996" y="671802"/>
                  <a:pt x="1937936" y="673924"/>
                  <a:pt x="1940693" y="679439"/>
                </a:cubicBezTo>
                <a:cubicBezTo>
                  <a:pt x="1952891" y="676576"/>
                  <a:pt x="1958514" y="667136"/>
                  <a:pt x="1977712" y="671272"/>
                </a:cubicBezTo>
                <a:cubicBezTo>
                  <a:pt x="1986411" y="663634"/>
                  <a:pt x="1989700" y="657058"/>
                  <a:pt x="2002429" y="662997"/>
                </a:cubicBezTo>
                <a:cubicBezTo>
                  <a:pt x="1993943" y="669681"/>
                  <a:pt x="1992882" y="683682"/>
                  <a:pt x="1994154" y="700017"/>
                </a:cubicBezTo>
                <a:cubicBezTo>
                  <a:pt x="2004126" y="702458"/>
                  <a:pt x="2019082" y="702139"/>
                  <a:pt x="2031174" y="700017"/>
                </a:cubicBezTo>
                <a:cubicBezTo>
                  <a:pt x="2031068" y="682621"/>
                  <a:pt x="2024492" y="671377"/>
                  <a:pt x="2027144" y="650799"/>
                </a:cubicBezTo>
                <a:cubicBezTo>
                  <a:pt x="2009005" y="641465"/>
                  <a:pt x="2003490" y="619613"/>
                  <a:pt x="1981849" y="613674"/>
                </a:cubicBezTo>
                <a:cubicBezTo>
                  <a:pt x="1973682" y="613674"/>
                  <a:pt x="1965409" y="613674"/>
                  <a:pt x="1957241" y="613674"/>
                </a:cubicBezTo>
                <a:cubicBezTo>
                  <a:pt x="1953741" y="604869"/>
                  <a:pt x="1942073" y="604127"/>
                  <a:pt x="1928389" y="605399"/>
                </a:cubicBezTo>
                <a:cubicBezTo>
                  <a:pt x="1917145" y="593307"/>
                  <a:pt x="1898053" y="589064"/>
                  <a:pt x="1874821" y="588959"/>
                </a:cubicBezTo>
                <a:close/>
                <a:moveTo>
                  <a:pt x="2253503" y="580791"/>
                </a:moveTo>
                <a:cubicBezTo>
                  <a:pt x="2272066" y="578883"/>
                  <a:pt x="2282250" y="585034"/>
                  <a:pt x="2278219" y="605506"/>
                </a:cubicBezTo>
                <a:cubicBezTo>
                  <a:pt x="2263687" y="606886"/>
                  <a:pt x="2268036" y="616856"/>
                  <a:pt x="2253503" y="609642"/>
                </a:cubicBezTo>
                <a:cubicBezTo>
                  <a:pt x="2247564" y="604128"/>
                  <a:pt x="2247564" y="586308"/>
                  <a:pt x="2253503" y="580791"/>
                </a:cubicBezTo>
                <a:close/>
                <a:moveTo>
                  <a:pt x="1883203" y="560213"/>
                </a:moveTo>
                <a:cubicBezTo>
                  <a:pt x="1872913" y="559682"/>
                  <a:pt x="1863155" y="559469"/>
                  <a:pt x="1862623" y="568486"/>
                </a:cubicBezTo>
                <a:cubicBezTo>
                  <a:pt x="1870791" y="572624"/>
                  <a:pt x="1869094" y="586625"/>
                  <a:pt x="1883203" y="584927"/>
                </a:cubicBezTo>
                <a:cubicBezTo>
                  <a:pt x="1883203" y="576654"/>
                  <a:pt x="1883203" y="568486"/>
                  <a:pt x="1883203" y="560213"/>
                </a:cubicBezTo>
                <a:close/>
                <a:moveTo>
                  <a:pt x="2266100" y="548069"/>
                </a:moveTo>
                <a:cubicBezTo>
                  <a:pt x="2270529" y="547644"/>
                  <a:pt x="2275567" y="549236"/>
                  <a:pt x="2278219" y="552046"/>
                </a:cubicBezTo>
                <a:cubicBezTo>
                  <a:pt x="2277795" y="562547"/>
                  <a:pt x="2262945" y="561806"/>
                  <a:pt x="2257641" y="556185"/>
                </a:cubicBezTo>
                <a:cubicBezTo>
                  <a:pt x="2257853" y="550933"/>
                  <a:pt x="2261672" y="548493"/>
                  <a:pt x="2266100" y="548069"/>
                </a:cubicBezTo>
                <a:close/>
                <a:moveTo>
                  <a:pt x="2113593" y="461354"/>
                </a:moveTo>
                <a:cubicBezTo>
                  <a:pt x="2125685" y="474400"/>
                  <a:pt x="2118049" y="486173"/>
                  <a:pt x="2113593" y="502615"/>
                </a:cubicBezTo>
                <a:cubicBezTo>
                  <a:pt x="2097256" y="504843"/>
                  <a:pt x="2101182" y="504843"/>
                  <a:pt x="2084847" y="502615"/>
                </a:cubicBezTo>
                <a:cubicBezTo>
                  <a:pt x="2086438" y="492751"/>
                  <a:pt x="2077315" y="493705"/>
                  <a:pt x="2080710" y="482037"/>
                </a:cubicBezTo>
                <a:cubicBezTo>
                  <a:pt x="2086544" y="470051"/>
                  <a:pt x="2094605" y="460187"/>
                  <a:pt x="2113593" y="461354"/>
                </a:cubicBezTo>
                <a:close/>
                <a:moveTo>
                  <a:pt x="1911549" y="242418"/>
                </a:moveTo>
                <a:cubicBezTo>
                  <a:pt x="1916775" y="241389"/>
                  <a:pt x="1922529" y="241674"/>
                  <a:pt x="1928496" y="243371"/>
                </a:cubicBezTo>
                <a:cubicBezTo>
                  <a:pt x="1925313" y="263738"/>
                  <a:pt x="1941012" y="265330"/>
                  <a:pt x="1932632" y="280391"/>
                </a:cubicBezTo>
                <a:cubicBezTo>
                  <a:pt x="1934330" y="284104"/>
                  <a:pt x="1936132" y="287817"/>
                  <a:pt x="1940799" y="288666"/>
                </a:cubicBezTo>
                <a:cubicBezTo>
                  <a:pt x="1930192" y="308077"/>
                  <a:pt x="1901128" y="287923"/>
                  <a:pt x="1887340" y="284528"/>
                </a:cubicBezTo>
                <a:cubicBezTo>
                  <a:pt x="1884953" y="260423"/>
                  <a:pt x="1895871" y="245506"/>
                  <a:pt x="1911549" y="242418"/>
                </a:cubicBezTo>
                <a:close/>
                <a:moveTo>
                  <a:pt x="1879065" y="218763"/>
                </a:moveTo>
                <a:cubicBezTo>
                  <a:pt x="1891264" y="224703"/>
                  <a:pt x="1873655" y="234781"/>
                  <a:pt x="1879065" y="247510"/>
                </a:cubicBezTo>
                <a:cubicBezTo>
                  <a:pt x="1873018" y="242736"/>
                  <a:pt x="1860715" y="243903"/>
                  <a:pt x="1862624" y="231068"/>
                </a:cubicBezTo>
                <a:cubicBezTo>
                  <a:pt x="1872912" y="231809"/>
                  <a:pt x="1875459" y="224703"/>
                  <a:pt x="1879065" y="218763"/>
                </a:cubicBezTo>
                <a:close/>
                <a:moveTo>
                  <a:pt x="1932526" y="140482"/>
                </a:moveTo>
                <a:cubicBezTo>
                  <a:pt x="1935600" y="140482"/>
                  <a:pt x="1938252" y="148968"/>
                  <a:pt x="1936660" y="152787"/>
                </a:cubicBezTo>
                <a:cubicBezTo>
                  <a:pt x="1936238" y="153848"/>
                  <a:pt x="1929237" y="151937"/>
                  <a:pt x="1928494" y="152787"/>
                </a:cubicBezTo>
                <a:cubicBezTo>
                  <a:pt x="1926053" y="155226"/>
                  <a:pt x="1929448" y="168592"/>
                  <a:pt x="1916191" y="165090"/>
                </a:cubicBezTo>
                <a:cubicBezTo>
                  <a:pt x="1915236" y="172409"/>
                  <a:pt x="1920327" y="185668"/>
                  <a:pt x="1907916" y="181532"/>
                </a:cubicBezTo>
                <a:cubicBezTo>
                  <a:pt x="1907916" y="176121"/>
                  <a:pt x="1907916" y="170500"/>
                  <a:pt x="1907916" y="165090"/>
                </a:cubicBezTo>
                <a:cubicBezTo>
                  <a:pt x="1920645" y="161590"/>
                  <a:pt x="1922553" y="146953"/>
                  <a:pt x="1932526" y="140482"/>
                </a:cubicBezTo>
                <a:close/>
                <a:moveTo>
                  <a:pt x="1755278" y="124675"/>
                </a:moveTo>
                <a:cubicBezTo>
                  <a:pt x="1760792" y="127327"/>
                  <a:pt x="1762914" y="133478"/>
                  <a:pt x="1763444" y="141117"/>
                </a:cubicBezTo>
                <a:cubicBezTo>
                  <a:pt x="1774371" y="141117"/>
                  <a:pt x="1785401" y="141117"/>
                  <a:pt x="1796328" y="141117"/>
                </a:cubicBezTo>
                <a:cubicBezTo>
                  <a:pt x="1811284" y="143980"/>
                  <a:pt x="1813936" y="159149"/>
                  <a:pt x="1837484" y="153422"/>
                </a:cubicBezTo>
                <a:cubicBezTo>
                  <a:pt x="1845016" y="170605"/>
                  <a:pt x="1851274" y="189061"/>
                  <a:pt x="1874504" y="190440"/>
                </a:cubicBezTo>
                <a:cubicBezTo>
                  <a:pt x="1874080" y="200943"/>
                  <a:pt x="1860714" y="198608"/>
                  <a:pt x="1849789" y="198715"/>
                </a:cubicBezTo>
                <a:cubicBezTo>
                  <a:pt x="1839712" y="200943"/>
                  <a:pt x="1840986" y="214626"/>
                  <a:pt x="1825074" y="211020"/>
                </a:cubicBezTo>
                <a:cubicBezTo>
                  <a:pt x="1806935" y="224490"/>
                  <a:pt x="1812663" y="261616"/>
                  <a:pt x="1788053" y="268616"/>
                </a:cubicBezTo>
                <a:cubicBezTo>
                  <a:pt x="1801207" y="275937"/>
                  <a:pt x="1816056" y="281769"/>
                  <a:pt x="1821044" y="297363"/>
                </a:cubicBezTo>
                <a:cubicBezTo>
                  <a:pt x="1826452" y="297363"/>
                  <a:pt x="1831968" y="297363"/>
                  <a:pt x="1837484" y="297363"/>
                </a:cubicBezTo>
                <a:cubicBezTo>
                  <a:pt x="1832924" y="317517"/>
                  <a:pt x="1819451" y="328761"/>
                  <a:pt x="1816906" y="350824"/>
                </a:cubicBezTo>
                <a:cubicBezTo>
                  <a:pt x="1817223" y="362916"/>
                  <a:pt x="1826348" y="366099"/>
                  <a:pt x="1833454" y="371402"/>
                </a:cubicBezTo>
                <a:cubicBezTo>
                  <a:pt x="1852971" y="362173"/>
                  <a:pt x="1880020" y="360371"/>
                  <a:pt x="1899325" y="350824"/>
                </a:cubicBezTo>
                <a:cubicBezTo>
                  <a:pt x="1897310" y="341489"/>
                  <a:pt x="1891158" y="329820"/>
                  <a:pt x="1899325" y="322078"/>
                </a:cubicBezTo>
                <a:cubicBezTo>
                  <a:pt x="1929876" y="323138"/>
                  <a:pt x="1896673" y="362916"/>
                  <a:pt x="1928072" y="363128"/>
                </a:cubicBezTo>
                <a:cubicBezTo>
                  <a:pt x="1925948" y="376176"/>
                  <a:pt x="1915978" y="381267"/>
                  <a:pt x="1915767" y="396011"/>
                </a:cubicBezTo>
                <a:cubicBezTo>
                  <a:pt x="1904098" y="400360"/>
                  <a:pt x="1898582" y="400360"/>
                  <a:pt x="1886915" y="396011"/>
                </a:cubicBezTo>
                <a:cubicBezTo>
                  <a:pt x="1877686" y="410437"/>
                  <a:pt x="1890626" y="411073"/>
                  <a:pt x="1895082" y="420726"/>
                </a:cubicBezTo>
                <a:cubicBezTo>
                  <a:pt x="1899220" y="429531"/>
                  <a:pt x="1894658" y="444805"/>
                  <a:pt x="1907385" y="449579"/>
                </a:cubicBezTo>
                <a:cubicBezTo>
                  <a:pt x="1907385" y="459124"/>
                  <a:pt x="1907385" y="468777"/>
                  <a:pt x="1907385" y="478324"/>
                </a:cubicBezTo>
                <a:cubicBezTo>
                  <a:pt x="1908448" y="482780"/>
                  <a:pt x="1915554" y="481082"/>
                  <a:pt x="1915660" y="486597"/>
                </a:cubicBezTo>
                <a:cubicBezTo>
                  <a:pt x="1915660" y="496144"/>
                  <a:pt x="1915660" y="505797"/>
                  <a:pt x="1915660" y="515344"/>
                </a:cubicBezTo>
                <a:cubicBezTo>
                  <a:pt x="1905583" y="524466"/>
                  <a:pt x="1893491" y="531466"/>
                  <a:pt x="1878640" y="535922"/>
                </a:cubicBezTo>
                <a:cubicBezTo>
                  <a:pt x="1880020" y="545575"/>
                  <a:pt x="1883625" y="552894"/>
                  <a:pt x="1886915" y="560530"/>
                </a:cubicBezTo>
                <a:cubicBezTo>
                  <a:pt x="1915025" y="557878"/>
                  <a:pt x="1929980" y="563395"/>
                  <a:pt x="1940377" y="539952"/>
                </a:cubicBezTo>
                <a:cubicBezTo>
                  <a:pt x="1951194" y="538786"/>
                  <a:pt x="1950982" y="548544"/>
                  <a:pt x="1952786" y="556500"/>
                </a:cubicBezTo>
                <a:cubicBezTo>
                  <a:pt x="1970819" y="548438"/>
                  <a:pt x="1979623" y="541756"/>
                  <a:pt x="1998080" y="552363"/>
                </a:cubicBezTo>
                <a:cubicBezTo>
                  <a:pt x="1998080" y="559258"/>
                  <a:pt x="1998080" y="566047"/>
                  <a:pt x="1998080" y="572942"/>
                </a:cubicBezTo>
                <a:cubicBezTo>
                  <a:pt x="2013778" y="577609"/>
                  <a:pt x="2016430" y="566471"/>
                  <a:pt x="2022690" y="560530"/>
                </a:cubicBezTo>
                <a:cubicBezTo>
                  <a:pt x="2028841" y="554802"/>
                  <a:pt x="2034039" y="546529"/>
                  <a:pt x="2039236" y="539952"/>
                </a:cubicBezTo>
                <a:cubicBezTo>
                  <a:pt x="2034463" y="511948"/>
                  <a:pt x="2046555" y="500599"/>
                  <a:pt x="2047404" y="478217"/>
                </a:cubicBezTo>
                <a:cubicBezTo>
                  <a:pt x="2034780" y="470262"/>
                  <a:pt x="2013884" y="470581"/>
                  <a:pt x="2006248" y="457639"/>
                </a:cubicBezTo>
                <a:cubicBezTo>
                  <a:pt x="2005610" y="439182"/>
                  <a:pt x="2024705" y="440456"/>
                  <a:pt x="2043266" y="441197"/>
                </a:cubicBezTo>
                <a:cubicBezTo>
                  <a:pt x="2052813" y="426029"/>
                  <a:pt x="2044646" y="393253"/>
                  <a:pt x="2047404" y="371296"/>
                </a:cubicBezTo>
                <a:cubicBezTo>
                  <a:pt x="2035523" y="370342"/>
                  <a:pt x="2015900" y="368431"/>
                  <a:pt x="2006248" y="354854"/>
                </a:cubicBezTo>
                <a:cubicBezTo>
                  <a:pt x="1993730" y="317623"/>
                  <a:pt x="2043905" y="305742"/>
                  <a:pt x="2055571" y="330140"/>
                </a:cubicBezTo>
                <a:cubicBezTo>
                  <a:pt x="2077634" y="326109"/>
                  <a:pt x="2069254" y="291635"/>
                  <a:pt x="2084422" y="280710"/>
                </a:cubicBezTo>
                <a:cubicBezTo>
                  <a:pt x="2085059" y="249842"/>
                  <a:pt x="2083044" y="221732"/>
                  <a:pt x="2072013" y="202532"/>
                </a:cubicBezTo>
                <a:cubicBezTo>
                  <a:pt x="2072013" y="183334"/>
                  <a:pt x="2072013" y="164134"/>
                  <a:pt x="2072013" y="144936"/>
                </a:cubicBezTo>
                <a:cubicBezTo>
                  <a:pt x="2080392" y="143768"/>
                  <a:pt x="2080073" y="133798"/>
                  <a:pt x="2088454" y="132524"/>
                </a:cubicBezTo>
                <a:cubicBezTo>
                  <a:pt x="2118684" y="139101"/>
                  <a:pt x="2109563" y="192561"/>
                  <a:pt x="2092591" y="206670"/>
                </a:cubicBezTo>
                <a:cubicBezTo>
                  <a:pt x="2092591" y="253342"/>
                  <a:pt x="2092591" y="299908"/>
                  <a:pt x="2092591" y="346581"/>
                </a:cubicBezTo>
                <a:cubicBezTo>
                  <a:pt x="2086544" y="361006"/>
                  <a:pt x="2079862" y="374902"/>
                  <a:pt x="2072013" y="387738"/>
                </a:cubicBezTo>
                <a:cubicBezTo>
                  <a:pt x="2072013" y="412452"/>
                  <a:pt x="2072013" y="437061"/>
                  <a:pt x="2072013" y="461776"/>
                </a:cubicBezTo>
                <a:cubicBezTo>
                  <a:pt x="2074769" y="472914"/>
                  <a:pt x="2063527" y="469731"/>
                  <a:pt x="2059603" y="474187"/>
                </a:cubicBezTo>
                <a:cubicBezTo>
                  <a:pt x="2081877" y="527329"/>
                  <a:pt x="2060662" y="605718"/>
                  <a:pt x="2088454" y="647086"/>
                </a:cubicBezTo>
                <a:cubicBezTo>
                  <a:pt x="2095136" y="645921"/>
                  <a:pt x="2095456" y="650905"/>
                  <a:pt x="2100759" y="651224"/>
                </a:cubicBezTo>
                <a:cubicBezTo>
                  <a:pt x="2127488" y="646768"/>
                  <a:pt x="2109880" y="622160"/>
                  <a:pt x="2113063" y="597656"/>
                </a:cubicBezTo>
                <a:cubicBezTo>
                  <a:pt x="2118579" y="592353"/>
                  <a:pt x="2128444" y="592246"/>
                  <a:pt x="2129611" y="601793"/>
                </a:cubicBezTo>
                <a:cubicBezTo>
                  <a:pt x="2139370" y="595111"/>
                  <a:pt x="2136082" y="575381"/>
                  <a:pt x="2158356" y="581215"/>
                </a:cubicBezTo>
                <a:cubicBezTo>
                  <a:pt x="2162175" y="557774"/>
                  <a:pt x="2136612" y="557454"/>
                  <a:pt x="2150083" y="535922"/>
                </a:cubicBezTo>
                <a:cubicBezTo>
                  <a:pt x="2169494" y="532952"/>
                  <a:pt x="2177132" y="541756"/>
                  <a:pt x="2187102" y="548332"/>
                </a:cubicBezTo>
                <a:cubicBezTo>
                  <a:pt x="2201316" y="543347"/>
                  <a:pt x="2200892" y="523617"/>
                  <a:pt x="2224122" y="527753"/>
                </a:cubicBezTo>
                <a:cubicBezTo>
                  <a:pt x="2222318" y="513646"/>
                  <a:pt x="2225818" y="504736"/>
                  <a:pt x="2228259" y="494765"/>
                </a:cubicBezTo>
                <a:cubicBezTo>
                  <a:pt x="2244912" y="489144"/>
                  <a:pt x="2241305" y="503675"/>
                  <a:pt x="2252974" y="502932"/>
                </a:cubicBezTo>
                <a:cubicBezTo>
                  <a:pt x="2257747" y="507812"/>
                  <a:pt x="2257641" y="517465"/>
                  <a:pt x="2257110" y="527649"/>
                </a:cubicBezTo>
                <a:cubicBezTo>
                  <a:pt x="2242792" y="524360"/>
                  <a:pt x="2241305" y="533694"/>
                  <a:pt x="2228259" y="531785"/>
                </a:cubicBezTo>
                <a:cubicBezTo>
                  <a:pt x="2238123" y="546529"/>
                  <a:pt x="2236213" y="558728"/>
                  <a:pt x="2224122" y="568805"/>
                </a:cubicBezTo>
                <a:cubicBezTo>
                  <a:pt x="2223803" y="584186"/>
                  <a:pt x="2241942" y="581215"/>
                  <a:pt x="2236532" y="601687"/>
                </a:cubicBezTo>
                <a:cubicBezTo>
                  <a:pt x="2226880" y="602960"/>
                  <a:pt x="2219560" y="609749"/>
                  <a:pt x="2211817" y="601687"/>
                </a:cubicBezTo>
                <a:cubicBezTo>
                  <a:pt x="2202164" y="607203"/>
                  <a:pt x="2200044" y="620039"/>
                  <a:pt x="2195376" y="630540"/>
                </a:cubicBezTo>
                <a:cubicBezTo>
                  <a:pt x="2187633" y="637965"/>
                  <a:pt x="2180314" y="645601"/>
                  <a:pt x="2182966" y="663421"/>
                </a:cubicBezTo>
                <a:cubicBezTo>
                  <a:pt x="2189543" y="677211"/>
                  <a:pt x="2196012" y="650481"/>
                  <a:pt x="2203544" y="663421"/>
                </a:cubicBezTo>
                <a:cubicBezTo>
                  <a:pt x="2207150" y="670742"/>
                  <a:pt x="2215000" y="673924"/>
                  <a:pt x="2211711" y="688138"/>
                </a:cubicBezTo>
                <a:cubicBezTo>
                  <a:pt x="2200999" y="693335"/>
                  <a:pt x="2199301" y="697154"/>
                  <a:pt x="2186996" y="692274"/>
                </a:cubicBezTo>
                <a:cubicBezTo>
                  <a:pt x="2181375" y="698850"/>
                  <a:pt x="2183496" y="713489"/>
                  <a:pt x="2174691" y="716989"/>
                </a:cubicBezTo>
                <a:cubicBezTo>
                  <a:pt x="2175858" y="725369"/>
                  <a:pt x="2185724" y="725158"/>
                  <a:pt x="2191133" y="729294"/>
                </a:cubicBezTo>
                <a:cubicBezTo>
                  <a:pt x="2189754" y="734703"/>
                  <a:pt x="2183920" y="735870"/>
                  <a:pt x="2182966" y="741704"/>
                </a:cubicBezTo>
                <a:cubicBezTo>
                  <a:pt x="2186678" y="750403"/>
                  <a:pt x="2195482" y="753903"/>
                  <a:pt x="2195376" y="766419"/>
                </a:cubicBezTo>
                <a:cubicBezTo>
                  <a:pt x="2209165" y="774481"/>
                  <a:pt x="2215636" y="789968"/>
                  <a:pt x="2228259" y="799302"/>
                </a:cubicBezTo>
                <a:cubicBezTo>
                  <a:pt x="2247140" y="789014"/>
                  <a:pt x="2273658" y="801954"/>
                  <a:pt x="2285857" y="811607"/>
                </a:cubicBezTo>
                <a:cubicBezTo>
                  <a:pt x="2293387" y="790392"/>
                  <a:pt x="2304314" y="772359"/>
                  <a:pt x="2302298" y="741704"/>
                </a:cubicBezTo>
                <a:cubicBezTo>
                  <a:pt x="2292645" y="729505"/>
                  <a:pt x="2276734" y="723354"/>
                  <a:pt x="2281720" y="696411"/>
                </a:cubicBezTo>
                <a:cubicBezTo>
                  <a:pt x="2297843" y="688880"/>
                  <a:pt x="2314152" y="686069"/>
                  <a:pt x="2330103" y="687064"/>
                </a:cubicBezTo>
                <a:lnTo>
                  <a:pt x="2343817" y="691063"/>
                </a:lnTo>
                <a:lnTo>
                  <a:pt x="2343817" y="1050334"/>
                </a:lnTo>
                <a:lnTo>
                  <a:pt x="2327544" y="1041680"/>
                </a:lnTo>
                <a:cubicBezTo>
                  <a:pt x="2323831" y="1046400"/>
                  <a:pt x="2326217" y="1051624"/>
                  <a:pt x="2330394" y="1056649"/>
                </a:cubicBezTo>
                <a:lnTo>
                  <a:pt x="2343817" y="1070255"/>
                </a:lnTo>
                <a:lnTo>
                  <a:pt x="2343817" y="1075623"/>
                </a:lnTo>
                <a:lnTo>
                  <a:pt x="2331627" y="1075836"/>
                </a:lnTo>
                <a:cubicBezTo>
                  <a:pt x="2320755" y="1076578"/>
                  <a:pt x="2311049" y="1077109"/>
                  <a:pt x="2302192" y="1075200"/>
                </a:cubicBezTo>
                <a:cubicBezTo>
                  <a:pt x="2302616" y="1058333"/>
                  <a:pt x="2287977" y="1056530"/>
                  <a:pt x="2277476" y="1050484"/>
                </a:cubicBezTo>
                <a:cubicBezTo>
                  <a:pt x="2276204" y="1027149"/>
                  <a:pt x="2264218" y="1014313"/>
                  <a:pt x="2244594" y="1009327"/>
                </a:cubicBezTo>
                <a:cubicBezTo>
                  <a:pt x="2243427" y="995963"/>
                  <a:pt x="2260505" y="1000630"/>
                  <a:pt x="2261036" y="988749"/>
                </a:cubicBezTo>
                <a:cubicBezTo>
                  <a:pt x="2270052" y="989386"/>
                  <a:pt x="2269839" y="999144"/>
                  <a:pt x="2269204" y="1009327"/>
                </a:cubicBezTo>
                <a:cubicBezTo>
                  <a:pt x="2280128" y="1005191"/>
                  <a:pt x="2292645" y="1002539"/>
                  <a:pt x="2293919" y="988749"/>
                </a:cubicBezTo>
                <a:cubicBezTo>
                  <a:pt x="2303466" y="990022"/>
                  <a:pt x="2309724" y="988112"/>
                  <a:pt x="2314391" y="984612"/>
                </a:cubicBezTo>
                <a:cubicBezTo>
                  <a:pt x="2316936" y="957352"/>
                  <a:pt x="2307283" y="942395"/>
                  <a:pt x="2310361" y="914604"/>
                </a:cubicBezTo>
                <a:cubicBezTo>
                  <a:pt x="2290629" y="915559"/>
                  <a:pt x="2294767" y="940167"/>
                  <a:pt x="2269204" y="935289"/>
                </a:cubicBezTo>
                <a:cubicBezTo>
                  <a:pt x="2269204" y="928394"/>
                  <a:pt x="2269204" y="921604"/>
                  <a:pt x="2269204" y="914604"/>
                </a:cubicBezTo>
                <a:cubicBezTo>
                  <a:pt x="2247989" y="917998"/>
                  <a:pt x="2236851" y="911316"/>
                  <a:pt x="2228048" y="902299"/>
                </a:cubicBezTo>
                <a:cubicBezTo>
                  <a:pt x="2223486" y="915559"/>
                  <a:pt x="2222106" y="932000"/>
                  <a:pt x="2211604" y="939319"/>
                </a:cubicBezTo>
                <a:cubicBezTo>
                  <a:pt x="2216167" y="952259"/>
                  <a:pt x="2212030" y="948653"/>
                  <a:pt x="2211604" y="964034"/>
                </a:cubicBezTo>
                <a:cubicBezTo>
                  <a:pt x="2201740" y="966473"/>
                  <a:pt x="2192830" y="969868"/>
                  <a:pt x="2178616" y="968171"/>
                </a:cubicBezTo>
                <a:cubicBezTo>
                  <a:pt x="2173738" y="996387"/>
                  <a:pt x="2192830" y="981960"/>
                  <a:pt x="2203331" y="988749"/>
                </a:cubicBezTo>
                <a:cubicBezTo>
                  <a:pt x="2204074" y="1007418"/>
                  <a:pt x="2191028" y="1012192"/>
                  <a:pt x="2174480" y="1013359"/>
                </a:cubicBezTo>
                <a:cubicBezTo>
                  <a:pt x="2165357" y="1016646"/>
                  <a:pt x="2164190" y="1027784"/>
                  <a:pt x="2158038" y="1034042"/>
                </a:cubicBezTo>
                <a:cubicBezTo>
                  <a:pt x="2130035" y="1032027"/>
                  <a:pt x="2106592" y="1034679"/>
                  <a:pt x="2092167" y="1046347"/>
                </a:cubicBezTo>
                <a:cubicBezTo>
                  <a:pt x="2092697" y="1058228"/>
                  <a:pt x="2089939" y="1073290"/>
                  <a:pt x="2096304" y="1079230"/>
                </a:cubicBezTo>
                <a:cubicBezTo>
                  <a:pt x="2108609" y="1079230"/>
                  <a:pt x="2101501" y="1059924"/>
                  <a:pt x="2108609" y="1054515"/>
                </a:cubicBezTo>
                <a:cubicBezTo>
                  <a:pt x="2118366" y="1061197"/>
                  <a:pt x="2132476" y="1063637"/>
                  <a:pt x="2145628" y="1066925"/>
                </a:cubicBezTo>
                <a:cubicBezTo>
                  <a:pt x="2150719" y="1085701"/>
                  <a:pt x="2134384" y="1083049"/>
                  <a:pt x="2137460" y="1099808"/>
                </a:cubicBezTo>
                <a:cubicBezTo>
                  <a:pt x="2138627" y="1116461"/>
                  <a:pt x="2150507" y="1122402"/>
                  <a:pt x="2145628" y="1144995"/>
                </a:cubicBezTo>
                <a:cubicBezTo>
                  <a:pt x="2144568" y="1159739"/>
                  <a:pt x="2158038" y="1160058"/>
                  <a:pt x="2158038" y="1173742"/>
                </a:cubicBezTo>
                <a:cubicBezTo>
                  <a:pt x="2147748" y="1178515"/>
                  <a:pt x="2144355" y="1190183"/>
                  <a:pt x="2129292" y="1190183"/>
                </a:cubicBezTo>
                <a:cubicBezTo>
                  <a:pt x="2134595" y="1198669"/>
                  <a:pt x="2146370" y="1213094"/>
                  <a:pt x="2137460" y="1223065"/>
                </a:cubicBezTo>
                <a:cubicBezTo>
                  <a:pt x="2141490" y="1235476"/>
                  <a:pt x="2154113" y="1239400"/>
                  <a:pt x="2158038" y="1251918"/>
                </a:cubicBezTo>
                <a:cubicBezTo>
                  <a:pt x="2113063" y="1253083"/>
                  <a:pt x="2122079" y="1329988"/>
                  <a:pt x="2133323" y="1362976"/>
                </a:cubicBezTo>
                <a:cubicBezTo>
                  <a:pt x="2144248" y="1362976"/>
                  <a:pt x="2155282" y="1362976"/>
                  <a:pt x="2166205" y="1362976"/>
                </a:cubicBezTo>
                <a:cubicBezTo>
                  <a:pt x="2171296" y="1370296"/>
                  <a:pt x="2169176" y="1384721"/>
                  <a:pt x="2178510" y="1387691"/>
                </a:cubicBezTo>
                <a:cubicBezTo>
                  <a:pt x="2170237" y="1412725"/>
                  <a:pt x="2170767" y="1456533"/>
                  <a:pt x="2203225" y="1453563"/>
                </a:cubicBezTo>
                <a:cubicBezTo>
                  <a:pt x="2196860" y="1465019"/>
                  <a:pt x="2190709" y="1476794"/>
                  <a:pt x="2182647" y="1486445"/>
                </a:cubicBezTo>
                <a:cubicBezTo>
                  <a:pt x="2182647" y="1498857"/>
                  <a:pt x="2182647" y="1511162"/>
                  <a:pt x="2182647" y="1523465"/>
                </a:cubicBezTo>
                <a:cubicBezTo>
                  <a:pt x="2191133" y="1535557"/>
                  <a:pt x="2196543" y="1550727"/>
                  <a:pt x="2211500" y="1556455"/>
                </a:cubicBezTo>
                <a:cubicBezTo>
                  <a:pt x="2212030" y="1593368"/>
                  <a:pt x="2260399" y="1602808"/>
                  <a:pt x="2240351" y="1646934"/>
                </a:cubicBezTo>
                <a:cubicBezTo>
                  <a:pt x="2227409" y="1651603"/>
                  <a:pt x="2231016" y="1647360"/>
                  <a:pt x="2215636" y="1646934"/>
                </a:cubicBezTo>
                <a:cubicBezTo>
                  <a:pt x="2212136" y="1627099"/>
                  <a:pt x="2195269" y="1620628"/>
                  <a:pt x="2199195" y="1593474"/>
                </a:cubicBezTo>
                <a:cubicBezTo>
                  <a:pt x="2189330" y="1578730"/>
                  <a:pt x="2186678" y="1556666"/>
                  <a:pt x="2170448" y="1548286"/>
                </a:cubicBezTo>
                <a:cubicBezTo>
                  <a:pt x="2172146" y="1530042"/>
                  <a:pt x="2166311" y="1519435"/>
                  <a:pt x="2158038" y="1511266"/>
                </a:cubicBezTo>
                <a:cubicBezTo>
                  <a:pt x="2158038" y="1502993"/>
                  <a:pt x="2158038" y="1494826"/>
                  <a:pt x="2158038" y="1486551"/>
                </a:cubicBezTo>
                <a:cubicBezTo>
                  <a:pt x="2154326" y="1472762"/>
                  <a:pt x="2150400" y="1484536"/>
                  <a:pt x="2137460" y="1482415"/>
                </a:cubicBezTo>
                <a:cubicBezTo>
                  <a:pt x="2133323" y="1470005"/>
                  <a:pt x="2146583" y="1475096"/>
                  <a:pt x="2153902" y="1474248"/>
                </a:cubicBezTo>
                <a:cubicBezTo>
                  <a:pt x="2149978" y="1456215"/>
                  <a:pt x="2146794" y="1437546"/>
                  <a:pt x="2145628" y="1416650"/>
                </a:cubicBezTo>
                <a:cubicBezTo>
                  <a:pt x="2131626" y="1413573"/>
                  <a:pt x="2140431" y="1433409"/>
                  <a:pt x="2125155" y="1429060"/>
                </a:cubicBezTo>
                <a:cubicBezTo>
                  <a:pt x="2112108" y="1433727"/>
                  <a:pt x="2115078" y="1422589"/>
                  <a:pt x="2108609" y="1420787"/>
                </a:cubicBezTo>
                <a:cubicBezTo>
                  <a:pt x="2101394" y="1424286"/>
                  <a:pt x="2114230" y="1442213"/>
                  <a:pt x="2116882" y="1449638"/>
                </a:cubicBezTo>
                <a:cubicBezTo>
                  <a:pt x="2120488" y="1501191"/>
                  <a:pt x="2116245" y="1544997"/>
                  <a:pt x="2075725" y="1552529"/>
                </a:cubicBezTo>
                <a:cubicBezTo>
                  <a:pt x="2067874" y="1550832"/>
                  <a:pt x="2058012" y="1551044"/>
                  <a:pt x="2059284" y="1540119"/>
                </a:cubicBezTo>
                <a:cubicBezTo>
                  <a:pt x="2036160" y="1545423"/>
                  <a:pt x="2041358" y="1522404"/>
                  <a:pt x="2018127" y="1527814"/>
                </a:cubicBezTo>
                <a:cubicBezTo>
                  <a:pt x="1998716" y="1508721"/>
                  <a:pt x="1984607" y="1484430"/>
                  <a:pt x="1968802" y="1461943"/>
                </a:cubicBezTo>
                <a:cubicBezTo>
                  <a:pt x="1945680" y="1467353"/>
                  <a:pt x="1950771" y="1444228"/>
                  <a:pt x="1927646" y="1449638"/>
                </a:cubicBezTo>
                <a:cubicBezTo>
                  <a:pt x="1931678" y="1425030"/>
                  <a:pt x="1913539" y="1422589"/>
                  <a:pt x="1915341" y="1400208"/>
                </a:cubicBezTo>
                <a:cubicBezTo>
                  <a:pt x="1908661" y="1401376"/>
                  <a:pt x="1908235" y="1396283"/>
                  <a:pt x="1902931" y="1396072"/>
                </a:cubicBezTo>
                <a:cubicBezTo>
                  <a:pt x="1891265" y="1395435"/>
                  <a:pt x="1894976" y="1409966"/>
                  <a:pt x="1878216" y="1404239"/>
                </a:cubicBezTo>
                <a:cubicBezTo>
                  <a:pt x="1873550" y="1409118"/>
                  <a:pt x="1873550" y="1418772"/>
                  <a:pt x="1874080" y="1428953"/>
                </a:cubicBezTo>
                <a:cubicBezTo>
                  <a:pt x="1865381" y="1430651"/>
                  <a:pt x="1863155" y="1426090"/>
                  <a:pt x="1857638" y="1424817"/>
                </a:cubicBezTo>
                <a:cubicBezTo>
                  <a:pt x="1851804" y="1432772"/>
                  <a:pt x="1844909" y="1439561"/>
                  <a:pt x="1837060" y="1445395"/>
                </a:cubicBezTo>
                <a:cubicBezTo>
                  <a:pt x="1822953" y="1436803"/>
                  <a:pt x="1786887" y="1463004"/>
                  <a:pt x="1771189" y="1441258"/>
                </a:cubicBezTo>
                <a:cubicBezTo>
                  <a:pt x="1754958" y="1451336"/>
                  <a:pt x="1747003" y="1444228"/>
                  <a:pt x="1725894" y="1449532"/>
                </a:cubicBezTo>
                <a:cubicBezTo>
                  <a:pt x="1713378" y="1456215"/>
                  <a:pt x="1708181" y="1470216"/>
                  <a:pt x="1693013" y="1474248"/>
                </a:cubicBezTo>
                <a:cubicBezTo>
                  <a:pt x="1681025" y="1485704"/>
                  <a:pt x="1679540" y="1507554"/>
                  <a:pt x="1655993" y="1507130"/>
                </a:cubicBezTo>
                <a:cubicBezTo>
                  <a:pt x="1652917" y="1519752"/>
                  <a:pt x="1667237" y="1514979"/>
                  <a:pt x="1664161" y="1527708"/>
                </a:cubicBezTo>
                <a:cubicBezTo>
                  <a:pt x="1640718" y="1527814"/>
                  <a:pt x="1639234" y="1524526"/>
                  <a:pt x="1618866" y="1527708"/>
                </a:cubicBezTo>
                <a:cubicBezTo>
                  <a:pt x="1612397" y="1534922"/>
                  <a:pt x="1599986" y="1536300"/>
                  <a:pt x="1598290" y="1548286"/>
                </a:cubicBezTo>
                <a:cubicBezTo>
                  <a:pt x="1566785" y="1545634"/>
                  <a:pt x="1558618" y="1566319"/>
                  <a:pt x="1540690" y="1577033"/>
                </a:cubicBezTo>
                <a:cubicBezTo>
                  <a:pt x="1545464" y="1581913"/>
                  <a:pt x="1545359" y="1591564"/>
                  <a:pt x="1544828" y="1601748"/>
                </a:cubicBezTo>
                <a:cubicBezTo>
                  <a:pt x="1492533" y="1604082"/>
                  <a:pt x="1524037" y="1683954"/>
                  <a:pt x="1499534" y="1704639"/>
                </a:cubicBezTo>
                <a:cubicBezTo>
                  <a:pt x="1474714" y="1701987"/>
                  <a:pt x="1481184" y="1668149"/>
                  <a:pt x="1458377" y="1663482"/>
                </a:cubicBezTo>
                <a:cubicBezTo>
                  <a:pt x="1448937" y="1667725"/>
                  <a:pt x="1433556" y="1666028"/>
                  <a:pt x="1425496" y="1671651"/>
                </a:cubicBezTo>
                <a:cubicBezTo>
                  <a:pt x="1412554" y="1673559"/>
                  <a:pt x="1414569" y="1660619"/>
                  <a:pt x="1404916" y="1659346"/>
                </a:cubicBezTo>
                <a:cubicBezTo>
                  <a:pt x="1396749" y="1659346"/>
                  <a:pt x="1388370" y="1659346"/>
                  <a:pt x="1380201" y="1659346"/>
                </a:cubicBezTo>
                <a:cubicBezTo>
                  <a:pt x="1364079" y="1645132"/>
                  <a:pt x="1342016" y="1637176"/>
                  <a:pt x="1322605" y="1626356"/>
                </a:cubicBezTo>
                <a:cubicBezTo>
                  <a:pt x="1308921" y="1629114"/>
                  <a:pt x="1300327" y="1636963"/>
                  <a:pt x="1302025" y="1655209"/>
                </a:cubicBezTo>
                <a:cubicBezTo>
                  <a:pt x="1283038" y="1659452"/>
                  <a:pt x="1279432" y="1679287"/>
                  <a:pt x="1269143" y="1692122"/>
                </a:cubicBezTo>
                <a:cubicBezTo>
                  <a:pt x="1256203" y="1694138"/>
                  <a:pt x="1258323" y="1681091"/>
                  <a:pt x="1248565" y="1679817"/>
                </a:cubicBezTo>
                <a:cubicBezTo>
                  <a:pt x="1244427" y="1663376"/>
                  <a:pt x="1260868" y="1667408"/>
                  <a:pt x="1256732" y="1651071"/>
                </a:cubicBezTo>
                <a:cubicBezTo>
                  <a:pt x="1255247" y="1637494"/>
                  <a:pt x="1247079" y="1630494"/>
                  <a:pt x="1240292" y="1622219"/>
                </a:cubicBezTo>
                <a:cubicBezTo>
                  <a:pt x="1241457" y="1613733"/>
                  <a:pt x="1258536" y="1621265"/>
                  <a:pt x="1256732" y="1609916"/>
                </a:cubicBezTo>
                <a:cubicBezTo>
                  <a:pt x="1252382" y="1581382"/>
                  <a:pt x="1222790" y="1577987"/>
                  <a:pt x="1223850" y="1544043"/>
                </a:cubicBezTo>
                <a:cubicBezTo>
                  <a:pt x="1222790" y="1535452"/>
                  <a:pt x="1205818" y="1542982"/>
                  <a:pt x="1203272" y="1535876"/>
                </a:cubicBezTo>
                <a:cubicBezTo>
                  <a:pt x="1201044" y="1521343"/>
                  <a:pt x="1206666" y="1514661"/>
                  <a:pt x="1215575" y="1511266"/>
                </a:cubicBezTo>
                <a:cubicBezTo>
                  <a:pt x="1211121" y="1488249"/>
                  <a:pt x="1192028" y="1479976"/>
                  <a:pt x="1190861" y="1453670"/>
                </a:cubicBezTo>
                <a:cubicBezTo>
                  <a:pt x="1189589" y="1437228"/>
                  <a:pt x="1209954" y="1442532"/>
                  <a:pt x="1211439" y="1429060"/>
                </a:cubicBezTo>
                <a:cubicBezTo>
                  <a:pt x="1215575" y="1416013"/>
                  <a:pt x="1208681" y="1411451"/>
                  <a:pt x="1203166" y="1404345"/>
                </a:cubicBezTo>
                <a:cubicBezTo>
                  <a:pt x="1202422" y="1403391"/>
                  <a:pt x="1199877" y="1396602"/>
                  <a:pt x="1199029" y="1396177"/>
                </a:cubicBezTo>
                <a:cubicBezTo>
                  <a:pt x="1185876" y="1389601"/>
                  <a:pt x="1157660" y="1396177"/>
                  <a:pt x="1153841" y="1408588"/>
                </a:cubicBezTo>
                <a:cubicBezTo>
                  <a:pt x="1153204" y="1420150"/>
                  <a:pt x="1165403" y="1418876"/>
                  <a:pt x="1170282" y="1425030"/>
                </a:cubicBezTo>
                <a:cubicBezTo>
                  <a:pt x="1166994" y="1439350"/>
                  <a:pt x="1174843" y="1442426"/>
                  <a:pt x="1178556" y="1449744"/>
                </a:cubicBezTo>
                <a:cubicBezTo>
                  <a:pt x="1181101" y="1479657"/>
                  <a:pt x="1169222" y="1495250"/>
                  <a:pt x="1166251" y="1519648"/>
                </a:cubicBezTo>
                <a:cubicBezTo>
                  <a:pt x="1169646" y="1539483"/>
                  <a:pt x="1183648" y="1548923"/>
                  <a:pt x="1178556" y="1577244"/>
                </a:cubicBezTo>
                <a:cubicBezTo>
                  <a:pt x="1171132" y="1584882"/>
                  <a:pt x="1171450" y="1574805"/>
                  <a:pt x="1163070" y="1572577"/>
                </a:cubicBezTo>
                <a:cubicBezTo>
                  <a:pt x="1167948" y="1583928"/>
                  <a:pt x="1174843" y="1587003"/>
                  <a:pt x="1167207" y="1601324"/>
                </a:cubicBezTo>
                <a:cubicBezTo>
                  <a:pt x="1159888" y="1597611"/>
                  <a:pt x="1159675" y="1586897"/>
                  <a:pt x="1154795" y="1580745"/>
                </a:cubicBezTo>
                <a:cubicBezTo>
                  <a:pt x="1134747" y="1580002"/>
                  <a:pt x="1115443" y="1579791"/>
                  <a:pt x="1105366" y="1588912"/>
                </a:cubicBezTo>
                <a:cubicBezTo>
                  <a:pt x="1092213" y="1588382"/>
                  <a:pt x="1087226" y="1579578"/>
                  <a:pt x="1072376" y="1580745"/>
                </a:cubicBezTo>
                <a:cubicBezTo>
                  <a:pt x="1071954" y="1568971"/>
                  <a:pt x="1074605" y="1553803"/>
                  <a:pt x="1068239" y="1547862"/>
                </a:cubicBezTo>
                <a:cubicBezTo>
                  <a:pt x="1053071" y="1551894"/>
                  <a:pt x="1047024" y="1565047"/>
                  <a:pt x="1039388" y="1576609"/>
                </a:cubicBezTo>
                <a:cubicBezTo>
                  <a:pt x="1037373" y="1589549"/>
                  <a:pt x="1045222" y="1592625"/>
                  <a:pt x="1047661" y="1601324"/>
                </a:cubicBezTo>
                <a:cubicBezTo>
                  <a:pt x="1043418" y="1623387"/>
                  <a:pt x="1050208" y="1631025"/>
                  <a:pt x="1039388" y="1646617"/>
                </a:cubicBezTo>
                <a:cubicBezTo>
                  <a:pt x="1032280" y="1673135"/>
                  <a:pt x="1054451" y="1685015"/>
                  <a:pt x="1039388" y="1696046"/>
                </a:cubicBezTo>
                <a:cubicBezTo>
                  <a:pt x="1045222" y="1703048"/>
                  <a:pt x="1043950" y="1715459"/>
                  <a:pt x="1047661" y="1724899"/>
                </a:cubicBezTo>
                <a:cubicBezTo>
                  <a:pt x="1050313" y="1731475"/>
                  <a:pt x="1051480" y="1740704"/>
                  <a:pt x="1059966" y="1741341"/>
                </a:cubicBezTo>
                <a:cubicBezTo>
                  <a:pt x="1056360" y="1748660"/>
                  <a:pt x="1048511" y="1751736"/>
                  <a:pt x="1051799" y="1766056"/>
                </a:cubicBezTo>
                <a:cubicBezTo>
                  <a:pt x="1055299" y="1757250"/>
                  <a:pt x="1066861" y="1756509"/>
                  <a:pt x="1080544" y="1757887"/>
                </a:cubicBezTo>
                <a:cubicBezTo>
                  <a:pt x="1085848" y="1778148"/>
                  <a:pt x="1070256" y="1777618"/>
                  <a:pt x="1059966" y="1782602"/>
                </a:cubicBezTo>
                <a:cubicBezTo>
                  <a:pt x="1066543" y="1789391"/>
                  <a:pt x="1068559" y="1795331"/>
                  <a:pt x="1072376" y="1803180"/>
                </a:cubicBezTo>
                <a:cubicBezTo>
                  <a:pt x="1075666" y="1809970"/>
                  <a:pt x="1077573" y="1821319"/>
                  <a:pt x="1080544" y="1827897"/>
                </a:cubicBezTo>
                <a:cubicBezTo>
                  <a:pt x="1084151" y="1835533"/>
                  <a:pt x="1096880" y="1841791"/>
                  <a:pt x="1092849" y="1852612"/>
                </a:cubicBezTo>
                <a:cubicBezTo>
                  <a:pt x="1095819" y="1856431"/>
                  <a:pt x="1100379" y="1858870"/>
                  <a:pt x="1105259" y="1860885"/>
                </a:cubicBezTo>
                <a:cubicBezTo>
                  <a:pt x="1101229" y="1876053"/>
                  <a:pt x="1090410" y="1884539"/>
                  <a:pt x="1092849" y="1906178"/>
                </a:cubicBezTo>
                <a:cubicBezTo>
                  <a:pt x="1098366" y="1914346"/>
                  <a:pt x="1111200" y="1915301"/>
                  <a:pt x="1121701" y="1918589"/>
                </a:cubicBezTo>
                <a:cubicBezTo>
                  <a:pt x="1122762" y="1929408"/>
                  <a:pt x="1132839" y="1935561"/>
                  <a:pt x="1134112" y="1947334"/>
                </a:cubicBezTo>
                <a:cubicBezTo>
                  <a:pt x="1135702" y="1962397"/>
                  <a:pt x="1127641" y="1973111"/>
                  <a:pt x="1125944" y="1988491"/>
                </a:cubicBezTo>
                <a:cubicBezTo>
                  <a:pt x="1100062" y="1988703"/>
                  <a:pt x="1103563" y="1970460"/>
                  <a:pt x="1076514" y="1980217"/>
                </a:cubicBezTo>
                <a:cubicBezTo>
                  <a:pt x="1072271" y="2000689"/>
                  <a:pt x="1052754" y="2005887"/>
                  <a:pt x="1043524" y="2021374"/>
                </a:cubicBezTo>
                <a:cubicBezTo>
                  <a:pt x="1035251" y="2021374"/>
                  <a:pt x="1027083" y="2021374"/>
                  <a:pt x="1018810" y="2021374"/>
                </a:cubicBezTo>
                <a:cubicBezTo>
                  <a:pt x="1020507" y="2011403"/>
                  <a:pt x="1011278" y="2012464"/>
                  <a:pt x="1014673" y="2000796"/>
                </a:cubicBezTo>
                <a:cubicBezTo>
                  <a:pt x="1013612" y="1985945"/>
                  <a:pt x="1030904" y="1989551"/>
                  <a:pt x="1031113" y="1976081"/>
                </a:cubicBezTo>
                <a:cubicBezTo>
                  <a:pt x="1014567" y="1966640"/>
                  <a:pt x="995367" y="1959746"/>
                  <a:pt x="981685" y="1947334"/>
                </a:cubicBezTo>
                <a:cubicBezTo>
                  <a:pt x="969061" y="1944258"/>
                  <a:pt x="973836" y="1958578"/>
                  <a:pt x="961105" y="1955503"/>
                </a:cubicBezTo>
                <a:cubicBezTo>
                  <a:pt x="945937" y="1952851"/>
                  <a:pt x="940633" y="1940335"/>
                  <a:pt x="932254" y="1930788"/>
                </a:cubicBezTo>
                <a:cubicBezTo>
                  <a:pt x="907326" y="1926969"/>
                  <a:pt x="892158" y="1913392"/>
                  <a:pt x="866383" y="1910210"/>
                </a:cubicBezTo>
                <a:cubicBezTo>
                  <a:pt x="863413" y="1897587"/>
                  <a:pt x="873489" y="1898117"/>
                  <a:pt x="870519" y="1885493"/>
                </a:cubicBezTo>
                <a:cubicBezTo>
                  <a:pt x="862775" y="1877326"/>
                  <a:pt x="856093" y="1878494"/>
                  <a:pt x="845804" y="1881357"/>
                </a:cubicBezTo>
                <a:cubicBezTo>
                  <a:pt x="832863" y="1883267"/>
                  <a:pt x="834984" y="1870219"/>
                  <a:pt x="825226" y="1868947"/>
                </a:cubicBezTo>
                <a:cubicBezTo>
                  <a:pt x="800616" y="1868947"/>
                  <a:pt x="775901" y="1868947"/>
                  <a:pt x="751187" y="1868947"/>
                </a:cubicBezTo>
                <a:cubicBezTo>
                  <a:pt x="734427" y="1867886"/>
                  <a:pt x="730928" y="1853566"/>
                  <a:pt x="710030" y="1856642"/>
                </a:cubicBezTo>
                <a:cubicBezTo>
                  <a:pt x="707589" y="1848049"/>
                  <a:pt x="701331" y="1843278"/>
                  <a:pt x="697725" y="1835957"/>
                </a:cubicBezTo>
                <a:cubicBezTo>
                  <a:pt x="677147" y="1835957"/>
                  <a:pt x="656569" y="1835957"/>
                  <a:pt x="635990" y="1835957"/>
                </a:cubicBezTo>
                <a:cubicBezTo>
                  <a:pt x="637158" y="1822487"/>
                  <a:pt x="620079" y="1827260"/>
                  <a:pt x="619551" y="1815485"/>
                </a:cubicBezTo>
                <a:cubicBezTo>
                  <a:pt x="609897" y="1812727"/>
                  <a:pt x="608517" y="1801802"/>
                  <a:pt x="598971" y="1798937"/>
                </a:cubicBezTo>
                <a:cubicBezTo>
                  <a:pt x="603639" y="1775177"/>
                  <a:pt x="590486" y="1769025"/>
                  <a:pt x="586561" y="1753751"/>
                </a:cubicBezTo>
                <a:cubicBezTo>
                  <a:pt x="582953" y="1737839"/>
                  <a:pt x="596638" y="1739113"/>
                  <a:pt x="598971" y="1729036"/>
                </a:cubicBezTo>
                <a:cubicBezTo>
                  <a:pt x="603320" y="1714079"/>
                  <a:pt x="589637" y="1681302"/>
                  <a:pt x="607245" y="1679605"/>
                </a:cubicBezTo>
                <a:cubicBezTo>
                  <a:pt x="607457" y="1672499"/>
                  <a:pt x="604168" y="1668892"/>
                  <a:pt x="598971" y="1667195"/>
                </a:cubicBezTo>
                <a:cubicBezTo>
                  <a:pt x="600138" y="1658815"/>
                  <a:pt x="610002" y="1659026"/>
                  <a:pt x="615519" y="1654890"/>
                </a:cubicBezTo>
                <a:cubicBezTo>
                  <a:pt x="612017" y="1650116"/>
                  <a:pt x="610109" y="1643858"/>
                  <a:pt x="611382" y="1634312"/>
                </a:cubicBezTo>
                <a:cubicBezTo>
                  <a:pt x="624005" y="1634100"/>
                  <a:pt x="627504" y="1642904"/>
                  <a:pt x="636097" y="1646617"/>
                </a:cubicBezTo>
                <a:cubicBezTo>
                  <a:pt x="648189" y="1638131"/>
                  <a:pt x="657842" y="1627206"/>
                  <a:pt x="668978" y="1617872"/>
                </a:cubicBezTo>
                <a:cubicBezTo>
                  <a:pt x="676086" y="1616385"/>
                  <a:pt x="676829" y="1621052"/>
                  <a:pt x="677253" y="1626038"/>
                </a:cubicBezTo>
                <a:cubicBezTo>
                  <a:pt x="685739" y="1624871"/>
                  <a:pt x="685526" y="1615007"/>
                  <a:pt x="689558" y="1609597"/>
                </a:cubicBezTo>
                <a:cubicBezTo>
                  <a:pt x="696771" y="1613309"/>
                  <a:pt x="698575" y="1622432"/>
                  <a:pt x="697832" y="1634312"/>
                </a:cubicBezTo>
                <a:cubicBezTo>
                  <a:pt x="717879" y="1645025"/>
                  <a:pt x="717136" y="1621795"/>
                  <a:pt x="730715" y="1630175"/>
                </a:cubicBezTo>
                <a:cubicBezTo>
                  <a:pt x="729441" y="1654679"/>
                  <a:pt x="748852" y="1658709"/>
                  <a:pt x="751291" y="1679500"/>
                </a:cubicBezTo>
                <a:cubicBezTo>
                  <a:pt x="762324" y="1679500"/>
                  <a:pt x="773249" y="1679500"/>
                  <a:pt x="784176" y="1679500"/>
                </a:cubicBezTo>
                <a:cubicBezTo>
                  <a:pt x="818119" y="1683743"/>
                  <a:pt x="813769" y="1739643"/>
                  <a:pt x="850047" y="1728929"/>
                </a:cubicBezTo>
                <a:cubicBezTo>
                  <a:pt x="847076" y="1745582"/>
                  <a:pt x="837212" y="1761706"/>
                  <a:pt x="845911" y="1778359"/>
                </a:cubicBezTo>
                <a:cubicBezTo>
                  <a:pt x="838379" y="1785891"/>
                  <a:pt x="826922" y="1789497"/>
                  <a:pt x="829468" y="1807106"/>
                </a:cubicBezTo>
                <a:cubicBezTo>
                  <a:pt x="811967" y="1811560"/>
                  <a:pt x="802314" y="1823865"/>
                  <a:pt x="784176" y="1827684"/>
                </a:cubicBezTo>
                <a:cubicBezTo>
                  <a:pt x="783114" y="1842428"/>
                  <a:pt x="796586" y="1842746"/>
                  <a:pt x="796586" y="1856535"/>
                </a:cubicBezTo>
                <a:cubicBezTo>
                  <a:pt x="818755" y="1852612"/>
                  <a:pt x="857366" y="1865234"/>
                  <a:pt x="866489" y="1848262"/>
                </a:cubicBezTo>
                <a:cubicBezTo>
                  <a:pt x="870837" y="1857702"/>
                  <a:pt x="882505" y="1859718"/>
                  <a:pt x="887067" y="1868840"/>
                </a:cubicBezTo>
                <a:cubicBezTo>
                  <a:pt x="900644" y="1856324"/>
                  <a:pt x="919101" y="1848793"/>
                  <a:pt x="936497" y="1839989"/>
                </a:cubicBezTo>
                <a:cubicBezTo>
                  <a:pt x="939362" y="1808590"/>
                  <a:pt x="961848" y="1796817"/>
                  <a:pt x="961212" y="1761813"/>
                </a:cubicBezTo>
                <a:cubicBezTo>
                  <a:pt x="974577" y="1755979"/>
                  <a:pt x="970441" y="1732749"/>
                  <a:pt x="981790" y="1724793"/>
                </a:cubicBezTo>
                <a:cubicBezTo>
                  <a:pt x="985185" y="1699441"/>
                  <a:pt x="978501" y="1684167"/>
                  <a:pt x="973623" y="1667195"/>
                </a:cubicBezTo>
                <a:cubicBezTo>
                  <a:pt x="982639" y="1655420"/>
                  <a:pt x="992609" y="1597292"/>
                  <a:pt x="977653" y="1580745"/>
                </a:cubicBezTo>
                <a:cubicBezTo>
                  <a:pt x="944876" y="1584776"/>
                  <a:pt x="932680" y="1568228"/>
                  <a:pt x="920055" y="1551999"/>
                </a:cubicBezTo>
                <a:cubicBezTo>
                  <a:pt x="899583" y="1555287"/>
                  <a:pt x="895764" y="1554333"/>
                  <a:pt x="883035" y="1543726"/>
                </a:cubicBezTo>
                <a:cubicBezTo>
                  <a:pt x="881125" y="1530784"/>
                  <a:pt x="888126" y="1526966"/>
                  <a:pt x="895340" y="1523147"/>
                </a:cubicBezTo>
                <a:cubicBezTo>
                  <a:pt x="877838" y="1515935"/>
                  <a:pt x="883672" y="1485384"/>
                  <a:pt x="883035" y="1461413"/>
                </a:cubicBezTo>
                <a:cubicBezTo>
                  <a:pt x="865959" y="1456639"/>
                  <a:pt x="867018" y="1470110"/>
                  <a:pt x="854184" y="1469686"/>
                </a:cubicBezTo>
                <a:cubicBezTo>
                  <a:pt x="851851" y="1453563"/>
                  <a:pt x="857790" y="1445819"/>
                  <a:pt x="862459" y="1436803"/>
                </a:cubicBezTo>
                <a:cubicBezTo>
                  <a:pt x="854926" y="1425030"/>
                  <a:pt x="837636" y="1423226"/>
                  <a:pt x="833711" y="1408058"/>
                </a:cubicBezTo>
                <a:cubicBezTo>
                  <a:pt x="825437" y="1408058"/>
                  <a:pt x="817271" y="1408058"/>
                  <a:pt x="808997" y="1408058"/>
                </a:cubicBezTo>
                <a:cubicBezTo>
                  <a:pt x="808891" y="1404027"/>
                  <a:pt x="804011" y="1404875"/>
                  <a:pt x="800829" y="1403921"/>
                </a:cubicBezTo>
                <a:cubicBezTo>
                  <a:pt x="800616" y="1390449"/>
                  <a:pt x="783220" y="1394055"/>
                  <a:pt x="784387" y="1379206"/>
                </a:cubicBezTo>
                <a:cubicBezTo>
                  <a:pt x="766991" y="1384297"/>
                  <a:pt x="763492" y="1379417"/>
                  <a:pt x="751504" y="1371038"/>
                </a:cubicBezTo>
                <a:cubicBezTo>
                  <a:pt x="751398" y="1358522"/>
                  <a:pt x="760203" y="1355020"/>
                  <a:pt x="763916" y="1346323"/>
                </a:cubicBezTo>
                <a:cubicBezTo>
                  <a:pt x="745565" y="1341337"/>
                  <a:pt x="734002" y="1329564"/>
                  <a:pt x="731032" y="1309303"/>
                </a:cubicBezTo>
                <a:cubicBezTo>
                  <a:pt x="737184" y="1292118"/>
                  <a:pt x="748852" y="1280557"/>
                  <a:pt x="763916" y="1272283"/>
                </a:cubicBezTo>
                <a:cubicBezTo>
                  <a:pt x="763916" y="1258600"/>
                  <a:pt x="750550" y="1258282"/>
                  <a:pt x="751504" y="1243538"/>
                </a:cubicBezTo>
                <a:cubicBezTo>
                  <a:pt x="766780" y="1247886"/>
                  <a:pt x="759566" y="1229642"/>
                  <a:pt x="767946" y="1227097"/>
                </a:cubicBezTo>
                <a:cubicBezTo>
                  <a:pt x="750019" y="1212140"/>
                  <a:pt x="730289" y="1198880"/>
                  <a:pt x="722653" y="1173635"/>
                </a:cubicBezTo>
                <a:cubicBezTo>
                  <a:pt x="730928" y="1161330"/>
                  <a:pt x="738034" y="1147966"/>
                  <a:pt x="751398" y="1140752"/>
                </a:cubicBezTo>
                <a:cubicBezTo>
                  <a:pt x="750443" y="1128023"/>
                  <a:pt x="739942" y="1124736"/>
                  <a:pt x="734958" y="1116037"/>
                </a:cubicBezTo>
                <a:cubicBezTo>
                  <a:pt x="727850" y="1121341"/>
                  <a:pt x="729760" y="1135661"/>
                  <a:pt x="718516" y="1136722"/>
                </a:cubicBezTo>
                <a:cubicBezTo>
                  <a:pt x="708226" y="1137252"/>
                  <a:pt x="705787" y="1130251"/>
                  <a:pt x="697938" y="1128449"/>
                </a:cubicBezTo>
                <a:cubicBezTo>
                  <a:pt x="697088" y="1116674"/>
                  <a:pt x="697408" y="1105960"/>
                  <a:pt x="710241" y="1107870"/>
                </a:cubicBezTo>
                <a:cubicBezTo>
                  <a:pt x="703029" y="1094505"/>
                  <a:pt x="689665" y="1087292"/>
                  <a:pt x="677360" y="1079017"/>
                </a:cubicBezTo>
                <a:cubicBezTo>
                  <a:pt x="677147" y="1058652"/>
                  <a:pt x="680648" y="1034679"/>
                  <a:pt x="664950" y="1029694"/>
                </a:cubicBezTo>
                <a:cubicBezTo>
                  <a:pt x="665372" y="1019193"/>
                  <a:pt x="680223" y="1023117"/>
                  <a:pt x="685526" y="1017283"/>
                </a:cubicBezTo>
                <a:cubicBezTo>
                  <a:pt x="681177" y="989703"/>
                  <a:pt x="708439" y="993629"/>
                  <a:pt x="710241" y="972096"/>
                </a:cubicBezTo>
                <a:cubicBezTo>
                  <a:pt x="727426" y="970081"/>
                  <a:pt x="739201" y="962549"/>
                  <a:pt x="751398" y="955654"/>
                </a:cubicBezTo>
                <a:cubicBezTo>
                  <a:pt x="762324" y="955654"/>
                  <a:pt x="774947" y="954063"/>
                  <a:pt x="780251" y="959791"/>
                </a:cubicBezTo>
                <a:cubicBezTo>
                  <a:pt x="785766" y="957033"/>
                  <a:pt x="787889" y="950987"/>
                  <a:pt x="788418" y="943349"/>
                </a:cubicBezTo>
                <a:cubicBezTo>
                  <a:pt x="798707" y="943773"/>
                  <a:pt x="801148" y="950987"/>
                  <a:pt x="808997" y="943349"/>
                </a:cubicBezTo>
                <a:cubicBezTo>
                  <a:pt x="807830" y="934863"/>
                  <a:pt x="797964" y="935183"/>
                  <a:pt x="792554" y="931046"/>
                </a:cubicBezTo>
                <a:cubicBezTo>
                  <a:pt x="801570" y="923514"/>
                  <a:pt x="791813" y="897420"/>
                  <a:pt x="800829" y="889783"/>
                </a:cubicBezTo>
                <a:cubicBezTo>
                  <a:pt x="811117" y="901451"/>
                  <a:pt x="815360" y="919271"/>
                  <a:pt x="821407" y="935076"/>
                </a:cubicBezTo>
                <a:cubicBezTo>
                  <a:pt x="830530" y="931894"/>
                  <a:pt x="843683" y="932637"/>
                  <a:pt x="846016" y="922665"/>
                </a:cubicBezTo>
                <a:cubicBezTo>
                  <a:pt x="844531" y="909088"/>
                  <a:pt x="833711" y="904845"/>
                  <a:pt x="825437" y="898056"/>
                </a:cubicBezTo>
                <a:cubicBezTo>
                  <a:pt x="825861" y="887766"/>
                  <a:pt x="833182" y="885327"/>
                  <a:pt x="825437" y="877478"/>
                </a:cubicBezTo>
                <a:cubicBezTo>
                  <a:pt x="814406" y="874614"/>
                  <a:pt x="817482" y="885964"/>
                  <a:pt x="813134" y="889783"/>
                </a:cubicBezTo>
                <a:cubicBezTo>
                  <a:pt x="800723" y="884797"/>
                  <a:pt x="816103" y="874083"/>
                  <a:pt x="817271" y="869205"/>
                </a:cubicBezTo>
                <a:cubicBezTo>
                  <a:pt x="835514" y="864749"/>
                  <a:pt x="837636" y="876205"/>
                  <a:pt x="850154" y="877478"/>
                </a:cubicBezTo>
                <a:cubicBezTo>
                  <a:pt x="853971" y="861356"/>
                  <a:pt x="835834" y="867084"/>
                  <a:pt x="841985" y="848627"/>
                </a:cubicBezTo>
                <a:cubicBezTo>
                  <a:pt x="854290" y="844490"/>
                  <a:pt x="849200" y="857854"/>
                  <a:pt x="850154" y="865068"/>
                </a:cubicBezTo>
                <a:cubicBezTo>
                  <a:pt x="868928" y="870159"/>
                  <a:pt x="866276" y="853824"/>
                  <a:pt x="883035" y="856900"/>
                </a:cubicBezTo>
                <a:cubicBezTo>
                  <a:pt x="903402" y="861143"/>
                  <a:pt x="904674" y="884586"/>
                  <a:pt x="936497" y="877478"/>
                </a:cubicBezTo>
                <a:cubicBezTo>
                  <a:pt x="945407" y="878115"/>
                  <a:pt x="938299" y="862841"/>
                  <a:pt x="940633" y="856900"/>
                </a:cubicBezTo>
                <a:cubicBezTo>
                  <a:pt x="960470" y="853400"/>
                  <a:pt x="969698" y="860719"/>
                  <a:pt x="981790" y="865068"/>
                </a:cubicBezTo>
                <a:cubicBezTo>
                  <a:pt x="994732" y="866977"/>
                  <a:pt x="992715" y="854035"/>
                  <a:pt x="1002368" y="852763"/>
                </a:cubicBezTo>
                <a:cubicBezTo>
                  <a:pt x="1000142" y="846716"/>
                  <a:pt x="1007141" y="831442"/>
                  <a:pt x="998338" y="832079"/>
                </a:cubicBezTo>
                <a:cubicBezTo>
                  <a:pt x="1001944" y="824760"/>
                  <a:pt x="1009793" y="821684"/>
                  <a:pt x="1006505" y="807364"/>
                </a:cubicBezTo>
                <a:cubicBezTo>
                  <a:pt x="1005339" y="797711"/>
                  <a:pt x="988261" y="804819"/>
                  <a:pt x="990063" y="811501"/>
                </a:cubicBezTo>
                <a:cubicBezTo>
                  <a:pt x="980729" y="808531"/>
                  <a:pt x="977760" y="799091"/>
                  <a:pt x="973623" y="791029"/>
                </a:cubicBezTo>
                <a:cubicBezTo>
                  <a:pt x="966728" y="791029"/>
                  <a:pt x="959833" y="791029"/>
                  <a:pt x="953043" y="791029"/>
                </a:cubicBezTo>
                <a:cubicBezTo>
                  <a:pt x="946680" y="768540"/>
                  <a:pt x="912419" y="773950"/>
                  <a:pt x="916025" y="741597"/>
                </a:cubicBezTo>
                <a:cubicBezTo>
                  <a:pt x="929496" y="730355"/>
                  <a:pt x="970015" y="746266"/>
                  <a:pt x="977760" y="729188"/>
                </a:cubicBezTo>
                <a:cubicBezTo>
                  <a:pt x="985079" y="730142"/>
                  <a:pt x="987200" y="736294"/>
                  <a:pt x="986033" y="745629"/>
                </a:cubicBezTo>
                <a:cubicBezTo>
                  <a:pt x="1000458" y="742553"/>
                  <a:pt x="1017112" y="758039"/>
                  <a:pt x="1027189" y="745629"/>
                </a:cubicBezTo>
                <a:cubicBezTo>
                  <a:pt x="1028674" y="733113"/>
                  <a:pt x="1013824" y="737037"/>
                  <a:pt x="1006611" y="733324"/>
                </a:cubicBezTo>
                <a:cubicBezTo>
                  <a:pt x="1012234" y="723778"/>
                  <a:pt x="1023159" y="719641"/>
                  <a:pt x="1018916" y="700336"/>
                </a:cubicBezTo>
                <a:cubicBezTo>
                  <a:pt x="1023690" y="686971"/>
                  <a:pt x="1023583" y="711368"/>
                  <a:pt x="1023053" y="716883"/>
                </a:cubicBezTo>
                <a:cubicBezTo>
                  <a:pt x="1034403" y="727384"/>
                  <a:pt x="1034191" y="749660"/>
                  <a:pt x="1039494" y="766208"/>
                </a:cubicBezTo>
                <a:cubicBezTo>
                  <a:pt x="1064527" y="762071"/>
                  <a:pt x="1087758" y="759737"/>
                  <a:pt x="1105366" y="778617"/>
                </a:cubicBezTo>
                <a:cubicBezTo>
                  <a:pt x="1126581" y="784982"/>
                  <a:pt x="1137825" y="767799"/>
                  <a:pt x="1146522" y="774481"/>
                </a:cubicBezTo>
                <a:cubicBezTo>
                  <a:pt x="1153310" y="790074"/>
                  <a:pt x="1147372" y="814683"/>
                  <a:pt x="1150659" y="823806"/>
                </a:cubicBezTo>
                <a:cubicBezTo>
                  <a:pt x="1167313" y="826775"/>
                  <a:pt x="1174206" y="819880"/>
                  <a:pt x="1171238" y="803227"/>
                </a:cubicBezTo>
                <a:cubicBezTo>
                  <a:pt x="1186830" y="806514"/>
                  <a:pt x="1176436" y="783815"/>
                  <a:pt x="1179510" y="774481"/>
                </a:cubicBezTo>
                <a:cubicBezTo>
                  <a:pt x="1161160" y="766632"/>
                  <a:pt x="1141431" y="760373"/>
                  <a:pt x="1146522" y="729188"/>
                </a:cubicBezTo>
                <a:cubicBezTo>
                  <a:pt x="1161479" y="718580"/>
                  <a:pt x="1189376" y="722293"/>
                  <a:pt x="1199983" y="737461"/>
                </a:cubicBezTo>
                <a:cubicBezTo>
                  <a:pt x="1210059" y="727809"/>
                  <a:pt x="1195421" y="728233"/>
                  <a:pt x="1191815" y="721019"/>
                </a:cubicBezTo>
                <a:cubicBezTo>
                  <a:pt x="1190117" y="704154"/>
                  <a:pt x="1205287" y="704367"/>
                  <a:pt x="1199983" y="684001"/>
                </a:cubicBezTo>
                <a:cubicBezTo>
                  <a:pt x="1214197" y="679015"/>
                  <a:pt x="1224061" y="669681"/>
                  <a:pt x="1237003" y="663421"/>
                </a:cubicBezTo>
                <a:cubicBezTo>
                  <a:pt x="1235623" y="634039"/>
                  <a:pt x="1243050" y="611977"/>
                  <a:pt x="1261612" y="593520"/>
                </a:cubicBezTo>
                <a:cubicBezTo>
                  <a:pt x="1290782" y="608264"/>
                  <a:pt x="1335438" y="607521"/>
                  <a:pt x="1327483" y="659391"/>
                </a:cubicBezTo>
                <a:cubicBezTo>
                  <a:pt x="1344561" y="664058"/>
                  <a:pt x="1343501" y="650694"/>
                  <a:pt x="1356336" y="651224"/>
                </a:cubicBezTo>
                <a:cubicBezTo>
                  <a:pt x="1356336" y="658013"/>
                  <a:pt x="1356336" y="664908"/>
                  <a:pt x="1356336" y="671802"/>
                </a:cubicBezTo>
                <a:cubicBezTo>
                  <a:pt x="1369382" y="686123"/>
                  <a:pt x="1372352" y="710625"/>
                  <a:pt x="1389218" y="721126"/>
                </a:cubicBezTo>
                <a:cubicBezTo>
                  <a:pt x="1392825" y="734279"/>
                  <a:pt x="1382747" y="733855"/>
                  <a:pt x="1381049" y="741704"/>
                </a:cubicBezTo>
                <a:cubicBezTo>
                  <a:pt x="1394840" y="753903"/>
                  <a:pt x="1416903" y="739371"/>
                  <a:pt x="1422207" y="729294"/>
                </a:cubicBezTo>
                <a:cubicBezTo>
                  <a:pt x="1426661" y="707125"/>
                  <a:pt x="1409902" y="705958"/>
                  <a:pt x="1397492" y="700547"/>
                </a:cubicBezTo>
                <a:cubicBezTo>
                  <a:pt x="1399719" y="678061"/>
                  <a:pt x="1410856" y="664588"/>
                  <a:pt x="1426237" y="655254"/>
                </a:cubicBezTo>
                <a:cubicBezTo>
                  <a:pt x="1422525" y="648042"/>
                  <a:pt x="1411069" y="648466"/>
                  <a:pt x="1409797" y="638813"/>
                </a:cubicBezTo>
                <a:cubicBezTo>
                  <a:pt x="1415630" y="625449"/>
                  <a:pt x="1411493" y="602112"/>
                  <a:pt x="1430268" y="601793"/>
                </a:cubicBezTo>
                <a:cubicBezTo>
                  <a:pt x="1437588" y="609537"/>
                  <a:pt x="1433345" y="629055"/>
                  <a:pt x="1434406" y="642949"/>
                </a:cubicBezTo>
                <a:cubicBezTo>
                  <a:pt x="1451695" y="643799"/>
                  <a:pt x="1451589" y="627357"/>
                  <a:pt x="1467287" y="626508"/>
                </a:cubicBezTo>
                <a:cubicBezTo>
                  <a:pt x="1469304" y="641465"/>
                  <a:pt x="1487867" y="634039"/>
                  <a:pt x="1496034" y="638919"/>
                </a:cubicBezTo>
                <a:cubicBezTo>
                  <a:pt x="1507596" y="645814"/>
                  <a:pt x="1508550" y="660982"/>
                  <a:pt x="1520855" y="663634"/>
                </a:cubicBezTo>
                <a:cubicBezTo>
                  <a:pt x="1516612" y="684319"/>
                  <a:pt x="1524992" y="692381"/>
                  <a:pt x="1537297" y="696517"/>
                </a:cubicBezTo>
                <a:cubicBezTo>
                  <a:pt x="1552465" y="685910"/>
                  <a:pt x="1532947" y="656209"/>
                  <a:pt x="1541433" y="638919"/>
                </a:cubicBezTo>
                <a:cubicBezTo>
                  <a:pt x="1538464" y="629585"/>
                  <a:pt x="1529024" y="626614"/>
                  <a:pt x="1520855" y="622478"/>
                </a:cubicBezTo>
                <a:cubicBezTo>
                  <a:pt x="1519477" y="612931"/>
                  <a:pt x="1521492" y="606673"/>
                  <a:pt x="1524885" y="601899"/>
                </a:cubicBezTo>
                <a:cubicBezTo>
                  <a:pt x="1511839" y="584397"/>
                  <a:pt x="1486170" y="571350"/>
                  <a:pt x="1463152" y="585458"/>
                </a:cubicBezTo>
                <a:cubicBezTo>
                  <a:pt x="1461772" y="598187"/>
                  <a:pt x="1472698" y="605082"/>
                  <a:pt x="1463152" y="614204"/>
                </a:cubicBezTo>
                <a:cubicBezTo>
                  <a:pt x="1444694" y="603914"/>
                  <a:pt x="1447135" y="572624"/>
                  <a:pt x="1426131" y="564773"/>
                </a:cubicBezTo>
                <a:cubicBezTo>
                  <a:pt x="1403433" y="575805"/>
                  <a:pt x="1369700" y="597656"/>
                  <a:pt x="1339682" y="577185"/>
                </a:cubicBezTo>
                <a:cubicBezTo>
                  <a:pt x="1336925" y="560743"/>
                  <a:pt x="1330772" y="547803"/>
                  <a:pt x="1331515" y="527860"/>
                </a:cubicBezTo>
                <a:cubicBezTo>
                  <a:pt x="1338516" y="521178"/>
                  <a:pt x="1346046" y="514920"/>
                  <a:pt x="1352091" y="507282"/>
                </a:cubicBezTo>
                <a:cubicBezTo>
                  <a:pt x="1339999" y="478217"/>
                  <a:pt x="1369276" y="471111"/>
                  <a:pt x="1368535" y="441410"/>
                </a:cubicBezTo>
                <a:cubicBezTo>
                  <a:pt x="1391021" y="440562"/>
                  <a:pt x="1403326" y="429636"/>
                  <a:pt x="1413828" y="416695"/>
                </a:cubicBezTo>
                <a:cubicBezTo>
                  <a:pt x="1422418" y="432500"/>
                  <a:pt x="1458803" y="433774"/>
                  <a:pt x="1467287" y="416695"/>
                </a:cubicBezTo>
                <a:cubicBezTo>
                  <a:pt x="1497201" y="421150"/>
                  <a:pt x="1517462" y="435152"/>
                  <a:pt x="1549494" y="437274"/>
                </a:cubicBezTo>
                <a:cubicBezTo>
                  <a:pt x="1542070" y="418604"/>
                  <a:pt x="1537190" y="397496"/>
                  <a:pt x="1524781" y="383812"/>
                </a:cubicBezTo>
                <a:cubicBezTo>
                  <a:pt x="1526053" y="371402"/>
                  <a:pt x="1537508" y="369068"/>
                  <a:pt x="1533054" y="350931"/>
                </a:cubicBezTo>
                <a:cubicBezTo>
                  <a:pt x="1542601" y="352203"/>
                  <a:pt x="1548859" y="350294"/>
                  <a:pt x="1553632" y="346792"/>
                </a:cubicBezTo>
                <a:cubicBezTo>
                  <a:pt x="1542388" y="325153"/>
                  <a:pt x="1531780" y="359097"/>
                  <a:pt x="1508337" y="350931"/>
                </a:cubicBezTo>
                <a:cubicBezTo>
                  <a:pt x="1495078" y="344460"/>
                  <a:pt x="1480440" y="336611"/>
                  <a:pt x="1471319" y="326214"/>
                </a:cubicBezTo>
                <a:cubicBezTo>
                  <a:pt x="1468137" y="322714"/>
                  <a:pt x="1470046" y="318259"/>
                  <a:pt x="1467181" y="313804"/>
                </a:cubicBezTo>
                <a:cubicBezTo>
                  <a:pt x="1462727" y="307016"/>
                  <a:pt x="1451695" y="300862"/>
                  <a:pt x="1450741" y="293226"/>
                </a:cubicBezTo>
                <a:cubicBezTo>
                  <a:pt x="1462727" y="263843"/>
                  <a:pt x="1529235" y="260556"/>
                  <a:pt x="1549389" y="285058"/>
                </a:cubicBezTo>
                <a:cubicBezTo>
                  <a:pt x="1563179" y="261086"/>
                  <a:pt x="1623853" y="254402"/>
                  <a:pt x="1635838" y="285058"/>
                </a:cubicBezTo>
                <a:cubicBezTo>
                  <a:pt x="1651537" y="267768"/>
                  <a:pt x="1663842" y="247190"/>
                  <a:pt x="1668722" y="219293"/>
                </a:cubicBezTo>
                <a:cubicBezTo>
                  <a:pt x="1681664" y="217278"/>
                  <a:pt x="1671904" y="238173"/>
                  <a:pt x="1681132" y="239871"/>
                </a:cubicBezTo>
                <a:cubicBezTo>
                  <a:pt x="1690042" y="240614"/>
                  <a:pt x="1694178" y="236476"/>
                  <a:pt x="1693543" y="227566"/>
                </a:cubicBezTo>
                <a:cubicBezTo>
                  <a:pt x="1690361" y="212822"/>
                  <a:pt x="1676253" y="209216"/>
                  <a:pt x="1664692" y="202851"/>
                </a:cubicBezTo>
                <a:cubicBezTo>
                  <a:pt x="1664692" y="187790"/>
                  <a:pt x="1664692" y="172620"/>
                  <a:pt x="1664692" y="157558"/>
                </a:cubicBezTo>
                <a:cubicBezTo>
                  <a:pt x="1682192" y="153209"/>
                  <a:pt x="1691633" y="140693"/>
                  <a:pt x="1705846" y="132843"/>
                </a:cubicBezTo>
                <a:cubicBezTo>
                  <a:pt x="1718258" y="141010"/>
                  <a:pt x="1741064" y="138782"/>
                  <a:pt x="1747003" y="153422"/>
                </a:cubicBezTo>
                <a:cubicBezTo>
                  <a:pt x="1755384" y="149496"/>
                  <a:pt x="1755914" y="137615"/>
                  <a:pt x="1755278" y="124675"/>
                </a:cubicBezTo>
                <a:close/>
                <a:moveTo>
                  <a:pt x="2064269" y="676"/>
                </a:moveTo>
                <a:cubicBezTo>
                  <a:pt x="2093334" y="-5265"/>
                  <a:pt x="2092379" y="29527"/>
                  <a:pt x="2080712" y="41832"/>
                </a:cubicBezTo>
                <a:cubicBezTo>
                  <a:pt x="2060345" y="38967"/>
                  <a:pt x="2058437" y="19345"/>
                  <a:pt x="2064269" y="676"/>
                </a:cubicBezTo>
                <a:close/>
              </a:path>
            </a:pathLst>
          </a:custGeom>
          <a:gradFill>
            <a:gsLst>
              <a:gs pos="0">
                <a:schemeClr val="accent6"/>
              </a:gs>
              <a:gs pos="100000">
                <a:schemeClr val="dk1"/>
              </a:gs>
            </a:gsLst>
            <a:lin ang="540001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169" name="Google Shape;169;p2"/>
          <p:cNvSpPr/>
          <p:nvPr/>
        </p:nvSpPr>
        <p:spPr>
          <a:xfrm rot="5400000">
            <a:off x="9674581" y="-1002770"/>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0" name="Google Shape;170;p2"/>
          <p:cNvSpPr/>
          <p:nvPr/>
        </p:nvSpPr>
        <p:spPr>
          <a:xfrm rot="5400000">
            <a:off x="10198496" y="-1147760"/>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1" name="Google Shape;171;p2"/>
          <p:cNvSpPr/>
          <p:nvPr/>
        </p:nvSpPr>
        <p:spPr>
          <a:xfrm rot="5400000">
            <a:off x="10861436" y="-565543"/>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2" name="Google Shape;172;p2"/>
          <p:cNvSpPr/>
          <p:nvPr/>
        </p:nvSpPr>
        <p:spPr>
          <a:xfrm rot="5400000">
            <a:off x="8286481" y="-424874"/>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3" name="Google Shape;173;p2"/>
          <p:cNvSpPr/>
          <p:nvPr/>
        </p:nvSpPr>
        <p:spPr>
          <a:xfrm rot="5400000">
            <a:off x="6666185" y="-98967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4" name="Google Shape;174;p2"/>
          <p:cNvSpPr/>
          <p:nvPr/>
        </p:nvSpPr>
        <p:spPr>
          <a:xfrm rot="5400000">
            <a:off x="7457779" y="-253852"/>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5" name="Google Shape;175;p2"/>
          <p:cNvSpPr/>
          <p:nvPr/>
        </p:nvSpPr>
        <p:spPr>
          <a:xfrm rot="-5400000">
            <a:off x="5290336" y="-268793"/>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6" name="Google Shape;176;p2"/>
          <p:cNvSpPr/>
          <p:nvPr/>
        </p:nvSpPr>
        <p:spPr>
          <a:xfrm rot="-5400000">
            <a:off x="3964710" y="-885343"/>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7" name="Google Shape;177;p2"/>
          <p:cNvSpPr/>
          <p:nvPr/>
        </p:nvSpPr>
        <p:spPr>
          <a:xfrm rot="-5400000">
            <a:off x="192236" y="-192236"/>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8" name="Google Shape;178;p2"/>
          <p:cNvSpPr/>
          <p:nvPr/>
        </p:nvSpPr>
        <p:spPr>
          <a:xfrm rot="-5400000">
            <a:off x="2776839" y="-549450"/>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9" name="Google Shape;179;p2"/>
          <p:cNvSpPr/>
          <p:nvPr/>
        </p:nvSpPr>
        <p:spPr>
          <a:xfrm rot="-5400000">
            <a:off x="975942" y="-975940"/>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80" name="Google Shape;180;p2"/>
          <p:cNvSpPr/>
          <p:nvPr/>
        </p:nvSpPr>
        <p:spPr>
          <a:xfrm rot="-5400000">
            <a:off x="1900459" y="-227680"/>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Just title">
  <p:cSld name="CUSTOM_18">
    <p:spTree>
      <p:nvGrpSpPr>
        <p:cNvPr id="181" name="Shape 181"/>
        <p:cNvGrpSpPr/>
        <p:nvPr/>
      </p:nvGrpSpPr>
      <p:grpSpPr>
        <a:xfrm>
          <a:off x="0" y="0"/>
          <a:ext cx="0" cy="0"/>
          <a:chOff x="0" y="0"/>
          <a:chExt cx="0" cy="0"/>
        </a:xfrm>
      </p:grpSpPr>
      <p:sp>
        <p:nvSpPr>
          <p:cNvPr id="182" name="Google Shape;182;p3"/>
          <p:cNvSpPr txBox="1"/>
          <p:nvPr>
            <p:ph type="title"/>
          </p:nvPr>
        </p:nvSpPr>
        <p:spPr>
          <a:xfrm>
            <a:off x="415650" y="421105"/>
            <a:ext cx="11360700" cy="12306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5000"/>
              <a:buNone/>
              <a:defRPr sz="5000"/>
            </a:lvl1pPr>
            <a:lvl2pPr lvl="1" algn="ctr" rtl="0">
              <a:spcBef>
                <a:spcPts val="0"/>
              </a:spcBef>
              <a:spcAft>
                <a:spcPts val="0"/>
              </a:spcAft>
              <a:buSzPts val="7000"/>
              <a:buNone/>
              <a:defRPr sz="7000"/>
            </a:lvl2pPr>
            <a:lvl3pPr lvl="2" algn="ctr" rtl="0">
              <a:spcBef>
                <a:spcPts val="0"/>
              </a:spcBef>
              <a:spcAft>
                <a:spcPts val="0"/>
              </a:spcAft>
              <a:buSzPts val="7000"/>
              <a:buNone/>
              <a:defRPr sz="7000"/>
            </a:lvl3pPr>
            <a:lvl4pPr lvl="3" algn="ctr" rtl="0">
              <a:spcBef>
                <a:spcPts val="0"/>
              </a:spcBef>
              <a:spcAft>
                <a:spcPts val="0"/>
              </a:spcAft>
              <a:buSzPts val="7000"/>
              <a:buNone/>
              <a:defRPr sz="7000"/>
            </a:lvl4pPr>
            <a:lvl5pPr lvl="4" algn="ctr" rtl="0">
              <a:spcBef>
                <a:spcPts val="0"/>
              </a:spcBef>
              <a:spcAft>
                <a:spcPts val="0"/>
              </a:spcAft>
              <a:buSzPts val="7000"/>
              <a:buNone/>
              <a:defRPr sz="7000"/>
            </a:lvl5pPr>
            <a:lvl6pPr lvl="5" algn="ctr" rtl="0">
              <a:spcBef>
                <a:spcPts val="0"/>
              </a:spcBef>
              <a:spcAft>
                <a:spcPts val="0"/>
              </a:spcAft>
              <a:buSzPts val="7000"/>
              <a:buNone/>
              <a:defRPr sz="7000"/>
            </a:lvl6pPr>
            <a:lvl7pPr lvl="6" algn="ctr" rtl="0">
              <a:spcBef>
                <a:spcPts val="0"/>
              </a:spcBef>
              <a:spcAft>
                <a:spcPts val="0"/>
              </a:spcAft>
              <a:buSzPts val="7000"/>
              <a:buNone/>
              <a:defRPr sz="7000"/>
            </a:lvl7pPr>
            <a:lvl8pPr lvl="7" algn="ctr" rtl="0">
              <a:spcBef>
                <a:spcPts val="0"/>
              </a:spcBef>
              <a:spcAft>
                <a:spcPts val="0"/>
              </a:spcAft>
              <a:buSzPts val="7000"/>
              <a:buNone/>
              <a:defRPr sz="7000"/>
            </a:lvl8pPr>
            <a:lvl9pPr lvl="8" algn="ctr" rtl="0">
              <a:spcBef>
                <a:spcPts val="0"/>
              </a:spcBef>
              <a:spcAft>
                <a:spcPts val="0"/>
              </a:spcAft>
              <a:buSzPts val="7000"/>
              <a:buNone/>
              <a:defRPr sz="70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002 Intro">
  <p:cSld name="CUSTOM_1">
    <p:spTree>
      <p:nvGrpSpPr>
        <p:cNvPr id="183" name="Shape 183"/>
        <p:cNvGrpSpPr/>
        <p:nvPr/>
      </p:nvGrpSpPr>
      <p:grpSpPr>
        <a:xfrm>
          <a:off x="0" y="0"/>
          <a:ext cx="0" cy="0"/>
          <a:chOff x="0" y="0"/>
          <a:chExt cx="0" cy="0"/>
        </a:xfrm>
      </p:grpSpPr>
      <p:sp>
        <p:nvSpPr>
          <p:cNvPr id="184" name="Google Shape;184;p4"/>
          <p:cNvSpPr txBox="1"/>
          <p:nvPr>
            <p:ph type="title"/>
          </p:nvPr>
        </p:nvSpPr>
        <p:spPr>
          <a:xfrm>
            <a:off x="1595950" y="1553550"/>
            <a:ext cx="5322600" cy="13248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SzPts val="7000"/>
              <a:buFont typeface="Aldrich"/>
              <a:buNone/>
              <a:defRPr sz="7000"/>
            </a:lvl1pPr>
            <a:lvl2pPr lvl="1" rtl="0">
              <a:spcBef>
                <a:spcPts val="0"/>
              </a:spcBef>
              <a:spcAft>
                <a:spcPts val="0"/>
              </a:spcAft>
              <a:buClr>
                <a:schemeClr val="accent6"/>
              </a:buClr>
              <a:buSzPts val="7000"/>
              <a:buFont typeface="Abril Fatface" panose="02000503000000020003"/>
              <a:buNone/>
              <a:defRPr sz="7000">
                <a:solidFill>
                  <a:schemeClr val="accent6"/>
                </a:solidFill>
                <a:latin typeface="Abril Fatface" panose="02000503000000020003"/>
                <a:ea typeface="Abril Fatface" panose="02000503000000020003"/>
                <a:cs typeface="Abril Fatface" panose="02000503000000020003"/>
                <a:sym typeface="Abril Fatface" panose="02000503000000020003"/>
              </a:defRPr>
            </a:lvl2pPr>
            <a:lvl3pPr lvl="2" rtl="0">
              <a:spcBef>
                <a:spcPts val="0"/>
              </a:spcBef>
              <a:spcAft>
                <a:spcPts val="0"/>
              </a:spcAft>
              <a:buClr>
                <a:schemeClr val="accent6"/>
              </a:buClr>
              <a:buSzPts val="7000"/>
              <a:buFont typeface="Abril Fatface" panose="02000503000000020003"/>
              <a:buNone/>
              <a:defRPr sz="7000">
                <a:solidFill>
                  <a:schemeClr val="accent6"/>
                </a:solidFill>
                <a:latin typeface="Abril Fatface" panose="02000503000000020003"/>
                <a:ea typeface="Abril Fatface" panose="02000503000000020003"/>
                <a:cs typeface="Abril Fatface" panose="02000503000000020003"/>
                <a:sym typeface="Abril Fatface" panose="02000503000000020003"/>
              </a:defRPr>
            </a:lvl3pPr>
            <a:lvl4pPr lvl="3" rtl="0">
              <a:spcBef>
                <a:spcPts val="0"/>
              </a:spcBef>
              <a:spcAft>
                <a:spcPts val="0"/>
              </a:spcAft>
              <a:buClr>
                <a:schemeClr val="accent6"/>
              </a:buClr>
              <a:buSzPts val="7000"/>
              <a:buFont typeface="Abril Fatface" panose="02000503000000020003"/>
              <a:buNone/>
              <a:defRPr sz="7000">
                <a:solidFill>
                  <a:schemeClr val="accent6"/>
                </a:solidFill>
                <a:latin typeface="Abril Fatface" panose="02000503000000020003"/>
                <a:ea typeface="Abril Fatface" panose="02000503000000020003"/>
                <a:cs typeface="Abril Fatface" panose="02000503000000020003"/>
                <a:sym typeface="Abril Fatface" panose="02000503000000020003"/>
              </a:defRPr>
            </a:lvl4pPr>
            <a:lvl5pPr lvl="4" rtl="0">
              <a:spcBef>
                <a:spcPts val="0"/>
              </a:spcBef>
              <a:spcAft>
                <a:spcPts val="0"/>
              </a:spcAft>
              <a:buClr>
                <a:schemeClr val="accent6"/>
              </a:buClr>
              <a:buSzPts val="7000"/>
              <a:buFont typeface="Abril Fatface" panose="02000503000000020003"/>
              <a:buNone/>
              <a:defRPr sz="7000">
                <a:solidFill>
                  <a:schemeClr val="accent6"/>
                </a:solidFill>
                <a:latin typeface="Abril Fatface" panose="02000503000000020003"/>
                <a:ea typeface="Abril Fatface" panose="02000503000000020003"/>
                <a:cs typeface="Abril Fatface" panose="02000503000000020003"/>
                <a:sym typeface="Abril Fatface" panose="02000503000000020003"/>
              </a:defRPr>
            </a:lvl5pPr>
            <a:lvl6pPr lvl="5" rtl="0">
              <a:spcBef>
                <a:spcPts val="0"/>
              </a:spcBef>
              <a:spcAft>
                <a:spcPts val="0"/>
              </a:spcAft>
              <a:buClr>
                <a:schemeClr val="accent6"/>
              </a:buClr>
              <a:buSzPts val="7000"/>
              <a:buFont typeface="Abril Fatface" panose="02000503000000020003"/>
              <a:buNone/>
              <a:defRPr sz="7000">
                <a:solidFill>
                  <a:schemeClr val="accent6"/>
                </a:solidFill>
                <a:latin typeface="Abril Fatface" panose="02000503000000020003"/>
                <a:ea typeface="Abril Fatface" panose="02000503000000020003"/>
                <a:cs typeface="Abril Fatface" panose="02000503000000020003"/>
                <a:sym typeface="Abril Fatface" panose="02000503000000020003"/>
              </a:defRPr>
            </a:lvl6pPr>
            <a:lvl7pPr lvl="6" rtl="0">
              <a:spcBef>
                <a:spcPts val="0"/>
              </a:spcBef>
              <a:spcAft>
                <a:spcPts val="0"/>
              </a:spcAft>
              <a:buClr>
                <a:schemeClr val="accent6"/>
              </a:buClr>
              <a:buSzPts val="7000"/>
              <a:buFont typeface="Abril Fatface" panose="02000503000000020003"/>
              <a:buNone/>
              <a:defRPr sz="7000">
                <a:solidFill>
                  <a:schemeClr val="accent6"/>
                </a:solidFill>
                <a:latin typeface="Abril Fatface" panose="02000503000000020003"/>
                <a:ea typeface="Abril Fatface" panose="02000503000000020003"/>
                <a:cs typeface="Abril Fatface" panose="02000503000000020003"/>
                <a:sym typeface="Abril Fatface" panose="02000503000000020003"/>
              </a:defRPr>
            </a:lvl7pPr>
            <a:lvl8pPr lvl="7" rtl="0">
              <a:spcBef>
                <a:spcPts val="0"/>
              </a:spcBef>
              <a:spcAft>
                <a:spcPts val="0"/>
              </a:spcAft>
              <a:buClr>
                <a:schemeClr val="accent6"/>
              </a:buClr>
              <a:buSzPts val="7000"/>
              <a:buFont typeface="Abril Fatface" panose="02000503000000020003"/>
              <a:buNone/>
              <a:defRPr sz="7000">
                <a:solidFill>
                  <a:schemeClr val="accent6"/>
                </a:solidFill>
                <a:latin typeface="Abril Fatface" panose="02000503000000020003"/>
                <a:ea typeface="Abril Fatface" panose="02000503000000020003"/>
                <a:cs typeface="Abril Fatface" panose="02000503000000020003"/>
                <a:sym typeface="Abril Fatface" panose="02000503000000020003"/>
              </a:defRPr>
            </a:lvl8pPr>
            <a:lvl9pPr lvl="8" rtl="0">
              <a:spcBef>
                <a:spcPts val="0"/>
              </a:spcBef>
              <a:spcAft>
                <a:spcPts val="0"/>
              </a:spcAft>
              <a:buClr>
                <a:schemeClr val="accent6"/>
              </a:buClr>
              <a:buSzPts val="7000"/>
              <a:buFont typeface="Abril Fatface" panose="02000503000000020003"/>
              <a:buNone/>
              <a:defRPr sz="7000">
                <a:solidFill>
                  <a:schemeClr val="accent6"/>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185" name="Google Shape;185;p4"/>
          <p:cNvSpPr txBox="1"/>
          <p:nvPr>
            <p:ph type="body" idx="1"/>
          </p:nvPr>
        </p:nvSpPr>
        <p:spPr>
          <a:xfrm>
            <a:off x="1595925" y="2957850"/>
            <a:ext cx="5322600" cy="2235900"/>
          </a:xfrm>
          <a:prstGeom prst="rect">
            <a:avLst/>
          </a:prstGeom>
        </p:spPr>
        <p:txBody>
          <a:bodyPr spcFirstLastPara="1" wrap="square" lIns="121900" tIns="121900" rIns="121900" bIns="121900" anchor="t" anchorCtr="0">
            <a:noAutofit/>
          </a:bodyPr>
          <a:lstStyle>
            <a:lvl1pPr marL="457200" lvl="0" indent="-342900">
              <a:spcBef>
                <a:spcPts val="0"/>
              </a:spcBef>
              <a:spcAft>
                <a:spcPts val="0"/>
              </a:spcAft>
              <a:buSzPts val="1800"/>
              <a:buChar char="●"/>
              <a:defRPr/>
            </a:lvl1pPr>
            <a:lvl2pPr marL="914400" lvl="1" indent="-342900">
              <a:spcBef>
                <a:spcPts val="2100"/>
              </a:spcBef>
              <a:spcAft>
                <a:spcPts val="0"/>
              </a:spcAft>
              <a:buSzPts val="1800"/>
              <a:buChar char="○"/>
              <a:defRPr/>
            </a:lvl2pPr>
            <a:lvl3pPr marL="1371600" lvl="2" indent="-342900">
              <a:spcBef>
                <a:spcPts val="2100"/>
              </a:spcBef>
              <a:spcAft>
                <a:spcPts val="0"/>
              </a:spcAft>
              <a:buSzPts val="1800"/>
              <a:buChar char="■"/>
              <a:defRPr/>
            </a:lvl3pPr>
            <a:lvl4pPr marL="1828800" lvl="3" indent="-342900">
              <a:spcBef>
                <a:spcPts val="2100"/>
              </a:spcBef>
              <a:spcAft>
                <a:spcPts val="0"/>
              </a:spcAft>
              <a:buSzPts val="1800"/>
              <a:buChar char="●"/>
              <a:defRPr/>
            </a:lvl4pPr>
            <a:lvl5pPr marL="2286000" lvl="4" indent="-342900">
              <a:spcBef>
                <a:spcPts val="2100"/>
              </a:spcBef>
              <a:spcAft>
                <a:spcPts val="0"/>
              </a:spcAft>
              <a:buSzPts val="1800"/>
              <a:buChar char="○"/>
              <a:defRPr/>
            </a:lvl5pPr>
            <a:lvl6pPr marL="2743200" lvl="5" indent="-342900">
              <a:spcBef>
                <a:spcPts val="2100"/>
              </a:spcBef>
              <a:spcAft>
                <a:spcPts val="0"/>
              </a:spcAft>
              <a:buSzPts val="1800"/>
              <a:buChar char="■"/>
              <a:defRPr/>
            </a:lvl6pPr>
            <a:lvl7pPr marL="3200400" lvl="6" indent="-342900">
              <a:spcBef>
                <a:spcPts val="2100"/>
              </a:spcBef>
              <a:spcAft>
                <a:spcPts val="0"/>
              </a:spcAft>
              <a:buSzPts val="1800"/>
              <a:buChar char="●"/>
              <a:defRPr/>
            </a:lvl7pPr>
            <a:lvl8pPr marL="3657600" lvl="7" indent="-342900">
              <a:spcBef>
                <a:spcPts val="2100"/>
              </a:spcBef>
              <a:spcAft>
                <a:spcPts val="0"/>
              </a:spcAft>
              <a:buSzPts val="1800"/>
              <a:buChar char="○"/>
              <a:defRPr/>
            </a:lvl8pPr>
            <a:lvl9pPr marL="4114800" lvl="8" indent="-342900">
              <a:spcBef>
                <a:spcPts val="2100"/>
              </a:spcBef>
              <a:spcAft>
                <a:spcPts val="2100"/>
              </a:spcAft>
              <a:buSzPts val="1800"/>
              <a:buChar char="■"/>
              <a:defRPr/>
            </a:lvl9pPr>
          </a:lstStyle>
          <a:p/>
        </p:txBody>
      </p:sp>
      <p:sp>
        <p:nvSpPr>
          <p:cNvPr id="186" name="Google Shape;186;p4"/>
          <p:cNvSpPr/>
          <p:nvPr/>
        </p:nvSpPr>
        <p:spPr>
          <a:xfrm>
            <a:off x="-3" y="-1"/>
            <a:ext cx="1500643" cy="2295195"/>
          </a:xfrm>
          <a:custGeom>
            <a:avLst/>
            <a:gdLst/>
            <a:ahLst/>
            <a:cxnLst/>
            <a:rect l="l" t="t" r="r" b="b"/>
            <a:pathLst>
              <a:path w="2034770" h="3112129" extrusionOk="0">
                <a:moveTo>
                  <a:pt x="669354" y="3012857"/>
                </a:moveTo>
                <a:cubicBezTo>
                  <a:pt x="673674" y="3010947"/>
                  <a:pt x="679566" y="3011297"/>
                  <a:pt x="683118" y="3013827"/>
                </a:cubicBezTo>
                <a:cubicBezTo>
                  <a:pt x="688500" y="3026849"/>
                  <a:pt x="672139" y="3030616"/>
                  <a:pt x="665035" y="3025450"/>
                </a:cubicBezTo>
                <a:cubicBezTo>
                  <a:pt x="662291" y="3018938"/>
                  <a:pt x="665035" y="3014768"/>
                  <a:pt x="669354" y="3012857"/>
                </a:cubicBezTo>
                <a:close/>
                <a:moveTo>
                  <a:pt x="144411" y="2993162"/>
                </a:moveTo>
                <a:cubicBezTo>
                  <a:pt x="160879" y="2990363"/>
                  <a:pt x="166907" y="3003387"/>
                  <a:pt x="179607" y="3006616"/>
                </a:cubicBezTo>
                <a:cubicBezTo>
                  <a:pt x="180576" y="3024376"/>
                  <a:pt x="150762" y="3021361"/>
                  <a:pt x="139460" y="3030832"/>
                </a:cubicBezTo>
                <a:cubicBezTo>
                  <a:pt x="128158" y="3040305"/>
                  <a:pt x="136555" y="3063017"/>
                  <a:pt x="118149" y="3067644"/>
                </a:cubicBezTo>
                <a:cubicBezTo>
                  <a:pt x="101249" y="3074102"/>
                  <a:pt x="99743" y="3057741"/>
                  <a:pt x="90702" y="3052683"/>
                </a:cubicBezTo>
                <a:cubicBezTo>
                  <a:pt x="75095" y="3066030"/>
                  <a:pt x="61534" y="3080883"/>
                  <a:pt x="50447" y="3097350"/>
                </a:cubicBezTo>
                <a:lnTo>
                  <a:pt x="0" y="3107246"/>
                </a:lnTo>
                <a:lnTo>
                  <a:pt x="0" y="3085222"/>
                </a:lnTo>
                <a:lnTo>
                  <a:pt x="20848" y="3070550"/>
                </a:lnTo>
                <a:cubicBezTo>
                  <a:pt x="37100" y="3067751"/>
                  <a:pt x="53245" y="3064953"/>
                  <a:pt x="63363" y="3058065"/>
                </a:cubicBezTo>
                <a:cubicBezTo>
                  <a:pt x="68206" y="3042028"/>
                  <a:pt x="88011" y="3036000"/>
                  <a:pt x="92532" y="3019747"/>
                </a:cubicBezTo>
                <a:cubicBezTo>
                  <a:pt x="120624" y="3018132"/>
                  <a:pt x="129343" y="3003495"/>
                  <a:pt x="144411" y="2993162"/>
                </a:cubicBezTo>
                <a:close/>
                <a:moveTo>
                  <a:pt x="984209" y="2987376"/>
                </a:moveTo>
                <a:cubicBezTo>
                  <a:pt x="988367" y="2986138"/>
                  <a:pt x="993479" y="2986702"/>
                  <a:pt x="996546" y="2988855"/>
                </a:cubicBezTo>
                <a:cubicBezTo>
                  <a:pt x="995040" y="2992408"/>
                  <a:pt x="993747" y="2996067"/>
                  <a:pt x="994932" y="3001449"/>
                </a:cubicBezTo>
                <a:cubicBezTo>
                  <a:pt x="984706" y="3006401"/>
                  <a:pt x="985460" y="2995205"/>
                  <a:pt x="977602" y="2996713"/>
                </a:cubicBezTo>
                <a:cubicBezTo>
                  <a:pt x="976849" y="2991654"/>
                  <a:pt x="980051" y="2988614"/>
                  <a:pt x="984209" y="2987376"/>
                </a:cubicBezTo>
                <a:close/>
                <a:moveTo>
                  <a:pt x="49694" y="2864861"/>
                </a:moveTo>
                <a:cubicBezTo>
                  <a:pt x="65409" y="2864001"/>
                  <a:pt x="69823" y="2890372"/>
                  <a:pt x="60566" y="2899413"/>
                </a:cubicBezTo>
                <a:cubicBezTo>
                  <a:pt x="46359" y="2897906"/>
                  <a:pt x="39900" y="2874549"/>
                  <a:pt x="49694" y="2864861"/>
                </a:cubicBezTo>
                <a:close/>
                <a:moveTo>
                  <a:pt x="1070813" y="2847748"/>
                </a:moveTo>
                <a:cubicBezTo>
                  <a:pt x="1072965" y="2858188"/>
                  <a:pt x="1073720" y="2870460"/>
                  <a:pt x="1080178" y="2874549"/>
                </a:cubicBezTo>
                <a:cubicBezTo>
                  <a:pt x="1101597" y="2871966"/>
                  <a:pt x="1132273" y="2862063"/>
                  <a:pt x="1134318" y="2900596"/>
                </a:cubicBezTo>
                <a:cubicBezTo>
                  <a:pt x="1118818" y="2905009"/>
                  <a:pt x="1113005" y="2915881"/>
                  <a:pt x="1102027" y="2923199"/>
                </a:cubicBezTo>
                <a:cubicBezTo>
                  <a:pt x="1087818" y="2929011"/>
                  <a:pt x="1090509" y="2909853"/>
                  <a:pt x="1079209" y="2911359"/>
                </a:cubicBezTo>
                <a:cubicBezTo>
                  <a:pt x="1069736" y="2910283"/>
                  <a:pt x="1065217" y="2901888"/>
                  <a:pt x="1059727" y="2894784"/>
                </a:cubicBezTo>
                <a:cubicBezTo>
                  <a:pt x="1068122" y="2882298"/>
                  <a:pt x="1051654" y="2853022"/>
                  <a:pt x="1070813" y="2847748"/>
                </a:cubicBezTo>
                <a:close/>
                <a:moveTo>
                  <a:pt x="355374" y="2841397"/>
                </a:moveTo>
                <a:cubicBezTo>
                  <a:pt x="355266" y="2844949"/>
                  <a:pt x="357527" y="2844842"/>
                  <a:pt x="360002" y="2844626"/>
                </a:cubicBezTo>
                <a:cubicBezTo>
                  <a:pt x="363231" y="2854744"/>
                  <a:pt x="357095" y="2858619"/>
                  <a:pt x="346656" y="2859479"/>
                </a:cubicBezTo>
                <a:cubicBezTo>
                  <a:pt x="343534" y="2849470"/>
                  <a:pt x="344719" y="2842259"/>
                  <a:pt x="355374" y="2841397"/>
                </a:cubicBezTo>
                <a:close/>
                <a:moveTo>
                  <a:pt x="968777" y="2827081"/>
                </a:moveTo>
                <a:cubicBezTo>
                  <a:pt x="975019" y="2827943"/>
                  <a:pt x="979862" y="2830849"/>
                  <a:pt x="986106" y="2831817"/>
                </a:cubicBezTo>
                <a:cubicBezTo>
                  <a:pt x="981154" y="2837523"/>
                  <a:pt x="984706" y="2849039"/>
                  <a:pt x="973512" y="2850653"/>
                </a:cubicBezTo>
                <a:cubicBezTo>
                  <a:pt x="970499" y="2841720"/>
                  <a:pt x="962535" y="2835908"/>
                  <a:pt x="968777" y="2827081"/>
                </a:cubicBezTo>
                <a:close/>
                <a:moveTo>
                  <a:pt x="1352169" y="2825036"/>
                </a:moveTo>
                <a:cubicBezTo>
                  <a:pt x="1363470" y="2834400"/>
                  <a:pt x="1359379" y="2855174"/>
                  <a:pt x="1360672" y="2868305"/>
                </a:cubicBezTo>
                <a:cubicBezTo>
                  <a:pt x="1337960" y="2871642"/>
                  <a:pt x="1322999" y="2863461"/>
                  <a:pt x="1321493" y="2835154"/>
                </a:cubicBezTo>
                <a:cubicBezTo>
                  <a:pt x="1326013" y="2827943"/>
                  <a:pt x="1340975" y="2827727"/>
                  <a:pt x="1352169" y="2825036"/>
                </a:cubicBezTo>
                <a:close/>
                <a:moveTo>
                  <a:pt x="1508451" y="2810721"/>
                </a:moveTo>
                <a:cubicBezTo>
                  <a:pt x="1516741" y="2819546"/>
                  <a:pt x="1522767" y="2850545"/>
                  <a:pt x="1518570" y="2861740"/>
                </a:cubicBezTo>
                <a:cubicBezTo>
                  <a:pt x="1510820" y="2865075"/>
                  <a:pt x="1509205" y="2858511"/>
                  <a:pt x="1505222" y="2856250"/>
                </a:cubicBezTo>
                <a:cubicBezTo>
                  <a:pt x="1495428" y="2850653"/>
                  <a:pt x="1479283" y="2848608"/>
                  <a:pt x="1478637" y="2824714"/>
                </a:cubicBezTo>
                <a:cubicBezTo>
                  <a:pt x="1483589" y="2816749"/>
                  <a:pt x="1493168" y="2811690"/>
                  <a:pt x="1508451" y="2810721"/>
                </a:cubicBezTo>
                <a:close/>
                <a:moveTo>
                  <a:pt x="1213430" y="2762609"/>
                </a:moveTo>
                <a:cubicBezTo>
                  <a:pt x="1222579" y="2768851"/>
                  <a:pt x="1220210" y="2784566"/>
                  <a:pt x="1219564" y="2794038"/>
                </a:cubicBezTo>
                <a:cubicBezTo>
                  <a:pt x="1208262" y="2794577"/>
                  <a:pt x="1192763" y="2765084"/>
                  <a:pt x="1213430" y="2762609"/>
                </a:cubicBezTo>
                <a:close/>
                <a:moveTo>
                  <a:pt x="1223398" y="2707570"/>
                </a:moveTo>
                <a:cubicBezTo>
                  <a:pt x="1228793" y="2705619"/>
                  <a:pt x="1235870" y="2706050"/>
                  <a:pt x="1239476" y="2708471"/>
                </a:cubicBezTo>
                <a:cubicBezTo>
                  <a:pt x="1241843" y="2714606"/>
                  <a:pt x="1236999" y="2716004"/>
                  <a:pt x="1237861" y="2721064"/>
                </a:cubicBezTo>
                <a:cubicBezTo>
                  <a:pt x="1227420" y="2726554"/>
                  <a:pt x="1226559" y="2717513"/>
                  <a:pt x="1217410" y="2720956"/>
                </a:cubicBezTo>
                <a:cubicBezTo>
                  <a:pt x="1214289" y="2713852"/>
                  <a:pt x="1218003" y="2709520"/>
                  <a:pt x="1223398" y="2707570"/>
                </a:cubicBezTo>
                <a:close/>
                <a:moveTo>
                  <a:pt x="0" y="2697625"/>
                </a:moveTo>
                <a:lnTo>
                  <a:pt x="9438" y="2706614"/>
                </a:lnTo>
                <a:cubicBezTo>
                  <a:pt x="16784" y="2710920"/>
                  <a:pt x="24937" y="2714014"/>
                  <a:pt x="33009" y="2717189"/>
                </a:cubicBezTo>
                <a:cubicBezTo>
                  <a:pt x="22353" y="2731612"/>
                  <a:pt x="18372" y="2750664"/>
                  <a:pt x="24184" y="2776065"/>
                </a:cubicBezTo>
                <a:cubicBezTo>
                  <a:pt x="14497" y="2782093"/>
                  <a:pt x="14281" y="2794471"/>
                  <a:pt x="9115" y="2803512"/>
                </a:cubicBezTo>
                <a:lnTo>
                  <a:pt x="0" y="2805313"/>
                </a:lnTo>
                <a:close/>
                <a:moveTo>
                  <a:pt x="1631460" y="2696351"/>
                </a:moveTo>
                <a:cubicBezTo>
                  <a:pt x="1635110" y="2697135"/>
                  <a:pt x="1638662" y="2699079"/>
                  <a:pt x="1642348" y="2702766"/>
                </a:cubicBezTo>
                <a:cubicBezTo>
                  <a:pt x="1641703" y="2711377"/>
                  <a:pt x="1634813" y="2715896"/>
                  <a:pt x="1639119" y="2727844"/>
                </a:cubicBezTo>
                <a:cubicBezTo>
                  <a:pt x="1624158" y="2734840"/>
                  <a:pt x="1604784" y="2738930"/>
                  <a:pt x="1603601" y="2755183"/>
                </a:cubicBezTo>
                <a:cubicBezTo>
                  <a:pt x="1591223" y="2754967"/>
                  <a:pt x="1589178" y="2739468"/>
                  <a:pt x="1579383" y="2735485"/>
                </a:cubicBezTo>
                <a:cubicBezTo>
                  <a:pt x="1581858" y="2724615"/>
                  <a:pt x="1585195" y="2714390"/>
                  <a:pt x="1589716" y="2704919"/>
                </a:cubicBezTo>
                <a:cubicBezTo>
                  <a:pt x="1602363" y="2703035"/>
                  <a:pt x="1611834" y="2698810"/>
                  <a:pt x="1619987" y="2696900"/>
                </a:cubicBezTo>
                <a:cubicBezTo>
                  <a:pt x="1624064" y="2695944"/>
                  <a:pt x="1627811" y="2695568"/>
                  <a:pt x="1631460" y="2696351"/>
                </a:cubicBezTo>
                <a:close/>
                <a:moveTo>
                  <a:pt x="1560985" y="2567730"/>
                </a:moveTo>
                <a:cubicBezTo>
                  <a:pt x="1576868" y="2569965"/>
                  <a:pt x="1586273" y="2586897"/>
                  <a:pt x="1584659" y="2595776"/>
                </a:cubicBezTo>
                <a:cubicBezTo>
                  <a:pt x="1579385" y="2603527"/>
                  <a:pt x="1562163" y="2603419"/>
                  <a:pt x="1550107" y="2606648"/>
                </a:cubicBezTo>
                <a:cubicBezTo>
                  <a:pt x="1542897" y="2601482"/>
                  <a:pt x="1538484" y="2578771"/>
                  <a:pt x="1543111" y="2571236"/>
                </a:cubicBezTo>
                <a:cubicBezTo>
                  <a:pt x="1549677" y="2567873"/>
                  <a:pt x="1555691" y="2566985"/>
                  <a:pt x="1560985" y="2567730"/>
                </a:cubicBezTo>
                <a:close/>
                <a:moveTo>
                  <a:pt x="85965" y="2551432"/>
                </a:moveTo>
                <a:cubicBezTo>
                  <a:pt x="92101" y="2555630"/>
                  <a:pt x="93932" y="2564995"/>
                  <a:pt x="89841" y="2571129"/>
                </a:cubicBezTo>
                <a:cubicBezTo>
                  <a:pt x="81984" y="2574466"/>
                  <a:pt x="78971" y="2570485"/>
                  <a:pt x="73373" y="2570269"/>
                </a:cubicBezTo>
                <a:cubicBezTo>
                  <a:pt x="71866" y="2560151"/>
                  <a:pt x="76064" y="2553907"/>
                  <a:pt x="85965" y="2551432"/>
                </a:cubicBezTo>
                <a:close/>
                <a:moveTo>
                  <a:pt x="123422" y="2531950"/>
                </a:moveTo>
                <a:cubicBezTo>
                  <a:pt x="128831" y="2529986"/>
                  <a:pt x="135908" y="2530389"/>
                  <a:pt x="139460" y="2532811"/>
                </a:cubicBezTo>
                <a:cubicBezTo>
                  <a:pt x="141829" y="2538947"/>
                  <a:pt x="137092" y="2540346"/>
                  <a:pt x="137846" y="2545405"/>
                </a:cubicBezTo>
                <a:cubicBezTo>
                  <a:pt x="127406" y="2550787"/>
                  <a:pt x="126544" y="2541852"/>
                  <a:pt x="117395" y="2545297"/>
                </a:cubicBezTo>
                <a:cubicBezTo>
                  <a:pt x="114274" y="2538247"/>
                  <a:pt x="118014" y="2533914"/>
                  <a:pt x="123422" y="2531950"/>
                </a:cubicBezTo>
                <a:close/>
                <a:moveTo>
                  <a:pt x="1803137" y="2431424"/>
                </a:moveTo>
                <a:cubicBezTo>
                  <a:pt x="1818122" y="2433190"/>
                  <a:pt x="1826053" y="2445521"/>
                  <a:pt x="1837920" y="2451979"/>
                </a:cubicBezTo>
                <a:cubicBezTo>
                  <a:pt x="1840611" y="2465109"/>
                  <a:pt x="1843194" y="2478241"/>
                  <a:pt x="1845777" y="2491372"/>
                </a:cubicBezTo>
                <a:cubicBezTo>
                  <a:pt x="1825650" y="2512038"/>
                  <a:pt x="1788946" y="2508270"/>
                  <a:pt x="1758486" y="2504396"/>
                </a:cubicBezTo>
                <a:cubicBezTo>
                  <a:pt x="1767205" y="2480716"/>
                  <a:pt x="1768173" y="2451763"/>
                  <a:pt x="1785395" y="2433789"/>
                </a:cubicBezTo>
                <a:cubicBezTo>
                  <a:pt x="1792364" y="2431421"/>
                  <a:pt x="1798143" y="2430835"/>
                  <a:pt x="1803137" y="2431424"/>
                </a:cubicBezTo>
                <a:close/>
                <a:moveTo>
                  <a:pt x="1694444" y="2427114"/>
                </a:moveTo>
                <a:cubicBezTo>
                  <a:pt x="1703271" y="2430881"/>
                  <a:pt x="1714571" y="2430989"/>
                  <a:pt x="1724259" y="2433572"/>
                </a:cubicBezTo>
                <a:cubicBezTo>
                  <a:pt x="1726412" y="2452085"/>
                  <a:pt x="1715862" y="2462096"/>
                  <a:pt x="1702947" y="2470383"/>
                </a:cubicBezTo>
                <a:cubicBezTo>
                  <a:pt x="1686802" y="2462848"/>
                  <a:pt x="1691968" y="2441107"/>
                  <a:pt x="1694444" y="2427114"/>
                </a:cubicBezTo>
                <a:close/>
                <a:moveTo>
                  <a:pt x="154527" y="2276859"/>
                </a:moveTo>
                <a:cubicBezTo>
                  <a:pt x="137737" y="2278044"/>
                  <a:pt x="150330" y="2299032"/>
                  <a:pt x="134831" y="2301077"/>
                </a:cubicBezTo>
                <a:cubicBezTo>
                  <a:pt x="136445" y="2308934"/>
                  <a:pt x="137952" y="2316792"/>
                  <a:pt x="139458" y="2324649"/>
                </a:cubicBezTo>
                <a:cubicBezTo>
                  <a:pt x="144626" y="2323681"/>
                  <a:pt x="149899" y="2322604"/>
                  <a:pt x="155173" y="2321528"/>
                </a:cubicBezTo>
                <a:cubicBezTo>
                  <a:pt x="153559" y="2306459"/>
                  <a:pt x="163892" y="2286438"/>
                  <a:pt x="154527" y="2276859"/>
                </a:cubicBezTo>
                <a:close/>
                <a:moveTo>
                  <a:pt x="1512326" y="2144575"/>
                </a:moveTo>
                <a:cubicBezTo>
                  <a:pt x="1530302" y="2141670"/>
                  <a:pt x="1536223" y="2165134"/>
                  <a:pt x="1516956" y="2168147"/>
                </a:cubicBezTo>
                <a:cubicBezTo>
                  <a:pt x="1507806" y="2162335"/>
                  <a:pt x="1512972" y="2154048"/>
                  <a:pt x="1512326" y="2144575"/>
                </a:cubicBezTo>
                <a:close/>
                <a:moveTo>
                  <a:pt x="1969556" y="2103675"/>
                </a:moveTo>
                <a:cubicBezTo>
                  <a:pt x="1979674" y="2102169"/>
                  <a:pt x="1979996" y="2115299"/>
                  <a:pt x="1982043" y="2125741"/>
                </a:cubicBezTo>
                <a:cubicBezTo>
                  <a:pt x="1965465" y="2130368"/>
                  <a:pt x="1968588" y="2113578"/>
                  <a:pt x="1969556" y="2103675"/>
                </a:cubicBezTo>
                <a:close/>
                <a:moveTo>
                  <a:pt x="2007659" y="1985924"/>
                </a:moveTo>
                <a:cubicBezTo>
                  <a:pt x="2028647" y="1979466"/>
                  <a:pt x="2042210" y="2005191"/>
                  <a:pt x="2030370" y="2018215"/>
                </a:cubicBezTo>
                <a:cubicBezTo>
                  <a:pt x="2015839" y="2021228"/>
                  <a:pt x="2006367" y="2016708"/>
                  <a:pt x="1996573" y="2012617"/>
                </a:cubicBezTo>
                <a:cubicBezTo>
                  <a:pt x="1995711" y="2000671"/>
                  <a:pt x="1999586" y="1991844"/>
                  <a:pt x="2007659" y="1985924"/>
                </a:cubicBezTo>
                <a:close/>
                <a:moveTo>
                  <a:pt x="1178986" y="1985711"/>
                </a:moveTo>
                <a:cubicBezTo>
                  <a:pt x="1165854" y="1988294"/>
                  <a:pt x="1152723" y="1990877"/>
                  <a:pt x="1139699" y="1993459"/>
                </a:cubicBezTo>
                <a:cubicBezTo>
                  <a:pt x="1133242" y="2004977"/>
                  <a:pt x="1127645" y="2017139"/>
                  <a:pt x="1122263" y="2029517"/>
                </a:cubicBezTo>
                <a:cubicBezTo>
                  <a:pt x="1114405" y="2031024"/>
                  <a:pt x="1106548" y="2032638"/>
                  <a:pt x="1098691" y="2034145"/>
                </a:cubicBezTo>
                <a:cubicBezTo>
                  <a:pt x="1093418" y="2045339"/>
                  <a:pt x="1102135" y="2066005"/>
                  <a:pt x="1089865" y="2072571"/>
                </a:cubicBezTo>
                <a:cubicBezTo>
                  <a:pt x="1067585" y="2076983"/>
                  <a:pt x="1045412" y="2081289"/>
                  <a:pt x="1023132" y="2085702"/>
                </a:cubicBezTo>
                <a:cubicBezTo>
                  <a:pt x="1009678" y="2083764"/>
                  <a:pt x="1016028" y="2052335"/>
                  <a:pt x="997300" y="2058147"/>
                </a:cubicBezTo>
                <a:cubicBezTo>
                  <a:pt x="979218" y="2075369"/>
                  <a:pt x="991918" y="2086778"/>
                  <a:pt x="1002574" y="2106045"/>
                </a:cubicBezTo>
                <a:cubicBezTo>
                  <a:pt x="1014629" y="2101631"/>
                  <a:pt x="1017859" y="2110350"/>
                  <a:pt x="1030881" y="2104538"/>
                </a:cubicBezTo>
                <a:cubicBezTo>
                  <a:pt x="1037339" y="2113687"/>
                  <a:pt x="1044335" y="2121760"/>
                  <a:pt x="1052086" y="2128970"/>
                </a:cubicBezTo>
                <a:cubicBezTo>
                  <a:pt x="1066079" y="2133492"/>
                  <a:pt x="1092663" y="2119391"/>
                  <a:pt x="1098367" y="2136183"/>
                </a:cubicBezTo>
                <a:cubicBezTo>
                  <a:pt x="1096861" y="2152220"/>
                  <a:pt x="1086852" y="2162552"/>
                  <a:pt x="1067693" y="2166751"/>
                </a:cubicBezTo>
                <a:cubicBezTo>
                  <a:pt x="1063926" y="2174499"/>
                  <a:pt x="1062634" y="2183756"/>
                  <a:pt x="1051117" y="2186339"/>
                </a:cubicBezTo>
                <a:cubicBezTo>
                  <a:pt x="1017751" y="2188922"/>
                  <a:pt x="1007633" y="2207220"/>
                  <a:pt x="988259" y="2219168"/>
                </a:cubicBezTo>
                <a:cubicBezTo>
                  <a:pt x="976957" y="2221859"/>
                  <a:pt x="962104" y="2222075"/>
                  <a:pt x="957583" y="2229286"/>
                </a:cubicBezTo>
                <a:cubicBezTo>
                  <a:pt x="955968" y="2253180"/>
                  <a:pt x="963611" y="2304090"/>
                  <a:pt x="979326" y="2318945"/>
                </a:cubicBezTo>
                <a:cubicBezTo>
                  <a:pt x="1001928" y="2317115"/>
                  <a:pt x="1008386" y="2304306"/>
                  <a:pt x="1019473" y="2294727"/>
                </a:cubicBezTo>
                <a:cubicBezTo>
                  <a:pt x="1026037" y="2277183"/>
                  <a:pt x="1005480" y="2258455"/>
                  <a:pt x="1018719" y="2249950"/>
                </a:cubicBezTo>
                <a:cubicBezTo>
                  <a:pt x="1034864" y="2244569"/>
                  <a:pt x="1022916" y="2281057"/>
                  <a:pt x="1039922" y="2274384"/>
                </a:cubicBezTo>
                <a:cubicBezTo>
                  <a:pt x="1045198" y="2282025"/>
                  <a:pt x="1054239" y="2263837"/>
                  <a:pt x="1047888" y="2252427"/>
                </a:cubicBezTo>
                <a:cubicBezTo>
                  <a:pt x="1061449" y="2237680"/>
                  <a:pt x="1066509" y="2217230"/>
                  <a:pt x="1083299" y="2204637"/>
                </a:cubicBezTo>
                <a:cubicBezTo>
                  <a:pt x="1105580" y="2193444"/>
                  <a:pt x="1114405" y="2173209"/>
                  <a:pt x="1140775" y="2164812"/>
                </a:cubicBezTo>
                <a:cubicBezTo>
                  <a:pt x="1137977" y="2141887"/>
                  <a:pt x="1121509" y="2139196"/>
                  <a:pt x="1109455" y="2130155"/>
                </a:cubicBezTo>
                <a:cubicBezTo>
                  <a:pt x="1152723" y="2092374"/>
                  <a:pt x="1192655" y="2139734"/>
                  <a:pt x="1233556" y="2138443"/>
                </a:cubicBezTo>
                <a:cubicBezTo>
                  <a:pt x="1229789" y="2131985"/>
                  <a:pt x="1241951" y="2119821"/>
                  <a:pt x="1229681" y="2118853"/>
                </a:cubicBezTo>
                <a:cubicBezTo>
                  <a:pt x="1226668" y="2111534"/>
                  <a:pt x="1213859" y="2118745"/>
                  <a:pt x="1214828" y="2105399"/>
                </a:cubicBezTo>
                <a:cubicBezTo>
                  <a:pt x="1211275" y="2088177"/>
                  <a:pt x="1204925" y="2069126"/>
                  <a:pt x="1218917" y="2063745"/>
                </a:cubicBezTo>
                <a:cubicBezTo>
                  <a:pt x="1226452" y="2071063"/>
                  <a:pt x="1240336" y="2069019"/>
                  <a:pt x="1243135" y="2083441"/>
                </a:cubicBezTo>
                <a:cubicBezTo>
                  <a:pt x="1249593" y="2097972"/>
                  <a:pt x="1236355" y="2099264"/>
                  <a:pt x="1236031" y="2109274"/>
                </a:cubicBezTo>
                <a:cubicBezTo>
                  <a:pt x="1252176" y="2107229"/>
                  <a:pt x="1264662" y="2110672"/>
                  <a:pt x="1280808" y="2108628"/>
                </a:cubicBezTo>
                <a:cubicBezTo>
                  <a:pt x="1285651" y="2123374"/>
                  <a:pt x="1303733" y="2118423"/>
                  <a:pt x="1312882" y="2126710"/>
                </a:cubicBezTo>
                <a:cubicBezTo>
                  <a:pt x="1311914" y="2135536"/>
                  <a:pt x="1305886" y="2146300"/>
                  <a:pt x="1313635" y="2151036"/>
                </a:cubicBezTo>
                <a:cubicBezTo>
                  <a:pt x="1333439" y="2148669"/>
                  <a:pt x="1340005" y="2134460"/>
                  <a:pt x="1340436" y="2121328"/>
                </a:cubicBezTo>
                <a:cubicBezTo>
                  <a:pt x="1340974" y="2101523"/>
                  <a:pt x="1319664" y="2087639"/>
                  <a:pt x="1314711" y="2073324"/>
                </a:cubicBezTo>
                <a:cubicBezTo>
                  <a:pt x="1325691" y="2058471"/>
                  <a:pt x="1333117" y="2037052"/>
                  <a:pt x="1319448" y="2015095"/>
                </a:cubicBezTo>
                <a:cubicBezTo>
                  <a:pt x="1296415" y="2022305"/>
                  <a:pt x="1288342" y="2039743"/>
                  <a:pt x="1254975" y="2040065"/>
                </a:cubicBezTo>
                <a:cubicBezTo>
                  <a:pt x="1243243" y="2028871"/>
                  <a:pt x="1234416" y="2013048"/>
                  <a:pt x="1226022" y="1996797"/>
                </a:cubicBezTo>
                <a:cubicBezTo>
                  <a:pt x="1207293" y="1997657"/>
                  <a:pt x="1194915" y="1988940"/>
                  <a:pt x="1178986" y="1985711"/>
                </a:cubicBezTo>
                <a:close/>
                <a:moveTo>
                  <a:pt x="1947907" y="1871160"/>
                </a:moveTo>
                <a:cubicBezTo>
                  <a:pt x="1953383" y="1870757"/>
                  <a:pt x="1959008" y="1873716"/>
                  <a:pt x="1958576" y="1881304"/>
                </a:cubicBezTo>
                <a:cubicBezTo>
                  <a:pt x="1949751" y="1884318"/>
                  <a:pt x="1943401" y="1883672"/>
                  <a:pt x="1938126" y="1881196"/>
                </a:cubicBezTo>
                <a:cubicBezTo>
                  <a:pt x="1937103" y="1875331"/>
                  <a:pt x="1942431" y="1871564"/>
                  <a:pt x="1947907" y="1871160"/>
                </a:cubicBezTo>
                <a:close/>
                <a:moveTo>
                  <a:pt x="1028620" y="1843741"/>
                </a:moveTo>
                <a:cubicBezTo>
                  <a:pt x="1027652" y="1863652"/>
                  <a:pt x="1014629" y="1875386"/>
                  <a:pt x="1000207" y="1886041"/>
                </a:cubicBezTo>
                <a:cubicBezTo>
                  <a:pt x="997408" y="1909183"/>
                  <a:pt x="987935" y="1927803"/>
                  <a:pt x="970177" y="1940934"/>
                </a:cubicBezTo>
                <a:cubicBezTo>
                  <a:pt x="973728" y="1956003"/>
                  <a:pt x="973944" y="1976023"/>
                  <a:pt x="985784" y="1978606"/>
                </a:cubicBezTo>
                <a:cubicBezTo>
                  <a:pt x="991488" y="1959340"/>
                  <a:pt x="1030451" y="1957187"/>
                  <a:pt x="1051010" y="1957617"/>
                </a:cubicBezTo>
                <a:cubicBezTo>
                  <a:pt x="1082009" y="1934906"/>
                  <a:pt x="1070168" y="1850306"/>
                  <a:pt x="1028620" y="1843741"/>
                </a:cubicBezTo>
                <a:close/>
                <a:moveTo>
                  <a:pt x="1096969" y="1838360"/>
                </a:moveTo>
                <a:cubicBezTo>
                  <a:pt x="1092017" y="1872587"/>
                  <a:pt x="1112468" y="1923820"/>
                  <a:pt x="1103641" y="1955465"/>
                </a:cubicBezTo>
                <a:cubicBezTo>
                  <a:pt x="1119680" y="1974193"/>
                  <a:pt x="1152077" y="1963753"/>
                  <a:pt x="1157889" y="1940719"/>
                </a:cubicBezTo>
                <a:cubicBezTo>
                  <a:pt x="1141422" y="1936520"/>
                  <a:pt x="1140024" y="1909719"/>
                  <a:pt x="1135286" y="1887978"/>
                </a:cubicBezTo>
                <a:cubicBezTo>
                  <a:pt x="1120325" y="1874632"/>
                  <a:pt x="1115913" y="1845678"/>
                  <a:pt x="1096969" y="1838360"/>
                </a:cubicBezTo>
                <a:close/>
                <a:moveTo>
                  <a:pt x="1660215" y="1837929"/>
                </a:moveTo>
                <a:cubicBezTo>
                  <a:pt x="1639873" y="1841373"/>
                  <a:pt x="1632446" y="1853535"/>
                  <a:pt x="1634169" y="1871619"/>
                </a:cubicBezTo>
                <a:cubicBezTo>
                  <a:pt x="1640305" y="1876030"/>
                  <a:pt x="1652036" y="1872157"/>
                  <a:pt x="1662477" y="1870110"/>
                </a:cubicBezTo>
                <a:cubicBezTo>
                  <a:pt x="1667428" y="1863114"/>
                  <a:pt x="1662046" y="1849337"/>
                  <a:pt x="1660215" y="1837929"/>
                </a:cubicBezTo>
                <a:close/>
                <a:moveTo>
                  <a:pt x="1991729" y="1821782"/>
                </a:moveTo>
                <a:cubicBezTo>
                  <a:pt x="1999156" y="1826411"/>
                  <a:pt x="2001847" y="1842987"/>
                  <a:pt x="1987746" y="1842987"/>
                </a:cubicBezTo>
                <a:cubicBezTo>
                  <a:pt x="1980319" y="1838357"/>
                  <a:pt x="1977520" y="1821674"/>
                  <a:pt x="1991729" y="1821782"/>
                </a:cubicBezTo>
                <a:close/>
                <a:moveTo>
                  <a:pt x="798944" y="1772783"/>
                </a:moveTo>
                <a:cubicBezTo>
                  <a:pt x="794625" y="1774425"/>
                  <a:pt x="792042" y="1779053"/>
                  <a:pt x="793118" y="1787987"/>
                </a:cubicBezTo>
                <a:cubicBezTo>
                  <a:pt x="805066" y="1798320"/>
                  <a:pt x="811094" y="1787557"/>
                  <a:pt x="815184" y="1775501"/>
                </a:cubicBezTo>
                <a:cubicBezTo>
                  <a:pt x="809318" y="1772487"/>
                  <a:pt x="803263" y="1771142"/>
                  <a:pt x="798944" y="1772783"/>
                </a:cubicBezTo>
                <a:close/>
                <a:moveTo>
                  <a:pt x="836387" y="1759033"/>
                </a:moveTo>
                <a:cubicBezTo>
                  <a:pt x="823578" y="1760432"/>
                  <a:pt x="825517" y="1779052"/>
                  <a:pt x="833158" y="1784112"/>
                </a:cubicBezTo>
                <a:cubicBezTo>
                  <a:pt x="848657" y="1784542"/>
                  <a:pt x="843599" y="1763877"/>
                  <a:pt x="836387" y="1759033"/>
                </a:cubicBezTo>
                <a:close/>
                <a:moveTo>
                  <a:pt x="171776" y="1735306"/>
                </a:moveTo>
                <a:cubicBezTo>
                  <a:pt x="179399" y="1737430"/>
                  <a:pt x="182164" y="1747864"/>
                  <a:pt x="178208" y="1753757"/>
                </a:cubicBezTo>
                <a:cubicBezTo>
                  <a:pt x="166261" y="1757955"/>
                  <a:pt x="164000" y="1747838"/>
                  <a:pt x="162601" y="1736428"/>
                </a:cubicBezTo>
                <a:cubicBezTo>
                  <a:pt x="166153" y="1734813"/>
                  <a:pt x="169235" y="1734598"/>
                  <a:pt x="171776" y="1735306"/>
                </a:cubicBezTo>
                <a:close/>
                <a:moveTo>
                  <a:pt x="151084" y="1656996"/>
                </a:moveTo>
                <a:cubicBezTo>
                  <a:pt x="151514" y="1689394"/>
                  <a:pt x="169704" y="1726959"/>
                  <a:pt x="135046" y="1741812"/>
                </a:cubicBezTo>
                <a:cubicBezTo>
                  <a:pt x="109106" y="1727173"/>
                  <a:pt x="91346" y="1760862"/>
                  <a:pt x="113734" y="1778622"/>
                </a:cubicBezTo>
                <a:cubicBezTo>
                  <a:pt x="133646" y="1778408"/>
                  <a:pt x="129665" y="1762046"/>
                  <a:pt x="151514" y="1763015"/>
                </a:cubicBezTo>
                <a:cubicBezTo>
                  <a:pt x="163246" y="1760754"/>
                  <a:pt x="166905" y="1770549"/>
                  <a:pt x="177346" y="1770119"/>
                </a:cubicBezTo>
                <a:cubicBezTo>
                  <a:pt x="180252" y="1764091"/>
                  <a:pt x="181544" y="1756989"/>
                  <a:pt x="186064" y="1752037"/>
                </a:cubicBezTo>
                <a:cubicBezTo>
                  <a:pt x="197581" y="1741596"/>
                  <a:pt x="205976" y="1729003"/>
                  <a:pt x="211358" y="1714473"/>
                </a:cubicBezTo>
                <a:cubicBezTo>
                  <a:pt x="186495" y="1705216"/>
                  <a:pt x="208667" y="1679599"/>
                  <a:pt x="213080" y="1660979"/>
                </a:cubicBezTo>
                <a:cubicBezTo>
                  <a:pt x="201887" y="1659148"/>
                  <a:pt x="188002" y="1661193"/>
                  <a:pt x="173041" y="1664960"/>
                </a:cubicBezTo>
                <a:cubicBezTo>
                  <a:pt x="163568" y="1665607"/>
                  <a:pt x="163032" y="1652798"/>
                  <a:pt x="151084" y="1656996"/>
                </a:cubicBezTo>
                <a:close/>
                <a:moveTo>
                  <a:pt x="1598973" y="1547855"/>
                </a:moveTo>
                <a:cubicBezTo>
                  <a:pt x="1606507" y="1560555"/>
                  <a:pt x="1613180" y="1574332"/>
                  <a:pt x="1616193" y="1593492"/>
                </a:cubicBezTo>
                <a:cubicBezTo>
                  <a:pt x="1603709" y="1595106"/>
                  <a:pt x="1587886" y="1601779"/>
                  <a:pt x="1580029" y="1596505"/>
                </a:cubicBezTo>
                <a:cubicBezTo>
                  <a:pt x="1575723" y="1584557"/>
                  <a:pt x="1581751" y="1579499"/>
                  <a:pt x="1587886" y="1574548"/>
                </a:cubicBezTo>
                <a:cubicBezTo>
                  <a:pt x="1589932" y="1564538"/>
                  <a:pt x="1584226" y="1549361"/>
                  <a:pt x="1598973" y="1547855"/>
                </a:cubicBezTo>
                <a:close/>
                <a:moveTo>
                  <a:pt x="1216496" y="1528018"/>
                </a:moveTo>
                <a:cubicBezTo>
                  <a:pt x="1196496" y="1533648"/>
                  <a:pt x="1185336" y="1554475"/>
                  <a:pt x="1164671" y="1559803"/>
                </a:cubicBezTo>
                <a:cubicBezTo>
                  <a:pt x="1160258" y="1579392"/>
                  <a:pt x="1162194" y="1599413"/>
                  <a:pt x="1178663" y="1610068"/>
                </a:cubicBezTo>
                <a:cubicBezTo>
                  <a:pt x="1200835" y="1610176"/>
                  <a:pt x="1201589" y="1595860"/>
                  <a:pt x="1215688" y="1590586"/>
                </a:cubicBezTo>
                <a:cubicBezTo>
                  <a:pt x="1224408" y="1607377"/>
                  <a:pt x="1235171" y="1601349"/>
                  <a:pt x="1253361" y="1595429"/>
                </a:cubicBezTo>
                <a:cubicBezTo>
                  <a:pt x="1255297" y="1578640"/>
                  <a:pt x="1250347" y="1542582"/>
                  <a:pt x="1240122" y="1528589"/>
                </a:cubicBezTo>
                <a:cubicBezTo>
                  <a:pt x="1230812" y="1525952"/>
                  <a:pt x="1223164" y="1526141"/>
                  <a:pt x="1216496" y="1528018"/>
                </a:cubicBezTo>
                <a:close/>
                <a:moveTo>
                  <a:pt x="244094" y="1523470"/>
                </a:moveTo>
                <a:cubicBezTo>
                  <a:pt x="238664" y="1522946"/>
                  <a:pt x="233235" y="1523935"/>
                  <a:pt x="227611" y="1527729"/>
                </a:cubicBezTo>
                <a:cubicBezTo>
                  <a:pt x="227933" y="1550869"/>
                  <a:pt x="247954" y="1544842"/>
                  <a:pt x="251075" y="1563893"/>
                </a:cubicBezTo>
                <a:cubicBezTo>
                  <a:pt x="254734" y="1582191"/>
                  <a:pt x="258287" y="1600595"/>
                  <a:pt x="261947" y="1618893"/>
                </a:cubicBezTo>
                <a:cubicBezTo>
                  <a:pt x="248814" y="1636223"/>
                  <a:pt x="242572" y="1658180"/>
                  <a:pt x="237406" y="1680891"/>
                </a:cubicBezTo>
                <a:cubicBezTo>
                  <a:pt x="274539" y="1687026"/>
                  <a:pt x="295852" y="1654629"/>
                  <a:pt x="328572" y="1646664"/>
                </a:cubicBezTo>
                <a:cubicBezTo>
                  <a:pt x="319746" y="1619325"/>
                  <a:pt x="294882" y="1615558"/>
                  <a:pt x="291114" y="1580576"/>
                </a:cubicBezTo>
                <a:cubicBezTo>
                  <a:pt x="294343" y="1567982"/>
                  <a:pt x="321682" y="1571535"/>
                  <a:pt x="318669" y="1554744"/>
                </a:cubicBezTo>
                <a:cubicBezTo>
                  <a:pt x="318131" y="1552053"/>
                  <a:pt x="317593" y="1549470"/>
                  <a:pt x="317163" y="1546779"/>
                </a:cubicBezTo>
                <a:cubicBezTo>
                  <a:pt x="309520" y="1544626"/>
                  <a:pt x="303278" y="1540429"/>
                  <a:pt x="298327" y="1534185"/>
                </a:cubicBezTo>
                <a:cubicBezTo>
                  <a:pt x="276692" y="1540240"/>
                  <a:pt x="260386" y="1525044"/>
                  <a:pt x="244094" y="1523470"/>
                </a:cubicBezTo>
                <a:close/>
                <a:moveTo>
                  <a:pt x="560630" y="1519332"/>
                </a:moveTo>
                <a:cubicBezTo>
                  <a:pt x="564612" y="1537200"/>
                  <a:pt x="588830" y="1524822"/>
                  <a:pt x="587323" y="1550868"/>
                </a:cubicBezTo>
                <a:cubicBezTo>
                  <a:pt x="571286" y="1571749"/>
                  <a:pt x="546960" y="1581759"/>
                  <a:pt x="511765" y="1582083"/>
                </a:cubicBezTo>
                <a:cubicBezTo>
                  <a:pt x="504230" y="1572934"/>
                  <a:pt x="494973" y="1566583"/>
                  <a:pt x="486686" y="1558403"/>
                </a:cubicBezTo>
                <a:cubicBezTo>
                  <a:pt x="487117" y="1545056"/>
                  <a:pt x="498418" y="1538920"/>
                  <a:pt x="500893" y="1526974"/>
                </a:cubicBezTo>
                <a:cubicBezTo>
                  <a:pt x="512303" y="1530203"/>
                  <a:pt x="529955" y="1524283"/>
                  <a:pt x="535445" y="1536446"/>
                </a:cubicBezTo>
                <a:cubicBezTo>
                  <a:pt x="553526" y="1537200"/>
                  <a:pt x="545777" y="1520624"/>
                  <a:pt x="560630" y="1519332"/>
                </a:cubicBezTo>
                <a:close/>
                <a:moveTo>
                  <a:pt x="1147664" y="1452922"/>
                </a:moveTo>
                <a:cubicBezTo>
                  <a:pt x="1143144" y="1463578"/>
                  <a:pt x="1140883" y="1475634"/>
                  <a:pt x="1128828" y="1481123"/>
                </a:cubicBezTo>
                <a:cubicBezTo>
                  <a:pt x="1134317" y="1499097"/>
                  <a:pt x="1138515" y="1505770"/>
                  <a:pt x="1132595" y="1521163"/>
                </a:cubicBezTo>
                <a:cubicBezTo>
                  <a:pt x="1142928" y="1531388"/>
                  <a:pt x="1173926" y="1524068"/>
                  <a:pt x="1175003" y="1508677"/>
                </a:cubicBezTo>
                <a:cubicBezTo>
                  <a:pt x="1162518" y="1505448"/>
                  <a:pt x="1158319" y="1489626"/>
                  <a:pt x="1149170" y="1481230"/>
                </a:cubicBezTo>
                <a:cubicBezTo>
                  <a:pt x="1160150" y="1478647"/>
                  <a:pt x="1162733" y="1452922"/>
                  <a:pt x="1147664" y="1452922"/>
                </a:cubicBezTo>
                <a:close/>
                <a:moveTo>
                  <a:pt x="1592931" y="1333596"/>
                </a:moveTo>
                <a:cubicBezTo>
                  <a:pt x="1610893" y="1332238"/>
                  <a:pt x="1626419" y="1334471"/>
                  <a:pt x="1636644" y="1344534"/>
                </a:cubicBezTo>
                <a:cubicBezTo>
                  <a:pt x="1636860" y="1373058"/>
                  <a:pt x="1655803" y="1373596"/>
                  <a:pt x="1662369" y="1392540"/>
                </a:cubicBezTo>
                <a:cubicBezTo>
                  <a:pt x="1663445" y="1412559"/>
                  <a:pt x="1646117" y="1420309"/>
                  <a:pt x="1656665" y="1446680"/>
                </a:cubicBezTo>
                <a:cubicBezTo>
                  <a:pt x="1648054" y="1460241"/>
                  <a:pt x="1640519" y="1474449"/>
                  <a:pt x="1641596" y="1494576"/>
                </a:cubicBezTo>
                <a:cubicBezTo>
                  <a:pt x="1620607" y="1502111"/>
                  <a:pt x="1609951" y="1516641"/>
                  <a:pt x="1595098" y="1528159"/>
                </a:cubicBezTo>
                <a:cubicBezTo>
                  <a:pt x="1552044" y="1539891"/>
                  <a:pt x="1533425" y="1514919"/>
                  <a:pt x="1508021" y="1500388"/>
                </a:cubicBezTo>
                <a:cubicBezTo>
                  <a:pt x="1504686" y="1483382"/>
                  <a:pt x="1501349" y="1466269"/>
                  <a:pt x="1498012" y="1449263"/>
                </a:cubicBezTo>
                <a:cubicBezTo>
                  <a:pt x="1498228" y="1433548"/>
                  <a:pt x="1511790" y="1426767"/>
                  <a:pt x="1505977" y="1406855"/>
                </a:cubicBezTo>
                <a:cubicBezTo>
                  <a:pt x="1520723" y="1399644"/>
                  <a:pt x="1517494" y="1380486"/>
                  <a:pt x="1532025" y="1373166"/>
                </a:cubicBezTo>
                <a:cubicBezTo>
                  <a:pt x="1529335" y="1361218"/>
                  <a:pt x="1533208" y="1353577"/>
                  <a:pt x="1534608" y="1344212"/>
                </a:cubicBezTo>
                <a:cubicBezTo>
                  <a:pt x="1554574" y="1339907"/>
                  <a:pt x="1574970" y="1334955"/>
                  <a:pt x="1592931" y="1333596"/>
                </a:cubicBezTo>
                <a:close/>
                <a:moveTo>
                  <a:pt x="1398612" y="1300230"/>
                </a:moveTo>
                <a:cubicBezTo>
                  <a:pt x="1403187" y="1301024"/>
                  <a:pt x="1407438" y="1302343"/>
                  <a:pt x="1412120" y="1302988"/>
                </a:cubicBezTo>
                <a:cubicBezTo>
                  <a:pt x="1413842" y="1322040"/>
                  <a:pt x="1403725" y="1340661"/>
                  <a:pt x="1381445" y="1333556"/>
                </a:cubicBezTo>
                <a:cubicBezTo>
                  <a:pt x="1376602" y="1318918"/>
                  <a:pt x="1377570" y="1308262"/>
                  <a:pt x="1383166" y="1300619"/>
                </a:cubicBezTo>
                <a:cubicBezTo>
                  <a:pt x="1389141" y="1299167"/>
                  <a:pt x="1394038" y="1299436"/>
                  <a:pt x="1398612" y="1300230"/>
                </a:cubicBezTo>
                <a:close/>
                <a:moveTo>
                  <a:pt x="470433" y="1267793"/>
                </a:moveTo>
                <a:cubicBezTo>
                  <a:pt x="435452" y="1262627"/>
                  <a:pt x="426517" y="1294916"/>
                  <a:pt x="400363" y="1306002"/>
                </a:cubicBezTo>
                <a:cubicBezTo>
                  <a:pt x="403808" y="1338078"/>
                  <a:pt x="426087" y="1342167"/>
                  <a:pt x="439433" y="1359497"/>
                </a:cubicBezTo>
                <a:cubicBezTo>
                  <a:pt x="452996" y="1363156"/>
                  <a:pt x="477536" y="1350240"/>
                  <a:pt x="484964" y="1362726"/>
                </a:cubicBezTo>
                <a:cubicBezTo>
                  <a:pt x="479151" y="1399752"/>
                  <a:pt x="415755" y="1398136"/>
                  <a:pt x="371733" y="1409546"/>
                </a:cubicBezTo>
                <a:cubicBezTo>
                  <a:pt x="367966" y="1422892"/>
                  <a:pt x="358925" y="1432795"/>
                  <a:pt x="349560" y="1442483"/>
                </a:cubicBezTo>
                <a:cubicBezTo>
                  <a:pt x="361507" y="1468637"/>
                  <a:pt x="367750" y="1503511"/>
                  <a:pt x="379159" y="1530528"/>
                </a:cubicBezTo>
                <a:cubicBezTo>
                  <a:pt x="392936" y="1532032"/>
                  <a:pt x="409943" y="1528589"/>
                  <a:pt x="420813" y="1534509"/>
                </a:cubicBezTo>
                <a:cubicBezTo>
                  <a:pt x="426625" y="1548824"/>
                  <a:pt x="438357" y="1572073"/>
                  <a:pt x="421459" y="1579284"/>
                </a:cubicBezTo>
                <a:cubicBezTo>
                  <a:pt x="414033" y="1575087"/>
                  <a:pt x="412849" y="1561526"/>
                  <a:pt x="398748" y="1567446"/>
                </a:cubicBezTo>
                <a:cubicBezTo>
                  <a:pt x="392830" y="1600919"/>
                  <a:pt x="423720" y="1620832"/>
                  <a:pt x="434590" y="1646126"/>
                </a:cubicBezTo>
                <a:cubicBezTo>
                  <a:pt x="466020" y="1639774"/>
                  <a:pt x="504983" y="1647525"/>
                  <a:pt x="525003" y="1628366"/>
                </a:cubicBezTo>
                <a:cubicBezTo>
                  <a:pt x="536520" y="1631487"/>
                  <a:pt x="535335" y="1653552"/>
                  <a:pt x="543732" y="1661409"/>
                </a:cubicBezTo>
                <a:cubicBezTo>
                  <a:pt x="567734" y="1657858"/>
                  <a:pt x="596041" y="1647847"/>
                  <a:pt x="615199" y="1651400"/>
                </a:cubicBezTo>
                <a:cubicBezTo>
                  <a:pt x="616922" y="1660655"/>
                  <a:pt x="624242" y="1661625"/>
                  <a:pt x="623810" y="1674217"/>
                </a:cubicBezTo>
                <a:cubicBezTo>
                  <a:pt x="628762" y="1682074"/>
                  <a:pt x="640386" y="1680029"/>
                  <a:pt x="643401" y="1690793"/>
                </a:cubicBezTo>
                <a:cubicBezTo>
                  <a:pt x="624134" y="1708875"/>
                  <a:pt x="641892" y="1734599"/>
                  <a:pt x="640816" y="1760648"/>
                </a:cubicBezTo>
                <a:cubicBezTo>
                  <a:pt x="654809" y="1769797"/>
                  <a:pt x="680857" y="1761832"/>
                  <a:pt x="691943" y="1750637"/>
                </a:cubicBezTo>
                <a:cubicBezTo>
                  <a:pt x="699261" y="1770119"/>
                  <a:pt x="728539" y="1757203"/>
                  <a:pt x="746943" y="1760218"/>
                </a:cubicBezTo>
                <a:cubicBezTo>
                  <a:pt x="744146" y="1727065"/>
                  <a:pt x="719928" y="1725882"/>
                  <a:pt x="707764" y="1706724"/>
                </a:cubicBezTo>
                <a:cubicBezTo>
                  <a:pt x="712716" y="1699834"/>
                  <a:pt x="707334" y="1685949"/>
                  <a:pt x="705505" y="1674541"/>
                </a:cubicBezTo>
                <a:cubicBezTo>
                  <a:pt x="712608" y="1662163"/>
                  <a:pt x="716807" y="1647955"/>
                  <a:pt x="717451" y="1631379"/>
                </a:cubicBezTo>
                <a:cubicBezTo>
                  <a:pt x="710133" y="1628688"/>
                  <a:pt x="711101" y="1613727"/>
                  <a:pt x="701846" y="1614050"/>
                </a:cubicBezTo>
                <a:cubicBezTo>
                  <a:pt x="685485" y="1614481"/>
                  <a:pt x="695388" y="1632564"/>
                  <a:pt x="681287" y="1634392"/>
                </a:cubicBezTo>
                <a:cubicBezTo>
                  <a:pt x="670740" y="1636439"/>
                  <a:pt x="660298" y="1638483"/>
                  <a:pt x="649859" y="1640636"/>
                </a:cubicBezTo>
                <a:cubicBezTo>
                  <a:pt x="639095" y="1636977"/>
                  <a:pt x="625211" y="1620077"/>
                  <a:pt x="612186" y="1635793"/>
                </a:cubicBezTo>
                <a:cubicBezTo>
                  <a:pt x="608097" y="1626644"/>
                  <a:pt x="595289" y="1630411"/>
                  <a:pt x="595719" y="1614481"/>
                </a:cubicBezTo>
                <a:cubicBezTo>
                  <a:pt x="592382" y="1600811"/>
                  <a:pt x="607127" y="1599413"/>
                  <a:pt x="611540" y="1591018"/>
                </a:cubicBezTo>
                <a:cubicBezTo>
                  <a:pt x="609818" y="1576593"/>
                  <a:pt x="593888" y="1583375"/>
                  <a:pt x="591197" y="1570459"/>
                </a:cubicBezTo>
                <a:cubicBezTo>
                  <a:pt x="605190" y="1556466"/>
                  <a:pt x="610034" y="1526114"/>
                  <a:pt x="591413" y="1509215"/>
                </a:cubicBezTo>
                <a:cubicBezTo>
                  <a:pt x="579250" y="1510291"/>
                  <a:pt x="561706" y="1519656"/>
                  <a:pt x="558477" y="1507600"/>
                </a:cubicBezTo>
                <a:cubicBezTo>
                  <a:pt x="561598" y="1496084"/>
                  <a:pt x="583663" y="1497267"/>
                  <a:pt x="591521" y="1488872"/>
                </a:cubicBezTo>
                <a:cubicBezTo>
                  <a:pt x="591844" y="1469714"/>
                  <a:pt x="573223" y="1478863"/>
                  <a:pt x="573546" y="1459812"/>
                </a:cubicBezTo>
                <a:cubicBezTo>
                  <a:pt x="575052" y="1440868"/>
                  <a:pt x="602929" y="1439361"/>
                  <a:pt x="613693" y="1435594"/>
                </a:cubicBezTo>
                <a:cubicBezTo>
                  <a:pt x="625103" y="1409440"/>
                  <a:pt x="596041" y="1406102"/>
                  <a:pt x="591844" y="1386836"/>
                </a:cubicBezTo>
                <a:cubicBezTo>
                  <a:pt x="590121" y="1362940"/>
                  <a:pt x="605728" y="1350670"/>
                  <a:pt x="595181" y="1320856"/>
                </a:cubicBezTo>
                <a:cubicBezTo>
                  <a:pt x="575376" y="1311383"/>
                  <a:pt x="564182" y="1288996"/>
                  <a:pt x="530061" y="1300944"/>
                </a:cubicBezTo>
                <a:cubicBezTo>
                  <a:pt x="519944" y="1293947"/>
                  <a:pt x="506059" y="1292763"/>
                  <a:pt x="488408" y="1296854"/>
                </a:cubicBezTo>
                <a:cubicBezTo>
                  <a:pt x="481627" y="1288351"/>
                  <a:pt x="478720" y="1274035"/>
                  <a:pt x="470433" y="1267793"/>
                </a:cubicBezTo>
                <a:close/>
                <a:moveTo>
                  <a:pt x="1334518" y="1261118"/>
                </a:moveTo>
                <a:cubicBezTo>
                  <a:pt x="1335272" y="1265101"/>
                  <a:pt x="1336025" y="1268975"/>
                  <a:pt x="1336885" y="1272958"/>
                </a:cubicBezTo>
                <a:cubicBezTo>
                  <a:pt x="1318373" y="1286626"/>
                  <a:pt x="1329997" y="1320639"/>
                  <a:pt x="1312345" y="1334954"/>
                </a:cubicBezTo>
                <a:cubicBezTo>
                  <a:pt x="1271445" y="1344319"/>
                  <a:pt x="1245288" y="1319133"/>
                  <a:pt x="1248087" y="1278231"/>
                </a:cubicBezTo>
                <a:cubicBezTo>
                  <a:pt x="1267246" y="1259181"/>
                  <a:pt x="1307501" y="1261980"/>
                  <a:pt x="1334518" y="1261118"/>
                </a:cubicBezTo>
                <a:close/>
                <a:moveTo>
                  <a:pt x="1247360" y="1133452"/>
                </a:moveTo>
                <a:cubicBezTo>
                  <a:pt x="1249728" y="1133815"/>
                  <a:pt x="1251961" y="1135510"/>
                  <a:pt x="1257128" y="1137447"/>
                </a:cubicBezTo>
                <a:cubicBezTo>
                  <a:pt x="1254115" y="1143367"/>
                  <a:pt x="1256052" y="1152731"/>
                  <a:pt x="1253146" y="1158651"/>
                </a:cubicBezTo>
                <a:cubicBezTo>
                  <a:pt x="1246902" y="1152839"/>
                  <a:pt x="1237861" y="1151010"/>
                  <a:pt x="1236785" y="1137447"/>
                </a:cubicBezTo>
                <a:cubicBezTo>
                  <a:pt x="1242490" y="1134057"/>
                  <a:pt x="1244992" y="1133088"/>
                  <a:pt x="1247360" y="1133452"/>
                </a:cubicBezTo>
                <a:close/>
                <a:moveTo>
                  <a:pt x="783647" y="1116459"/>
                </a:moveTo>
                <a:cubicBezTo>
                  <a:pt x="765779" y="1124639"/>
                  <a:pt x="749634" y="1113662"/>
                  <a:pt x="740379" y="1124963"/>
                </a:cubicBezTo>
                <a:cubicBezTo>
                  <a:pt x="746405" y="1146059"/>
                  <a:pt x="765133" y="1148857"/>
                  <a:pt x="776327" y="1162634"/>
                </a:cubicBezTo>
                <a:cubicBezTo>
                  <a:pt x="779664" y="1179532"/>
                  <a:pt x="790643" y="1181686"/>
                  <a:pt x="797532" y="1187068"/>
                </a:cubicBezTo>
                <a:cubicBezTo>
                  <a:pt x="812062" y="1198584"/>
                  <a:pt x="821642" y="1216452"/>
                  <a:pt x="839832" y="1215483"/>
                </a:cubicBezTo>
                <a:cubicBezTo>
                  <a:pt x="858882" y="1224092"/>
                  <a:pt x="867387" y="1201275"/>
                  <a:pt x="890096" y="1201491"/>
                </a:cubicBezTo>
                <a:cubicBezTo>
                  <a:pt x="887298" y="1184807"/>
                  <a:pt x="910331" y="1185560"/>
                  <a:pt x="903551" y="1166185"/>
                </a:cubicBezTo>
                <a:cubicBezTo>
                  <a:pt x="891389" y="1165755"/>
                  <a:pt x="885145" y="1156500"/>
                  <a:pt x="876104" y="1151226"/>
                </a:cubicBezTo>
                <a:cubicBezTo>
                  <a:pt x="862973" y="1153809"/>
                  <a:pt x="849841" y="1156392"/>
                  <a:pt x="836819" y="1158975"/>
                </a:cubicBezTo>
                <a:cubicBezTo>
                  <a:pt x="824655" y="1136479"/>
                  <a:pt x="797316" y="1136587"/>
                  <a:pt x="783647" y="1116459"/>
                </a:cubicBezTo>
                <a:close/>
                <a:moveTo>
                  <a:pt x="564397" y="1102252"/>
                </a:moveTo>
                <a:cubicBezTo>
                  <a:pt x="550836" y="1095578"/>
                  <a:pt x="546207" y="1123993"/>
                  <a:pt x="532860" y="1128945"/>
                </a:cubicBezTo>
                <a:cubicBezTo>
                  <a:pt x="514562" y="1135941"/>
                  <a:pt x="504337" y="1130775"/>
                  <a:pt x="491959" y="1128731"/>
                </a:cubicBezTo>
                <a:cubicBezTo>
                  <a:pt x="495834" y="1148427"/>
                  <a:pt x="481411" y="1155746"/>
                  <a:pt x="475383" y="1168770"/>
                </a:cubicBezTo>
                <a:cubicBezTo>
                  <a:pt x="477752" y="1187282"/>
                  <a:pt x="482057" y="1202781"/>
                  <a:pt x="491745" y="1210424"/>
                </a:cubicBezTo>
                <a:cubicBezTo>
                  <a:pt x="503477" y="1208163"/>
                  <a:pt x="515316" y="1205794"/>
                  <a:pt x="527156" y="1203535"/>
                </a:cubicBezTo>
                <a:cubicBezTo>
                  <a:pt x="536089" y="1193632"/>
                  <a:pt x="543408" y="1182655"/>
                  <a:pt x="549222" y="1170599"/>
                </a:cubicBezTo>
                <a:cubicBezTo>
                  <a:pt x="546315" y="1157252"/>
                  <a:pt x="542655" y="1143476"/>
                  <a:pt x="550942" y="1137664"/>
                </a:cubicBezTo>
                <a:cubicBezTo>
                  <a:pt x="562890" y="1133250"/>
                  <a:pt x="567950" y="1143153"/>
                  <a:pt x="574514" y="1133034"/>
                </a:cubicBezTo>
                <a:cubicBezTo>
                  <a:pt x="571823" y="1121626"/>
                  <a:pt x="571609" y="1106772"/>
                  <a:pt x="564397" y="1102252"/>
                </a:cubicBezTo>
                <a:close/>
                <a:moveTo>
                  <a:pt x="679995" y="1087721"/>
                </a:moveTo>
                <a:cubicBezTo>
                  <a:pt x="682041" y="1098162"/>
                  <a:pt x="682902" y="1110433"/>
                  <a:pt x="689252" y="1114414"/>
                </a:cubicBezTo>
                <a:cubicBezTo>
                  <a:pt x="703137" y="1111185"/>
                  <a:pt x="721435" y="1111077"/>
                  <a:pt x="718421" y="1096440"/>
                </a:cubicBezTo>
                <a:cubicBezTo>
                  <a:pt x="702814" y="1097731"/>
                  <a:pt x="695926" y="1085891"/>
                  <a:pt x="679995" y="1087721"/>
                </a:cubicBezTo>
                <a:close/>
                <a:moveTo>
                  <a:pt x="1211061" y="1068992"/>
                </a:moveTo>
                <a:cubicBezTo>
                  <a:pt x="1227313" y="1061027"/>
                  <a:pt x="1235278" y="1101713"/>
                  <a:pt x="1217195" y="1100422"/>
                </a:cubicBezTo>
                <a:cubicBezTo>
                  <a:pt x="1212997" y="1091918"/>
                  <a:pt x="1204709" y="1078249"/>
                  <a:pt x="1211061" y="1068992"/>
                </a:cubicBezTo>
                <a:close/>
                <a:moveTo>
                  <a:pt x="767286" y="1033797"/>
                </a:moveTo>
                <a:cubicBezTo>
                  <a:pt x="761904" y="1034658"/>
                  <a:pt x="758999" y="1037349"/>
                  <a:pt x="756200" y="1040039"/>
                </a:cubicBezTo>
                <a:cubicBezTo>
                  <a:pt x="756846" y="1047682"/>
                  <a:pt x="762336" y="1047896"/>
                  <a:pt x="763304" y="1055000"/>
                </a:cubicBezTo>
                <a:cubicBezTo>
                  <a:pt x="775144" y="1053494"/>
                  <a:pt x="774498" y="1038209"/>
                  <a:pt x="767286" y="1033797"/>
                </a:cubicBezTo>
                <a:close/>
                <a:moveTo>
                  <a:pt x="1259494" y="900330"/>
                </a:moveTo>
                <a:cubicBezTo>
                  <a:pt x="1261109" y="908187"/>
                  <a:pt x="1262617" y="916044"/>
                  <a:pt x="1264124" y="923902"/>
                </a:cubicBezTo>
                <a:cubicBezTo>
                  <a:pt x="1256482" y="933589"/>
                  <a:pt x="1239906" y="939509"/>
                  <a:pt x="1225698" y="935526"/>
                </a:cubicBezTo>
                <a:cubicBezTo>
                  <a:pt x="1224729" y="921317"/>
                  <a:pt x="1231403" y="912062"/>
                  <a:pt x="1235170" y="900977"/>
                </a:cubicBezTo>
                <a:cubicBezTo>
                  <a:pt x="1246578" y="895809"/>
                  <a:pt x="1247978" y="905496"/>
                  <a:pt x="1259494" y="900330"/>
                </a:cubicBezTo>
                <a:close/>
                <a:moveTo>
                  <a:pt x="1048046" y="834699"/>
                </a:moveTo>
                <a:cubicBezTo>
                  <a:pt x="1051708" y="835648"/>
                  <a:pt x="1051708" y="843741"/>
                  <a:pt x="1057036" y="846083"/>
                </a:cubicBezTo>
                <a:cubicBezTo>
                  <a:pt x="1065970" y="850064"/>
                  <a:pt x="1069952" y="847697"/>
                  <a:pt x="1078993" y="854047"/>
                </a:cubicBezTo>
                <a:cubicBezTo>
                  <a:pt x="1081792" y="855984"/>
                  <a:pt x="1085129" y="863196"/>
                  <a:pt x="1093094" y="863519"/>
                </a:cubicBezTo>
                <a:cubicBezTo>
                  <a:pt x="1111500" y="897424"/>
                  <a:pt x="1079101" y="921534"/>
                  <a:pt x="1042613" y="918413"/>
                </a:cubicBezTo>
                <a:cubicBezTo>
                  <a:pt x="1034432" y="901729"/>
                  <a:pt x="1020117" y="894303"/>
                  <a:pt x="1010538" y="879772"/>
                </a:cubicBezTo>
                <a:cubicBezTo>
                  <a:pt x="1020117" y="868040"/>
                  <a:pt x="1019901" y="849742"/>
                  <a:pt x="1031097" y="838978"/>
                </a:cubicBezTo>
                <a:cubicBezTo>
                  <a:pt x="1035078" y="838224"/>
                  <a:pt x="1038953" y="837472"/>
                  <a:pt x="1042829" y="836610"/>
                </a:cubicBezTo>
                <a:cubicBezTo>
                  <a:pt x="1045197" y="834861"/>
                  <a:pt x="1046825" y="834383"/>
                  <a:pt x="1048046" y="834699"/>
                </a:cubicBezTo>
                <a:close/>
                <a:moveTo>
                  <a:pt x="1147945" y="810993"/>
                </a:moveTo>
                <a:cubicBezTo>
                  <a:pt x="1155518" y="809599"/>
                  <a:pt x="1162995" y="809885"/>
                  <a:pt x="1169931" y="811493"/>
                </a:cubicBezTo>
                <a:cubicBezTo>
                  <a:pt x="1183802" y="814708"/>
                  <a:pt x="1195507" y="823211"/>
                  <a:pt x="1201480" y="834135"/>
                </a:cubicBezTo>
                <a:cubicBezTo>
                  <a:pt x="1206970" y="834459"/>
                  <a:pt x="1209122" y="839841"/>
                  <a:pt x="1214826" y="839625"/>
                </a:cubicBezTo>
                <a:cubicBezTo>
                  <a:pt x="1217303" y="856093"/>
                  <a:pt x="1196744" y="857061"/>
                  <a:pt x="1196636" y="871808"/>
                </a:cubicBezTo>
                <a:cubicBezTo>
                  <a:pt x="1173388" y="872130"/>
                  <a:pt x="1176294" y="889998"/>
                  <a:pt x="1160473" y="895272"/>
                </a:cubicBezTo>
                <a:cubicBezTo>
                  <a:pt x="1153906" y="886447"/>
                  <a:pt x="1144005" y="882572"/>
                  <a:pt x="1133025" y="880311"/>
                </a:cubicBezTo>
                <a:cubicBezTo>
                  <a:pt x="1131088" y="860828"/>
                  <a:pt x="1119895" y="834998"/>
                  <a:pt x="1125383" y="820575"/>
                </a:cubicBezTo>
                <a:cubicBezTo>
                  <a:pt x="1132702" y="815462"/>
                  <a:pt x="1140371" y="812388"/>
                  <a:pt x="1147945" y="810993"/>
                </a:cubicBezTo>
                <a:close/>
                <a:moveTo>
                  <a:pt x="563322" y="722734"/>
                </a:moveTo>
                <a:cubicBezTo>
                  <a:pt x="565151" y="722949"/>
                  <a:pt x="571717" y="729085"/>
                  <a:pt x="572793" y="729085"/>
                </a:cubicBezTo>
                <a:cubicBezTo>
                  <a:pt x="598303" y="729085"/>
                  <a:pt x="595935" y="720690"/>
                  <a:pt x="610465" y="733928"/>
                </a:cubicBezTo>
                <a:cubicBezTo>
                  <a:pt x="614125" y="737373"/>
                  <a:pt x="617570" y="739956"/>
                  <a:pt x="620583" y="744262"/>
                </a:cubicBezTo>
                <a:cubicBezTo>
                  <a:pt x="628655" y="751042"/>
                  <a:pt x="635544" y="786023"/>
                  <a:pt x="630592" y="795387"/>
                </a:cubicBezTo>
                <a:cubicBezTo>
                  <a:pt x="636512" y="807765"/>
                  <a:pt x="617031" y="807227"/>
                  <a:pt x="613264" y="810994"/>
                </a:cubicBezTo>
                <a:cubicBezTo>
                  <a:pt x="606160" y="817990"/>
                  <a:pt x="609497" y="826923"/>
                  <a:pt x="600670" y="829830"/>
                </a:cubicBezTo>
                <a:cubicBezTo>
                  <a:pt x="582481" y="833167"/>
                  <a:pt x="562568" y="839087"/>
                  <a:pt x="548791" y="835858"/>
                </a:cubicBezTo>
                <a:cubicBezTo>
                  <a:pt x="548899" y="828970"/>
                  <a:pt x="544270" y="829076"/>
                  <a:pt x="539428" y="829508"/>
                </a:cubicBezTo>
                <a:cubicBezTo>
                  <a:pt x="520484" y="806688"/>
                  <a:pt x="513810" y="771815"/>
                  <a:pt x="522421" y="743077"/>
                </a:cubicBezTo>
                <a:cubicBezTo>
                  <a:pt x="534476" y="741032"/>
                  <a:pt x="541473" y="720582"/>
                  <a:pt x="563322" y="722734"/>
                </a:cubicBezTo>
                <a:close/>
                <a:moveTo>
                  <a:pt x="420384" y="722518"/>
                </a:moveTo>
                <a:cubicBezTo>
                  <a:pt x="429749" y="730375"/>
                  <a:pt x="429103" y="753516"/>
                  <a:pt x="433516" y="768801"/>
                </a:cubicBezTo>
                <a:cubicBezTo>
                  <a:pt x="419524" y="775366"/>
                  <a:pt x="415971" y="788820"/>
                  <a:pt x="401978" y="795386"/>
                </a:cubicBezTo>
                <a:cubicBezTo>
                  <a:pt x="398105" y="818420"/>
                  <a:pt x="411559" y="831766"/>
                  <a:pt x="414356" y="858245"/>
                </a:cubicBezTo>
                <a:cubicBezTo>
                  <a:pt x="415865" y="870623"/>
                  <a:pt x="406392" y="875681"/>
                  <a:pt x="403270" y="884938"/>
                </a:cubicBezTo>
                <a:cubicBezTo>
                  <a:pt x="406930" y="898714"/>
                  <a:pt x="401656" y="906571"/>
                  <a:pt x="387449" y="908510"/>
                </a:cubicBezTo>
                <a:cubicBezTo>
                  <a:pt x="349347" y="902159"/>
                  <a:pt x="379053" y="862764"/>
                  <a:pt x="378300" y="840915"/>
                </a:cubicBezTo>
                <a:cubicBezTo>
                  <a:pt x="388202" y="839623"/>
                  <a:pt x="389278" y="832304"/>
                  <a:pt x="396382" y="829183"/>
                </a:cubicBezTo>
                <a:cubicBezTo>
                  <a:pt x="394338" y="818636"/>
                  <a:pt x="392293" y="808194"/>
                  <a:pt x="390246" y="797755"/>
                </a:cubicBezTo>
                <a:cubicBezTo>
                  <a:pt x="384327" y="785807"/>
                  <a:pt x="402194" y="789896"/>
                  <a:pt x="398965" y="779779"/>
                </a:cubicBezTo>
                <a:cubicBezTo>
                  <a:pt x="389602" y="749641"/>
                  <a:pt x="398319" y="731559"/>
                  <a:pt x="420384" y="722518"/>
                </a:cubicBezTo>
                <a:close/>
                <a:moveTo>
                  <a:pt x="423721" y="635981"/>
                </a:moveTo>
                <a:cubicBezTo>
                  <a:pt x="433300" y="644914"/>
                  <a:pt x="434915" y="671285"/>
                  <a:pt x="433086" y="683125"/>
                </a:cubicBezTo>
                <a:cubicBezTo>
                  <a:pt x="421676" y="684955"/>
                  <a:pt x="407792" y="690337"/>
                  <a:pt x="400795" y="685385"/>
                </a:cubicBezTo>
                <a:cubicBezTo>
                  <a:pt x="410052" y="671393"/>
                  <a:pt x="403594" y="631568"/>
                  <a:pt x="423721" y="635981"/>
                </a:cubicBezTo>
                <a:close/>
                <a:moveTo>
                  <a:pt x="642864" y="629632"/>
                </a:moveTo>
                <a:cubicBezTo>
                  <a:pt x="648999" y="627263"/>
                  <a:pt x="650398" y="631999"/>
                  <a:pt x="655457" y="631246"/>
                </a:cubicBezTo>
                <a:cubicBezTo>
                  <a:pt x="668480" y="659229"/>
                  <a:pt x="645124" y="662890"/>
                  <a:pt x="640388" y="679142"/>
                </a:cubicBezTo>
                <a:cubicBezTo>
                  <a:pt x="585818" y="689367"/>
                  <a:pt x="544271" y="680004"/>
                  <a:pt x="491100" y="688077"/>
                </a:cubicBezTo>
                <a:cubicBezTo>
                  <a:pt x="481737" y="659445"/>
                  <a:pt x="516502" y="652019"/>
                  <a:pt x="547824" y="644269"/>
                </a:cubicBezTo>
                <a:cubicBezTo>
                  <a:pt x="579683" y="636412"/>
                  <a:pt x="624135" y="627693"/>
                  <a:pt x="642864" y="629632"/>
                </a:cubicBezTo>
                <a:close/>
                <a:moveTo>
                  <a:pt x="417802" y="563652"/>
                </a:moveTo>
                <a:cubicBezTo>
                  <a:pt x="433517" y="558916"/>
                  <a:pt x="433193" y="577966"/>
                  <a:pt x="445249" y="578613"/>
                </a:cubicBezTo>
                <a:cubicBezTo>
                  <a:pt x="449016" y="597233"/>
                  <a:pt x="434269" y="603261"/>
                  <a:pt x="432441" y="617898"/>
                </a:cubicBezTo>
                <a:cubicBezTo>
                  <a:pt x="421891" y="620051"/>
                  <a:pt x="423184" y="606382"/>
                  <a:pt x="416079" y="596587"/>
                </a:cubicBezTo>
                <a:cubicBezTo>
                  <a:pt x="415757" y="596157"/>
                  <a:pt x="407362" y="594004"/>
                  <a:pt x="407468" y="594220"/>
                </a:cubicBezTo>
                <a:cubicBezTo>
                  <a:pt x="406392" y="589376"/>
                  <a:pt x="416295" y="572155"/>
                  <a:pt x="417802" y="563652"/>
                </a:cubicBezTo>
                <a:close/>
                <a:moveTo>
                  <a:pt x="500220" y="512598"/>
                </a:moveTo>
                <a:cubicBezTo>
                  <a:pt x="504681" y="513172"/>
                  <a:pt x="508374" y="514517"/>
                  <a:pt x="510581" y="516831"/>
                </a:cubicBezTo>
                <a:cubicBezTo>
                  <a:pt x="510581" y="538467"/>
                  <a:pt x="498094" y="551705"/>
                  <a:pt x="468819" y="553642"/>
                </a:cubicBezTo>
                <a:cubicBezTo>
                  <a:pt x="461608" y="549122"/>
                  <a:pt x="461393" y="534161"/>
                  <a:pt x="458702" y="522967"/>
                </a:cubicBezTo>
                <a:cubicBezTo>
                  <a:pt x="466533" y="516106"/>
                  <a:pt x="486835" y="510878"/>
                  <a:pt x="500220" y="512598"/>
                </a:cubicBezTo>
                <a:close/>
                <a:moveTo>
                  <a:pt x="156035" y="456342"/>
                </a:moveTo>
                <a:cubicBezTo>
                  <a:pt x="174870" y="453651"/>
                  <a:pt x="179929" y="471517"/>
                  <a:pt x="202317" y="463553"/>
                </a:cubicBezTo>
                <a:cubicBezTo>
                  <a:pt x="249568" y="493798"/>
                  <a:pt x="326742" y="525443"/>
                  <a:pt x="313396" y="613164"/>
                </a:cubicBezTo>
                <a:cubicBezTo>
                  <a:pt x="317809" y="635444"/>
                  <a:pt x="322114" y="657725"/>
                  <a:pt x="326526" y="680004"/>
                </a:cubicBezTo>
                <a:cubicBezTo>
                  <a:pt x="314148" y="697118"/>
                  <a:pt x="281643" y="695934"/>
                  <a:pt x="266790" y="687647"/>
                </a:cubicBezTo>
                <a:cubicBezTo>
                  <a:pt x="241066" y="698840"/>
                  <a:pt x="239451" y="726179"/>
                  <a:pt x="234392" y="751150"/>
                </a:cubicBezTo>
                <a:cubicBezTo>
                  <a:pt x="240203" y="767941"/>
                  <a:pt x="266682" y="753841"/>
                  <a:pt x="280675" y="758362"/>
                </a:cubicBezTo>
                <a:cubicBezTo>
                  <a:pt x="288531" y="753411"/>
                  <a:pt x="283688" y="739848"/>
                  <a:pt x="287885" y="732530"/>
                </a:cubicBezTo>
                <a:cubicBezTo>
                  <a:pt x="300155" y="727686"/>
                  <a:pt x="306721" y="731561"/>
                  <a:pt x="316193" y="731023"/>
                </a:cubicBezTo>
                <a:cubicBezTo>
                  <a:pt x="317701" y="737159"/>
                  <a:pt x="317269" y="746414"/>
                  <a:pt x="323191" y="745984"/>
                </a:cubicBezTo>
                <a:cubicBezTo>
                  <a:pt x="326634" y="759653"/>
                  <a:pt x="312427" y="761483"/>
                  <a:pt x="312103" y="772677"/>
                </a:cubicBezTo>
                <a:cubicBezTo>
                  <a:pt x="320606" y="809165"/>
                  <a:pt x="314364" y="835536"/>
                  <a:pt x="276477" y="840917"/>
                </a:cubicBezTo>
                <a:cubicBezTo>
                  <a:pt x="272064" y="847052"/>
                  <a:pt x="275939" y="858784"/>
                  <a:pt x="277984" y="869225"/>
                </a:cubicBezTo>
                <a:cubicBezTo>
                  <a:pt x="282935" y="877082"/>
                  <a:pt x="296496" y="872132"/>
                  <a:pt x="303816" y="876329"/>
                </a:cubicBezTo>
                <a:cubicBezTo>
                  <a:pt x="308874" y="880741"/>
                  <a:pt x="310489" y="889998"/>
                  <a:pt x="315548" y="894411"/>
                </a:cubicBezTo>
                <a:cubicBezTo>
                  <a:pt x="336643" y="913678"/>
                  <a:pt x="365059" y="922288"/>
                  <a:pt x="392398" y="932298"/>
                </a:cubicBezTo>
                <a:cubicBezTo>
                  <a:pt x="394443" y="944568"/>
                  <a:pt x="400901" y="950166"/>
                  <a:pt x="405638" y="958238"/>
                </a:cubicBezTo>
                <a:cubicBezTo>
                  <a:pt x="417692" y="950488"/>
                  <a:pt x="415647" y="933160"/>
                  <a:pt x="422966" y="922180"/>
                </a:cubicBezTo>
                <a:cubicBezTo>
                  <a:pt x="445892" y="913786"/>
                  <a:pt x="469357" y="905605"/>
                  <a:pt x="481949" y="890214"/>
                </a:cubicBezTo>
                <a:cubicBezTo>
                  <a:pt x="504229" y="885800"/>
                  <a:pt x="526510" y="881495"/>
                  <a:pt x="548790" y="877082"/>
                </a:cubicBezTo>
                <a:cubicBezTo>
                  <a:pt x="560737" y="872776"/>
                  <a:pt x="561814" y="884832"/>
                  <a:pt x="567626" y="889676"/>
                </a:cubicBezTo>
                <a:cubicBezTo>
                  <a:pt x="580758" y="885370"/>
                  <a:pt x="589907" y="886877"/>
                  <a:pt x="599808" y="887415"/>
                </a:cubicBezTo>
                <a:cubicBezTo>
                  <a:pt x="607989" y="919274"/>
                  <a:pt x="608849" y="962005"/>
                  <a:pt x="626287" y="980196"/>
                </a:cubicBezTo>
                <a:cubicBezTo>
                  <a:pt x="636727" y="961143"/>
                  <a:pt x="636619" y="934881"/>
                  <a:pt x="660190" y="924549"/>
                </a:cubicBezTo>
                <a:cubicBezTo>
                  <a:pt x="651903" y="901946"/>
                  <a:pt x="664066" y="893013"/>
                  <a:pt x="672138" y="881387"/>
                </a:cubicBezTo>
                <a:cubicBezTo>
                  <a:pt x="666434" y="866104"/>
                  <a:pt x="653088" y="862336"/>
                  <a:pt x="648674" y="845223"/>
                </a:cubicBezTo>
                <a:cubicBezTo>
                  <a:pt x="654056" y="836720"/>
                  <a:pt x="664388" y="843392"/>
                  <a:pt x="666756" y="853942"/>
                </a:cubicBezTo>
                <a:cubicBezTo>
                  <a:pt x="680533" y="850281"/>
                  <a:pt x="690866" y="852003"/>
                  <a:pt x="696570" y="860292"/>
                </a:cubicBezTo>
                <a:cubicBezTo>
                  <a:pt x="706904" y="888813"/>
                  <a:pt x="670309" y="885908"/>
                  <a:pt x="683118" y="916046"/>
                </a:cubicBezTo>
                <a:cubicBezTo>
                  <a:pt x="676336" y="920674"/>
                  <a:pt x="669986" y="925409"/>
                  <a:pt x="661052" y="928531"/>
                </a:cubicBezTo>
                <a:cubicBezTo>
                  <a:pt x="668371" y="944892"/>
                  <a:pt x="656423" y="948227"/>
                  <a:pt x="654702" y="958345"/>
                </a:cubicBezTo>
                <a:cubicBezTo>
                  <a:pt x="672568" y="962220"/>
                  <a:pt x="700662" y="950812"/>
                  <a:pt x="715945" y="958560"/>
                </a:cubicBezTo>
                <a:cubicBezTo>
                  <a:pt x="750926" y="939940"/>
                  <a:pt x="743608" y="892905"/>
                  <a:pt x="772023" y="869979"/>
                </a:cubicBezTo>
                <a:cubicBezTo>
                  <a:pt x="794303" y="865566"/>
                  <a:pt x="816582" y="861152"/>
                  <a:pt x="838863" y="856847"/>
                </a:cubicBezTo>
                <a:cubicBezTo>
                  <a:pt x="845321" y="865996"/>
                  <a:pt x="852318" y="874176"/>
                  <a:pt x="859959" y="881279"/>
                </a:cubicBezTo>
                <a:cubicBezTo>
                  <a:pt x="873951" y="882463"/>
                  <a:pt x="886115" y="886446"/>
                  <a:pt x="892141" y="899469"/>
                </a:cubicBezTo>
                <a:cubicBezTo>
                  <a:pt x="911085" y="901730"/>
                  <a:pt x="926584" y="909050"/>
                  <a:pt x="943914" y="913786"/>
                </a:cubicBezTo>
                <a:cubicBezTo>
                  <a:pt x="949188" y="939724"/>
                  <a:pt x="949618" y="972983"/>
                  <a:pt x="981478" y="959423"/>
                </a:cubicBezTo>
                <a:cubicBezTo>
                  <a:pt x="975773" y="977181"/>
                  <a:pt x="970715" y="995479"/>
                  <a:pt x="963288" y="1011946"/>
                </a:cubicBezTo>
                <a:cubicBezTo>
                  <a:pt x="967378" y="1039393"/>
                  <a:pt x="977279" y="1050373"/>
                  <a:pt x="975665" y="1074913"/>
                </a:cubicBezTo>
                <a:cubicBezTo>
                  <a:pt x="986644" y="1072868"/>
                  <a:pt x="985890" y="1079972"/>
                  <a:pt x="991380" y="1071792"/>
                </a:cubicBezTo>
                <a:cubicBezTo>
                  <a:pt x="994393" y="1067378"/>
                  <a:pt x="989551" y="1060060"/>
                  <a:pt x="992242" y="1055216"/>
                </a:cubicBezTo>
                <a:cubicBezTo>
                  <a:pt x="997408" y="1046282"/>
                  <a:pt x="1011184" y="1038747"/>
                  <a:pt x="1007309" y="1027769"/>
                </a:cubicBezTo>
                <a:cubicBezTo>
                  <a:pt x="1016888" y="1025294"/>
                  <a:pt x="1020656" y="1031537"/>
                  <a:pt x="1028406" y="1031751"/>
                </a:cubicBezTo>
                <a:cubicBezTo>
                  <a:pt x="1041106" y="1031214"/>
                  <a:pt x="1037555" y="1019697"/>
                  <a:pt x="1041106" y="1012916"/>
                </a:cubicBezTo>
                <a:cubicBezTo>
                  <a:pt x="1065217" y="1013239"/>
                  <a:pt x="1067477" y="998816"/>
                  <a:pt x="1077272" y="989452"/>
                </a:cubicBezTo>
                <a:cubicBezTo>
                  <a:pt x="1090619" y="986546"/>
                  <a:pt x="1104503" y="982778"/>
                  <a:pt x="1110207" y="991173"/>
                </a:cubicBezTo>
                <a:cubicBezTo>
                  <a:pt x="1117850" y="986330"/>
                  <a:pt x="1122371" y="972015"/>
                  <a:pt x="1132273" y="978689"/>
                </a:cubicBezTo>
                <a:cubicBezTo>
                  <a:pt x="1141314" y="984501"/>
                  <a:pt x="1136256" y="992896"/>
                  <a:pt x="1136900" y="1002261"/>
                </a:cubicBezTo>
                <a:cubicBezTo>
                  <a:pt x="1154984" y="1006672"/>
                  <a:pt x="1159828" y="1012808"/>
                  <a:pt x="1172204" y="1036164"/>
                </a:cubicBezTo>
                <a:cubicBezTo>
                  <a:pt x="1177479" y="1046282"/>
                  <a:pt x="1185444" y="1059092"/>
                  <a:pt x="1185444" y="1062105"/>
                </a:cubicBezTo>
                <a:cubicBezTo>
                  <a:pt x="1185336" y="1071900"/>
                  <a:pt x="1183614" y="1065764"/>
                  <a:pt x="1179094" y="1071468"/>
                </a:cubicBezTo>
                <a:cubicBezTo>
                  <a:pt x="1163487" y="1091704"/>
                  <a:pt x="1198144" y="1088367"/>
                  <a:pt x="1203310" y="1111617"/>
                </a:cubicBezTo>
                <a:cubicBezTo>
                  <a:pt x="1203742" y="1130129"/>
                  <a:pt x="1186197" y="1136479"/>
                  <a:pt x="1182753" y="1152409"/>
                </a:cubicBezTo>
                <a:cubicBezTo>
                  <a:pt x="1190502" y="1171567"/>
                  <a:pt x="1205463" y="1182547"/>
                  <a:pt x="1201373" y="1205902"/>
                </a:cubicBezTo>
                <a:cubicBezTo>
                  <a:pt x="1213536" y="1216558"/>
                  <a:pt x="1230005" y="1220865"/>
                  <a:pt x="1239798" y="1235072"/>
                </a:cubicBezTo>
                <a:cubicBezTo>
                  <a:pt x="1228066" y="1245404"/>
                  <a:pt x="1214398" y="1254338"/>
                  <a:pt x="1209768" y="1269515"/>
                </a:cubicBezTo>
                <a:cubicBezTo>
                  <a:pt x="1221932" y="1317411"/>
                  <a:pt x="1224408" y="1379840"/>
                  <a:pt x="1246256" y="1413421"/>
                </a:cubicBezTo>
                <a:cubicBezTo>
                  <a:pt x="1261649" y="1417512"/>
                  <a:pt x="1315035" y="1398568"/>
                  <a:pt x="1327952" y="1413635"/>
                </a:cubicBezTo>
                <a:cubicBezTo>
                  <a:pt x="1330856" y="1417080"/>
                  <a:pt x="1333225" y="1423216"/>
                  <a:pt x="1338177" y="1423861"/>
                </a:cubicBezTo>
                <a:cubicBezTo>
                  <a:pt x="1341620" y="1435594"/>
                  <a:pt x="1328597" y="1441620"/>
                  <a:pt x="1338929" y="1448187"/>
                </a:cubicBezTo>
                <a:cubicBezTo>
                  <a:pt x="1350231" y="1456475"/>
                  <a:pt x="1356367" y="1442913"/>
                  <a:pt x="1366484" y="1442805"/>
                </a:cubicBezTo>
                <a:cubicBezTo>
                  <a:pt x="1384028" y="1442697"/>
                  <a:pt x="1392532" y="1458412"/>
                  <a:pt x="1407277" y="1463363"/>
                </a:cubicBezTo>
                <a:cubicBezTo>
                  <a:pt x="1411367" y="1480907"/>
                  <a:pt x="1419979" y="1491885"/>
                  <a:pt x="1430741" y="1499528"/>
                </a:cubicBezTo>
                <a:cubicBezTo>
                  <a:pt x="1432894" y="1518472"/>
                  <a:pt x="1438490" y="1532140"/>
                  <a:pt x="1443980" y="1545919"/>
                </a:cubicBezTo>
                <a:cubicBezTo>
                  <a:pt x="1448931" y="1555498"/>
                  <a:pt x="1459157" y="1557113"/>
                  <a:pt x="1473794" y="1552269"/>
                </a:cubicBezTo>
                <a:cubicBezTo>
                  <a:pt x="1483806" y="1572934"/>
                  <a:pt x="1507485" y="1573258"/>
                  <a:pt x="1508991" y="1606623"/>
                </a:cubicBezTo>
                <a:cubicBezTo>
                  <a:pt x="1511790" y="1623199"/>
                  <a:pt x="1497473" y="1628474"/>
                  <a:pt x="1500164" y="1645048"/>
                </a:cubicBezTo>
                <a:cubicBezTo>
                  <a:pt x="1527073" y="1663024"/>
                  <a:pt x="1578630" y="1664208"/>
                  <a:pt x="1618777" y="1646234"/>
                </a:cubicBezTo>
                <a:cubicBezTo>
                  <a:pt x="1622867" y="1634178"/>
                  <a:pt x="1618777" y="1616634"/>
                  <a:pt x="1622867" y="1604578"/>
                </a:cubicBezTo>
                <a:cubicBezTo>
                  <a:pt x="1649560" y="1610498"/>
                  <a:pt x="1669580" y="1626320"/>
                  <a:pt x="1684757" y="1649569"/>
                </a:cubicBezTo>
                <a:cubicBezTo>
                  <a:pt x="1700903" y="1647847"/>
                  <a:pt x="1686372" y="1625675"/>
                  <a:pt x="1704454" y="1625351"/>
                </a:cubicBezTo>
                <a:cubicBezTo>
                  <a:pt x="1708435" y="1639022"/>
                  <a:pt x="1716078" y="1644403"/>
                  <a:pt x="1696489" y="1647309"/>
                </a:cubicBezTo>
                <a:cubicBezTo>
                  <a:pt x="1701977" y="1664854"/>
                  <a:pt x="1700148" y="1680029"/>
                  <a:pt x="1705100" y="1690579"/>
                </a:cubicBezTo>
                <a:cubicBezTo>
                  <a:pt x="1710158" y="1701448"/>
                  <a:pt x="1720167" y="1707692"/>
                  <a:pt x="1730070" y="1714257"/>
                </a:cubicBezTo>
                <a:cubicBezTo>
                  <a:pt x="1732869" y="1716087"/>
                  <a:pt x="1743633" y="1716087"/>
                  <a:pt x="1747400" y="1718992"/>
                </a:cubicBezTo>
                <a:cubicBezTo>
                  <a:pt x="1751381" y="1722115"/>
                  <a:pt x="1750198" y="1731370"/>
                  <a:pt x="1757517" y="1729218"/>
                </a:cubicBezTo>
                <a:cubicBezTo>
                  <a:pt x="1779151" y="1727819"/>
                  <a:pt x="1783134" y="1714581"/>
                  <a:pt x="1784318" y="1699404"/>
                </a:cubicBezTo>
                <a:cubicBezTo>
                  <a:pt x="1795188" y="1700158"/>
                  <a:pt x="1795727" y="1716301"/>
                  <a:pt x="1804661" y="1719854"/>
                </a:cubicBezTo>
                <a:cubicBezTo>
                  <a:pt x="1817791" y="1717272"/>
                  <a:pt x="1830817" y="1714689"/>
                  <a:pt x="1843946" y="1712106"/>
                </a:cubicBezTo>
                <a:cubicBezTo>
                  <a:pt x="1850942" y="1718562"/>
                  <a:pt x="1857509" y="1725882"/>
                  <a:pt x="1861168" y="1737290"/>
                </a:cubicBezTo>
                <a:cubicBezTo>
                  <a:pt x="1888077" y="1737829"/>
                  <a:pt x="1911864" y="1743104"/>
                  <a:pt x="1917568" y="1775179"/>
                </a:cubicBezTo>
                <a:cubicBezTo>
                  <a:pt x="1920259" y="1788095"/>
                  <a:pt x="1936189" y="1781205"/>
                  <a:pt x="1937911" y="1795629"/>
                </a:cubicBezTo>
                <a:cubicBezTo>
                  <a:pt x="1942001" y="1803162"/>
                  <a:pt x="1958038" y="1792831"/>
                  <a:pt x="1956747" y="1808222"/>
                </a:cubicBezTo>
                <a:cubicBezTo>
                  <a:pt x="1948997" y="1818339"/>
                  <a:pt x="1936728" y="1804239"/>
                  <a:pt x="1920582" y="1811235"/>
                </a:cubicBezTo>
                <a:cubicBezTo>
                  <a:pt x="1883879" y="1832008"/>
                  <a:pt x="1845562" y="1851814"/>
                  <a:pt x="1848037" y="1898958"/>
                </a:cubicBezTo>
                <a:cubicBezTo>
                  <a:pt x="1841041" y="1904446"/>
                  <a:pt x="1832538" y="1909075"/>
                  <a:pt x="1831462" y="1918546"/>
                </a:cubicBezTo>
                <a:cubicBezTo>
                  <a:pt x="1824466" y="1920483"/>
                  <a:pt x="1822205" y="1915425"/>
                  <a:pt x="1814993" y="1917686"/>
                </a:cubicBezTo>
                <a:cubicBezTo>
                  <a:pt x="1807244" y="1920377"/>
                  <a:pt x="1809181" y="1929740"/>
                  <a:pt x="1806275" y="1935768"/>
                </a:cubicBezTo>
                <a:cubicBezTo>
                  <a:pt x="1807028" y="1953204"/>
                  <a:pt x="1825218" y="1944917"/>
                  <a:pt x="1827372" y="1960200"/>
                </a:cubicBezTo>
                <a:cubicBezTo>
                  <a:pt x="1820268" y="1971394"/>
                  <a:pt x="1817470" y="1985387"/>
                  <a:pt x="1800570" y="1990016"/>
                </a:cubicBezTo>
                <a:cubicBezTo>
                  <a:pt x="1808966" y="2012618"/>
                  <a:pt x="1796804" y="2021553"/>
                  <a:pt x="1788625" y="2033177"/>
                </a:cubicBezTo>
                <a:cubicBezTo>
                  <a:pt x="1792391" y="2036083"/>
                  <a:pt x="1794650" y="2041249"/>
                  <a:pt x="1795620" y="2048138"/>
                </a:cubicBezTo>
                <a:cubicBezTo>
                  <a:pt x="1804876" y="2054704"/>
                  <a:pt x="1817683" y="2055994"/>
                  <a:pt x="1833291" y="2052981"/>
                </a:cubicBezTo>
                <a:cubicBezTo>
                  <a:pt x="1849222" y="2056318"/>
                  <a:pt x="1861598" y="2065037"/>
                  <a:pt x="1880434" y="2064175"/>
                </a:cubicBezTo>
                <a:cubicBezTo>
                  <a:pt x="1886248" y="2070741"/>
                  <a:pt x="1889153" y="2081719"/>
                  <a:pt x="1893674" y="2090115"/>
                </a:cubicBezTo>
                <a:cubicBezTo>
                  <a:pt x="1910142" y="2086024"/>
                  <a:pt x="1920367" y="2091192"/>
                  <a:pt x="1934574" y="2090330"/>
                </a:cubicBezTo>
                <a:cubicBezTo>
                  <a:pt x="1938449" y="2104322"/>
                  <a:pt x="1919183" y="2102708"/>
                  <a:pt x="1914123" y="2110672"/>
                </a:cubicBezTo>
                <a:cubicBezTo>
                  <a:pt x="1906589" y="2115840"/>
                  <a:pt x="1904868" y="2124881"/>
                  <a:pt x="1892920" y="2127142"/>
                </a:cubicBezTo>
                <a:cubicBezTo>
                  <a:pt x="1881403" y="2136505"/>
                  <a:pt x="1878389" y="2151574"/>
                  <a:pt x="1866874" y="2160831"/>
                </a:cubicBezTo>
                <a:cubicBezTo>
                  <a:pt x="1873546" y="2178913"/>
                  <a:pt x="1861168" y="2184295"/>
                  <a:pt x="1857294" y="2195380"/>
                </a:cubicBezTo>
                <a:cubicBezTo>
                  <a:pt x="1863860" y="2212280"/>
                  <a:pt x="1856648" y="2220029"/>
                  <a:pt x="1861060" y="2235528"/>
                </a:cubicBezTo>
                <a:cubicBezTo>
                  <a:pt x="1852987" y="2242632"/>
                  <a:pt x="1840073" y="2246399"/>
                  <a:pt x="1831892" y="2253503"/>
                </a:cubicBezTo>
                <a:cubicBezTo>
                  <a:pt x="1837812" y="2268787"/>
                  <a:pt x="1832646" y="2276643"/>
                  <a:pt x="1835013" y="2289668"/>
                </a:cubicBezTo>
                <a:cubicBezTo>
                  <a:pt x="1817470" y="2301830"/>
                  <a:pt x="1818115" y="2326156"/>
                  <a:pt x="1785395" y="2327986"/>
                </a:cubicBezTo>
                <a:cubicBezTo>
                  <a:pt x="1773447" y="2331321"/>
                  <a:pt x="1782596" y="2348759"/>
                  <a:pt x="1764836" y="2348329"/>
                </a:cubicBezTo>
                <a:cubicBezTo>
                  <a:pt x="1763868" y="2332936"/>
                  <a:pt x="1758808" y="2323465"/>
                  <a:pt x="1750843" y="2318405"/>
                </a:cubicBezTo>
                <a:cubicBezTo>
                  <a:pt x="1735236" y="2319375"/>
                  <a:pt x="1739758" y="2344130"/>
                  <a:pt x="1725657" y="2335627"/>
                </a:cubicBezTo>
                <a:cubicBezTo>
                  <a:pt x="1724258" y="2325833"/>
                  <a:pt x="1722536" y="2316576"/>
                  <a:pt x="1717046" y="2312809"/>
                </a:cubicBezTo>
                <a:cubicBezTo>
                  <a:pt x="1697565" y="2302906"/>
                  <a:pt x="1683895" y="2284286"/>
                  <a:pt x="1664521" y="2274168"/>
                </a:cubicBezTo>
                <a:cubicBezTo>
                  <a:pt x="1673994" y="2263513"/>
                  <a:pt x="1674532" y="2246721"/>
                  <a:pt x="1681204" y="2234129"/>
                </a:cubicBezTo>
                <a:cubicBezTo>
                  <a:pt x="1672055" y="2230684"/>
                  <a:pt x="1667105" y="2215293"/>
                  <a:pt x="1656126" y="2210449"/>
                </a:cubicBezTo>
                <a:cubicBezTo>
                  <a:pt x="1651820" y="2208513"/>
                  <a:pt x="1647407" y="2211095"/>
                  <a:pt x="1643640" y="2208835"/>
                </a:cubicBezTo>
                <a:cubicBezTo>
                  <a:pt x="1640627" y="2207004"/>
                  <a:pt x="1640519" y="2199578"/>
                  <a:pt x="1637398" y="2197749"/>
                </a:cubicBezTo>
                <a:cubicBezTo>
                  <a:pt x="1633846" y="2195704"/>
                  <a:pt x="1627926" y="2198825"/>
                  <a:pt x="1624805" y="2196134"/>
                </a:cubicBezTo>
                <a:cubicBezTo>
                  <a:pt x="1622437" y="2194090"/>
                  <a:pt x="1624373" y="2186878"/>
                  <a:pt x="1622437" y="2184295"/>
                </a:cubicBezTo>
                <a:cubicBezTo>
                  <a:pt x="1619962" y="2180850"/>
                  <a:pt x="1606830" y="2176544"/>
                  <a:pt x="1602846" y="2167719"/>
                </a:cubicBezTo>
                <a:cubicBezTo>
                  <a:pt x="1600157" y="2161477"/>
                  <a:pt x="1600371" y="2149313"/>
                  <a:pt x="1597466" y="2140164"/>
                </a:cubicBezTo>
                <a:cubicBezTo>
                  <a:pt x="1610597" y="2129617"/>
                  <a:pt x="1615656" y="2113687"/>
                  <a:pt x="1626634" y="2101739"/>
                </a:cubicBezTo>
                <a:cubicBezTo>
                  <a:pt x="1624912" y="2092482"/>
                  <a:pt x="1617593" y="2091514"/>
                  <a:pt x="1618023" y="2078920"/>
                </a:cubicBezTo>
                <a:cubicBezTo>
                  <a:pt x="1598758" y="2055134"/>
                  <a:pt x="1549569" y="2075907"/>
                  <a:pt x="1524598" y="2060516"/>
                </a:cubicBezTo>
                <a:cubicBezTo>
                  <a:pt x="1514157" y="2062560"/>
                  <a:pt x="1503609" y="2064605"/>
                  <a:pt x="1493168" y="2066652"/>
                </a:cubicBezTo>
                <a:cubicBezTo>
                  <a:pt x="1474332" y="2082473"/>
                  <a:pt x="1449577" y="2094313"/>
                  <a:pt x="1413734" y="2098618"/>
                </a:cubicBezTo>
                <a:cubicBezTo>
                  <a:pt x="1390270" y="2115840"/>
                  <a:pt x="1379076" y="2141348"/>
                  <a:pt x="1370251" y="2168364"/>
                </a:cubicBezTo>
                <a:cubicBezTo>
                  <a:pt x="1384996" y="2178589"/>
                  <a:pt x="1399743" y="2188814"/>
                  <a:pt x="1422883" y="2186555"/>
                </a:cubicBezTo>
                <a:cubicBezTo>
                  <a:pt x="1430526" y="2198933"/>
                  <a:pt x="1447639" y="2197211"/>
                  <a:pt x="1452591" y="2213356"/>
                </a:cubicBezTo>
                <a:cubicBezTo>
                  <a:pt x="1470673" y="2211850"/>
                  <a:pt x="1482082" y="2220352"/>
                  <a:pt x="1495753" y="2225196"/>
                </a:cubicBezTo>
                <a:cubicBezTo>
                  <a:pt x="1514265" y="2218306"/>
                  <a:pt x="1532025" y="2210880"/>
                  <a:pt x="1543757" y="2199470"/>
                </a:cubicBezTo>
                <a:cubicBezTo>
                  <a:pt x="1555166" y="2211311"/>
                  <a:pt x="1576584" y="2208081"/>
                  <a:pt x="1591546" y="2214540"/>
                </a:cubicBezTo>
                <a:cubicBezTo>
                  <a:pt x="1594021" y="2226487"/>
                  <a:pt x="1572494" y="2222289"/>
                  <a:pt x="1575077" y="2234129"/>
                </a:cubicBezTo>
                <a:cubicBezTo>
                  <a:pt x="1582397" y="2248444"/>
                  <a:pt x="1587887" y="2250489"/>
                  <a:pt x="1585949" y="2268787"/>
                </a:cubicBezTo>
                <a:cubicBezTo>
                  <a:pt x="1604893" y="2282887"/>
                  <a:pt x="1631478" y="2285470"/>
                  <a:pt x="1655804" y="2291820"/>
                </a:cubicBezTo>
                <a:cubicBezTo>
                  <a:pt x="1665383" y="2300323"/>
                  <a:pt x="1663660" y="2315392"/>
                  <a:pt x="1667536" y="2330353"/>
                </a:cubicBezTo>
                <a:cubicBezTo>
                  <a:pt x="1670765" y="2342947"/>
                  <a:pt x="1679052" y="2359199"/>
                  <a:pt x="1676791" y="2377497"/>
                </a:cubicBezTo>
                <a:cubicBezTo>
                  <a:pt x="1676038" y="2394072"/>
                  <a:pt x="1662154" y="2401823"/>
                  <a:pt x="1669580" y="2423780"/>
                </a:cubicBezTo>
                <a:cubicBezTo>
                  <a:pt x="1664737" y="2435296"/>
                  <a:pt x="1654619" y="2443262"/>
                  <a:pt x="1656126" y="2459084"/>
                </a:cubicBezTo>
                <a:cubicBezTo>
                  <a:pt x="1641273" y="2469525"/>
                  <a:pt x="1630832" y="2482978"/>
                  <a:pt x="1623083" y="2498262"/>
                </a:cubicBezTo>
                <a:cubicBezTo>
                  <a:pt x="1597250" y="2504827"/>
                  <a:pt x="1596174" y="2527968"/>
                  <a:pt x="1568727" y="2533458"/>
                </a:cubicBezTo>
                <a:cubicBezTo>
                  <a:pt x="1557533" y="2549818"/>
                  <a:pt x="1531917" y="2556492"/>
                  <a:pt x="1523844" y="2574898"/>
                </a:cubicBezTo>
                <a:cubicBezTo>
                  <a:pt x="1511250" y="2574360"/>
                  <a:pt x="1513511" y="2583939"/>
                  <a:pt x="1501026" y="2583507"/>
                </a:cubicBezTo>
                <a:cubicBezTo>
                  <a:pt x="1494676" y="2589535"/>
                  <a:pt x="1489725" y="2596423"/>
                  <a:pt x="1484451" y="2603097"/>
                </a:cubicBezTo>
                <a:cubicBezTo>
                  <a:pt x="1477885" y="2604390"/>
                  <a:pt x="1471319" y="2605680"/>
                  <a:pt x="1464753" y="2606972"/>
                </a:cubicBezTo>
                <a:cubicBezTo>
                  <a:pt x="1455389" y="2612030"/>
                  <a:pt x="1457972" y="2625163"/>
                  <a:pt x="1453667" y="2633665"/>
                </a:cubicBezTo>
                <a:cubicBezTo>
                  <a:pt x="1443765" y="2629684"/>
                  <a:pt x="1432786" y="2627529"/>
                  <a:pt x="1416749" y="2632805"/>
                </a:cubicBezTo>
                <a:cubicBezTo>
                  <a:pt x="1407922" y="2638293"/>
                  <a:pt x="1409430" y="2650671"/>
                  <a:pt x="1410399" y="2662619"/>
                </a:cubicBezTo>
                <a:cubicBezTo>
                  <a:pt x="1398343" y="2669293"/>
                  <a:pt x="1400495" y="2685545"/>
                  <a:pt x="1396944" y="2697923"/>
                </a:cubicBezTo>
                <a:cubicBezTo>
                  <a:pt x="1385534" y="2709655"/>
                  <a:pt x="1369605" y="2718265"/>
                  <a:pt x="1344203" y="2720526"/>
                </a:cubicBezTo>
                <a:cubicBezTo>
                  <a:pt x="1336670" y="2736025"/>
                  <a:pt x="1322461" y="2757228"/>
                  <a:pt x="1296953" y="2750232"/>
                </a:cubicBezTo>
                <a:cubicBezTo>
                  <a:pt x="1281130" y="2755508"/>
                  <a:pt x="1302657" y="2785860"/>
                  <a:pt x="1293724" y="2795761"/>
                </a:cubicBezTo>
                <a:cubicBezTo>
                  <a:pt x="1266061" y="2819765"/>
                  <a:pt x="1230219" y="2790703"/>
                  <a:pt x="1241198" y="2757120"/>
                </a:cubicBezTo>
                <a:cubicBezTo>
                  <a:pt x="1256159" y="2753355"/>
                  <a:pt x="1270152" y="2751308"/>
                  <a:pt x="1281346" y="2753355"/>
                </a:cubicBezTo>
                <a:cubicBezTo>
                  <a:pt x="1294046" y="2749480"/>
                  <a:pt x="1283068" y="2729567"/>
                  <a:pt x="1282206" y="2716437"/>
                </a:cubicBezTo>
                <a:cubicBezTo>
                  <a:pt x="1289849" y="2704489"/>
                  <a:pt x="1296845" y="2692111"/>
                  <a:pt x="1289526" y="2670045"/>
                </a:cubicBezTo>
                <a:cubicBezTo>
                  <a:pt x="1287050" y="2665202"/>
                  <a:pt x="1281346" y="2665310"/>
                  <a:pt x="1279301" y="2659820"/>
                </a:cubicBezTo>
                <a:cubicBezTo>
                  <a:pt x="1267461" y="2662081"/>
                  <a:pt x="1255729" y="2664449"/>
                  <a:pt x="1243889" y="2666816"/>
                </a:cubicBezTo>
                <a:cubicBezTo>
                  <a:pt x="1219241" y="2659390"/>
                  <a:pt x="1190288" y="2658529"/>
                  <a:pt x="1170159" y="2644643"/>
                </a:cubicBezTo>
                <a:cubicBezTo>
                  <a:pt x="1163595" y="2645935"/>
                  <a:pt x="1157029" y="2647228"/>
                  <a:pt x="1150463" y="2648518"/>
                </a:cubicBezTo>
                <a:cubicBezTo>
                  <a:pt x="1140991" y="2627207"/>
                  <a:pt x="1093632" y="2631621"/>
                  <a:pt x="1090833" y="2656161"/>
                </a:cubicBezTo>
                <a:cubicBezTo>
                  <a:pt x="1093524" y="2658960"/>
                  <a:pt x="1096108" y="2661759"/>
                  <a:pt x="1096969" y="2667139"/>
                </a:cubicBezTo>
                <a:cubicBezTo>
                  <a:pt x="1103749" y="2674029"/>
                  <a:pt x="1116127" y="2672414"/>
                  <a:pt x="1126783" y="2673490"/>
                </a:cubicBezTo>
                <a:cubicBezTo>
                  <a:pt x="1139269" y="2687159"/>
                  <a:pt x="1150355" y="2702766"/>
                  <a:pt x="1169945" y="2705887"/>
                </a:cubicBezTo>
                <a:cubicBezTo>
                  <a:pt x="1165208" y="2732258"/>
                  <a:pt x="1141314" y="2745820"/>
                  <a:pt x="1124093" y="2763902"/>
                </a:cubicBezTo>
                <a:cubicBezTo>
                  <a:pt x="1110639" y="2781016"/>
                  <a:pt x="1101166" y="2800713"/>
                  <a:pt x="1080824" y="2813199"/>
                </a:cubicBezTo>
                <a:cubicBezTo>
                  <a:pt x="1071675" y="2809970"/>
                  <a:pt x="1063819" y="2804696"/>
                  <a:pt x="1057252" y="2797376"/>
                </a:cubicBezTo>
                <a:cubicBezTo>
                  <a:pt x="1053377" y="2777465"/>
                  <a:pt x="1067047" y="2753355"/>
                  <a:pt x="1046488" y="2742375"/>
                </a:cubicBezTo>
                <a:cubicBezTo>
                  <a:pt x="1037447" y="2755614"/>
                  <a:pt x="1022808" y="2765085"/>
                  <a:pt x="1017320" y="2780800"/>
                </a:cubicBezTo>
                <a:cubicBezTo>
                  <a:pt x="997622" y="2784567"/>
                  <a:pt x="990626" y="2797053"/>
                  <a:pt x="981909" y="2808139"/>
                </a:cubicBezTo>
                <a:cubicBezTo>
                  <a:pt x="941223" y="2810400"/>
                  <a:pt x="932612" y="2834188"/>
                  <a:pt x="907856" y="2847210"/>
                </a:cubicBezTo>
                <a:cubicBezTo>
                  <a:pt x="913776" y="2869383"/>
                  <a:pt x="907532" y="2883376"/>
                  <a:pt x="901398" y="2897477"/>
                </a:cubicBezTo>
                <a:cubicBezTo>
                  <a:pt x="882992" y="2901136"/>
                  <a:pt x="864696" y="2904687"/>
                  <a:pt x="846290" y="2908346"/>
                </a:cubicBezTo>
                <a:cubicBezTo>
                  <a:pt x="830575" y="2937516"/>
                  <a:pt x="797102" y="2954952"/>
                  <a:pt x="802806" y="2998544"/>
                </a:cubicBezTo>
                <a:cubicBezTo>
                  <a:pt x="794949" y="3000159"/>
                  <a:pt x="799899" y="3010276"/>
                  <a:pt x="788599" y="3009522"/>
                </a:cubicBezTo>
                <a:cubicBezTo>
                  <a:pt x="794411" y="3022546"/>
                  <a:pt x="785692" y="3025775"/>
                  <a:pt x="790105" y="3037829"/>
                </a:cubicBezTo>
                <a:cubicBezTo>
                  <a:pt x="766748" y="3056235"/>
                  <a:pt x="759213" y="3085297"/>
                  <a:pt x="747481" y="3111560"/>
                </a:cubicBezTo>
                <a:cubicBezTo>
                  <a:pt x="735211" y="3114681"/>
                  <a:pt x="732306" y="3103701"/>
                  <a:pt x="718528" y="3109083"/>
                </a:cubicBezTo>
                <a:cubicBezTo>
                  <a:pt x="707334" y="3093046"/>
                  <a:pt x="706474" y="3065168"/>
                  <a:pt x="710779" y="3049347"/>
                </a:cubicBezTo>
                <a:cubicBezTo>
                  <a:pt x="701414" y="3034494"/>
                  <a:pt x="695818" y="3014043"/>
                  <a:pt x="685054" y="3001341"/>
                </a:cubicBezTo>
                <a:cubicBezTo>
                  <a:pt x="687207" y="2994885"/>
                  <a:pt x="696570" y="2993162"/>
                  <a:pt x="703137" y="2989717"/>
                </a:cubicBezTo>
                <a:cubicBezTo>
                  <a:pt x="699585" y="2963348"/>
                  <a:pt x="714654" y="2949678"/>
                  <a:pt x="724556" y="2932456"/>
                </a:cubicBezTo>
                <a:cubicBezTo>
                  <a:pt x="741131" y="2941067"/>
                  <a:pt x="752971" y="2923739"/>
                  <a:pt x="762336" y="2916849"/>
                </a:cubicBezTo>
                <a:cubicBezTo>
                  <a:pt x="755340" y="2905117"/>
                  <a:pt x="736396" y="2911467"/>
                  <a:pt x="727032" y="2903395"/>
                </a:cubicBezTo>
                <a:cubicBezTo>
                  <a:pt x="729937" y="2890695"/>
                  <a:pt x="727139" y="2882622"/>
                  <a:pt x="717667" y="2876702"/>
                </a:cubicBezTo>
                <a:cubicBezTo>
                  <a:pt x="703245" y="2879501"/>
                  <a:pt x="688822" y="2882408"/>
                  <a:pt x="674399" y="2885205"/>
                </a:cubicBezTo>
                <a:cubicBezTo>
                  <a:pt x="659330" y="2887358"/>
                  <a:pt x="656209" y="2871644"/>
                  <a:pt x="639848" y="2875626"/>
                </a:cubicBezTo>
                <a:cubicBezTo>
                  <a:pt x="638233" y="2867769"/>
                  <a:pt x="628116" y="2872720"/>
                  <a:pt x="628870" y="2861419"/>
                </a:cubicBezTo>
                <a:cubicBezTo>
                  <a:pt x="611002" y="2862709"/>
                  <a:pt x="597009" y="2858082"/>
                  <a:pt x="585708" y="2849471"/>
                </a:cubicBezTo>
                <a:cubicBezTo>
                  <a:pt x="569994" y="2852592"/>
                  <a:pt x="554279" y="2855607"/>
                  <a:pt x="538564" y="2858728"/>
                </a:cubicBezTo>
                <a:cubicBezTo>
                  <a:pt x="520268" y="2860126"/>
                  <a:pt x="532214" y="2881761"/>
                  <a:pt x="514886" y="2883806"/>
                </a:cubicBezTo>
                <a:cubicBezTo>
                  <a:pt x="512626" y="2878640"/>
                  <a:pt x="504337" y="2882514"/>
                  <a:pt x="498311" y="2882946"/>
                </a:cubicBezTo>
                <a:cubicBezTo>
                  <a:pt x="487439" y="2865186"/>
                  <a:pt x="469787" y="2857759"/>
                  <a:pt x="463975" y="2832573"/>
                </a:cubicBezTo>
                <a:cubicBezTo>
                  <a:pt x="457839" y="2819765"/>
                  <a:pt x="443633" y="2818796"/>
                  <a:pt x="441264" y="2800283"/>
                </a:cubicBezTo>
                <a:cubicBezTo>
                  <a:pt x="435236" y="2792210"/>
                  <a:pt x="426517" y="2788335"/>
                  <a:pt x="414571" y="2789197"/>
                </a:cubicBezTo>
                <a:cubicBezTo>
                  <a:pt x="412634" y="2779940"/>
                  <a:pt x="419092" y="2776281"/>
                  <a:pt x="413925" y="2764871"/>
                </a:cubicBezTo>
                <a:cubicBezTo>
                  <a:pt x="411234" y="2758843"/>
                  <a:pt x="404454" y="2758305"/>
                  <a:pt x="399824" y="2755400"/>
                </a:cubicBezTo>
                <a:cubicBezTo>
                  <a:pt x="388739" y="2748511"/>
                  <a:pt x="376576" y="2742375"/>
                  <a:pt x="366889" y="2733334"/>
                </a:cubicBezTo>
                <a:cubicBezTo>
                  <a:pt x="359033" y="2734841"/>
                  <a:pt x="351174" y="2736347"/>
                  <a:pt x="343317" y="2737962"/>
                </a:cubicBezTo>
                <a:cubicBezTo>
                  <a:pt x="326312" y="2722571"/>
                  <a:pt x="300371" y="2720632"/>
                  <a:pt x="280567" y="2709439"/>
                </a:cubicBezTo>
                <a:cubicBezTo>
                  <a:pt x="277660" y="2695124"/>
                  <a:pt x="268619" y="2689958"/>
                  <a:pt x="259364" y="2685006"/>
                </a:cubicBezTo>
                <a:cubicBezTo>
                  <a:pt x="257641" y="2667355"/>
                  <a:pt x="252367" y="2654869"/>
                  <a:pt x="243756" y="2647228"/>
                </a:cubicBezTo>
                <a:cubicBezTo>
                  <a:pt x="232563" y="2652178"/>
                  <a:pt x="233747" y="2665418"/>
                  <a:pt x="238159" y="2681023"/>
                </a:cubicBezTo>
                <a:cubicBezTo>
                  <a:pt x="229764" y="2685653"/>
                  <a:pt x="228688" y="2695124"/>
                  <a:pt x="226319" y="2703735"/>
                </a:cubicBezTo>
                <a:cubicBezTo>
                  <a:pt x="221583" y="2703951"/>
                  <a:pt x="219539" y="2705995"/>
                  <a:pt x="219216" y="2709224"/>
                </a:cubicBezTo>
                <a:cubicBezTo>
                  <a:pt x="202963" y="2714820"/>
                  <a:pt x="192630" y="2711485"/>
                  <a:pt x="179175" y="2712992"/>
                </a:cubicBezTo>
                <a:cubicBezTo>
                  <a:pt x="173901" y="2690388"/>
                  <a:pt x="159801" y="2680917"/>
                  <a:pt x="136875" y="2684576"/>
                </a:cubicBezTo>
                <a:cubicBezTo>
                  <a:pt x="128588" y="2680379"/>
                  <a:pt x="139244" y="2664233"/>
                  <a:pt x="127512" y="2657775"/>
                </a:cubicBezTo>
                <a:cubicBezTo>
                  <a:pt x="108460" y="2650779"/>
                  <a:pt x="115350" y="2672198"/>
                  <a:pt x="98342" y="2675749"/>
                </a:cubicBezTo>
                <a:cubicBezTo>
                  <a:pt x="93393" y="2672951"/>
                  <a:pt x="94253" y="2661543"/>
                  <a:pt x="84244" y="2666278"/>
                </a:cubicBezTo>
                <a:cubicBezTo>
                  <a:pt x="73156" y="2669077"/>
                  <a:pt x="80368" y="2684038"/>
                  <a:pt x="81767" y="2695340"/>
                </a:cubicBezTo>
                <a:cubicBezTo>
                  <a:pt x="67560" y="2700614"/>
                  <a:pt x="69283" y="2716543"/>
                  <a:pt x="54214" y="2721172"/>
                </a:cubicBezTo>
                <a:cubicBezTo>
                  <a:pt x="44849" y="2713208"/>
                  <a:pt x="45495" y="2690066"/>
                  <a:pt x="41081" y="2674781"/>
                </a:cubicBezTo>
                <a:cubicBezTo>
                  <a:pt x="32956" y="2676020"/>
                  <a:pt x="22704" y="2676370"/>
                  <a:pt x="13313" y="2677984"/>
                </a:cubicBezTo>
                <a:lnTo>
                  <a:pt x="0" y="2684339"/>
                </a:lnTo>
                <a:lnTo>
                  <a:pt x="0" y="2591683"/>
                </a:lnTo>
                <a:lnTo>
                  <a:pt x="33615" y="2600353"/>
                </a:lnTo>
                <a:cubicBezTo>
                  <a:pt x="54832" y="2600945"/>
                  <a:pt x="76923" y="2597178"/>
                  <a:pt x="97912" y="2589429"/>
                </a:cubicBezTo>
                <a:cubicBezTo>
                  <a:pt x="106631" y="2586198"/>
                  <a:pt x="111583" y="2577051"/>
                  <a:pt x="119223" y="2572959"/>
                </a:cubicBezTo>
                <a:cubicBezTo>
                  <a:pt x="124821" y="2569946"/>
                  <a:pt x="133002" y="2571561"/>
                  <a:pt x="138814" y="2569086"/>
                </a:cubicBezTo>
                <a:cubicBezTo>
                  <a:pt x="146993" y="2565749"/>
                  <a:pt x="160447" y="2554123"/>
                  <a:pt x="175840" y="2549604"/>
                </a:cubicBezTo>
                <a:cubicBezTo>
                  <a:pt x="175408" y="2533242"/>
                  <a:pt x="157326" y="2543253"/>
                  <a:pt x="155495" y="2529153"/>
                </a:cubicBezTo>
                <a:cubicBezTo>
                  <a:pt x="172717" y="2522480"/>
                  <a:pt x="169058" y="2501814"/>
                  <a:pt x="185525" y="2494709"/>
                </a:cubicBezTo>
                <a:cubicBezTo>
                  <a:pt x="182620" y="2472752"/>
                  <a:pt x="182836" y="2457469"/>
                  <a:pt x="167659" y="2445199"/>
                </a:cubicBezTo>
                <a:cubicBezTo>
                  <a:pt x="151728" y="2451549"/>
                  <a:pt x="139890" y="2460698"/>
                  <a:pt x="132248" y="2472538"/>
                </a:cubicBezTo>
                <a:cubicBezTo>
                  <a:pt x="124067" y="2472968"/>
                  <a:pt x="121914" y="2476627"/>
                  <a:pt x="117287" y="2479534"/>
                </a:cubicBezTo>
                <a:cubicBezTo>
                  <a:pt x="115242" y="2480825"/>
                  <a:pt x="105231" y="2490082"/>
                  <a:pt x="107061" y="2489652"/>
                </a:cubicBezTo>
                <a:cubicBezTo>
                  <a:pt x="96944" y="2491588"/>
                  <a:pt x="90594" y="2478242"/>
                  <a:pt x="76385" y="2479318"/>
                </a:cubicBezTo>
                <a:cubicBezTo>
                  <a:pt x="73048" y="2465650"/>
                  <a:pt x="87149" y="2463819"/>
                  <a:pt x="87471" y="2452625"/>
                </a:cubicBezTo>
                <a:cubicBezTo>
                  <a:pt x="76815" y="2443154"/>
                  <a:pt x="65299" y="2450150"/>
                  <a:pt x="51307" y="2455639"/>
                </a:cubicBezTo>
                <a:cubicBezTo>
                  <a:pt x="32148" y="2458761"/>
                  <a:pt x="23860" y="2445737"/>
                  <a:pt x="5025" y="2448428"/>
                </a:cubicBezTo>
                <a:lnTo>
                  <a:pt x="0" y="2442848"/>
                </a:lnTo>
                <a:lnTo>
                  <a:pt x="0" y="2107236"/>
                </a:lnTo>
                <a:lnTo>
                  <a:pt x="10513" y="2105183"/>
                </a:lnTo>
                <a:cubicBezTo>
                  <a:pt x="18478" y="2110242"/>
                  <a:pt x="23538" y="2119715"/>
                  <a:pt x="24506" y="2135106"/>
                </a:cubicBezTo>
                <a:cubicBezTo>
                  <a:pt x="40329" y="2135536"/>
                  <a:pt x="36562" y="2122728"/>
                  <a:pt x="45817" y="2118745"/>
                </a:cubicBezTo>
                <a:cubicBezTo>
                  <a:pt x="59057" y="2118531"/>
                  <a:pt x="63577" y="2112503"/>
                  <a:pt x="72510" y="2109382"/>
                </a:cubicBezTo>
                <a:cubicBezTo>
                  <a:pt x="78000" y="2102924"/>
                  <a:pt x="69389" y="2086886"/>
                  <a:pt x="74987" y="2080320"/>
                </a:cubicBezTo>
                <a:cubicBezTo>
                  <a:pt x="82951" y="2093883"/>
                  <a:pt x="104693" y="2086886"/>
                  <a:pt x="118147" y="2092268"/>
                </a:cubicBezTo>
                <a:cubicBezTo>
                  <a:pt x="120946" y="2103246"/>
                  <a:pt x="108138" y="2103678"/>
                  <a:pt x="110182" y="2114225"/>
                </a:cubicBezTo>
                <a:cubicBezTo>
                  <a:pt x="116856" y="2148237"/>
                  <a:pt x="123529" y="2182358"/>
                  <a:pt x="130311" y="2216369"/>
                </a:cubicBezTo>
                <a:cubicBezTo>
                  <a:pt x="136983" y="2230040"/>
                  <a:pt x="151298" y="2232407"/>
                  <a:pt x="160125" y="2243170"/>
                </a:cubicBezTo>
                <a:cubicBezTo>
                  <a:pt x="169920" y="2233805"/>
                  <a:pt x="168412" y="2216907"/>
                  <a:pt x="182190" y="2210233"/>
                </a:cubicBezTo>
                <a:cubicBezTo>
                  <a:pt x="171641" y="2198717"/>
                  <a:pt x="190047" y="2197317"/>
                  <a:pt x="190047" y="2188278"/>
                </a:cubicBezTo>
                <a:cubicBezTo>
                  <a:pt x="190047" y="2183110"/>
                  <a:pt x="181114" y="2183433"/>
                  <a:pt x="179069" y="2174069"/>
                </a:cubicBezTo>
                <a:cubicBezTo>
                  <a:pt x="176808" y="2163736"/>
                  <a:pt x="182404" y="2165028"/>
                  <a:pt x="187034" y="2152112"/>
                </a:cubicBezTo>
                <a:cubicBezTo>
                  <a:pt x="178745" y="2144255"/>
                  <a:pt x="163246" y="2146946"/>
                  <a:pt x="161954" y="2128432"/>
                </a:cubicBezTo>
                <a:cubicBezTo>
                  <a:pt x="151514" y="2116916"/>
                  <a:pt x="127620" y="2125419"/>
                  <a:pt x="124283" y="2103138"/>
                </a:cubicBezTo>
                <a:cubicBezTo>
                  <a:pt x="148931" y="2098510"/>
                  <a:pt x="177346" y="2088501"/>
                  <a:pt x="189509" y="2102600"/>
                </a:cubicBezTo>
                <a:cubicBezTo>
                  <a:pt x="197689" y="2088931"/>
                  <a:pt x="190585" y="2050074"/>
                  <a:pt x="180360" y="2035007"/>
                </a:cubicBezTo>
                <a:cubicBezTo>
                  <a:pt x="178207" y="2018862"/>
                  <a:pt x="191231" y="2012726"/>
                  <a:pt x="184449" y="1993459"/>
                </a:cubicBezTo>
                <a:cubicBezTo>
                  <a:pt x="180468" y="1980651"/>
                  <a:pt x="160555" y="1991737"/>
                  <a:pt x="147531" y="1992491"/>
                </a:cubicBezTo>
                <a:cubicBezTo>
                  <a:pt x="135261" y="1987109"/>
                  <a:pt x="121054" y="1984634"/>
                  <a:pt x="111475" y="1975161"/>
                </a:cubicBezTo>
                <a:cubicBezTo>
                  <a:pt x="103940" y="1981511"/>
                  <a:pt x="90378" y="1983664"/>
                  <a:pt x="86288" y="1992275"/>
                </a:cubicBezTo>
                <a:cubicBezTo>
                  <a:pt x="96298" y="2033177"/>
                  <a:pt x="69067" y="2049000"/>
                  <a:pt x="57765" y="2075477"/>
                </a:cubicBezTo>
                <a:cubicBezTo>
                  <a:pt x="36454" y="2073216"/>
                  <a:pt x="21385" y="2061914"/>
                  <a:pt x="1258" y="2058039"/>
                </a:cubicBezTo>
                <a:lnTo>
                  <a:pt x="0" y="2059479"/>
                </a:lnTo>
                <a:lnTo>
                  <a:pt x="0" y="1697684"/>
                </a:lnTo>
                <a:lnTo>
                  <a:pt x="625" y="1697897"/>
                </a:lnTo>
                <a:cubicBezTo>
                  <a:pt x="6101" y="1698246"/>
                  <a:pt x="12451" y="1697304"/>
                  <a:pt x="19770" y="1694882"/>
                </a:cubicBezTo>
                <a:cubicBezTo>
                  <a:pt x="42158" y="1707368"/>
                  <a:pt x="58303" y="1729003"/>
                  <a:pt x="84888" y="1735138"/>
                </a:cubicBezTo>
                <a:cubicBezTo>
                  <a:pt x="95221" y="1724806"/>
                  <a:pt x="80044" y="1709737"/>
                  <a:pt x="79400" y="1687348"/>
                </a:cubicBezTo>
                <a:cubicBezTo>
                  <a:pt x="84566" y="1681752"/>
                  <a:pt x="86827" y="1674217"/>
                  <a:pt x="91992" y="1668513"/>
                </a:cubicBezTo>
                <a:cubicBezTo>
                  <a:pt x="90702" y="1661947"/>
                  <a:pt x="89409" y="1655381"/>
                  <a:pt x="88117" y="1648923"/>
                </a:cubicBezTo>
                <a:cubicBezTo>
                  <a:pt x="79830" y="1640958"/>
                  <a:pt x="63469" y="1644942"/>
                  <a:pt x="47325" y="1648709"/>
                </a:cubicBezTo>
                <a:cubicBezTo>
                  <a:pt x="37852" y="1649355"/>
                  <a:pt x="37314" y="1636545"/>
                  <a:pt x="25366" y="1640744"/>
                </a:cubicBezTo>
                <a:cubicBezTo>
                  <a:pt x="14819" y="1650754"/>
                  <a:pt x="11806" y="1665715"/>
                  <a:pt x="4055" y="1677554"/>
                </a:cubicBezTo>
                <a:lnTo>
                  <a:pt x="0" y="1679978"/>
                </a:lnTo>
                <a:lnTo>
                  <a:pt x="0" y="1517330"/>
                </a:lnTo>
                <a:lnTo>
                  <a:pt x="9296" y="1518214"/>
                </a:lnTo>
                <a:cubicBezTo>
                  <a:pt x="23564" y="1514718"/>
                  <a:pt x="30991" y="1497887"/>
                  <a:pt x="31394" y="1484567"/>
                </a:cubicBezTo>
                <a:cubicBezTo>
                  <a:pt x="25582" y="1481688"/>
                  <a:pt x="20551" y="1481035"/>
                  <a:pt x="16200" y="1481981"/>
                </a:cubicBezTo>
                <a:cubicBezTo>
                  <a:pt x="9674" y="1483399"/>
                  <a:pt x="4681" y="1488412"/>
                  <a:pt x="885" y="1494896"/>
                </a:cubicBezTo>
                <a:lnTo>
                  <a:pt x="0" y="1497262"/>
                </a:lnTo>
                <a:lnTo>
                  <a:pt x="0" y="624400"/>
                </a:lnTo>
                <a:lnTo>
                  <a:pt x="22838" y="639508"/>
                </a:lnTo>
                <a:cubicBezTo>
                  <a:pt x="31449" y="645293"/>
                  <a:pt x="40544" y="650352"/>
                  <a:pt x="51737" y="652343"/>
                </a:cubicBezTo>
                <a:cubicBezTo>
                  <a:pt x="58411" y="666120"/>
                  <a:pt x="75309" y="664721"/>
                  <a:pt x="84674" y="674408"/>
                </a:cubicBezTo>
                <a:cubicBezTo>
                  <a:pt x="92423" y="668272"/>
                  <a:pt x="95113" y="658693"/>
                  <a:pt x="105125" y="654065"/>
                </a:cubicBezTo>
                <a:cubicBezTo>
                  <a:pt x="92853" y="641902"/>
                  <a:pt x="86719" y="620483"/>
                  <a:pt x="75417" y="606814"/>
                </a:cubicBezTo>
                <a:cubicBezTo>
                  <a:pt x="59057" y="618438"/>
                  <a:pt x="36022" y="625220"/>
                  <a:pt x="16433" y="618438"/>
                </a:cubicBezTo>
                <a:cubicBezTo>
                  <a:pt x="16003" y="603369"/>
                  <a:pt x="29027" y="597343"/>
                  <a:pt x="20523" y="576784"/>
                </a:cubicBezTo>
                <a:cubicBezTo>
                  <a:pt x="26875" y="568603"/>
                  <a:pt x="38391" y="563760"/>
                  <a:pt x="40221" y="552566"/>
                </a:cubicBezTo>
                <a:cubicBezTo>
                  <a:pt x="49046" y="549445"/>
                  <a:pt x="55396" y="550199"/>
                  <a:pt x="60672" y="552566"/>
                </a:cubicBezTo>
                <a:cubicBezTo>
                  <a:pt x="75201" y="537389"/>
                  <a:pt x="81337" y="516508"/>
                  <a:pt x="81337" y="491430"/>
                </a:cubicBezTo>
                <a:cubicBezTo>
                  <a:pt x="97160" y="484972"/>
                  <a:pt x="109644" y="476361"/>
                  <a:pt x="116748" y="464091"/>
                </a:cubicBezTo>
                <a:cubicBezTo>
                  <a:pt x="133754" y="464091"/>
                  <a:pt x="148501" y="452251"/>
                  <a:pt x="156035" y="456342"/>
                </a:cubicBezTo>
                <a:close/>
                <a:moveTo>
                  <a:pt x="461285" y="453113"/>
                </a:moveTo>
                <a:cubicBezTo>
                  <a:pt x="463330" y="463553"/>
                  <a:pt x="465375" y="474102"/>
                  <a:pt x="467419" y="484541"/>
                </a:cubicBezTo>
                <a:cubicBezTo>
                  <a:pt x="462470" y="495951"/>
                  <a:pt x="452459" y="504024"/>
                  <a:pt x="453967" y="519845"/>
                </a:cubicBezTo>
                <a:cubicBezTo>
                  <a:pt x="433623" y="517586"/>
                  <a:pt x="441373" y="534162"/>
                  <a:pt x="428780" y="537067"/>
                </a:cubicBezTo>
                <a:cubicBezTo>
                  <a:pt x="421246" y="518339"/>
                  <a:pt x="428349" y="509406"/>
                  <a:pt x="433623" y="499396"/>
                </a:cubicBezTo>
                <a:cubicBezTo>
                  <a:pt x="430718" y="485080"/>
                  <a:pt x="429749" y="467858"/>
                  <a:pt x="418878" y="465491"/>
                </a:cubicBezTo>
                <a:cubicBezTo>
                  <a:pt x="421138" y="453867"/>
                  <a:pt x="450736" y="448485"/>
                  <a:pt x="461285" y="453113"/>
                </a:cubicBezTo>
                <a:close/>
                <a:moveTo>
                  <a:pt x="67560" y="359364"/>
                </a:moveTo>
                <a:cubicBezTo>
                  <a:pt x="77139" y="367437"/>
                  <a:pt x="79076" y="392407"/>
                  <a:pt x="71434" y="399403"/>
                </a:cubicBezTo>
                <a:cubicBezTo>
                  <a:pt x="66160" y="400480"/>
                  <a:pt x="60994" y="401448"/>
                  <a:pt x="55720" y="402524"/>
                </a:cubicBezTo>
                <a:cubicBezTo>
                  <a:pt x="40867" y="406077"/>
                  <a:pt x="39791" y="388962"/>
                  <a:pt x="31502" y="382828"/>
                </a:cubicBezTo>
                <a:cubicBezTo>
                  <a:pt x="6424" y="411565"/>
                  <a:pt x="48938" y="449130"/>
                  <a:pt x="57873" y="475608"/>
                </a:cubicBezTo>
                <a:cubicBezTo>
                  <a:pt x="64007" y="487232"/>
                  <a:pt x="49154" y="488847"/>
                  <a:pt x="45279" y="494445"/>
                </a:cubicBezTo>
                <a:cubicBezTo>
                  <a:pt x="41728" y="499610"/>
                  <a:pt x="44527" y="514463"/>
                  <a:pt x="32579" y="513281"/>
                </a:cubicBezTo>
                <a:cubicBezTo>
                  <a:pt x="28165" y="527380"/>
                  <a:pt x="16757" y="536851"/>
                  <a:pt x="6532" y="546968"/>
                </a:cubicBezTo>
                <a:cubicBezTo>
                  <a:pt x="3948" y="552619"/>
                  <a:pt x="3491" y="559697"/>
                  <a:pt x="1634" y="565832"/>
                </a:cubicBezTo>
                <a:lnTo>
                  <a:pt x="0" y="567456"/>
                </a:lnTo>
                <a:lnTo>
                  <a:pt x="0" y="500144"/>
                </a:lnTo>
                <a:lnTo>
                  <a:pt x="1392" y="497728"/>
                </a:lnTo>
                <a:lnTo>
                  <a:pt x="0" y="492605"/>
                </a:lnTo>
                <a:lnTo>
                  <a:pt x="0" y="370222"/>
                </a:lnTo>
                <a:lnTo>
                  <a:pt x="10191" y="378845"/>
                </a:lnTo>
                <a:cubicBezTo>
                  <a:pt x="36022" y="383796"/>
                  <a:pt x="49476" y="357319"/>
                  <a:pt x="67560" y="359364"/>
                </a:cubicBezTo>
                <a:close/>
                <a:moveTo>
                  <a:pt x="47864" y="301671"/>
                </a:moveTo>
                <a:cubicBezTo>
                  <a:pt x="56259" y="312543"/>
                  <a:pt x="24507" y="318785"/>
                  <a:pt x="28167" y="305546"/>
                </a:cubicBezTo>
                <a:cubicBezTo>
                  <a:pt x="34733" y="304254"/>
                  <a:pt x="41297" y="302963"/>
                  <a:pt x="47864" y="301671"/>
                </a:cubicBezTo>
                <a:close/>
                <a:moveTo>
                  <a:pt x="401980" y="297365"/>
                </a:moveTo>
                <a:cubicBezTo>
                  <a:pt x="407576" y="297687"/>
                  <a:pt x="409621" y="303069"/>
                  <a:pt x="415434" y="302855"/>
                </a:cubicBezTo>
                <a:cubicBezTo>
                  <a:pt x="415002" y="308344"/>
                  <a:pt x="409729" y="310389"/>
                  <a:pt x="409837" y="316201"/>
                </a:cubicBezTo>
                <a:cubicBezTo>
                  <a:pt x="404455" y="315877"/>
                  <a:pt x="402302" y="310495"/>
                  <a:pt x="396491" y="310711"/>
                </a:cubicBezTo>
                <a:cubicBezTo>
                  <a:pt x="396921" y="305222"/>
                  <a:pt x="402194" y="303177"/>
                  <a:pt x="401980" y="297365"/>
                </a:cubicBezTo>
                <a:close/>
                <a:moveTo>
                  <a:pt x="244402" y="222130"/>
                </a:moveTo>
                <a:cubicBezTo>
                  <a:pt x="258933" y="222452"/>
                  <a:pt x="263024" y="238490"/>
                  <a:pt x="276585" y="240320"/>
                </a:cubicBezTo>
                <a:cubicBezTo>
                  <a:pt x="255165" y="289617"/>
                  <a:pt x="213726" y="325459"/>
                  <a:pt x="192845" y="375185"/>
                </a:cubicBezTo>
                <a:cubicBezTo>
                  <a:pt x="178208" y="374325"/>
                  <a:pt x="175409" y="391008"/>
                  <a:pt x="163677" y="393161"/>
                </a:cubicBezTo>
                <a:cubicBezTo>
                  <a:pt x="148824" y="395958"/>
                  <a:pt x="135800" y="386811"/>
                  <a:pt x="126973" y="371850"/>
                </a:cubicBezTo>
                <a:cubicBezTo>
                  <a:pt x="126867" y="351721"/>
                  <a:pt x="139352" y="335792"/>
                  <a:pt x="149901" y="322445"/>
                </a:cubicBezTo>
                <a:cubicBezTo>
                  <a:pt x="160448" y="309099"/>
                  <a:pt x="174549" y="297365"/>
                  <a:pt x="187679" y="286388"/>
                </a:cubicBezTo>
                <a:cubicBezTo>
                  <a:pt x="190154" y="270996"/>
                  <a:pt x="210499" y="267551"/>
                  <a:pt x="208990" y="249469"/>
                </a:cubicBezTo>
                <a:cubicBezTo>
                  <a:pt x="226104" y="243871"/>
                  <a:pt x="237191" y="234292"/>
                  <a:pt x="244402" y="222130"/>
                </a:cubicBezTo>
                <a:close/>
                <a:moveTo>
                  <a:pt x="378966" y="108429"/>
                </a:moveTo>
                <a:cubicBezTo>
                  <a:pt x="381892" y="108348"/>
                  <a:pt x="384678" y="109169"/>
                  <a:pt x="387396" y="110353"/>
                </a:cubicBezTo>
                <a:cubicBezTo>
                  <a:pt x="392831" y="112720"/>
                  <a:pt x="397998" y="116541"/>
                  <a:pt x="403487" y="117510"/>
                </a:cubicBezTo>
                <a:cubicBezTo>
                  <a:pt x="408330" y="118372"/>
                  <a:pt x="414464" y="113204"/>
                  <a:pt x="419202" y="114389"/>
                </a:cubicBezTo>
                <a:cubicBezTo>
                  <a:pt x="431256" y="117402"/>
                  <a:pt x="441804" y="133547"/>
                  <a:pt x="458381" y="127089"/>
                </a:cubicBezTo>
                <a:cubicBezTo>
                  <a:pt x="466452" y="135377"/>
                  <a:pt x="475817" y="141727"/>
                  <a:pt x="486580" y="146033"/>
                </a:cubicBezTo>
                <a:cubicBezTo>
                  <a:pt x="489593" y="154966"/>
                  <a:pt x="495729" y="159487"/>
                  <a:pt x="495944" y="172726"/>
                </a:cubicBezTo>
                <a:cubicBezTo>
                  <a:pt x="500357" y="172834"/>
                  <a:pt x="500143" y="180044"/>
                  <a:pt x="505308" y="179076"/>
                </a:cubicBezTo>
                <a:cubicBezTo>
                  <a:pt x="505846" y="187364"/>
                  <a:pt x="496267" y="188871"/>
                  <a:pt x="496697" y="197051"/>
                </a:cubicBezTo>
                <a:cubicBezTo>
                  <a:pt x="473340" y="203079"/>
                  <a:pt x="459671" y="194683"/>
                  <a:pt x="436207" y="200819"/>
                </a:cubicBezTo>
                <a:cubicBezTo>
                  <a:pt x="412850" y="186396"/>
                  <a:pt x="393369" y="166376"/>
                  <a:pt x="366460" y="157442"/>
                </a:cubicBezTo>
                <a:cubicBezTo>
                  <a:pt x="365170" y="147539"/>
                  <a:pt x="361295" y="141511"/>
                  <a:pt x="354728" y="139359"/>
                </a:cubicBezTo>
                <a:cubicBezTo>
                  <a:pt x="358604" y="129457"/>
                  <a:pt x="364092" y="120631"/>
                  <a:pt x="369690" y="111914"/>
                </a:cubicBezTo>
                <a:cubicBezTo>
                  <a:pt x="372972" y="109492"/>
                  <a:pt x="376040" y="108510"/>
                  <a:pt x="378966" y="108429"/>
                </a:cubicBezTo>
                <a:close/>
                <a:moveTo>
                  <a:pt x="37531" y="103625"/>
                </a:moveTo>
                <a:cubicBezTo>
                  <a:pt x="56906" y="103625"/>
                  <a:pt x="67453" y="116755"/>
                  <a:pt x="88550" y="114066"/>
                </a:cubicBezTo>
                <a:cubicBezTo>
                  <a:pt x="104587" y="143664"/>
                  <a:pt x="82092" y="148186"/>
                  <a:pt x="70358" y="166590"/>
                </a:cubicBezTo>
                <a:cubicBezTo>
                  <a:pt x="49371" y="170681"/>
                  <a:pt x="28382" y="174771"/>
                  <a:pt x="7502" y="178968"/>
                </a:cubicBezTo>
                <a:lnTo>
                  <a:pt x="0" y="183905"/>
                </a:lnTo>
                <a:lnTo>
                  <a:pt x="0" y="126046"/>
                </a:lnTo>
                <a:lnTo>
                  <a:pt x="12857" y="122892"/>
                </a:lnTo>
                <a:cubicBezTo>
                  <a:pt x="23378" y="118021"/>
                  <a:pt x="31504" y="111536"/>
                  <a:pt x="37531" y="103625"/>
                </a:cubicBezTo>
                <a:close/>
                <a:moveTo>
                  <a:pt x="48489" y="1277"/>
                </a:moveTo>
                <a:cubicBezTo>
                  <a:pt x="59422" y="6721"/>
                  <a:pt x="58897" y="27770"/>
                  <a:pt x="43235" y="29143"/>
                </a:cubicBezTo>
                <a:cubicBezTo>
                  <a:pt x="36779" y="25161"/>
                  <a:pt x="36025" y="12783"/>
                  <a:pt x="33872" y="2342"/>
                </a:cubicBezTo>
                <a:cubicBezTo>
                  <a:pt x="39927" y="-618"/>
                  <a:pt x="44844" y="-538"/>
                  <a:pt x="48489" y="1277"/>
                </a:cubicBezTo>
                <a:close/>
              </a:path>
            </a:pathLst>
          </a:custGeom>
          <a:gradFill>
            <a:gsLst>
              <a:gs pos="0">
                <a:schemeClr val="dk1"/>
              </a:gs>
              <a:gs pos="100000">
                <a:schemeClr val="l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87" name="Google Shape;187;p4"/>
          <p:cNvSpPr/>
          <p:nvPr/>
        </p:nvSpPr>
        <p:spPr>
          <a:xfrm rot="10800000">
            <a:off x="-843" y="1185942"/>
            <a:ext cx="1728565" cy="1612132"/>
          </a:xfrm>
          <a:custGeom>
            <a:avLst/>
            <a:gdLst/>
            <a:ahLst/>
            <a:cxnLst/>
            <a:rect l="l" t="t" r="r" b="b"/>
            <a:pathLst>
              <a:path w="2343817" h="2185942" extrusionOk="0">
                <a:moveTo>
                  <a:pt x="1241245" y="2132116"/>
                </a:moveTo>
                <a:cubicBezTo>
                  <a:pt x="1275612" y="2125962"/>
                  <a:pt x="1289613" y="2170195"/>
                  <a:pt x="1265959" y="2185682"/>
                </a:cubicBezTo>
                <a:cubicBezTo>
                  <a:pt x="1238062" y="2189288"/>
                  <a:pt x="1229896" y="2154603"/>
                  <a:pt x="1241245" y="2132116"/>
                </a:cubicBezTo>
                <a:close/>
                <a:moveTo>
                  <a:pt x="2163023" y="2066349"/>
                </a:moveTo>
                <a:cubicBezTo>
                  <a:pt x="2186253" y="2073350"/>
                  <a:pt x="2169175" y="2113022"/>
                  <a:pt x="2146475" y="2095094"/>
                </a:cubicBezTo>
                <a:cubicBezTo>
                  <a:pt x="2143504" y="2076957"/>
                  <a:pt x="2159841" y="2078229"/>
                  <a:pt x="2163023" y="2066349"/>
                </a:cubicBezTo>
                <a:close/>
                <a:moveTo>
                  <a:pt x="1072587" y="2054045"/>
                </a:moveTo>
                <a:cubicBezTo>
                  <a:pt x="1082240" y="2052773"/>
                  <a:pt x="1083195" y="2064334"/>
                  <a:pt x="1089031" y="2070592"/>
                </a:cubicBezTo>
                <a:cubicBezTo>
                  <a:pt x="1092742" y="2074305"/>
                  <a:pt x="1105683" y="2104536"/>
                  <a:pt x="1089031" y="2111642"/>
                </a:cubicBezTo>
                <a:cubicBezTo>
                  <a:pt x="1072270" y="2103793"/>
                  <a:pt x="1070890" y="2080457"/>
                  <a:pt x="1072587" y="2054045"/>
                </a:cubicBezTo>
                <a:close/>
                <a:moveTo>
                  <a:pt x="1027190" y="2045771"/>
                </a:moveTo>
                <a:cubicBezTo>
                  <a:pt x="1028462" y="2055318"/>
                  <a:pt x="1026553" y="2061576"/>
                  <a:pt x="1023158" y="2066349"/>
                </a:cubicBezTo>
                <a:cubicBezTo>
                  <a:pt x="1015735" y="2066880"/>
                  <a:pt x="1014461" y="2061258"/>
                  <a:pt x="1006718" y="2062213"/>
                </a:cubicBezTo>
                <a:cubicBezTo>
                  <a:pt x="1011279" y="2054470"/>
                  <a:pt x="1011491" y="2042378"/>
                  <a:pt x="1027190" y="2045771"/>
                </a:cubicBezTo>
                <a:close/>
                <a:moveTo>
                  <a:pt x="916130" y="2033359"/>
                </a:moveTo>
                <a:cubicBezTo>
                  <a:pt x="916978" y="2048422"/>
                  <a:pt x="921752" y="2049165"/>
                  <a:pt x="916130" y="2062212"/>
                </a:cubicBezTo>
                <a:cubicBezTo>
                  <a:pt x="903614" y="2059666"/>
                  <a:pt x="895128" y="2053089"/>
                  <a:pt x="895552" y="2037497"/>
                </a:cubicBezTo>
                <a:cubicBezTo>
                  <a:pt x="900325" y="2034102"/>
                  <a:pt x="906583" y="2032087"/>
                  <a:pt x="916130" y="2033359"/>
                </a:cubicBezTo>
                <a:close/>
                <a:moveTo>
                  <a:pt x="961530" y="2012783"/>
                </a:moveTo>
                <a:cubicBezTo>
                  <a:pt x="981047" y="2015117"/>
                  <a:pt x="977441" y="2040680"/>
                  <a:pt x="994307" y="2045773"/>
                </a:cubicBezTo>
                <a:cubicBezTo>
                  <a:pt x="990594" y="2052986"/>
                  <a:pt x="985077" y="2058500"/>
                  <a:pt x="977867" y="2062213"/>
                </a:cubicBezTo>
                <a:cubicBezTo>
                  <a:pt x="965242" y="2061152"/>
                  <a:pt x="959408" y="2053303"/>
                  <a:pt x="949120" y="2049803"/>
                </a:cubicBezTo>
                <a:cubicBezTo>
                  <a:pt x="945195" y="2029331"/>
                  <a:pt x="960152" y="2027847"/>
                  <a:pt x="961530" y="2012783"/>
                </a:cubicBezTo>
                <a:close/>
                <a:moveTo>
                  <a:pt x="986033" y="1967594"/>
                </a:moveTo>
                <a:cubicBezTo>
                  <a:pt x="999823" y="1981808"/>
                  <a:pt x="989322" y="2005251"/>
                  <a:pt x="961425" y="2000478"/>
                </a:cubicBezTo>
                <a:cubicBezTo>
                  <a:pt x="952302" y="1982658"/>
                  <a:pt x="962909" y="1964943"/>
                  <a:pt x="986033" y="1967594"/>
                </a:cubicBezTo>
                <a:close/>
                <a:moveTo>
                  <a:pt x="650841" y="1911800"/>
                </a:moveTo>
                <a:cubicBezTo>
                  <a:pt x="659115" y="1909679"/>
                  <a:pt x="666646" y="1913815"/>
                  <a:pt x="665055" y="1930575"/>
                </a:cubicBezTo>
                <a:cubicBezTo>
                  <a:pt x="652220" y="1937576"/>
                  <a:pt x="643310" y="1939591"/>
                  <a:pt x="632172" y="1930575"/>
                </a:cubicBezTo>
                <a:cubicBezTo>
                  <a:pt x="633551" y="1922301"/>
                  <a:pt x="642567" y="1913922"/>
                  <a:pt x="650841" y="1911800"/>
                </a:cubicBezTo>
                <a:close/>
                <a:moveTo>
                  <a:pt x="1138354" y="1901723"/>
                </a:moveTo>
                <a:cubicBezTo>
                  <a:pt x="1147053" y="1899921"/>
                  <a:pt x="1149281" y="1904588"/>
                  <a:pt x="1154902" y="1905860"/>
                </a:cubicBezTo>
                <a:cubicBezTo>
                  <a:pt x="1153417" y="1911270"/>
                  <a:pt x="1147585" y="1912330"/>
                  <a:pt x="1146629" y="1918271"/>
                </a:cubicBezTo>
                <a:cubicBezTo>
                  <a:pt x="1139416" y="1917210"/>
                  <a:pt x="1137188" y="1911163"/>
                  <a:pt x="1138354" y="1901723"/>
                </a:cubicBezTo>
                <a:close/>
                <a:moveTo>
                  <a:pt x="2191770" y="1881146"/>
                </a:moveTo>
                <a:cubicBezTo>
                  <a:pt x="2189860" y="1895679"/>
                  <a:pt x="2198558" y="1920711"/>
                  <a:pt x="2179465" y="1918166"/>
                </a:cubicBezTo>
                <a:cubicBezTo>
                  <a:pt x="2175435" y="1911271"/>
                  <a:pt x="2174904" y="1880085"/>
                  <a:pt x="2191770" y="1881146"/>
                </a:cubicBezTo>
                <a:close/>
                <a:moveTo>
                  <a:pt x="730926" y="1881145"/>
                </a:moveTo>
                <a:cubicBezTo>
                  <a:pt x="744398" y="1880084"/>
                  <a:pt x="750761" y="1886129"/>
                  <a:pt x="751505" y="1897587"/>
                </a:cubicBezTo>
                <a:cubicBezTo>
                  <a:pt x="741747" y="1895040"/>
                  <a:pt x="732304" y="1891964"/>
                  <a:pt x="730926" y="1881145"/>
                </a:cubicBezTo>
                <a:close/>
                <a:moveTo>
                  <a:pt x="658305" y="1845915"/>
                </a:moveTo>
                <a:cubicBezTo>
                  <a:pt x="661686" y="1846194"/>
                  <a:pt x="666645" y="1848634"/>
                  <a:pt x="673328" y="1848262"/>
                </a:cubicBezTo>
                <a:cubicBezTo>
                  <a:pt x="677571" y="1862052"/>
                  <a:pt x="660493" y="1854733"/>
                  <a:pt x="652750" y="1856535"/>
                </a:cubicBezTo>
                <a:cubicBezTo>
                  <a:pt x="653121" y="1847519"/>
                  <a:pt x="654924" y="1845637"/>
                  <a:pt x="658305" y="1845915"/>
                </a:cubicBezTo>
                <a:close/>
                <a:moveTo>
                  <a:pt x="1182188" y="1843513"/>
                </a:moveTo>
                <a:cubicBezTo>
                  <a:pt x="1194772" y="1848257"/>
                  <a:pt x="1197915" y="1875285"/>
                  <a:pt x="1171343" y="1868842"/>
                </a:cubicBezTo>
                <a:cubicBezTo>
                  <a:pt x="1167842" y="1864067"/>
                  <a:pt x="1165933" y="1857809"/>
                  <a:pt x="1167207" y="1848262"/>
                </a:cubicBezTo>
                <a:cubicBezTo>
                  <a:pt x="1172749" y="1842826"/>
                  <a:pt x="1177993" y="1841931"/>
                  <a:pt x="1182188" y="1843513"/>
                </a:cubicBezTo>
                <a:close/>
                <a:moveTo>
                  <a:pt x="2192764" y="1823197"/>
                </a:moveTo>
                <a:cubicBezTo>
                  <a:pt x="2195840" y="1823265"/>
                  <a:pt x="2198744" y="1824667"/>
                  <a:pt x="2200892" y="1826822"/>
                </a:cubicBezTo>
                <a:cubicBezTo>
                  <a:pt x="2205188" y="1831131"/>
                  <a:pt x="2206461" y="1838450"/>
                  <a:pt x="2200043" y="1844126"/>
                </a:cubicBezTo>
                <a:cubicBezTo>
                  <a:pt x="2189541" y="1843595"/>
                  <a:pt x="2184131" y="1838079"/>
                  <a:pt x="2183601" y="1827578"/>
                </a:cubicBezTo>
                <a:cubicBezTo>
                  <a:pt x="2186439" y="1824396"/>
                  <a:pt x="2189688" y="1823129"/>
                  <a:pt x="2192764" y="1823197"/>
                </a:cubicBezTo>
                <a:close/>
                <a:moveTo>
                  <a:pt x="1158934" y="1770086"/>
                </a:moveTo>
                <a:cubicBezTo>
                  <a:pt x="1169329" y="1776133"/>
                  <a:pt x="1176011" y="1785997"/>
                  <a:pt x="1179617" y="1798832"/>
                </a:cubicBezTo>
                <a:cubicBezTo>
                  <a:pt x="1174739" y="1827472"/>
                  <a:pt x="1124990" y="1815380"/>
                  <a:pt x="1126051" y="1790664"/>
                </a:cubicBezTo>
                <a:cubicBezTo>
                  <a:pt x="1128596" y="1775496"/>
                  <a:pt x="1138780" y="1767753"/>
                  <a:pt x="1158934" y="1770086"/>
                </a:cubicBezTo>
                <a:close/>
                <a:moveTo>
                  <a:pt x="868624" y="1726093"/>
                </a:moveTo>
                <a:cubicBezTo>
                  <a:pt x="874313" y="1723362"/>
                  <a:pt x="882136" y="1724316"/>
                  <a:pt x="887386" y="1728931"/>
                </a:cubicBezTo>
                <a:cubicBezTo>
                  <a:pt x="887808" y="1743145"/>
                  <a:pt x="879004" y="1748129"/>
                  <a:pt x="862669" y="1745371"/>
                </a:cubicBezTo>
                <a:cubicBezTo>
                  <a:pt x="859382" y="1735241"/>
                  <a:pt x="862936" y="1728824"/>
                  <a:pt x="868624" y="1726093"/>
                </a:cubicBezTo>
                <a:close/>
                <a:moveTo>
                  <a:pt x="1368852" y="1724793"/>
                </a:moveTo>
                <a:cubicBezTo>
                  <a:pt x="1360366" y="1738265"/>
                  <a:pt x="1361214" y="1761072"/>
                  <a:pt x="1335969" y="1757783"/>
                </a:cubicBezTo>
                <a:cubicBezTo>
                  <a:pt x="1331833" y="1731583"/>
                  <a:pt x="1344881" y="1722778"/>
                  <a:pt x="1368852" y="1724793"/>
                </a:cubicBezTo>
                <a:close/>
                <a:moveTo>
                  <a:pt x="1323520" y="1704215"/>
                </a:moveTo>
                <a:cubicBezTo>
                  <a:pt x="1328677" y="1703897"/>
                  <a:pt x="1334538" y="1704268"/>
                  <a:pt x="1340000" y="1704215"/>
                </a:cubicBezTo>
                <a:cubicBezTo>
                  <a:pt x="1338622" y="1713868"/>
                  <a:pt x="1335122" y="1721186"/>
                  <a:pt x="1331833" y="1728931"/>
                </a:cubicBezTo>
                <a:cubicBezTo>
                  <a:pt x="1320482" y="1726597"/>
                  <a:pt x="1308709" y="1724581"/>
                  <a:pt x="1311255" y="1708353"/>
                </a:cubicBezTo>
                <a:cubicBezTo>
                  <a:pt x="1313907" y="1705542"/>
                  <a:pt x="1318362" y="1704534"/>
                  <a:pt x="1323520" y="1704215"/>
                </a:cubicBezTo>
                <a:close/>
                <a:moveTo>
                  <a:pt x="2216485" y="1683636"/>
                </a:moveTo>
                <a:cubicBezTo>
                  <a:pt x="2225184" y="1682895"/>
                  <a:pt x="2231547" y="1730309"/>
                  <a:pt x="2224652" y="1737204"/>
                </a:cubicBezTo>
                <a:cubicBezTo>
                  <a:pt x="2223804" y="1737946"/>
                  <a:pt x="2216696" y="1736144"/>
                  <a:pt x="2216485" y="1737204"/>
                </a:cubicBezTo>
                <a:cubicBezTo>
                  <a:pt x="2211818" y="1749614"/>
                  <a:pt x="2214576" y="1773905"/>
                  <a:pt x="2195907" y="1765949"/>
                </a:cubicBezTo>
                <a:cubicBezTo>
                  <a:pt x="2190816" y="1756085"/>
                  <a:pt x="2189755" y="1752161"/>
                  <a:pt x="2191770" y="1741234"/>
                </a:cubicBezTo>
                <a:cubicBezTo>
                  <a:pt x="2192829" y="1735931"/>
                  <a:pt x="2202378" y="1729460"/>
                  <a:pt x="2204180" y="1724793"/>
                </a:cubicBezTo>
                <a:cubicBezTo>
                  <a:pt x="2206408" y="1718854"/>
                  <a:pt x="2201635" y="1710049"/>
                  <a:pt x="2204180" y="1704215"/>
                </a:cubicBezTo>
                <a:cubicBezTo>
                  <a:pt x="2207149" y="1697320"/>
                  <a:pt x="2220302" y="1693396"/>
                  <a:pt x="2216485" y="1683636"/>
                </a:cubicBezTo>
                <a:close/>
                <a:moveTo>
                  <a:pt x="854395" y="1675469"/>
                </a:moveTo>
                <a:cubicBezTo>
                  <a:pt x="868079" y="1676847"/>
                  <a:pt x="860866" y="1699123"/>
                  <a:pt x="862668" y="1712489"/>
                </a:cubicBezTo>
                <a:cubicBezTo>
                  <a:pt x="849516" y="1715989"/>
                  <a:pt x="849940" y="1706018"/>
                  <a:pt x="842091" y="1704214"/>
                </a:cubicBezTo>
                <a:cubicBezTo>
                  <a:pt x="837848" y="1686288"/>
                  <a:pt x="850578" y="1685227"/>
                  <a:pt x="854395" y="1675469"/>
                </a:cubicBezTo>
                <a:close/>
                <a:moveTo>
                  <a:pt x="1632126" y="1671332"/>
                </a:moveTo>
                <a:cubicBezTo>
                  <a:pt x="1656417" y="1669104"/>
                  <a:pt x="1665114" y="1682257"/>
                  <a:pt x="1677419" y="1691805"/>
                </a:cubicBezTo>
                <a:cubicBezTo>
                  <a:pt x="1678586" y="1698487"/>
                  <a:pt x="1673495" y="1698911"/>
                  <a:pt x="1673282" y="1704215"/>
                </a:cubicBezTo>
                <a:cubicBezTo>
                  <a:pt x="1648674" y="1704215"/>
                  <a:pt x="1640401" y="1687667"/>
                  <a:pt x="1632126" y="1671332"/>
                </a:cubicBezTo>
                <a:close/>
                <a:moveTo>
                  <a:pt x="866701" y="1638450"/>
                </a:moveTo>
                <a:cubicBezTo>
                  <a:pt x="882929" y="1636965"/>
                  <a:pt x="875293" y="1671226"/>
                  <a:pt x="862669" y="1667196"/>
                </a:cubicBezTo>
                <a:cubicBezTo>
                  <a:pt x="855563" y="1660088"/>
                  <a:pt x="858108" y="1641845"/>
                  <a:pt x="866701" y="1638450"/>
                </a:cubicBezTo>
                <a:close/>
                <a:moveTo>
                  <a:pt x="455243" y="1638237"/>
                </a:moveTo>
                <a:cubicBezTo>
                  <a:pt x="469455" y="1636435"/>
                  <a:pt x="467864" y="1642693"/>
                  <a:pt x="475820" y="1646406"/>
                </a:cubicBezTo>
                <a:cubicBezTo>
                  <a:pt x="491412" y="1654042"/>
                  <a:pt x="502338" y="1655421"/>
                  <a:pt x="504566" y="1679287"/>
                </a:cubicBezTo>
                <a:cubicBezTo>
                  <a:pt x="512840" y="1679287"/>
                  <a:pt x="521008" y="1679287"/>
                  <a:pt x="529388" y="1679287"/>
                </a:cubicBezTo>
                <a:cubicBezTo>
                  <a:pt x="532146" y="1688834"/>
                  <a:pt x="539782" y="1693501"/>
                  <a:pt x="545723" y="1699866"/>
                </a:cubicBezTo>
                <a:cubicBezTo>
                  <a:pt x="549966" y="1720763"/>
                  <a:pt x="535433" y="1722672"/>
                  <a:pt x="529388" y="1732962"/>
                </a:cubicBezTo>
                <a:cubicBezTo>
                  <a:pt x="513583" y="1733597"/>
                  <a:pt x="509553" y="1722672"/>
                  <a:pt x="496400" y="1720657"/>
                </a:cubicBezTo>
                <a:cubicBezTo>
                  <a:pt x="479956" y="1722035"/>
                  <a:pt x="477730" y="1737629"/>
                  <a:pt x="459380" y="1737098"/>
                </a:cubicBezTo>
                <a:cubicBezTo>
                  <a:pt x="437741" y="1734023"/>
                  <a:pt x="427133" y="1719914"/>
                  <a:pt x="418223" y="1704109"/>
                </a:cubicBezTo>
                <a:cubicBezTo>
                  <a:pt x="418011" y="1673029"/>
                  <a:pt x="429360" y="1641526"/>
                  <a:pt x="455243" y="1638237"/>
                </a:cubicBezTo>
                <a:close/>
                <a:moveTo>
                  <a:pt x="1722713" y="1626039"/>
                </a:moveTo>
                <a:cubicBezTo>
                  <a:pt x="1734700" y="1634314"/>
                  <a:pt x="1747427" y="1623387"/>
                  <a:pt x="1759732" y="1626039"/>
                </a:cubicBezTo>
                <a:cubicBezTo>
                  <a:pt x="1770127" y="1628267"/>
                  <a:pt x="1773098" y="1638237"/>
                  <a:pt x="1784447" y="1638450"/>
                </a:cubicBezTo>
                <a:cubicBezTo>
                  <a:pt x="1781160" y="1652664"/>
                  <a:pt x="1790494" y="1654255"/>
                  <a:pt x="1788584" y="1667195"/>
                </a:cubicBezTo>
                <a:cubicBezTo>
                  <a:pt x="1802798" y="1663908"/>
                  <a:pt x="1804389" y="1673349"/>
                  <a:pt x="1817330" y="1671332"/>
                </a:cubicBezTo>
                <a:cubicBezTo>
                  <a:pt x="1815103" y="1679818"/>
                  <a:pt x="1823165" y="1680137"/>
                  <a:pt x="1825604" y="1683743"/>
                </a:cubicBezTo>
                <a:cubicBezTo>
                  <a:pt x="1827832" y="1687138"/>
                  <a:pt x="1827090" y="1692123"/>
                  <a:pt x="1829742" y="1696048"/>
                </a:cubicBezTo>
                <a:cubicBezTo>
                  <a:pt x="1834302" y="1703048"/>
                  <a:pt x="1844697" y="1708882"/>
                  <a:pt x="1846184" y="1716626"/>
                </a:cubicBezTo>
                <a:cubicBezTo>
                  <a:pt x="1847244" y="1722567"/>
                  <a:pt x="1836954" y="1729673"/>
                  <a:pt x="1842045" y="1737205"/>
                </a:cubicBezTo>
                <a:cubicBezTo>
                  <a:pt x="1845651" y="1750358"/>
                  <a:pt x="1828468" y="1742826"/>
                  <a:pt x="1829742" y="1753646"/>
                </a:cubicBezTo>
                <a:cubicBezTo>
                  <a:pt x="1834091" y="1796394"/>
                  <a:pt x="1822423" y="1823124"/>
                  <a:pt x="1805027" y="1844126"/>
                </a:cubicBezTo>
                <a:cubicBezTo>
                  <a:pt x="1799830" y="1841050"/>
                  <a:pt x="1798237" y="1847945"/>
                  <a:pt x="1796859" y="1848263"/>
                </a:cubicBezTo>
                <a:cubicBezTo>
                  <a:pt x="1762173" y="1854203"/>
                  <a:pt x="1722501" y="1844656"/>
                  <a:pt x="1702241" y="1831821"/>
                </a:cubicBezTo>
                <a:cubicBezTo>
                  <a:pt x="1696513" y="1815486"/>
                  <a:pt x="1683997" y="1806152"/>
                  <a:pt x="1677526" y="1790664"/>
                </a:cubicBezTo>
                <a:cubicBezTo>
                  <a:pt x="1677526" y="1774225"/>
                  <a:pt x="1677526" y="1757783"/>
                  <a:pt x="1677526" y="1741341"/>
                </a:cubicBezTo>
                <a:cubicBezTo>
                  <a:pt x="1676465" y="1734022"/>
                  <a:pt x="1670312" y="1731901"/>
                  <a:pt x="1660978" y="1732962"/>
                </a:cubicBezTo>
                <a:cubicBezTo>
                  <a:pt x="1670844" y="1723732"/>
                  <a:pt x="1690679" y="1724263"/>
                  <a:pt x="1706271" y="1720657"/>
                </a:cubicBezTo>
                <a:cubicBezTo>
                  <a:pt x="1711257" y="1703473"/>
                  <a:pt x="1716350" y="1694457"/>
                  <a:pt x="1706271" y="1679500"/>
                </a:cubicBezTo>
                <a:cubicBezTo>
                  <a:pt x="1708605" y="1658604"/>
                  <a:pt x="1712318" y="1638874"/>
                  <a:pt x="1722713" y="1626039"/>
                </a:cubicBezTo>
                <a:close/>
                <a:moveTo>
                  <a:pt x="940845" y="1593157"/>
                </a:moveTo>
                <a:cubicBezTo>
                  <a:pt x="957499" y="1590186"/>
                  <a:pt x="964288" y="1597081"/>
                  <a:pt x="961423" y="1613735"/>
                </a:cubicBezTo>
                <a:cubicBezTo>
                  <a:pt x="954528" y="1613735"/>
                  <a:pt x="947740" y="1613735"/>
                  <a:pt x="940845" y="1613735"/>
                </a:cubicBezTo>
                <a:cubicBezTo>
                  <a:pt x="940845" y="1606840"/>
                  <a:pt x="940845" y="1599945"/>
                  <a:pt x="940845" y="1593157"/>
                </a:cubicBezTo>
                <a:close/>
                <a:moveTo>
                  <a:pt x="492263" y="1572579"/>
                </a:moveTo>
                <a:cubicBezTo>
                  <a:pt x="502975" y="1571305"/>
                  <a:pt x="509977" y="1574063"/>
                  <a:pt x="508703" y="1584882"/>
                </a:cubicBezTo>
                <a:cubicBezTo>
                  <a:pt x="497989" y="1586049"/>
                  <a:pt x="490989" y="1583397"/>
                  <a:pt x="492263" y="1572579"/>
                </a:cubicBezTo>
                <a:close/>
                <a:moveTo>
                  <a:pt x="1599041" y="1571757"/>
                </a:moveTo>
                <a:cubicBezTo>
                  <a:pt x="1615261" y="1575078"/>
                  <a:pt x="1620829" y="1589020"/>
                  <a:pt x="1632127" y="1597294"/>
                </a:cubicBezTo>
                <a:cubicBezTo>
                  <a:pt x="1625975" y="1603447"/>
                  <a:pt x="1619822" y="1609705"/>
                  <a:pt x="1615685" y="1617872"/>
                </a:cubicBezTo>
                <a:cubicBezTo>
                  <a:pt x="1595320" y="1618296"/>
                  <a:pt x="1595426" y="1613842"/>
                  <a:pt x="1578665" y="1617872"/>
                </a:cubicBezTo>
                <a:cubicBezTo>
                  <a:pt x="1578665" y="1602810"/>
                  <a:pt x="1578665" y="1587642"/>
                  <a:pt x="1578665" y="1572579"/>
                </a:cubicBezTo>
                <a:cubicBezTo>
                  <a:pt x="1587045" y="1570723"/>
                  <a:pt x="1593635" y="1570650"/>
                  <a:pt x="1599041" y="1571757"/>
                </a:cubicBezTo>
                <a:close/>
                <a:moveTo>
                  <a:pt x="888777" y="1566133"/>
                </a:moveTo>
                <a:cubicBezTo>
                  <a:pt x="889903" y="1565470"/>
                  <a:pt x="891203" y="1566265"/>
                  <a:pt x="891309" y="1568440"/>
                </a:cubicBezTo>
                <a:cubicBezTo>
                  <a:pt x="898841" y="1583184"/>
                  <a:pt x="896295" y="1618507"/>
                  <a:pt x="870838" y="1613733"/>
                </a:cubicBezTo>
                <a:cubicBezTo>
                  <a:pt x="866699" y="1590398"/>
                  <a:pt x="878474" y="1582973"/>
                  <a:pt x="887279" y="1572577"/>
                </a:cubicBezTo>
                <a:cubicBezTo>
                  <a:pt x="886696" y="1568917"/>
                  <a:pt x="887650" y="1566796"/>
                  <a:pt x="888777" y="1566133"/>
                </a:cubicBezTo>
                <a:close/>
                <a:moveTo>
                  <a:pt x="611461" y="1551801"/>
                </a:moveTo>
                <a:cubicBezTo>
                  <a:pt x="618250" y="1551735"/>
                  <a:pt x="625808" y="1552424"/>
                  <a:pt x="632278" y="1551999"/>
                </a:cubicBezTo>
                <a:cubicBezTo>
                  <a:pt x="639703" y="1566108"/>
                  <a:pt x="645854" y="1575442"/>
                  <a:pt x="640444" y="1593051"/>
                </a:cubicBezTo>
                <a:cubicBezTo>
                  <a:pt x="621988" y="1590504"/>
                  <a:pt x="609154" y="1608113"/>
                  <a:pt x="599288" y="1601324"/>
                </a:cubicBezTo>
                <a:cubicBezTo>
                  <a:pt x="599820" y="1584459"/>
                  <a:pt x="600138" y="1567593"/>
                  <a:pt x="595258" y="1556137"/>
                </a:cubicBezTo>
                <a:cubicBezTo>
                  <a:pt x="598652" y="1552690"/>
                  <a:pt x="604672" y="1551868"/>
                  <a:pt x="611461" y="1551801"/>
                </a:cubicBezTo>
                <a:close/>
                <a:moveTo>
                  <a:pt x="726897" y="1539589"/>
                </a:moveTo>
                <a:cubicBezTo>
                  <a:pt x="726367" y="1550090"/>
                  <a:pt x="720956" y="1555500"/>
                  <a:pt x="710455" y="1556031"/>
                </a:cubicBezTo>
                <a:cubicBezTo>
                  <a:pt x="710879" y="1545636"/>
                  <a:pt x="716396" y="1540120"/>
                  <a:pt x="726897" y="1539589"/>
                </a:cubicBezTo>
                <a:close/>
                <a:moveTo>
                  <a:pt x="870836" y="1506706"/>
                </a:moveTo>
                <a:cubicBezTo>
                  <a:pt x="876034" y="1522935"/>
                  <a:pt x="858851" y="1516677"/>
                  <a:pt x="858533" y="1527284"/>
                </a:cubicBezTo>
                <a:cubicBezTo>
                  <a:pt x="849517" y="1523254"/>
                  <a:pt x="862246" y="1506706"/>
                  <a:pt x="870836" y="1506706"/>
                </a:cubicBezTo>
                <a:close/>
                <a:moveTo>
                  <a:pt x="1591076" y="1473822"/>
                </a:moveTo>
                <a:cubicBezTo>
                  <a:pt x="1590757" y="1499493"/>
                  <a:pt x="1563072" y="1498007"/>
                  <a:pt x="1566361" y="1527284"/>
                </a:cubicBezTo>
                <a:cubicBezTo>
                  <a:pt x="1578029" y="1527921"/>
                  <a:pt x="1576013" y="1514873"/>
                  <a:pt x="1586939" y="1514979"/>
                </a:cubicBezTo>
                <a:cubicBezTo>
                  <a:pt x="1601153" y="1511373"/>
                  <a:pt x="1615473" y="1507873"/>
                  <a:pt x="1623957" y="1498539"/>
                </a:cubicBezTo>
                <a:cubicBezTo>
                  <a:pt x="1607411" y="1495887"/>
                  <a:pt x="1617488" y="1466610"/>
                  <a:pt x="1591076" y="1473822"/>
                </a:cubicBezTo>
                <a:close/>
                <a:moveTo>
                  <a:pt x="2084848" y="1391510"/>
                </a:moveTo>
                <a:cubicBezTo>
                  <a:pt x="2086015" y="1405406"/>
                  <a:pt x="2089833" y="1416755"/>
                  <a:pt x="2105320" y="1416224"/>
                </a:cubicBezTo>
                <a:cubicBezTo>
                  <a:pt x="2102774" y="1403708"/>
                  <a:pt x="2098956" y="1392466"/>
                  <a:pt x="2084848" y="1391510"/>
                </a:cubicBezTo>
                <a:close/>
                <a:moveTo>
                  <a:pt x="1730880" y="1354490"/>
                </a:moveTo>
                <a:cubicBezTo>
                  <a:pt x="1714228" y="1365204"/>
                  <a:pt x="1686648" y="1365097"/>
                  <a:pt x="1673282" y="1379206"/>
                </a:cubicBezTo>
                <a:cubicBezTo>
                  <a:pt x="1676571" y="1393525"/>
                  <a:pt x="1668722" y="1396602"/>
                  <a:pt x="1665116" y="1403921"/>
                </a:cubicBezTo>
                <a:cubicBezTo>
                  <a:pt x="1686754" y="1405830"/>
                  <a:pt x="1686754" y="1413044"/>
                  <a:pt x="1677419" y="1428636"/>
                </a:cubicBezTo>
                <a:cubicBezTo>
                  <a:pt x="1697891" y="1432666"/>
                  <a:pt x="1693649" y="1411983"/>
                  <a:pt x="1706166" y="1408058"/>
                </a:cubicBezTo>
                <a:cubicBezTo>
                  <a:pt x="1741064" y="1407208"/>
                  <a:pt x="1757293" y="1387797"/>
                  <a:pt x="1772038" y="1366901"/>
                </a:cubicBezTo>
                <a:cubicBezTo>
                  <a:pt x="1758036" y="1356611"/>
                  <a:pt x="1747003" y="1365417"/>
                  <a:pt x="1730880" y="1354490"/>
                </a:cubicBezTo>
                <a:close/>
                <a:moveTo>
                  <a:pt x="562164" y="1317472"/>
                </a:moveTo>
                <a:cubicBezTo>
                  <a:pt x="574045" y="1316622"/>
                  <a:pt x="583059" y="1318533"/>
                  <a:pt x="586878" y="1325639"/>
                </a:cubicBezTo>
                <a:cubicBezTo>
                  <a:pt x="601516" y="1320335"/>
                  <a:pt x="601942" y="1316411"/>
                  <a:pt x="619868" y="1321609"/>
                </a:cubicBezTo>
                <a:cubicBezTo>
                  <a:pt x="625809" y="1329351"/>
                  <a:pt x="619973" y="1348869"/>
                  <a:pt x="628141" y="1354492"/>
                </a:cubicBezTo>
                <a:cubicBezTo>
                  <a:pt x="621883" y="1372312"/>
                  <a:pt x="599820" y="1374540"/>
                  <a:pt x="586878" y="1375070"/>
                </a:cubicBezTo>
                <a:cubicBezTo>
                  <a:pt x="585607" y="1384617"/>
                  <a:pt x="587622" y="1390875"/>
                  <a:pt x="591015" y="1395648"/>
                </a:cubicBezTo>
                <a:cubicBezTo>
                  <a:pt x="603003" y="1390981"/>
                  <a:pt x="598971" y="1373160"/>
                  <a:pt x="615732" y="1383237"/>
                </a:cubicBezTo>
                <a:cubicBezTo>
                  <a:pt x="621670" y="1376872"/>
                  <a:pt x="629308" y="1372205"/>
                  <a:pt x="632172" y="1362659"/>
                </a:cubicBezTo>
                <a:cubicBezTo>
                  <a:pt x="670147" y="1357674"/>
                  <a:pt x="677679" y="1382919"/>
                  <a:pt x="718516" y="1375070"/>
                </a:cubicBezTo>
                <a:cubicBezTo>
                  <a:pt x="725411" y="1390132"/>
                  <a:pt x="739306" y="1398194"/>
                  <a:pt x="751399" y="1408058"/>
                </a:cubicBezTo>
                <a:cubicBezTo>
                  <a:pt x="756703" y="1426091"/>
                  <a:pt x="769219" y="1436911"/>
                  <a:pt x="776114" y="1453246"/>
                </a:cubicBezTo>
                <a:cubicBezTo>
                  <a:pt x="782585" y="1464595"/>
                  <a:pt x="799662" y="1465445"/>
                  <a:pt x="796799" y="1486128"/>
                </a:cubicBezTo>
                <a:cubicBezTo>
                  <a:pt x="789904" y="1491644"/>
                  <a:pt x="783009" y="1497054"/>
                  <a:pt x="767947" y="1494403"/>
                </a:cubicBezTo>
                <a:cubicBezTo>
                  <a:pt x="757551" y="1504480"/>
                  <a:pt x="776645" y="1503100"/>
                  <a:pt x="771978" y="1519117"/>
                </a:cubicBezTo>
                <a:cubicBezTo>
                  <a:pt x="775584" y="1532270"/>
                  <a:pt x="758401" y="1524739"/>
                  <a:pt x="759673" y="1535559"/>
                </a:cubicBezTo>
                <a:cubicBezTo>
                  <a:pt x="765931" y="1551257"/>
                  <a:pt x="784283" y="1554864"/>
                  <a:pt x="792556" y="1568442"/>
                </a:cubicBezTo>
                <a:cubicBezTo>
                  <a:pt x="796056" y="1566214"/>
                  <a:pt x="799344" y="1564093"/>
                  <a:pt x="805072" y="1564304"/>
                </a:cubicBezTo>
                <a:cubicBezTo>
                  <a:pt x="805072" y="1569820"/>
                  <a:pt x="805072" y="1575335"/>
                  <a:pt x="805072" y="1580745"/>
                </a:cubicBezTo>
                <a:cubicBezTo>
                  <a:pt x="795419" y="1582124"/>
                  <a:pt x="789586" y="1587323"/>
                  <a:pt x="776221" y="1584882"/>
                </a:cubicBezTo>
                <a:cubicBezTo>
                  <a:pt x="767841" y="1575442"/>
                  <a:pt x="767522" y="1557939"/>
                  <a:pt x="751504" y="1556137"/>
                </a:cubicBezTo>
                <a:cubicBezTo>
                  <a:pt x="763809" y="1535983"/>
                  <a:pt x="737397" y="1536407"/>
                  <a:pt x="739201" y="1514981"/>
                </a:cubicBezTo>
                <a:cubicBezTo>
                  <a:pt x="721274" y="1510738"/>
                  <a:pt x="720214" y="1523467"/>
                  <a:pt x="710348" y="1527284"/>
                </a:cubicBezTo>
                <a:cubicBezTo>
                  <a:pt x="685846" y="1528558"/>
                  <a:pt x="665692" y="1525375"/>
                  <a:pt x="665055" y="1502569"/>
                </a:cubicBezTo>
                <a:cubicBezTo>
                  <a:pt x="648296" y="1482628"/>
                  <a:pt x="619125" y="1475839"/>
                  <a:pt x="595153" y="1473824"/>
                </a:cubicBezTo>
                <a:cubicBezTo>
                  <a:pt x="581575" y="1480824"/>
                  <a:pt x="574151" y="1493872"/>
                  <a:pt x="574575" y="1514981"/>
                </a:cubicBezTo>
                <a:cubicBezTo>
                  <a:pt x="561316" y="1518693"/>
                  <a:pt x="568741" y="1501509"/>
                  <a:pt x="562164" y="1498539"/>
                </a:cubicBezTo>
                <a:cubicBezTo>
                  <a:pt x="547207" y="1500024"/>
                  <a:pt x="546891" y="1516148"/>
                  <a:pt x="533312" y="1519117"/>
                </a:cubicBezTo>
                <a:cubicBezTo>
                  <a:pt x="538935" y="1528664"/>
                  <a:pt x="545087" y="1537574"/>
                  <a:pt x="553997" y="1543832"/>
                </a:cubicBezTo>
                <a:cubicBezTo>
                  <a:pt x="555906" y="1556774"/>
                  <a:pt x="548904" y="1560698"/>
                  <a:pt x="541692" y="1564410"/>
                </a:cubicBezTo>
                <a:cubicBezTo>
                  <a:pt x="541268" y="1578518"/>
                  <a:pt x="566726" y="1566851"/>
                  <a:pt x="566302" y="1580852"/>
                </a:cubicBezTo>
                <a:cubicBezTo>
                  <a:pt x="569059" y="1597294"/>
                  <a:pt x="550708" y="1592627"/>
                  <a:pt x="537555" y="1593157"/>
                </a:cubicBezTo>
                <a:cubicBezTo>
                  <a:pt x="534054" y="1588384"/>
                  <a:pt x="532145" y="1582124"/>
                  <a:pt x="533419" y="1572579"/>
                </a:cubicBezTo>
                <a:cubicBezTo>
                  <a:pt x="523659" y="1567275"/>
                  <a:pt x="521750" y="1554122"/>
                  <a:pt x="516977" y="1543726"/>
                </a:cubicBezTo>
                <a:cubicBezTo>
                  <a:pt x="508809" y="1547864"/>
                  <a:pt x="499475" y="1550833"/>
                  <a:pt x="496399" y="1560167"/>
                </a:cubicBezTo>
                <a:cubicBezTo>
                  <a:pt x="476775" y="1558365"/>
                  <a:pt x="465637" y="1565047"/>
                  <a:pt x="455242" y="1572579"/>
                </a:cubicBezTo>
                <a:cubicBezTo>
                  <a:pt x="455242" y="1600052"/>
                  <a:pt x="435301" y="1607582"/>
                  <a:pt x="418223" y="1617872"/>
                </a:cubicBezTo>
                <a:cubicBezTo>
                  <a:pt x="401357" y="1621054"/>
                  <a:pt x="397114" y="1611507"/>
                  <a:pt x="381203" y="1613735"/>
                </a:cubicBezTo>
                <a:cubicBezTo>
                  <a:pt x="370913" y="1612992"/>
                  <a:pt x="368261" y="1619993"/>
                  <a:pt x="364761" y="1626038"/>
                </a:cubicBezTo>
                <a:cubicBezTo>
                  <a:pt x="348532" y="1624978"/>
                  <a:pt x="336123" y="1627630"/>
                  <a:pt x="331880" y="1638450"/>
                </a:cubicBezTo>
                <a:cubicBezTo>
                  <a:pt x="305254" y="1640252"/>
                  <a:pt x="290617" y="1644284"/>
                  <a:pt x="270143" y="1634420"/>
                </a:cubicBezTo>
                <a:cubicBezTo>
                  <a:pt x="273538" y="1622751"/>
                  <a:pt x="264311" y="1623706"/>
                  <a:pt x="266007" y="1613842"/>
                </a:cubicBezTo>
                <a:cubicBezTo>
                  <a:pt x="263144" y="1602704"/>
                  <a:pt x="274493" y="1605886"/>
                  <a:pt x="278312" y="1601430"/>
                </a:cubicBezTo>
                <a:cubicBezTo>
                  <a:pt x="275447" y="1583504"/>
                  <a:pt x="290191" y="1583186"/>
                  <a:pt x="290617" y="1568547"/>
                </a:cubicBezTo>
                <a:cubicBezTo>
                  <a:pt x="289767" y="1555713"/>
                  <a:pt x="270143" y="1561652"/>
                  <a:pt x="257734" y="1560380"/>
                </a:cubicBezTo>
                <a:cubicBezTo>
                  <a:pt x="258051" y="1554546"/>
                  <a:pt x="258370" y="1548712"/>
                  <a:pt x="253597" y="1548075"/>
                </a:cubicBezTo>
                <a:cubicBezTo>
                  <a:pt x="266537" y="1527390"/>
                  <a:pt x="295601" y="1549560"/>
                  <a:pt x="307057" y="1556244"/>
                </a:cubicBezTo>
                <a:cubicBezTo>
                  <a:pt x="337819" y="1552742"/>
                  <a:pt x="351715" y="1532270"/>
                  <a:pt x="377066" y="1523254"/>
                </a:cubicBezTo>
                <a:cubicBezTo>
                  <a:pt x="371019" y="1504584"/>
                  <a:pt x="326363" y="1524527"/>
                  <a:pt x="319468" y="1506812"/>
                </a:cubicBezTo>
                <a:cubicBezTo>
                  <a:pt x="297723" y="1507343"/>
                  <a:pt x="292949" y="1512435"/>
                  <a:pt x="282448" y="1498539"/>
                </a:cubicBezTo>
                <a:cubicBezTo>
                  <a:pt x="281388" y="1478385"/>
                  <a:pt x="300692" y="1478491"/>
                  <a:pt x="315332" y="1473824"/>
                </a:cubicBezTo>
                <a:cubicBezTo>
                  <a:pt x="322120" y="1465445"/>
                  <a:pt x="334212" y="1462474"/>
                  <a:pt x="335910" y="1449110"/>
                </a:cubicBezTo>
                <a:cubicBezTo>
                  <a:pt x="344289" y="1450275"/>
                  <a:pt x="343972" y="1460141"/>
                  <a:pt x="352351" y="1461413"/>
                </a:cubicBezTo>
                <a:cubicBezTo>
                  <a:pt x="361685" y="1458444"/>
                  <a:pt x="384385" y="1468838"/>
                  <a:pt x="381098" y="1453246"/>
                </a:cubicBezTo>
                <a:cubicBezTo>
                  <a:pt x="389689" y="1458337"/>
                  <a:pt x="397114" y="1464595"/>
                  <a:pt x="405706" y="1469688"/>
                </a:cubicBezTo>
                <a:cubicBezTo>
                  <a:pt x="410904" y="1468732"/>
                  <a:pt x="411115" y="1457383"/>
                  <a:pt x="405706" y="1457276"/>
                </a:cubicBezTo>
                <a:cubicBezTo>
                  <a:pt x="432756" y="1434896"/>
                  <a:pt x="433073" y="1385784"/>
                  <a:pt x="459273" y="1362659"/>
                </a:cubicBezTo>
                <a:cubicBezTo>
                  <a:pt x="471682" y="1362659"/>
                  <a:pt x="483987" y="1362659"/>
                  <a:pt x="496292" y="1362659"/>
                </a:cubicBezTo>
                <a:cubicBezTo>
                  <a:pt x="498308" y="1349718"/>
                  <a:pt x="488867" y="1348127"/>
                  <a:pt x="492156" y="1333914"/>
                </a:cubicBezTo>
                <a:cubicBezTo>
                  <a:pt x="500324" y="1346006"/>
                  <a:pt x="519523" y="1338581"/>
                  <a:pt x="525144" y="1325639"/>
                </a:cubicBezTo>
                <a:cubicBezTo>
                  <a:pt x="544239" y="1329671"/>
                  <a:pt x="549965" y="1320335"/>
                  <a:pt x="562164" y="1317472"/>
                </a:cubicBezTo>
                <a:close/>
                <a:moveTo>
                  <a:pt x="117823" y="1317472"/>
                </a:moveTo>
                <a:cubicBezTo>
                  <a:pt x="134688" y="1317048"/>
                  <a:pt x="151554" y="1316624"/>
                  <a:pt x="163116" y="1321503"/>
                </a:cubicBezTo>
                <a:cubicBezTo>
                  <a:pt x="163116" y="1332428"/>
                  <a:pt x="164600" y="1344945"/>
                  <a:pt x="158979" y="1350355"/>
                </a:cubicBezTo>
                <a:cubicBezTo>
                  <a:pt x="145826" y="1353961"/>
                  <a:pt x="150493" y="1339641"/>
                  <a:pt x="142538" y="1337945"/>
                </a:cubicBezTo>
                <a:cubicBezTo>
                  <a:pt x="127793" y="1336884"/>
                  <a:pt x="127369" y="1350355"/>
                  <a:pt x="113791" y="1350355"/>
                </a:cubicBezTo>
                <a:cubicBezTo>
                  <a:pt x="98940" y="1339111"/>
                  <a:pt x="112413" y="1330096"/>
                  <a:pt x="117823" y="1317472"/>
                </a:cubicBezTo>
                <a:close/>
                <a:moveTo>
                  <a:pt x="301055" y="1306780"/>
                </a:moveTo>
                <a:cubicBezTo>
                  <a:pt x="314157" y="1306407"/>
                  <a:pt x="327185" y="1307024"/>
                  <a:pt x="340047" y="1309199"/>
                </a:cubicBezTo>
                <a:cubicBezTo>
                  <a:pt x="334424" y="1318639"/>
                  <a:pt x="323073" y="1322352"/>
                  <a:pt x="315330" y="1329777"/>
                </a:cubicBezTo>
                <a:cubicBezTo>
                  <a:pt x="294858" y="1332429"/>
                  <a:pt x="297828" y="1331792"/>
                  <a:pt x="282447" y="1325639"/>
                </a:cubicBezTo>
                <a:cubicBezTo>
                  <a:pt x="269188" y="1331579"/>
                  <a:pt x="247868" y="1329564"/>
                  <a:pt x="228881" y="1329777"/>
                </a:cubicBezTo>
                <a:cubicBezTo>
                  <a:pt x="213394" y="1333914"/>
                  <a:pt x="185709" y="1348445"/>
                  <a:pt x="183588" y="1321502"/>
                </a:cubicBezTo>
                <a:cubicBezTo>
                  <a:pt x="221774" y="1317922"/>
                  <a:pt x="261749" y="1307898"/>
                  <a:pt x="301055" y="1306780"/>
                </a:cubicBezTo>
                <a:close/>
                <a:moveTo>
                  <a:pt x="368898" y="1296787"/>
                </a:moveTo>
                <a:cubicBezTo>
                  <a:pt x="376324" y="1305803"/>
                  <a:pt x="394250" y="1304319"/>
                  <a:pt x="401782" y="1313335"/>
                </a:cubicBezTo>
                <a:cubicBezTo>
                  <a:pt x="399660" y="1316622"/>
                  <a:pt x="397539" y="1320017"/>
                  <a:pt x="397645" y="1325638"/>
                </a:cubicBezTo>
                <a:cubicBezTo>
                  <a:pt x="375156" y="1327760"/>
                  <a:pt x="359458" y="1322775"/>
                  <a:pt x="348320" y="1313335"/>
                </a:cubicBezTo>
                <a:cubicBezTo>
                  <a:pt x="352989" y="1305591"/>
                  <a:pt x="364231" y="1304636"/>
                  <a:pt x="368898" y="1296787"/>
                </a:cubicBezTo>
                <a:close/>
                <a:moveTo>
                  <a:pt x="862670" y="1263904"/>
                </a:moveTo>
                <a:cubicBezTo>
                  <a:pt x="862140" y="1280133"/>
                  <a:pt x="844744" y="1276526"/>
                  <a:pt x="854397" y="1292755"/>
                </a:cubicBezTo>
                <a:cubicBezTo>
                  <a:pt x="867867" y="1291164"/>
                  <a:pt x="881020" y="1289149"/>
                  <a:pt x="883248" y="1276209"/>
                </a:cubicBezTo>
                <a:cubicBezTo>
                  <a:pt x="873489" y="1275042"/>
                  <a:pt x="875612" y="1261995"/>
                  <a:pt x="862670" y="1263904"/>
                </a:cubicBezTo>
                <a:close/>
                <a:moveTo>
                  <a:pt x="1014992" y="1255842"/>
                </a:moveTo>
                <a:cubicBezTo>
                  <a:pt x="1007248" y="1303045"/>
                  <a:pt x="1032387" y="1338474"/>
                  <a:pt x="1014992" y="1371038"/>
                </a:cubicBezTo>
                <a:cubicBezTo>
                  <a:pt x="1028993" y="1376235"/>
                  <a:pt x="1030691" y="1393844"/>
                  <a:pt x="1047980" y="1395753"/>
                </a:cubicBezTo>
                <a:cubicBezTo>
                  <a:pt x="1073969" y="1397026"/>
                  <a:pt x="1082242" y="1380691"/>
                  <a:pt x="1109715" y="1383343"/>
                </a:cubicBezTo>
                <a:cubicBezTo>
                  <a:pt x="1108867" y="1371568"/>
                  <a:pt x="1125626" y="1363082"/>
                  <a:pt x="1126050" y="1350353"/>
                </a:cubicBezTo>
                <a:cubicBezTo>
                  <a:pt x="1126581" y="1334548"/>
                  <a:pt x="1120003" y="1329775"/>
                  <a:pt x="1109609" y="1317472"/>
                </a:cubicBezTo>
                <a:cubicBezTo>
                  <a:pt x="1083727" y="1319911"/>
                  <a:pt x="1071954" y="1308455"/>
                  <a:pt x="1060177" y="1296893"/>
                </a:cubicBezTo>
                <a:cubicBezTo>
                  <a:pt x="1062936" y="1281830"/>
                  <a:pt x="1051267" y="1281193"/>
                  <a:pt x="1052010" y="1268147"/>
                </a:cubicBezTo>
                <a:cubicBezTo>
                  <a:pt x="1039601" y="1264117"/>
                  <a:pt x="1027402" y="1259767"/>
                  <a:pt x="1014992" y="1255842"/>
                </a:cubicBezTo>
                <a:close/>
                <a:moveTo>
                  <a:pt x="578712" y="1235159"/>
                </a:moveTo>
                <a:cubicBezTo>
                  <a:pt x="588151" y="1238554"/>
                  <a:pt x="589955" y="1260405"/>
                  <a:pt x="582847" y="1268043"/>
                </a:cubicBezTo>
                <a:cubicBezTo>
                  <a:pt x="573513" y="1264967"/>
                  <a:pt x="581258" y="1244919"/>
                  <a:pt x="578712" y="1235159"/>
                </a:cubicBezTo>
                <a:close/>
                <a:moveTo>
                  <a:pt x="990276" y="1226884"/>
                </a:moveTo>
                <a:cubicBezTo>
                  <a:pt x="969591" y="1229536"/>
                  <a:pt x="957499" y="1240780"/>
                  <a:pt x="936814" y="1243326"/>
                </a:cubicBezTo>
                <a:cubicBezTo>
                  <a:pt x="926633" y="1239719"/>
                  <a:pt x="904887" y="1235264"/>
                  <a:pt x="895660" y="1243326"/>
                </a:cubicBezTo>
                <a:cubicBezTo>
                  <a:pt x="896508" y="1269844"/>
                  <a:pt x="930237" y="1263480"/>
                  <a:pt x="957288" y="1263904"/>
                </a:cubicBezTo>
                <a:cubicBezTo>
                  <a:pt x="963864" y="1246401"/>
                  <a:pt x="1003853" y="1259024"/>
                  <a:pt x="1002581" y="1243326"/>
                </a:cubicBezTo>
                <a:cubicBezTo>
                  <a:pt x="994095" y="1242158"/>
                  <a:pt x="994306" y="1232294"/>
                  <a:pt x="990276" y="1226884"/>
                </a:cubicBezTo>
                <a:close/>
                <a:moveTo>
                  <a:pt x="2031280" y="1214579"/>
                </a:moveTo>
                <a:cubicBezTo>
                  <a:pt x="2025553" y="1226036"/>
                  <a:pt x="2001155" y="1250857"/>
                  <a:pt x="2023007" y="1263904"/>
                </a:cubicBezTo>
                <a:cubicBezTo>
                  <a:pt x="2030113" y="1261358"/>
                  <a:pt x="2022690" y="1244386"/>
                  <a:pt x="2031280" y="1243326"/>
                </a:cubicBezTo>
                <a:cubicBezTo>
                  <a:pt x="2058860" y="1243219"/>
                  <a:pt x="2043585" y="1285860"/>
                  <a:pt x="2072437" y="1284376"/>
                </a:cubicBezTo>
                <a:cubicBezTo>
                  <a:pt x="2075089" y="1280133"/>
                  <a:pt x="2069043" y="1267404"/>
                  <a:pt x="2072437" y="1263904"/>
                </a:cubicBezTo>
                <a:cubicBezTo>
                  <a:pt x="2073074" y="1263161"/>
                  <a:pt x="2080499" y="1264647"/>
                  <a:pt x="2080605" y="1263904"/>
                </a:cubicBezTo>
                <a:cubicBezTo>
                  <a:pt x="2084635" y="1248947"/>
                  <a:pt x="2083151" y="1230490"/>
                  <a:pt x="2080605" y="1218611"/>
                </a:cubicBezTo>
                <a:cubicBezTo>
                  <a:pt x="2066920" y="1218611"/>
                  <a:pt x="2066603" y="1232081"/>
                  <a:pt x="2051858" y="1231021"/>
                </a:cubicBezTo>
                <a:cubicBezTo>
                  <a:pt x="2054722" y="1215746"/>
                  <a:pt x="2037432" y="1220732"/>
                  <a:pt x="2031280" y="1214579"/>
                </a:cubicBezTo>
                <a:close/>
                <a:moveTo>
                  <a:pt x="1010854" y="1189864"/>
                </a:moveTo>
                <a:cubicBezTo>
                  <a:pt x="990276" y="1182015"/>
                  <a:pt x="988898" y="1217020"/>
                  <a:pt x="1002581" y="1218611"/>
                </a:cubicBezTo>
                <a:cubicBezTo>
                  <a:pt x="1002155" y="1205882"/>
                  <a:pt x="1007565" y="1198987"/>
                  <a:pt x="1010854" y="1189864"/>
                </a:cubicBezTo>
                <a:close/>
                <a:moveTo>
                  <a:pt x="2023112" y="1161119"/>
                </a:moveTo>
                <a:cubicBezTo>
                  <a:pt x="2015369" y="1160163"/>
                  <a:pt x="2014097" y="1165786"/>
                  <a:pt x="2006672" y="1165256"/>
                </a:cubicBezTo>
                <a:cubicBezTo>
                  <a:pt x="2003383" y="1183606"/>
                  <a:pt x="2010491" y="1191562"/>
                  <a:pt x="2027250" y="1189971"/>
                </a:cubicBezTo>
                <a:cubicBezTo>
                  <a:pt x="2027144" y="1178939"/>
                  <a:pt x="2028735" y="1166316"/>
                  <a:pt x="2023112" y="1161119"/>
                </a:cubicBezTo>
                <a:close/>
                <a:moveTo>
                  <a:pt x="2171524" y="1152938"/>
                </a:moveTo>
                <a:cubicBezTo>
                  <a:pt x="2175966" y="1152527"/>
                  <a:pt x="2181005" y="1154119"/>
                  <a:pt x="2183604" y="1156876"/>
                </a:cubicBezTo>
                <a:cubicBezTo>
                  <a:pt x="2180739" y="1169817"/>
                  <a:pt x="2172677" y="1162286"/>
                  <a:pt x="2163025" y="1161012"/>
                </a:cubicBezTo>
                <a:cubicBezTo>
                  <a:pt x="2163237" y="1155762"/>
                  <a:pt x="2167082" y="1153349"/>
                  <a:pt x="2171524" y="1152938"/>
                </a:cubicBezTo>
                <a:close/>
                <a:moveTo>
                  <a:pt x="2237062" y="1132267"/>
                </a:moveTo>
                <a:cubicBezTo>
                  <a:pt x="2242790" y="1131419"/>
                  <a:pt x="2243638" y="1136405"/>
                  <a:pt x="2245336" y="1136405"/>
                </a:cubicBezTo>
                <a:cubicBezTo>
                  <a:pt x="2258064" y="1136192"/>
                  <a:pt x="2274400" y="1146376"/>
                  <a:pt x="2290628" y="1144572"/>
                </a:cubicBezTo>
                <a:cubicBezTo>
                  <a:pt x="2293704" y="1169606"/>
                  <a:pt x="2287765" y="1185622"/>
                  <a:pt x="2278219" y="1198033"/>
                </a:cubicBezTo>
                <a:cubicBezTo>
                  <a:pt x="2262943" y="1199624"/>
                  <a:pt x="2267398" y="1181379"/>
                  <a:pt x="2249367" y="1185728"/>
                </a:cubicBezTo>
                <a:cubicBezTo>
                  <a:pt x="2232183" y="1182228"/>
                  <a:pt x="2240349" y="1204185"/>
                  <a:pt x="2232924" y="1210443"/>
                </a:cubicBezTo>
                <a:cubicBezTo>
                  <a:pt x="2221258" y="1204185"/>
                  <a:pt x="2223909" y="1183713"/>
                  <a:pt x="2212346" y="1177561"/>
                </a:cubicBezTo>
                <a:cubicBezTo>
                  <a:pt x="2213724" y="1146482"/>
                  <a:pt x="2218287" y="1135344"/>
                  <a:pt x="2237062" y="1132267"/>
                </a:cubicBezTo>
                <a:close/>
                <a:moveTo>
                  <a:pt x="862670" y="1111688"/>
                </a:moveTo>
                <a:cubicBezTo>
                  <a:pt x="861927" y="1123250"/>
                  <a:pt x="875080" y="1121235"/>
                  <a:pt x="874973" y="1132266"/>
                </a:cubicBezTo>
                <a:cubicBezTo>
                  <a:pt x="882081" y="1132479"/>
                  <a:pt x="885581" y="1129084"/>
                  <a:pt x="887385" y="1124099"/>
                </a:cubicBezTo>
                <a:cubicBezTo>
                  <a:pt x="877308" y="1121660"/>
                  <a:pt x="878580" y="1108082"/>
                  <a:pt x="862670" y="1111688"/>
                </a:cubicBezTo>
                <a:close/>
                <a:moveTo>
                  <a:pt x="2097152" y="1103415"/>
                </a:moveTo>
                <a:cubicBezTo>
                  <a:pt x="2097364" y="1109142"/>
                  <a:pt x="2095243" y="1112431"/>
                  <a:pt x="2093015" y="1115720"/>
                </a:cubicBezTo>
                <a:cubicBezTo>
                  <a:pt x="2098636" y="1117098"/>
                  <a:pt x="2100971" y="1121660"/>
                  <a:pt x="2109457" y="1119856"/>
                </a:cubicBezTo>
                <a:cubicBezTo>
                  <a:pt x="2110200" y="1109566"/>
                  <a:pt x="2103198" y="1107021"/>
                  <a:pt x="2097152" y="1103415"/>
                </a:cubicBezTo>
                <a:close/>
                <a:moveTo>
                  <a:pt x="2270053" y="1095142"/>
                </a:moveTo>
                <a:cubicBezTo>
                  <a:pt x="2290843" y="1093551"/>
                  <a:pt x="2308558" y="1095035"/>
                  <a:pt x="2302935" y="1119857"/>
                </a:cubicBezTo>
                <a:cubicBezTo>
                  <a:pt x="2285752" y="1124313"/>
                  <a:pt x="2284797" y="1120918"/>
                  <a:pt x="2265915" y="1119857"/>
                </a:cubicBezTo>
                <a:cubicBezTo>
                  <a:pt x="2262945" y="1107234"/>
                  <a:pt x="2273022" y="1107764"/>
                  <a:pt x="2270053" y="1095142"/>
                </a:cubicBezTo>
                <a:close/>
                <a:moveTo>
                  <a:pt x="1031432" y="1053879"/>
                </a:moveTo>
                <a:cubicBezTo>
                  <a:pt x="1016795" y="1060137"/>
                  <a:pt x="1012234" y="1076154"/>
                  <a:pt x="998549" y="1082836"/>
                </a:cubicBezTo>
                <a:cubicBezTo>
                  <a:pt x="989746" y="1068092"/>
                  <a:pt x="983170" y="1081563"/>
                  <a:pt x="973836" y="1086973"/>
                </a:cubicBezTo>
                <a:cubicBezTo>
                  <a:pt x="973941" y="1079867"/>
                  <a:pt x="970652" y="1076366"/>
                  <a:pt x="965561" y="1074563"/>
                </a:cubicBezTo>
                <a:cubicBezTo>
                  <a:pt x="961105" y="1088777"/>
                  <a:pt x="951030" y="1111688"/>
                  <a:pt x="969698" y="1115613"/>
                </a:cubicBezTo>
                <a:cubicBezTo>
                  <a:pt x="973197" y="1109566"/>
                  <a:pt x="979988" y="1106810"/>
                  <a:pt x="990276" y="1107445"/>
                </a:cubicBezTo>
                <a:cubicBezTo>
                  <a:pt x="997384" y="1122295"/>
                  <a:pt x="1011702" y="1129933"/>
                  <a:pt x="1023264" y="1140328"/>
                </a:cubicBezTo>
                <a:cubicBezTo>
                  <a:pt x="1031645" y="1126858"/>
                  <a:pt x="1025493" y="1098641"/>
                  <a:pt x="1027296" y="1078593"/>
                </a:cubicBezTo>
                <a:cubicBezTo>
                  <a:pt x="1028252" y="1072229"/>
                  <a:pt x="1043101" y="1059500"/>
                  <a:pt x="1031432" y="1053879"/>
                </a:cubicBezTo>
                <a:close/>
                <a:moveTo>
                  <a:pt x="2244599" y="1046129"/>
                </a:moveTo>
                <a:cubicBezTo>
                  <a:pt x="2251807" y="1047886"/>
                  <a:pt x="2258092" y="1051837"/>
                  <a:pt x="2261778" y="1058228"/>
                </a:cubicBezTo>
                <a:cubicBezTo>
                  <a:pt x="2260080" y="1072867"/>
                  <a:pt x="2246079" y="1075413"/>
                  <a:pt x="2245336" y="1091111"/>
                </a:cubicBezTo>
                <a:cubicBezTo>
                  <a:pt x="2234518" y="1084110"/>
                  <a:pt x="2210121" y="1090794"/>
                  <a:pt x="2200043" y="1082943"/>
                </a:cubicBezTo>
                <a:cubicBezTo>
                  <a:pt x="2193043" y="1055337"/>
                  <a:pt x="2222976" y="1040859"/>
                  <a:pt x="2244599" y="1046129"/>
                </a:cubicBezTo>
                <a:close/>
                <a:moveTo>
                  <a:pt x="27986" y="1032794"/>
                </a:moveTo>
                <a:cubicBezTo>
                  <a:pt x="34384" y="1032241"/>
                  <a:pt x="41239" y="1033619"/>
                  <a:pt x="47816" y="1037650"/>
                </a:cubicBezTo>
                <a:cubicBezTo>
                  <a:pt x="56302" y="1070320"/>
                  <a:pt x="25964" y="1082838"/>
                  <a:pt x="2627" y="1070533"/>
                </a:cubicBezTo>
                <a:cubicBezTo>
                  <a:pt x="-6283" y="1053508"/>
                  <a:pt x="8793" y="1034455"/>
                  <a:pt x="27986" y="1032794"/>
                </a:cubicBezTo>
                <a:close/>
                <a:moveTo>
                  <a:pt x="636202" y="1017072"/>
                </a:moveTo>
                <a:cubicBezTo>
                  <a:pt x="640127" y="1024073"/>
                  <a:pt x="649780" y="1025345"/>
                  <a:pt x="652645" y="1033620"/>
                </a:cubicBezTo>
                <a:cubicBezTo>
                  <a:pt x="652645" y="1043167"/>
                  <a:pt x="652645" y="1052819"/>
                  <a:pt x="652645" y="1062365"/>
                </a:cubicBezTo>
                <a:cubicBezTo>
                  <a:pt x="655932" y="1072866"/>
                  <a:pt x="656888" y="1085595"/>
                  <a:pt x="665055" y="1091112"/>
                </a:cubicBezTo>
                <a:cubicBezTo>
                  <a:pt x="654023" y="1102037"/>
                  <a:pt x="642885" y="1112857"/>
                  <a:pt x="628035" y="1119857"/>
                </a:cubicBezTo>
                <a:cubicBezTo>
                  <a:pt x="606713" y="1119222"/>
                  <a:pt x="599820" y="1104159"/>
                  <a:pt x="591015" y="1091112"/>
                </a:cubicBezTo>
                <a:cubicBezTo>
                  <a:pt x="593667" y="1069049"/>
                  <a:pt x="609896" y="1060669"/>
                  <a:pt x="611488" y="1037650"/>
                </a:cubicBezTo>
                <a:cubicBezTo>
                  <a:pt x="625913" y="1036907"/>
                  <a:pt x="632278" y="1028210"/>
                  <a:pt x="636202" y="1017072"/>
                </a:cubicBezTo>
                <a:close/>
                <a:moveTo>
                  <a:pt x="471682" y="975916"/>
                </a:moveTo>
                <a:cubicBezTo>
                  <a:pt x="487912" y="973370"/>
                  <a:pt x="489928" y="985038"/>
                  <a:pt x="492261" y="996494"/>
                </a:cubicBezTo>
                <a:cubicBezTo>
                  <a:pt x="486957" y="1002117"/>
                  <a:pt x="472848" y="1002117"/>
                  <a:pt x="467544" y="996494"/>
                </a:cubicBezTo>
                <a:cubicBezTo>
                  <a:pt x="466272" y="986949"/>
                  <a:pt x="468287" y="980689"/>
                  <a:pt x="471682" y="975916"/>
                </a:cubicBezTo>
                <a:close/>
                <a:moveTo>
                  <a:pt x="346087" y="967501"/>
                </a:moveTo>
                <a:cubicBezTo>
                  <a:pt x="355892" y="967218"/>
                  <a:pt x="364205" y="977720"/>
                  <a:pt x="364762" y="988221"/>
                </a:cubicBezTo>
                <a:cubicBezTo>
                  <a:pt x="350018" y="996070"/>
                  <a:pt x="338669" y="987053"/>
                  <a:pt x="336017" y="971779"/>
                </a:cubicBezTo>
                <a:cubicBezTo>
                  <a:pt x="339385" y="968888"/>
                  <a:pt x="342819" y="967596"/>
                  <a:pt x="346087" y="967501"/>
                </a:cubicBezTo>
                <a:close/>
                <a:moveTo>
                  <a:pt x="2237063" y="934652"/>
                </a:moveTo>
                <a:cubicBezTo>
                  <a:pt x="2250853" y="937410"/>
                  <a:pt x="2259445" y="945366"/>
                  <a:pt x="2257641" y="963504"/>
                </a:cubicBezTo>
                <a:cubicBezTo>
                  <a:pt x="2243321" y="967005"/>
                  <a:pt x="2235791" y="977187"/>
                  <a:pt x="2216485" y="975809"/>
                </a:cubicBezTo>
                <a:cubicBezTo>
                  <a:pt x="2217970" y="962125"/>
                  <a:pt x="2228790" y="957989"/>
                  <a:pt x="2237063" y="951094"/>
                </a:cubicBezTo>
                <a:cubicBezTo>
                  <a:pt x="2232290" y="944942"/>
                  <a:pt x="2232290" y="940699"/>
                  <a:pt x="2237063" y="934652"/>
                </a:cubicBezTo>
                <a:close/>
                <a:moveTo>
                  <a:pt x="235644" y="913795"/>
                </a:moveTo>
                <a:cubicBezTo>
                  <a:pt x="251635" y="912721"/>
                  <a:pt x="268819" y="915877"/>
                  <a:pt x="278313" y="922348"/>
                </a:cubicBezTo>
                <a:cubicBezTo>
                  <a:pt x="278313" y="926484"/>
                  <a:pt x="278313" y="930621"/>
                  <a:pt x="278313" y="934757"/>
                </a:cubicBezTo>
                <a:cubicBezTo>
                  <a:pt x="264734" y="943138"/>
                  <a:pt x="243309" y="943669"/>
                  <a:pt x="224851" y="947062"/>
                </a:cubicBezTo>
                <a:cubicBezTo>
                  <a:pt x="215835" y="942289"/>
                  <a:pt x="209896" y="934546"/>
                  <a:pt x="200136" y="930621"/>
                </a:cubicBezTo>
                <a:cubicBezTo>
                  <a:pt x="204856" y="920173"/>
                  <a:pt x="219653" y="914869"/>
                  <a:pt x="235644" y="913795"/>
                </a:cubicBezTo>
                <a:close/>
                <a:moveTo>
                  <a:pt x="389476" y="901875"/>
                </a:moveTo>
                <a:cubicBezTo>
                  <a:pt x="407403" y="901769"/>
                  <a:pt x="427557" y="899436"/>
                  <a:pt x="434769" y="910042"/>
                </a:cubicBezTo>
                <a:cubicBezTo>
                  <a:pt x="432543" y="928499"/>
                  <a:pt x="417160" y="933591"/>
                  <a:pt x="401781" y="938895"/>
                </a:cubicBezTo>
                <a:cubicBezTo>
                  <a:pt x="405281" y="918954"/>
                  <a:pt x="381946" y="925847"/>
                  <a:pt x="389476" y="901875"/>
                </a:cubicBezTo>
                <a:close/>
                <a:moveTo>
                  <a:pt x="463412" y="901771"/>
                </a:moveTo>
                <a:cubicBezTo>
                  <a:pt x="484201" y="898906"/>
                  <a:pt x="497780" y="903149"/>
                  <a:pt x="504567" y="914074"/>
                </a:cubicBezTo>
                <a:cubicBezTo>
                  <a:pt x="504356" y="931683"/>
                  <a:pt x="469244" y="914500"/>
                  <a:pt x="463412" y="926486"/>
                </a:cubicBezTo>
                <a:cubicBezTo>
                  <a:pt x="451848" y="922349"/>
                  <a:pt x="464579" y="908983"/>
                  <a:pt x="463412" y="901771"/>
                </a:cubicBezTo>
                <a:close/>
                <a:moveTo>
                  <a:pt x="187831" y="893496"/>
                </a:moveTo>
                <a:cubicBezTo>
                  <a:pt x="193665" y="899117"/>
                  <a:pt x="193665" y="916939"/>
                  <a:pt x="187831" y="922347"/>
                </a:cubicBezTo>
                <a:cubicBezTo>
                  <a:pt x="182316" y="922347"/>
                  <a:pt x="176799" y="922347"/>
                  <a:pt x="171391" y="922347"/>
                </a:cubicBezTo>
                <a:cubicBezTo>
                  <a:pt x="171497" y="915348"/>
                  <a:pt x="168313" y="911635"/>
                  <a:pt x="163222" y="909937"/>
                </a:cubicBezTo>
                <a:cubicBezTo>
                  <a:pt x="167571" y="900602"/>
                  <a:pt x="175634" y="894981"/>
                  <a:pt x="187831" y="893496"/>
                </a:cubicBezTo>
                <a:close/>
                <a:moveTo>
                  <a:pt x="107614" y="875584"/>
                </a:moveTo>
                <a:cubicBezTo>
                  <a:pt x="119998" y="874669"/>
                  <a:pt x="133735" y="877692"/>
                  <a:pt x="142538" y="881192"/>
                </a:cubicBezTo>
                <a:cubicBezTo>
                  <a:pt x="132143" y="892541"/>
                  <a:pt x="97032" y="914500"/>
                  <a:pt x="80803" y="893602"/>
                </a:cubicBezTo>
                <a:cubicBezTo>
                  <a:pt x="84198" y="881351"/>
                  <a:pt x="95230" y="876498"/>
                  <a:pt x="107614" y="875584"/>
                </a:cubicBezTo>
                <a:close/>
                <a:moveTo>
                  <a:pt x="2302934" y="835898"/>
                </a:moveTo>
                <a:cubicBezTo>
                  <a:pt x="2293493" y="834837"/>
                  <a:pt x="2287448" y="836959"/>
                  <a:pt x="2286494" y="844171"/>
                </a:cubicBezTo>
                <a:cubicBezTo>
                  <a:pt x="2292326" y="845125"/>
                  <a:pt x="2293493" y="850959"/>
                  <a:pt x="2298797" y="852444"/>
                </a:cubicBezTo>
                <a:cubicBezTo>
                  <a:pt x="2297843" y="844701"/>
                  <a:pt x="2303466" y="843323"/>
                  <a:pt x="2302934" y="835898"/>
                </a:cubicBezTo>
                <a:close/>
                <a:moveTo>
                  <a:pt x="2238070" y="810906"/>
                </a:moveTo>
                <a:cubicBezTo>
                  <a:pt x="2233158" y="811481"/>
                  <a:pt x="2228603" y="813994"/>
                  <a:pt x="2224757" y="819563"/>
                </a:cubicBezTo>
                <a:cubicBezTo>
                  <a:pt x="2231972" y="823275"/>
                  <a:pt x="2237488" y="828790"/>
                  <a:pt x="2241305" y="836003"/>
                </a:cubicBezTo>
                <a:cubicBezTo>
                  <a:pt x="2252656" y="826245"/>
                  <a:pt x="2275673" y="846505"/>
                  <a:pt x="2282464" y="827836"/>
                </a:cubicBezTo>
                <a:cubicBezTo>
                  <a:pt x="2270767" y="824893"/>
                  <a:pt x="2252808" y="809181"/>
                  <a:pt x="2238070" y="810906"/>
                </a:cubicBezTo>
                <a:close/>
                <a:moveTo>
                  <a:pt x="2146476" y="782543"/>
                </a:moveTo>
                <a:cubicBezTo>
                  <a:pt x="2133854" y="779467"/>
                  <a:pt x="2138627" y="793892"/>
                  <a:pt x="2126005" y="790816"/>
                </a:cubicBezTo>
                <a:cubicBezTo>
                  <a:pt x="2114124" y="791346"/>
                  <a:pt x="2099062" y="788483"/>
                  <a:pt x="2093015" y="794848"/>
                </a:cubicBezTo>
                <a:cubicBezTo>
                  <a:pt x="2092272" y="814365"/>
                  <a:pt x="2108609" y="821365"/>
                  <a:pt x="2121762" y="815424"/>
                </a:cubicBezTo>
                <a:cubicBezTo>
                  <a:pt x="2123246" y="833033"/>
                  <a:pt x="2141066" y="834518"/>
                  <a:pt x="2138202" y="856582"/>
                </a:cubicBezTo>
                <a:cubicBezTo>
                  <a:pt x="2151567" y="854142"/>
                  <a:pt x="2157402" y="859339"/>
                  <a:pt x="2167055" y="860613"/>
                </a:cubicBezTo>
                <a:cubicBezTo>
                  <a:pt x="2173419" y="853187"/>
                  <a:pt x="2173419" y="826988"/>
                  <a:pt x="2167161" y="819563"/>
                </a:cubicBezTo>
                <a:cubicBezTo>
                  <a:pt x="2159840" y="819563"/>
                  <a:pt x="2143188" y="830700"/>
                  <a:pt x="2138308" y="819563"/>
                </a:cubicBezTo>
                <a:cubicBezTo>
                  <a:pt x="2138945" y="810546"/>
                  <a:pt x="2148703" y="810757"/>
                  <a:pt x="2158886" y="811288"/>
                </a:cubicBezTo>
                <a:cubicBezTo>
                  <a:pt x="2156765" y="799726"/>
                  <a:pt x="2148916" y="793787"/>
                  <a:pt x="2146476" y="782543"/>
                </a:cubicBezTo>
                <a:close/>
                <a:moveTo>
                  <a:pt x="2237063" y="749661"/>
                </a:moveTo>
                <a:cubicBezTo>
                  <a:pt x="2261672" y="742873"/>
                  <a:pt x="2267189" y="786998"/>
                  <a:pt x="2237063" y="778406"/>
                </a:cubicBezTo>
                <a:cubicBezTo>
                  <a:pt x="2237063" y="768861"/>
                  <a:pt x="2237063" y="759208"/>
                  <a:pt x="2237063" y="749661"/>
                </a:cubicBezTo>
                <a:close/>
                <a:moveTo>
                  <a:pt x="200135" y="724945"/>
                </a:moveTo>
                <a:cubicBezTo>
                  <a:pt x="206500" y="733325"/>
                  <a:pt x="206500" y="761752"/>
                  <a:pt x="200135" y="770132"/>
                </a:cubicBezTo>
                <a:cubicBezTo>
                  <a:pt x="183589" y="774375"/>
                  <a:pt x="181891" y="763768"/>
                  <a:pt x="175527" y="757829"/>
                </a:cubicBezTo>
                <a:cubicBezTo>
                  <a:pt x="179240" y="742341"/>
                  <a:pt x="186876" y="730779"/>
                  <a:pt x="200135" y="724945"/>
                </a:cubicBezTo>
                <a:close/>
                <a:moveTo>
                  <a:pt x="1121912" y="720701"/>
                </a:moveTo>
                <a:cubicBezTo>
                  <a:pt x="1130503" y="730778"/>
                  <a:pt x="1127746" y="729505"/>
                  <a:pt x="1126049" y="745416"/>
                </a:cubicBezTo>
                <a:cubicBezTo>
                  <a:pt x="1119154" y="745416"/>
                  <a:pt x="1112259" y="745416"/>
                  <a:pt x="1105471" y="745416"/>
                </a:cubicBezTo>
                <a:cubicBezTo>
                  <a:pt x="1105471" y="738628"/>
                  <a:pt x="1105471" y="731733"/>
                  <a:pt x="1105471" y="724838"/>
                </a:cubicBezTo>
                <a:cubicBezTo>
                  <a:pt x="1112896" y="725262"/>
                  <a:pt x="1114170" y="719747"/>
                  <a:pt x="1121912" y="720701"/>
                </a:cubicBezTo>
                <a:close/>
                <a:moveTo>
                  <a:pt x="537556" y="712641"/>
                </a:moveTo>
                <a:cubicBezTo>
                  <a:pt x="541693" y="712641"/>
                  <a:pt x="545723" y="712641"/>
                  <a:pt x="549860" y="712641"/>
                </a:cubicBezTo>
                <a:cubicBezTo>
                  <a:pt x="562165" y="728976"/>
                  <a:pt x="544027" y="743403"/>
                  <a:pt x="533313" y="749661"/>
                </a:cubicBezTo>
                <a:cubicBezTo>
                  <a:pt x="535116" y="769389"/>
                  <a:pt x="528540" y="793045"/>
                  <a:pt x="512946" y="798984"/>
                </a:cubicBezTo>
                <a:cubicBezTo>
                  <a:pt x="506901" y="785090"/>
                  <a:pt x="518037" y="776815"/>
                  <a:pt x="521115" y="766102"/>
                </a:cubicBezTo>
                <a:cubicBezTo>
                  <a:pt x="522599" y="761116"/>
                  <a:pt x="519523" y="754645"/>
                  <a:pt x="521115" y="749661"/>
                </a:cubicBezTo>
                <a:cubicBezTo>
                  <a:pt x="525358" y="736613"/>
                  <a:pt x="536178" y="726431"/>
                  <a:pt x="537556" y="712641"/>
                </a:cubicBezTo>
                <a:close/>
                <a:moveTo>
                  <a:pt x="2023112" y="712533"/>
                </a:moveTo>
                <a:cubicBezTo>
                  <a:pt x="2011550" y="719959"/>
                  <a:pt x="2010065" y="751994"/>
                  <a:pt x="2035523" y="745417"/>
                </a:cubicBezTo>
                <a:cubicBezTo>
                  <a:pt x="2032554" y="733324"/>
                  <a:pt x="2034356" y="716352"/>
                  <a:pt x="2023112" y="712533"/>
                </a:cubicBezTo>
                <a:close/>
                <a:moveTo>
                  <a:pt x="825544" y="704154"/>
                </a:moveTo>
                <a:cubicBezTo>
                  <a:pt x="843472" y="701397"/>
                  <a:pt x="848350" y="711579"/>
                  <a:pt x="854397" y="720596"/>
                </a:cubicBezTo>
                <a:cubicBezTo>
                  <a:pt x="852913" y="732901"/>
                  <a:pt x="852063" y="745629"/>
                  <a:pt x="842092" y="749449"/>
                </a:cubicBezTo>
                <a:cubicBezTo>
                  <a:pt x="851109" y="775435"/>
                  <a:pt x="897675" y="783710"/>
                  <a:pt x="879006" y="823593"/>
                </a:cubicBezTo>
                <a:cubicBezTo>
                  <a:pt x="858216" y="825184"/>
                  <a:pt x="852381" y="811925"/>
                  <a:pt x="841986" y="803015"/>
                </a:cubicBezTo>
                <a:cubicBezTo>
                  <a:pt x="826818" y="800363"/>
                  <a:pt x="821514" y="787847"/>
                  <a:pt x="813135" y="778300"/>
                </a:cubicBezTo>
                <a:cubicBezTo>
                  <a:pt x="794891" y="782860"/>
                  <a:pt x="796693" y="767375"/>
                  <a:pt x="784388" y="765890"/>
                </a:cubicBezTo>
                <a:cubicBezTo>
                  <a:pt x="791496" y="755176"/>
                  <a:pt x="799132" y="744993"/>
                  <a:pt x="817378" y="745310"/>
                </a:cubicBezTo>
                <a:cubicBezTo>
                  <a:pt x="815680" y="727173"/>
                  <a:pt x="818438" y="713490"/>
                  <a:pt x="825544" y="704154"/>
                </a:cubicBezTo>
                <a:close/>
                <a:moveTo>
                  <a:pt x="714591" y="646983"/>
                </a:moveTo>
                <a:cubicBezTo>
                  <a:pt x="739732" y="669470"/>
                  <a:pt x="753415" y="703732"/>
                  <a:pt x="751505" y="753692"/>
                </a:cubicBezTo>
                <a:cubicBezTo>
                  <a:pt x="736654" y="753905"/>
                  <a:pt x="731563" y="763982"/>
                  <a:pt x="718623" y="765997"/>
                </a:cubicBezTo>
                <a:cubicBezTo>
                  <a:pt x="700379" y="770453"/>
                  <a:pt x="698150" y="758995"/>
                  <a:pt x="685740" y="757828"/>
                </a:cubicBezTo>
                <a:cubicBezTo>
                  <a:pt x="681603" y="775650"/>
                  <a:pt x="694226" y="776817"/>
                  <a:pt x="698150" y="786575"/>
                </a:cubicBezTo>
                <a:cubicBezTo>
                  <a:pt x="697939" y="806940"/>
                  <a:pt x="701332" y="830914"/>
                  <a:pt x="685740" y="836005"/>
                </a:cubicBezTo>
                <a:cubicBezTo>
                  <a:pt x="688074" y="845975"/>
                  <a:pt x="701227" y="845127"/>
                  <a:pt x="710455" y="848310"/>
                </a:cubicBezTo>
                <a:cubicBezTo>
                  <a:pt x="711728" y="857856"/>
                  <a:pt x="698575" y="852870"/>
                  <a:pt x="698150" y="860615"/>
                </a:cubicBezTo>
                <a:cubicBezTo>
                  <a:pt x="712046" y="892542"/>
                  <a:pt x="682770" y="901665"/>
                  <a:pt x="685740" y="934759"/>
                </a:cubicBezTo>
                <a:cubicBezTo>
                  <a:pt x="668238" y="932320"/>
                  <a:pt x="666646" y="945791"/>
                  <a:pt x="661025" y="955337"/>
                </a:cubicBezTo>
                <a:cubicBezTo>
                  <a:pt x="652752" y="965627"/>
                  <a:pt x="671737" y="969127"/>
                  <a:pt x="661025" y="984084"/>
                </a:cubicBezTo>
                <a:cubicBezTo>
                  <a:pt x="651372" y="985462"/>
                  <a:pt x="644053" y="989070"/>
                  <a:pt x="636310" y="992251"/>
                </a:cubicBezTo>
                <a:cubicBezTo>
                  <a:pt x="623475" y="994161"/>
                  <a:pt x="625384" y="981219"/>
                  <a:pt x="615732" y="979948"/>
                </a:cubicBezTo>
                <a:cubicBezTo>
                  <a:pt x="617006" y="969021"/>
                  <a:pt x="592713" y="983767"/>
                  <a:pt x="599184" y="967536"/>
                </a:cubicBezTo>
                <a:cubicBezTo>
                  <a:pt x="603746" y="954172"/>
                  <a:pt x="629415" y="962128"/>
                  <a:pt x="640340" y="955233"/>
                </a:cubicBezTo>
                <a:cubicBezTo>
                  <a:pt x="645009" y="931366"/>
                  <a:pt x="632704" y="924365"/>
                  <a:pt x="628035" y="909938"/>
                </a:cubicBezTo>
                <a:cubicBezTo>
                  <a:pt x="619445" y="911635"/>
                  <a:pt x="617110" y="907181"/>
                  <a:pt x="611489" y="905801"/>
                </a:cubicBezTo>
                <a:cubicBezTo>
                  <a:pt x="597593" y="904317"/>
                  <a:pt x="593987" y="912909"/>
                  <a:pt x="586773" y="918213"/>
                </a:cubicBezTo>
                <a:cubicBezTo>
                  <a:pt x="574150" y="921289"/>
                  <a:pt x="578923" y="906969"/>
                  <a:pt x="566196" y="909938"/>
                </a:cubicBezTo>
                <a:cubicBezTo>
                  <a:pt x="549011" y="910575"/>
                  <a:pt x="547844" y="927229"/>
                  <a:pt x="525144" y="922349"/>
                </a:cubicBezTo>
                <a:cubicBezTo>
                  <a:pt x="526735" y="912485"/>
                  <a:pt x="517508" y="913439"/>
                  <a:pt x="521008" y="901771"/>
                </a:cubicBezTo>
                <a:cubicBezTo>
                  <a:pt x="539040" y="897846"/>
                  <a:pt x="575000" y="911955"/>
                  <a:pt x="574469" y="889360"/>
                </a:cubicBezTo>
                <a:cubicBezTo>
                  <a:pt x="576908" y="870585"/>
                  <a:pt x="552937" y="879389"/>
                  <a:pt x="541588" y="877056"/>
                </a:cubicBezTo>
                <a:cubicBezTo>
                  <a:pt x="528644" y="874298"/>
                  <a:pt x="520795" y="869738"/>
                  <a:pt x="512839" y="868781"/>
                </a:cubicBezTo>
                <a:cubicBezTo>
                  <a:pt x="502021" y="867616"/>
                  <a:pt x="495126" y="870268"/>
                  <a:pt x="496399" y="881193"/>
                </a:cubicBezTo>
                <a:cubicBezTo>
                  <a:pt x="486322" y="871646"/>
                  <a:pt x="488337" y="870903"/>
                  <a:pt x="467546" y="864751"/>
                </a:cubicBezTo>
                <a:cubicBezTo>
                  <a:pt x="452908" y="860295"/>
                  <a:pt x="451635" y="855311"/>
                  <a:pt x="430526" y="856583"/>
                </a:cubicBezTo>
                <a:cubicBezTo>
                  <a:pt x="415782" y="853507"/>
                  <a:pt x="409737" y="841734"/>
                  <a:pt x="389476" y="844173"/>
                </a:cubicBezTo>
                <a:cubicBezTo>
                  <a:pt x="370172" y="845447"/>
                  <a:pt x="365187" y="861145"/>
                  <a:pt x="340047" y="856583"/>
                </a:cubicBezTo>
                <a:cubicBezTo>
                  <a:pt x="325409" y="856052"/>
                  <a:pt x="325090" y="841308"/>
                  <a:pt x="307163" y="844173"/>
                </a:cubicBezTo>
                <a:cubicBezTo>
                  <a:pt x="298253" y="843536"/>
                  <a:pt x="305255" y="858704"/>
                  <a:pt x="303027" y="864751"/>
                </a:cubicBezTo>
                <a:cubicBezTo>
                  <a:pt x="290298" y="867934"/>
                  <a:pt x="285420" y="883421"/>
                  <a:pt x="274280" y="889360"/>
                </a:cubicBezTo>
                <a:cubicBezTo>
                  <a:pt x="270143" y="891694"/>
                  <a:pt x="262401" y="887875"/>
                  <a:pt x="257840" y="889360"/>
                </a:cubicBezTo>
                <a:cubicBezTo>
                  <a:pt x="247974" y="892648"/>
                  <a:pt x="240125" y="909303"/>
                  <a:pt x="229093" y="901771"/>
                </a:cubicBezTo>
                <a:cubicBezTo>
                  <a:pt x="194513" y="878435"/>
                  <a:pt x="221775" y="821580"/>
                  <a:pt x="245535" y="807153"/>
                </a:cubicBezTo>
                <a:cubicBezTo>
                  <a:pt x="245111" y="789546"/>
                  <a:pt x="236412" y="761967"/>
                  <a:pt x="245535" y="741282"/>
                </a:cubicBezTo>
                <a:cubicBezTo>
                  <a:pt x="247020" y="737887"/>
                  <a:pt x="255188" y="735765"/>
                  <a:pt x="257840" y="733113"/>
                </a:cubicBezTo>
                <a:cubicBezTo>
                  <a:pt x="259218" y="731735"/>
                  <a:pt x="256462" y="726219"/>
                  <a:pt x="257840" y="724947"/>
                </a:cubicBezTo>
                <a:cubicBezTo>
                  <a:pt x="259325" y="723568"/>
                  <a:pt x="264627" y="726219"/>
                  <a:pt x="266113" y="724947"/>
                </a:cubicBezTo>
                <a:cubicBezTo>
                  <a:pt x="273008" y="718052"/>
                  <a:pt x="277886" y="710733"/>
                  <a:pt x="282555" y="704368"/>
                </a:cubicBezTo>
                <a:cubicBezTo>
                  <a:pt x="299101" y="710520"/>
                  <a:pt x="310771" y="696200"/>
                  <a:pt x="323711" y="696200"/>
                </a:cubicBezTo>
                <a:cubicBezTo>
                  <a:pt x="344501" y="696200"/>
                  <a:pt x="359458" y="708823"/>
                  <a:pt x="377173" y="716778"/>
                </a:cubicBezTo>
                <a:cubicBezTo>
                  <a:pt x="382581" y="737356"/>
                  <a:pt x="399342" y="746797"/>
                  <a:pt x="414193" y="757935"/>
                </a:cubicBezTo>
                <a:cubicBezTo>
                  <a:pt x="423844" y="757935"/>
                  <a:pt x="433391" y="757935"/>
                  <a:pt x="442938" y="757935"/>
                </a:cubicBezTo>
                <a:cubicBezTo>
                  <a:pt x="451954" y="757193"/>
                  <a:pt x="456091" y="761330"/>
                  <a:pt x="455349" y="770240"/>
                </a:cubicBezTo>
                <a:cubicBezTo>
                  <a:pt x="467017" y="765997"/>
                  <a:pt x="472532" y="765997"/>
                  <a:pt x="484094" y="770240"/>
                </a:cubicBezTo>
                <a:cubicBezTo>
                  <a:pt x="483351" y="784666"/>
                  <a:pt x="474654" y="790924"/>
                  <a:pt x="463516" y="794955"/>
                </a:cubicBezTo>
                <a:cubicBezTo>
                  <a:pt x="472321" y="817867"/>
                  <a:pt x="504142" y="817443"/>
                  <a:pt x="533419" y="819669"/>
                </a:cubicBezTo>
                <a:cubicBezTo>
                  <a:pt x="538086" y="801002"/>
                  <a:pt x="560573" y="800152"/>
                  <a:pt x="566407" y="782650"/>
                </a:cubicBezTo>
                <a:cubicBezTo>
                  <a:pt x="584440" y="788166"/>
                  <a:pt x="591759" y="778939"/>
                  <a:pt x="603427" y="790924"/>
                </a:cubicBezTo>
                <a:cubicBezTo>
                  <a:pt x="613504" y="784347"/>
                  <a:pt x="621671" y="776180"/>
                  <a:pt x="628142" y="766210"/>
                </a:cubicBezTo>
                <a:cubicBezTo>
                  <a:pt x="627718" y="754541"/>
                  <a:pt x="612656" y="748707"/>
                  <a:pt x="624005" y="737463"/>
                </a:cubicBezTo>
                <a:cubicBezTo>
                  <a:pt x="642992" y="725795"/>
                  <a:pt x="638962" y="753161"/>
                  <a:pt x="661130" y="749874"/>
                </a:cubicBezTo>
                <a:cubicBezTo>
                  <a:pt x="670996" y="740328"/>
                  <a:pt x="654661" y="738841"/>
                  <a:pt x="652858" y="729296"/>
                </a:cubicBezTo>
                <a:cubicBezTo>
                  <a:pt x="646811" y="677850"/>
                  <a:pt x="657843" y="639663"/>
                  <a:pt x="714591" y="646983"/>
                </a:cubicBezTo>
                <a:close/>
                <a:moveTo>
                  <a:pt x="370648" y="605905"/>
                </a:moveTo>
                <a:cubicBezTo>
                  <a:pt x="381282" y="606355"/>
                  <a:pt x="391333" y="611500"/>
                  <a:pt x="393613" y="622054"/>
                </a:cubicBezTo>
                <a:cubicBezTo>
                  <a:pt x="393084" y="636692"/>
                  <a:pt x="389476" y="648149"/>
                  <a:pt x="377173" y="650906"/>
                </a:cubicBezTo>
                <a:cubicBezTo>
                  <a:pt x="377491" y="661302"/>
                  <a:pt x="392447" y="657377"/>
                  <a:pt x="397645" y="663105"/>
                </a:cubicBezTo>
                <a:cubicBezTo>
                  <a:pt x="391598" y="675834"/>
                  <a:pt x="364338" y="671803"/>
                  <a:pt x="352457" y="667241"/>
                </a:cubicBezTo>
                <a:cubicBezTo>
                  <a:pt x="352139" y="648467"/>
                  <a:pt x="340577" y="640829"/>
                  <a:pt x="344184" y="617918"/>
                </a:cubicBezTo>
                <a:cubicBezTo>
                  <a:pt x="348798" y="609697"/>
                  <a:pt x="360015" y="605454"/>
                  <a:pt x="370648" y="605905"/>
                </a:cubicBezTo>
                <a:close/>
                <a:moveTo>
                  <a:pt x="216577" y="593202"/>
                </a:moveTo>
                <a:cubicBezTo>
                  <a:pt x="231533" y="593308"/>
                  <a:pt x="234715" y="605294"/>
                  <a:pt x="233124" y="621947"/>
                </a:cubicBezTo>
                <a:cubicBezTo>
                  <a:pt x="219547" y="620782"/>
                  <a:pt x="204060" y="607840"/>
                  <a:pt x="216577" y="593202"/>
                </a:cubicBezTo>
                <a:close/>
                <a:moveTo>
                  <a:pt x="1874821" y="588959"/>
                </a:moveTo>
                <a:cubicBezTo>
                  <a:pt x="1876732" y="601793"/>
                  <a:pt x="1871215" y="607310"/>
                  <a:pt x="1858380" y="605399"/>
                </a:cubicBezTo>
                <a:cubicBezTo>
                  <a:pt x="1857851" y="625129"/>
                  <a:pt x="1873656" y="628629"/>
                  <a:pt x="1895401" y="625977"/>
                </a:cubicBezTo>
                <a:cubicBezTo>
                  <a:pt x="1902188" y="643904"/>
                  <a:pt x="1917888" y="652920"/>
                  <a:pt x="1924253" y="671272"/>
                </a:cubicBezTo>
                <a:cubicBezTo>
                  <a:pt x="1931996" y="671802"/>
                  <a:pt x="1937936" y="673924"/>
                  <a:pt x="1940693" y="679439"/>
                </a:cubicBezTo>
                <a:cubicBezTo>
                  <a:pt x="1952891" y="676576"/>
                  <a:pt x="1958514" y="667136"/>
                  <a:pt x="1977712" y="671272"/>
                </a:cubicBezTo>
                <a:cubicBezTo>
                  <a:pt x="1986411" y="663634"/>
                  <a:pt x="1989700" y="657058"/>
                  <a:pt x="2002429" y="662997"/>
                </a:cubicBezTo>
                <a:cubicBezTo>
                  <a:pt x="1993943" y="669681"/>
                  <a:pt x="1992882" y="683682"/>
                  <a:pt x="1994154" y="700017"/>
                </a:cubicBezTo>
                <a:cubicBezTo>
                  <a:pt x="2004126" y="702458"/>
                  <a:pt x="2019082" y="702139"/>
                  <a:pt x="2031174" y="700017"/>
                </a:cubicBezTo>
                <a:cubicBezTo>
                  <a:pt x="2031068" y="682621"/>
                  <a:pt x="2024492" y="671377"/>
                  <a:pt x="2027144" y="650799"/>
                </a:cubicBezTo>
                <a:cubicBezTo>
                  <a:pt x="2009005" y="641465"/>
                  <a:pt x="2003490" y="619613"/>
                  <a:pt x="1981849" y="613674"/>
                </a:cubicBezTo>
                <a:cubicBezTo>
                  <a:pt x="1973682" y="613674"/>
                  <a:pt x="1965409" y="613674"/>
                  <a:pt x="1957241" y="613674"/>
                </a:cubicBezTo>
                <a:cubicBezTo>
                  <a:pt x="1953741" y="604869"/>
                  <a:pt x="1942073" y="604127"/>
                  <a:pt x="1928389" y="605399"/>
                </a:cubicBezTo>
                <a:cubicBezTo>
                  <a:pt x="1917145" y="593307"/>
                  <a:pt x="1898053" y="589064"/>
                  <a:pt x="1874821" y="588959"/>
                </a:cubicBezTo>
                <a:close/>
                <a:moveTo>
                  <a:pt x="2253503" y="580791"/>
                </a:moveTo>
                <a:cubicBezTo>
                  <a:pt x="2272066" y="578883"/>
                  <a:pt x="2282250" y="585034"/>
                  <a:pt x="2278219" y="605506"/>
                </a:cubicBezTo>
                <a:cubicBezTo>
                  <a:pt x="2263687" y="606886"/>
                  <a:pt x="2268036" y="616856"/>
                  <a:pt x="2253503" y="609642"/>
                </a:cubicBezTo>
                <a:cubicBezTo>
                  <a:pt x="2247564" y="604128"/>
                  <a:pt x="2247564" y="586308"/>
                  <a:pt x="2253503" y="580791"/>
                </a:cubicBezTo>
                <a:close/>
                <a:moveTo>
                  <a:pt x="1883203" y="560213"/>
                </a:moveTo>
                <a:cubicBezTo>
                  <a:pt x="1872913" y="559682"/>
                  <a:pt x="1863155" y="559469"/>
                  <a:pt x="1862623" y="568486"/>
                </a:cubicBezTo>
                <a:cubicBezTo>
                  <a:pt x="1870791" y="572624"/>
                  <a:pt x="1869094" y="586625"/>
                  <a:pt x="1883203" y="584927"/>
                </a:cubicBezTo>
                <a:cubicBezTo>
                  <a:pt x="1883203" y="576654"/>
                  <a:pt x="1883203" y="568486"/>
                  <a:pt x="1883203" y="560213"/>
                </a:cubicBezTo>
                <a:close/>
                <a:moveTo>
                  <a:pt x="2266100" y="548069"/>
                </a:moveTo>
                <a:cubicBezTo>
                  <a:pt x="2270529" y="547644"/>
                  <a:pt x="2275567" y="549236"/>
                  <a:pt x="2278219" y="552046"/>
                </a:cubicBezTo>
                <a:cubicBezTo>
                  <a:pt x="2277795" y="562547"/>
                  <a:pt x="2262945" y="561806"/>
                  <a:pt x="2257641" y="556185"/>
                </a:cubicBezTo>
                <a:cubicBezTo>
                  <a:pt x="2257853" y="550933"/>
                  <a:pt x="2261672" y="548493"/>
                  <a:pt x="2266100" y="548069"/>
                </a:cubicBezTo>
                <a:close/>
                <a:moveTo>
                  <a:pt x="2113593" y="461354"/>
                </a:moveTo>
                <a:cubicBezTo>
                  <a:pt x="2125685" y="474400"/>
                  <a:pt x="2118049" y="486173"/>
                  <a:pt x="2113593" y="502615"/>
                </a:cubicBezTo>
                <a:cubicBezTo>
                  <a:pt x="2097256" y="504843"/>
                  <a:pt x="2101182" y="504843"/>
                  <a:pt x="2084847" y="502615"/>
                </a:cubicBezTo>
                <a:cubicBezTo>
                  <a:pt x="2086438" y="492751"/>
                  <a:pt x="2077315" y="493705"/>
                  <a:pt x="2080710" y="482037"/>
                </a:cubicBezTo>
                <a:cubicBezTo>
                  <a:pt x="2086544" y="470051"/>
                  <a:pt x="2094605" y="460187"/>
                  <a:pt x="2113593" y="461354"/>
                </a:cubicBezTo>
                <a:close/>
                <a:moveTo>
                  <a:pt x="1911549" y="242418"/>
                </a:moveTo>
                <a:cubicBezTo>
                  <a:pt x="1916775" y="241389"/>
                  <a:pt x="1922529" y="241674"/>
                  <a:pt x="1928496" y="243371"/>
                </a:cubicBezTo>
                <a:cubicBezTo>
                  <a:pt x="1925313" y="263738"/>
                  <a:pt x="1941012" y="265330"/>
                  <a:pt x="1932632" y="280391"/>
                </a:cubicBezTo>
                <a:cubicBezTo>
                  <a:pt x="1934330" y="284104"/>
                  <a:pt x="1936132" y="287817"/>
                  <a:pt x="1940799" y="288666"/>
                </a:cubicBezTo>
                <a:cubicBezTo>
                  <a:pt x="1930192" y="308077"/>
                  <a:pt x="1901128" y="287923"/>
                  <a:pt x="1887340" y="284528"/>
                </a:cubicBezTo>
                <a:cubicBezTo>
                  <a:pt x="1884953" y="260423"/>
                  <a:pt x="1895871" y="245506"/>
                  <a:pt x="1911549" y="242418"/>
                </a:cubicBezTo>
                <a:close/>
                <a:moveTo>
                  <a:pt x="1879065" y="218763"/>
                </a:moveTo>
                <a:cubicBezTo>
                  <a:pt x="1891264" y="224703"/>
                  <a:pt x="1873655" y="234781"/>
                  <a:pt x="1879065" y="247510"/>
                </a:cubicBezTo>
                <a:cubicBezTo>
                  <a:pt x="1873018" y="242736"/>
                  <a:pt x="1860715" y="243903"/>
                  <a:pt x="1862624" y="231068"/>
                </a:cubicBezTo>
                <a:cubicBezTo>
                  <a:pt x="1872912" y="231809"/>
                  <a:pt x="1875459" y="224703"/>
                  <a:pt x="1879065" y="218763"/>
                </a:cubicBezTo>
                <a:close/>
                <a:moveTo>
                  <a:pt x="1932526" y="140482"/>
                </a:moveTo>
                <a:cubicBezTo>
                  <a:pt x="1935600" y="140482"/>
                  <a:pt x="1938252" y="148968"/>
                  <a:pt x="1936660" y="152787"/>
                </a:cubicBezTo>
                <a:cubicBezTo>
                  <a:pt x="1936238" y="153848"/>
                  <a:pt x="1929237" y="151937"/>
                  <a:pt x="1928494" y="152787"/>
                </a:cubicBezTo>
                <a:cubicBezTo>
                  <a:pt x="1926053" y="155226"/>
                  <a:pt x="1929448" y="168592"/>
                  <a:pt x="1916191" y="165090"/>
                </a:cubicBezTo>
                <a:cubicBezTo>
                  <a:pt x="1915236" y="172409"/>
                  <a:pt x="1920327" y="185668"/>
                  <a:pt x="1907916" y="181532"/>
                </a:cubicBezTo>
                <a:cubicBezTo>
                  <a:pt x="1907916" y="176121"/>
                  <a:pt x="1907916" y="170500"/>
                  <a:pt x="1907916" y="165090"/>
                </a:cubicBezTo>
                <a:cubicBezTo>
                  <a:pt x="1920645" y="161590"/>
                  <a:pt x="1922553" y="146953"/>
                  <a:pt x="1932526" y="140482"/>
                </a:cubicBezTo>
                <a:close/>
                <a:moveTo>
                  <a:pt x="1755278" y="124675"/>
                </a:moveTo>
                <a:cubicBezTo>
                  <a:pt x="1760792" y="127327"/>
                  <a:pt x="1762914" y="133478"/>
                  <a:pt x="1763444" y="141117"/>
                </a:cubicBezTo>
                <a:cubicBezTo>
                  <a:pt x="1774371" y="141117"/>
                  <a:pt x="1785401" y="141117"/>
                  <a:pt x="1796328" y="141117"/>
                </a:cubicBezTo>
                <a:cubicBezTo>
                  <a:pt x="1811284" y="143980"/>
                  <a:pt x="1813936" y="159149"/>
                  <a:pt x="1837484" y="153422"/>
                </a:cubicBezTo>
                <a:cubicBezTo>
                  <a:pt x="1845016" y="170605"/>
                  <a:pt x="1851274" y="189061"/>
                  <a:pt x="1874504" y="190440"/>
                </a:cubicBezTo>
                <a:cubicBezTo>
                  <a:pt x="1874080" y="200943"/>
                  <a:pt x="1860714" y="198608"/>
                  <a:pt x="1849789" y="198715"/>
                </a:cubicBezTo>
                <a:cubicBezTo>
                  <a:pt x="1839712" y="200943"/>
                  <a:pt x="1840986" y="214626"/>
                  <a:pt x="1825074" y="211020"/>
                </a:cubicBezTo>
                <a:cubicBezTo>
                  <a:pt x="1806935" y="224490"/>
                  <a:pt x="1812663" y="261616"/>
                  <a:pt x="1788053" y="268616"/>
                </a:cubicBezTo>
                <a:cubicBezTo>
                  <a:pt x="1801207" y="275937"/>
                  <a:pt x="1816056" y="281769"/>
                  <a:pt x="1821044" y="297363"/>
                </a:cubicBezTo>
                <a:cubicBezTo>
                  <a:pt x="1826452" y="297363"/>
                  <a:pt x="1831968" y="297363"/>
                  <a:pt x="1837484" y="297363"/>
                </a:cubicBezTo>
                <a:cubicBezTo>
                  <a:pt x="1832924" y="317517"/>
                  <a:pt x="1819451" y="328761"/>
                  <a:pt x="1816906" y="350824"/>
                </a:cubicBezTo>
                <a:cubicBezTo>
                  <a:pt x="1817223" y="362916"/>
                  <a:pt x="1826348" y="366099"/>
                  <a:pt x="1833454" y="371402"/>
                </a:cubicBezTo>
                <a:cubicBezTo>
                  <a:pt x="1852971" y="362173"/>
                  <a:pt x="1880020" y="360371"/>
                  <a:pt x="1899325" y="350824"/>
                </a:cubicBezTo>
                <a:cubicBezTo>
                  <a:pt x="1897310" y="341489"/>
                  <a:pt x="1891158" y="329820"/>
                  <a:pt x="1899325" y="322078"/>
                </a:cubicBezTo>
                <a:cubicBezTo>
                  <a:pt x="1929876" y="323138"/>
                  <a:pt x="1896673" y="362916"/>
                  <a:pt x="1928072" y="363128"/>
                </a:cubicBezTo>
                <a:cubicBezTo>
                  <a:pt x="1925948" y="376176"/>
                  <a:pt x="1915978" y="381267"/>
                  <a:pt x="1915767" y="396011"/>
                </a:cubicBezTo>
                <a:cubicBezTo>
                  <a:pt x="1904098" y="400360"/>
                  <a:pt x="1898582" y="400360"/>
                  <a:pt x="1886915" y="396011"/>
                </a:cubicBezTo>
                <a:cubicBezTo>
                  <a:pt x="1877686" y="410437"/>
                  <a:pt x="1890626" y="411073"/>
                  <a:pt x="1895082" y="420726"/>
                </a:cubicBezTo>
                <a:cubicBezTo>
                  <a:pt x="1899220" y="429531"/>
                  <a:pt x="1894658" y="444805"/>
                  <a:pt x="1907385" y="449579"/>
                </a:cubicBezTo>
                <a:cubicBezTo>
                  <a:pt x="1907385" y="459124"/>
                  <a:pt x="1907385" y="468777"/>
                  <a:pt x="1907385" y="478324"/>
                </a:cubicBezTo>
                <a:cubicBezTo>
                  <a:pt x="1908448" y="482780"/>
                  <a:pt x="1915554" y="481082"/>
                  <a:pt x="1915660" y="486597"/>
                </a:cubicBezTo>
                <a:cubicBezTo>
                  <a:pt x="1915660" y="496144"/>
                  <a:pt x="1915660" y="505797"/>
                  <a:pt x="1915660" y="515344"/>
                </a:cubicBezTo>
                <a:cubicBezTo>
                  <a:pt x="1905583" y="524466"/>
                  <a:pt x="1893491" y="531466"/>
                  <a:pt x="1878640" y="535922"/>
                </a:cubicBezTo>
                <a:cubicBezTo>
                  <a:pt x="1880020" y="545575"/>
                  <a:pt x="1883625" y="552894"/>
                  <a:pt x="1886915" y="560530"/>
                </a:cubicBezTo>
                <a:cubicBezTo>
                  <a:pt x="1915025" y="557878"/>
                  <a:pt x="1929980" y="563395"/>
                  <a:pt x="1940377" y="539952"/>
                </a:cubicBezTo>
                <a:cubicBezTo>
                  <a:pt x="1951194" y="538786"/>
                  <a:pt x="1950982" y="548544"/>
                  <a:pt x="1952786" y="556500"/>
                </a:cubicBezTo>
                <a:cubicBezTo>
                  <a:pt x="1970819" y="548438"/>
                  <a:pt x="1979623" y="541756"/>
                  <a:pt x="1998080" y="552363"/>
                </a:cubicBezTo>
                <a:cubicBezTo>
                  <a:pt x="1998080" y="559258"/>
                  <a:pt x="1998080" y="566047"/>
                  <a:pt x="1998080" y="572942"/>
                </a:cubicBezTo>
                <a:cubicBezTo>
                  <a:pt x="2013778" y="577609"/>
                  <a:pt x="2016430" y="566471"/>
                  <a:pt x="2022690" y="560530"/>
                </a:cubicBezTo>
                <a:cubicBezTo>
                  <a:pt x="2028841" y="554802"/>
                  <a:pt x="2034039" y="546529"/>
                  <a:pt x="2039236" y="539952"/>
                </a:cubicBezTo>
                <a:cubicBezTo>
                  <a:pt x="2034463" y="511948"/>
                  <a:pt x="2046555" y="500599"/>
                  <a:pt x="2047404" y="478217"/>
                </a:cubicBezTo>
                <a:cubicBezTo>
                  <a:pt x="2034780" y="470262"/>
                  <a:pt x="2013884" y="470581"/>
                  <a:pt x="2006248" y="457639"/>
                </a:cubicBezTo>
                <a:cubicBezTo>
                  <a:pt x="2005610" y="439182"/>
                  <a:pt x="2024705" y="440456"/>
                  <a:pt x="2043266" y="441197"/>
                </a:cubicBezTo>
                <a:cubicBezTo>
                  <a:pt x="2052813" y="426029"/>
                  <a:pt x="2044646" y="393253"/>
                  <a:pt x="2047404" y="371296"/>
                </a:cubicBezTo>
                <a:cubicBezTo>
                  <a:pt x="2035523" y="370342"/>
                  <a:pt x="2015900" y="368431"/>
                  <a:pt x="2006248" y="354854"/>
                </a:cubicBezTo>
                <a:cubicBezTo>
                  <a:pt x="1993730" y="317623"/>
                  <a:pt x="2043905" y="305742"/>
                  <a:pt x="2055571" y="330140"/>
                </a:cubicBezTo>
                <a:cubicBezTo>
                  <a:pt x="2077634" y="326109"/>
                  <a:pt x="2069254" y="291635"/>
                  <a:pt x="2084422" y="280710"/>
                </a:cubicBezTo>
                <a:cubicBezTo>
                  <a:pt x="2085059" y="249842"/>
                  <a:pt x="2083044" y="221732"/>
                  <a:pt x="2072013" y="202532"/>
                </a:cubicBezTo>
                <a:cubicBezTo>
                  <a:pt x="2072013" y="183334"/>
                  <a:pt x="2072013" y="164134"/>
                  <a:pt x="2072013" y="144936"/>
                </a:cubicBezTo>
                <a:cubicBezTo>
                  <a:pt x="2080392" y="143768"/>
                  <a:pt x="2080073" y="133798"/>
                  <a:pt x="2088454" y="132524"/>
                </a:cubicBezTo>
                <a:cubicBezTo>
                  <a:pt x="2118684" y="139101"/>
                  <a:pt x="2109563" y="192561"/>
                  <a:pt x="2092591" y="206670"/>
                </a:cubicBezTo>
                <a:cubicBezTo>
                  <a:pt x="2092591" y="253342"/>
                  <a:pt x="2092591" y="299908"/>
                  <a:pt x="2092591" y="346581"/>
                </a:cubicBezTo>
                <a:cubicBezTo>
                  <a:pt x="2086544" y="361006"/>
                  <a:pt x="2079862" y="374902"/>
                  <a:pt x="2072013" y="387738"/>
                </a:cubicBezTo>
                <a:cubicBezTo>
                  <a:pt x="2072013" y="412452"/>
                  <a:pt x="2072013" y="437061"/>
                  <a:pt x="2072013" y="461776"/>
                </a:cubicBezTo>
                <a:cubicBezTo>
                  <a:pt x="2074769" y="472914"/>
                  <a:pt x="2063527" y="469731"/>
                  <a:pt x="2059603" y="474187"/>
                </a:cubicBezTo>
                <a:cubicBezTo>
                  <a:pt x="2081877" y="527329"/>
                  <a:pt x="2060662" y="605718"/>
                  <a:pt x="2088454" y="647086"/>
                </a:cubicBezTo>
                <a:cubicBezTo>
                  <a:pt x="2095136" y="645921"/>
                  <a:pt x="2095456" y="650905"/>
                  <a:pt x="2100759" y="651224"/>
                </a:cubicBezTo>
                <a:cubicBezTo>
                  <a:pt x="2127488" y="646768"/>
                  <a:pt x="2109880" y="622160"/>
                  <a:pt x="2113063" y="597656"/>
                </a:cubicBezTo>
                <a:cubicBezTo>
                  <a:pt x="2118579" y="592353"/>
                  <a:pt x="2128444" y="592246"/>
                  <a:pt x="2129611" y="601793"/>
                </a:cubicBezTo>
                <a:cubicBezTo>
                  <a:pt x="2139370" y="595111"/>
                  <a:pt x="2136082" y="575381"/>
                  <a:pt x="2158356" y="581215"/>
                </a:cubicBezTo>
                <a:cubicBezTo>
                  <a:pt x="2162175" y="557774"/>
                  <a:pt x="2136612" y="557454"/>
                  <a:pt x="2150083" y="535922"/>
                </a:cubicBezTo>
                <a:cubicBezTo>
                  <a:pt x="2169494" y="532952"/>
                  <a:pt x="2177132" y="541756"/>
                  <a:pt x="2187102" y="548332"/>
                </a:cubicBezTo>
                <a:cubicBezTo>
                  <a:pt x="2201316" y="543347"/>
                  <a:pt x="2200892" y="523617"/>
                  <a:pt x="2224122" y="527753"/>
                </a:cubicBezTo>
                <a:cubicBezTo>
                  <a:pt x="2222318" y="513646"/>
                  <a:pt x="2225818" y="504736"/>
                  <a:pt x="2228259" y="494765"/>
                </a:cubicBezTo>
                <a:cubicBezTo>
                  <a:pt x="2244912" y="489144"/>
                  <a:pt x="2241305" y="503675"/>
                  <a:pt x="2252974" y="502932"/>
                </a:cubicBezTo>
                <a:cubicBezTo>
                  <a:pt x="2257747" y="507812"/>
                  <a:pt x="2257641" y="517465"/>
                  <a:pt x="2257110" y="527649"/>
                </a:cubicBezTo>
                <a:cubicBezTo>
                  <a:pt x="2242792" y="524360"/>
                  <a:pt x="2241305" y="533694"/>
                  <a:pt x="2228259" y="531785"/>
                </a:cubicBezTo>
                <a:cubicBezTo>
                  <a:pt x="2238123" y="546529"/>
                  <a:pt x="2236213" y="558728"/>
                  <a:pt x="2224122" y="568805"/>
                </a:cubicBezTo>
                <a:cubicBezTo>
                  <a:pt x="2223803" y="584186"/>
                  <a:pt x="2241942" y="581215"/>
                  <a:pt x="2236532" y="601687"/>
                </a:cubicBezTo>
                <a:cubicBezTo>
                  <a:pt x="2226880" y="602960"/>
                  <a:pt x="2219560" y="609749"/>
                  <a:pt x="2211817" y="601687"/>
                </a:cubicBezTo>
                <a:cubicBezTo>
                  <a:pt x="2202164" y="607203"/>
                  <a:pt x="2200044" y="620039"/>
                  <a:pt x="2195376" y="630540"/>
                </a:cubicBezTo>
                <a:cubicBezTo>
                  <a:pt x="2187633" y="637965"/>
                  <a:pt x="2180314" y="645601"/>
                  <a:pt x="2182966" y="663421"/>
                </a:cubicBezTo>
                <a:cubicBezTo>
                  <a:pt x="2189543" y="677211"/>
                  <a:pt x="2196012" y="650481"/>
                  <a:pt x="2203544" y="663421"/>
                </a:cubicBezTo>
                <a:cubicBezTo>
                  <a:pt x="2207150" y="670742"/>
                  <a:pt x="2215000" y="673924"/>
                  <a:pt x="2211711" y="688138"/>
                </a:cubicBezTo>
                <a:cubicBezTo>
                  <a:pt x="2200999" y="693335"/>
                  <a:pt x="2199301" y="697154"/>
                  <a:pt x="2186996" y="692274"/>
                </a:cubicBezTo>
                <a:cubicBezTo>
                  <a:pt x="2181375" y="698850"/>
                  <a:pt x="2183496" y="713489"/>
                  <a:pt x="2174691" y="716989"/>
                </a:cubicBezTo>
                <a:cubicBezTo>
                  <a:pt x="2175858" y="725369"/>
                  <a:pt x="2185724" y="725158"/>
                  <a:pt x="2191133" y="729294"/>
                </a:cubicBezTo>
                <a:cubicBezTo>
                  <a:pt x="2189754" y="734703"/>
                  <a:pt x="2183920" y="735870"/>
                  <a:pt x="2182966" y="741704"/>
                </a:cubicBezTo>
                <a:cubicBezTo>
                  <a:pt x="2186678" y="750403"/>
                  <a:pt x="2195482" y="753903"/>
                  <a:pt x="2195376" y="766419"/>
                </a:cubicBezTo>
                <a:cubicBezTo>
                  <a:pt x="2209165" y="774481"/>
                  <a:pt x="2215636" y="789968"/>
                  <a:pt x="2228259" y="799302"/>
                </a:cubicBezTo>
                <a:cubicBezTo>
                  <a:pt x="2247140" y="789014"/>
                  <a:pt x="2273658" y="801954"/>
                  <a:pt x="2285857" y="811607"/>
                </a:cubicBezTo>
                <a:cubicBezTo>
                  <a:pt x="2293387" y="790392"/>
                  <a:pt x="2304314" y="772359"/>
                  <a:pt x="2302298" y="741704"/>
                </a:cubicBezTo>
                <a:cubicBezTo>
                  <a:pt x="2292645" y="729505"/>
                  <a:pt x="2276734" y="723354"/>
                  <a:pt x="2281720" y="696411"/>
                </a:cubicBezTo>
                <a:cubicBezTo>
                  <a:pt x="2297843" y="688880"/>
                  <a:pt x="2314152" y="686069"/>
                  <a:pt x="2330103" y="687064"/>
                </a:cubicBezTo>
                <a:lnTo>
                  <a:pt x="2343817" y="691063"/>
                </a:lnTo>
                <a:lnTo>
                  <a:pt x="2343817" y="1050334"/>
                </a:lnTo>
                <a:lnTo>
                  <a:pt x="2327544" y="1041680"/>
                </a:lnTo>
                <a:cubicBezTo>
                  <a:pt x="2323831" y="1046400"/>
                  <a:pt x="2326217" y="1051624"/>
                  <a:pt x="2330394" y="1056649"/>
                </a:cubicBezTo>
                <a:lnTo>
                  <a:pt x="2343817" y="1070255"/>
                </a:lnTo>
                <a:lnTo>
                  <a:pt x="2343817" y="1075623"/>
                </a:lnTo>
                <a:lnTo>
                  <a:pt x="2331627" y="1075836"/>
                </a:lnTo>
                <a:cubicBezTo>
                  <a:pt x="2320755" y="1076578"/>
                  <a:pt x="2311049" y="1077109"/>
                  <a:pt x="2302192" y="1075200"/>
                </a:cubicBezTo>
                <a:cubicBezTo>
                  <a:pt x="2302616" y="1058333"/>
                  <a:pt x="2287977" y="1056530"/>
                  <a:pt x="2277476" y="1050484"/>
                </a:cubicBezTo>
                <a:cubicBezTo>
                  <a:pt x="2276204" y="1027149"/>
                  <a:pt x="2264218" y="1014313"/>
                  <a:pt x="2244594" y="1009327"/>
                </a:cubicBezTo>
                <a:cubicBezTo>
                  <a:pt x="2243427" y="995963"/>
                  <a:pt x="2260505" y="1000630"/>
                  <a:pt x="2261036" y="988749"/>
                </a:cubicBezTo>
                <a:cubicBezTo>
                  <a:pt x="2270052" y="989386"/>
                  <a:pt x="2269839" y="999144"/>
                  <a:pt x="2269204" y="1009327"/>
                </a:cubicBezTo>
                <a:cubicBezTo>
                  <a:pt x="2280128" y="1005191"/>
                  <a:pt x="2292645" y="1002539"/>
                  <a:pt x="2293919" y="988749"/>
                </a:cubicBezTo>
                <a:cubicBezTo>
                  <a:pt x="2303466" y="990022"/>
                  <a:pt x="2309724" y="988112"/>
                  <a:pt x="2314391" y="984612"/>
                </a:cubicBezTo>
                <a:cubicBezTo>
                  <a:pt x="2316936" y="957352"/>
                  <a:pt x="2307283" y="942395"/>
                  <a:pt x="2310361" y="914604"/>
                </a:cubicBezTo>
                <a:cubicBezTo>
                  <a:pt x="2290629" y="915559"/>
                  <a:pt x="2294767" y="940167"/>
                  <a:pt x="2269204" y="935289"/>
                </a:cubicBezTo>
                <a:cubicBezTo>
                  <a:pt x="2269204" y="928394"/>
                  <a:pt x="2269204" y="921604"/>
                  <a:pt x="2269204" y="914604"/>
                </a:cubicBezTo>
                <a:cubicBezTo>
                  <a:pt x="2247989" y="917998"/>
                  <a:pt x="2236851" y="911316"/>
                  <a:pt x="2228048" y="902299"/>
                </a:cubicBezTo>
                <a:cubicBezTo>
                  <a:pt x="2223486" y="915559"/>
                  <a:pt x="2222106" y="932000"/>
                  <a:pt x="2211604" y="939319"/>
                </a:cubicBezTo>
                <a:cubicBezTo>
                  <a:pt x="2216167" y="952259"/>
                  <a:pt x="2212030" y="948653"/>
                  <a:pt x="2211604" y="964034"/>
                </a:cubicBezTo>
                <a:cubicBezTo>
                  <a:pt x="2201740" y="966473"/>
                  <a:pt x="2192830" y="969868"/>
                  <a:pt x="2178616" y="968171"/>
                </a:cubicBezTo>
                <a:cubicBezTo>
                  <a:pt x="2173738" y="996387"/>
                  <a:pt x="2192830" y="981960"/>
                  <a:pt x="2203331" y="988749"/>
                </a:cubicBezTo>
                <a:cubicBezTo>
                  <a:pt x="2204074" y="1007418"/>
                  <a:pt x="2191028" y="1012192"/>
                  <a:pt x="2174480" y="1013359"/>
                </a:cubicBezTo>
                <a:cubicBezTo>
                  <a:pt x="2165357" y="1016646"/>
                  <a:pt x="2164190" y="1027784"/>
                  <a:pt x="2158038" y="1034042"/>
                </a:cubicBezTo>
                <a:cubicBezTo>
                  <a:pt x="2130035" y="1032027"/>
                  <a:pt x="2106592" y="1034679"/>
                  <a:pt x="2092167" y="1046347"/>
                </a:cubicBezTo>
                <a:cubicBezTo>
                  <a:pt x="2092697" y="1058228"/>
                  <a:pt x="2089939" y="1073290"/>
                  <a:pt x="2096304" y="1079230"/>
                </a:cubicBezTo>
                <a:cubicBezTo>
                  <a:pt x="2108609" y="1079230"/>
                  <a:pt x="2101501" y="1059924"/>
                  <a:pt x="2108609" y="1054515"/>
                </a:cubicBezTo>
                <a:cubicBezTo>
                  <a:pt x="2118366" y="1061197"/>
                  <a:pt x="2132476" y="1063637"/>
                  <a:pt x="2145628" y="1066925"/>
                </a:cubicBezTo>
                <a:cubicBezTo>
                  <a:pt x="2150719" y="1085701"/>
                  <a:pt x="2134384" y="1083049"/>
                  <a:pt x="2137460" y="1099808"/>
                </a:cubicBezTo>
                <a:cubicBezTo>
                  <a:pt x="2138627" y="1116461"/>
                  <a:pt x="2150507" y="1122402"/>
                  <a:pt x="2145628" y="1144995"/>
                </a:cubicBezTo>
                <a:cubicBezTo>
                  <a:pt x="2144568" y="1159739"/>
                  <a:pt x="2158038" y="1160058"/>
                  <a:pt x="2158038" y="1173742"/>
                </a:cubicBezTo>
                <a:cubicBezTo>
                  <a:pt x="2147748" y="1178515"/>
                  <a:pt x="2144355" y="1190183"/>
                  <a:pt x="2129292" y="1190183"/>
                </a:cubicBezTo>
                <a:cubicBezTo>
                  <a:pt x="2134595" y="1198669"/>
                  <a:pt x="2146370" y="1213094"/>
                  <a:pt x="2137460" y="1223065"/>
                </a:cubicBezTo>
                <a:cubicBezTo>
                  <a:pt x="2141490" y="1235476"/>
                  <a:pt x="2154113" y="1239400"/>
                  <a:pt x="2158038" y="1251918"/>
                </a:cubicBezTo>
                <a:cubicBezTo>
                  <a:pt x="2113063" y="1253083"/>
                  <a:pt x="2122079" y="1329988"/>
                  <a:pt x="2133323" y="1362976"/>
                </a:cubicBezTo>
                <a:cubicBezTo>
                  <a:pt x="2144248" y="1362976"/>
                  <a:pt x="2155282" y="1362976"/>
                  <a:pt x="2166205" y="1362976"/>
                </a:cubicBezTo>
                <a:cubicBezTo>
                  <a:pt x="2171296" y="1370296"/>
                  <a:pt x="2169176" y="1384721"/>
                  <a:pt x="2178510" y="1387691"/>
                </a:cubicBezTo>
                <a:cubicBezTo>
                  <a:pt x="2170237" y="1412725"/>
                  <a:pt x="2170767" y="1456533"/>
                  <a:pt x="2203225" y="1453563"/>
                </a:cubicBezTo>
                <a:cubicBezTo>
                  <a:pt x="2196860" y="1465019"/>
                  <a:pt x="2190709" y="1476794"/>
                  <a:pt x="2182647" y="1486445"/>
                </a:cubicBezTo>
                <a:cubicBezTo>
                  <a:pt x="2182647" y="1498857"/>
                  <a:pt x="2182647" y="1511162"/>
                  <a:pt x="2182647" y="1523465"/>
                </a:cubicBezTo>
                <a:cubicBezTo>
                  <a:pt x="2191133" y="1535557"/>
                  <a:pt x="2196543" y="1550727"/>
                  <a:pt x="2211500" y="1556455"/>
                </a:cubicBezTo>
                <a:cubicBezTo>
                  <a:pt x="2212030" y="1593368"/>
                  <a:pt x="2260399" y="1602808"/>
                  <a:pt x="2240351" y="1646934"/>
                </a:cubicBezTo>
                <a:cubicBezTo>
                  <a:pt x="2227409" y="1651603"/>
                  <a:pt x="2231016" y="1647360"/>
                  <a:pt x="2215636" y="1646934"/>
                </a:cubicBezTo>
                <a:cubicBezTo>
                  <a:pt x="2212136" y="1627099"/>
                  <a:pt x="2195269" y="1620628"/>
                  <a:pt x="2199195" y="1593474"/>
                </a:cubicBezTo>
                <a:cubicBezTo>
                  <a:pt x="2189330" y="1578730"/>
                  <a:pt x="2186678" y="1556666"/>
                  <a:pt x="2170448" y="1548286"/>
                </a:cubicBezTo>
                <a:cubicBezTo>
                  <a:pt x="2172146" y="1530042"/>
                  <a:pt x="2166311" y="1519435"/>
                  <a:pt x="2158038" y="1511266"/>
                </a:cubicBezTo>
                <a:cubicBezTo>
                  <a:pt x="2158038" y="1502993"/>
                  <a:pt x="2158038" y="1494826"/>
                  <a:pt x="2158038" y="1486551"/>
                </a:cubicBezTo>
                <a:cubicBezTo>
                  <a:pt x="2154326" y="1472762"/>
                  <a:pt x="2150400" y="1484536"/>
                  <a:pt x="2137460" y="1482415"/>
                </a:cubicBezTo>
                <a:cubicBezTo>
                  <a:pt x="2133323" y="1470005"/>
                  <a:pt x="2146583" y="1475096"/>
                  <a:pt x="2153902" y="1474248"/>
                </a:cubicBezTo>
                <a:cubicBezTo>
                  <a:pt x="2149978" y="1456215"/>
                  <a:pt x="2146794" y="1437546"/>
                  <a:pt x="2145628" y="1416650"/>
                </a:cubicBezTo>
                <a:cubicBezTo>
                  <a:pt x="2131626" y="1413573"/>
                  <a:pt x="2140431" y="1433409"/>
                  <a:pt x="2125155" y="1429060"/>
                </a:cubicBezTo>
                <a:cubicBezTo>
                  <a:pt x="2112108" y="1433727"/>
                  <a:pt x="2115078" y="1422589"/>
                  <a:pt x="2108609" y="1420787"/>
                </a:cubicBezTo>
                <a:cubicBezTo>
                  <a:pt x="2101394" y="1424286"/>
                  <a:pt x="2114230" y="1442213"/>
                  <a:pt x="2116882" y="1449638"/>
                </a:cubicBezTo>
                <a:cubicBezTo>
                  <a:pt x="2120488" y="1501191"/>
                  <a:pt x="2116245" y="1544997"/>
                  <a:pt x="2075725" y="1552529"/>
                </a:cubicBezTo>
                <a:cubicBezTo>
                  <a:pt x="2067874" y="1550832"/>
                  <a:pt x="2058012" y="1551044"/>
                  <a:pt x="2059284" y="1540119"/>
                </a:cubicBezTo>
                <a:cubicBezTo>
                  <a:pt x="2036160" y="1545423"/>
                  <a:pt x="2041358" y="1522404"/>
                  <a:pt x="2018127" y="1527814"/>
                </a:cubicBezTo>
                <a:cubicBezTo>
                  <a:pt x="1998716" y="1508721"/>
                  <a:pt x="1984607" y="1484430"/>
                  <a:pt x="1968802" y="1461943"/>
                </a:cubicBezTo>
                <a:cubicBezTo>
                  <a:pt x="1945680" y="1467353"/>
                  <a:pt x="1950771" y="1444228"/>
                  <a:pt x="1927646" y="1449638"/>
                </a:cubicBezTo>
                <a:cubicBezTo>
                  <a:pt x="1931678" y="1425030"/>
                  <a:pt x="1913539" y="1422589"/>
                  <a:pt x="1915341" y="1400208"/>
                </a:cubicBezTo>
                <a:cubicBezTo>
                  <a:pt x="1908661" y="1401376"/>
                  <a:pt x="1908235" y="1396283"/>
                  <a:pt x="1902931" y="1396072"/>
                </a:cubicBezTo>
                <a:cubicBezTo>
                  <a:pt x="1891265" y="1395435"/>
                  <a:pt x="1894976" y="1409966"/>
                  <a:pt x="1878216" y="1404239"/>
                </a:cubicBezTo>
                <a:cubicBezTo>
                  <a:pt x="1873550" y="1409118"/>
                  <a:pt x="1873550" y="1418772"/>
                  <a:pt x="1874080" y="1428953"/>
                </a:cubicBezTo>
                <a:cubicBezTo>
                  <a:pt x="1865381" y="1430651"/>
                  <a:pt x="1863155" y="1426090"/>
                  <a:pt x="1857638" y="1424817"/>
                </a:cubicBezTo>
                <a:cubicBezTo>
                  <a:pt x="1851804" y="1432772"/>
                  <a:pt x="1844909" y="1439561"/>
                  <a:pt x="1837060" y="1445395"/>
                </a:cubicBezTo>
                <a:cubicBezTo>
                  <a:pt x="1822953" y="1436803"/>
                  <a:pt x="1786887" y="1463004"/>
                  <a:pt x="1771189" y="1441258"/>
                </a:cubicBezTo>
                <a:cubicBezTo>
                  <a:pt x="1754958" y="1451336"/>
                  <a:pt x="1747003" y="1444228"/>
                  <a:pt x="1725894" y="1449532"/>
                </a:cubicBezTo>
                <a:cubicBezTo>
                  <a:pt x="1713378" y="1456215"/>
                  <a:pt x="1708181" y="1470216"/>
                  <a:pt x="1693013" y="1474248"/>
                </a:cubicBezTo>
                <a:cubicBezTo>
                  <a:pt x="1681025" y="1485704"/>
                  <a:pt x="1679540" y="1507554"/>
                  <a:pt x="1655993" y="1507130"/>
                </a:cubicBezTo>
                <a:cubicBezTo>
                  <a:pt x="1652917" y="1519752"/>
                  <a:pt x="1667237" y="1514979"/>
                  <a:pt x="1664161" y="1527708"/>
                </a:cubicBezTo>
                <a:cubicBezTo>
                  <a:pt x="1640718" y="1527814"/>
                  <a:pt x="1639234" y="1524526"/>
                  <a:pt x="1618866" y="1527708"/>
                </a:cubicBezTo>
                <a:cubicBezTo>
                  <a:pt x="1612397" y="1534922"/>
                  <a:pt x="1599986" y="1536300"/>
                  <a:pt x="1598290" y="1548286"/>
                </a:cubicBezTo>
                <a:cubicBezTo>
                  <a:pt x="1566785" y="1545634"/>
                  <a:pt x="1558618" y="1566319"/>
                  <a:pt x="1540690" y="1577033"/>
                </a:cubicBezTo>
                <a:cubicBezTo>
                  <a:pt x="1545464" y="1581913"/>
                  <a:pt x="1545359" y="1591564"/>
                  <a:pt x="1544828" y="1601748"/>
                </a:cubicBezTo>
                <a:cubicBezTo>
                  <a:pt x="1492533" y="1604082"/>
                  <a:pt x="1524037" y="1683954"/>
                  <a:pt x="1499534" y="1704639"/>
                </a:cubicBezTo>
                <a:cubicBezTo>
                  <a:pt x="1474714" y="1701987"/>
                  <a:pt x="1481184" y="1668149"/>
                  <a:pt x="1458377" y="1663482"/>
                </a:cubicBezTo>
                <a:cubicBezTo>
                  <a:pt x="1448937" y="1667725"/>
                  <a:pt x="1433556" y="1666028"/>
                  <a:pt x="1425496" y="1671651"/>
                </a:cubicBezTo>
                <a:cubicBezTo>
                  <a:pt x="1412554" y="1673559"/>
                  <a:pt x="1414569" y="1660619"/>
                  <a:pt x="1404916" y="1659346"/>
                </a:cubicBezTo>
                <a:cubicBezTo>
                  <a:pt x="1396749" y="1659346"/>
                  <a:pt x="1388370" y="1659346"/>
                  <a:pt x="1380201" y="1659346"/>
                </a:cubicBezTo>
                <a:cubicBezTo>
                  <a:pt x="1364079" y="1645132"/>
                  <a:pt x="1342016" y="1637176"/>
                  <a:pt x="1322605" y="1626356"/>
                </a:cubicBezTo>
                <a:cubicBezTo>
                  <a:pt x="1308921" y="1629114"/>
                  <a:pt x="1300327" y="1636963"/>
                  <a:pt x="1302025" y="1655209"/>
                </a:cubicBezTo>
                <a:cubicBezTo>
                  <a:pt x="1283038" y="1659452"/>
                  <a:pt x="1279432" y="1679287"/>
                  <a:pt x="1269143" y="1692122"/>
                </a:cubicBezTo>
                <a:cubicBezTo>
                  <a:pt x="1256203" y="1694138"/>
                  <a:pt x="1258323" y="1681091"/>
                  <a:pt x="1248565" y="1679817"/>
                </a:cubicBezTo>
                <a:cubicBezTo>
                  <a:pt x="1244427" y="1663376"/>
                  <a:pt x="1260868" y="1667408"/>
                  <a:pt x="1256732" y="1651071"/>
                </a:cubicBezTo>
                <a:cubicBezTo>
                  <a:pt x="1255247" y="1637494"/>
                  <a:pt x="1247079" y="1630494"/>
                  <a:pt x="1240292" y="1622219"/>
                </a:cubicBezTo>
                <a:cubicBezTo>
                  <a:pt x="1241457" y="1613733"/>
                  <a:pt x="1258536" y="1621265"/>
                  <a:pt x="1256732" y="1609916"/>
                </a:cubicBezTo>
                <a:cubicBezTo>
                  <a:pt x="1252382" y="1581382"/>
                  <a:pt x="1222790" y="1577987"/>
                  <a:pt x="1223850" y="1544043"/>
                </a:cubicBezTo>
                <a:cubicBezTo>
                  <a:pt x="1222790" y="1535452"/>
                  <a:pt x="1205818" y="1542982"/>
                  <a:pt x="1203272" y="1535876"/>
                </a:cubicBezTo>
                <a:cubicBezTo>
                  <a:pt x="1201044" y="1521343"/>
                  <a:pt x="1206666" y="1514661"/>
                  <a:pt x="1215575" y="1511266"/>
                </a:cubicBezTo>
                <a:cubicBezTo>
                  <a:pt x="1211121" y="1488249"/>
                  <a:pt x="1192028" y="1479976"/>
                  <a:pt x="1190861" y="1453670"/>
                </a:cubicBezTo>
                <a:cubicBezTo>
                  <a:pt x="1189589" y="1437228"/>
                  <a:pt x="1209954" y="1442532"/>
                  <a:pt x="1211439" y="1429060"/>
                </a:cubicBezTo>
                <a:cubicBezTo>
                  <a:pt x="1215575" y="1416013"/>
                  <a:pt x="1208681" y="1411451"/>
                  <a:pt x="1203166" y="1404345"/>
                </a:cubicBezTo>
                <a:cubicBezTo>
                  <a:pt x="1202422" y="1403391"/>
                  <a:pt x="1199877" y="1396602"/>
                  <a:pt x="1199029" y="1396177"/>
                </a:cubicBezTo>
                <a:cubicBezTo>
                  <a:pt x="1185876" y="1389601"/>
                  <a:pt x="1157660" y="1396177"/>
                  <a:pt x="1153841" y="1408588"/>
                </a:cubicBezTo>
                <a:cubicBezTo>
                  <a:pt x="1153204" y="1420150"/>
                  <a:pt x="1165403" y="1418876"/>
                  <a:pt x="1170282" y="1425030"/>
                </a:cubicBezTo>
                <a:cubicBezTo>
                  <a:pt x="1166994" y="1439350"/>
                  <a:pt x="1174843" y="1442426"/>
                  <a:pt x="1178556" y="1449744"/>
                </a:cubicBezTo>
                <a:cubicBezTo>
                  <a:pt x="1181101" y="1479657"/>
                  <a:pt x="1169222" y="1495250"/>
                  <a:pt x="1166251" y="1519648"/>
                </a:cubicBezTo>
                <a:cubicBezTo>
                  <a:pt x="1169646" y="1539483"/>
                  <a:pt x="1183648" y="1548923"/>
                  <a:pt x="1178556" y="1577244"/>
                </a:cubicBezTo>
                <a:cubicBezTo>
                  <a:pt x="1171132" y="1584882"/>
                  <a:pt x="1171450" y="1574805"/>
                  <a:pt x="1163070" y="1572577"/>
                </a:cubicBezTo>
                <a:cubicBezTo>
                  <a:pt x="1167948" y="1583928"/>
                  <a:pt x="1174843" y="1587003"/>
                  <a:pt x="1167207" y="1601324"/>
                </a:cubicBezTo>
                <a:cubicBezTo>
                  <a:pt x="1159888" y="1597611"/>
                  <a:pt x="1159675" y="1586897"/>
                  <a:pt x="1154795" y="1580745"/>
                </a:cubicBezTo>
                <a:cubicBezTo>
                  <a:pt x="1134747" y="1580002"/>
                  <a:pt x="1115443" y="1579791"/>
                  <a:pt x="1105366" y="1588912"/>
                </a:cubicBezTo>
                <a:cubicBezTo>
                  <a:pt x="1092213" y="1588382"/>
                  <a:pt x="1087226" y="1579578"/>
                  <a:pt x="1072376" y="1580745"/>
                </a:cubicBezTo>
                <a:cubicBezTo>
                  <a:pt x="1071954" y="1568971"/>
                  <a:pt x="1074605" y="1553803"/>
                  <a:pt x="1068239" y="1547862"/>
                </a:cubicBezTo>
                <a:cubicBezTo>
                  <a:pt x="1053071" y="1551894"/>
                  <a:pt x="1047024" y="1565047"/>
                  <a:pt x="1039388" y="1576609"/>
                </a:cubicBezTo>
                <a:cubicBezTo>
                  <a:pt x="1037373" y="1589549"/>
                  <a:pt x="1045222" y="1592625"/>
                  <a:pt x="1047661" y="1601324"/>
                </a:cubicBezTo>
                <a:cubicBezTo>
                  <a:pt x="1043418" y="1623387"/>
                  <a:pt x="1050208" y="1631025"/>
                  <a:pt x="1039388" y="1646617"/>
                </a:cubicBezTo>
                <a:cubicBezTo>
                  <a:pt x="1032280" y="1673135"/>
                  <a:pt x="1054451" y="1685015"/>
                  <a:pt x="1039388" y="1696046"/>
                </a:cubicBezTo>
                <a:cubicBezTo>
                  <a:pt x="1045222" y="1703048"/>
                  <a:pt x="1043950" y="1715459"/>
                  <a:pt x="1047661" y="1724899"/>
                </a:cubicBezTo>
                <a:cubicBezTo>
                  <a:pt x="1050313" y="1731475"/>
                  <a:pt x="1051480" y="1740704"/>
                  <a:pt x="1059966" y="1741341"/>
                </a:cubicBezTo>
                <a:cubicBezTo>
                  <a:pt x="1056360" y="1748660"/>
                  <a:pt x="1048511" y="1751736"/>
                  <a:pt x="1051799" y="1766056"/>
                </a:cubicBezTo>
                <a:cubicBezTo>
                  <a:pt x="1055299" y="1757250"/>
                  <a:pt x="1066861" y="1756509"/>
                  <a:pt x="1080544" y="1757887"/>
                </a:cubicBezTo>
                <a:cubicBezTo>
                  <a:pt x="1085848" y="1778148"/>
                  <a:pt x="1070256" y="1777618"/>
                  <a:pt x="1059966" y="1782602"/>
                </a:cubicBezTo>
                <a:cubicBezTo>
                  <a:pt x="1066543" y="1789391"/>
                  <a:pt x="1068559" y="1795331"/>
                  <a:pt x="1072376" y="1803180"/>
                </a:cubicBezTo>
                <a:cubicBezTo>
                  <a:pt x="1075666" y="1809970"/>
                  <a:pt x="1077573" y="1821319"/>
                  <a:pt x="1080544" y="1827897"/>
                </a:cubicBezTo>
                <a:cubicBezTo>
                  <a:pt x="1084151" y="1835533"/>
                  <a:pt x="1096880" y="1841791"/>
                  <a:pt x="1092849" y="1852612"/>
                </a:cubicBezTo>
                <a:cubicBezTo>
                  <a:pt x="1095819" y="1856431"/>
                  <a:pt x="1100379" y="1858870"/>
                  <a:pt x="1105259" y="1860885"/>
                </a:cubicBezTo>
                <a:cubicBezTo>
                  <a:pt x="1101229" y="1876053"/>
                  <a:pt x="1090410" y="1884539"/>
                  <a:pt x="1092849" y="1906178"/>
                </a:cubicBezTo>
                <a:cubicBezTo>
                  <a:pt x="1098366" y="1914346"/>
                  <a:pt x="1111200" y="1915301"/>
                  <a:pt x="1121701" y="1918589"/>
                </a:cubicBezTo>
                <a:cubicBezTo>
                  <a:pt x="1122762" y="1929408"/>
                  <a:pt x="1132839" y="1935561"/>
                  <a:pt x="1134112" y="1947334"/>
                </a:cubicBezTo>
                <a:cubicBezTo>
                  <a:pt x="1135702" y="1962397"/>
                  <a:pt x="1127641" y="1973111"/>
                  <a:pt x="1125944" y="1988491"/>
                </a:cubicBezTo>
                <a:cubicBezTo>
                  <a:pt x="1100062" y="1988703"/>
                  <a:pt x="1103563" y="1970460"/>
                  <a:pt x="1076514" y="1980217"/>
                </a:cubicBezTo>
                <a:cubicBezTo>
                  <a:pt x="1072271" y="2000689"/>
                  <a:pt x="1052754" y="2005887"/>
                  <a:pt x="1043524" y="2021374"/>
                </a:cubicBezTo>
                <a:cubicBezTo>
                  <a:pt x="1035251" y="2021374"/>
                  <a:pt x="1027083" y="2021374"/>
                  <a:pt x="1018810" y="2021374"/>
                </a:cubicBezTo>
                <a:cubicBezTo>
                  <a:pt x="1020507" y="2011403"/>
                  <a:pt x="1011278" y="2012464"/>
                  <a:pt x="1014673" y="2000796"/>
                </a:cubicBezTo>
                <a:cubicBezTo>
                  <a:pt x="1013612" y="1985945"/>
                  <a:pt x="1030904" y="1989551"/>
                  <a:pt x="1031113" y="1976081"/>
                </a:cubicBezTo>
                <a:cubicBezTo>
                  <a:pt x="1014567" y="1966640"/>
                  <a:pt x="995367" y="1959746"/>
                  <a:pt x="981685" y="1947334"/>
                </a:cubicBezTo>
                <a:cubicBezTo>
                  <a:pt x="969061" y="1944258"/>
                  <a:pt x="973836" y="1958578"/>
                  <a:pt x="961105" y="1955503"/>
                </a:cubicBezTo>
                <a:cubicBezTo>
                  <a:pt x="945937" y="1952851"/>
                  <a:pt x="940633" y="1940335"/>
                  <a:pt x="932254" y="1930788"/>
                </a:cubicBezTo>
                <a:cubicBezTo>
                  <a:pt x="907326" y="1926969"/>
                  <a:pt x="892158" y="1913392"/>
                  <a:pt x="866383" y="1910210"/>
                </a:cubicBezTo>
                <a:cubicBezTo>
                  <a:pt x="863413" y="1897587"/>
                  <a:pt x="873489" y="1898117"/>
                  <a:pt x="870519" y="1885493"/>
                </a:cubicBezTo>
                <a:cubicBezTo>
                  <a:pt x="862775" y="1877326"/>
                  <a:pt x="856093" y="1878494"/>
                  <a:pt x="845804" y="1881357"/>
                </a:cubicBezTo>
                <a:cubicBezTo>
                  <a:pt x="832863" y="1883267"/>
                  <a:pt x="834984" y="1870219"/>
                  <a:pt x="825226" y="1868947"/>
                </a:cubicBezTo>
                <a:cubicBezTo>
                  <a:pt x="800616" y="1868947"/>
                  <a:pt x="775901" y="1868947"/>
                  <a:pt x="751187" y="1868947"/>
                </a:cubicBezTo>
                <a:cubicBezTo>
                  <a:pt x="734427" y="1867886"/>
                  <a:pt x="730928" y="1853566"/>
                  <a:pt x="710030" y="1856642"/>
                </a:cubicBezTo>
                <a:cubicBezTo>
                  <a:pt x="707589" y="1848049"/>
                  <a:pt x="701331" y="1843278"/>
                  <a:pt x="697725" y="1835957"/>
                </a:cubicBezTo>
                <a:cubicBezTo>
                  <a:pt x="677147" y="1835957"/>
                  <a:pt x="656569" y="1835957"/>
                  <a:pt x="635990" y="1835957"/>
                </a:cubicBezTo>
                <a:cubicBezTo>
                  <a:pt x="637158" y="1822487"/>
                  <a:pt x="620079" y="1827260"/>
                  <a:pt x="619551" y="1815485"/>
                </a:cubicBezTo>
                <a:cubicBezTo>
                  <a:pt x="609897" y="1812727"/>
                  <a:pt x="608517" y="1801802"/>
                  <a:pt x="598971" y="1798937"/>
                </a:cubicBezTo>
                <a:cubicBezTo>
                  <a:pt x="603639" y="1775177"/>
                  <a:pt x="590486" y="1769025"/>
                  <a:pt x="586561" y="1753751"/>
                </a:cubicBezTo>
                <a:cubicBezTo>
                  <a:pt x="582953" y="1737839"/>
                  <a:pt x="596638" y="1739113"/>
                  <a:pt x="598971" y="1729036"/>
                </a:cubicBezTo>
                <a:cubicBezTo>
                  <a:pt x="603320" y="1714079"/>
                  <a:pt x="589637" y="1681302"/>
                  <a:pt x="607245" y="1679605"/>
                </a:cubicBezTo>
                <a:cubicBezTo>
                  <a:pt x="607457" y="1672499"/>
                  <a:pt x="604168" y="1668892"/>
                  <a:pt x="598971" y="1667195"/>
                </a:cubicBezTo>
                <a:cubicBezTo>
                  <a:pt x="600138" y="1658815"/>
                  <a:pt x="610002" y="1659026"/>
                  <a:pt x="615519" y="1654890"/>
                </a:cubicBezTo>
                <a:cubicBezTo>
                  <a:pt x="612017" y="1650116"/>
                  <a:pt x="610109" y="1643858"/>
                  <a:pt x="611382" y="1634312"/>
                </a:cubicBezTo>
                <a:cubicBezTo>
                  <a:pt x="624005" y="1634100"/>
                  <a:pt x="627504" y="1642904"/>
                  <a:pt x="636097" y="1646617"/>
                </a:cubicBezTo>
                <a:cubicBezTo>
                  <a:pt x="648189" y="1638131"/>
                  <a:pt x="657842" y="1627206"/>
                  <a:pt x="668978" y="1617872"/>
                </a:cubicBezTo>
                <a:cubicBezTo>
                  <a:pt x="676086" y="1616385"/>
                  <a:pt x="676829" y="1621052"/>
                  <a:pt x="677253" y="1626038"/>
                </a:cubicBezTo>
                <a:cubicBezTo>
                  <a:pt x="685739" y="1624871"/>
                  <a:pt x="685526" y="1615007"/>
                  <a:pt x="689558" y="1609597"/>
                </a:cubicBezTo>
                <a:cubicBezTo>
                  <a:pt x="696771" y="1613309"/>
                  <a:pt x="698575" y="1622432"/>
                  <a:pt x="697832" y="1634312"/>
                </a:cubicBezTo>
                <a:cubicBezTo>
                  <a:pt x="717879" y="1645025"/>
                  <a:pt x="717136" y="1621795"/>
                  <a:pt x="730715" y="1630175"/>
                </a:cubicBezTo>
                <a:cubicBezTo>
                  <a:pt x="729441" y="1654679"/>
                  <a:pt x="748852" y="1658709"/>
                  <a:pt x="751291" y="1679500"/>
                </a:cubicBezTo>
                <a:cubicBezTo>
                  <a:pt x="762324" y="1679500"/>
                  <a:pt x="773249" y="1679500"/>
                  <a:pt x="784176" y="1679500"/>
                </a:cubicBezTo>
                <a:cubicBezTo>
                  <a:pt x="818119" y="1683743"/>
                  <a:pt x="813769" y="1739643"/>
                  <a:pt x="850047" y="1728929"/>
                </a:cubicBezTo>
                <a:cubicBezTo>
                  <a:pt x="847076" y="1745582"/>
                  <a:pt x="837212" y="1761706"/>
                  <a:pt x="845911" y="1778359"/>
                </a:cubicBezTo>
                <a:cubicBezTo>
                  <a:pt x="838379" y="1785891"/>
                  <a:pt x="826922" y="1789497"/>
                  <a:pt x="829468" y="1807106"/>
                </a:cubicBezTo>
                <a:cubicBezTo>
                  <a:pt x="811967" y="1811560"/>
                  <a:pt x="802314" y="1823865"/>
                  <a:pt x="784176" y="1827684"/>
                </a:cubicBezTo>
                <a:cubicBezTo>
                  <a:pt x="783114" y="1842428"/>
                  <a:pt x="796586" y="1842746"/>
                  <a:pt x="796586" y="1856535"/>
                </a:cubicBezTo>
                <a:cubicBezTo>
                  <a:pt x="818755" y="1852612"/>
                  <a:pt x="857366" y="1865234"/>
                  <a:pt x="866489" y="1848262"/>
                </a:cubicBezTo>
                <a:cubicBezTo>
                  <a:pt x="870837" y="1857702"/>
                  <a:pt x="882505" y="1859718"/>
                  <a:pt x="887067" y="1868840"/>
                </a:cubicBezTo>
                <a:cubicBezTo>
                  <a:pt x="900644" y="1856324"/>
                  <a:pt x="919101" y="1848793"/>
                  <a:pt x="936497" y="1839989"/>
                </a:cubicBezTo>
                <a:cubicBezTo>
                  <a:pt x="939362" y="1808590"/>
                  <a:pt x="961848" y="1796817"/>
                  <a:pt x="961212" y="1761813"/>
                </a:cubicBezTo>
                <a:cubicBezTo>
                  <a:pt x="974577" y="1755979"/>
                  <a:pt x="970441" y="1732749"/>
                  <a:pt x="981790" y="1724793"/>
                </a:cubicBezTo>
                <a:cubicBezTo>
                  <a:pt x="985185" y="1699441"/>
                  <a:pt x="978501" y="1684167"/>
                  <a:pt x="973623" y="1667195"/>
                </a:cubicBezTo>
                <a:cubicBezTo>
                  <a:pt x="982639" y="1655420"/>
                  <a:pt x="992609" y="1597292"/>
                  <a:pt x="977653" y="1580745"/>
                </a:cubicBezTo>
                <a:cubicBezTo>
                  <a:pt x="944876" y="1584776"/>
                  <a:pt x="932680" y="1568228"/>
                  <a:pt x="920055" y="1551999"/>
                </a:cubicBezTo>
                <a:cubicBezTo>
                  <a:pt x="899583" y="1555287"/>
                  <a:pt x="895764" y="1554333"/>
                  <a:pt x="883035" y="1543726"/>
                </a:cubicBezTo>
                <a:cubicBezTo>
                  <a:pt x="881125" y="1530784"/>
                  <a:pt x="888126" y="1526966"/>
                  <a:pt x="895340" y="1523147"/>
                </a:cubicBezTo>
                <a:cubicBezTo>
                  <a:pt x="877838" y="1515935"/>
                  <a:pt x="883672" y="1485384"/>
                  <a:pt x="883035" y="1461413"/>
                </a:cubicBezTo>
                <a:cubicBezTo>
                  <a:pt x="865959" y="1456639"/>
                  <a:pt x="867018" y="1470110"/>
                  <a:pt x="854184" y="1469686"/>
                </a:cubicBezTo>
                <a:cubicBezTo>
                  <a:pt x="851851" y="1453563"/>
                  <a:pt x="857790" y="1445819"/>
                  <a:pt x="862459" y="1436803"/>
                </a:cubicBezTo>
                <a:cubicBezTo>
                  <a:pt x="854926" y="1425030"/>
                  <a:pt x="837636" y="1423226"/>
                  <a:pt x="833711" y="1408058"/>
                </a:cubicBezTo>
                <a:cubicBezTo>
                  <a:pt x="825437" y="1408058"/>
                  <a:pt x="817271" y="1408058"/>
                  <a:pt x="808997" y="1408058"/>
                </a:cubicBezTo>
                <a:cubicBezTo>
                  <a:pt x="808891" y="1404027"/>
                  <a:pt x="804011" y="1404875"/>
                  <a:pt x="800829" y="1403921"/>
                </a:cubicBezTo>
                <a:cubicBezTo>
                  <a:pt x="800616" y="1390449"/>
                  <a:pt x="783220" y="1394055"/>
                  <a:pt x="784387" y="1379206"/>
                </a:cubicBezTo>
                <a:cubicBezTo>
                  <a:pt x="766991" y="1384297"/>
                  <a:pt x="763492" y="1379417"/>
                  <a:pt x="751504" y="1371038"/>
                </a:cubicBezTo>
                <a:cubicBezTo>
                  <a:pt x="751398" y="1358522"/>
                  <a:pt x="760203" y="1355020"/>
                  <a:pt x="763916" y="1346323"/>
                </a:cubicBezTo>
                <a:cubicBezTo>
                  <a:pt x="745565" y="1341337"/>
                  <a:pt x="734002" y="1329564"/>
                  <a:pt x="731032" y="1309303"/>
                </a:cubicBezTo>
                <a:cubicBezTo>
                  <a:pt x="737184" y="1292118"/>
                  <a:pt x="748852" y="1280557"/>
                  <a:pt x="763916" y="1272283"/>
                </a:cubicBezTo>
                <a:cubicBezTo>
                  <a:pt x="763916" y="1258600"/>
                  <a:pt x="750550" y="1258282"/>
                  <a:pt x="751504" y="1243538"/>
                </a:cubicBezTo>
                <a:cubicBezTo>
                  <a:pt x="766780" y="1247886"/>
                  <a:pt x="759566" y="1229642"/>
                  <a:pt x="767946" y="1227097"/>
                </a:cubicBezTo>
                <a:cubicBezTo>
                  <a:pt x="750019" y="1212140"/>
                  <a:pt x="730289" y="1198880"/>
                  <a:pt x="722653" y="1173635"/>
                </a:cubicBezTo>
                <a:cubicBezTo>
                  <a:pt x="730928" y="1161330"/>
                  <a:pt x="738034" y="1147966"/>
                  <a:pt x="751398" y="1140752"/>
                </a:cubicBezTo>
                <a:cubicBezTo>
                  <a:pt x="750443" y="1128023"/>
                  <a:pt x="739942" y="1124736"/>
                  <a:pt x="734958" y="1116037"/>
                </a:cubicBezTo>
                <a:cubicBezTo>
                  <a:pt x="727850" y="1121341"/>
                  <a:pt x="729760" y="1135661"/>
                  <a:pt x="718516" y="1136722"/>
                </a:cubicBezTo>
                <a:cubicBezTo>
                  <a:pt x="708226" y="1137252"/>
                  <a:pt x="705787" y="1130251"/>
                  <a:pt x="697938" y="1128449"/>
                </a:cubicBezTo>
                <a:cubicBezTo>
                  <a:pt x="697088" y="1116674"/>
                  <a:pt x="697408" y="1105960"/>
                  <a:pt x="710241" y="1107870"/>
                </a:cubicBezTo>
                <a:cubicBezTo>
                  <a:pt x="703029" y="1094505"/>
                  <a:pt x="689665" y="1087292"/>
                  <a:pt x="677360" y="1079017"/>
                </a:cubicBezTo>
                <a:cubicBezTo>
                  <a:pt x="677147" y="1058652"/>
                  <a:pt x="680648" y="1034679"/>
                  <a:pt x="664950" y="1029694"/>
                </a:cubicBezTo>
                <a:cubicBezTo>
                  <a:pt x="665372" y="1019193"/>
                  <a:pt x="680223" y="1023117"/>
                  <a:pt x="685526" y="1017283"/>
                </a:cubicBezTo>
                <a:cubicBezTo>
                  <a:pt x="681177" y="989703"/>
                  <a:pt x="708439" y="993629"/>
                  <a:pt x="710241" y="972096"/>
                </a:cubicBezTo>
                <a:cubicBezTo>
                  <a:pt x="727426" y="970081"/>
                  <a:pt x="739201" y="962549"/>
                  <a:pt x="751398" y="955654"/>
                </a:cubicBezTo>
                <a:cubicBezTo>
                  <a:pt x="762324" y="955654"/>
                  <a:pt x="774947" y="954063"/>
                  <a:pt x="780251" y="959791"/>
                </a:cubicBezTo>
                <a:cubicBezTo>
                  <a:pt x="785766" y="957033"/>
                  <a:pt x="787889" y="950987"/>
                  <a:pt x="788418" y="943349"/>
                </a:cubicBezTo>
                <a:cubicBezTo>
                  <a:pt x="798707" y="943773"/>
                  <a:pt x="801148" y="950987"/>
                  <a:pt x="808997" y="943349"/>
                </a:cubicBezTo>
                <a:cubicBezTo>
                  <a:pt x="807830" y="934863"/>
                  <a:pt x="797964" y="935183"/>
                  <a:pt x="792554" y="931046"/>
                </a:cubicBezTo>
                <a:cubicBezTo>
                  <a:pt x="801570" y="923514"/>
                  <a:pt x="791813" y="897420"/>
                  <a:pt x="800829" y="889783"/>
                </a:cubicBezTo>
                <a:cubicBezTo>
                  <a:pt x="811117" y="901451"/>
                  <a:pt x="815360" y="919271"/>
                  <a:pt x="821407" y="935076"/>
                </a:cubicBezTo>
                <a:cubicBezTo>
                  <a:pt x="830530" y="931894"/>
                  <a:pt x="843683" y="932637"/>
                  <a:pt x="846016" y="922665"/>
                </a:cubicBezTo>
                <a:cubicBezTo>
                  <a:pt x="844531" y="909088"/>
                  <a:pt x="833711" y="904845"/>
                  <a:pt x="825437" y="898056"/>
                </a:cubicBezTo>
                <a:cubicBezTo>
                  <a:pt x="825861" y="887766"/>
                  <a:pt x="833182" y="885327"/>
                  <a:pt x="825437" y="877478"/>
                </a:cubicBezTo>
                <a:cubicBezTo>
                  <a:pt x="814406" y="874614"/>
                  <a:pt x="817482" y="885964"/>
                  <a:pt x="813134" y="889783"/>
                </a:cubicBezTo>
                <a:cubicBezTo>
                  <a:pt x="800723" y="884797"/>
                  <a:pt x="816103" y="874083"/>
                  <a:pt x="817271" y="869205"/>
                </a:cubicBezTo>
                <a:cubicBezTo>
                  <a:pt x="835514" y="864749"/>
                  <a:pt x="837636" y="876205"/>
                  <a:pt x="850154" y="877478"/>
                </a:cubicBezTo>
                <a:cubicBezTo>
                  <a:pt x="853971" y="861356"/>
                  <a:pt x="835834" y="867084"/>
                  <a:pt x="841985" y="848627"/>
                </a:cubicBezTo>
                <a:cubicBezTo>
                  <a:pt x="854290" y="844490"/>
                  <a:pt x="849200" y="857854"/>
                  <a:pt x="850154" y="865068"/>
                </a:cubicBezTo>
                <a:cubicBezTo>
                  <a:pt x="868928" y="870159"/>
                  <a:pt x="866276" y="853824"/>
                  <a:pt x="883035" y="856900"/>
                </a:cubicBezTo>
                <a:cubicBezTo>
                  <a:pt x="903402" y="861143"/>
                  <a:pt x="904674" y="884586"/>
                  <a:pt x="936497" y="877478"/>
                </a:cubicBezTo>
                <a:cubicBezTo>
                  <a:pt x="945407" y="878115"/>
                  <a:pt x="938299" y="862841"/>
                  <a:pt x="940633" y="856900"/>
                </a:cubicBezTo>
                <a:cubicBezTo>
                  <a:pt x="960470" y="853400"/>
                  <a:pt x="969698" y="860719"/>
                  <a:pt x="981790" y="865068"/>
                </a:cubicBezTo>
                <a:cubicBezTo>
                  <a:pt x="994732" y="866977"/>
                  <a:pt x="992715" y="854035"/>
                  <a:pt x="1002368" y="852763"/>
                </a:cubicBezTo>
                <a:cubicBezTo>
                  <a:pt x="1000142" y="846716"/>
                  <a:pt x="1007141" y="831442"/>
                  <a:pt x="998338" y="832079"/>
                </a:cubicBezTo>
                <a:cubicBezTo>
                  <a:pt x="1001944" y="824760"/>
                  <a:pt x="1009793" y="821684"/>
                  <a:pt x="1006505" y="807364"/>
                </a:cubicBezTo>
                <a:cubicBezTo>
                  <a:pt x="1005339" y="797711"/>
                  <a:pt x="988261" y="804819"/>
                  <a:pt x="990063" y="811501"/>
                </a:cubicBezTo>
                <a:cubicBezTo>
                  <a:pt x="980729" y="808531"/>
                  <a:pt x="977760" y="799091"/>
                  <a:pt x="973623" y="791029"/>
                </a:cubicBezTo>
                <a:cubicBezTo>
                  <a:pt x="966728" y="791029"/>
                  <a:pt x="959833" y="791029"/>
                  <a:pt x="953043" y="791029"/>
                </a:cubicBezTo>
                <a:cubicBezTo>
                  <a:pt x="946680" y="768540"/>
                  <a:pt x="912419" y="773950"/>
                  <a:pt x="916025" y="741597"/>
                </a:cubicBezTo>
                <a:cubicBezTo>
                  <a:pt x="929496" y="730355"/>
                  <a:pt x="970015" y="746266"/>
                  <a:pt x="977760" y="729188"/>
                </a:cubicBezTo>
                <a:cubicBezTo>
                  <a:pt x="985079" y="730142"/>
                  <a:pt x="987200" y="736294"/>
                  <a:pt x="986033" y="745629"/>
                </a:cubicBezTo>
                <a:cubicBezTo>
                  <a:pt x="1000458" y="742553"/>
                  <a:pt x="1017112" y="758039"/>
                  <a:pt x="1027189" y="745629"/>
                </a:cubicBezTo>
                <a:cubicBezTo>
                  <a:pt x="1028674" y="733113"/>
                  <a:pt x="1013824" y="737037"/>
                  <a:pt x="1006611" y="733324"/>
                </a:cubicBezTo>
                <a:cubicBezTo>
                  <a:pt x="1012234" y="723778"/>
                  <a:pt x="1023159" y="719641"/>
                  <a:pt x="1018916" y="700336"/>
                </a:cubicBezTo>
                <a:cubicBezTo>
                  <a:pt x="1023690" y="686971"/>
                  <a:pt x="1023583" y="711368"/>
                  <a:pt x="1023053" y="716883"/>
                </a:cubicBezTo>
                <a:cubicBezTo>
                  <a:pt x="1034403" y="727384"/>
                  <a:pt x="1034191" y="749660"/>
                  <a:pt x="1039494" y="766208"/>
                </a:cubicBezTo>
                <a:cubicBezTo>
                  <a:pt x="1064527" y="762071"/>
                  <a:pt x="1087758" y="759737"/>
                  <a:pt x="1105366" y="778617"/>
                </a:cubicBezTo>
                <a:cubicBezTo>
                  <a:pt x="1126581" y="784982"/>
                  <a:pt x="1137825" y="767799"/>
                  <a:pt x="1146522" y="774481"/>
                </a:cubicBezTo>
                <a:cubicBezTo>
                  <a:pt x="1153310" y="790074"/>
                  <a:pt x="1147372" y="814683"/>
                  <a:pt x="1150659" y="823806"/>
                </a:cubicBezTo>
                <a:cubicBezTo>
                  <a:pt x="1167313" y="826775"/>
                  <a:pt x="1174206" y="819880"/>
                  <a:pt x="1171238" y="803227"/>
                </a:cubicBezTo>
                <a:cubicBezTo>
                  <a:pt x="1186830" y="806514"/>
                  <a:pt x="1176436" y="783815"/>
                  <a:pt x="1179510" y="774481"/>
                </a:cubicBezTo>
                <a:cubicBezTo>
                  <a:pt x="1161160" y="766632"/>
                  <a:pt x="1141431" y="760373"/>
                  <a:pt x="1146522" y="729188"/>
                </a:cubicBezTo>
                <a:cubicBezTo>
                  <a:pt x="1161479" y="718580"/>
                  <a:pt x="1189376" y="722293"/>
                  <a:pt x="1199983" y="737461"/>
                </a:cubicBezTo>
                <a:cubicBezTo>
                  <a:pt x="1210059" y="727809"/>
                  <a:pt x="1195421" y="728233"/>
                  <a:pt x="1191815" y="721019"/>
                </a:cubicBezTo>
                <a:cubicBezTo>
                  <a:pt x="1190117" y="704154"/>
                  <a:pt x="1205287" y="704367"/>
                  <a:pt x="1199983" y="684001"/>
                </a:cubicBezTo>
                <a:cubicBezTo>
                  <a:pt x="1214197" y="679015"/>
                  <a:pt x="1224061" y="669681"/>
                  <a:pt x="1237003" y="663421"/>
                </a:cubicBezTo>
                <a:cubicBezTo>
                  <a:pt x="1235623" y="634039"/>
                  <a:pt x="1243050" y="611977"/>
                  <a:pt x="1261612" y="593520"/>
                </a:cubicBezTo>
                <a:cubicBezTo>
                  <a:pt x="1290782" y="608264"/>
                  <a:pt x="1335438" y="607521"/>
                  <a:pt x="1327483" y="659391"/>
                </a:cubicBezTo>
                <a:cubicBezTo>
                  <a:pt x="1344561" y="664058"/>
                  <a:pt x="1343501" y="650694"/>
                  <a:pt x="1356336" y="651224"/>
                </a:cubicBezTo>
                <a:cubicBezTo>
                  <a:pt x="1356336" y="658013"/>
                  <a:pt x="1356336" y="664908"/>
                  <a:pt x="1356336" y="671802"/>
                </a:cubicBezTo>
                <a:cubicBezTo>
                  <a:pt x="1369382" y="686123"/>
                  <a:pt x="1372352" y="710625"/>
                  <a:pt x="1389218" y="721126"/>
                </a:cubicBezTo>
                <a:cubicBezTo>
                  <a:pt x="1392825" y="734279"/>
                  <a:pt x="1382747" y="733855"/>
                  <a:pt x="1381049" y="741704"/>
                </a:cubicBezTo>
                <a:cubicBezTo>
                  <a:pt x="1394840" y="753903"/>
                  <a:pt x="1416903" y="739371"/>
                  <a:pt x="1422207" y="729294"/>
                </a:cubicBezTo>
                <a:cubicBezTo>
                  <a:pt x="1426661" y="707125"/>
                  <a:pt x="1409902" y="705958"/>
                  <a:pt x="1397492" y="700547"/>
                </a:cubicBezTo>
                <a:cubicBezTo>
                  <a:pt x="1399719" y="678061"/>
                  <a:pt x="1410856" y="664588"/>
                  <a:pt x="1426237" y="655254"/>
                </a:cubicBezTo>
                <a:cubicBezTo>
                  <a:pt x="1422525" y="648042"/>
                  <a:pt x="1411069" y="648466"/>
                  <a:pt x="1409797" y="638813"/>
                </a:cubicBezTo>
                <a:cubicBezTo>
                  <a:pt x="1415630" y="625449"/>
                  <a:pt x="1411493" y="602112"/>
                  <a:pt x="1430268" y="601793"/>
                </a:cubicBezTo>
                <a:cubicBezTo>
                  <a:pt x="1437588" y="609537"/>
                  <a:pt x="1433345" y="629055"/>
                  <a:pt x="1434406" y="642949"/>
                </a:cubicBezTo>
                <a:cubicBezTo>
                  <a:pt x="1451695" y="643799"/>
                  <a:pt x="1451589" y="627357"/>
                  <a:pt x="1467287" y="626508"/>
                </a:cubicBezTo>
                <a:cubicBezTo>
                  <a:pt x="1469304" y="641465"/>
                  <a:pt x="1487867" y="634039"/>
                  <a:pt x="1496034" y="638919"/>
                </a:cubicBezTo>
                <a:cubicBezTo>
                  <a:pt x="1507596" y="645814"/>
                  <a:pt x="1508550" y="660982"/>
                  <a:pt x="1520855" y="663634"/>
                </a:cubicBezTo>
                <a:cubicBezTo>
                  <a:pt x="1516612" y="684319"/>
                  <a:pt x="1524992" y="692381"/>
                  <a:pt x="1537297" y="696517"/>
                </a:cubicBezTo>
                <a:cubicBezTo>
                  <a:pt x="1552465" y="685910"/>
                  <a:pt x="1532947" y="656209"/>
                  <a:pt x="1541433" y="638919"/>
                </a:cubicBezTo>
                <a:cubicBezTo>
                  <a:pt x="1538464" y="629585"/>
                  <a:pt x="1529024" y="626614"/>
                  <a:pt x="1520855" y="622478"/>
                </a:cubicBezTo>
                <a:cubicBezTo>
                  <a:pt x="1519477" y="612931"/>
                  <a:pt x="1521492" y="606673"/>
                  <a:pt x="1524885" y="601899"/>
                </a:cubicBezTo>
                <a:cubicBezTo>
                  <a:pt x="1511839" y="584397"/>
                  <a:pt x="1486170" y="571350"/>
                  <a:pt x="1463152" y="585458"/>
                </a:cubicBezTo>
                <a:cubicBezTo>
                  <a:pt x="1461772" y="598187"/>
                  <a:pt x="1472698" y="605082"/>
                  <a:pt x="1463152" y="614204"/>
                </a:cubicBezTo>
                <a:cubicBezTo>
                  <a:pt x="1444694" y="603914"/>
                  <a:pt x="1447135" y="572624"/>
                  <a:pt x="1426131" y="564773"/>
                </a:cubicBezTo>
                <a:cubicBezTo>
                  <a:pt x="1403433" y="575805"/>
                  <a:pt x="1369700" y="597656"/>
                  <a:pt x="1339682" y="577185"/>
                </a:cubicBezTo>
                <a:cubicBezTo>
                  <a:pt x="1336925" y="560743"/>
                  <a:pt x="1330772" y="547803"/>
                  <a:pt x="1331515" y="527860"/>
                </a:cubicBezTo>
                <a:cubicBezTo>
                  <a:pt x="1338516" y="521178"/>
                  <a:pt x="1346046" y="514920"/>
                  <a:pt x="1352091" y="507282"/>
                </a:cubicBezTo>
                <a:cubicBezTo>
                  <a:pt x="1339999" y="478217"/>
                  <a:pt x="1369276" y="471111"/>
                  <a:pt x="1368535" y="441410"/>
                </a:cubicBezTo>
                <a:cubicBezTo>
                  <a:pt x="1391021" y="440562"/>
                  <a:pt x="1403326" y="429636"/>
                  <a:pt x="1413828" y="416695"/>
                </a:cubicBezTo>
                <a:cubicBezTo>
                  <a:pt x="1422418" y="432500"/>
                  <a:pt x="1458803" y="433774"/>
                  <a:pt x="1467287" y="416695"/>
                </a:cubicBezTo>
                <a:cubicBezTo>
                  <a:pt x="1497201" y="421150"/>
                  <a:pt x="1517462" y="435152"/>
                  <a:pt x="1549494" y="437274"/>
                </a:cubicBezTo>
                <a:cubicBezTo>
                  <a:pt x="1542070" y="418604"/>
                  <a:pt x="1537190" y="397496"/>
                  <a:pt x="1524781" y="383812"/>
                </a:cubicBezTo>
                <a:cubicBezTo>
                  <a:pt x="1526053" y="371402"/>
                  <a:pt x="1537508" y="369068"/>
                  <a:pt x="1533054" y="350931"/>
                </a:cubicBezTo>
                <a:cubicBezTo>
                  <a:pt x="1542601" y="352203"/>
                  <a:pt x="1548859" y="350294"/>
                  <a:pt x="1553632" y="346792"/>
                </a:cubicBezTo>
                <a:cubicBezTo>
                  <a:pt x="1542388" y="325153"/>
                  <a:pt x="1531780" y="359097"/>
                  <a:pt x="1508337" y="350931"/>
                </a:cubicBezTo>
                <a:cubicBezTo>
                  <a:pt x="1495078" y="344460"/>
                  <a:pt x="1480440" y="336611"/>
                  <a:pt x="1471319" y="326214"/>
                </a:cubicBezTo>
                <a:cubicBezTo>
                  <a:pt x="1468137" y="322714"/>
                  <a:pt x="1470046" y="318259"/>
                  <a:pt x="1467181" y="313804"/>
                </a:cubicBezTo>
                <a:cubicBezTo>
                  <a:pt x="1462727" y="307016"/>
                  <a:pt x="1451695" y="300862"/>
                  <a:pt x="1450741" y="293226"/>
                </a:cubicBezTo>
                <a:cubicBezTo>
                  <a:pt x="1462727" y="263843"/>
                  <a:pt x="1529235" y="260556"/>
                  <a:pt x="1549389" y="285058"/>
                </a:cubicBezTo>
                <a:cubicBezTo>
                  <a:pt x="1563179" y="261086"/>
                  <a:pt x="1623853" y="254402"/>
                  <a:pt x="1635838" y="285058"/>
                </a:cubicBezTo>
                <a:cubicBezTo>
                  <a:pt x="1651537" y="267768"/>
                  <a:pt x="1663842" y="247190"/>
                  <a:pt x="1668722" y="219293"/>
                </a:cubicBezTo>
                <a:cubicBezTo>
                  <a:pt x="1681664" y="217278"/>
                  <a:pt x="1671904" y="238173"/>
                  <a:pt x="1681132" y="239871"/>
                </a:cubicBezTo>
                <a:cubicBezTo>
                  <a:pt x="1690042" y="240614"/>
                  <a:pt x="1694178" y="236476"/>
                  <a:pt x="1693543" y="227566"/>
                </a:cubicBezTo>
                <a:cubicBezTo>
                  <a:pt x="1690361" y="212822"/>
                  <a:pt x="1676253" y="209216"/>
                  <a:pt x="1664692" y="202851"/>
                </a:cubicBezTo>
                <a:cubicBezTo>
                  <a:pt x="1664692" y="187790"/>
                  <a:pt x="1664692" y="172620"/>
                  <a:pt x="1664692" y="157558"/>
                </a:cubicBezTo>
                <a:cubicBezTo>
                  <a:pt x="1682192" y="153209"/>
                  <a:pt x="1691633" y="140693"/>
                  <a:pt x="1705846" y="132843"/>
                </a:cubicBezTo>
                <a:cubicBezTo>
                  <a:pt x="1718258" y="141010"/>
                  <a:pt x="1741064" y="138782"/>
                  <a:pt x="1747003" y="153422"/>
                </a:cubicBezTo>
                <a:cubicBezTo>
                  <a:pt x="1755384" y="149496"/>
                  <a:pt x="1755914" y="137615"/>
                  <a:pt x="1755278" y="124675"/>
                </a:cubicBezTo>
                <a:close/>
                <a:moveTo>
                  <a:pt x="2064269" y="676"/>
                </a:moveTo>
                <a:cubicBezTo>
                  <a:pt x="2093334" y="-5265"/>
                  <a:pt x="2092379" y="29527"/>
                  <a:pt x="2080712" y="41832"/>
                </a:cubicBezTo>
                <a:cubicBezTo>
                  <a:pt x="2060345" y="38967"/>
                  <a:pt x="2058437" y="19345"/>
                  <a:pt x="2064269" y="676"/>
                </a:cubicBezTo>
                <a:close/>
              </a:path>
            </a:pathLst>
          </a:custGeom>
          <a:solidFill>
            <a:schemeClr val="accent6"/>
          </a:solidFill>
          <a:ln>
            <a:noFill/>
          </a:ln>
          <a:effectLst>
            <a:outerShdw blurRad="50800" dist="38100" dir="44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003 Talking Points">
  <p:cSld name="CUSTOM_2">
    <p:spTree>
      <p:nvGrpSpPr>
        <p:cNvPr id="188" name="Shape 188"/>
        <p:cNvGrpSpPr/>
        <p:nvPr/>
      </p:nvGrpSpPr>
      <p:grpSpPr>
        <a:xfrm>
          <a:off x="0" y="0"/>
          <a:ext cx="0" cy="0"/>
          <a:chOff x="0" y="0"/>
          <a:chExt cx="0" cy="0"/>
        </a:xfrm>
      </p:grpSpPr>
      <p:sp>
        <p:nvSpPr>
          <p:cNvPr id="189" name="Google Shape;189;p5"/>
          <p:cNvSpPr txBox="1"/>
          <p:nvPr>
            <p:ph type="title"/>
          </p:nvPr>
        </p:nvSpPr>
        <p:spPr>
          <a:xfrm>
            <a:off x="720400" y="669575"/>
            <a:ext cx="110559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190" name="Google Shape;190;p5"/>
          <p:cNvSpPr txBox="1"/>
          <p:nvPr>
            <p:ph type="body" idx="1"/>
          </p:nvPr>
        </p:nvSpPr>
        <p:spPr>
          <a:xfrm>
            <a:off x="720400" y="2841595"/>
            <a:ext cx="3294600" cy="1322700"/>
          </a:xfrm>
          <a:prstGeom prst="rect">
            <a:avLst/>
          </a:prstGeom>
        </p:spPr>
        <p:txBody>
          <a:bodyPr spcFirstLastPara="1" wrap="square" lIns="121900" tIns="121900" rIns="121900" bIns="121900" anchor="t" anchorCtr="0">
            <a:noAutofit/>
          </a:bodyPr>
          <a:lstStyle>
            <a:lvl1pPr marL="457200" lvl="0" indent="-342900" rtl="0">
              <a:spcBef>
                <a:spcPts val="0"/>
              </a:spcBef>
              <a:spcAft>
                <a:spcPts val="0"/>
              </a:spcAft>
              <a:buSzPts val="1800"/>
              <a:buChar char="●"/>
              <a:defRPr/>
            </a:lvl1pPr>
            <a:lvl2pPr marL="914400" lvl="1" indent="-342900" rtl="0">
              <a:spcBef>
                <a:spcPts val="2100"/>
              </a:spcBef>
              <a:spcAft>
                <a:spcPts val="0"/>
              </a:spcAft>
              <a:buSzPts val="1800"/>
              <a:buChar char="○"/>
              <a:defRPr/>
            </a:lvl2pPr>
            <a:lvl3pPr marL="1371600" lvl="2" indent="-342900" rtl="0">
              <a:spcBef>
                <a:spcPts val="2100"/>
              </a:spcBef>
              <a:spcAft>
                <a:spcPts val="0"/>
              </a:spcAft>
              <a:buSzPts val="1800"/>
              <a:buChar char="■"/>
              <a:defRPr/>
            </a:lvl3pPr>
            <a:lvl4pPr marL="1828800" lvl="3" indent="-342900" rtl="0">
              <a:spcBef>
                <a:spcPts val="2100"/>
              </a:spcBef>
              <a:spcAft>
                <a:spcPts val="0"/>
              </a:spcAft>
              <a:buSzPts val="1800"/>
              <a:buChar char="●"/>
              <a:defRPr/>
            </a:lvl4pPr>
            <a:lvl5pPr marL="2286000" lvl="4" indent="-342900" rtl="0">
              <a:spcBef>
                <a:spcPts val="2100"/>
              </a:spcBef>
              <a:spcAft>
                <a:spcPts val="0"/>
              </a:spcAft>
              <a:buSzPts val="1800"/>
              <a:buChar char="○"/>
              <a:defRPr/>
            </a:lvl5pPr>
            <a:lvl6pPr marL="2743200" lvl="5" indent="-342900" rtl="0">
              <a:spcBef>
                <a:spcPts val="2100"/>
              </a:spcBef>
              <a:spcAft>
                <a:spcPts val="0"/>
              </a:spcAft>
              <a:buSzPts val="1800"/>
              <a:buChar char="■"/>
              <a:defRPr/>
            </a:lvl6pPr>
            <a:lvl7pPr marL="3200400" lvl="6" indent="-342900" rtl="0">
              <a:spcBef>
                <a:spcPts val="2100"/>
              </a:spcBef>
              <a:spcAft>
                <a:spcPts val="0"/>
              </a:spcAft>
              <a:buSzPts val="1800"/>
              <a:buChar char="●"/>
              <a:defRPr/>
            </a:lvl7pPr>
            <a:lvl8pPr marL="3657600" lvl="7" indent="-342900" rtl="0">
              <a:spcBef>
                <a:spcPts val="2100"/>
              </a:spcBef>
              <a:spcAft>
                <a:spcPts val="0"/>
              </a:spcAft>
              <a:buSzPts val="1800"/>
              <a:buChar char="○"/>
              <a:defRPr/>
            </a:lvl8pPr>
            <a:lvl9pPr marL="4114800" lvl="8" indent="-342900" rtl="0">
              <a:spcBef>
                <a:spcPts val="2100"/>
              </a:spcBef>
              <a:spcAft>
                <a:spcPts val="2100"/>
              </a:spcAft>
              <a:buSzPts val="1800"/>
              <a:buChar char="■"/>
              <a:defRPr/>
            </a:lvl9pPr>
          </a:lstStyle>
          <a:p/>
        </p:txBody>
      </p:sp>
      <p:sp>
        <p:nvSpPr>
          <p:cNvPr id="191" name="Google Shape;191;p5"/>
          <p:cNvSpPr txBox="1"/>
          <p:nvPr>
            <p:ph type="body" idx="2"/>
          </p:nvPr>
        </p:nvSpPr>
        <p:spPr>
          <a:xfrm>
            <a:off x="4678325" y="2841595"/>
            <a:ext cx="3294600" cy="1322700"/>
          </a:xfrm>
          <a:prstGeom prst="rect">
            <a:avLst/>
          </a:prstGeom>
        </p:spPr>
        <p:txBody>
          <a:bodyPr spcFirstLastPara="1" wrap="square" lIns="121900" tIns="121900" rIns="121900" bIns="121900" anchor="t" anchorCtr="0">
            <a:noAutofit/>
          </a:bodyPr>
          <a:lstStyle>
            <a:lvl1pPr marL="457200" lvl="0" indent="-342900" rtl="0">
              <a:spcBef>
                <a:spcPts val="0"/>
              </a:spcBef>
              <a:spcAft>
                <a:spcPts val="0"/>
              </a:spcAft>
              <a:buSzPts val="1800"/>
              <a:buChar char="●"/>
              <a:defRPr/>
            </a:lvl1pPr>
            <a:lvl2pPr marL="914400" lvl="1" indent="-342900" rtl="0">
              <a:spcBef>
                <a:spcPts val="2100"/>
              </a:spcBef>
              <a:spcAft>
                <a:spcPts val="0"/>
              </a:spcAft>
              <a:buSzPts val="1800"/>
              <a:buChar char="○"/>
              <a:defRPr/>
            </a:lvl2pPr>
            <a:lvl3pPr marL="1371600" lvl="2" indent="-342900" rtl="0">
              <a:spcBef>
                <a:spcPts val="2100"/>
              </a:spcBef>
              <a:spcAft>
                <a:spcPts val="0"/>
              </a:spcAft>
              <a:buSzPts val="1800"/>
              <a:buChar char="■"/>
              <a:defRPr/>
            </a:lvl3pPr>
            <a:lvl4pPr marL="1828800" lvl="3" indent="-342900" rtl="0">
              <a:spcBef>
                <a:spcPts val="2100"/>
              </a:spcBef>
              <a:spcAft>
                <a:spcPts val="0"/>
              </a:spcAft>
              <a:buSzPts val="1800"/>
              <a:buChar char="●"/>
              <a:defRPr/>
            </a:lvl4pPr>
            <a:lvl5pPr marL="2286000" lvl="4" indent="-342900" rtl="0">
              <a:spcBef>
                <a:spcPts val="2100"/>
              </a:spcBef>
              <a:spcAft>
                <a:spcPts val="0"/>
              </a:spcAft>
              <a:buSzPts val="1800"/>
              <a:buChar char="○"/>
              <a:defRPr/>
            </a:lvl5pPr>
            <a:lvl6pPr marL="2743200" lvl="5" indent="-342900" rtl="0">
              <a:spcBef>
                <a:spcPts val="2100"/>
              </a:spcBef>
              <a:spcAft>
                <a:spcPts val="0"/>
              </a:spcAft>
              <a:buSzPts val="1800"/>
              <a:buChar char="■"/>
              <a:defRPr/>
            </a:lvl6pPr>
            <a:lvl7pPr marL="3200400" lvl="6" indent="-342900" rtl="0">
              <a:spcBef>
                <a:spcPts val="2100"/>
              </a:spcBef>
              <a:spcAft>
                <a:spcPts val="0"/>
              </a:spcAft>
              <a:buSzPts val="1800"/>
              <a:buChar char="●"/>
              <a:defRPr/>
            </a:lvl7pPr>
            <a:lvl8pPr marL="3657600" lvl="7" indent="-342900" rtl="0">
              <a:spcBef>
                <a:spcPts val="2100"/>
              </a:spcBef>
              <a:spcAft>
                <a:spcPts val="0"/>
              </a:spcAft>
              <a:buSzPts val="1800"/>
              <a:buChar char="○"/>
              <a:defRPr/>
            </a:lvl8pPr>
            <a:lvl9pPr marL="4114800" lvl="8" indent="-342900" rtl="0">
              <a:spcBef>
                <a:spcPts val="2100"/>
              </a:spcBef>
              <a:spcAft>
                <a:spcPts val="2100"/>
              </a:spcAft>
              <a:buSzPts val="1800"/>
              <a:buChar char="■"/>
              <a:defRPr/>
            </a:lvl9pPr>
          </a:lstStyle>
          <a:p/>
        </p:txBody>
      </p:sp>
      <p:sp>
        <p:nvSpPr>
          <p:cNvPr id="192" name="Google Shape;192;p5"/>
          <p:cNvSpPr txBox="1"/>
          <p:nvPr>
            <p:ph type="body" idx="3"/>
          </p:nvPr>
        </p:nvSpPr>
        <p:spPr>
          <a:xfrm>
            <a:off x="720400" y="4882654"/>
            <a:ext cx="3294600" cy="1322700"/>
          </a:xfrm>
          <a:prstGeom prst="rect">
            <a:avLst/>
          </a:prstGeom>
        </p:spPr>
        <p:txBody>
          <a:bodyPr spcFirstLastPara="1" wrap="square" lIns="121900" tIns="121900" rIns="121900" bIns="121900" anchor="t" anchorCtr="0">
            <a:noAutofit/>
          </a:bodyPr>
          <a:lstStyle>
            <a:lvl1pPr marL="457200" lvl="0" indent="-342900" rtl="0">
              <a:spcBef>
                <a:spcPts val="0"/>
              </a:spcBef>
              <a:spcAft>
                <a:spcPts val="0"/>
              </a:spcAft>
              <a:buSzPts val="1800"/>
              <a:buChar char="●"/>
              <a:defRPr/>
            </a:lvl1pPr>
            <a:lvl2pPr marL="914400" lvl="1" indent="-342900" rtl="0">
              <a:spcBef>
                <a:spcPts val="2100"/>
              </a:spcBef>
              <a:spcAft>
                <a:spcPts val="0"/>
              </a:spcAft>
              <a:buSzPts val="1800"/>
              <a:buChar char="○"/>
              <a:defRPr/>
            </a:lvl2pPr>
            <a:lvl3pPr marL="1371600" lvl="2" indent="-342900" rtl="0">
              <a:spcBef>
                <a:spcPts val="2100"/>
              </a:spcBef>
              <a:spcAft>
                <a:spcPts val="0"/>
              </a:spcAft>
              <a:buSzPts val="1800"/>
              <a:buChar char="■"/>
              <a:defRPr/>
            </a:lvl3pPr>
            <a:lvl4pPr marL="1828800" lvl="3" indent="-342900" rtl="0">
              <a:spcBef>
                <a:spcPts val="2100"/>
              </a:spcBef>
              <a:spcAft>
                <a:spcPts val="0"/>
              </a:spcAft>
              <a:buSzPts val="1800"/>
              <a:buChar char="●"/>
              <a:defRPr/>
            </a:lvl4pPr>
            <a:lvl5pPr marL="2286000" lvl="4" indent="-342900" rtl="0">
              <a:spcBef>
                <a:spcPts val="2100"/>
              </a:spcBef>
              <a:spcAft>
                <a:spcPts val="0"/>
              </a:spcAft>
              <a:buSzPts val="1800"/>
              <a:buChar char="○"/>
              <a:defRPr/>
            </a:lvl5pPr>
            <a:lvl6pPr marL="2743200" lvl="5" indent="-342900" rtl="0">
              <a:spcBef>
                <a:spcPts val="2100"/>
              </a:spcBef>
              <a:spcAft>
                <a:spcPts val="0"/>
              </a:spcAft>
              <a:buSzPts val="1800"/>
              <a:buChar char="■"/>
              <a:defRPr/>
            </a:lvl6pPr>
            <a:lvl7pPr marL="3200400" lvl="6" indent="-342900" rtl="0">
              <a:spcBef>
                <a:spcPts val="2100"/>
              </a:spcBef>
              <a:spcAft>
                <a:spcPts val="0"/>
              </a:spcAft>
              <a:buSzPts val="1800"/>
              <a:buChar char="●"/>
              <a:defRPr/>
            </a:lvl7pPr>
            <a:lvl8pPr marL="3657600" lvl="7" indent="-342900" rtl="0">
              <a:spcBef>
                <a:spcPts val="2100"/>
              </a:spcBef>
              <a:spcAft>
                <a:spcPts val="0"/>
              </a:spcAft>
              <a:buSzPts val="1800"/>
              <a:buChar char="○"/>
              <a:defRPr/>
            </a:lvl8pPr>
            <a:lvl9pPr marL="4114800" lvl="8" indent="-342900" rtl="0">
              <a:spcBef>
                <a:spcPts val="2100"/>
              </a:spcBef>
              <a:spcAft>
                <a:spcPts val="2100"/>
              </a:spcAft>
              <a:buSzPts val="1800"/>
              <a:buChar char="■"/>
              <a:defRPr/>
            </a:lvl9pPr>
          </a:lstStyle>
          <a:p/>
        </p:txBody>
      </p:sp>
      <p:sp>
        <p:nvSpPr>
          <p:cNvPr id="193" name="Google Shape;193;p5"/>
          <p:cNvSpPr txBox="1"/>
          <p:nvPr>
            <p:ph type="body" idx="4"/>
          </p:nvPr>
        </p:nvSpPr>
        <p:spPr>
          <a:xfrm>
            <a:off x="4678325" y="4882654"/>
            <a:ext cx="3294600" cy="1322700"/>
          </a:xfrm>
          <a:prstGeom prst="rect">
            <a:avLst/>
          </a:prstGeom>
        </p:spPr>
        <p:txBody>
          <a:bodyPr spcFirstLastPara="1" wrap="square" lIns="121900" tIns="121900" rIns="121900" bIns="121900" anchor="t" anchorCtr="0">
            <a:noAutofit/>
          </a:bodyPr>
          <a:lstStyle>
            <a:lvl1pPr marL="457200" lvl="0" indent="-342900" rtl="0">
              <a:spcBef>
                <a:spcPts val="0"/>
              </a:spcBef>
              <a:spcAft>
                <a:spcPts val="0"/>
              </a:spcAft>
              <a:buSzPts val="1800"/>
              <a:buChar char="●"/>
              <a:defRPr/>
            </a:lvl1pPr>
            <a:lvl2pPr marL="914400" lvl="1" indent="-342900" rtl="0">
              <a:spcBef>
                <a:spcPts val="2100"/>
              </a:spcBef>
              <a:spcAft>
                <a:spcPts val="0"/>
              </a:spcAft>
              <a:buSzPts val="1800"/>
              <a:buChar char="○"/>
              <a:defRPr/>
            </a:lvl2pPr>
            <a:lvl3pPr marL="1371600" lvl="2" indent="-342900" rtl="0">
              <a:spcBef>
                <a:spcPts val="2100"/>
              </a:spcBef>
              <a:spcAft>
                <a:spcPts val="0"/>
              </a:spcAft>
              <a:buSzPts val="1800"/>
              <a:buChar char="■"/>
              <a:defRPr/>
            </a:lvl3pPr>
            <a:lvl4pPr marL="1828800" lvl="3" indent="-342900" rtl="0">
              <a:spcBef>
                <a:spcPts val="2100"/>
              </a:spcBef>
              <a:spcAft>
                <a:spcPts val="0"/>
              </a:spcAft>
              <a:buSzPts val="1800"/>
              <a:buChar char="●"/>
              <a:defRPr/>
            </a:lvl4pPr>
            <a:lvl5pPr marL="2286000" lvl="4" indent="-342900" rtl="0">
              <a:spcBef>
                <a:spcPts val="2100"/>
              </a:spcBef>
              <a:spcAft>
                <a:spcPts val="0"/>
              </a:spcAft>
              <a:buSzPts val="1800"/>
              <a:buChar char="○"/>
              <a:defRPr/>
            </a:lvl5pPr>
            <a:lvl6pPr marL="2743200" lvl="5" indent="-342900" rtl="0">
              <a:spcBef>
                <a:spcPts val="2100"/>
              </a:spcBef>
              <a:spcAft>
                <a:spcPts val="0"/>
              </a:spcAft>
              <a:buSzPts val="1800"/>
              <a:buChar char="■"/>
              <a:defRPr/>
            </a:lvl6pPr>
            <a:lvl7pPr marL="3200400" lvl="6" indent="-342900" rtl="0">
              <a:spcBef>
                <a:spcPts val="2100"/>
              </a:spcBef>
              <a:spcAft>
                <a:spcPts val="0"/>
              </a:spcAft>
              <a:buSzPts val="1800"/>
              <a:buChar char="●"/>
              <a:defRPr/>
            </a:lvl7pPr>
            <a:lvl8pPr marL="3657600" lvl="7" indent="-342900" rtl="0">
              <a:spcBef>
                <a:spcPts val="2100"/>
              </a:spcBef>
              <a:spcAft>
                <a:spcPts val="0"/>
              </a:spcAft>
              <a:buSzPts val="1800"/>
              <a:buChar char="○"/>
              <a:defRPr/>
            </a:lvl8pPr>
            <a:lvl9pPr marL="4114800" lvl="8" indent="-342900" rtl="0">
              <a:spcBef>
                <a:spcPts val="2100"/>
              </a:spcBef>
              <a:spcAft>
                <a:spcPts val="2100"/>
              </a:spcAft>
              <a:buSzPts val="1800"/>
              <a:buChar char="■"/>
              <a:defRPr/>
            </a:lvl9pPr>
          </a:lstStyle>
          <a:p/>
        </p:txBody>
      </p:sp>
      <p:sp>
        <p:nvSpPr>
          <p:cNvPr id="194" name="Google Shape;194;p5"/>
          <p:cNvSpPr txBox="1"/>
          <p:nvPr>
            <p:ph type="title" idx="5"/>
          </p:nvPr>
        </p:nvSpPr>
        <p:spPr>
          <a:xfrm>
            <a:off x="720400" y="2145825"/>
            <a:ext cx="3294600" cy="6957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3500"/>
              <a:buFont typeface="Aldrich"/>
              <a:buNone/>
              <a:defRPr sz="3500"/>
            </a:lvl1pPr>
            <a:lvl2pPr lvl="1"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195" name="Google Shape;195;p5"/>
          <p:cNvSpPr txBox="1"/>
          <p:nvPr>
            <p:ph type="title" idx="6"/>
          </p:nvPr>
        </p:nvSpPr>
        <p:spPr>
          <a:xfrm>
            <a:off x="4678325" y="2145825"/>
            <a:ext cx="3294600" cy="6957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3500"/>
              <a:buFont typeface="Aldrich"/>
              <a:buNone/>
              <a:defRPr sz="3500"/>
            </a:lvl1pPr>
            <a:lvl2pPr lvl="1"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196" name="Google Shape;196;p5"/>
          <p:cNvSpPr txBox="1"/>
          <p:nvPr>
            <p:ph type="title" idx="7"/>
          </p:nvPr>
        </p:nvSpPr>
        <p:spPr>
          <a:xfrm>
            <a:off x="720400" y="4186884"/>
            <a:ext cx="3294600" cy="6957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3500"/>
              <a:buFont typeface="Aldrich"/>
              <a:buNone/>
              <a:defRPr sz="3500"/>
            </a:lvl1pPr>
            <a:lvl2pPr lvl="1"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197" name="Google Shape;197;p5"/>
          <p:cNvSpPr txBox="1"/>
          <p:nvPr>
            <p:ph type="title" idx="8"/>
          </p:nvPr>
        </p:nvSpPr>
        <p:spPr>
          <a:xfrm>
            <a:off x="4678325" y="4186884"/>
            <a:ext cx="3294600" cy="6957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3500"/>
              <a:buFont typeface="Aldrich"/>
              <a:buNone/>
              <a:defRPr sz="3500"/>
            </a:lvl1pPr>
            <a:lvl2pPr lvl="1"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algn="ctr" rtl="0">
              <a:spcBef>
                <a:spcPts val="0"/>
              </a:spcBef>
              <a:spcAft>
                <a:spcPts val="0"/>
              </a:spcAft>
              <a:buClr>
                <a:schemeClr val="dk1"/>
              </a:buClr>
              <a:buSzPts val="3500"/>
              <a:buFont typeface="Abril Fatface" panose="02000503000000020003"/>
              <a:buNone/>
              <a:defRPr sz="35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198" name="Google Shape;198;p5"/>
          <p:cNvSpPr/>
          <p:nvPr/>
        </p:nvSpPr>
        <p:spPr>
          <a:xfrm rot="10800000">
            <a:off x="10110662" y="4955987"/>
            <a:ext cx="2088836" cy="1920486"/>
          </a:xfrm>
          <a:custGeom>
            <a:avLst/>
            <a:gdLst/>
            <a:ahLst/>
            <a:cxnLst/>
            <a:rect l="l" t="t" r="r" b="b"/>
            <a:pathLst>
              <a:path w="2164597" h="1990141" extrusionOk="0">
                <a:moveTo>
                  <a:pt x="589481" y="1958208"/>
                </a:moveTo>
                <a:cubicBezTo>
                  <a:pt x="596581" y="1958356"/>
                  <a:pt x="605638" y="1960472"/>
                  <a:pt x="611014" y="1958906"/>
                </a:cubicBezTo>
                <a:cubicBezTo>
                  <a:pt x="615500" y="1978630"/>
                  <a:pt x="587651" y="1977360"/>
                  <a:pt x="579694" y="1969319"/>
                </a:cubicBezTo>
                <a:cubicBezTo>
                  <a:pt x="577239" y="1959880"/>
                  <a:pt x="582382" y="1958060"/>
                  <a:pt x="589481" y="1958208"/>
                </a:cubicBezTo>
                <a:close/>
                <a:moveTo>
                  <a:pt x="2027840" y="1906594"/>
                </a:moveTo>
                <a:cubicBezTo>
                  <a:pt x="2060938" y="1895082"/>
                  <a:pt x="2057975" y="1939353"/>
                  <a:pt x="2048747" y="1953658"/>
                </a:cubicBezTo>
                <a:cubicBezTo>
                  <a:pt x="2040029" y="1953658"/>
                  <a:pt x="2031311" y="1953658"/>
                  <a:pt x="2022593" y="1953658"/>
                </a:cubicBezTo>
                <a:cubicBezTo>
                  <a:pt x="2023608" y="1937236"/>
                  <a:pt x="2019037" y="1915229"/>
                  <a:pt x="2027840" y="1906594"/>
                </a:cubicBezTo>
                <a:close/>
                <a:moveTo>
                  <a:pt x="1510221" y="1890850"/>
                </a:moveTo>
                <a:cubicBezTo>
                  <a:pt x="1517332" y="1892458"/>
                  <a:pt x="1514538" y="1903971"/>
                  <a:pt x="1515468" y="1911757"/>
                </a:cubicBezTo>
                <a:cubicBezTo>
                  <a:pt x="1544334" y="1918276"/>
                  <a:pt x="1546281" y="1959669"/>
                  <a:pt x="1536377" y="1990141"/>
                </a:cubicBezTo>
                <a:cubicBezTo>
                  <a:pt x="1521056" y="1988025"/>
                  <a:pt x="1518686" y="1972958"/>
                  <a:pt x="1505057" y="1969234"/>
                </a:cubicBezTo>
                <a:cubicBezTo>
                  <a:pt x="1512845" y="1935291"/>
                  <a:pt x="1474924" y="1925133"/>
                  <a:pt x="1494561" y="1896099"/>
                </a:cubicBezTo>
                <a:cubicBezTo>
                  <a:pt x="1502010" y="1896606"/>
                  <a:pt x="1509375" y="1896945"/>
                  <a:pt x="1510221" y="1890850"/>
                </a:cubicBezTo>
                <a:close/>
                <a:moveTo>
                  <a:pt x="1814359" y="1867531"/>
                </a:moveTo>
                <a:cubicBezTo>
                  <a:pt x="1818719" y="1866790"/>
                  <a:pt x="1823629" y="1869478"/>
                  <a:pt x="1829088" y="1875192"/>
                </a:cubicBezTo>
                <a:cubicBezTo>
                  <a:pt x="1828580" y="1888481"/>
                  <a:pt x="1809619" y="1887549"/>
                  <a:pt x="1802933" y="1880439"/>
                </a:cubicBezTo>
                <a:cubicBezTo>
                  <a:pt x="1806191" y="1872440"/>
                  <a:pt x="1810000" y="1868271"/>
                  <a:pt x="1814359" y="1867531"/>
                </a:cubicBezTo>
                <a:close/>
                <a:moveTo>
                  <a:pt x="1844834" y="1864779"/>
                </a:moveTo>
                <a:cubicBezTo>
                  <a:pt x="1860831" y="1860970"/>
                  <a:pt x="1863877" y="1870111"/>
                  <a:pt x="1876151" y="1870028"/>
                </a:cubicBezTo>
                <a:cubicBezTo>
                  <a:pt x="1876066" y="1883910"/>
                  <a:pt x="1878182" y="1899908"/>
                  <a:pt x="1870904" y="1906595"/>
                </a:cubicBezTo>
                <a:cubicBezTo>
                  <a:pt x="1847710" y="1908203"/>
                  <a:pt x="1829935" y="1884756"/>
                  <a:pt x="1844834" y="1864779"/>
                </a:cubicBezTo>
                <a:close/>
                <a:moveTo>
                  <a:pt x="1625258" y="1817630"/>
                </a:moveTo>
                <a:cubicBezTo>
                  <a:pt x="1631945" y="1830073"/>
                  <a:pt x="1638632" y="1842602"/>
                  <a:pt x="1646165" y="1854198"/>
                </a:cubicBezTo>
                <a:cubicBezTo>
                  <a:pt x="1640494" y="1869434"/>
                  <a:pt x="1621279" y="1871127"/>
                  <a:pt x="1599101" y="1869858"/>
                </a:cubicBezTo>
                <a:cubicBezTo>
                  <a:pt x="1598763" y="1847680"/>
                  <a:pt x="1572775" y="1850897"/>
                  <a:pt x="1557285" y="1843786"/>
                </a:cubicBezTo>
                <a:cubicBezTo>
                  <a:pt x="1566850" y="1810350"/>
                  <a:pt x="1595461" y="1827026"/>
                  <a:pt x="1625258" y="1817630"/>
                </a:cubicBezTo>
                <a:close/>
                <a:moveTo>
                  <a:pt x="532629" y="1786311"/>
                </a:moveTo>
                <a:cubicBezTo>
                  <a:pt x="545496" y="1790967"/>
                  <a:pt x="546766" y="1822879"/>
                  <a:pt x="537878" y="1833375"/>
                </a:cubicBezTo>
                <a:cubicBezTo>
                  <a:pt x="519170" y="1830159"/>
                  <a:pt x="529160" y="1798162"/>
                  <a:pt x="532629" y="1786311"/>
                </a:cubicBezTo>
                <a:close/>
                <a:moveTo>
                  <a:pt x="1755954" y="1676523"/>
                </a:moveTo>
                <a:cubicBezTo>
                  <a:pt x="1779232" y="1682618"/>
                  <a:pt x="1796077" y="1718084"/>
                  <a:pt x="1782110" y="1744495"/>
                </a:cubicBezTo>
                <a:cubicBezTo>
                  <a:pt x="1768567" y="1726634"/>
                  <a:pt x="1753669" y="1710213"/>
                  <a:pt x="1755954" y="1676523"/>
                </a:cubicBezTo>
                <a:close/>
                <a:moveTo>
                  <a:pt x="1272332" y="1655278"/>
                </a:moveTo>
                <a:cubicBezTo>
                  <a:pt x="1264936" y="1655278"/>
                  <a:pt x="1257551" y="1657140"/>
                  <a:pt x="1254079" y="1660864"/>
                </a:cubicBezTo>
                <a:cubicBezTo>
                  <a:pt x="1252388" y="1672969"/>
                  <a:pt x="1254926" y="1680925"/>
                  <a:pt x="1259243" y="1687020"/>
                </a:cubicBezTo>
                <a:cubicBezTo>
                  <a:pt x="1279474" y="1688035"/>
                  <a:pt x="1289293" y="1678725"/>
                  <a:pt x="1290648" y="1660864"/>
                </a:cubicBezTo>
                <a:cubicBezTo>
                  <a:pt x="1287134" y="1657140"/>
                  <a:pt x="1279728" y="1655278"/>
                  <a:pt x="1272332" y="1655278"/>
                </a:cubicBezTo>
                <a:close/>
                <a:moveTo>
                  <a:pt x="530510" y="1636083"/>
                </a:moveTo>
                <a:cubicBezTo>
                  <a:pt x="534752" y="1635839"/>
                  <a:pt x="538979" y="1636929"/>
                  <a:pt x="543042" y="1640040"/>
                </a:cubicBezTo>
                <a:cubicBezTo>
                  <a:pt x="544058" y="1660270"/>
                  <a:pt x="534747" y="1670090"/>
                  <a:pt x="516886" y="1671360"/>
                </a:cubicBezTo>
                <a:cubicBezTo>
                  <a:pt x="505205" y="1682364"/>
                  <a:pt x="503681" y="1703441"/>
                  <a:pt x="485482" y="1707927"/>
                </a:cubicBezTo>
                <a:cubicBezTo>
                  <a:pt x="467452" y="1703356"/>
                  <a:pt x="474139" y="1674069"/>
                  <a:pt x="459411" y="1666112"/>
                </a:cubicBezTo>
                <a:cubicBezTo>
                  <a:pt x="464405" y="1655446"/>
                  <a:pt x="479472" y="1654853"/>
                  <a:pt x="495978" y="1655700"/>
                </a:cubicBezTo>
                <a:cubicBezTo>
                  <a:pt x="504930" y="1649542"/>
                  <a:pt x="517786" y="1636813"/>
                  <a:pt x="530510" y="1636083"/>
                </a:cubicBezTo>
                <a:close/>
                <a:moveTo>
                  <a:pt x="2116636" y="1603388"/>
                </a:moveTo>
                <a:cubicBezTo>
                  <a:pt x="2128232" y="1614477"/>
                  <a:pt x="2148801" y="1616508"/>
                  <a:pt x="2142792" y="1645204"/>
                </a:cubicBezTo>
                <a:cubicBezTo>
                  <a:pt x="2135089" y="1647912"/>
                  <a:pt x="2129587" y="1652906"/>
                  <a:pt x="2121883" y="1655700"/>
                </a:cubicBezTo>
                <a:cubicBezTo>
                  <a:pt x="2104192" y="1655954"/>
                  <a:pt x="2099198" y="1643511"/>
                  <a:pt x="2090480" y="1634792"/>
                </a:cubicBezTo>
                <a:cubicBezTo>
                  <a:pt x="2088447" y="1613461"/>
                  <a:pt x="2112742" y="1618625"/>
                  <a:pt x="2116636" y="1603388"/>
                </a:cubicBezTo>
                <a:close/>
                <a:moveTo>
                  <a:pt x="1667157" y="1603303"/>
                </a:moveTo>
                <a:cubicBezTo>
                  <a:pt x="1683663" y="1612953"/>
                  <a:pt x="1679431" y="1643256"/>
                  <a:pt x="1714222" y="1634623"/>
                </a:cubicBezTo>
                <a:cubicBezTo>
                  <a:pt x="1729119" y="1635554"/>
                  <a:pt x="1707957" y="1600425"/>
                  <a:pt x="1729965" y="1608467"/>
                </a:cubicBezTo>
                <a:cubicBezTo>
                  <a:pt x="1730559" y="1621502"/>
                  <a:pt x="1739701" y="1624634"/>
                  <a:pt x="1729965" y="1634623"/>
                </a:cubicBezTo>
                <a:cubicBezTo>
                  <a:pt x="1726495" y="1634623"/>
                  <a:pt x="1722940" y="1634623"/>
                  <a:pt x="1719469" y="1634623"/>
                </a:cubicBezTo>
                <a:cubicBezTo>
                  <a:pt x="1717776" y="1666366"/>
                  <a:pt x="1723533" y="1705134"/>
                  <a:pt x="1714137" y="1728835"/>
                </a:cubicBezTo>
                <a:cubicBezTo>
                  <a:pt x="1677823" y="1727312"/>
                  <a:pt x="1658862" y="1743226"/>
                  <a:pt x="1641001" y="1760155"/>
                </a:cubicBezTo>
                <a:cubicBezTo>
                  <a:pt x="1630505" y="1760155"/>
                  <a:pt x="1620094" y="1760155"/>
                  <a:pt x="1609597" y="1760155"/>
                </a:cubicBezTo>
                <a:cubicBezTo>
                  <a:pt x="1606973" y="1731375"/>
                  <a:pt x="1615353" y="1691675"/>
                  <a:pt x="1604434" y="1671276"/>
                </a:cubicBezTo>
                <a:cubicBezTo>
                  <a:pt x="1594869" y="1676946"/>
                  <a:pt x="1591821" y="1684226"/>
                  <a:pt x="1583526" y="1692183"/>
                </a:cubicBezTo>
                <a:cubicBezTo>
                  <a:pt x="1576416" y="1699040"/>
                  <a:pt x="1574215" y="1712329"/>
                  <a:pt x="1557370" y="1707843"/>
                </a:cubicBezTo>
                <a:cubicBezTo>
                  <a:pt x="1543997" y="1700310"/>
                  <a:pt x="1545434" y="1677962"/>
                  <a:pt x="1541710" y="1660779"/>
                </a:cubicBezTo>
                <a:cubicBezTo>
                  <a:pt x="1556439" y="1652823"/>
                  <a:pt x="1563127" y="1662556"/>
                  <a:pt x="1583526" y="1655531"/>
                </a:cubicBezTo>
                <a:cubicBezTo>
                  <a:pt x="1597154" y="1653414"/>
                  <a:pt x="1599270" y="1639955"/>
                  <a:pt x="1614845" y="1639870"/>
                </a:cubicBezTo>
                <a:cubicBezTo>
                  <a:pt x="1636178" y="1631660"/>
                  <a:pt x="1637447" y="1603218"/>
                  <a:pt x="1667157" y="1603303"/>
                </a:cubicBezTo>
                <a:close/>
                <a:moveTo>
                  <a:pt x="245167" y="1577232"/>
                </a:moveTo>
                <a:cubicBezTo>
                  <a:pt x="278772" y="1574523"/>
                  <a:pt x="283344" y="1624381"/>
                  <a:pt x="271238" y="1650452"/>
                </a:cubicBezTo>
                <a:cubicBezTo>
                  <a:pt x="255663" y="1650367"/>
                  <a:pt x="253462" y="1636823"/>
                  <a:pt x="239920" y="1634792"/>
                </a:cubicBezTo>
                <a:cubicBezTo>
                  <a:pt x="239411" y="1613291"/>
                  <a:pt x="238903" y="1591876"/>
                  <a:pt x="245167" y="1577232"/>
                </a:cubicBezTo>
                <a:close/>
                <a:moveTo>
                  <a:pt x="1703641" y="1571984"/>
                </a:moveTo>
                <a:cubicBezTo>
                  <a:pt x="1722348" y="1568936"/>
                  <a:pt x="1719554" y="1587474"/>
                  <a:pt x="1719301" y="1603303"/>
                </a:cubicBezTo>
                <a:cubicBezTo>
                  <a:pt x="1695346" y="1606096"/>
                  <a:pt x="1698224" y="1585781"/>
                  <a:pt x="1703641" y="1571984"/>
                </a:cubicBezTo>
                <a:close/>
                <a:moveTo>
                  <a:pt x="354871" y="1535416"/>
                </a:moveTo>
                <a:cubicBezTo>
                  <a:pt x="360965" y="1543288"/>
                  <a:pt x="369938" y="1548198"/>
                  <a:pt x="370531" y="1561572"/>
                </a:cubicBezTo>
                <a:cubicBezTo>
                  <a:pt x="359695" y="1563773"/>
                  <a:pt x="356732" y="1557932"/>
                  <a:pt x="349622" y="1556323"/>
                </a:cubicBezTo>
                <a:cubicBezTo>
                  <a:pt x="348945" y="1546928"/>
                  <a:pt x="356056" y="1545319"/>
                  <a:pt x="354871" y="1535416"/>
                </a:cubicBezTo>
                <a:close/>
                <a:moveTo>
                  <a:pt x="939752" y="1528105"/>
                </a:moveTo>
                <a:cubicBezTo>
                  <a:pt x="935975" y="1529766"/>
                  <a:pt x="933266" y="1533850"/>
                  <a:pt x="929880" y="1540580"/>
                </a:cubicBezTo>
                <a:cubicBezTo>
                  <a:pt x="948588" y="1541088"/>
                  <a:pt x="948757" y="1560134"/>
                  <a:pt x="966533" y="1561573"/>
                </a:cubicBezTo>
                <a:cubicBezTo>
                  <a:pt x="973305" y="1540919"/>
                  <a:pt x="949350" y="1550907"/>
                  <a:pt x="956037" y="1530168"/>
                </a:cubicBezTo>
                <a:cubicBezTo>
                  <a:pt x="948376" y="1527206"/>
                  <a:pt x="943530" y="1526444"/>
                  <a:pt x="939752" y="1528105"/>
                </a:cubicBezTo>
                <a:close/>
                <a:moveTo>
                  <a:pt x="914220" y="1519672"/>
                </a:moveTo>
                <a:cubicBezTo>
                  <a:pt x="898900" y="1520011"/>
                  <a:pt x="894836" y="1531608"/>
                  <a:pt x="888064" y="1540580"/>
                </a:cubicBezTo>
                <a:cubicBezTo>
                  <a:pt x="894328" y="1546675"/>
                  <a:pt x="906602" y="1546590"/>
                  <a:pt x="919469" y="1545828"/>
                </a:cubicBezTo>
                <a:cubicBezTo>
                  <a:pt x="923787" y="1531015"/>
                  <a:pt x="912104" y="1532285"/>
                  <a:pt x="914220" y="1519672"/>
                </a:cubicBezTo>
                <a:close/>
                <a:moveTo>
                  <a:pt x="1554545" y="1513535"/>
                </a:moveTo>
                <a:cubicBezTo>
                  <a:pt x="1565729" y="1513027"/>
                  <a:pt x="1578701" y="1516328"/>
                  <a:pt x="1583441" y="1519756"/>
                </a:cubicBezTo>
                <a:cubicBezTo>
                  <a:pt x="1579973" y="1538887"/>
                  <a:pt x="1568544" y="1550145"/>
                  <a:pt x="1546874" y="1551076"/>
                </a:cubicBezTo>
                <a:cubicBezTo>
                  <a:pt x="1539595" y="1547860"/>
                  <a:pt x="1546027" y="1530930"/>
                  <a:pt x="1536379" y="1530169"/>
                </a:cubicBezTo>
                <a:cubicBezTo>
                  <a:pt x="1533966" y="1518360"/>
                  <a:pt x="1543362" y="1514043"/>
                  <a:pt x="1554545" y="1513535"/>
                </a:cubicBezTo>
                <a:close/>
                <a:moveTo>
                  <a:pt x="1008347" y="1504012"/>
                </a:moveTo>
                <a:cubicBezTo>
                  <a:pt x="1026209" y="1502149"/>
                  <a:pt x="1030441" y="1534231"/>
                  <a:pt x="1008347" y="1530168"/>
                </a:cubicBezTo>
                <a:cubicBezTo>
                  <a:pt x="1004708" y="1514085"/>
                  <a:pt x="1004708" y="1520095"/>
                  <a:pt x="1008347" y="1504012"/>
                </a:cubicBezTo>
                <a:close/>
                <a:moveTo>
                  <a:pt x="532631" y="1493600"/>
                </a:moveTo>
                <a:cubicBezTo>
                  <a:pt x="552691" y="1499610"/>
                  <a:pt x="539063" y="1539394"/>
                  <a:pt x="543127" y="1561572"/>
                </a:cubicBezTo>
                <a:cubicBezTo>
                  <a:pt x="539656" y="1580702"/>
                  <a:pt x="554469" y="1581633"/>
                  <a:pt x="553623" y="1598140"/>
                </a:cubicBezTo>
                <a:cubicBezTo>
                  <a:pt x="523826" y="1615746"/>
                  <a:pt x="495047" y="1617269"/>
                  <a:pt x="464743" y="1592891"/>
                </a:cubicBezTo>
                <a:cubicBezTo>
                  <a:pt x="462965" y="1535500"/>
                  <a:pt x="520102" y="1536771"/>
                  <a:pt x="532631" y="1493600"/>
                </a:cubicBezTo>
                <a:close/>
                <a:moveTo>
                  <a:pt x="742667" y="1481688"/>
                </a:moveTo>
                <a:cubicBezTo>
                  <a:pt x="751020" y="1480787"/>
                  <a:pt x="759612" y="1481263"/>
                  <a:pt x="767865" y="1483189"/>
                </a:cubicBezTo>
                <a:cubicBezTo>
                  <a:pt x="767104" y="1492839"/>
                  <a:pt x="750174" y="1486405"/>
                  <a:pt x="746958" y="1493600"/>
                </a:cubicBezTo>
                <a:cubicBezTo>
                  <a:pt x="740863" y="1508413"/>
                  <a:pt x="724271" y="1512646"/>
                  <a:pt x="720802" y="1530167"/>
                </a:cubicBezTo>
                <a:cubicBezTo>
                  <a:pt x="707935" y="1530845"/>
                  <a:pt x="695661" y="1530929"/>
                  <a:pt x="689482" y="1525003"/>
                </a:cubicBezTo>
                <a:cubicBezTo>
                  <a:pt x="694688" y="1499483"/>
                  <a:pt x="717606" y="1484389"/>
                  <a:pt x="742667" y="1481688"/>
                </a:cubicBezTo>
                <a:close/>
                <a:moveTo>
                  <a:pt x="830589" y="1404722"/>
                </a:moveTo>
                <a:cubicBezTo>
                  <a:pt x="850567" y="1404468"/>
                  <a:pt x="860385" y="1423513"/>
                  <a:pt x="872405" y="1436125"/>
                </a:cubicBezTo>
                <a:cubicBezTo>
                  <a:pt x="876468" y="1440358"/>
                  <a:pt x="885949" y="1447891"/>
                  <a:pt x="877653" y="1457034"/>
                </a:cubicBezTo>
                <a:cubicBezTo>
                  <a:pt x="863179" y="1455256"/>
                  <a:pt x="858777" y="1429523"/>
                  <a:pt x="841085" y="1446538"/>
                </a:cubicBezTo>
                <a:cubicBezTo>
                  <a:pt x="844386" y="1460758"/>
                  <a:pt x="862924" y="1459573"/>
                  <a:pt x="861994" y="1477941"/>
                </a:cubicBezTo>
                <a:cubicBezTo>
                  <a:pt x="864279" y="1497664"/>
                  <a:pt x="850905" y="1501728"/>
                  <a:pt x="841085" y="1509261"/>
                </a:cubicBezTo>
                <a:cubicBezTo>
                  <a:pt x="817639" y="1503251"/>
                  <a:pt x="816199" y="1477348"/>
                  <a:pt x="814929" y="1462198"/>
                </a:cubicBezTo>
                <a:cubicBezTo>
                  <a:pt x="792159" y="1454748"/>
                  <a:pt x="790889" y="1480057"/>
                  <a:pt x="778362" y="1467445"/>
                </a:cubicBezTo>
                <a:cubicBezTo>
                  <a:pt x="779124" y="1448992"/>
                  <a:pt x="793260" y="1444082"/>
                  <a:pt x="794022" y="1425629"/>
                </a:cubicBezTo>
                <a:cubicBezTo>
                  <a:pt x="815268" y="1427660"/>
                  <a:pt x="830419" y="1423683"/>
                  <a:pt x="830589" y="1404722"/>
                </a:cubicBezTo>
                <a:close/>
                <a:moveTo>
                  <a:pt x="929965" y="1388976"/>
                </a:moveTo>
                <a:cubicBezTo>
                  <a:pt x="920992" y="1388638"/>
                  <a:pt x="916591" y="1392955"/>
                  <a:pt x="914305" y="1399389"/>
                </a:cubicBezTo>
                <a:cubicBezTo>
                  <a:pt x="924125" y="1400066"/>
                  <a:pt x="917861" y="1416741"/>
                  <a:pt x="929965" y="1415133"/>
                </a:cubicBezTo>
                <a:cubicBezTo>
                  <a:pt x="930473" y="1402097"/>
                  <a:pt x="939700" y="1398966"/>
                  <a:pt x="929965" y="1388976"/>
                </a:cubicBezTo>
                <a:close/>
                <a:moveTo>
                  <a:pt x="293236" y="1387584"/>
                </a:moveTo>
                <a:cubicBezTo>
                  <a:pt x="302565" y="1385781"/>
                  <a:pt x="313098" y="1385951"/>
                  <a:pt x="323552" y="1389062"/>
                </a:cubicBezTo>
                <a:cubicBezTo>
                  <a:pt x="343867" y="1408361"/>
                  <a:pt x="363929" y="1442644"/>
                  <a:pt x="344460" y="1472693"/>
                </a:cubicBezTo>
                <a:cubicBezTo>
                  <a:pt x="325329" y="1476248"/>
                  <a:pt x="306453" y="1479973"/>
                  <a:pt x="281736" y="1477941"/>
                </a:cubicBezTo>
                <a:cubicBezTo>
                  <a:pt x="272933" y="1469308"/>
                  <a:pt x="277588" y="1447214"/>
                  <a:pt x="276487" y="1430878"/>
                </a:cubicBezTo>
                <a:cubicBezTo>
                  <a:pt x="248109" y="1416149"/>
                  <a:pt x="265251" y="1392992"/>
                  <a:pt x="293236" y="1387584"/>
                </a:cubicBezTo>
                <a:close/>
                <a:moveTo>
                  <a:pt x="1207346" y="1331276"/>
                </a:moveTo>
                <a:cubicBezTo>
                  <a:pt x="1219067" y="1335236"/>
                  <a:pt x="1219099" y="1350884"/>
                  <a:pt x="1217512" y="1368152"/>
                </a:cubicBezTo>
                <a:cubicBezTo>
                  <a:pt x="1207017" y="1368152"/>
                  <a:pt x="1196604" y="1368152"/>
                  <a:pt x="1186108" y="1368152"/>
                </a:cubicBezTo>
                <a:cubicBezTo>
                  <a:pt x="1186192" y="1354270"/>
                  <a:pt x="1184160" y="1338272"/>
                  <a:pt x="1191355" y="1331585"/>
                </a:cubicBezTo>
                <a:cubicBezTo>
                  <a:pt x="1198234" y="1329934"/>
                  <a:pt x="1203439" y="1329956"/>
                  <a:pt x="1207346" y="1331276"/>
                </a:cubicBezTo>
                <a:close/>
                <a:moveTo>
                  <a:pt x="971697" y="1300352"/>
                </a:moveTo>
                <a:cubicBezTo>
                  <a:pt x="948588" y="1301621"/>
                  <a:pt x="942154" y="1319651"/>
                  <a:pt x="919384" y="1321259"/>
                </a:cubicBezTo>
                <a:cubicBezTo>
                  <a:pt x="919469" y="1328031"/>
                  <a:pt x="919469" y="1335056"/>
                  <a:pt x="919469" y="1341998"/>
                </a:cubicBezTo>
                <a:cubicBezTo>
                  <a:pt x="934451" y="1354949"/>
                  <a:pt x="948165" y="1369000"/>
                  <a:pt x="956037" y="1389061"/>
                </a:cubicBezTo>
                <a:cubicBezTo>
                  <a:pt x="972966" y="1393040"/>
                  <a:pt x="983378" y="1403537"/>
                  <a:pt x="987440" y="1420381"/>
                </a:cubicBezTo>
                <a:cubicBezTo>
                  <a:pt x="989896" y="1436803"/>
                  <a:pt x="980923" y="1441712"/>
                  <a:pt x="971781" y="1446537"/>
                </a:cubicBezTo>
                <a:cubicBezTo>
                  <a:pt x="977707" y="1482173"/>
                  <a:pt x="951719" y="1485729"/>
                  <a:pt x="956121" y="1519757"/>
                </a:cubicBezTo>
                <a:cubicBezTo>
                  <a:pt x="987018" y="1525428"/>
                  <a:pt x="1000054" y="1549044"/>
                  <a:pt x="1013598" y="1572069"/>
                </a:cubicBezTo>
                <a:cubicBezTo>
                  <a:pt x="1030273" y="1575117"/>
                  <a:pt x="1029764" y="1562250"/>
                  <a:pt x="1039752" y="1572069"/>
                </a:cubicBezTo>
                <a:cubicBezTo>
                  <a:pt x="1043223" y="1613884"/>
                  <a:pt x="1075728" y="1626666"/>
                  <a:pt x="1102477" y="1645289"/>
                </a:cubicBezTo>
                <a:cubicBezTo>
                  <a:pt x="1098075" y="1651300"/>
                  <a:pt x="1095620" y="1659256"/>
                  <a:pt x="1097229" y="1671445"/>
                </a:cubicBezTo>
                <a:cubicBezTo>
                  <a:pt x="1111872" y="1674238"/>
                  <a:pt x="1124401" y="1679147"/>
                  <a:pt x="1139046" y="1681942"/>
                </a:cubicBezTo>
                <a:cubicBezTo>
                  <a:pt x="1150556" y="1676016"/>
                  <a:pt x="1156396" y="1664419"/>
                  <a:pt x="1170448" y="1661034"/>
                </a:cubicBezTo>
                <a:cubicBezTo>
                  <a:pt x="1188816" y="1657987"/>
                  <a:pt x="1187631" y="1685751"/>
                  <a:pt x="1201768" y="1671445"/>
                </a:cubicBezTo>
                <a:cubicBezTo>
                  <a:pt x="1211503" y="1662134"/>
                  <a:pt x="1197536" y="1658155"/>
                  <a:pt x="1201768" y="1640125"/>
                </a:cubicBezTo>
                <a:cubicBezTo>
                  <a:pt x="1180013" y="1639194"/>
                  <a:pt x="1176289" y="1620233"/>
                  <a:pt x="1165199" y="1608805"/>
                </a:cubicBezTo>
                <a:cubicBezTo>
                  <a:pt x="1175189" y="1606521"/>
                  <a:pt x="1178320" y="1597548"/>
                  <a:pt x="1191357" y="1598309"/>
                </a:cubicBezTo>
                <a:cubicBezTo>
                  <a:pt x="1205492" y="1601527"/>
                  <a:pt x="1204391" y="1620148"/>
                  <a:pt x="1222676" y="1619218"/>
                </a:cubicBezTo>
                <a:cubicBezTo>
                  <a:pt x="1250948" y="1626581"/>
                  <a:pt x="1250440" y="1605081"/>
                  <a:pt x="1269739" y="1603558"/>
                </a:cubicBezTo>
                <a:cubicBezTo>
                  <a:pt x="1277951" y="1604066"/>
                  <a:pt x="1273803" y="1616847"/>
                  <a:pt x="1285399" y="1614054"/>
                </a:cubicBezTo>
                <a:cubicBezTo>
                  <a:pt x="1287347" y="1570292"/>
                  <a:pt x="1253234" y="1562588"/>
                  <a:pt x="1238336" y="1535586"/>
                </a:cubicBezTo>
                <a:cubicBezTo>
                  <a:pt x="1210063" y="1532539"/>
                  <a:pt x="1200752" y="1510446"/>
                  <a:pt x="1170363" y="1509430"/>
                </a:cubicBezTo>
                <a:cubicBezTo>
                  <a:pt x="1153604" y="1487845"/>
                  <a:pt x="1138198" y="1464905"/>
                  <a:pt x="1112804" y="1451955"/>
                </a:cubicBezTo>
                <a:cubicBezTo>
                  <a:pt x="1112804" y="1432824"/>
                  <a:pt x="1112804" y="1413609"/>
                  <a:pt x="1112804" y="1394479"/>
                </a:cubicBezTo>
                <a:cubicBezTo>
                  <a:pt x="1106032" y="1387284"/>
                  <a:pt x="1090118" y="1389316"/>
                  <a:pt x="1076236" y="1389231"/>
                </a:cubicBezTo>
                <a:cubicBezTo>
                  <a:pt x="1054821" y="1375772"/>
                  <a:pt x="1043138" y="1356895"/>
                  <a:pt x="1029173" y="1342168"/>
                </a:cubicBezTo>
                <a:cubicBezTo>
                  <a:pt x="1024094" y="1347500"/>
                  <a:pt x="1018845" y="1352747"/>
                  <a:pt x="1013513" y="1357826"/>
                </a:cubicBezTo>
                <a:cubicBezTo>
                  <a:pt x="1014020" y="1324307"/>
                  <a:pt x="959676" y="1345469"/>
                  <a:pt x="971697" y="1300352"/>
                </a:cubicBezTo>
                <a:close/>
                <a:moveTo>
                  <a:pt x="344375" y="1284522"/>
                </a:moveTo>
                <a:cubicBezTo>
                  <a:pt x="340481" y="1304160"/>
                  <a:pt x="364351" y="1295950"/>
                  <a:pt x="365282" y="1310678"/>
                </a:cubicBezTo>
                <a:cubicBezTo>
                  <a:pt x="374255" y="1364091"/>
                  <a:pt x="295195" y="1354610"/>
                  <a:pt x="313055" y="1300182"/>
                </a:cubicBezTo>
                <a:cubicBezTo>
                  <a:pt x="331593" y="1302975"/>
                  <a:pt x="325922" y="1281644"/>
                  <a:pt x="344375" y="1284522"/>
                </a:cubicBezTo>
                <a:close/>
                <a:moveTo>
                  <a:pt x="192857" y="1242621"/>
                </a:moveTo>
                <a:cubicBezTo>
                  <a:pt x="204030" y="1254133"/>
                  <a:pt x="216727" y="1264036"/>
                  <a:pt x="224176" y="1279188"/>
                </a:cubicBezTo>
                <a:cubicBezTo>
                  <a:pt x="246016" y="1279103"/>
                  <a:pt x="249993" y="1261159"/>
                  <a:pt x="271241" y="1273941"/>
                </a:cubicBezTo>
                <a:cubicBezTo>
                  <a:pt x="274372" y="1286468"/>
                  <a:pt x="278774" y="1297811"/>
                  <a:pt x="276488" y="1315756"/>
                </a:cubicBezTo>
                <a:cubicBezTo>
                  <a:pt x="264046" y="1324220"/>
                  <a:pt x="253379" y="1334548"/>
                  <a:pt x="239921" y="1341912"/>
                </a:cubicBezTo>
                <a:cubicBezTo>
                  <a:pt x="244407" y="1358333"/>
                  <a:pt x="259643" y="1364005"/>
                  <a:pt x="260828" y="1383728"/>
                </a:cubicBezTo>
                <a:cubicBezTo>
                  <a:pt x="257697" y="1386775"/>
                  <a:pt x="236026" y="1395917"/>
                  <a:pt x="234672" y="1383728"/>
                </a:cubicBezTo>
                <a:cubicBezTo>
                  <a:pt x="219943" y="1384659"/>
                  <a:pt x="228155" y="1408614"/>
                  <a:pt x="208517" y="1404635"/>
                </a:cubicBezTo>
                <a:cubicBezTo>
                  <a:pt x="194380" y="1381188"/>
                  <a:pt x="211480" y="1368746"/>
                  <a:pt x="224176" y="1357572"/>
                </a:cubicBezTo>
                <a:cubicBezTo>
                  <a:pt x="221298" y="1348260"/>
                  <a:pt x="221468" y="1335818"/>
                  <a:pt x="213679" y="1331416"/>
                </a:cubicBezTo>
                <a:cubicBezTo>
                  <a:pt x="216812" y="1292479"/>
                  <a:pt x="183799" y="1271316"/>
                  <a:pt x="192857" y="1242621"/>
                </a:cubicBezTo>
                <a:close/>
                <a:moveTo>
                  <a:pt x="2132379" y="1227046"/>
                </a:moveTo>
                <a:cubicBezTo>
                  <a:pt x="2149732" y="1228909"/>
                  <a:pt x="2155066" y="1242706"/>
                  <a:pt x="2163783" y="1253202"/>
                </a:cubicBezTo>
                <a:cubicBezTo>
                  <a:pt x="2155403" y="1272671"/>
                  <a:pt x="2142706" y="1287908"/>
                  <a:pt x="2148124" y="1321174"/>
                </a:cubicBezTo>
                <a:cubicBezTo>
                  <a:pt x="2144230" y="1339034"/>
                  <a:pt x="2169370" y="1327861"/>
                  <a:pt x="2163783" y="1347330"/>
                </a:cubicBezTo>
                <a:cubicBezTo>
                  <a:pt x="2137121" y="1348515"/>
                  <a:pt x="2123154" y="1362482"/>
                  <a:pt x="2121967" y="1389145"/>
                </a:cubicBezTo>
                <a:cubicBezTo>
                  <a:pt x="2108086" y="1389145"/>
                  <a:pt x="2092086" y="1387114"/>
                  <a:pt x="2085399" y="1394394"/>
                </a:cubicBezTo>
                <a:cubicBezTo>
                  <a:pt x="2084384" y="1405822"/>
                  <a:pt x="2089632" y="1411069"/>
                  <a:pt x="2101059" y="1410054"/>
                </a:cubicBezTo>
                <a:cubicBezTo>
                  <a:pt x="2103346" y="1424528"/>
                  <a:pt x="2081590" y="1414963"/>
                  <a:pt x="2080152" y="1425713"/>
                </a:cubicBezTo>
                <a:cubicBezTo>
                  <a:pt x="2068724" y="1440358"/>
                  <a:pt x="2103684" y="1449414"/>
                  <a:pt x="2085399" y="1472777"/>
                </a:cubicBezTo>
                <a:cubicBezTo>
                  <a:pt x="2068554" y="1463466"/>
                  <a:pt x="2052811" y="1453054"/>
                  <a:pt x="2048747" y="1430961"/>
                </a:cubicBezTo>
                <a:cubicBezTo>
                  <a:pt x="2039606" y="1435786"/>
                  <a:pt x="2037236" y="1447298"/>
                  <a:pt x="2038337" y="1462281"/>
                </a:cubicBezTo>
                <a:cubicBezTo>
                  <a:pt x="2023184" y="1476755"/>
                  <a:pt x="1998637" y="1481919"/>
                  <a:pt x="1996519" y="1509345"/>
                </a:cubicBezTo>
                <a:cubicBezTo>
                  <a:pt x="1968079" y="1507905"/>
                  <a:pt x="1957413" y="1527206"/>
                  <a:pt x="1938960" y="1509345"/>
                </a:cubicBezTo>
                <a:cubicBezTo>
                  <a:pt x="1934304" y="1532538"/>
                  <a:pt x="1928548" y="1554715"/>
                  <a:pt x="1902392" y="1556408"/>
                </a:cubicBezTo>
                <a:cubicBezTo>
                  <a:pt x="1919152" y="1572745"/>
                  <a:pt x="1926347" y="1598648"/>
                  <a:pt x="1944207" y="1613969"/>
                </a:cubicBezTo>
                <a:cubicBezTo>
                  <a:pt x="1966977" y="1621080"/>
                  <a:pt x="1963085" y="1601526"/>
                  <a:pt x="1975527" y="1598225"/>
                </a:cubicBezTo>
                <a:cubicBezTo>
                  <a:pt x="1991695" y="1606858"/>
                  <a:pt x="2013111" y="1597040"/>
                  <a:pt x="2027840" y="1603472"/>
                </a:cubicBezTo>
                <a:cubicBezTo>
                  <a:pt x="2032833" y="1605673"/>
                  <a:pt x="2052726" y="1626582"/>
                  <a:pt x="2053996" y="1629628"/>
                </a:cubicBezTo>
                <a:cubicBezTo>
                  <a:pt x="2061106" y="1647236"/>
                  <a:pt x="2049002" y="1669921"/>
                  <a:pt x="2053996" y="1697600"/>
                </a:cubicBezTo>
                <a:cubicBezTo>
                  <a:pt x="2047054" y="1704372"/>
                  <a:pt x="2038251" y="1700817"/>
                  <a:pt x="2033087" y="1692352"/>
                </a:cubicBezTo>
                <a:cubicBezTo>
                  <a:pt x="2009640" y="1702086"/>
                  <a:pt x="1985008" y="1710551"/>
                  <a:pt x="1949456" y="1708012"/>
                </a:cubicBezTo>
                <a:cubicBezTo>
                  <a:pt x="1928887" y="1710128"/>
                  <a:pt x="1927109" y="1731037"/>
                  <a:pt x="1907640" y="1734168"/>
                </a:cubicBezTo>
                <a:cubicBezTo>
                  <a:pt x="1924061" y="1743902"/>
                  <a:pt x="1945224" y="1748812"/>
                  <a:pt x="1949456" y="1770735"/>
                </a:cubicBezTo>
                <a:cubicBezTo>
                  <a:pt x="1946578" y="1792236"/>
                  <a:pt x="1929988" y="1800024"/>
                  <a:pt x="1902392" y="1796891"/>
                </a:cubicBezTo>
                <a:cubicBezTo>
                  <a:pt x="1888849" y="1802478"/>
                  <a:pt x="1907386" y="1840231"/>
                  <a:pt x="1881484" y="1833459"/>
                </a:cubicBezTo>
                <a:cubicBezTo>
                  <a:pt x="1867263" y="1816615"/>
                  <a:pt x="1882415" y="1795622"/>
                  <a:pt x="1891981" y="1786395"/>
                </a:cubicBezTo>
                <a:cubicBezTo>
                  <a:pt x="1890542" y="1774038"/>
                  <a:pt x="1872512" y="1786818"/>
                  <a:pt x="1871072" y="1791644"/>
                </a:cubicBezTo>
                <a:cubicBezTo>
                  <a:pt x="1860238" y="1781571"/>
                  <a:pt x="1842038" y="1778862"/>
                  <a:pt x="1829257" y="1770735"/>
                </a:cubicBezTo>
                <a:cubicBezTo>
                  <a:pt x="1832474" y="1751267"/>
                  <a:pt x="1815882" y="1737639"/>
                  <a:pt x="1829257" y="1723672"/>
                </a:cubicBezTo>
                <a:cubicBezTo>
                  <a:pt x="1855497" y="1718339"/>
                  <a:pt x="1857952" y="1736877"/>
                  <a:pt x="1871072" y="1744579"/>
                </a:cubicBezTo>
                <a:cubicBezTo>
                  <a:pt x="1882923" y="1738993"/>
                  <a:pt x="1873105" y="1711736"/>
                  <a:pt x="1876321" y="1697516"/>
                </a:cubicBezTo>
                <a:cubicBezTo>
                  <a:pt x="1859053" y="1688627"/>
                  <a:pt x="1835860" y="1685750"/>
                  <a:pt x="1829257" y="1666112"/>
                </a:cubicBezTo>
                <a:cubicBezTo>
                  <a:pt x="1834252" y="1650199"/>
                  <a:pt x="1850251" y="1645288"/>
                  <a:pt x="1855412" y="1629544"/>
                </a:cubicBezTo>
                <a:cubicBezTo>
                  <a:pt x="1857360" y="1620656"/>
                  <a:pt x="1851350" y="1619725"/>
                  <a:pt x="1844917" y="1619132"/>
                </a:cubicBezTo>
                <a:cubicBezTo>
                  <a:pt x="1848217" y="1602287"/>
                  <a:pt x="1841445" y="1590521"/>
                  <a:pt x="1834420" y="1577316"/>
                </a:cubicBezTo>
                <a:cubicBezTo>
                  <a:pt x="1824940" y="1559286"/>
                  <a:pt x="1818253" y="1546251"/>
                  <a:pt x="1803101" y="1530252"/>
                </a:cubicBezTo>
                <a:cubicBezTo>
                  <a:pt x="1784055" y="1531860"/>
                  <a:pt x="1769072" y="1529406"/>
                  <a:pt x="1756036" y="1525090"/>
                </a:cubicBezTo>
                <a:cubicBezTo>
                  <a:pt x="1757561" y="1514424"/>
                  <a:pt x="1770173" y="1514847"/>
                  <a:pt x="1771696" y="1504181"/>
                </a:cubicBezTo>
                <a:cubicBezTo>
                  <a:pt x="1769410" y="1497747"/>
                  <a:pt x="1765009" y="1493431"/>
                  <a:pt x="1756036" y="1493770"/>
                </a:cubicBezTo>
                <a:cubicBezTo>
                  <a:pt x="1763062" y="1450091"/>
                  <a:pt x="1726071" y="1450599"/>
                  <a:pt x="1719469" y="1420550"/>
                </a:cubicBezTo>
                <a:cubicBezTo>
                  <a:pt x="1721162" y="1403112"/>
                  <a:pt x="1734959" y="1397695"/>
                  <a:pt x="1745455" y="1389060"/>
                </a:cubicBezTo>
                <a:cubicBezTo>
                  <a:pt x="1758746" y="1381358"/>
                  <a:pt x="1755698" y="1400573"/>
                  <a:pt x="1766364" y="1404720"/>
                </a:cubicBezTo>
                <a:cubicBezTo>
                  <a:pt x="1779061" y="1409631"/>
                  <a:pt x="1794213" y="1401504"/>
                  <a:pt x="1797683" y="1420380"/>
                </a:cubicBezTo>
                <a:cubicBezTo>
                  <a:pt x="1814528" y="1419280"/>
                  <a:pt x="1819776" y="1429607"/>
                  <a:pt x="1839500" y="1425629"/>
                </a:cubicBezTo>
                <a:cubicBezTo>
                  <a:pt x="1845424" y="1445775"/>
                  <a:pt x="1862017" y="1455340"/>
                  <a:pt x="1865655" y="1477940"/>
                </a:cubicBezTo>
                <a:cubicBezTo>
                  <a:pt x="1879707" y="1481496"/>
                  <a:pt x="1875728" y="1467106"/>
                  <a:pt x="1881315" y="1462196"/>
                </a:cubicBezTo>
                <a:cubicBezTo>
                  <a:pt x="1897822" y="1464736"/>
                  <a:pt x="1901799" y="1454748"/>
                  <a:pt x="1912719" y="1451785"/>
                </a:cubicBezTo>
                <a:cubicBezTo>
                  <a:pt x="1908909" y="1432231"/>
                  <a:pt x="1909756" y="1422581"/>
                  <a:pt x="1917968" y="1404720"/>
                </a:cubicBezTo>
                <a:cubicBezTo>
                  <a:pt x="1936759" y="1403366"/>
                  <a:pt x="1937182" y="1420380"/>
                  <a:pt x="1954620" y="1420380"/>
                </a:cubicBezTo>
                <a:cubicBezTo>
                  <a:pt x="1974766" y="1416148"/>
                  <a:pt x="1978660" y="1395664"/>
                  <a:pt x="1996436" y="1389060"/>
                </a:cubicBezTo>
                <a:cubicBezTo>
                  <a:pt x="2010825" y="1379072"/>
                  <a:pt x="2023860" y="1367645"/>
                  <a:pt x="2038251" y="1357657"/>
                </a:cubicBezTo>
                <a:cubicBezTo>
                  <a:pt x="2038251" y="1350715"/>
                  <a:pt x="2038251" y="1343690"/>
                  <a:pt x="2038251" y="1336749"/>
                </a:cubicBezTo>
                <a:cubicBezTo>
                  <a:pt x="2046716" y="1338273"/>
                  <a:pt x="2047224" y="1331839"/>
                  <a:pt x="2053911" y="1331501"/>
                </a:cubicBezTo>
                <a:cubicBezTo>
                  <a:pt x="2051795" y="1318888"/>
                  <a:pt x="2063475" y="1320158"/>
                  <a:pt x="2059159" y="1305429"/>
                </a:cubicBezTo>
                <a:cubicBezTo>
                  <a:pt x="2077274" y="1293917"/>
                  <a:pt x="2084469" y="1271402"/>
                  <a:pt x="2106223" y="1263613"/>
                </a:cubicBezTo>
                <a:cubicBezTo>
                  <a:pt x="2106900" y="1243298"/>
                  <a:pt x="2121628" y="1237204"/>
                  <a:pt x="2132379" y="1227046"/>
                </a:cubicBezTo>
                <a:close/>
                <a:moveTo>
                  <a:pt x="230692" y="1125923"/>
                </a:moveTo>
                <a:cubicBezTo>
                  <a:pt x="234100" y="1125300"/>
                  <a:pt x="237317" y="1125787"/>
                  <a:pt x="239835" y="1127670"/>
                </a:cubicBezTo>
                <a:cubicBezTo>
                  <a:pt x="239835" y="1134612"/>
                  <a:pt x="239835" y="1141552"/>
                  <a:pt x="239835" y="1148577"/>
                </a:cubicBezTo>
                <a:cubicBezTo>
                  <a:pt x="228831" y="1151963"/>
                  <a:pt x="216642" y="1162376"/>
                  <a:pt x="208515" y="1153741"/>
                </a:cubicBezTo>
                <a:cubicBezTo>
                  <a:pt x="208515" y="1139648"/>
                  <a:pt x="220467" y="1127792"/>
                  <a:pt x="230692" y="1125923"/>
                </a:cubicBezTo>
                <a:close/>
                <a:moveTo>
                  <a:pt x="266075" y="1101514"/>
                </a:moveTo>
                <a:cubicBezTo>
                  <a:pt x="270307" y="1104223"/>
                  <a:pt x="274625" y="1106931"/>
                  <a:pt x="281735" y="1106678"/>
                </a:cubicBezTo>
                <a:cubicBezTo>
                  <a:pt x="283259" y="1120475"/>
                  <a:pt x="274456" y="1123861"/>
                  <a:pt x="260828" y="1122422"/>
                </a:cubicBezTo>
                <a:cubicBezTo>
                  <a:pt x="258626" y="1111502"/>
                  <a:pt x="264467" y="1108539"/>
                  <a:pt x="266075" y="1101514"/>
                </a:cubicBezTo>
                <a:close/>
                <a:moveTo>
                  <a:pt x="30758" y="1017883"/>
                </a:moveTo>
                <a:cubicBezTo>
                  <a:pt x="58522" y="1028464"/>
                  <a:pt x="71304" y="1054027"/>
                  <a:pt x="93481" y="1070195"/>
                </a:cubicBezTo>
                <a:cubicBezTo>
                  <a:pt x="127764" y="1071888"/>
                  <a:pt x="140207" y="1065540"/>
                  <a:pt x="166701" y="1070195"/>
                </a:cubicBezTo>
                <a:cubicBezTo>
                  <a:pt x="165431" y="1087972"/>
                  <a:pt x="172033" y="1085262"/>
                  <a:pt x="171865" y="1096351"/>
                </a:cubicBezTo>
                <a:cubicBezTo>
                  <a:pt x="171526" y="1116497"/>
                  <a:pt x="150872" y="1122593"/>
                  <a:pt x="150956" y="1127755"/>
                </a:cubicBezTo>
                <a:cubicBezTo>
                  <a:pt x="151211" y="1138421"/>
                  <a:pt x="181344" y="1154504"/>
                  <a:pt x="171865" y="1185231"/>
                </a:cubicBezTo>
                <a:cubicBezTo>
                  <a:pt x="184815" y="1191072"/>
                  <a:pt x="194635" y="1217313"/>
                  <a:pt x="182361" y="1232295"/>
                </a:cubicBezTo>
                <a:cubicBezTo>
                  <a:pt x="165431" y="1217820"/>
                  <a:pt x="155443" y="1196404"/>
                  <a:pt x="135297" y="1185231"/>
                </a:cubicBezTo>
                <a:cubicBezTo>
                  <a:pt x="135297" y="1179983"/>
                  <a:pt x="135297" y="1174735"/>
                  <a:pt x="135297" y="1169571"/>
                </a:cubicBezTo>
                <a:cubicBezTo>
                  <a:pt x="112273" y="1145616"/>
                  <a:pt x="101861" y="1108964"/>
                  <a:pt x="77821" y="1085940"/>
                </a:cubicBezTo>
                <a:cubicBezTo>
                  <a:pt x="55051" y="1091273"/>
                  <a:pt x="53781" y="1075104"/>
                  <a:pt x="41169" y="1070280"/>
                </a:cubicBezTo>
                <a:cubicBezTo>
                  <a:pt x="30461" y="1071423"/>
                  <a:pt x="22081" y="1070216"/>
                  <a:pt x="14685" y="1068016"/>
                </a:cubicBezTo>
                <a:lnTo>
                  <a:pt x="0" y="1062142"/>
                </a:lnTo>
                <a:lnTo>
                  <a:pt x="0" y="1034378"/>
                </a:lnTo>
                <a:lnTo>
                  <a:pt x="12326" y="1033438"/>
                </a:lnTo>
                <a:cubicBezTo>
                  <a:pt x="23500" y="1033268"/>
                  <a:pt x="33848" y="1032274"/>
                  <a:pt x="30758" y="1017883"/>
                </a:cubicBezTo>
                <a:close/>
                <a:moveTo>
                  <a:pt x="0" y="957316"/>
                </a:moveTo>
                <a:lnTo>
                  <a:pt x="9934" y="970820"/>
                </a:lnTo>
                <a:cubicBezTo>
                  <a:pt x="16874" y="982248"/>
                  <a:pt x="34397" y="985549"/>
                  <a:pt x="25593" y="1012635"/>
                </a:cubicBezTo>
                <a:lnTo>
                  <a:pt x="0" y="1012635"/>
                </a:lnTo>
                <a:close/>
                <a:moveTo>
                  <a:pt x="1384775" y="871527"/>
                </a:moveTo>
                <a:cubicBezTo>
                  <a:pt x="1395271" y="880245"/>
                  <a:pt x="1409070" y="885579"/>
                  <a:pt x="1410931" y="902847"/>
                </a:cubicBezTo>
                <a:cubicBezTo>
                  <a:pt x="1398149" y="912750"/>
                  <a:pt x="1379865" y="917236"/>
                  <a:pt x="1369030" y="902847"/>
                </a:cubicBezTo>
                <a:cubicBezTo>
                  <a:pt x="1368777" y="886932"/>
                  <a:pt x="1380034" y="882531"/>
                  <a:pt x="1384775" y="871527"/>
                </a:cubicBezTo>
                <a:close/>
                <a:moveTo>
                  <a:pt x="119636" y="866278"/>
                </a:moveTo>
                <a:cubicBezTo>
                  <a:pt x="140712" y="861199"/>
                  <a:pt x="140712" y="897514"/>
                  <a:pt x="119636" y="892435"/>
                </a:cubicBezTo>
                <a:cubicBezTo>
                  <a:pt x="115996" y="876351"/>
                  <a:pt x="115996" y="882362"/>
                  <a:pt x="119636" y="866278"/>
                </a:cubicBezTo>
                <a:close/>
                <a:moveTo>
                  <a:pt x="0" y="856391"/>
                </a:moveTo>
                <a:lnTo>
                  <a:pt x="10008" y="868704"/>
                </a:lnTo>
                <a:cubicBezTo>
                  <a:pt x="14759" y="871804"/>
                  <a:pt x="20345" y="874068"/>
                  <a:pt x="25593" y="876691"/>
                </a:cubicBezTo>
                <a:cubicBezTo>
                  <a:pt x="19414" y="886172"/>
                  <a:pt x="11965" y="894404"/>
                  <a:pt x="5215" y="903334"/>
                </a:cubicBezTo>
                <a:lnTo>
                  <a:pt x="0" y="913266"/>
                </a:lnTo>
                <a:close/>
                <a:moveTo>
                  <a:pt x="1118136" y="840124"/>
                </a:moveTo>
                <a:cubicBezTo>
                  <a:pt x="1130833" y="851721"/>
                  <a:pt x="1134812" y="872291"/>
                  <a:pt x="1144292" y="887188"/>
                </a:cubicBezTo>
                <a:cubicBezTo>
                  <a:pt x="1124739" y="883633"/>
                  <a:pt x="1101884" y="862894"/>
                  <a:pt x="1118136" y="840124"/>
                </a:cubicBezTo>
                <a:close/>
                <a:moveTo>
                  <a:pt x="64531" y="782362"/>
                </a:moveTo>
                <a:cubicBezTo>
                  <a:pt x="72150" y="782140"/>
                  <a:pt x="80699" y="782860"/>
                  <a:pt x="88233" y="782563"/>
                </a:cubicBezTo>
                <a:cubicBezTo>
                  <a:pt x="90517" y="792551"/>
                  <a:pt x="103130" y="792044"/>
                  <a:pt x="98729" y="808719"/>
                </a:cubicBezTo>
                <a:cubicBezTo>
                  <a:pt x="108547" y="820823"/>
                  <a:pt x="120314" y="830981"/>
                  <a:pt x="109140" y="850535"/>
                </a:cubicBezTo>
                <a:cubicBezTo>
                  <a:pt x="81123" y="845456"/>
                  <a:pt x="68002" y="825479"/>
                  <a:pt x="46417" y="813968"/>
                </a:cubicBezTo>
                <a:cubicBezTo>
                  <a:pt x="46417" y="805248"/>
                  <a:pt x="46417" y="796530"/>
                  <a:pt x="46417" y="787812"/>
                </a:cubicBezTo>
                <a:cubicBezTo>
                  <a:pt x="50226" y="783749"/>
                  <a:pt x="56913" y="782585"/>
                  <a:pt x="64531" y="782362"/>
                </a:cubicBezTo>
                <a:close/>
                <a:moveTo>
                  <a:pt x="154102" y="761257"/>
                </a:moveTo>
                <a:cubicBezTo>
                  <a:pt x="164652" y="763781"/>
                  <a:pt x="167715" y="773780"/>
                  <a:pt x="177111" y="777398"/>
                </a:cubicBezTo>
                <a:cubicBezTo>
                  <a:pt x="189470" y="784255"/>
                  <a:pt x="213256" y="779599"/>
                  <a:pt x="224175" y="787895"/>
                </a:cubicBezTo>
                <a:cubicBezTo>
                  <a:pt x="224175" y="796613"/>
                  <a:pt x="224175" y="805332"/>
                  <a:pt x="224175" y="814051"/>
                </a:cubicBezTo>
                <a:cubicBezTo>
                  <a:pt x="218165" y="818453"/>
                  <a:pt x="210208" y="820907"/>
                  <a:pt x="198019" y="819299"/>
                </a:cubicBezTo>
                <a:cubicBezTo>
                  <a:pt x="186845" y="821754"/>
                  <a:pt x="188030" y="811850"/>
                  <a:pt x="187523" y="803555"/>
                </a:cubicBezTo>
                <a:cubicBezTo>
                  <a:pt x="164753" y="807194"/>
                  <a:pt x="158150" y="794581"/>
                  <a:pt x="135296" y="798307"/>
                </a:cubicBezTo>
                <a:cubicBezTo>
                  <a:pt x="135380" y="784424"/>
                  <a:pt x="133349" y="768425"/>
                  <a:pt x="140544" y="761738"/>
                </a:cubicBezTo>
                <a:cubicBezTo>
                  <a:pt x="146236" y="760405"/>
                  <a:pt x="150585" y="760416"/>
                  <a:pt x="154102" y="761257"/>
                </a:cubicBezTo>
                <a:close/>
                <a:moveTo>
                  <a:pt x="459411" y="678109"/>
                </a:moveTo>
                <a:cubicBezTo>
                  <a:pt x="460257" y="691060"/>
                  <a:pt x="451284" y="694276"/>
                  <a:pt x="449000" y="704180"/>
                </a:cubicBezTo>
                <a:cubicBezTo>
                  <a:pt x="474986" y="716539"/>
                  <a:pt x="481335" y="748536"/>
                  <a:pt x="522134" y="745997"/>
                </a:cubicBezTo>
                <a:cubicBezTo>
                  <a:pt x="525859" y="727035"/>
                  <a:pt x="540419" y="718909"/>
                  <a:pt x="543042" y="699017"/>
                </a:cubicBezTo>
                <a:cubicBezTo>
                  <a:pt x="520356" y="686827"/>
                  <a:pt x="469230" y="703080"/>
                  <a:pt x="459411" y="678109"/>
                </a:cubicBezTo>
                <a:close/>
                <a:moveTo>
                  <a:pt x="2048664" y="620548"/>
                </a:moveTo>
                <a:cubicBezTo>
                  <a:pt x="2055859" y="627320"/>
                  <a:pt x="2053827" y="643234"/>
                  <a:pt x="2053912" y="657116"/>
                </a:cubicBezTo>
                <a:cubicBezTo>
                  <a:pt x="2030296" y="658132"/>
                  <a:pt x="2027841" y="663549"/>
                  <a:pt x="2012096" y="651952"/>
                </a:cubicBezTo>
                <a:cubicBezTo>
                  <a:pt x="2021492" y="638663"/>
                  <a:pt x="2019883" y="614368"/>
                  <a:pt x="2048664" y="620548"/>
                </a:cubicBezTo>
                <a:close/>
                <a:moveTo>
                  <a:pt x="1865741" y="589145"/>
                </a:moveTo>
                <a:cubicBezTo>
                  <a:pt x="1878606" y="588467"/>
                  <a:pt x="1890966" y="588382"/>
                  <a:pt x="1897060" y="594392"/>
                </a:cubicBezTo>
                <a:cubicBezTo>
                  <a:pt x="1897060" y="601417"/>
                  <a:pt x="1897060" y="608359"/>
                  <a:pt x="1897060" y="615301"/>
                </a:cubicBezTo>
                <a:cubicBezTo>
                  <a:pt x="1890289" y="622579"/>
                  <a:pt x="1874374" y="620463"/>
                  <a:pt x="1860492" y="620548"/>
                </a:cubicBezTo>
                <a:cubicBezTo>
                  <a:pt x="1859816" y="607683"/>
                  <a:pt x="1859645" y="595324"/>
                  <a:pt x="1865741" y="589145"/>
                </a:cubicBezTo>
                <a:close/>
                <a:moveTo>
                  <a:pt x="276488" y="578734"/>
                </a:moveTo>
                <a:cubicBezTo>
                  <a:pt x="268616" y="597440"/>
                  <a:pt x="276742" y="639594"/>
                  <a:pt x="281736" y="662364"/>
                </a:cubicBezTo>
                <a:cubicBezTo>
                  <a:pt x="295280" y="656777"/>
                  <a:pt x="316781" y="658978"/>
                  <a:pt x="323551" y="646704"/>
                </a:cubicBezTo>
                <a:cubicBezTo>
                  <a:pt x="300613" y="631299"/>
                  <a:pt x="306200" y="587367"/>
                  <a:pt x="276488" y="578734"/>
                </a:cubicBezTo>
                <a:close/>
                <a:moveTo>
                  <a:pt x="1614847" y="562988"/>
                </a:moveTo>
                <a:cubicBezTo>
                  <a:pt x="1627458" y="560872"/>
                  <a:pt x="1626189" y="572553"/>
                  <a:pt x="1641002" y="568237"/>
                </a:cubicBezTo>
                <a:cubicBezTo>
                  <a:pt x="1641002" y="582119"/>
                  <a:pt x="1654376" y="581272"/>
                  <a:pt x="1661909" y="589144"/>
                </a:cubicBezTo>
                <a:cubicBezTo>
                  <a:pt x="1665210" y="592615"/>
                  <a:pt x="1663772" y="601418"/>
                  <a:pt x="1667158" y="604889"/>
                </a:cubicBezTo>
                <a:cubicBezTo>
                  <a:pt x="1670713" y="608358"/>
                  <a:pt x="1679601" y="606327"/>
                  <a:pt x="1682818" y="610137"/>
                </a:cubicBezTo>
                <a:cubicBezTo>
                  <a:pt x="1688997" y="617416"/>
                  <a:pt x="1688827" y="627912"/>
                  <a:pt x="1698477" y="636292"/>
                </a:cubicBezTo>
                <a:cubicBezTo>
                  <a:pt x="1711174" y="647297"/>
                  <a:pt x="1727172" y="652122"/>
                  <a:pt x="1740293" y="662448"/>
                </a:cubicBezTo>
                <a:cubicBezTo>
                  <a:pt x="1752229" y="658639"/>
                  <a:pt x="1755953" y="646703"/>
                  <a:pt x="1761200" y="636292"/>
                </a:cubicBezTo>
                <a:cubicBezTo>
                  <a:pt x="1779993" y="646873"/>
                  <a:pt x="1771698" y="682509"/>
                  <a:pt x="1755953" y="688605"/>
                </a:cubicBezTo>
                <a:cubicBezTo>
                  <a:pt x="1776775" y="691990"/>
                  <a:pt x="1776945" y="674807"/>
                  <a:pt x="1797769" y="678108"/>
                </a:cubicBezTo>
                <a:cubicBezTo>
                  <a:pt x="1808433" y="695461"/>
                  <a:pt x="1778808" y="694530"/>
                  <a:pt x="1792520" y="719924"/>
                </a:cubicBezTo>
                <a:cubicBezTo>
                  <a:pt x="1797769" y="726865"/>
                  <a:pt x="1806656" y="730166"/>
                  <a:pt x="1808265" y="740832"/>
                </a:cubicBezTo>
                <a:cubicBezTo>
                  <a:pt x="1805302" y="769189"/>
                  <a:pt x="1792690" y="787980"/>
                  <a:pt x="1776860" y="803555"/>
                </a:cubicBezTo>
                <a:cubicBezTo>
                  <a:pt x="1790657" y="836822"/>
                  <a:pt x="1822571" y="873982"/>
                  <a:pt x="1803016" y="923839"/>
                </a:cubicBezTo>
                <a:cubicBezTo>
                  <a:pt x="1772628" y="921131"/>
                  <a:pt x="1728019" y="967009"/>
                  <a:pt x="1698477" y="939499"/>
                </a:cubicBezTo>
                <a:cubicBezTo>
                  <a:pt x="1696785" y="937975"/>
                  <a:pt x="1695007" y="930019"/>
                  <a:pt x="1693315" y="929002"/>
                </a:cubicBezTo>
                <a:cubicBezTo>
                  <a:pt x="1686457" y="925193"/>
                  <a:pt x="1669105" y="925616"/>
                  <a:pt x="1667158" y="923839"/>
                </a:cubicBezTo>
                <a:cubicBezTo>
                  <a:pt x="1660810" y="917830"/>
                  <a:pt x="1663772" y="901661"/>
                  <a:pt x="1656662" y="897684"/>
                </a:cubicBezTo>
                <a:cubicBezTo>
                  <a:pt x="1646589" y="905047"/>
                  <a:pt x="1635668" y="911481"/>
                  <a:pt x="1620093" y="913342"/>
                </a:cubicBezTo>
                <a:cubicBezTo>
                  <a:pt x="1620010" y="902931"/>
                  <a:pt x="1605873" y="906655"/>
                  <a:pt x="1609597" y="892435"/>
                </a:cubicBezTo>
                <a:cubicBezTo>
                  <a:pt x="1574808" y="904116"/>
                  <a:pt x="1568544" y="880331"/>
                  <a:pt x="1546874" y="866279"/>
                </a:cubicBezTo>
                <a:cubicBezTo>
                  <a:pt x="1526475" y="884225"/>
                  <a:pt x="1505821" y="901916"/>
                  <a:pt x="1478903" y="913342"/>
                </a:cubicBezTo>
                <a:cubicBezTo>
                  <a:pt x="1452492" y="904879"/>
                  <a:pt x="1451054" y="871358"/>
                  <a:pt x="1447498" y="840123"/>
                </a:cubicBezTo>
                <a:cubicBezTo>
                  <a:pt x="1478056" y="841054"/>
                  <a:pt x="1481611" y="814983"/>
                  <a:pt x="1515470" y="819215"/>
                </a:cubicBezTo>
                <a:cubicBezTo>
                  <a:pt x="1521056" y="799661"/>
                  <a:pt x="1502435" y="804317"/>
                  <a:pt x="1504975" y="787810"/>
                </a:cubicBezTo>
                <a:cubicBezTo>
                  <a:pt x="1502858" y="777738"/>
                  <a:pt x="1484659" y="783663"/>
                  <a:pt x="1489314" y="766903"/>
                </a:cubicBezTo>
                <a:cubicBezTo>
                  <a:pt x="1508867" y="761316"/>
                  <a:pt x="1504211" y="779854"/>
                  <a:pt x="1520633" y="777314"/>
                </a:cubicBezTo>
                <a:cubicBezTo>
                  <a:pt x="1546705" y="777231"/>
                  <a:pt x="1554240" y="758608"/>
                  <a:pt x="1583358" y="761656"/>
                </a:cubicBezTo>
                <a:cubicBezTo>
                  <a:pt x="1605873" y="744133"/>
                  <a:pt x="1617300" y="715437"/>
                  <a:pt x="1635668" y="693683"/>
                </a:cubicBezTo>
                <a:cubicBezTo>
                  <a:pt x="1663349" y="705449"/>
                  <a:pt x="1663349" y="681833"/>
                  <a:pt x="1682733" y="672776"/>
                </a:cubicBezTo>
                <a:cubicBezTo>
                  <a:pt x="1689758" y="661432"/>
                  <a:pt x="1670882" y="659994"/>
                  <a:pt x="1667073" y="651867"/>
                </a:cubicBezTo>
                <a:cubicBezTo>
                  <a:pt x="1665210" y="647805"/>
                  <a:pt x="1669443" y="639932"/>
                  <a:pt x="1667073" y="636124"/>
                </a:cubicBezTo>
                <a:cubicBezTo>
                  <a:pt x="1658862" y="623003"/>
                  <a:pt x="1645658" y="610814"/>
                  <a:pt x="1635753" y="599555"/>
                </a:cubicBezTo>
                <a:cubicBezTo>
                  <a:pt x="1625681" y="588128"/>
                  <a:pt x="1603672" y="582119"/>
                  <a:pt x="1614847" y="562988"/>
                </a:cubicBezTo>
                <a:close/>
                <a:moveTo>
                  <a:pt x="1118052" y="552577"/>
                </a:moveTo>
                <a:cubicBezTo>
                  <a:pt x="1107640" y="559688"/>
                  <a:pt x="1119660" y="589060"/>
                  <a:pt x="1102392" y="589145"/>
                </a:cubicBezTo>
                <a:cubicBezTo>
                  <a:pt x="1073358" y="588045"/>
                  <a:pt x="1062608" y="605143"/>
                  <a:pt x="1039669" y="610052"/>
                </a:cubicBezTo>
                <a:cubicBezTo>
                  <a:pt x="1039669" y="618772"/>
                  <a:pt x="1039669" y="627490"/>
                  <a:pt x="1039669" y="636208"/>
                </a:cubicBezTo>
                <a:cubicBezTo>
                  <a:pt x="1055328" y="642472"/>
                  <a:pt x="1057529" y="637648"/>
                  <a:pt x="1071072" y="630961"/>
                </a:cubicBezTo>
                <a:cubicBezTo>
                  <a:pt x="1076066" y="641542"/>
                  <a:pt x="1091133" y="642218"/>
                  <a:pt x="1107640" y="641457"/>
                </a:cubicBezTo>
                <a:cubicBezTo>
                  <a:pt x="1110349" y="649160"/>
                  <a:pt x="1115343" y="654661"/>
                  <a:pt x="1118136" y="662364"/>
                </a:cubicBezTo>
                <a:cubicBezTo>
                  <a:pt x="1140569" y="656947"/>
                  <a:pt x="1151403" y="639932"/>
                  <a:pt x="1149456" y="610052"/>
                </a:cubicBezTo>
                <a:cubicBezTo>
                  <a:pt x="1157074" y="605481"/>
                  <a:pt x="1166046" y="602266"/>
                  <a:pt x="1165116" y="589145"/>
                </a:cubicBezTo>
                <a:cubicBezTo>
                  <a:pt x="1129987" y="587622"/>
                  <a:pt x="1149541" y="567729"/>
                  <a:pt x="1144207" y="552577"/>
                </a:cubicBezTo>
                <a:cubicBezTo>
                  <a:pt x="1135489" y="552577"/>
                  <a:pt x="1126771" y="552577"/>
                  <a:pt x="1118052" y="552577"/>
                </a:cubicBezTo>
                <a:close/>
                <a:moveTo>
                  <a:pt x="1525883" y="531585"/>
                </a:moveTo>
                <a:cubicBezTo>
                  <a:pt x="1529352" y="531585"/>
                  <a:pt x="1532909" y="531585"/>
                  <a:pt x="1536379" y="531585"/>
                </a:cubicBezTo>
                <a:cubicBezTo>
                  <a:pt x="1535447" y="535986"/>
                  <a:pt x="1538410" y="536493"/>
                  <a:pt x="1541626" y="536833"/>
                </a:cubicBezTo>
                <a:cubicBezTo>
                  <a:pt x="1541626" y="540303"/>
                  <a:pt x="1541626" y="543774"/>
                  <a:pt x="1541626" y="547329"/>
                </a:cubicBezTo>
                <a:cubicBezTo>
                  <a:pt x="1537140" y="546398"/>
                  <a:pt x="1536717" y="549360"/>
                  <a:pt x="1536379" y="552576"/>
                </a:cubicBezTo>
                <a:cubicBezTo>
                  <a:pt x="1532909" y="552576"/>
                  <a:pt x="1529352" y="552576"/>
                  <a:pt x="1525883" y="552576"/>
                </a:cubicBezTo>
                <a:cubicBezTo>
                  <a:pt x="1526898" y="548175"/>
                  <a:pt x="1523850" y="547668"/>
                  <a:pt x="1520634" y="547329"/>
                </a:cubicBezTo>
                <a:cubicBezTo>
                  <a:pt x="1520634" y="543858"/>
                  <a:pt x="1520634" y="540387"/>
                  <a:pt x="1520634" y="536833"/>
                </a:cubicBezTo>
                <a:cubicBezTo>
                  <a:pt x="1525120" y="537848"/>
                  <a:pt x="1525543" y="534800"/>
                  <a:pt x="1525883" y="531585"/>
                </a:cubicBezTo>
                <a:close/>
                <a:moveTo>
                  <a:pt x="1059322" y="531349"/>
                </a:moveTo>
                <a:cubicBezTo>
                  <a:pt x="1042990" y="533865"/>
                  <a:pt x="1030611" y="557021"/>
                  <a:pt x="1039752" y="568321"/>
                </a:cubicBezTo>
                <a:cubicBezTo>
                  <a:pt x="1044916" y="568321"/>
                  <a:pt x="1050165" y="568321"/>
                  <a:pt x="1055412" y="568321"/>
                </a:cubicBezTo>
                <a:cubicBezTo>
                  <a:pt x="1055667" y="551138"/>
                  <a:pt x="1077759" y="555794"/>
                  <a:pt x="1076320" y="536917"/>
                </a:cubicBezTo>
                <a:cubicBezTo>
                  <a:pt x="1070648" y="531966"/>
                  <a:pt x="1064766" y="530511"/>
                  <a:pt x="1059322" y="531349"/>
                </a:cubicBezTo>
                <a:close/>
                <a:moveTo>
                  <a:pt x="1782024" y="479442"/>
                </a:moveTo>
                <a:cubicBezTo>
                  <a:pt x="1826042" y="475548"/>
                  <a:pt x="1830359" y="511354"/>
                  <a:pt x="1860493" y="521258"/>
                </a:cubicBezTo>
                <a:cubicBezTo>
                  <a:pt x="1848812" y="539203"/>
                  <a:pt x="1830697" y="550630"/>
                  <a:pt x="1818677" y="568322"/>
                </a:cubicBezTo>
                <a:cubicBezTo>
                  <a:pt x="1810212" y="566799"/>
                  <a:pt x="1809705" y="573231"/>
                  <a:pt x="1803017" y="573485"/>
                </a:cubicBezTo>
                <a:cubicBezTo>
                  <a:pt x="1784395" y="572977"/>
                  <a:pt x="1791082" y="547076"/>
                  <a:pt x="1771698" y="547329"/>
                </a:cubicBezTo>
                <a:cubicBezTo>
                  <a:pt x="1764756" y="523628"/>
                  <a:pt x="1768482" y="496372"/>
                  <a:pt x="1782024" y="479442"/>
                </a:cubicBezTo>
                <a:close/>
                <a:moveTo>
                  <a:pt x="1447583" y="463697"/>
                </a:moveTo>
                <a:cubicBezTo>
                  <a:pt x="1446398" y="473008"/>
                  <a:pt x="1452832" y="489853"/>
                  <a:pt x="1437087" y="484605"/>
                </a:cubicBezTo>
                <a:cubicBezTo>
                  <a:pt x="1445382" y="495524"/>
                  <a:pt x="1473654" y="486382"/>
                  <a:pt x="1484151" y="495017"/>
                </a:cubicBezTo>
                <a:cubicBezTo>
                  <a:pt x="1487368" y="527944"/>
                  <a:pt x="1462651" y="535054"/>
                  <a:pt x="1437087" y="531668"/>
                </a:cubicBezTo>
                <a:cubicBezTo>
                  <a:pt x="1419989" y="529382"/>
                  <a:pt x="1412032" y="511269"/>
                  <a:pt x="1400435" y="510761"/>
                </a:cubicBezTo>
                <a:cubicBezTo>
                  <a:pt x="1395949" y="499673"/>
                  <a:pt x="1407800" y="503820"/>
                  <a:pt x="1410931" y="500264"/>
                </a:cubicBezTo>
                <a:cubicBezTo>
                  <a:pt x="1417111" y="493239"/>
                  <a:pt x="1416942" y="478679"/>
                  <a:pt x="1437087" y="479357"/>
                </a:cubicBezTo>
                <a:cubicBezTo>
                  <a:pt x="1435309" y="468861"/>
                  <a:pt x="1438188" y="463020"/>
                  <a:pt x="1447583" y="463697"/>
                </a:cubicBezTo>
                <a:close/>
                <a:moveTo>
                  <a:pt x="266077" y="427131"/>
                </a:moveTo>
                <a:cubicBezTo>
                  <a:pt x="253802" y="450577"/>
                  <a:pt x="236364" y="570184"/>
                  <a:pt x="286984" y="547329"/>
                </a:cubicBezTo>
                <a:cubicBezTo>
                  <a:pt x="291301" y="514232"/>
                  <a:pt x="308231" y="430347"/>
                  <a:pt x="266077" y="427131"/>
                </a:cubicBezTo>
                <a:close/>
                <a:moveTo>
                  <a:pt x="51665" y="427131"/>
                </a:moveTo>
                <a:cubicBezTo>
                  <a:pt x="34566" y="475294"/>
                  <a:pt x="61991" y="535733"/>
                  <a:pt x="46416" y="583981"/>
                </a:cubicBezTo>
                <a:cubicBezTo>
                  <a:pt x="61908" y="589483"/>
                  <a:pt x="61738" y="610475"/>
                  <a:pt x="88233" y="604890"/>
                </a:cubicBezTo>
                <a:cubicBezTo>
                  <a:pt x="106347" y="581188"/>
                  <a:pt x="137412" y="570353"/>
                  <a:pt x="161452" y="552577"/>
                </a:cubicBezTo>
                <a:cubicBezTo>
                  <a:pt x="177450" y="556387"/>
                  <a:pt x="180498" y="547244"/>
                  <a:pt x="192772" y="547329"/>
                </a:cubicBezTo>
                <a:cubicBezTo>
                  <a:pt x="186508" y="527521"/>
                  <a:pt x="162383" y="525490"/>
                  <a:pt x="171864" y="489854"/>
                </a:cubicBezTo>
                <a:cubicBezTo>
                  <a:pt x="153833" y="480034"/>
                  <a:pt x="141899" y="464121"/>
                  <a:pt x="119637" y="458449"/>
                </a:cubicBezTo>
                <a:cubicBezTo>
                  <a:pt x="117436" y="441519"/>
                  <a:pt x="97882" y="441859"/>
                  <a:pt x="93481" y="427131"/>
                </a:cubicBezTo>
                <a:cubicBezTo>
                  <a:pt x="79599" y="427131"/>
                  <a:pt x="65632" y="427131"/>
                  <a:pt x="51665" y="427131"/>
                </a:cubicBezTo>
                <a:close/>
                <a:moveTo>
                  <a:pt x="229424" y="421882"/>
                </a:moveTo>
                <a:cubicBezTo>
                  <a:pt x="228578" y="427977"/>
                  <a:pt x="221213" y="427554"/>
                  <a:pt x="213764" y="427131"/>
                </a:cubicBezTo>
                <a:cubicBezTo>
                  <a:pt x="205299" y="455233"/>
                  <a:pt x="195650" y="482151"/>
                  <a:pt x="187608" y="510761"/>
                </a:cubicBezTo>
                <a:cubicBezTo>
                  <a:pt x="195058" y="512031"/>
                  <a:pt x="196411" y="519396"/>
                  <a:pt x="203353" y="521258"/>
                </a:cubicBezTo>
                <a:cubicBezTo>
                  <a:pt x="202845" y="540811"/>
                  <a:pt x="197513" y="536156"/>
                  <a:pt x="203353" y="552577"/>
                </a:cubicBezTo>
                <a:cubicBezTo>
                  <a:pt x="214019" y="557571"/>
                  <a:pt x="224007" y="563242"/>
                  <a:pt x="234672" y="568321"/>
                </a:cubicBezTo>
                <a:cubicBezTo>
                  <a:pt x="247369" y="536748"/>
                  <a:pt x="236788" y="491885"/>
                  <a:pt x="229424" y="474194"/>
                </a:cubicBezTo>
                <a:cubicBezTo>
                  <a:pt x="231032" y="461835"/>
                  <a:pt x="247624" y="464459"/>
                  <a:pt x="245169" y="448038"/>
                </a:cubicBezTo>
                <a:cubicBezTo>
                  <a:pt x="228747" y="450577"/>
                  <a:pt x="241275" y="424083"/>
                  <a:pt x="229424" y="421882"/>
                </a:cubicBezTo>
                <a:close/>
                <a:moveTo>
                  <a:pt x="1473654" y="395726"/>
                </a:moveTo>
                <a:cubicBezTo>
                  <a:pt x="1490754" y="394371"/>
                  <a:pt x="1484743" y="416042"/>
                  <a:pt x="1499725" y="416634"/>
                </a:cubicBezTo>
                <a:cubicBezTo>
                  <a:pt x="1500657" y="427977"/>
                  <a:pt x="1481272" y="419005"/>
                  <a:pt x="1473654" y="421883"/>
                </a:cubicBezTo>
                <a:cubicBezTo>
                  <a:pt x="1473654" y="413164"/>
                  <a:pt x="1473654" y="404444"/>
                  <a:pt x="1473654" y="395726"/>
                </a:cubicBezTo>
                <a:close/>
                <a:moveTo>
                  <a:pt x="1911736" y="375658"/>
                </a:moveTo>
                <a:cubicBezTo>
                  <a:pt x="1920830" y="371770"/>
                  <a:pt x="1929163" y="383070"/>
                  <a:pt x="1938876" y="390562"/>
                </a:cubicBezTo>
                <a:cubicBezTo>
                  <a:pt x="1949795" y="398942"/>
                  <a:pt x="1959615" y="422812"/>
                  <a:pt x="1944124" y="442790"/>
                </a:cubicBezTo>
                <a:cubicBezTo>
                  <a:pt x="1935405" y="442790"/>
                  <a:pt x="1926686" y="442790"/>
                  <a:pt x="1917968" y="442790"/>
                </a:cubicBezTo>
                <a:cubicBezTo>
                  <a:pt x="1898584" y="426452"/>
                  <a:pt x="1924909" y="396826"/>
                  <a:pt x="1902308" y="385313"/>
                </a:cubicBezTo>
                <a:cubicBezTo>
                  <a:pt x="1905588" y="379938"/>
                  <a:pt x="1908704" y="376954"/>
                  <a:pt x="1911736" y="375658"/>
                </a:cubicBezTo>
                <a:close/>
                <a:moveTo>
                  <a:pt x="177112" y="369569"/>
                </a:moveTo>
                <a:cubicBezTo>
                  <a:pt x="165008" y="399281"/>
                  <a:pt x="131318" y="407407"/>
                  <a:pt x="119637" y="437542"/>
                </a:cubicBezTo>
                <a:cubicBezTo>
                  <a:pt x="136651" y="442197"/>
                  <a:pt x="172541" y="447615"/>
                  <a:pt x="182361" y="442789"/>
                </a:cubicBezTo>
                <a:cubicBezTo>
                  <a:pt x="173981" y="408676"/>
                  <a:pt x="207077" y="379642"/>
                  <a:pt x="177112" y="369569"/>
                </a:cubicBezTo>
                <a:close/>
                <a:moveTo>
                  <a:pt x="1421427" y="348662"/>
                </a:moveTo>
                <a:cubicBezTo>
                  <a:pt x="1434716" y="349170"/>
                  <a:pt x="1433784" y="368131"/>
                  <a:pt x="1426674" y="374818"/>
                </a:cubicBezTo>
                <a:cubicBezTo>
                  <a:pt x="1422357" y="372025"/>
                  <a:pt x="1418124" y="369401"/>
                  <a:pt x="1410930" y="369570"/>
                </a:cubicBezTo>
                <a:cubicBezTo>
                  <a:pt x="1407123" y="355349"/>
                  <a:pt x="1421342" y="359073"/>
                  <a:pt x="1421427" y="348662"/>
                </a:cubicBezTo>
                <a:close/>
                <a:moveTo>
                  <a:pt x="2095728" y="301682"/>
                </a:moveTo>
                <a:cubicBezTo>
                  <a:pt x="2108510" y="313278"/>
                  <a:pt x="2122139" y="324029"/>
                  <a:pt x="2142792" y="327839"/>
                </a:cubicBezTo>
                <a:cubicBezTo>
                  <a:pt x="2143978" y="351201"/>
                  <a:pt x="2155574" y="385568"/>
                  <a:pt x="2142792" y="406222"/>
                </a:cubicBezTo>
                <a:cubicBezTo>
                  <a:pt x="2125609" y="416887"/>
                  <a:pt x="2089888" y="409100"/>
                  <a:pt x="2064409" y="411470"/>
                </a:cubicBezTo>
                <a:cubicBezTo>
                  <a:pt x="2043755" y="400720"/>
                  <a:pt x="2021831" y="391324"/>
                  <a:pt x="2001685" y="380151"/>
                </a:cubicBezTo>
                <a:cubicBezTo>
                  <a:pt x="2001685" y="376680"/>
                  <a:pt x="2001685" y="373209"/>
                  <a:pt x="2001685" y="369655"/>
                </a:cubicBezTo>
                <a:cubicBezTo>
                  <a:pt x="1997623" y="348154"/>
                  <a:pt x="2026740" y="359835"/>
                  <a:pt x="2022592" y="338335"/>
                </a:cubicBezTo>
                <a:cubicBezTo>
                  <a:pt x="2046041" y="345360"/>
                  <a:pt x="2055182" y="326739"/>
                  <a:pt x="2069657" y="317427"/>
                </a:cubicBezTo>
                <a:cubicBezTo>
                  <a:pt x="2079560" y="310909"/>
                  <a:pt x="2090565" y="312094"/>
                  <a:pt x="2095728" y="301682"/>
                </a:cubicBezTo>
                <a:close/>
                <a:moveTo>
                  <a:pt x="370616" y="254619"/>
                </a:moveTo>
                <a:cubicBezTo>
                  <a:pt x="373664" y="271295"/>
                  <a:pt x="360797" y="270787"/>
                  <a:pt x="370616" y="280775"/>
                </a:cubicBezTo>
                <a:cubicBezTo>
                  <a:pt x="389577" y="285854"/>
                  <a:pt x="381789" y="251571"/>
                  <a:pt x="370616" y="254619"/>
                </a:cubicBezTo>
                <a:close/>
                <a:moveTo>
                  <a:pt x="1290646" y="197144"/>
                </a:moveTo>
                <a:cubicBezTo>
                  <a:pt x="1290646" y="212804"/>
                  <a:pt x="1290646" y="228549"/>
                  <a:pt x="1290646" y="244209"/>
                </a:cubicBezTo>
                <a:cubicBezTo>
                  <a:pt x="1268892" y="255635"/>
                  <a:pt x="1247308" y="267147"/>
                  <a:pt x="1212264" y="265116"/>
                </a:cubicBezTo>
                <a:cubicBezTo>
                  <a:pt x="1190847" y="268247"/>
                  <a:pt x="1173834" y="297197"/>
                  <a:pt x="1149539" y="280776"/>
                </a:cubicBezTo>
                <a:cubicBezTo>
                  <a:pt x="1148609" y="262407"/>
                  <a:pt x="1167230" y="263593"/>
                  <a:pt x="1170448" y="249456"/>
                </a:cubicBezTo>
                <a:cubicBezTo>
                  <a:pt x="1184075" y="247933"/>
                  <a:pt x="1200920" y="252672"/>
                  <a:pt x="1212264" y="244209"/>
                </a:cubicBezTo>
                <a:cubicBezTo>
                  <a:pt x="1213534" y="243192"/>
                  <a:pt x="1216412" y="234135"/>
                  <a:pt x="1217426" y="233711"/>
                </a:cubicBezTo>
                <a:cubicBezTo>
                  <a:pt x="1223352" y="231680"/>
                  <a:pt x="1232748" y="236505"/>
                  <a:pt x="1238335" y="233711"/>
                </a:cubicBezTo>
                <a:cubicBezTo>
                  <a:pt x="1251202" y="227364"/>
                  <a:pt x="1255264" y="220930"/>
                  <a:pt x="1264491" y="212804"/>
                </a:cubicBezTo>
                <a:cubicBezTo>
                  <a:pt x="1271093" y="206963"/>
                  <a:pt x="1277527" y="193590"/>
                  <a:pt x="1290646" y="197144"/>
                </a:cubicBezTo>
                <a:close/>
                <a:moveTo>
                  <a:pt x="498330" y="182596"/>
                </a:moveTo>
                <a:cubicBezTo>
                  <a:pt x="496259" y="182393"/>
                  <a:pt x="493862" y="183472"/>
                  <a:pt x="490814" y="186646"/>
                </a:cubicBezTo>
                <a:cubicBezTo>
                  <a:pt x="498603" y="215512"/>
                  <a:pt x="516970" y="233711"/>
                  <a:pt x="537879" y="249371"/>
                </a:cubicBezTo>
                <a:cubicBezTo>
                  <a:pt x="546851" y="232187"/>
                  <a:pt x="574700" y="223892"/>
                  <a:pt x="558787" y="197059"/>
                </a:cubicBezTo>
                <a:cubicBezTo>
                  <a:pt x="544820" y="197059"/>
                  <a:pt x="530853" y="197059"/>
                  <a:pt x="516970" y="197059"/>
                </a:cubicBezTo>
                <a:cubicBezTo>
                  <a:pt x="507829" y="195344"/>
                  <a:pt x="504544" y="183203"/>
                  <a:pt x="498330" y="182596"/>
                </a:cubicBezTo>
                <a:close/>
                <a:moveTo>
                  <a:pt x="1028526" y="169898"/>
                </a:moveTo>
                <a:cubicBezTo>
                  <a:pt x="1044175" y="170691"/>
                  <a:pt x="1060957" y="184912"/>
                  <a:pt x="1060660" y="207555"/>
                </a:cubicBezTo>
                <a:cubicBezTo>
                  <a:pt x="1043477" y="218051"/>
                  <a:pt x="1021130" y="230325"/>
                  <a:pt x="1003185" y="212804"/>
                </a:cubicBezTo>
                <a:cubicBezTo>
                  <a:pt x="998360" y="181738"/>
                  <a:pt x="1012877" y="169104"/>
                  <a:pt x="1028526" y="169898"/>
                </a:cubicBezTo>
                <a:close/>
                <a:moveTo>
                  <a:pt x="1021691" y="71105"/>
                </a:moveTo>
                <a:cubicBezTo>
                  <a:pt x="1032706" y="70407"/>
                  <a:pt x="1044493" y="72502"/>
                  <a:pt x="1050164" y="76861"/>
                </a:cubicBezTo>
                <a:cubicBezTo>
                  <a:pt x="1042969" y="88795"/>
                  <a:pt x="1044492" y="109450"/>
                  <a:pt x="1024008" y="108180"/>
                </a:cubicBezTo>
                <a:cubicBezTo>
                  <a:pt x="1003608" y="111312"/>
                  <a:pt x="1010718" y="86764"/>
                  <a:pt x="997852" y="82108"/>
                </a:cubicBezTo>
                <a:cubicBezTo>
                  <a:pt x="1000434" y="75295"/>
                  <a:pt x="1010676" y="71803"/>
                  <a:pt x="1021691" y="71105"/>
                </a:cubicBezTo>
                <a:close/>
                <a:moveTo>
                  <a:pt x="1071072" y="61201"/>
                </a:moveTo>
                <a:cubicBezTo>
                  <a:pt x="1070394" y="70597"/>
                  <a:pt x="1077421" y="72205"/>
                  <a:pt x="1076319" y="82109"/>
                </a:cubicBezTo>
                <a:cubicBezTo>
                  <a:pt x="1072087" y="84902"/>
                  <a:pt x="1067855" y="87526"/>
                  <a:pt x="1060661" y="87357"/>
                </a:cubicBezTo>
                <a:cubicBezTo>
                  <a:pt x="1052365" y="79485"/>
                  <a:pt x="1052957" y="57477"/>
                  <a:pt x="1071072" y="61201"/>
                </a:cubicBezTo>
                <a:close/>
                <a:moveTo>
                  <a:pt x="966532" y="35044"/>
                </a:moveTo>
                <a:cubicBezTo>
                  <a:pt x="974488" y="42578"/>
                  <a:pt x="971610" y="62301"/>
                  <a:pt x="956036" y="61201"/>
                </a:cubicBezTo>
                <a:cubicBezTo>
                  <a:pt x="956543" y="53752"/>
                  <a:pt x="956967" y="46387"/>
                  <a:pt x="950872" y="45541"/>
                </a:cubicBezTo>
                <a:cubicBezTo>
                  <a:pt x="953158" y="39107"/>
                  <a:pt x="957559" y="34791"/>
                  <a:pt x="966532" y="35044"/>
                </a:cubicBezTo>
                <a:close/>
                <a:moveTo>
                  <a:pt x="1435729" y="0"/>
                </a:moveTo>
                <a:lnTo>
                  <a:pt x="1484770" y="0"/>
                </a:lnTo>
                <a:lnTo>
                  <a:pt x="1504975" y="3725"/>
                </a:lnTo>
                <a:cubicBezTo>
                  <a:pt x="1512170" y="42238"/>
                  <a:pt x="1490584" y="52058"/>
                  <a:pt x="1478818" y="71695"/>
                </a:cubicBezTo>
                <a:cubicBezTo>
                  <a:pt x="1443859" y="66363"/>
                  <a:pt x="1445045" y="97090"/>
                  <a:pt x="1405684" y="87355"/>
                </a:cubicBezTo>
                <a:cubicBezTo>
                  <a:pt x="1388246" y="99544"/>
                  <a:pt x="1367592" y="108517"/>
                  <a:pt x="1342960" y="113511"/>
                </a:cubicBezTo>
                <a:cubicBezTo>
                  <a:pt x="1344991" y="128918"/>
                  <a:pt x="1367592" y="123669"/>
                  <a:pt x="1374279" y="134420"/>
                </a:cubicBezTo>
                <a:cubicBezTo>
                  <a:pt x="1381982" y="142037"/>
                  <a:pt x="1381897" y="168616"/>
                  <a:pt x="1374279" y="176235"/>
                </a:cubicBezTo>
                <a:cubicBezTo>
                  <a:pt x="1346770" y="181060"/>
                  <a:pt x="1346599" y="158544"/>
                  <a:pt x="1327215" y="155327"/>
                </a:cubicBezTo>
                <a:cubicBezTo>
                  <a:pt x="1322644" y="138568"/>
                  <a:pt x="1340759" y="144493"/>
                  <a:pt x="1342875" y="134420"/>
                </a:cubicBezTo>
                <a:cubicBezTo>
                  <a:pt x="1312148" y="116136"/>
                  <a:pt x="1298351" y="159475"/>
                  <a:pt x="1285316" y="176235"/>
                </a:cubicBezTo>
                <a:cubicBezTo>
                  <a:pt x="1272195" y="175388"/>
                  <a:pt x="1268893" y="184276"/>
                  <a:pt x="1264407" y="191895"/>
                </a:cubicBezTo>
                <a:cubicBezTo>
                  <a:pt x="1257043" y="191472"/>
                  <a:pt x="1249593" y="191048"/>
                  <a:pt x="1248747" y="197144"/>
                </a:cubicBezTo>
                <a:cubicBezTo>
                  <a:pt x="1230632" y="194434"/>
                  <a:pt x="1241213" y="162946"/>
                  <a:pt x="1238421" y="144831"/>
                </a:cubicBezTo>
                <a:cubicBezTo>
                  <a:pt x="1254335" y="136366"/>
                  <a:pt x="1266523" y="124177"/>
                  <a:pt x="1274988" y="108264"/>
                </a:cubicBezTo>
                <a:cubicBezTo>
                  <a:pt x="1296997" y="109364"/>
                  <a:pt x="1296912" y="88372"/>
                  <a:pt x="1316804" y="87355"/>
                </a:cubicBezTo>
                <a:cubicBezTo>
                  <a:pt x="1319005" y="68649"/>
                  <a:pt x="1347193" y="75928"/>
                  <a:pt x="1348124" y="55952"/>
                </a:cubicBezTo>
                <a:cubicBezTo>
                  <a:pt x="1371614" y="55021"/>
                  <a:pt x="1389496" y="48503"/>
                  <a:pt x="1403674" y="38293"/>
                </a:cubicBezTo>
                <a:close/>
                <a:moveTo>
                  <a:pt x="1259813" y="0"/>
                </a:moveTo>
                <a:lnTo>
                  <a:pt x="1290800" y="0"/>
                </a:lnTo>
                <a:lnTo>
                  <a:pt x="1290398" y="9043"/>
                </a:lnTo>
                <a:cubicBezTo>
                  <a:pt x="1289414" y="17146"/>
                  <a:pt x="1287790" y="24378"/>
                  <a:pt x="1285398" y="29880"/>
                </a:cubicBezTo>
                <a:cubicBezTo>
                  <a:pt x="1277441" y="27827"/>
                  <a:pt x="1271717" y="23537"/>
                  <a:pt x="1267471" y="17765"/>
                </a:cubicBezTo>
                <a:close/>
                <a:moveTo>
                  <a:pt x="1112612" y="0"/>
                </a:moveTo>
                <a:lnTo>
                  <a:pt x="1238067" y="0"/>
                </a:lnTo>
                <a:lnTo>
                  <a:pt x="1238333" y="14220"/>
                </a:lnTo>
                <a:cubicBezTo>
                  <a:pt x="1227246" y="32843"/>
                  <a:pt x="1223436" y="58575"/>
                  <a:pt x="1191270" y="56035"/>
                </a:cubicBezTo>
                <a:cubicBezTo>
                  <a:pt x="1184160" y="85494"/>
                  <a:pt x="1162998" y="100899"/>
                  <a:pt x="1138958" y="113511"/>
                </a:cubicBezTo>
                <a:cubicBezTo>
                  <a:pt x="1158680" y="133827"/>
                  <a:pt x="1134218" y="152618"/>
                  <a:pt x="1112802" y="160575"/>
                </a:cubicBezTo>
                <a:cubicBezTo>
                  <a:pt x="1094518" y="161421"/>
                  <a:pt x="1096380" y="142207"/>
                  <a:pt x="1086645" y="134419"/>
                </a:cubicBezTo>
                <a:cubicBezTo>
                  <a:pt x="1073610" y="138821"/>
                  <a:pt x="1066161" y="148724"/>
                  <a:pt x="1050078" y="150079"/>
                </a:cubicBezTo>
                <a:cubicBezTo>
                  <a:pt x="1046100" y="145423"/>
                  <a:pt x="1044576" y="138228"/>
                  <a:pt x="1044914" y="129171"/>
                </a:cubicBezTo>
                <a:cubicBezTo>
                  <a:pt x="1056258" y="117405"/>
                  <a:pt x="1062775" y="133489"/>
                  <a:pt x="1081568" y="129171"/>
                </a:cubicBezTo>
                <a:cubicBezTo>
                  <a:pt x="1096465" y="112665"/>
                  <a:pt x="1106708" y="91588"/>
                  <a:pt x="1128546" y="82108"/>
                </a:cubicBezTo>
                <a:cubicBezTo>
                  <a:pt x="1111871" y="69072"/>
                  <a:pt x="1122113" y="56458"/>
                  <a:pt x="1128546" y="40292"/>
                </a:cubicBezTo>
                <a:cubicBezTo>
                  <a:pt x="1126134" y="25753"/>
                  <a:pt x="1115342" y="19548"/>
                  <a:pt x="1112489" y="5391"/>
                </a:cubicBezTo>
                <a:close/>
                <a:moveTo>
                  <a:pt x="0" y="0"/>
                </a:moveTo>
                <a:lnTo>
                  <a:pt x="809766" y="0"/>
                </a:lnTo>
                <a:lnTo>
                  <a:pt x="809766" y="14221"/>
                </a:lnTo>
                <a:cubicBezTo>
                  <a:pt x="810444" y="25817"/>
                  <a:pt x="831944" y="16422"/>
                  <a:pt x="841086" y="19468"/>
                </a:cubicBezTo>
                <a:cubicBezTo>
                  <a:pt x="845487" y="30727"/>
                  <a:pt x="854629" y="37329"/>
                  <a:pt x="851582" y="56036"/>
                </a:cubicBezTo>
                <a:cubicBezTo>
                  <a:pt x="855476" y="69579"/>
                  <a:pt x="870881" y="87440"/>
                  <a:pt x="856831" y="103100"/>
                </a:cubicBezTo>
                <a:cubicBezTo>
                  <a:pt x="846756" y="100984"/>
                  <a:pt x="852682" y="82870"/>
                  <a:pt x="835922" y="87440"/>
                </a:cubicBezTo>
                <a:cubicBezTo>
                  <a:pt x="825087" y="68649"/>
                  <a:pt x="817722" y="46386"/>
                  <a:pt x="783610" y="50873"/>
                </a:cubicBezTo>
                <a:cubicBezTo>
                  <a:pt x="772014" y="61877"/>
                  <a:pt x="769219" y="81768"/>
                  <a:pt x="752291" y="87440"/>
                </a:cubicBezTo>
                <a:cubicBezTo>
                  <a:pt x="732737" y="93027"/>
                  <a:pt x="737393" y="74490"/>
                  <a:pt x="720971" y="76944"/>
                </a:cubicBezTo>
                <a:cubicBezTo>
                  <a:pt x="682372" y="130187"/>
                  <a:pt x="747465" y="155496"/>
                  <a:pt x="804603" y="139668"/>
                </a:cubicBezTo>
                <a:cubicBezTo>
                  <a:pt x="814253" y="164808"/>
                  <a:pt x="823818" y="190202"/>
                  <a:pt x="835922" y="212887"/>
                </a:cubicBezTo>
                <a:cubicBezTo>
                  <a:pt x="864787" y="217375"/>
                  <a:pt x="852090" y="180298"/>
                  <a:pt x="867327" y="171071"/>
                </a:cubicBezTo>
                <a:cubicBezTo>
                  <a:pt x="865802" y="160322"/>
                  <a:pt x="853360" y="160660"/>
                  <a:pt x="846418" y="155413"/>
                </a:cubicBezTo>
                <a:cubicBezTo>
                  <a:pt x="851752" y="138145"/>
                  <a:pt x="860893" y="124601"/>
                  <a:pt x="882985" y="124093"/>
                </a:cubicBezTo>
                <a:cubicBezTo>
                  <a:pt x="897376" y="128917"/>
                  <a:pt x="898392" y="147116"/>
                  <a:pt x="903894" y="160660"/>
                </a:cubicBezTo>
                <a:cubicBezTo>
                  <a:pt x="931997" y="154143"/>
                  <a:pt x="926579" y="166416"/>
                  <a:pt x="945710" y="181567"/>
                </a:cubicBezTo>
                <a:cubicBezTo>
                  <a:pt x="953074" y="187409"/>
                  <a:pt x="962893" y="187239"/>
                  <a:pt x="966618" y="191980"/>
                </a:cubicBezTo>
                <a:cubicBezTo>
                  <a:pt x="971103" y="197821"/>
                  <a:pt x="968396" y="206116"/>
                  <a:pt x="971865" y="212887"/>
                </a:cubicBezTo>
                <a:cubicBezTo>
                  <a:pt x="974998" y="219066"/>
                  <a:pt x="987357" y="223977"/>
                  <a:pt x="977114" y="233796"/>
                </a:cubicBezTo>
                <a:cubicBezTo>
                  <a:pt x="978214" y="250641"/>
                  <a:pt x="958491" y="246492"/>
                  <a:pt x="950958" y="254704"/>
                </a:cubicBezTo>
                <a:cubicBezTo>
                  <a:pt x="969327" y="267654"/>
                  <a:pt x="980076" y="288308"/>
                  <a:pt x="977114" y="322676"/>
                </a:cubicBezTo>
                <a:cubicBezTo>
                  <a:pt x="992351" y="330801"/>
                  <a:pt x="1004201" y="290763"/>
                  <a:pt x="1039837" y="301767"/>
                </a:cubicBezTo>
                <a:cubicBezTo>
                  <a:pt x="1049825" y="323522"/>
                  <a:pt x="1049825" y="332325"/>
                  <a:pt x="1039837" y="354079"/>
                </a:cubicBezTo>
                <a:cubicBezTo>
                  <a:pt x="1016982" y="357804"/>
                  <a:pt x="1004201" y="351370"/>
                  <a:pt x="997938" y="338419"/>
                </a:cubicBezTo>
                <a:cubicBezTo>
                  <a:pt x="983886" y="334780"/>
                  <a:pt x="987865" y="349254"/>
                  <a:pt x="982278" y="354079"/>
                </a:cubicBezTo>
                <a:cubicBezTo>
                  <a:pt x="972120" y="346799"/>
                  <a:pt x="966194" y="335288"/>
                  <a:pt x="950958" y="333172"/>
                </a:cubicBezTo>
                <a:cubicBezTo>
                  <a:pt x="955275" y="299143"/>
                  <a:pt x="942239" y="282553"/>
                  <a:pt x="930050" y="265200"/>
                </a:cubicBezTo>
                <a:cubicBezTo>
                  <a:pt x="908295" y="264353"/>
                  <a:pt x="886373" y="263422"/>
                  <a:pt x="877738" y="275611"/>
                </a:cubicBezTo>
                <a:cubicBezTo>
                  <a:pt x="896276" y="295503"/>
                  <a:pt x="904402" y="325637"/>
                  <a:pt x="924802" y="343583"/>
                </a:cubicBezTo>
                <a:cubicBezTo>
                  <a:pt x="916845" y="366945"/>
                  <a:pt x="895514" y="376934"/>
                  <a:pt x="893483" y="406307"/>
                </a:cubicBezTo>
                <a:cubicBezTo>
                  <a:pt x="897122" y="437457"/>
                  <a:pt x="927679" y="441774"/>
                  <a:pt x="935298" y="469030"/>
                </a:cubicBezTo>
                <a:cubicBezTo>
                  <a:pt x="937414" y="495525"/>
                  <a:pt x="923870" y="506444"/>
                  <a:pt x="909142" y="516094"/>
                </a:cubicBezTo>
                <a:cubicBezTo>
                  <a:pt x="887218" y="515332"/>
                  <a:pt x="885780" y="494086"/>
                  <a:pt x="856831" y="500435"/>
                </a:cubicBezTo>
                <a:cubicBezTo>
                  <a:pt x="845403" y="501197"/>
                  <a:pt x="845572" y="513639"/>
                  <a:pt x="846334" y="526590"/>
                </a:cubicBezTo>
                <a:cubicBezTo>
                  <a:pt x="872489" y="538780"/>
                  <a:pt x="921247" y="528368"/>
                  <a:pt x="956121" y="531839"/>
                </a:cubicBezTo>
                <a:cubicBezTo>
                  <a:pt x="966194" y="544451"/>
                  <a:pt x="984139" y="549192"/>
                  <a:pt x="992774" y="563242"/>
                </a:cubicBezTo>
                <a:cubicBezTo>
                  <a:pt x="1003440" y="558248"/>
                  <a:pt x="1013428" y="552577"/>
                  <a:pt x="1024094" y="547583"/>
                </a:cubicBezTo>
                <a:cubicBezTo>
                  <a:pt x="1030611" y="519226"/>
                  <a:pt x="1023669" y="507375"/>
                  <a:pt x="1008434" y="490107"/>
                </a:cubicBezTo>
                <a:cubicBezTo>
                  <a:pt x="1028918" y="435425"/>
                  <a:pt x="974066" y="418834"/>
                  <a:pt x="992774" y="369824"/>
                </a:cubicBezTo>
                <a:cubicBezTo>
                  <a:pt x="1009195" y="367285"/>
                  <a:pt x="1013173" y="377273"/>
                  <a:pt x="1024094" y="380320"/>
                </a:cubicBezTo>
                <a:cubicBezTo>
                  <a:pt x="1022484" y="399366"/>
                  <a:pt x="1024855" y="414348"/>
                  <a:pt x="1029341" y="427384"/>
                </a:cubicBezTo>
                <a:cubicBezTo>
                  <a:pt x="1061508" y="431616"/>
                  <a:pt x="1065824" y="408085"/>
                  <a:pt x="1092065" y="406476"/>
                </a:cubicBezTo>
                <a:cubicBezTo>
                  <a:pt x="1113650" y="389715"/>
                  <a:pt x="1125670" y="363391"/>
                  <a:pt x="1149624" y="349000"/>
                </a:cubicBezTo>
                <a:cubicBezTo>
                  <a:pt x="1144207" y="335203"/>
                  <a:pt x="1128887" y="331394"/>
                  <a:pt x="1123470" y="317680"/>
                </a:cubicBezTo>
                <a:cubicBezTo>
                  <a:pt x="1093504" y="323522"/>
                  <a:pt x="1129395" y="362714"/>
                  <a:pt x="1086817" y="354249"/>
                </a:cubicBezTo>
                <a:cubicBezTo>
                  <a:pt x="1072935" y="340790"/>
                  <a:pt x="1096890" y="346799"/>
                  <a:pt x="1097313" y="333340"/>
                </a:cubicBezTo>
                <a:cubicBezTo>
                  <a:pt x="1097313" y="322844"/>
                  <a:pt x="1097313" y="312433"/>
                  <a:pt x="1097313" y="301937"/>
                </a:cubicBezTo>
                <a:cubicBezTo>
                  <a:pt x="1106540" y="292202"/>
                  <a:pt x="1112635" y="304222"/>
                  <a:pt x="1123470" y="307184"/>
                </a:cubicBezTo>
                <a:cubicBezTo>
                  <a:pt x="1139128" y="296688"/>
                  <a:pt x="1172819" y="304222"/>
                  <a:pt x="1196689" y="301937"/>
                </a:cubicBezTo>
                <a:cubicBezTo>
                  <a:pt x="1201090" y="324452"/>
                  <a:pt x="1197874" y="339097"/>
                  <a:pt x="1217597" y="354249"/>
                </a:cubicBezTo>
                <a:cubicBezTo>
                  <a:pt x="1233257" y="354249"/>
                  <a:pt x="1249002" y="354249"/>
                  <a:pt x="1264660" y="354249"/>
                </a:cubicBezTo>
                <a:cubicBezTo>
                  <a:pt x="1267031" y="367792"/>
                  <a:pt x="1283029" y="368046"/>
                  <a:pt x="1290816" y="380404"/>
                </a:cubicBezTo>
                <a:cubicBezTo>
                  <a:pt x="1296065" y="388700"/>
                  <a:pt x="1287939" y="412232"/>
                  <a:pt x="1306476" y="411724"/>
                </a:cubicBezTo>
                <a:cubicBezTo>
                  <a:pt x="1304783" y="432631"/>
                  <a:pt x="1315788" y="440758"/>
                  <a:pt x="1311725" y="464036"/>
                </a:cubicBezTo>
                <a:cubicBezTo>
                  <a:pt x="1321375" y="488753"/>
                  <a:pt x="1378003" y="481727"/>
                  <a:pt x="1395357" y="469284"/>
                </a:cubicBezTo>
                <a:cubicBezTo>
                  <a:pt x="1396964" y="486637"/>
                  <a:pt x="1396118" y="501450"/>
                  <a:pt x="1384945" y="505852"/>
                </a:cubicBezTo>
                <a:cubicBezTo>
                  <a:pt x="1391885" y="528706"/>
                  <a:pt x="1382068" y="542420"/>
                  <a:pt x="1374449" y="563327"/>
                </a:cubicBezTo>
                <a:cubicBezTo>
                  <a:pt x="1378511" y="567983"/>
                  <a:pt x="1380034" y="575093"/>
                  <a:pt x="1379696" y="584236"/>
                </a:cubicBezTo>
                <a:cubicBezTo>
                  <a:pt x="1380712" y="588468"/>
                  <a:pt x="1384945" y="589483"/>
                  <a:pt x="1384945" y="594732"/>
                </a:cubicBezTo>
                <a:cubicBezTo>
                  <a:pt x="1397811" y="601080"/>
                  <a:pt x="1395103" y="622919"/>
                  <a:pt x="1411101" y="626050"/>
                </a:cubicBezTo>
                <a:cubicBezTo>
                  <a:pt x="1413555" y="642472"/>
                  <a:pt x="1397049" y="639849"/>
                  <a:pt x="1395441" y="652206"/>
                </a:cubicBezTo>
                <a:cubicBezTo>
                  <a:pt x="1397387" y="676416"/>
                  <a:pt x="1414995" y="684966"/>
                  <a:pt x="1411101" y="714930"/>
                </a:cubicBezTo>
                <a:cubicBezTo>
                  <a:pt x="1402721" y="734484"/>
                  <a:pt x="1390024" y="749636"/>
                  <a:pt x="1395441" y="782902"/>
                </a:cubicBezTo>
                <a:cubicBezTo>
                  <a:pt x="1376142" y="786542"/>
                  <a:pt x="1382405" y="764534"/>
                  <a:pt x="1374534" y="756746"/>
                </a:cubicBezTo>
                <a:cubicBezTo>
                  <a:pt x="1360735" y="760385"/>
                  <a:pt x="1363444" y="780616"/>
                  <a:pt x="1348377" y="782902"/>
                </a:cubicBezTo>
                <a:cubicBezTo>
                  <a:pt x="1328993" y="779093"/>
                  <a:pt x="1306730" y="771898"/>
                  <a:pt x="1301397" y="793313"/>
                </a:cubicBezTo>
                <a:cubicBezTo>
                  <a:pt x="1314433" y="802963"/>
                  <a:pt x="1339152" y="800847"/>
                  <a:pt x="1343214" y="819470"/>
                </a:cubicBezTo>
                <a:cubicBezTo>
                  <a:pt x="1353286" y="829036"/>
                  <a:pt x="1338728" y="837161"/>
                  <a:pt x="1332717" y="845626"/>
                </a:cubicBezTo>
                <a:cubicBezTo>
                  <a:pt x="1337288" y="854852"/>
                  <a:pt x="1349224" y="860862"/>
                  <a:pt x="1337965" y="871782"/>
                </a:cubicBezTo>
                <a:cubicBezTo>
                  <a:pt x="1329247" y="871782"/>
                  <a:pt x="1320528" y="871782"/>
                  <a:pt x="1311809" y="871782"/>
                </a:cubicBezTo>
                <a:cubicBezTo>
                  <a:pt x="1300721" y="842748"/>
                  <a:pt x="1297251" y="806181"/>
                  <a:pt x="1290902" y="772406"/>
                </a:cubicBezTo>
                <a:cubicBezTo>
                  <a:pt x="1282353" y="758269"/>
                  <a:pt x="1270417" y="747520"/>
                  <a:pt x="1254335" y="741086"/>
                </a:cubicBezTo>
                <a:cubicBezTo>
                  <a:pt x="1256788" y="724665"/>
                  <a:pt x="1247815" y="719671"/>
                  <a:pt x="1238674" y="714930"/>
                </a:cubicBezTo>
                <a:cubicBezTo>
                  <a:pt x="1216327" y="713492"/>
                  <a:pt x="1212773" y="730928"/>
                  <a:pt x="1186362" y="725343"/>
                </a:cubicBezTo>
                <a:cubicBezTo>
                  <a:pt x="1167232" y="723565"/>
                  <a:pt x="1165284" y="704604"/>
                  <a:pt x="1139298" y="709683"/>
                </a:cubicBezTo>
                <a:cubicBezTo>
                  <a:pt x="1127871" y="722633"/>
                  <a:pt x="1123470" y="742694"/>
                  <a:pt x="1113142" y="756661"/>
                </a:cubicBezTo>
                <a:cubicBezTo>
                  <a:pt x="1117883" y="765888"/>
                  <a:pt x="1114920" y="782732"/>
                  <a:pt x="1123638" y="788066"/>
                </a:cubicBezTo>
                <a:cubicBezTo>
                  <a:pt x="1118730" y="809312"/>
                  <a:pt x="1100615" y="817268"/>
                  <a:pt x="1092235" y="835130"/>
                </a:cubicBezTo>
                <a:cubicBezTo>
                  <a:pt x="1079367" y="834453"/>
                  <a:pt x="1067010" y="834368"/>
                  <a:pt x="1060915" y="840378"/>
                </a:cubicBezTo>
                <a:cubicBezTo>
                  <a:pt x="1060915" y="854344"/>
                  <a:pt x="1060915" y="868311"/>
                  <a:pt x="1060915" y="882193"/>
                </a:cubicBezTo>
                <a:cubicBezTo>
                  <a:pt x="1067093" y="900393"/>
                  <a:pt x="1096467" y="895483"/>
                  <a:pt x="1097482" y="918762"/>
                </a:cubicBezTo>
                <a:cubicBezTo>
                  <a:pt x="1117036" y="924348"/>
                  <a:pt x="1112381" y="905810"/>
                  <a:pt x="1128802" y="908349"/>
                </a:cubicBezTo>
                <a:cubicBezTo>
                  <a:pt x="1138706" y="921131"/>
                  <a:pt x="1148779" y="933659"/>
                  <a:pt x="1154958" y="950165"/>
                </a:cubicBezTo>
                <a:cubicBezTo>
                  <a:pt x="1174511" y="940092"/>
                  <a:pt x="1158852" y="894805"/>
                  <a:pt x="1170703" y="876946"/>
                </a:cubicBezTo>
                <a:cubicBezTo>
                  <a:pt x="1187716" y="886002"/>
                  <a:pt x="1210317" y="889558"/>
                  <a:pt x="1233426" y="892606"/>
                </a:cubicBezTo>
                <a:cubicBezTo>
                  <a:pt x="1238674" y="903017"/>
                  <a:pt x="1242483" y="914953"/>
                  <a:pt x="1254335" y="918762"/>
                </a:cubicBezTo>
                <a:cubicBezTo>
                  <a:pt x="1254335" y="930951"/>
                  <a:pt x="1254335" y="943140"/>
                  <a:pt x="1254335" y="955329"/>
                </a:cubicBezTo>
                <a:cubicBezTo>
                  <a:pt x="1261867" y="970396"/>
                  <a:pt x="1271855" y="983178"/>
                  <a:pt x="1290902" y="986648"/>
                </a:cubicBezTo>
                <a:cubicBezTo>
                  <a:pt x="1269909" y="995282"/>
                  <a:pt x="1275326" y="1030327"/>
                  <a:pt x="1275241" y="1059784"/>
                </a:cubicBezTo>
                <a:cubicBezTo>
                  <a:pt x="1259243" y="1070025"/>
                  <a:pt x="1250440" y="1087295"/>
                  <a:pt x="1228178" y="1091187"/>
                </a:cubicBezTo>
                <a:cubicBezTo>
                  <a:pt x="1216582" y="1117852"/>
                  <a:pt x="1198721" y="1138336"/>
                  <a:pt x="1170703" y="1148664"/>
                </a:cubicBezTo>
                <a:cubicBezTo>
                  <a:pt x="1170703" y="1159075"/>
                  <a:pt x="1184923" y="1155350"/>
                  <a:pt x="1181114" y="1169571"/>
                </a:cubicBezTo>
                <a:cubicBezTo>
                  <a:pt x="1169940" y="1172025"/>
                  <a:pt x="1171125" y="1162037"/>
                  <a:pt x="1170703" y="1153827"/>
                </a:cubicBezTo>
                <a:cubicBezTo>
                  <a:pt x="1112635" y="1153319"/>
                  <a:pt x="1104424" y="1202584"/>
                  <a:pt x="1076575" y="1232294"/>
                </a:cubicBezTo>
                <a:cubicBezTo>
                  <a:pt x="1076575" y="1246177"/>
                  <a:pt x="1076575" y="1260144"/>
                  <a:pt x="1076575" y="1274111"/>
                </a:cubicBezTo>
                <a:cubicBezTo>
                  <a:pt x="1091218" y="1292563"/>
                  <a:pt x="1110518" y="1306361"/>
                  <a:pt x="1128802" y="1321174"/>
                </a:cubicBezTo>
                <a:cubicBezTo>
                  <a:pt x="1134812" y="1332602"/>
                  <a:pt x="1129902" y="1354949"/>
                  <a:pt x="1144463" y="1357743"/>
                </a:cubicBezTo>
                <a:cubicBezTo>
                  <a:pt x="1141838" y="1370778"/>
                  <a:pt x="1134558" y="1379242"/>
                  <a:pt x="1128802" y="1389146"/>
                </a:cubicBezTo>
                <a:cubicBezTo>
                  <a:pt x="1134049" y="1431216"/>
                  <a:pt x="1191441" y="1430200"/>
                  <a:pt x="1233342" y="1420466"/>
                </a:cubicBezTo>
                <a:cubicBezTo>
                  <a:pt x="1233342" y="1425714"/>
                  <a:pt x="1233342" y="1430962"/>
                  <a:pt x="1233342" y="1436210"/>
                </a:cubicBezTo>
                <a:cubicBezTo>
                  <a:pt x="1253741" y="1438411"/>
                  <a:pt x="1258651" y="1456187"/>
                  <a:pt x="1275158" y="1462281"/>
                </a:cubicBezTo>
                <a:cubicBezTo>
                  <a:pt x="1267454" y="1490892"/>
                  <a:pt x="1288532" y="1490808"/>
                  <a:pt x="1296065" y="1504097"/>
                </a:cubicBezTo>
                <a:cubicBezTo>
                  <a:pt x="1311387" y="1496817"/>
                  <a:pt x="1315873" y="1478534"/>
                  <a:pt x="1337881" y="1477941"/>
                </a:cubicBezTo>
                <a:cubicBezTo>
                  <a:pt x="1342368" y="1482173"/>
                  <a:pt x="1341012" y="1492246"/>
                  <a:pt x="1348292" y="1493601"/>
                </a:cubicBezTo>
                <a:cubicBezTo>
                  <a:pt x="1348717" y="1511377"/>
                  <a:pt x="1332971" y="1513070"/>
                  <a:pt x="1322136" y="1519757"/>
                </a:cubicBezTo>
                <a:cubicBezTo>
                  <a:pt x="1336780" y="1539903"/>
                  <a:pt x="1387653" y="1523990"/>
                  <a:pt x="1411016" y="1535417"/>
                </a:cubicBezTo>
                <a:cubicBezTo>
                  <a:pt x="1408477" y="1551922"/>
                  <a:pt x="1420412" y="1553870"/>
                  <a:pt x="1416263" y="1571985"/>
                </a:cubicBezTo>
                <a:cubicBezTo>
                  <a:pt x="1420666" y="1583242"/>
                  <a:pt x="1429131" y="1590437"/>
                  <a:pt x="1447583" y="1587644"/>
                </a:cubicBezTo>
                <a:cubicBezTo>
                  <a:pt x="1451393" y="1599495"/>
                  <a:pt x="1463328" y="1603304"/>
                  <a:pt x="1473740" y="1608552"/>
                </a:cubicBezTo>
                <a:cubicBezTo>
                  <a:pt x="1493717" y="1612869"/>
                  <a:pt x="1479835" y="1583327"/>
                  <a:pt x="1499811" y="1587644"/>
                </a:cubicBezTo>
                <a:cubicBezTo>
                  <a:pt x="1510985" y="1611346"/>
                  <a:pt x="1497864" y="1659340"/>
                  <a:pt x="1520718" y="1671276"/>
                </a:cubicBezTo>
                <a:cubicBezTo>
                  <a:pt x="1517079" y="1690237"/>
                  <a:pt x="1497864" y="1693623"/>
                  <a:pt x="1505059" y="1723588"/>
                </a:cubicBezTo>
                <a:cubicBezTo>
                  <a:pt x="1500827" y="1726297"/>
                  <a:pt x="1496510" y="1729005"/>
                  <a:pt x="1489399" y="1728837"/>
                </a:cubicBezTo>
                <a:cubicBezTo>
                  <a:pt x="1491008" y="1798670"/>
                  <a:pt x="1483728" y="1834730"/>
                  <a:pt x="1484151" y="1896098"/>
                </a:cubicBezTo>
                <a:cubicBezTo>
                  <a:pt x="1475856" y="1896523"/>
                  <a:pt x="1464260" y="1893560"/>
                  <a:pt x="1463243" y="1901347"/>
                </a:cubicBezTo>
                <a:cubicBezTo>
                  <a:pt x="1445975" y="1893475"/>
                  <a:pt x="1474078" y="1888565"/>
                  <a:pt x="1468492" y="1875191"/>
                </a:cubicBezTo>
                <a:cubicBezTo>
                  <a:pt x="1456218" y="1862410"/>
                  <a:pt x="1456810" y="1881031"/>
                  <a:pt x="1447583" y="1885602"/>
                </a:cubicBezTo>
                <a:cubicBezTo>
                  <a:pt x="1417958" y="1885602"/>
                  <a:pt x="1388331" y="1885602"/>
                  <a:pt x="1358704" y="1885602"/>
                </a:cubicBezTo>
                <a:cubicBezTo>
                  <a:pt x="1339152" y="1885264"/>
                  <a:pt x="1342959" y="1908119"/>
                  <a:pt x="1316889" y="1901347"/>
                </a:cubicBezTo>
                <a:cubicBezTo>
                  <a:pt x="1313163" y="1856230"/>
                  <a:pt x="1264068" y="1856568"/>
                  <a:pt x="1238504" y="1833375"/>
                </a:cubicBezTo>
                <a:cubicBezTo>
                  <a:pt x="1238336" y="1793083"/>
                  <a:pt x="1236896" y="1751605"/>
                  <a:pt x="1243753" y="1718339"/>
                </a:cubicBezTo>
                <a:cubicBezTo>
                  <a:pt x="1223185" y="1694046"/>
                  <a:pt x="1198382" y="1714531"/>
                  <a:pt x="1181029" y="1723588"/>
                </a:cubicBezTo>
                <a:cubicBezTo>
                  <a:pt x="1157074" y="1736030"/>
                  <a:pt x="1137775" y="1765489"/>
                  <a:pt x="1113057" y="1770651"/>
                </a:cubicBezTo>
                <a:cubicBezTo>
                  <a:pt x="1099006" y="1765066"/>
                  <a:pt x="1084870" y="1760917"/>
                  <a:pt x="1065995" y="1760155"/>
                </a:cubicBezTo>
                <a:cubicBezTo>
                  <a:pt x="1029426" y="1758717"/>
                  <a:pt x="995058" y="1771329"/>
                  <a:pt x="1013681" y="1817631"/>
                </a:cubicBezTo>
                <a:cubicBezTo>
                  <a:pt x="1046439" y="1812044"/>
                  <a:pt x="1045340" y="1772599"/>
                  <a:pt x="1092065" y="1781064"/>
                </a:cubicBezTo>
                <a:cubicBezTo>
                  <a:pt x="1101884" y="1791052"/>
                  <a:pt x="1092658" y="1794183"/>
                  <a:pt x="1092065" y="1807219"/>
                </a:cubicBezTo>
                <a:cubicBezTo>
                  <a:pt x="1091896" y="1826181"/>
                  <a:pt x="1118559" y="1835661"/>
                  <a:pt x="1107810" y="1849035"/>
                </a:cubicBezTo>
                <a:cubicBezTo>
                  <a:pt x="1090965" y="1853606"/>
                  <a:pt x="1100615" y="1831767"/>
                  <a:pt x="1086902" y="1833375"/>
                </a:cubicBezTo>
                <a:cubicBezTo>
                  <a:pt x="1074035" y="1837947"/>
                  <a:pt x="1075220" y="1856568"/>
                  <a:pt x="1055498" y="1854284"/>
                </a:cubicBezTo>
                <a:cubicBezTo>
                  <a:pt x="1038737" y="1851913"/>
                  <a:pt x="1040937" y="1830497"/>
                  <a:pt x="1024177" y="1828127"/>
                </a:cubicBezTo>
                <a:cubicBezTo>
                  <a:pt x="1005048" y="1828212"/>
                  <a:pt x="1000730" y="1842941"/>
                  <a:pt x="987610" y="1849035"/>
                </a:cubicBezTo>
                <a:cubicBezTo>
                  <a:pt x="958831" y="1851744"/>
                  <a:pt x="935721" y="1848697"/>
                  <a:pt x="924886" y="1833375"/>
                </a:cubicBezTo>
                <a:cubicBezTo>
                  <a:pt x="913121" y="1837269"/>
                  <a:pt x="922855" y="1862664"/>
                  <a:pt x="919639" y="1875191"/>
                </a:cubicBezTo>
                <a:cubicBezTo>
                  <a:pt x="897630" y="1886280"/>
                  <a:pt x="872489" y="1894237"/>
                  <a:pt x="851667" y="1906511"/>
                </a:cubicBezTo>
                <a:cubicBezTo>
                  <a:pt x="851667" y="1876631"/>
                  <a:pt x="795292" y="1879677"/>
                  <a:pt x="794191" y="1906511"/>
                </a:cubicBezTo>
                <a:cubicBezTo>
                  <a:pt x="789705" y="1928435"/>
                  <a:pt x="817554" y="1917939"/>
                  <a:pt x="825511" y="1927418"/>
                </a:cubicBezTo>
                <a:cubicBezTo>
                  <a:pt x="829150" y="1941470"/>
                  <a:pt x="814676" y="1937491"/>
                  <a:pt x="809851" y="1943078"/>
                </a:cubicBezTo>
                <a:cubicBezTo>
                  <a:pt x="813660" y="1959077"/>
                  <a:pt x="804518" y="1962124"/>
                  <a:pt x="804603" y="1974482"/>
                </a:cubicBezTo>
                <a:cubicBezTo>
                  <a:pt x="795630" y="1974228"/>
                  <a:pt x="791059" y="1978376"/>
                  <a:pt x="788943" y="1984894"/>
                </a:cubicBezTo>
                <a:cubicBezTo>
                  <a:pt x="772098" y="1982608"/>
                  <a:pt x="760671" y="1974905"/>
                  <a:pt x="741878" y="1974482"/>
                </a:cubicBezTo>
                <a:cubicBezTo>
                  <a:pt x="742471" y="1958230"/>
                  <a:pt x="735531" y="1949512"/>
                  <a:pt x="731467" y="1937915"/>
                </a:cubicBezTo>
                <a:cubicBezTo>
                  <a:pt x="714031" y="1937915"/>
                  <a:pt x="696593" y="1937915"/>
                  <a:pt x="679155" y="1937915"/>
                </a:cubicBezTo>
                <a:cubicBezTo>
                  <a:pt x="660364" y="1939269"/>
                  <a:pt x="646735" y="1964409"/>
                  <a:pt x="632091" y="1953659"/>
                </a:cubicBezTo>
                <a:cubicBezTo>
                  <a:pt x="626504" y="1934105"/>
                  <a:pt x="651730" y="1945364"/>
                  <a:pt x="647751" y="1927503"/>
                </a:cubicBezTo>
                <a:cubicBezTo>
                  <a:pt x="622865" y="1919462"/>
                  <a:pt x="587736" y="1917092"/>
                  <a:pt x="564035" y="1922255"/>
                </a:cubicBezTo>
                <a:cubicBezTo>
                  <a:pt x="554639" y="1913283"/>
                  <a:pt x="565644" y="1901685"/>
                  <a:pt x="579779" y="1901347"/>
                </a:cubicBezTo>
                <a:cubicBezTo>
                  <a:pt x="559380" y="1857161"/>
                  <a:pt x="608898" y="1839300"/>
                  <a:pt x="647751" y="1854284"/>
                </a:cubicBezTo>
                <a:cubicBezTo>
                  <a:pt x="658586" y="1833037"/>
                  <a:pt x="635985" y="1836846"/>
                  <a:pt x="632091" y="1828127"/>
                </a:cubicBezTo>
                <a:cubicBezTo>
                  <a:pt x="630822" y="1825418"/>
                  <a:pt x="633699" y="1820086"/>
                  <a:pt x="632091" y="1817631"/>
                </a:cubicBezTo>
                <a:cubicBezTo>
                  <a:pt x="625658" y="1807727"/>
                  <a:pt x="618632" y="1800617"/>
                  <a:pt x="611184" y="1791475"/>
                </a:cubicBezTo>
                <a:cubicBezTo>
                  <a:pt x="633784" y="1767943"/>
                  <a:pt x="604327" y="1750252"/>
                  <a:pt x="606020" y="1718256"/>
                </a:cubicBezTo>
                <a:cubicBezTo>
                  <a:pt x="598317" y="1706743"/>
                  <a:pt x="564542" y="1721302"/>
                  <a:pt x="564119" y="1702596"/>
                </a:cubicBezTo>
                <a:cubicBezTo>
                  <a:pt x="560903" y="1682026"/>
                  <a:pt x="592815" y="1696417"/>
                  <a:pt x="606020" y="1692184"/>
                </a:cubicBezTo>
                <a:cubicBezTo>
                  <a:pt x="612960" y="1688713"/>
                  <a:pt x="615670" y="1681010"/>
                  <a:pt x="616431" y="1671276"/>
                </a:cubicBezTo>
                <a:cubicBezTo>
                  <a:pt x="620579" y="1649775"/>
                  <a:pt x="591460" y="1661456"/>
                  <a:pt x="595524" y="1639957"/>
                </a:cubicBezTo>
                <a:cubicBezTo>
                  <a:pt x="584350" y="1633692"/>
                  <a:pt x="566998" y="1633608"/>
                  <a:pt x="564119" y="1619048"/>
                </a:cubicBezTo>
                <a:cubicBezTo>
                  <a:pt x="559888" y="1593908"/>
                  <a:pt x="587059" y="1600172"/>
                  <a:pt x="579864" y="1571985"/>
                </a:cubicBezTo>
                <a:cubicBezTo>
                  <a:pt x="594001" y="1557679"/>
                  <a:pt x="592900" y="1585528"/>
                  <a:pt x="611184" y="1582396"/>
                </a:cubicBezTo>
                <a:cubicBezTo>
                  <a:pt x="631076" y="1554632"/>
                  <a:pt x="594847" y="1544897"/>
                  <a:pt x="579864" y="1535332"/>
                </a:cubicBezTo>
                <a:cubicBezTo>
                  <a:pt x="582996" y="1516541"/>
                  <a:pt x="578001" y="1505790"/>
                  <a:pt x="564119" y="1503929"/>
                </a:cubicBezTo>
                <a:cubicBezTo>
                  <a:pt x="574955" y="1493516"/>
                  <a:pt x="594169" y="1518911"/>
                  <a:pt x="616431" y="1514425"/>
                </a:cubicBezTo>
                <a:cubicBezTo>
                  <a:pt x="621087" y="1525428"/>
                  <a:pt x="624558" y="1537702"/>
                  <a:pt x="632176" y="1545828"/>
                </a:cubicBezTo>
                <a:cubicBezTo>
                  <a:pt x="663496" y="1540665"/>
                  <a:pt x="676785" y="1553532"/>
                  <a:pt x="689736" y="1566736"/>
                </a:cubicBezTo>
                <a:cubicBezTo>
                  <a:pt x="711068" y="1565466"/>
                  <a:pt x="740102" y="1571815"/>
                  <a:pt x="747212" y="1556240"/>
                </a:cubicBezTo>
                <a:cubicBezTo>
                  <a:pt x="766003" y="1574016"/>
                  <a:pt x="817554" y="1559034"/>
                  <a:pt x="830843" y="1582396"/>
                </a:cubicBezTo>
                <a:cubicBezTo>
                  <a:pt x="851667" y="1584004"/>
                  <a:pt x="844980" y="1558187"/>
                  <a:pt x="862248" y="1556240"/>
                </a:cubicBezTo>
                <a:cubicBezTo>
                  <a:pt x="863009" y="1520434"/>
                  <a:pt x="885526" y="1506383"/>
                  <a:pt x="898815" y="1483105"/>
                </a:cubicBezTo>
                <a:cubicBezTo>
                  <a:pt x="911851" y="1419450"/>
                  <a:pt x="857677" y="1423089"/>
                  <a:pt x="867495" y="1362820"/>
                </a:cubicBezTo>
                <a:cubicBezTo>
                  <a:pt x="873506" y="1358419"/>
                  <a:pt x="881462" y="1355880"/>
                  <a:pt x="893651" y="1357573"/>
                </a:cubicBezTo>
                <a:cubicBezTo>
                  <a:pt x="901270" y="1340643"/>
                  <a:pt x="903216" y="1309155"/>
                  <a:pt x="877991" y="1310509"/>
                </a:cubicBezTo>
                <a:cubicBezTo>
                  <a:pt x="861740" y="1311694"/>
                  <a:pt x="869188" y="1336496"/>
                  <a:pt x="867580" y="1352324"/>
                </a:cubicBezTo>
                <a:cubicBezTo>
                  <a:pt x="834822" y="1346738"/>
                  <a:pt x="824664" y="1318466"/>
                  <a:pt x="804857" y="1300013"/>
                </a:cubicBezTo>
                <a:cubicBezTo>
                  <a:pt x="776246" y="1304244"/>
                  <a:pt x="771675" y="1284353"/>
                  <a:pt x="747297" y="1284353"/>
                </a:cubicBezTo>
                <a:cubicBezTo>
                  <a:pt x="741625" y="1269878"/>
                  <a:pt x="721733" y="1251002"/>
                  <a:pt x="705481" y="1263445"/>
                </a:cubicBezTo>
                <a:cubicBezTo>
                  <a:pt x="708952" y="1282575"/>
                  <a:pt x="720463" y="1293748"/>
                  <a:pt x="736884" y="1300013"/>
                </a:cubicBezTo>
                <a:cubicBezTo>
                  <a:pt x="729436" y="1323122"/>
                  <a:pt x="754576" y="1313641"/>
                  <a:pt x="752544" y="1331332"/>
                </a:cubicBezTo>
                <a:cubicBezTo>
                  <a:pt x="721902" y="1320159"/>
                  <a:pt x="704126" y="1296119"/>
                  <a:pt x="679410" y="1279020"/>
                </a:cubicBezTo>
                <a:cubicBezTo>
                  <a:pt x="666627" y="1281982"/>
                  <a:pt x="668235" y="1299250"/>
                  <a:pt x="648090" y="1294680"/>
                </a:cubicBezTo>
                <a:cubicBezTo>
                  <a:pt x="638102" y="1295018"/>
                  <a:pt x="638525" y="1288078"/>
                  <a:pt x="632430" y="1284183"/>
                </a:cubicBezTo>
                <a:cubicBezTo>
                  <a:pt x="623626" y="1278681"/>
                  <a:pt x="609153" y="1275973"/>
                  <a:pt x="611522" y="1252863"/>
                </a:cubicBezTo>
                <a:cubicBezTo>
                  <a:pt x="605427" y="1253710"/>
                  <a:pt x="602211" y="1251679"/>
                  <a:pt x="601111" y="1247616"/>
                </a:cubicBezTo>
                <a:cubicBezTo>
                  <a:pt x="571992" y="1249901"/>
                  <a:pt x="563696" y="1254641"/>
                  <a:pt x="548799" y="1237120"/>
                </a:cubicBezTo>
                <a:cubicBezTo>
                  <a:pt x="569453" y="1219429"/>
                  <a:pt x="593493" y="1205123"/>
                  <a:pt x="595862" y="1169148"/>
                </a:cubicBezTo>
                <a:cubicBezTo>
                  <a:pt x="598063" y="1154674"/>
                  <a:pt x="576393" y="1164239"/>
                  <a:pt x="574955" y="1153404"/>
                </a:cubicBezTo>
                <a:cubicBezTo>
                  <a:pt x="549899" y="1157890"/>
                  <a:pt x="532377" y="1169994"/>
                  <a:pt x="522642" y="1189971"/>
                </a:cubicBezTo>
                <a:cubicBezTo>
                  <a:pt x="489121" y="1190480"/>
                  <a:pt x="477610" y="1182353"/>
                  <a:pt x="454670" y="1195219"/>
                </a:cubicBezTo>
                <a:cubicBezTo>
                  <a:pt x="461019" y="1218497"/>
                  <a:pt x="490814" y="1218327"/>
                  <a:pt x="506982" y="1231871"/>
                </a:cubicBezTo>
                <a:cubicBezTo>
                  <a:pt x="506982" y="1244060"/>
                  <a:pt x="506982" y="1256249"/>
                  <a:pt x="506982" y="1268439"/>
                </a:cubicBezTo>
                <a:cubicBezTo>
                  <a:pt x="498856" y="1275973"/>
                  <a:pt x="486583" y="1279443"/>
                  <a:pt x="475579" y="1284099"/>
                </a:cubicBezTo>
                <a:cubicBezTo>
                  <a:pt x="475579" y="1298066"/>
                  <a:pt x="475579" y="1312033"/>
                  <a:pt x="475579" y="1325915"/>
                </a:cubicBezTo>
                <a:cubicBezTo>
                  <a:pt x="492762" y="1343268"/>
                  <a:pt x="510962" y="1340135"/>
                  <a:pt x="527890" y="1336411"/>
                </a:cubicBezTo>
                <a:cubicBezTo>
                  <a:pt x="542450" y="1333195"/>
                  <a:pt x="541434" y="1324137"/>
                  <a:pt x="554046" y="1315503"/>
                </a:cubicBezTo>
                <a:cubicBezTo>
                  <a:pt x="560480" y="1311101"/>
                  <a:pt x="569283" y="1314319"/>
                  <a:pt x="574955" y="1310255"/>
                </a:cubicBezTo>
                <a:cubicBezTo>
                  <a:pt x="579611" y="1306869"/>
                  <a:pt x="578171" y="1301536"/>
                  <a:pt x="585451" y="1299843"/>
                </a:cubicBezTo>
                <a:cubicBezTo>
                  <a:pt x="599841" y="1296373"/>
                  <a:pt x="610083" y="1302298"/>
                  <a:pt x="627267" y="1299843"/>
                </a:cubicBezTo>
                <a:cubicBezTo>
                  <a:pt x="638440" y="1312456"/>
                  <a:pt x="646397" y="1320582"/>
                  <a:pt x="653422" y="1346907"/>
                </a:cubicBezTo>
                <a:cubicBezTo>
                  <a:pt x="660617" y="1373994"/>
                  <a:pt x="652830" y="1384914"/>
                  <a:pt x="632515" y="1404383"/>
                </a:cubicBezTo>
                <a:cubicBezTo>
                  <a:pt x="610761" y="1400066"/>
                  <a:pt x="588837" y="1411493"/>
                  <a:pt x="580202" y="1404383"/>
                </a:cubicBezTo>
                <a:cubicBezTo>
                  <a:pt x="561664" y="1407176"/>
                  <a:pt x="567336" y="1385845"/>
                  <a:pt x="548799" y="1388723"/>
                </a:cubicBezTo>
                <a:cubicBezTo>
                  <a:pt x="541772" y="1373063"/>
                  <a:pt x="538726" y="1353510"/>
                  <a:pt x="517479" y="1352156"/>
                </a:cubicBezTo>
                <a:cubicBezTo>
                  <a:pt x="492424" y="1361636"/>
                  <a:pt x="524927" y="1371117"/>
                  <a:pt x="517479" y="1393970"/>
                </a:cubicBezTo>
                <a:cubicBezTo>
                  <a:pt x="526282" y="1414794"/>
                  <a:pt x="549984" y="1420720"/>
                  <a:pt x="543635" y="1456695"/>
                </a:cubicBezTo>
                <a:cubicBezTo>
                  <a:pt x="530176" y="1459742"/>
                  <a:pt x="524251" y="1447637"/>
                  <a:pt x="517479" y="1441035"/>
                </a:cubicBezTo>
                <a:cubicBezTo>
                  <a:pt x="504781" y="1428676"/>
                  <a:pt x="500126" y="1423174"/>
                  <a:pt x="486075" y="1409630"/>
                </a:cubicBezTo>
                <a:cubicBezTo>
                  <a:pt x="469230" y="1410817"/>
                  <a:pt x="463982" y="1400404"/>
                  <a:pt x="444259" y="1404383"/>
                </a:cubicBezTo>
                <a:cubicBezTo>
                  <a:pt x="437742" y="1389993"/>
                  <a:pt x="417595" y="1389231"/>
                  <a:pt x="407692" y="1378227"/>
                </a:cubicBezTo>
                <a:cubicBezTo>
                  <a:pt x="408538" y="1372132"/>
                  <a:pt x="406507" y="1368916"/>
                  <a:pt x="402443" y="1367731"/>
                </a:cubicBezTo>
                <a:cubicBezTo>
                  <a:pt x="411924" y="1335479"/>
                  <a:pt x="386360" y="1310848"/>
                  <a:pt x="397196" y="1294511"/>
                </a:cubicBezTo>
                <a:cubicBezTo>
                  <a:pt x="389069" y="1278258"/>
                  <a:pt x="375863" y="1267085"/>
                  <a:pt x="365876" y="1252695"/>
                </a:cubicBezTo>
                <a:cubicBezTo>
                  <a:pt x="362236" y="1226454"/>
                  <a:pt x="386868" y="1228402"/>
                  <a:pt x="381620" y="1200383"/>
                </a:cubicBezTo>
                <a:cubicBezTo>
                  <a:pt x="379843" y="1181252"/>
                  <a:pt x="363674" y="1176513"/>
                  <a:pt x="350216" y="1169063"/>
                </a:cubicBezTo>
                <a:cubicBezTo>
                  <a:pt x="354363" y="1150525"/>
                  <a:pt x="387969" y="1161444"/>
                  <a:pt x="392032" y="1142907"/>
                </a:cubicBezTo>
                <a:cubicBezTo>
                  <a:pt x="396264" y="1147394"/>
                  <a:pt x="406337" y="1146039"/>
                  <a:pt x="407777" y="1153319"/>
                </a:cubicBezTo>
                <a:cubicBezTo>
                  <a:pt x="420389" y="1132834"/>
                  <a:pt x="461865" y="1141215"/>
                  <a:pt x="475748" y="1121999"/>
                </a:cubicBezTo>
                <a:cubicBezTo>
                  <a:pt x="515278" y="1124962"/>
                  <a:pt x="536271" y="1109302"/>
                  <a:pt x="559463" y="1095843"/>
                </a:cubicBezTo>
                <a:cubicBezTo>
                  <a:pt x="557687" y="1076714"/>
                  <a:pt x="565220" y="1066809"/>
                  <a:pt x="569876" y="1054027"/>
                </a:cubicBezTo>
                <a:cubicBezTo>
                  <a:pt x="587821" y="1047510"/>
                  <a:pt x="616939" y="1052250"/>
                  <a:pt x="632599" y="1043616"/>
                </a:cubicBezTo>
                <a:cubicBezTo>
                  <a:pt x="624981" y="1021607"/>
                  <a:pt x="575632" y="1041246"/>
                  <a:pt x="559463" y="1027956"/>
                </a:cubicBezTo>
                <a:cubicBezTo>
                  <a:pt x="543042" y="1025501"/>
                  <a:pt x="544651" y="1041076"/>
                  <a:pt x="538556" y="1048864"/>
                </a:cubicBezTo>
                <a:cubicBezTo>
                  <a:pt x="499449" y="1041076"/>
                  <a:pt x="498518" y="1071550"/>
                  <a:pt x="460172" y="1064524"/>
                </a:cubicBezTo>
                <a:cubicBezTo>
                  <a:pt x="452131" y="1056990"/>
                  <a:pt x="455602" y="1037775"/>
                  <a:pt x="454925" y="1022708"/>
                </a:cubicBezTo>
                <a:cubicBezTo>
                  <a:pt x="474224" y="1008911"/>
                  <a:pt x="493270" y="994859"/>
                  <a:pt x="522896" y="991388"/>
                </a:cubicBezTo>
                <a:cubicBezTo>
                  <a:pt x="519341" y="979199"/>
                  <a:pt x="505543" y="977421"/>
                  <a:pt x="501988" y="965232"/>
                </a:cubicBezTo>
                <a:cubicBezTo>
                  <a:pt x="489546" y="973697"/>
                  <a:pt x="474563" y="979623"/>
                  <a:pt x="470584" y="996637"/>
                </a:cubicBezTo>
                <a:cubicBezTo>
                  <a:pt x="454162" y="999092"/>
                  <a:pt x="456787" y="982500"/>
                  <a:pt x="444429" y="980977"/>
                </a:cubicBezTo>
                <a:cubicBezTo>
                  <a:pt x="433510" y="994436"/>
                  <a:pt x="414802" y="1000107"/>
                  <a:pt x="386953" y="996637"/>
                </a:cubicBezTo>
                <a:cubicBezTo>
                  <a:pt x="372817" y="1034559"/>
                  <a:pt x="412771" y="1028126"/>
                  <a:pt x="402613" y="1075021"/>
                </a:cubicBezTo>
                <a:cubicBezTo>
                  <a:pt x="416748" y="1089241"/>
                  <a:pt x="415648" y="1061477"/>
                  <a:pt x="434016" y="1064524"/>
                </a:cubicBezTo>
                <a:cubicBezTo>
                  <a:pt x="440788" y="1079760"/>
                  <a:pt x="440788" y="1101599"/>
                  <a:pt x="434016" y="1116835"/>
                </a:cubicBezTo>
                <a:cubicBezTo>
                  <a:pt x="416241" y="1111926"/>
                  <a:pt x="404814" y="1100754"/>
                  <a:pt x="397449" y="1085432"/>
                </a:cubicBezTo>
                <a:cubicBezTo>
                  <a:pt x="363336" y="1079506"/>
                  <a:pt x="339719" y="1063000"/>
                  <a:pt x="329477" y="1033120"/>
                </a:cubicBezTo>
                <a:cubicBezTo>
                  <a:pt x="327360" y="1010181"/>
                  <a:pt x="353263" y="1015090"/>
                  <a:pt x="366045" y="1006963"/>
                </a:cubicBezTo>
                <a:cubicBezTo>
                  <a:pt x="365282" y="995536"/>
                  <a:pt x="352840" y="995791"/>
                  <a:pt x="339889" y="996552"/>
                </a:cubicBezTo>
                <a:cubicBezTo>
                  <a:pt x="315595" y="968533"/>
                  <a:pt x="279112" y="952790"/>
                  <a:pt x="261421" y="918084"/>
                </a:cubicBezTo>
                <a:cubicBezTo>
                  <a:pt x="263622" y="893282"/>
                  <a:pt x="258881" y="875338"/>
                  <a:pt x="251010" y="860609"/>
                </a:cubicBezTo>
                <a:cubicBezTo>
                  <a:pt x="234333" y="852651"/>
                  <a:pt x="227985" y="858746"/>
                  <a:pt x="209193" y="860609"/>
                </a:cubicBezTo>
                <a:cubicBezTo>
                  <a:pt x="201405" y="830136"/>
                  <a:pt x="227393" y="833437"/>
                  <a:pt x="251010" y="834453"/>
                </a:cubicBezTo>
                <a:cubicBezTo>
                  <a:pt x="264299" y="823449"/>
                  <a:pt x="274118" y="808805"/>
                  <a:pt x="282328" y="792637"/>
                </a:cubicBezTo>
                <a:cubicBezTo>
                  <a:pt x="279874" y="777655"/>
                  <a:pt x="276319" y="763856"/>
                  <a:pt x="261421" y="761232"/>
                </a:cubicBezTo>
                <a:cubicBezTo>
                  <a:pt x="262437" y="735331"/>
                  <a:pt x="249655" y="715185"/>
                  <a:pt x="261421" y="693261"/>
                </a:cubicBezTo>
                <a:cubicBezTo>
                  <a:pt x="251940" y="669644"/>
                  <a:pt x="238820" y="649667"/>
                  <a:pt x="235265" y="620041"/>
                </a:cubicBezTo>
                <a:cubicBezTo>
                  <a:pt x="202675" y="624019"/>
                  <a:pt x="178043" y="636040"/>
                  <a:pt x="151634" y="646197"/>
                </a:cubicBezTo>
                <a:cubicBezTo>
                  <a:pt x="151717" y="663466"/>
                  <a:pt x="181174" y="651445"/>
                  <a:pt x="188201" y="661856"/>
                </a:cubicBezTo>
                <a:cubicBezTo>
                  <a:pt x="189639" y="680734"/>
                  <a:pt x="167547" y="675993"/>
                  <a:pt x="167292" y="693261"/>
                </a:cubicBezTo>
                <a:cubicBezTo>
                  <a:pt x="143338" y="694616"/>
                  <a:pt x="141983" y="698848"/>
                  <a:pt x="120229" y="693261"/>
                </a:cubicBezTo>
                <a:cubicBezTo>
                  <a:pt x="110326" y="675485"/>
                  <a:pt x="148671" y="667866"/>
                  <a:pt x="135889" y="630537"/>
                </a:cubicBezTo>
                <a:cubicBezTo>
                  <a:pt x="130725" y="616909"/>
                  <a:pt x="95004" y="616570"/>
                  <a:pt x="83577" y="625289"/>
                </a:cubicBezTo>
                <a:cubicBezTo>
                  <a:pt x="66479" y="637816"/>
                  <a:pt x="57929" y="658893"/>
                  <a:pt x="41761" y="672352"/>
                </a:cubicBezTo>
                <a:cubicBezTo>
                  <a:pt x="26779" y="675146"/>
                  <a:pt x="16410" y="673326"/>
                  <a:pt x="7130" y="670417"/>
                </a:cubicBezTo>
                <a:lnTo>
                  <a:pt x="0" y="668266"/>
                </a:lnTo>
                <a:lnTo>
                  <a:pt x="0" y="535325"/>
                </a:lnTo>
                <a:lnTo>
                  <a:pt x="4982" y="529533"/>
                </a:lnTo>
                <a:cubicBezTo>
                  <a:pt x="12759" y="512809"/>
                  <a:pt x="11775" y="485812"/>
                  <a:pt x="4602" y="468860"/>
                </a:cubicBezTo>
                <a:lnTo>
                  <a:pt x="0" y="470850"/>
                </a:lnTo>
                <a:close/>
              </a:path>
            </a:pathLst>
          </a:custGeom>
          <a:gradFill>
            <a:gsLst>
              <a:gs pos="0">
                <a:schemeClr val="accent2"/>
              </a:gs>
              <a:gs pos="100000">
                <a:schemeClr val="accent3"/>
              </a:gs>
            </a:gsLst>
            <a:lin ang="13500032" scaled="0"/>
          </a:gradFill>
          <a:ln>
            <a:noFill/>
          </a:ln>
          <a:effectLst>
            <a:outerShdw blurRad="50800" dist="38100" dir="1026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99" name="Google Shape;199;p5"/>
          <p:cNvSpPr/>
          <p:nvPr/>
        </p:nvSpPr>
        <p:spPr>
          <a:xfrm>
            <a:off x="9928369" y="4785622"/>
            <a:ext cx="2263233" cy="1984548"/>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3"/>
              </a:gs>
              <a:gs pos="100000">
                <a:schemeClr val="accent4"/>
              </a:gs>
            </a:gsLst>
            <a:lin ang="13500032" scaled="0"/>
          </a:gradFill>
          <a:ln>
            <a:noFill/>
          </a:ln>
          <a:effectLst>
            <a:outerShdw blurRad="57150" dist="19050" dir="1026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00" name="Google Shape;200;p5"/>
          <p:cNvSpPr/>
          <p:nvPr/>
        </p:nvSpPr>
        <p:spPr>
          <a:xfrm>
            <a:off x="10020242" y="2835230"/>
            <a:ext cx="2171718" cy="3027125"/>
          </a:xfrm>
          <a:custGeom>
            <a:avLst/>
            <a:gdLst/>
            <a:ahLst/>
            <a:cxnLst/>
            <a:rect l="l" t="t" r="r" b="b"/>
            <a:pathLst>
              <a:path w="2250485" h="3136917" extrusionOk="0">
                <a:moveTo>
                  <a:pt x="1729943" y="3062510"/>
                </a:moveTo>
                <a:cubicBezTo>
                  <a:pt x="1734202" y="3062103"/>
                  <a:pt x="1739035" y="3063618"/>
                  <a:pt x="1741523" y="3066329"/>
                </a:cubicBezTo>
                <a:cubicBezTo>
                  <a:pt x="1739481" y="3069455"/>
                  <a:pt x="1737439" y="3072709"/>
                  <a:pt x="1737567" y="3078132"/>
                </a:cubicBezTo>
                <a:cubicBezTo>
                  <a:pt x="1726849" y="3081003"/>
                  <a:pt x="1729656" y="3070285"/>
                  <a:pt x="1721809" y="3070221"/>
                </a:cubicBezTo>
                <a:cubicBezTo>
                  <a:pt x="1722000" y="3065245"/>
                  <a:pt x="1725684" y="3062916"/>
                  <a:pt x="1729943" y="3062510"/>
                </a:cubicBezTo>
                <a:close/>
                <a:moveTo>
                  <a:pt x="1421116" y="3027340"/>
                </a:moveTo>
                <a:cubicBezTo>
                  <a:pt x="1425653" y="3026295"/>
                  <a:pt x="1431268" y="3027731"/>
                  <a:pt x="1434202" y="3030857"/>
                </a:cubicBezTo>
                <a:cubicBezTo>
                  <a:pt x="1436946" y="3044446"/>
                  <a:pt x="1420359" y="3044956"/>
                  <a:pt x="1414489" y="3038704"/>
                </a:cubicBezTo>
                <a:cubicBezTo>
                  <a:pt x="1413117" y="3031910"/>
                  <a:pt x="1416578" y="3028385"/>
                  <a:pt x="1421116" y="3027340"/>
                </a:cubicBezTo>
                <a:close/>
                <a:moveTo>
                  <a:pt x="2250485" y="2996145"/>
                </a:moveTo>
                <a:lnTo>
                  <a:pt x="2250485" y="3028875"/>
                </a:lnTo>
                <a:lnTo>
                  <a:pt x="2243270" y="3023018"/>
                </a:lnTo>
                <a:cubicBezTo>
                  <a:pt x="2238899" y="3017954"/>
                  <a:pt x="2236060" y="3010888"/>
                  <a:pt x="2238006" y="2999277"/>
                </a:cubicBezTo>
                <a:close/>
                <a:moveTo>
                  <a:pt x="2097944" y="2975520"/>
                </a:moveTo>
                <a:cubicBezTo>
                  <a:pt x="2103694" y="2975353"/>
                  <a:pt x="2110153" y="2975895"/>
                  <a:pt x="2115831" y="2975671"/>
                </a:cubicBezTo>
                <a:cubicBezTo>
                  <a:pt x="2124955" y="2986772"/>
                  <a:pt x="2117043" y="3006103"/>
                  <a:pt x="2115831" y="3018991"/>
                </a:cubicBezTo>
                <a:cubicBezTo>
                  <a:pt x="2093310" y="3017842"/>
                  <a:pt x="2080423" y="3007188"/>
                  <a:pt x="2084315" y="2979627"/>
                </a:cubicBezTo>
                <a:cubicBezTo>
                  <a:pt x="2087154" y="2976565"/>
                  <a:pt x="2092194" y="2975688"/>
                  <a:pt x="2097944" y="2975520"/>
                </a:cubicBezTo>
                <a:close/>
                <a:moveTo>
                  <a:pt x="1840028" y="2944154"/>
                </a:moveTo>
                <a:cubicBezTo>
                  <a:pt x="1840092" y="2954617"/>
                  <a:pt x="1838560" y="2966675"/>
                  <a:pt x="1843983" y="2971715"/>
                </a:cubicBezTo>
                <a:cubicBezTo>
                  <a:pt x="1865165" y="2973374"/>
                  <a:pt x="1896617" y="2969610"/>
                  <a:pt x="1891259" y="3007188"/>
                </a:cubicBezTo>
                <a:cubicBezTo>
                  <a:pt x="1875500" y="3008463"/>
                  <a:pt x="1867844" y="3017906"/>
                  <a:pt x="1855787" y="3022946"/>
                </a:cubicBezTo>
                <a:cubicBezTo>
                  <a:pt x="1840985" y="3025944"/>
                  <a:pt x="1847173" y="3007889"/>
                  <a:pt x="1836072" y="3007188"/>
                </a:cubicBezTo>
                <a:cubicBezTo>
                  <a:pt x="1827140" y="3004316"/>
                  <a:pt x="1824333" y="2995321"/>
                  <a:pt x="1820314" y="2987473"/>
                </a:cubicBezTo>
                <a:cubicBezTo>
                  <a:pt x="1830841" y="2976946"/>
                  <a:pt x="1820442" y="2945557"/>
                  <a:pt x="1840028" y="2944154"/>
                </a:cubicBezTo>
                <a:close/>
                <a:moveTo>
                  <a:pt x="917941" y="2908618"/>
                </a:moveTo>
                <a:cubicBezTo>
                  <a:pt x="934656" y="2909192"/>
                  <a:pt x="937973" y="2922909"/>
                  <a:pt x="949521" y="2928396"/>
                </a:cubicBezTo>
                <a:cubicBezTo>
                  <a:pt x="947096" y="2945685"/>
                  <a:pt x="918897" y="2937136"/>
                  <a:pt x="906201" y="2944154"/>
                </a:cubicBezTo>
                <a:cubicBezTo>
                  <a:pt x="893569" y="2951236"/>
                  <a:pt x="897269" y="2974650"/>
                  <a:pt x="878640" y="2975671"/>
                </a:cubicBezTo>
                <a:cubicBezTo>
                  <a:pt x="861159" y="2978669"/>
                  <a:pt x="862754" y="2962656"/>
                  <a:pt x="854970" y="2955957"/>
                </a:cubicBezTo>
                <a:cubicBezTo>
                  <a:pt x="837425" y="2965973"/>
                  <a:pt x="821476" y="2977649"/>
                  <a:pt x="807696" y="2991429"/>
                </a:cubicBezTo>
                <a:cubicBezTo>
                  <a:pt x="754104" y="2993407"/>
                  <a:pt x="704277" y="2989260"/>
                  <a:pt x="642200" y="2991429"/>
                </a:cubicBezTo>
                <a:cubicBezTo>
                  <a:pt x="635948" y="2983263"/>
                  <a:pt x="628229" y="2976436"/>
                  <a:pt x="618531" y="2971715"/>
                </a:cubicBezTo>
                <a:cubicBezTo>
                  <a:pt x="599774" y="2969163"/>
                  <a:pt x="585101" y="2973757"/>
                  <a:pt x="571256" y="2979563"/>
                </a:cubicBezTo>
                <a:cubicBezTo>
                  <a:pt x="565514" y="2981987"/>
                  <a:pt x="560602" y="2990153"/>
                  <a:pt x="555498" y="2983454"/>
                </a:cubicBezTo>
                <a:cubicBezTo>
                  <a:pt x="550203" y="2971141"/>
                  <a:pt x="548608" y="2947216"/>
                  <a:pt x="559453" y="2940135"/>
                </a:cubicBezTo>
                <a:cubicBezTo>
                  <a:pt x="572723" y="2943963"/>
                  <a:pt x="582421" y="2951363"/>
                  <a:pt x="590970" y="2959848"/>
                </a:cubicBezTo>
                <a:cubicBezTo>
                  <a:pt x="602518" y="2959593"/>
                  <a:pt x="605644" y="2950853"/>
                  <a:pt x="610684" y="2944090"/>
                </a:cubicBezTo>
                <a:cubicBezTo>
                  <a:pt x="619807" y="2956021"/>
                  <a:pt x="634098" y="2962656"/>
                  <a:pt x="642200" y="2975607"/>
                </a:cubicBezTo>
                <a:cubicBezTo>
                  <a:pt x="688774" y="2968717"/>
                  <a:pt x="748171" y="2988813"/>
                  <a:pt x="784026" y="2959848"/>
                </a:cubicBezTo>
                <a:cubicBezTo>
                  <a:pt x="800167" y="2960231"/>
                  <a:pt x="816372" y="2960614"/>
                  <a:pt x="827345" y="2955893"/>
                </a:cubicBezTo>
                <a:cubicBezTo>
                  <a:pt x="835065" y="2941283"/>
                  <a:pt x="855353" y="2939241"/>
                  <a:pt x="862818" y="2924376"/>
                </a:cubicBezTo>
                <a:cubicBezTo>
                  <a:pt x="890187" y="2928140"/>
                  <a:pt x="901416" y="2915700"/>
                  <a:pt x="917941" y="2908618"/>
                </a:cubicBezTo>
                <a:close/>
                <a:moveTo>
                  <a:pt x="1745479" y="2904790"/>
                </a:moveTo>
                <a:cubicBezTo>
                  <a:pt x="1751284" y="2906832"/>
                  <a:pt x="1755431" y="2910596"/>
                  <a:pt x="1761237" y="2912638"/>
                </a:cubicBezTo>
                <a:cubicBezTo>
                  <a:pt x="1755367" y="2917231"/>
                  <a:pt x="1756580" y="2929034"/>
                  <a:pt x="1745479" y="2928396"/>
                </a:cubicBezTo>
                <a:cubicBezTo>
                  <a:pt x="1744266" y="2919209"/>
                  <a:pt x="1737759" y="2912127"/>
                  <a:pt x="1745479" y="2904790"/>
                </a:cubicBezTo>
                <a:close/>
                <a:moveTo>
                  <a:pt x="1993721" y="2889032"/>
                </a:moveTo>
                <a:cubicBezTo>
                  <a:pt x="2001504" y="2896752"/>
                  <a:pt x="1996208" y="2911489"/>
                  <a:pt x="1993721" y="2920549"/>
                </a:cubicBezTo>
                <a:cubicBezTo>
                  <a:pt x="1982811" y="2918890"/>
                  <a:pt x="1973368" y="2887565"/>
                  <a:pt x="1993721" y="2889032"/>
                </a:cubicBezTo>
                <a:close/>
                <a:moveTo>
                  <a:pt x="2013817" y="2837809"/>
                </a:moveTo>
                <a:cubicBezTo>
                  <a:pt x="2019400" y="2836939"/>
                  <a:pt x="2026162" y="2838694"/>
                  <a:pt x="2029192" y="2841756"/>
                </a:cubicBezTo>
                <a:cubicBezTo>
                  <a:pt x="2030277" y="2848136"/>
                  <a:pt x="2025429" y="2848519"/>
                  <a:pt x="2025237" y="2853559"/>
                </a:cubicBezTo>
                <a:cubicBezTo>
                  <a:pt x="2014072" y="2856813"/>
                  <a:pt x="2015029" y="2848008"/>
                  <a:pt x="2005523" y="2849603"/>
                </a:cubicBezTo>
                <a:cubicBezTo>
                  <a:pt x="2003833" y="2842171"/>
                  <a:pt x="2008235" y="2838678"/>
                  <a:pt x="2013817" y="2837809"/>
                </a:cubicBezTo>
                <a:close/>
                <a:moveTo>
                  <a:pt x="1150488" y="2802329"/>
                </a:moveTo>
                <a:cubicBezTo>
                  <a:pt x="1149786" y="2805646"/>
                  <a:pt x="1152019" y="2806029"/>
                  <a:pt x="1154444" y="2806284"/>
                </a:cubicBezTo>
                <a:cubicBezTo>
                  <a:pt x="1155655" y="2816684"/>
                  <a:pt x="1149021" y="2819236"/>
                  <a:pt x="1138685" y="2818087"/>
                </a:cubicBezTo>
                <a:cubicBezTo>
                  <a:pt x="1137601" y="2807816"/>
                  <a:pt x="1140153" y="2801180"/>
                  <a:pt x="1150488" y="2802329"/>
                </a:cubicBezTo>
                <a:close/>
                <a:moveTo>
                  <a:pt x="851015" y="2766856"/>
                </a:moveTo>
                <a:cubicBezTo>
                  <a:pt x="866455" y="2769089"/>
                  <a:pt x="865626" y="2795374"/>
                  <a:pt x="854971" y="2802328"/>
                </a:cubicBezTo>
                <a:cubicBezTo>
                  <a:pt x="841509" y="2798182"/>
                  <a:pt x="839724" y="2774448"/>
                  <a:pt x="851015" y="2766856"/>
                </a:cubicBezTo>
                <a:close/>
                <a:moveTo>
                  <a:pt x="350703" y="2759009"/>
                </a:moveTo>
                <a:cubicBezTo>
                  <a:pt x="390258" y="2772024"/>
                  <a:pt x="406272" y="2808453"/>
                  <a:pt x="421584" y="2845712"/>
                </a:cubicBezTo>
                <a:cubicBezTo>
                  <a:pt x="426241" y="2841118"/>
                  <a:pt x="435492" y="2841182"/>
                  <a:pt x="445253" y="2841757"/>
                </a:cubicBezTo>
                <a:cubicBezTo>
                  <a:pt x="442638" y="2857515"/>
                  <a:pt x="434918" y="2868169"/>
                  <a:pt x="433450" y="2885076"/>
                </a:cubicBezTo>
                <a:cubicBezTo>
                  <a:pt x="423625" y="2888394"/>
                  <a:pt x="412333" y="2890244"/>
                  <a:pt x="397979" y="2889032"/>
                </a:cubicBezTo>
                <a:cubicBezTo>
                  <a:pt x="397979" y="2875889"/>
                  <a:pt x="397979" y="2862746"/>
                  <a:pt x="397979" y="2849604"/>
                </a:cubicBezTo>
                <a:cubicBezTo>
                  <a:pt x="391535" y="2836333"/>
                  <a:pt x="381008" y="2827210"/>
                  <a:pt x="378264" y="2810240"/>
                </a:cubicBezTo>
                <a:cubicBezTo>
                  <a:pt x="369460" y="2792759"/>
                  <a:pt x="348087" y="2787846"/>
                  <a:pt x="350703" y="2759009"/>
                </a:cubicBezTo>
                <a:close/>
                <a:moveTo>
                  <a:pt x="523917" y="2751098"/>
                </a:moveTo>
                <a:cubicBezTo>
                  <a:pt x="533487" y="2749503"/>
                  <a:pt x="532594" y="2758307"/>
                  <a:pt x="543695" y="2755054"/>
                </a:cubicBezTo>
                <a:cubicBezTo>
                  <a:pt x="544779" y="2761434"/>
                  <a:pt x="539994" y="2761880"/>
                  <a:pt x="539739" y="2766856"/>
                </a:cubicBezTo>
                <a:cubicBezTo>
                  <a:pt x="522577" y="2773364"/>
                  <a:pt x="521301" y="2795757"/>
                  <a:pt x="500311" y="2798373"/>
                </a:cubicBezTo>
                <a:cubicBezTo>
                  <a:pt x="491571" y="2780254"/>
                  <a:pt x="520536" y="2769791"/>
                  <a:pt x="523917" y="2751098"/>
                </a:cubicBezTo>
                <a:close/>
                <a:moveTo>
                  <a:pt x="279758" y="2703823"/>
                </a:moveTo>
                <a:cubicBezTo>
                  <a:pt x="296920" y="2699166"/>
                  <a:pt x="296920" y="2739997"/>
                  <a:pt x="279758" y="2735340"/>
                </a:cubicBezTo>
                <a:cubicBezTo>
                  <a:pt x="273315" y="2722452"/>
                  <a:pt x="280652" y="2720283"/>
                  <a:pt x="279758" y="2703823"/>
                </a:cubicBezTo>
                <a:close/>
                <a:moveTo>
                  <a:pt x="286913" y="2649243"/>
                </a:moveTo>
                <a:cubicBezTo>
                  <a:pt x="290749" y="2650057"/>
                  <a:pt x="294816" y="2651987"/>
                  <a:pt x="299409" y="2652593"/>
                </a:cubicBezTo>
                <a:cubicBezTo>
                  <a:pt x="301323" y="2666565"/>
                  <a:pt x="272422" y="2670010"/>
                  <a:pt x="275803" y="2652593"/>
                </a:cubicBezTo>
                <a:cubicBezTo>
                  <a:pt x="279472" y="2648733"/>
                  <a:pt x="283077" y="2648430"/>
                  <a:pt x="286913" y="2649243"/>
                </a:cubicBezTo>
                <a:close/>
                <a:moveTo>
                  <a:pt x="342792" y="2648636"/>
                </a:moveTo>
                <a:cubicBezTo>
                  <a:pt x="342792" y="2653868"/>
                  <a:pt x="342792" y="2659163"/>
                  <a:pt x="342792" y="2664395"/>
                </a:cubicBezTo>
                <a:cubicBezTo>
                  <a:pt x="327862" y="2663565"/>
                  <a:pt x="307255" y="2668414"/>
                  <a:pt x="307319" y="2652592"/>
                </a:cubicBezTo>
                <a:cubicBezTo>
                  <a:pt x="317144" y="2649274"/>
                  <a:pt x="328437" y="2647424"/>
                  <a:pt x="342792" y="2648636"/>
                </a:cubicBezTo>
                <a:close/>
                <a:moveTo>
                  <a:pt x="945629" y="2471339"/>
                </a:moveTo>
                <a:cubicBezTo>
                  <a:pt x="950669" y="2476507"/>
                  <a:pt x="950669" y="2485885"/>
                  <a:pt x="945629" y="2491053"/>
                </a:cubicBezTo>
                <a:cubicBezTo>
                  <a:pt x="937399" y="2492712"/>
                  <a:pt x="935230" y="2488374"/>
                  <a:pt x="929871" y="2487098"/>
                </a:cubicBezTo>
                <a:cubicBezTo>
                  <a:pt x="930317" y="2477081"/>
                  <a:pt x="935612" y="2471850"/>
                  <a:pt x="945629" y="2471339"/>
                </a:cubicBezTo>
                <a:close/>
                <a:moveTo>
                  <a:pt x="985472" y="2459552"/>
                </a:moveTo>
                <a:cubicBezTo>
                  <a:pt x="991054" y="2458690"/>
                  <a:pt x="997817" y="2460461"/>
                  <a:pt x="1000815" y="2463491"/>
                </a:cubicBezTo>
                <a:cubicBezTo>
                  <a:pt x="1001900" y="2469871"/>
                  <a:pt x="997115" y="2470318"/>
                  <a:pt x="996860" y="2475358"/>
                </a:cubicBezTo>
                <a:cubicBezTo>
                  <a:pt x="985758" y="2478612"/>
                  <a:pt x="986651" y="2469807"/>
                  <a:pt x="977209" y="2471402"/>
                </a:cubicBezTo>
                <a:cubicBezTo>
                  <a:pt x="975487" y="2463906"/>
                  <a:pt x="979889" y="2460413"/>
                  <a:pt x="985472" y="2459552"/>
                </a:cubicBezTo>
                <a:close/>
                <a:moveTo>
                  <a:pt x="220681" y="2286194"/>
                </a:moveTo>
                <a:cubicBezTo>
                  <a:pt x="219979" y="2290723"/>
                  <a:pt x="221510" y="2293148"/>
                  <a:pt x="224573" y="2294041"/>
                </a:cubicBezTo>
                <a:cubicBezTo>
                  <a:pt x="222340" y="2307056"/>
                  <a:pt x="209708" y="2299719"/>
                  <a:pt x="200967" y="2297997"/>
                </a:cubicBezTo>
                <a:cubicBezTo>
                  <a:pt x="200392" y="2286960"/>
                  <a:pt x="210600" y="2286641"/>
                  <a:pt x="220681" y="2286194"/>
                </a:cubicBezTo>
                <a:close/>
                <a:moveTo>
                  <a:pt x="488573" y="2227052"/>
                </a:moveTo>
                <a:cubicBezTo>
                  <a:pt x="499930" y="2227754"/>
                  <a:pt x="507649" y="2252380"/>
                  <a:pt x="488573" y="2250722"/>
                </a:cubicBezTo>
                <a:cubicBezTo>
                  <a:pt x="480918" y="2243385"/>
                  <a:pt x="487361" y="2236303"/>
                  <a:pt x="488573" y="2227052"/>
                </a:cubicBezTo>
                <a:close/>
                <a:moveTo>
                  <a:pt x="1063849" y="2219205"/>
                </a:moveTo>
                <a:cubicBezTo>
                  <a:pt x="1047388" y="2217228"/>
                  <a:pt x="1055555" y="2239812"/>
                  <a:pt x="1040243" y="2238919"/>
                </a:cubicBezTo>
                <a:cubicBezTo>
                  <a:pt x="1040243" y="2246767"/>
                  <a:pt x="1040243" y="2254678"/>
                  <a:pt x="1040243" y="2262525"/>
                </a:cubicBezTo>
                <a:cubicBezTo>
                  <a:pt x="1045475" y="2262525"/>
                  <a:pt x="1050706" y="2262525"/>
                  <a:pt x="1056001" y="2262525"/>
                </a:cubicBezTo>
                <a:cubicBezTo>
                  <a:pt x="1057341" y="2247660"/>
                  <a:pt x="1071058" y="2230306"/>
                  <a:pt x="1063849" y="2219205"/>
                </a:cubicBezTo>
                <a:close/>
                <a:moveTo>
                  <a:pt x="90594" y="2199427"/>
                </a:moveTo>
                <a:cubicBezTo>
                  <a:pt x="105842" y="2202681"/>
                  <a:pt x="107373" y="2219460"/>
                  <a:pt x="122110" y="2223097"/>
                </a:cubicBezTo>
                <a:cubicBezTo>
                  <a:pt x="116688" y="2234709"/>
                  <a:pt x="103928" y="2239047"/>
                  <a:pt x="98441" y="2250658"/>
                </a:cubicBezTo>
                <a:cubicBezTo>
                  <a:pt x="87404" y="2238090"/>
                  <a:pt x="65011" y="2236814"/>
                  <a:pt x="70880" y="2207339"/>
                </a:cubicBezTo>
                <a:cubicBezTo>
                  <a:pt x="78408" y="2205616"/>
                  <a:pt x="80769" y="2198853"/>
                  <a:pt x="90594" y="2199427"/>
                </a:cubicBezTo>
                <a:close/>
                <a:moveTo>
                  <a:pt x="384246" y="2182313"/>
                </a:moveTo>
                <a:cubicBezTo>
                  <a:pt x="389062" y="2181037"/>
                  <a:pt x="393831" y="2182201"/>
                  <a:pt x="397914" y="2187688"/>
                </a:cubicBezTo>
                <a:cubicBezTo>
                  <a:pt x="395809" y="2190814"/>
                  <a:pt x="393831" y="2194068"/>
                  <a:pt x="393959" y="2199491"/>
                </a:cubicBezTo>
                <a:cubicBezTo>
                  <a:pt x="381582" y="2201405"/>
                  <a:pt x="378583" y="2193876"/>
                  <a:pt x="370289" y="2191580"/>
                </a:cubicBezTo>
                <a:cubicBezTo>
                  <a:pt x="374564" y="2187305"/>
                  <a:pt x="379429" y="2183589"/>
                  <a:pt x="384246" y="2182313"/>
                </a:cubicBezTo>
                <a:close/>
                <a:moveTo>
                  <a:pt x="8110" y="2132646"/>
                </a:moveTo>
                <a:cubicBezTo>
                  <a:pt x="12361" y="2132247"/>
                  <a:pt x="17194" y="2133778"/>
                  <a:pt x="19714" y="2136458"/>
                </a:cubicBezTo>
                <a:cubicBezTo>
                  <a:pt x="14801" y="2148516"/>
                  <a:pt x="8230" y="2149026"/>
                  <a:pt x="0" y="2140413"/>
                </a:cubicBezTo>
                <a:cubicBezTo>
                  <a:pt x="191" y="2135373"/>
                  <a:pt x="3859" y="2133044"/>
                  <a:pt x="8110" y="2132646"/>
                </a:cubicBezTo>
                <a:close/>
                <a:moveTo>
                  <a:pt x="2068557" y="2132502"/>
                </a:moveTo>
                <a:cubicBezTo>
                  <a:pt x="2060071" y="2142391"/>
                  <a:pt x="2052415" y="2153110"/>
                  <a:pt x="2044950" y="2164019"/>
                </a:cubicBezTo>
                <a:cubicBezTo>
                  <a:pt x="2037039" y="2164019"/>
                  <a:pt x="2029192" y="2164019"/>
                  <a:pt x="2021345" y="2164019"/>
                </a:cubicBezTo>
                <a:cubicBezTo>
                  <a:pt x="2014072" y="2173844"/>
                  <a:pt x="2018538" y="2195408"/>
                  <a:pt x="2005587" y="2199491"/>
                </a:cubicBezTo>
                <a:cubicBezTo>
                  <a:pt x="1983257" y="2199491"/>
                  <a:pt x="1960928" y="2199491"/>
                  <a:pt x="1938598" y="2199491"/>
                </a:cubicBezTo>
                <a:cubicBezTo>
                  <a:pt x="1925966" y="2195089"/>
                  <a:pt x="1938087" y="2165869"/>
                  <a:pt x="1918883" y="2167975"/>
                </a:cubicBezTo>
                <a:cubicBezTo>
                  <a:pt x="1898149" y="2181181"/>
                  <a:pt x="1908230" y="2194579"/>
                  <a:pt x="1914928" y="2215250"/>
                </a:cubicBezTo>
                <a:cubicBezTo>
                  <a:pt x="1927369" y="2213336"/>
                  <a:pt x="1928836" y="2222331"/>
                  <a:pt x="1942490" y="2219205"/>
                </a:cubicBezTo>
                <a:cubicBezTo>
                  <a:pt x="1946891" y="2229222"/>
                  <a:pt x="1952187" y="2238409"/>
                  <a:pt x="1958248" y="2246767"/>
                </a:cubicBezTo>
                <a:cubicBezTo>
                  <a:pt x="1970944" y="2253784"/>
                  <a:pt x="1999143" y="2245235"/>
                  <a:pt x="2001568" y="2262525"/>
                </a:cubicBezTo>
                <a:cubicBezTo>
                  <a:pt x="1997037" y="2277645"/>
                  <a:pt x="1985426" y="2285748"/>
                  <a:pt x="1966095" y="2286194"/>
                </a:cubicBezTo>
                <a:cubicBezTo>
                  <a:pt x="1961055" y="2292957"/>
                  <a:pt x="1957928" y="2301698"/>
                  <a:pt x="1946381" y="2301953"/>
                </a:cubicBezTo>
                <a:cubicBezTo>
                  <a:pt x="1913588" y="2298061"/>
                  <a:pt x="1900446" y="2313820"/>
                  <a:pt x="1879392" y="2321667"/>
                </a:cubicBezTo>
                <a:cubicBezTo>
                  <a:pt x="1868036" y="2322113"/>
                  <a:pt x="1853617" y="2319497"/>
                  <a:pt x="1847875" y="2325622"/>
                </a:cubicBezTo>
                <a:cubicBezTo>
                  <a:pt x="1841751" y="2348399"/>
                  <a:pt x="1839518" y="2398991"/>
                  <a:pt x="1851831" y="2416281"/>
                </a:cubicBezTo>
                <a:cubicBezTo>
                  <a:pt x="1874033" y="2418769"/>
                  <a:pt x="1882646" y="2407732"/>
                  <a:pt x="1895150" y="2400522"/>
                </a:cubicBezTo>
                <a:cubicBezTo>
                  <a:pt x="1904848" y="2384891"/>
                  <a:pt x="1888515" y="2362881"/>
                  <a:pt x="1902998" y="2357139"/>
                </a:cubicBezTo>
                <a:cubicBezTo>
                  <a:pt x="1919586" y="2354970"/>
                  <a:pt x="1901084" y="2387954"/>
                  <a:pt x="1918757" y="2384764"/>
                </a:cubicBezTo>
                <a:cubicBezTo>
                  <a:pt x="1922393" y="2393185"/>
                  <a:pt x="1934579" y="2377363"/>
                  <a:pt x="1930559" y="2365050"/>
                </a:cubicBezTo>
                <a:cubicBezTo>
                  <a:pt x="1946381" y="2353375"/>
                  <a:pt x="1955249" y="2334618"/>
                  <a:pt x="1973878" y="2325622"/>
                </a:cubicBezTo>
                <a:cubicBezTo>
                  <a:pt x="1997484" y="2319051"/>
                  <a:pt x="2009861" y="2301187"/>
                  <a:pt x="2036912" y="2298061"/>
                </a:cubicBezTo>
                <a:cubicBezTo>
                  <a:pt x="2038507" y="2275476"/>
                  <a:pt x="2023196" y="2269734"/>
                  <a:pt x="2013306" y="2258633"/>
                </a:cubicBezTo>
                <a:cubicBezTo>
                  <a:pt x="2062241" y="2230306"/>
                  <a:pt x="2091780" y="2283642"/>
                  <a:pt x="2131526" y="2290150"/>
                </a:cubicBezTo>
                <a:cubicBezTo>
                  <a:pt x="2129166" y="2283132"/>
                  <a:pt x="2143137" y="2273817"/>
                  <a:pt x="2131526" y="2270436"/>
                </a:cubicBezTo>
                <a:cubicBezTo>
                  <a:pt x="2129931" y="2262844"/>
                  <a:pt x="2116278" y="2267310"/>
                  <a:pt x="2119724" y="2254678"/>
                </a:cubicBezTo>
                <a:cubicBezTo>
                  <a:pt x="2119468" y="2237388"/>
                  <a:pt x="2116980" y="2217738"/>
                  <a:pt x="2131526" y="2215250"/>
                </a:cubicBezTo>
                <a:cubicBezTo>
                  <a:pt x="2137459" y="2223799"/>
                  <a:pt x="2151240" y="2224437"/>
                  <a:pt x="2151240" y="2238919"/>
                </a:cubicBezTo>
                <a:cubicBezTo>
                  <a:pt x="2154685" y="2254167"/>
                  <a:pt x="2141606" y="2252955"/>
                  <a:pt x="2139437" y="2262525"/>
                </a:cubicBezTo>
                <a:cubicBezTo>
                  <a:pt x="2155387" y="2263673"/>
                  <a:pt x="2166807" y="2269288"/>
                  <a:pt x="2182757" y="2270436"/>
                </a:cubicBezTo>
                <a:cubicBezTo>
                  <a:pt x="2184671" y="2285620"/>
                  <a:pt x="2203109" y="2284217"/>
                  <a:pt x="2210318" y="2294042"/>
                </a:cubicBezTo>
                <a:cubicBezTo>
                  <a:pt x="2207702" y="2302335"/>
                  <a:pt x="2199919" y="2311586"/>
                  <a:pt x="2206362" y="2317711"/>
                </a:cubicBezTo>
                <a:cubicBezTo>
                  <a:pt x="2225885" y="2319115"/>
                  <a:pt x="2235008" y="2306738"/>
                  <a:pt x="2237879" y="2294042"/>
                </a:cubicBezTo>
                <a:cubicBezTo>
                  <a:pt x="2242217" y="2275093"/>
                  <a:pt x="2224163" y="2257612"/>
                  <a:pt x="2222121" y="2242811"/>
                </a:cubicBezTo>
                <a:cubicBezTo>
                  <a:pt x="2235774" y="2230689"/>
                  <a:pt x="2247066" y="2211422"/>
                  <a:pt x="2238006" y="2187689"/>
                </a:cubicBezTo>
                <a:cubicBezTo>
                  <a:pt x="2214401" y="2190304"/>
                  <a:pt x="2203364" y="2205552"/>
                  <a:pt x="2171017" y="2199491"/>
                </a:cubicBezTo>
                <a:cubicBezTo>
                  <a:pt x="2161703" y="2186476"/>
                  <a:pt x="2156344" y="2169506"/>
                  <a:pt x="2151304" y="2152216"/>
                </a:cubicBezTo>
                <a:cubicBezTo>
                  <a:pt x="2132993" y="2149473"/>
                  <a:pt x="2122786" y="2138691"/>
                  <a:pt x="2107984" y="2132502"/>
                </a:cubicBezTo>
                <a:cubicBezTo>
                  <a:pt x="2094842" y="2132502"/>
                  <a:pt x="2081699" y="2132502"/>
                  <a:pt x="2068557" y="2132502"/>
                </a:cubicBezTo>
                <a:close/>
                <a:moveTo>
                  <a:pt x="569406" y="2131641"/>
                </a:moveTo>
                <a:cubicBezTo>
                  <a:pt x="580348" y="2132406"/>
                  <a:pt x="589280" y="2136745"/>
                  <a:pt x="587014" y="2148261"/>
                </a:cubicBezTo>
                <a:cubicBezTo>
                  <a:pt x="586887" y="2174035"/>
                  <a:pt x="527426" y="2169825"/>
                  <a:pt x="539740" y="2136458"/>
                </a:cubicBezTo>
                <a:cubicBezTo>
                  <a:pt x="545514" y="2133682"/>
                  <a:pt x="558465" y="2130875"/>
                  <a:pt x="569406" y="2131641"/>
                </a:cubicBezTo>
                <a:close/>
                <a:moveTo>
                  <a:pt x="197011" y="2112788"/>
                </a:moveTo>
                <a:cubicBezTo>
                  <a:pt x="215704" y="2114447"/>
                  <a:pt x="228082" y="2152854"/>
                  <a:pt x="193055" y="2144305"/>
                </a:cubicBezTo>
                <a:cubicBezTo>
                  <a:pt x="193566" y="2132948"/>
                  <a:pt x="190886" y="2118530"/>
                  <a:pt x="197011" y="2112788"/>
                </a:cubicBezTo>
                <a:close/>
                <a:moveTo>
                  <a:pt x="496420" y="2061558"/>
                </a:moveTo>
                <a:cubicBezTo>
                  <a:pt x="502736" y="2069851"/>
                  <a:pt x="505288" y="2099582"/>
                  <a:pt x="484617" y="2093074"/>
                </a:cubicBezTo>
                <a:cubicBezTo>
                  <a:pt x="485765" y="2079868"/>
                  <a:pt x="479322" y="2058942"/>
                  <a:pt x="496420" y="2061558"/>
                </a:cubicBezTo>
                <a:close/>
                <a:moveTo>
                  <a:pt x="394022" y="2053710"/>
                </a:moveTo>
                <a:cubicBezTo>
                  <a:pt x="394405" y="2063790"/>
                  <a:pt x="408696" y="2060026"/>
                  <a:pt x="413737" y="2065513"/>
                </a:cubicBezTo>
                <a:cubicBezTo>
                  <a:pt x="420818" y="2085928"/>
                  <a:pt x="414311" y="2105387"/>
                  <a:pt x="409781" y="2124591"/>
                </a:cubicBezTo>
                <a:cubicBezTo>
                  <a:pt x="389876" y="2136393"/>
                  <a:pt x="357976" y="2133969"/>
                  <a:pt x="346748" y="2116744"/>
                </a:cubicBezTo>
                <a:cubicBezTo>
                  <a:pt x="346684" y="2099582"/>
                  <a:pt x="345407" y="2081271"/>
                  <a:pt x="350703" y="2069468"/>
                </a:cubicBezTo>
                <a:cubicBezTo>
                  <a:pt x="366972" y="2066023"/>
                  <a:pt x="377754" y="2057155"/>
                  <a:pt x="394022" y="2053710"/>
                </a:cubicBezTo>
                <a:close/>
                <a:moveTo>
                  <a:pt x="2056754" y="1974919"/>
                </a:moveTo>
                <a:cubicBezTo>
                  <a:pt x="2045525" y="2007010"/>
                  <a:pt x="2055414" y="2060346"/>
                  <a:pt x="2040995" y="2089183"/>
                </a:cubicBezTo>
                <a:cubicBezTo>
                  <a:pt x="2052925" y="2110300"/>
                  <a:pt x="2086229" y="2106409"/>
                  <a:pt x="2096117" y="2085291"/>
                </a:cubicBezTo>
                <a:cubicBezTo>
                  <a:pt x="2081061" y="2077954"/>
                  <a:pt x="2084761" y="2051924"/>
                  <a:pt x="2084315" y="2030041"/>
                </a:cubicBezTo>
                <a:cubicBezTo>
                  <a:pt x="2072448" y="2014347"/>
                  <a:pt x="2073660" y="1985509"/>
                  <a:pt x="2056754" y="1974919"/>
                </a:cubicBezTo>
                <a:close/>
                <a:moveTo>
                  <a:pt x="1989765" y="1967007"/>
                </a:moveTo>
                <a:cubicBezTo>
                  <a:pt x="1985107" y="1985956"/>
                  <a:pt x="1970306" y="1994888"/>
                  <a:pt x="1954292" y="2002480"/>
                </a:cubicBezTo>
                <a:cubicBezTo>
                  <a:pt x="1947211" y="2024299"/>
                  <a:pt x="1934515" y="2040440"/>
                  <a:pt x="1914864" y="2049755"/>
                </a:cubicBezTo>
                <a:cubicBezTo>
                  <a:pt x="1915375" y="2064939"/>
                  <a:pt x="1911802" y="2084334"/>
                  <a:pt x="1922776" y="2089119"/>
                </a:cubicBezTo>
                <a:cubicBezTo>
                  <a:pt x="1931963" y="2071638"/>
                  <a:pt x="1969987" y="2076934"/>
                  <a:pt x="1989765" y="2081272"/>
                </a:cubicBezTo>
                <a:cubicBezTo>
                  <a:pt x="2023961" y="2065194"/>
                  <a:pt x="2028682" y="1981235"/>
                  <a:pt x="1989765" y="1967007"/>
                </a:cubicBezTo>
                <a:close/>
                <a:moveTo>
                  <a:pt x="1781572" y="1854937"/>
                </a:moveTo>
                <a:cubicBezTo>
                  <a:pt x="1777090" y="1855694"/>
                  <a:pt x="1773709" y="1859666"/>
                  <a:pt x="1773039" y="1868502"/>
                </a:cubicBezTo>
                <a:cubicBezTo>
                  <a:pt x="1782609" y="1880815"/>
                  <a:pt x="1790456" y="1871500"/>
                  <a:pt x="1796709" y="1860655"/>
                </a:cubicBezTo>
                <a:cubicBezTo>
                  <a:pt x="1791636" y="1856635"/>
                  <a:pt x="1786054" y="1854179"/>
                  <a:pt x="1781572" y="1854937"/>
                </a:cubicBezTo>
                <a:close/>
                <a:moveTo>
                  <a:pt x="1820314" y="1848788"/>
                </a:moveTo>
                <a:cubicBezTo>
                  <a:pt x="1807682" y="1847703"/>
                  <a:pt x="1805959" y="1866014"/>
                  <a:pt x="1812403" y="1872394"/>
                </a:cubicBezTo>
                <a:cubicBezTo>
                  <a:pt x="1827332" y="1875839"/>
                  <a:pt x="1826375" y="1854785"/>
                  <a:pt x="1820314" y="1848788"/>
                </a:cubicBezTo>
                <a:close/>
                <a:moveTo>
                  <a:pt x="106353" y="1703007"/>
                </a:moveTo>
                <a:cubicBezTo>
                  <a:pt x="122048" y="1709578"/>
                  <a:pt x="132510" y="1721509"/>
                  <a:pt x="153628" y="1722721"/>
                </a:cubicBezTo>
                <a:cubicBezTo>
                  <a:pt x="153309" y="1734779"/>
                  <a:pt x="167026" y="1733056"/>
                  <a:pt x="173342" y="1738479"/>
                </a:cubicBezTo>
                <a:cubicBezTo>
                  <a:pt x="176851" y="1741478"/>
                  <a:pt x="182912" y="1750920"/>
                  <a:pt x="189100" y="1758193"/>
                </a:cubicBezTo>
                <a:cubicBezTo>
                  <a:pt x="198989" y="1769869"/>
                  <a:pt x="210983" y="1777269"/>
                  <a:pt x="208814" y="1801513"/>
                </a:cubicBezTo>
                <a:cubicBezTo>
                  <a:pt x="234398" y="1803554"/>
                  <a:pt x="247349" y="1818165"/>
                  <a:pt x="271848" y="1821227"/>
                </a:cubicBezTo>
                <a:cubicBezTo>
                  <a:pt x="281482" y="1839154"/>
                  <a:pt x="298579" y="1849618"/>
                  <a:pt x="311275" y="1864546"/>
                </a:cubicBezTo>
                <a:cubicBezTo>
                  <a:pt x="309362" y="1876987"/>
                  <a:pt x="318357" y="1878454"/>
                  <a:pt x="315231" y="1892108"/>
                </a:cubicBezTo>
                <a:cubicBezTo>
                  <a:pt x="341070" y="1919350"/>
                  <a:pt x="312488" y="1966051"/>
                  <a:pt x="311275" y="2002416"/>
                </a:cubicBezTo>
                <a:cubicBezTo>
                  <a:pt x="281418" y="2015942"/>
                  <a:pt x="275740" y="2053583"/>
                  <a:pt x="224573" y="2045736"/>
                </a:cubicBezTo>
                <a:cubicBezTo>
                  <a:pt x="205561" y="2045098"/>
                  <a:pt x="207666" y="2065577"/>
                  <a:pt x="185208" y="2061494"/>
                </a:cubicBezTo>
                <a:cubicBezTo>
                  <a:pt x="167536" y="2075466"/>
                  <a:pt x="158923" y="2098434"/>
                  <a:pt x="149737" y="2120700"/>
                </a:cubicBezTo>
                <a:cubicBezTo>
                  <a:pt x="144505" y="2116680"/>
                  <a:pt x="135190" y="2116808"/>
                  <a:pt x="130023" y="2112853"/>
                </a:cubicBezTo>
                <a:cubicBezTo>
                  <a:pt x="121856" y="2115149"/>
                  <a:pt x="116561" y="2120444"/>
                  <a:pt x="114264" y="2128611"/>
                </a:cubicBezTo>
                <a:cubicBezTo>
                  <a:pt x="104439" y="2125293"/>
                  <a:pt x="93147" y="2123443"/>
                  <a:pt x="78792" y="2124655"/>
                </a:cubicBezTo>
                <a:cubicBezTo>
                  <a:pt x="88298" y="2119679"/>
                  <a:pt x="99718" y="2116680"/>
                  <a:pt x="106353" y="2108897"/>
                </a:cubicBezTo>
                <a:cubicBezTo>
                  <a:pt x="87787" y="2105133"/>
                  <a:pt x="89701" y="2080889"/>
                  <a:pt x="70881" y="2077380"/>
                </a:cubicBezTo>
                <a:cubicBezTo>
                  <a:pt x="70881" y="2055050"/>
                  <a:pt x="70881" y="2032721"/>
                  <a:pt x="70881" y="2010391"/>
                </a:cubicBezTo>
                <a:cubicBezTo>
                  <a:pt x="71710" y="1993803"/>
                  <a:pt x="55888" y="1993867"/>
                  <a:pt x="55122" y="1978874"/>
                </a:cubicBezTo>
                <a:cubicBezTo>
                  <a:pt x="68711" y="1961010"/>
                  <a:pt x="69541" y="1930259"/>
                  <a:pt x="74836" y="1903974"/>
                </a:cubicBezTo>
                <a:cubicBezTo>
                  <a:pt x="88936" y="1894468"/>
                  <a:pt x="102206" y="1884069"/>
                  <a:pt x="114264" y="1872457"/>
                </a:cubicBezTo>
                <a:cubicBezTo>
                  <a:pt x="130725" y="1870416"/>
                  <a:pt x="140932" y="1874690"/>
                  <a:pt x="149737" y="1880369"/>
                </a:cubicBezTo>
                <a:cubicBezTo>
                  <a:pt x="165814" y="1854402"/>
                  <a:pt x="133914" y="1854721"/>
                  <a:pt x="110308" y="1856699"/>
                </a:cubicBezTo>
                <a:cubicBezTo>
                  <a:pt x="92062" y="1844769"/>
                  <a:pt x="84470" y="1822120"/>
                  <a:pt x="78792" y="1797621"/>
                </a:cubicBezTo>
                <a:cubicBezTo>
                  <a:pt x="93274" y="1776631"/>
                  <a:pt x="78984" y="1726804"/>
                  <a:pt x="94550" y="1706963"/>
                </a:cubicBezTo>
                <a:cubicBezTo>
                  <a:pt x="100165" y="1707345"/>
                  <a:pt x="105715" y="1707601"/>
                  <a:pt x="106353" y="1703007"/>
                </a:cubicBezTo>
                <a:close/>
                <a:moveTo>
                  <a:pt x="1174157" y="1699051"/>
                </a:moveTo>
                <a:cubicBezTo>
                  <a:pt x="1189087" y="1695606"/>
                  <a:pt x="1192659" y="1712130"/>
                  <a:pt x="1185960" y="1718765"/>
                </a:cubicBezTo>
                <a:cubicBezTo>
                  <a:pt x="1173647" y="1720551"/>
                  <a:pt x="1173392" y="1710344"/>
                  <a:pt x="1174157" y="1699051"/>
                </a:cubicBezTo>
                <a:close/>
                <a:moveTo>
                  <a:pt x="1178049" y="1620324"/>
                </a:moveTo>
                <a:cubicBezTo>
                  <a:pt x="1172371" y="1651713"/>
                  <a:pt x="1182707" y="1691332"/>
                  <a:pt x="1146532" y="1699115"/>
                </a:cubicBezTo>
                <a:cubicBezTo>
                  <a:pt x="1124330" y="1680039"/>
                  <a:pt x="1100724" y="1709196"/>
                  <a:pt x="1118971" y="1730632"/>
                </a:cubicBezTo>
                <a:cubicBezTo>
                  <a:pt x="1138302" y="1734205"/>
                  <a:pt x="1137473" y="1717617"/>
                  <a:pt x="1158399" y="1722785"/>
                </a:cubicBezTo>
                <a:cubicBezTo>
                  <a:pt x="1170138" y="1722849"/>
                  <a:pt x="1171797" y="1732993"/>
                  <a:pt x="1182004" y="1734588"/>
                </a:cubicBezTo>
                <a:cubicBezTo>
                  <a:pt x="1185960" y="1729356"/>
                  <a:pt x="1188512" y="1722721"/>
                  <a:pt x="1193808" y="1718829"/>
                </a:cubicBezTo>
                <a:cubicBezTo>
                  <a:pt x="1206886" y="1710918"/>
                  <a:pt x="1217413" y="1700391"/>
                  <a:pt x="1225324" y="1687313"/>
                </a:cubicBezTo>
                <a:cubicBezTo>
                  <a:pt x="1203122" y="1673723"/>
                  <a:pt x="1229343" y="1653180"/>
                  <a:pt x="1237127" y="1636082"/>
                </a:cubicBezTo>
                <a:cubicBezTo>
                  <a:pt x="1226791" y="1631935"/>
                  <a:pt x="1213011" y="1631297"/>
                  <a:pt x="1197763" y="1632126"/>
                </a:cubicBezTo>
                <a:cubicBezTo>
                  <a:pt x="1188448" y="1630914"/>
                  <a:pt x="1190426" y="1618410"/>
                  <a:pt x="1178049" y="1620324"/>
                </a:cubicBezTo>
                <a:close/>
                <a:moveTo>
                  <a:pt x="2178865" y="1612413"/>
                </a:moveTo>
                <a:cubicBezTo>
                  <a:pt x="2172485" y="1621791"/>
                  <a:pt x="2168019" y="1633083"/>
                  <a:pt x="2155195" y="1636018"/>
                </a:cubicBezTo>
                <a:cubicBezTo>
                  <a:pt x="2157110" y="1654456"/>
                  <a:pt x="2159853" y="1661665"/>
                  <a:pt x="2151240" y="1675446"/>
                </a:cubicBezTo>
                <a:cubicBezTo>
                  <a:pt x="2159215" y="1687249"/>
                  <a:pt x="2190604" y="1686164"/>
                  <a:pt x="2194560" y="1671490"/>
                </a:cubicBezTo>
                <a:cubicBezTo>
                  <a:pt x="2183139" y="1665940"/>
                  <a:pt x="2182118" y="1649863"/>
                  <a:pt x="2174909" y="1639973"/>
                </a:cubicBezTo>
                <a:cubicBezTo>
                  <a:pt x="2186074" y="1639591"/>
                  <a:pt x="2193411" y="1615220"/>
                  <a:pt x="2178865" y="1612413"/>
                </a:cubicBezTo>
                <a:close/>
                <a:moveTo>
                  <a:pt x="1059830" y="1580896"/>
                </a:moveTo>
                <a:cubicBezTo>
                  <a:pt x="1047708" y="1588551"/>
                  <a:pt x="1041966" y="1602460"/>
                  <a:pt x="1032268" y="1612413"/>
                </a:cubicBezTo>
                <a:cubicBezTo>
                  <a:pt x="1027228" y="1617899"/>
                  <a:pt x="1012937" y="1614135"/>
                  <a:pt x="1012554" y="1624215"/>
                </a:cubicBezTo>
                <a:cubicBezTo>
                  <a:pt x="1018934" y="1630978"/>
                  <a:pt x="1029014" y="1633976"/>
                  <a:pt x="1044071" y="1632062"/>
                </a:cubicBezTo>
                <a:cubicBezTo>
                  <a:pt x="1063338" y="1648268"/>
                  <a:pt x="1074822" y="1672256"/>
                  <a:pt x="1099257" y="1683293"/>
                </a:cubicBezTo>
                <a:cubicBezTo>
                  <a:pt x="1111379" y="1675127"/>
                  <a:pt x="1099576" y="1657710"/>
                  <a:pt x="1103213" y="1636018"/>
                </a:cubicBezTo>
                <a:cubicBezTo>
                  <a:pt x="1109274" y="1631616"/>
                  <a:pt x="1112910" y="1624726"/>
                  <a:pt x="1118971" y="1620260"/>
                </a:cubicBezTo>
                <a:cubicBezTo>
                  <a:pt x="1118971" y="1613688"/>
                  <a:pt x="1118971" y="1607117"/>
                  <a:pt x="1118971" y="1600546"/>
                </a:cubicBezTo>
                <a:cubicBezTo>
                  <a:pt x="1112464" y="1591295"/>
                  <a:pt x="1095939" y="1591997"/>
                  <a:pt x="1079543" y="1592699"/>
                </a:cubicBezTo>
                <a:cubicBezTo>
                  <a:pt x="1070292" y="1591486"/>
                  <a:pt x="1072206" y="1578982"/>
                  <a:pt x="1059830" y="1580896"/>
                </a:cubicBezTo>
                <a:close/>
                <a:moveTo>
                  <a:pt x="1540556" y="1561182"/>
                </a:moveTo>
                <a:cubicBezTo>
                  <a:pt x="1551019" y="1566477"/>
                  <a:pt x="1569138" y="1564117"/>
                  <a:pt x="1572072" y="1576941"/>
                </a:cubicBezTo>
                <a:cubicBezTo>
                  <a:pt x="1589362" y="1581087"/>
                  <a:pt x="1585023" y="1563606"/>
                  <a:pt x="1599698" y="1565138"/>
                </a:cubicBezTo>
                <a:cubicBezTo>
                  <a:pt x="1600080" y="1583065"/>
                  <a:pt x="1625791" y="1575792"/>
                  <a:pt x="1619347" y="1600546"/>
                </a:cubicBezTo>
                <a:cubicBezTo>
                  <a:pt x="1599952" y="1617708"/>
                  <a:pt x="1574560" y="1622748"/>
                  <a:pt x="1540556" y="1616304"/>
                </a:cubicBezTo>
                <a:cubicBezTo>
                  <a:pt x="1535005" y="1606096"/>
                  <a:pt x="1527285" y="1598122"/>
                  <a:pt x="1520842" y="1588743"/>
                </a:cubicBezTo>
                <a:cubicBezTo>
                  <a:pt x="1523777" y="1575983"/>
                  <a:pt x="1535835" y="1572219"/>
                  <a:pt x="1540556" y="1561182"/>
                </a:cubicBezTo>
                <a:close/>
                <a:moveTo>
                  <a:pt x="903355" y="1547034"/>
                </a:moveTo>
                <a:cubicBezTo>
                  <a:pt x="904974" y="1546173"/>
                  <a:pt x="906234" y="1546093"/>
                  <a:pt x="910157" y="1549379"/>
                </a:cubicBezTo>
                <a:cubicBezTo>
                  <a:pt x="910157" y="1551995"/>
                  <a:pt x="910157" y="1554674"/>
                  <a:pt x="910157" y="1557290"/>
                </a:cubicBezTo>
                <a:cubicBezTo>
                  <a:pt x="902310" y="1563861"/>
                  <a:pt x="905118" y="1556907"/>
                  <a:pt x="894399" y="1557290"/>
                </a:cubicBezTo>
                <a:cubicBezTo>
                  <a:pt x="894399" y="1554674"/>
                  <a:pt x="894399" y="1552059"/>
                  <a:pt x="894399" y="1549379"/>
                </a:cubicBezTo>
                <a:cubicBezTo>
                  <a:pt x="899759" y="1549538"/>
                  <a:pt x="901736" y="1547896"/>
                  <a:pt x="903355" y="1547034"/>
                </a:cubicBezTo>
                <a:close/>
                <a:moveTo>
                  <a:pt x="1293321" y="1509003"/>
                </a:moveTo>
                <a:cubicBezTo>
                  <a:pt x="1288182" y="1507455"/>
                  <a:pt x="1282760" y="1507367"/>
                  <a:pt x="1276619" y="1509951"/>
                </a:cubicBezTo>
                <a:cubicBezTo>
                  <a:pt x="1272536" y="1532408"/>
                  <a:pt x="1292951" y="1530367"/>
                  <a:pt x="1292377" y="1549315"/>
                </a:cubicBezTo>
                <a:cubicBezTo>
                  <a:pt x="1292377" y="1567689"/>
                  <a:pt x="1292377" y="1586064"/>
                  <a:pt x="1292377" y="1604438"/>
                </a:cubicBezTo>
                <a:cubicBezTo>
                  <a:pt x="1276427" y="1618729"/>
                  <a:pt x="1266220" y="1638698"/>
                  <a:pt x="1256904" y="1659624"/>
                </a:cubicBezTo>
                <a:cubicBezTo>
                  <a:pt x="1291611" y="1672575"/>
                  <a:pt x="1318280" y="1645333"/>
                  <a:pt x="1351455" y="1643865"/>
                </a:cubicBezTo>
                <a:cubicBezTo>
                  <a:pt x="1348073" y="1615730"/>
                  <a:pt x="1324787" y="1607500"/>
                  <a:pt x="1327850" y="1572921"/>
                </a:cubicBezTo>
                <a:cubicBezTo>
                  <a:pt x="1333336" y="1561373"/>
                  <a:pt x="1359047" y="1569986"/>
                  <a:pt x="1359366" y="1553207"/>
                </a:cubicBezTo>
                <a:cubicBezTo>
                  <a:pt x="1359366" y="1550655"/>
                  <a:pt x="1359366" y="1548039"/>
                  <a:pt x="1359366" y="1545424"/>
                </a:cubicBezTo>
                <a:cubicBezTo>
                  <a:pt x="1352412" y="1541851"/>
                  <a:pt x="1347180" y="1536619"/>
                  <a:pt x="1343608" y="1529665"/>
                </a:cubicBezTo>
                <a:cubicBezTo>
                  <a:pt x="1321597" y="1531436"/>
                  <a:pt x="1308737" y="1513648"/>
                  <a:pt x="1293321" y="1509003"/>
                </a:cubicBezTo>
                <a:close/>
                <a:moveTo>
                  <a:pt x="472750" y="1427204"/>
                </a:moveTo>
                <a:cubicBezTo>
                  <a:pt x="484681" y="1428416"/>
                  <a:pt x="483788" y="1442388"/>
                  <a:pt x="496356" y="1442963"/>
                </a:cubicBezTo>
                <a:cubicBezTo>
                  <a:pt x="508542" y="1443345"/>
                  <a:pt x="518239" y="1441176"/>
                  <a:pt x="523917" y="1435051"/>
                </a:cubicBezTo>
                <a:cubicBezTo>
                  <a:pt x="539292" y="1441048"/>
                  <a:pt x="533678" y="1457381"/>
                  <a:pt x="527937" y="1470523"/>
                </a:cubicBezTo>
                <a:cubicBezTo>
                  <a:pt x="505224" y="1448832"/>
                  <a:pt x="501141" y="1483283"/>
                  <a:pt x="472750" y="1478435"/>
                </a:cubicBezTo>
                <a:cubicBezTo>
                  <a:pt x="461968" y="1471289"/>
                  <a:pt x="460437" y="1434094"/>
                  <a:pt x="472750" y="1427204"/>
                </a:cubicBezTo>
                <a:close/>
                <a:moveTo>
                  <a:pt x="1081140" y="1425750"/>
                </a:moveTo>
                <a:cubicBezTo>
                  <a:pt x="1068011" y="1425983"/>
                  <a:pt x="1058059" y="1441272"/>
                  <a:pt x="1051982" y="1454765"/>
                </a:cubicBezTo>
                <a:cubicBezTo>
                  <a:pt x="1074311" y="1468865"/>
                  <a:pt x="1091474" y="1448193"/>
                  <a:pt x="1095302" y="1431159"/>
                </a:cubicBezTo>
                <a:cubicBezTo>
                  <a:pt x="1090246" y="1427267"/>
                  <a:pt x="1085517" y="1425672"/>
                  <a:pt x="1081140" y="1425750"/>
                </a:cubicBezTo>
                <a:close/>
                <a:moveTo>
                  <a:pt x="480661" y="1372017"/>
                </a:moveTo>
                <a:cubicBezTo>
                  <a:pt x="479960" y="1375398"/>
                  <a:pt x="482256" y="1375781"/>
                  <a:pt x="484617" y="1375973"/>
                </a:cubicBezTo>
                <a:cubicBezTo>
                  <a:pt x="485765" y="1386372"/>
                  <a:pt x="479130" y="1388860"/>
                  <a:pt x="468859" y="1387775"/>
                </a:cubicBezTo>
                <a:cubicBezTo>
                  <a:pt x="467710" y="1377504"/>
                  <a:pt x="470262" y="1370868"/>
                  <a:pt x="480661" y="1372017"/>
                </a:cubicBezTo>
                <a:close/>
                <a:moveTo>
                  <a:pt x="1538709" y="1303074"/>
                </a:moveTo>
                <a:cubicBezTo>
                  <a:pt x="1519450" y="1306735"/>
                  <a:pt x="1506041" y="1324391"/>
                  <a:pt x="1485561" y="1328698"/>
                </a:cubicBezTo>
                <a:cubicBezTo>
                  <a:pt x="1482817" y="1360342"/>
                  <a:pt x="1503552" y="1368509"/>
                  <a:pt x="1513122" y="1387776"/>
                </a:cubicBezTo>
                <a:cubicBezTo>
                  <a:pt x="1525435" y="1393837"/>
                  <a:pt x="1551593" y="1386053"/>
                  <a:pt x="1556441" y="1399579"/>
                </a:cubicBezTo>
                <a:cubicBezTo>
                  <a:pt x="1543809" y="1434221"/>
                  <a:pt x="1482881" y="1420633"/>
                  <a:pt x="1438285" y="1423184"/>
                </a:cubicBezTo>
                <a:cubicBezTo>
                  <a:pt x="1432097" y="1435434"/>
                  <a:pt x="1421570" y="1443217"/>
                  <a:pt x="1410661" y="1450746"/>
                </a:cubicBezTo>
                <a:cubicBezTo>
                  <a:pt x="1417231" y="1478307"/>
                  <a:pt x="1416594" y="1513077"/>
                  <a:pt x="1422463" y="1541404"/>
                </a:cubicBezTo>
                <a:cubicBezTo>
                  <a:pt x="1435479" y="1545424"/>
                  <a:pt x="1452576" y="1545424"/>
                  <a:pt x="1461891" y="1553207"/>
                </a:cubicBezTo>
                <a:cubicBezTo>
                  <a:pt x="1464762" y="1568072"/>
                  <a:pt x="1471716" y="1592762"/>
                  <a:pt x="1453980" y="1596526"/>
                </a:cubicBezTo>
                <a:cubicBezTo>
                  <a:pt x="1447600" y="1591104"/>
                  <a:pt x="1449068" y="1577769"/>
                  <a:pt x="1434266" y="1580768"/>
                </a:cubicBezTo>
                <a:cubicBezTo>
                  <a:pt x="1422272" y="1611966"/>
                  <a:pt x="1448302" y="1637103"/>
                  <a:pt x="1453980" y="1663515"/>
                </a:cubicBezTo>
                <a:cubicBezTo>
                  <a:pt x="1485497" y="1663388"/>
                  <a:pt x="1521670" y="1678253"/>
                  <a:pt x="1544575" y="1663515"/>
                </a:cubicBezTo>
                <a:cubicBezTo>
                  <a:pt x="1555102" y="1668747"/>
                  <a:pt x="1549742" y="1689864"/>
                  <a:pt x="1556378" y="1698988"/>
                </a:cubicBezTo>
                <a:cubicBezTo>
                  <a:pt x="1580174" y="1700136"/>
                  <a:pt x="1609458" y="1695798"/>
                  <a:pt x="1627322" y="1702880"/>
                </a:cubicBezTo>
                <a:cubicBezTo>
                  <a:pt x="1627258" y="1712194"/>
                  <a:pt x="1634085" y="1714491"/>
                  <a:pt x="1631278" y="1726549"/>
                </a:cubicBezTo>
                <a:cubicBezTo>
                  <a:pt x="1634531" y="1735098"/>
                  <a:pt x="1646142" y="1735289"/>
                  <a:pt x="1647036" y="1746263"/>
                </a:cubicBezTo>
                <a:cubicBezTo>
                  <a:pt x="1624962" y="1760107"/>
                  <a:pt x="1637211" y="1788306"/>
                  <a:pt x="1631278" y="1813252"/>
                </a:cubicBezTo>
                <a:cubicBezTo>
                  <a:pt x="1643080" y="1824736"/>
                  <a:pt x="1669749" y="1821992"/>
                  <a:pt x="1682508" y="1813252"/>
                </a:cubicBezTo>
                <a:cubicBezTo>
                  <a:pt x="1685953" y="1833476"/>
                  <a:pt x="1716577" y="1826458"/>
                  <a:pt x="1733739" y="1832966"/>
                </a:cubicBezTo>
                <a:cubicBezTo>
                  <a:pt x="1737312" y="1800492"/>
                  <a:pt x="1714216" y="1794686"/>
                  <a:pt x="1706050" y="1773951"/>
                </a:cubicBezTo>
                <a:cubicBezTo>
                  <a:pt x="1712111" y="1768210"/>
                  <a:pt x="1709559" y="1753791"/>
                  <a:pt x="1710005" y="1742435"/>
                </a:cubicBezTo>
                <a:cubicBezTo>
                  <a:pt x="1719193" y="1731844"/>
                  <a:pt x="1725891" y="1718957"/>
                  <a:pt x="1729720" y="1703007"/>
                </a:cubicBezTo>
                <a:cubicBezTo>
                  <a:pt x="1723148" y="1699051"/>
                  <a:pt x="1726912" y="1684761"/>
                  <a:pt x="1717853" y="1683293"/>
                </a:cubicBezTo>
                <a:cubicBezTo>
                  <a:pt x="1701967" y="1680550"/>
                  <a:pt x="1708156" y="1699881"/>
                  <a:pt x="1694247" y="1699051"/>
                </a:cubicBezTo>
                <a:cubicBezTo>
                  <a:pt x="1683720" y="1699051"/>
                  <a:pt x="1673193" y="1699051"/>
                  <a:pt x="1662731" y="1699051"/>
                </a:cubicBezTo>
                <a:cubicBezTo>
                  <a:pt x="1653097" y="1693501"/>
                  <a:pt x="1642826" y="1674553"/>
                  <a:pt x="1627258" y="1687249"/>
                </a:cubicBezTo>
                <a:cubicBezTo>
                  <a:pt x="1625025" y="1677615"/>
                  <a:pt x="1612010" y="1678827"/>
                  <a:pt x="1615456" y="1663579"/>
                </a:cubicBezTo>
                <a:cubicBezTo>
                  <a:pt x="1614754" y="1649799"/>
                  <a:pt x="1629300" y="1651202"/>
                  <a:pt x="1635169" y="1643865"/>
                </a:cubicBezTo>
                <a:cubicBezTo>
                  <a:pt x="1636254" y="1629638"/>
                  <a:pt x="1619603" y="1633147"/>
                  <a:pt x="1619411" y="1620196"/>
                </a:cubicBezTo>
                <a:cubicBezTo>
                  <a:pt x="1635552" y="1609350"/>
                  <a:pt x="1645952" y="1580959"/>
                  <a:pt x="1631214" y="1561118"/>
                </a:cubicBezTo>
                <a:cubicBezTo>
                  <a:pt x="1619283" y="1559906"/>
                  <a:pt x="1600591" y="1565520"/>
                  <a:pt x="1599697" y="1553271"/>
                </a:cubicBezTo>
                <a:cubicBezTo>
                  <a:pt x="1604929" y="1542744"/>
                  <a:pt x="1626046" y="1548103"/>
                  <a:pt x="1635169" y="1541468"/>
                </a:cubicBezTo>
                <a:cubicBezTo>
                  <a:pt x="1639125" y="1523030"/>
                  <a:pt x="1619347" y="1528389"/>
                  <a:pt x="1623367" y="1509951"/>
                </a:cubicBezTo>
                <a:cubicBezTo>
                  <a:pt x="1628343" y="1491960"/>
                  <a:pt x="1655585" y="1495788"/>
                  <a:pt x="1666750" y="1494193"/>
                </a:cubicBezTo>
                <a:cubicBezTo>
                  <a:pt x="1682700" y="1471161"/>
                  <a:pt x="1655202" y="1462357"/>
                  <a:pt x="1654947" y="1442962"/>
                </a:cubicBezTo>
                <a:cubicBezTo>
                  <a:pt x="1657818" y="1419548"/>
                  <a:pt x="1675171" y="1410743"/>
                  <a:pt x="1670706" y="1379929"/>
                </a:cubicBezTo>
                <a:cubicBezTo>
                  <a:pt x="1653416" y="1367041"/>
                  <a:pt x="1646845" y="1343372"/>
                  <a:pt x="1611628" y="1348412"/>
                </a:cubicBezTo>
                <a:cubicBezTo>
                  <a:pt x="1603206" y="1339799"/>
                  <a:pt x="1589936" y="1335971"/>
                  <a:pt x="1572200" y="1336609"/>
                </a:cubicBezTo>
                <a:cubicBezTo>
                  <a:pt x="1567223" y="1327103"/>
                  <a:pt x="1567159" y="1312748"/>
                  <a:pt x="1560397" y="1305092"/>
                </a:cubicBezTo>
                <a:cubicBezTo>
                  <a:pt x="1552199" y="1302189"/>
                  <a:pt x="1545129" y="1301854"/>
                  <a:pt x="1538709" y="1303074"/>
                </a:cubicBezTo>
                <a:close/>
                <a:moveTo>
                  <a:pt x="1856790" y="1215114"/>
                </a:moveTo>
                <a:cubicBezTo>
                  <a:pt x="1853677" y="1215187"/>
                  <a:pt x="1850762" y="1216045"/>
                  <a:pt x="1848003" y="1218326"/>
                </a:cubicBezTo>
                <a:cubicBezTo>
                  <a:pt x="1849789" y="1240081"/>
                  <a:pt x="1867270" y="1246270"/>
                  <a:pt x="1875501" y="1261709"/>
                </a:cubicBezTo>
                <a:cubicBezTo>
                  <a:pt x="1875501" y="1278680"/>
                  <a:pt x="1885708" y="1282826"/>
                  <a:pt x="1891259" y="1289270"/>
                </a:cubicBezTo>
                <a:cubicBezTo>
                  <a:pt x="1903061" y="1303051"/>
                  <a:pt x="1908995" y="1322254"/>
                  <a:pt x="1926731" y="1324742"/>
                </a:cubicBezTo>
                <a:cubicBezTo>
                  <a:pt x="1943511" y="1336673"/>
                  <a:pt x="1956079" y="1316321"/>
                  <a:pt x="1977961" y="1320787"/>
                </a:cubicBezTo>
                <a:cubicBezTo>
                  <a:pt x="1978408" y="1304135"/>
                  <a:pt x="2000483" y="1309175"/>
                  <a:pt x="1997676" y="1289270"/>
                </a:cubicBezTo>
                <a:cubicBezTo>
                  <a:pt x="1985936" y="1286527"/>
                  <a:pt x="1981726" y="1276319"/>
                  <a:pt x="1974070" y="1269556"/>
                </a:cubicBezTo>
                <a:cubicBezTo>
                  <a:pt x="1960928" y="1269556"/>
                  <a:pt x="1947785" y="1269556"/>
                  <a:pt x="1934642" y="1269556"/>
                </a:cubicBezTo>
                <a:cubicBezTo>
                  <a:pt x="1927114" y="1245504"/>
                  <a:pt x="1900765" y="1240400"/>
                  <a:pt x="1891323" y="1218326"/>
                </a:cubicBezTo>
                <a:cubicBezTo>
                  <a:pt x="1877254" y="1221723"/>
                  <a:pt x="1866130" y="1214892"/>
                  <a:pt x="1856790" y="1215114"/>
                </a:cubicBezTo>
                <a:close/>
                <a:moveTo>
                  <a:pt x="386111" y="1186809"/>
                </a:moveTo>
                <a:cubicBezTo>
                  <a:pt x="422222" y="1186171"/>
                  <a:pt x="428283" y="1215519"/>
                  <a:pt x="453100" y="1226173"/>
                </a:cubicBezTo>
                <a:cubicBezTo>
                  <a:pt x="451187" y="1247929"/>
                  <a:pt x="432685" y="1253097"/>
                  <a:pt x="425476" y="1269556"/>
                </a:cubicBezTo>
                <a:cubicBezTo>
                  <a:pt x="410802" y="1269301"/>
                  <a:pt x="398297" y="1271279"/>
                  <a:pt x="390004" y="1277468"/>
                </a:cubicBezTo>
                <a:cubicBezTo>
                  <a:pt x="360145" y="1256350"/>
                  <a:pt x="376988" y="1218709"/>
                  <a:pt x="386111" y="1186809"/>
                </a:cubicBezTo>
                <a:close/>
                <a:moveTo>
                  <a:pt x="1796709" y="1171114"/>
                </a:moveTo>
                <a:cubicBezTo>
                  <a:pt x="1796773" y="1181577"/>
                  <a:pt x="1795241" y="1193635"/>
                  <a:pt x="1800601" y="1198675"/>
                </a:cubicBezTo>
                <a:cubicBezTo>
                  <a:pt x="1814636" y="1198229"/>
                  <a:pt x="1832372" y="1201546"/>
                  <a:pt x="1832181" y="1186873"/>
                </a:cubicBezTo>
                <a:cubicBezTo>
                  <a:pt x="1816805" y="1185086"/>
                  <a:pt x="1812467" y="1172390"/>
                  <a:pt x="1796709" y="1171114"/>
                </a:cubicBezTo>
                <a:close/>
                <a:moveTo>
                  <a:pt x="1673834" y="1162183"/>
                </a:moveTo>
                <a:cubicBezTo>
                  <a:pt x="1665418" y="1165955"/>
                  <a:pt x="1657308" y="1181290"/>
                  <a:pt x="1646972" y="1182917"/>
                </a:cubicBezTo>
                <a:cubicBezTo>
                  <a:pt x="1627896" y="1186235"/>
                  <a:pt x="1619092" y="1179217"/>
                  <a:pt x="1607545" y="1175006"/>
                </a:cubicBezTo>
                <a:cubicBezTo>
                  <a:pt x="1607545" y="1194656"/>
                  <a:pt x="1592233" y="1199058"/>
                  <a:pt x="1583938" y="1210479"/>
                </a:cubicBezTo>
                <a:cubicBezTo>
                  <a:pt x="1582790" y="1228725"/>
                  <a:pt x="1583938" y="1244547"/>
                  <a:pt x="1591849" y="1253798"/>
                </a:cubicBezTo>
                <a:cubicBezTo>
                  <a:pt x="1603653" y="1253798"/>
                  <a:pt x="1615519" y="1253798"/>
                  <a:pt x="1627322" y="1253798"/>
                </a:cubicBezTo>
                <a:cubicBezTo>
                  <a:pt x="1637785" y="1245887"/>
                  <a:pt x="1646972" y="1236700"/>
                  <a:pt x="1654883" y="1226237"/>
                </a:cubicBezTo>
                <a:cubicBezTo>
                  <a:pt x="1654564" y="1212839"/>
                  <a:pt x="1653671" y="1198739"/>
                  <a:pt x="1662731" y="1194720"/>
                </a:cubicBezTo>
                <a:cubicBezTo>
                  <a:pt x="1675108" y="1192742"/>
                  <a:pt x="1678106" y="1203333"/>
                  <a:pt x="1686400" y="1194720"/>
                </a:cubicBezTo>
                <a:cubicBezTo>
                  <a:pt x="1685890" y="1183364"/>
                  <a:pt x="1688505" y="1168945"/>
                  <a:pt x="1682445" y="1163203"/>
                </a:cubicBezTo>
                <a:cubicBezTo>
                  <a:pt x="1679478" y="1160954"/>
                  <a:pt x="1676639" y="1160926"/>
                  <a:pt x="1673834" y="1162183"/>
                </a:cubicBezTo>
                <a:close/>
                <a:moveTo>
                  <a:pt x="1891259" y="1135642"/>
                </a:moveTo>
                <a:cubicBezTo>
                  <a:pt x="1885836" y="1135451"/>
                  <a:pt x="1882582" y="1137492"/>
                  <a:pt x="1879456" y="1139597"/>
                </a:cubicBezTo>
                <a:cubicBezTo>
                  <a:pt x="1878563" y="1146998"/>
                  <a:pt x="1883858" y="1148274"/>
                  <a:pt x="1883412" y="1155356"/>
                </a:cubicBezTo>
                <a:cubicBezTo>
                  <a:pt x="1895087" y="1156185"/>
                  <a:pt x="1897256" y="1141256"/>
                  <a:pt x="1891259" y="1135642"/>
                </a:cubicBezTo>
                <a:close/>
                <a:moveTo>
                  <a:pt x="2182758" y="997773"/>
                </a:moveTo>
                <a:cubicBezTo>
                  <a:pt x="2186713" y="997773"/>
                  <a:pt x="2190669" y="997773"/>
                  <a:pt x="2194560" y="997773"/>
                </a:cubicBezTo>
                <a:cubicBezTo>
                  <a:pt x="2205023" y="992796"/>
                  <a:pt x="2200175" y="1005301"/>
                  <a:pt x="2206363" y="1009575"/>
                </a:cubicBezTo>
                <a:cubicBezTo>
                  <a:pt x="2214274" y="1015062"/>
                  <a:pt x="2218613" y="1013595"/>
                  <a:pt x="2226077" y="1021378"/>
                </a:cubicBezTo>
                <a:cubicBezTo>
                  <a:pt x="2228373" y="1023739"/>
                  <a:pt x="2230288" y="1031331"/>
                  <a:pt x="2237879" y="1033181"/>
                </a:cubicBezTo>
                <a:cubicBezTo>
                  <a:pt x="2249363" y="1069291"/>
                  <a:pt x="2213508" y="1086390"/>
                  <a:pt x="2178865" y="1076564"/>
                </a:cubicBezTo>
                <a:cubicBezTo>
                  <a:pt x="2174144" y="1058956"/>
                  <a:pt x="2161767" y="1049003"/>
                  <a:pt x="2155196" y="1033245"/>
                </a:cubicBezTo>
                <a:cubicBezTo>
                  <a:pt x="2166680" y="1023675"/>
                  <a:pt x="2169934" y="1006003"/>
                  <a:pt x="2182758" y="997773"/>
                </a:cubicBezTo>
                <a:close/>
                <a:moveTo>
                  <a:pt x="401870" y="914961"/>
                </a:moveTo>
                <a:cubicBezTo>
                  <a:pt x="427645" y="914578"/>
                  <a:pt x="438619" y="966893"/>
                  <a:pt x="397915" y="958281"/>
                </a:cubicBezTo>
                <a:cubicBezTo>
                  <a:pt x="388090" y="944309"/>
                  <a:pt x="388281" y="923957"/>
                  <a:pt x="401870" y="914961"/>
                </a:cubicBezTo>
                <a:close/>
                <a:moveTo>
                  <a:pt x="559453" y="907114"/>
                </a:moveTo>
                <a:cubicBezTo>
                  <a:pt x="564684" y="908518"/>
                  <a:pt x="565705" y="914004"/>
                  <a:pt x="571320" y="914962"/>
                </a:cubicBezTo>
                <a:cubicBezTo>
                  <a:pt x="570873" y="924978"/>
                  <a:pt x="556646" y="924276"/>
                  <a:pt x="551606" y="918917"/>
                </a:cubicBezTo>
                <a:cubicBezTo>
                  <a:pt x="553009" y="913749"/>
                  <a:pt x="558560" y="912728"/>
                  <a:pt x="559453" y="907114"/>
                </a:cubicBezTo>
                <a:close/>
                <a:moveTo>
                  <a:pt x="523982" y="867750"/>
                </a:moveTo>
                <a:cubicBezTo>
                  <a:pt x="536231" y="870685"/>
                  <a:pt x="539932" y="896205"/>
                  <a:pt x="531893" y="907114"/>
                </a:cubicBezTo>
                <a:cubicBezTo>
                  <a:pt x="520537" y="906604"/>
                  <a:pt x="506118" y="909283"/>
                  <a:pt x="500376" y="903158"/>
                </a:cubicBezTo>
                <a:cubicBezTo>
                  <a:pt x="500376" y="895247"/>
                  <a:pt x="500376" y="887400"/>
                  <a:pt x="500376" y="879553"/>
                </a:cubicBezTo>
                <a:cubicBezTo>
                  <a:pt x="504587" y="871897"/>
                  <a:pt x="518559" y="874066"/>
                  <a:pt x="523982" y="867750"/>
                </a:cubicBezTo>
                <a:close/>
                <a:moveTo>
                  <a:pt x="1739486" y="795974"/>
                </a:moveTo>
                <a:cubicBezTo>
                  <a:pt x="1743589" y="795134"/>
                  <a:pt x="1748142" y="795162"/>
                  <a:pt x="1753326" y="796741"/>
                </a:cubicBezTo>
                <a:cubicBezTo>
                  <a:pt x="1755048" y="797252"/>
                  <a:pt x="1760152" y="804461"/>
                  <a:pt x="1761237" y="804652"/>
                </a:cubicBezTo>
                <a:cubicBezTo>
                  <a:pt x="1785863" y="809501"/>
                  <a:pt x="1785097" y="800952"/>
                  <a:pt x="1796709" y="816455"/>
                </a:cubicBezTo>
                <a:cubicBezTo>
                  <a:pt x="1799644" y="820475"/>
                  <a:pt x="1802451" y="823537"/>
                  <a:pt x="1804557" y="828322"/>
                </a:cubicBezTo>
                <a:cubicBezTo>
                  <a:pt x="1811064" y="836425"/>
                  <a:pt x="1811064" y="871450"/>
                  <a:pt x="1804557" y="879552"/>
                </a:cubicBezTo>
                <a:cubicBezTo>
                  <a:pt x="1807874" y="892632"/>
                  <a:pt x="1789245" y="888484"/>
                  <a:pt x="1784842" y="891355"/>
                </a:cubicBezTo>
                <a:cubicBezTo>
                  <a:pt x="1776676" y="896778"/>
                  <a:pt x="1778144" y="906029"/>
                  <a:pt x="1769084" y="907114"/>
                </a:cubicBezTo>
                <a:cubicBezTo>
                  <a:pt x="1750965" y="906859"/>
                  <a:pt x="1730550" y="908836"/>
                  <a:pt x="1717853" y="903158"/>
                </a:cubicBezTo>
                <a:cubicBezTo>
                  <a:pt x="1719321" y="896459"/>
                  <a:pt x="1714791" y="895694"/>
                  <a:pt x="1709942" y="895247"/>
                </a:cubicBezTo>
                <a:cubicBezTo>
                  <a:pt x="1695970" y="869664"/>
                  <a:pt x="1696162" y="834638"/>
                  <a:pt x="1709942" y="808544"/>
                </a:cubicBezTo>
                <a:cubicBezTo>
                  <a:pt x="1718937" y="808831"/>
                  <a:pt x="1727180" y="798495"/>
                  <a:pt x="1739486" y="795974"/>
                </a:cubicBezTo>
                <a:close/>
                <a:moveTo>
                  <a:pt x="1615392" y="769180"/>
                </a:moveTo>
                <a:cubicBezTo>
                  <a:pt x="1622984" y="778686"/>
                  <a:pt x="1617944" y="800888"/>
                  <a:pt x="1619348" y="816455"/>
                </a:cubicBezTo>
                <a:cubicBezTo>
                  <a:pt x="1604610" y="820092"/>
                  <a:pt x="1598613" y="832532"/>
                  <a:pt x="1583875" y="836169"/>
                </a:cubicBezTo>
                <a:cubicBezTo>
                  <a:pt x="1575773" y="857606"/>
                  <a:pt x="1586172" y="873045"/>
                  <a:pt x="1583875" y="899203"/>
                </a:cubicBezTo>
                <a:cubicBezTo>
                  <a:pt x="1582919" y="911388"/>
                  <a:pt x="1572902" y="914514"/>
                  <a:pt x="1568117" y="922872"/>
                </a:cubicBezTo>
                <a:cubicBezTo>
                  <a:pt x="1569010" y="936908"/>
                  <a:pt x="1562438" y="943479"/>
                  <a:pt x="1548403" y="942586"/>
                </a:cubicBezTo>
                <a:cubicBezTo>
                  <a:pt x="1512803" y="929252"/>
                  <a:pt x="1548977" y="896842"/>
                  <a:pt x="1552359" y="875597"/>
                </a:cubicBezTo>
                <a:cubicBezTo>
                  <a:pt x="1562184" y="876171"/>
                  <a:pt x="1564544" y="869408"/>
                  <a:pt x="1572072" y="867686"/>
                </a:cubicBezTo>
                <a:cubicBezTo>
                  <a:pt x="1572072" y="857223"/>
                  <a:pt x="1572072" y="846696"/>
                  <a:pt x="1572072" y="836169"/>
                </a:cubicBezTo>
                <a:cubicBezTo>
                  <a:pt x="1568628" y="823473"/>
                  <a:pt x="1585087" y="830810"/>
                  <a:pt x="1583875" y="820411"/>
                </a:cubicBezTo>
                <a:cubicBezTo>
                  <a:pt x="1580622" y="789532"/>
                  <a:pt x="1592425" y="773774"/>
                  <a:pt x="1615392" y="769180"/>
                </a:cubicBezTo>
                <a:close/>
                <a:moveTo>
                  <a:pt x="1806008" y="717272"/>
                </a:moveTo>
                <a:cubicBezTo>
                  <a:pt x="1823393" y="717774"/>
                  <a:pt x="1838976" y="719162"/>
                  <a:pt x="1847875" y="721905"/>
                </a:cubicBezTo>
                <a:cubicBezTo>
                  <a:pt x="1854255" y="720757"/>
                  <a:pt x="1854638" y="725606"/>
                  <a:pt x="1859679" y="725861"/>
                </a:cubicBezTo>
                <a:cubicBezTo>
                  <a:pt x="1866888" y="755336"/>
                  <a:pt x="1843729" y="754443"/>
                  <a:pt x="1836072" y="769180"/>
                </a:cubicBezTo>
                <a:cubicBezTo>
                  <a:pt x="1781461" y="768670"/>
                  <a:pt x="1743181" y="751827"/>
                  <a:pt x="1690292" y="749467"/>
                </a:cubicBezTo>
                <a:cubicBezTo>
                  <a:pt x="1686719" y="720055"/>
                  <a:pt x="1721681" y="719545"/>
                  <a:pt x="1753325" y="717950"/>
                </a:cubicBezTo>
                <a:cubicBezTo>
                  <a:pt x="1769435" y="717152"/>
                  <a:pt x="1788622" y="716770"/>
                  <a:pt x="1806008" y="717272"/>
                </a:cubicBezTo>
                <a:close/>
                <a:moveTo>
                  <a:pt x="468859" y="702254"/>
                </a:moveTo>
                <a:cubicBezTo>
                  <a:pt x="479258" y="701042"/>
                  <a:pt x="481809" y="707678"/>
                  <a:pt x="480661" y="718013"/>
                </a:cubicBezTo>
                <a:cubicBezTo>
                  <a:pt x="470071" y="717758"/>
                  <a:pt x="461713" y="709017"/>
                  <a:pt x="468859" y="702254"/>
                </a:cubicBezTo>
                <a:close/>
                <a:moveTo>
                  <a:pt x="1635169" y="686433"/>
                </a:moveTo>
                <a:cubicBezTo>
                  <a:pt x="1642698" y="696896"/>
                  <a:pt x="1639253" y="722607"/>
                  <a:pt x="1635169" y="733708"/>
                </a:cubicBezTo>
                <a:cubicBezTo>
                  <a:pt x="1623813" y="733261"/>
                  <a:pt x="1609331" y="735877"/>
                  <a:pt x="1603653" y="729752"/>
                </a:cubicBezTo>
                <a:cubicBezTo>
                  <a:pt x="1615200" y="718014"/>
                  <a:pt x="1616604" y="678330"/>
                  <a:pt x="1635169" y="686433"/>
                </a:cubicBezTo>
                <a:close/>
                <a:moveTo>
                  <a:pt x="1643016" y="615552"/>
                </a:moveTo>
                <a:cubicBezTo>
                  <a:pt x="1659030" y="613957"/>
                  <a:pt x="1655138" y="632331"/>
                  <a:pt x="1666686" y="635266"/>
                </a:cubicBezTo>
                <a:cubicBezTo>
                  <a:pt x="1666877" y="653831"/>
                  <a:pt x="1651502" y="656894"/>
                  <a:pt x="1646972" y="670674"/>
                </a:cubicBezTo>
                <a:cubicBezTo>
                  <a:pt x="1636382" y="670738"/>
                  <a:pt x="1640210" y="657723"/>
                  <a:pt x="1635169" y="647069"/>
                </a:cubicBezTo>
                <a:cubicBezTo>
                  <a:pt x="1634914" y="646558"/>
                  <a:pt x="1627258" y="642985"/>
                  <a:pt x="1627258" y="643113"/>
                </a:cubicBezTo>
                <a:cubicBezTo>
                  <a:pt x="1627194" y="638201"/>
                  <a:pt x="1640018" y="623463"/>
                  <a:pt x="1643016" y="615552"/>
                </a:cubicBezTo>
                <a:close/>
                <a:moveTo>
                  <a:pt x="1717774" y="579433"/>
                </a:moveTo>
                <a:cubicBezTo>
                  <a:pt x="1728269" y="579952"/>
                  <a:pt x="1738142" y="582663"/>
                  <a:pt x="1741523" y="587991"/>
                </a:cubicBezTo>
                <a:cubicBezTo>
                  <a:pt x="1737440" y="608853"/>
                  <a:pt x="1722957" y="619252"/>
                  <a:pt x="1694248" y="615552"/>
                </a:cubicBezTo>
                <a:cubicBezTo>
                  <a:pt x="1688187" y="609810"/>
                  <a:pt x="1690738" y="595391"/>
                  <a:pt x="1690292" y="584035"/>
                </a:cubicBezTo>
                <a:cubicBezTo>
                  <a:pt x="1696162" y="580590"/>
                  <a:pt x="1707279" y="578915"/>
                  <a:pt x="1717774" y="579433"/>
                </a:cubicBezTo>
                <a:close/>
                <a:moveTo>
                  <a:pt x="1682548" y="512532"/>
                </a:moveTo>
                <a:cubicBezTo>
                  <a:pt x="1691663" y="512101"/>
                  <a:pt x="1701393" y="513824"/>
                  <a:pt x="1706050" y="517046"/>
                </a:cubicBezTo>
                <a:cubicBezTo>
                  <a:pt x="1706050" y="527573"/>
                  <a:pt x="1706050" y="538036"/>
                  <a:pt x="1706050" y="548563"/>
                </a:cubicBezTo>
                <a:cubicBezTo>
                  <a:pt x="1699096" y="558643"/>
                  <a:pt x="1687867" y="564513"/>
                  <a:pt x="1686336" y="580080"/>
                </a:cubicBezTo>
                <a:cubicBezTo>
                  <a:pt x="1667132" y="574082"/>
                  <a:pt x="1671471" y="591500"/>
                  <a:pt x="1658775" y="591882"/>
                </a:cubicBezTo>
                <a:cubicBezTo>
                  <a:pt x="1655074" y="572424"/>
                  <a:pt x="1663560" y="565150"/>
                  <a:pt x="1670578" y="556410"/>
                </a:cubicBezTo>
                <a:cubicBezTo>
                  <a:pt x="1670450" y="542119"/>
                  <a:pt x="1672811" y="525340"/>
                  <a:pt x="1662731" y="520938"/>
                </a:cubicBezTo>
                <a:cubicBezTo>
                  <a:pt x="1664932" y="515547"/>
                  <a:pt x="1673433" y="512963"/>
                  <a:pt x="1682548" y="512532"/>
                </a:cubicBezTo>
                <a:close/>
                <a:moveTo>
                  <a:pt x="667082" y="444578"/>
                </a:moveTo>
                <a:cubicBezTo>
                  <a:pt x="671038" y="447074"/>
                  <a:pt x="673941" y="452066"/>
                  <a:pt x="673781" y="457968"/>
                </a:cubicBezTo>
                <a:cubicBezTo>
                  <a:pt x="690050" y="462689"/>
                  <a:pt x="695664" y="478128"/>
                  <a:pt x="709253" y="485529"/>
                </a:cubicBezTo>
                <a:cubicBezTo>
                  <a:pt x="711104" y="500522"/>
                  <a:pt x="708105" y="510666"/>
                  <a:pt x="701342" y="517046"/>
                </a:cubicBezTo>
                <a:cubicBezTo>
                  <a:pt x="685074" y="512324"/>
                  <a:pt x="679460" y="496885"/>
                  <a:pt x="665870" y="489485"/>
                </a:cubicBezTo>
                <a:cubicBezTo>
                  <a:pt x="664849" y="477937"/>
                  <a:pt x="674802" y="477363"/>
                  <a:pt x="673781" y="465879"/>
                </a:cubicBezTo>
                <a:cubicBezTo>
                  <a:pt x="668039" y="458542"/>
                  <a:pt x="652153" y="461222"/>
                  <a:pt x="654067" y="446165"/>
                </a:cubicBezTo>
                <a:cubicBezTo>
                  <a:pt x="658119" y="442082"/>
                  <a:pt x="663127" y="442082"/>
                  <a:pt x="667082" y="444578"/>
                </a:cubicBezTo>
                <a:close/>
                <a:moveTo>
                  <a:pt x="1229343" y="442146"/>
                </a:moveTo>
                <a:cubicBezTo>
                  <a:pt x="1226026" y="450695"/>
                  <a:pt x="1219136" y="455608"/>
                  <a:pt x="1221432" y="469707"/>
                </a:cubicBezTo>
                <a:cubicBezTo>
                  <a:pt x="1212947" y="473025"/>
                  <a:pt x="1207460" y="479405"/>
                  <a:pt x="1209630" y="493377"/>
                </a:cubicBezTo>
                <a:cubicBezTo>
                  <a:pt x="1254098" y="505882"/>
                  <a:pt x="1275981" y="443231"/>
                  <a:pt x="1229343" y="442146"/>
                </a:cubicBezTo>
                <a:close/>
                <a:moveTo>
                  <a:pt x="591034" y="367310"/>
                </a:moveTo>
                <a:cubicBezTo>
                  <a:pt x="610493" y="372988"/>
                  <a:pt x="627272" y="377773"/>
                  <a:pt x="638309" y="394871"/>
                </a:cubicBezTo>
                <a:cubicBezTo>
                  <a:pt x="642137" y="400805"/>
                  <a:pt x="637225" y="411842"/>
                  <a:pt x="650112" y="410629"/>
                </a:cubicBezTo>
                <a:cubicBezTo>
                  <a:pt x="650112" y="419817"/>
                  <a:pt x="650112" y="429004"/>
                  <a:pt x="650112" y="438191"/>
                </a:cubicBezTo>
                <a:cubicBezTo>
                  <a:pt x="637735" y="440105"/>
                  <a:pt x="639712" y="427600"/>
                  <a:pt x="630398" y="426388"/>
                </a:cubicBezTo>
                <a:cubicBezTo>
                  <a:pt x="620700" y="426898"/>
                  <a:pt x="611386" y="426962"/>
                  <a:pt x="606792" y="422432"/>
                </a:cubicBezTo>
                <a:cubicBezTo>
                  <a:pt x="600859" y="417584"/>
                  <a:pt x="605006" y="408971"/>
                  <a:pt x="602837" y="402718"/>
                </a:cubicBezTo>
                <a:cubicBezTo>
                  <a:pt x="599647" y="393531"/>
                  <a:pt x="592884" y="388364"/>
                  <a:pt x="587078" y="383069"/>
                </a:cubicBezTo>
                <a:cubicBezTo>
                  <a:pt x="590141" y="379559"/>
                  <a:pt x="591353" y="374137"/>
                  <a:pt x="591034" y="367310"/>
                </a:cubicBezTo>
                <a:close/>
                <a:moveTo>
                  <a:pt x="1678425" y="355507"/>
                </a:moveTo>
                <a:cubicBezTo>
                  <a:pt x="1683656" y="356847"/>
                  <a:pt x="1684677" y="362397"/>
                  <a:pt x="1690292" y="363354"/>
                </a:cubicBezTo>
                <a:cubicBezTo>
                  <a:pt x="1688888" y="368522"/>
                  <a:pt x="1683338" y="369543"/>
                  <a:pt x="1682381" y="375157"/>
                </a:cubicBezTo>
                <a:cubicBezTo>
                  <a:pt x="1677212" y="373817"/>
                  <a:pt x="1676192" y="368267"/>
                  <a:pt x="1670514" y="367310"/>
                </a:cubicBezTo>
                <a:cubicBezTo>
                  <a:pt x="1671917" y="362142"/>
                  <a:pt x="1677468" y="361121"/>
                  <a:pt x="1678425" y="355507"/>
                </a:cubicBezTo>
                <a:close/>
                <a:moveTo>
                  <a:pt x="1315983" y="292410"/>
                </a:moveTo>
                <a:cubicBezTo>
                  <a:pt x="1322554" y="292410"/>
                  <a:pt x="1329126" y="292410"/>
                  <a:pt x="1335697" y="292410"/>
                </a:cubicBezTo>
                <a:cubicBezTo>
                  <a:pt x="1341694" y="304532"/>
                  <a:pt x="1309922" y="304532"/>
                  <a:pt x="1315983" y="292410"/>
                </a:cubicBezTo>
                <a:close/>
                <a:moveTo>
                  <a:pt x="836366" y="254656"/>
                </a:moveTo>
                <a:cubicBezTo>
                  <a:pt x="837985" y="253795"/>
                  <a:pt x="839245" y="253715"/>
                  <a:pt x="843168" y="257001"/>
                </a:cubicBezTo>
                <a:cubicBezTo>
                  <a:pt x="846230" y="272185"/>
                  <a:pt x="824284" y="272185"/>
                  <a:pt x="827410" y="257001"/>
                </a:cubicBezTo>
                <a:cubicBezTo>
                  <a:pt x="832769" y="257160"/>
                  <a:pt x="834747" y="255518"/>
                  <a:pt x="836366" y="254656"/>
                </a:cubicBezTo>
                <a:close/>
                <a:moveTo>
                  <a:pt x="886488" y="253046"/>
                </a:moveTo>
                <a:cubicBezTo>
                  <a:pt x="901162" y="257129"/>
                  <a:pt x="893505" y="289667"/>
                  <a:pt x="890443" y="300321"/>
                </a:cubicBezTo>
                <a:cubicBezTo>
                  <a:pt x="878895" y="294770"/>
                  <a:pt x="878321" y="278310"/>
                  <a:pt x="878641" y="260957"/>
                </a:cubicBezTo>
                <a:cubicBezTo>
                  <a:pt x="882149" y="259170"/>
                  <a:pt x="885658" y="257512"/>
                  <a:pt x="886488" y="253046"/>
                </a:cubicBezTo>
                <a:close/>
                <a:moveTo>
                  <a:pt x="1540555" y="252982"/>
                </a:moveTo>
                <a:cubicBezTo>
                  <a:pt x="1554591" y="256044"/>
                  <a:pt x="1555420" y="272249"/>
                  <a:pt x="1568180" y="276588"/>
                </a:cubicBezTo>
                <a:cubicBezTo>
                  <a:pt x="1538067" y="320099"/>
                  <a:pt x="1491302" y="346894"/>
                  <a:pt x="1461827" y="390852"/>
                </a:cubicBezTo>
                <a:cubicBezTo>
                  <a:pt x="1447791" y="387279"/>
                  <a:pt x="1441985" y="402782"/>
                  <a:pt x="1430310" y="402654"/>
                </a:cubicBezTo>
                <a:cubicBezTo>
                  <a:pt x="1415254" y="402654"/>
                  <a:pt x="1404408" y="391298"/>
                  <a:pt x="1398730" y="375157"/>
                </a:cubicBezTo>
                <a:cubicBezTo>
                  <a:pt x="1402494" y="355762"/>
                  <a:pt x="1417614" y="342620"/>
                  <a:pt x="1430246" y="331838"/>
                </a:cubicBezTo>
                <a:cubicBezTo>
                  <a:pt x="1442942" y="320992"/>
                  <a:pt x="1458764" y="312379"/>
                  <a:pt x="1473566" y="304212"/>
                </a:cubicBezTo>
                <a:cubicBezTo>
                  <a:pt x="1478861" y="289794"/>
                  <a:pt x="1499150" y="290368"/>
                  <a:pt x="1501191" y="272696"/>
                </a:cubicBezTo>
                <a:cubicBezTo>
                  <a:pt x="1518736" y="270527"/>
                  <a:pt x="1531304" y="263445"/>
                  <a:pt x="1540555" y="252982"/>
                </a:cubicBezTo>
                <a:close/>
                <a:moveTo>
                  <a:pt x="1692043" y="168606"/>
                </a:moveTo>
                <a:cubicBezTo>
                  <a:pt x="1700551" y="170015"/>
                  <a:pt x="1706305" y="179023"/>
                  <a:pt x="1713961" y="182037"/>
                </a:cubicBezTo>
                <a:cubicBezTo>
                  <a:pt x="1718427" y="183823"/>
                  <a:pt x="1725381" y="179995"/>
                  <a:pt x="1729720" y="182037"/>
                </a:cubicBezTo>
                <a:cubicBezTo>
                  <a:pt x="1740821" y="187269"/>
                  <a:pt x="1747966" y="204813"/>
                  <a:pt x="1765192" y="201751"/>
                </a:cubicBezTo>
                <a:cubicBezTo>
                  <a:pt x="1771380" y="211321"/>
                  <a:pt x="1779291" y="219168"/>
                  <a:pt x="1788798" y="225420"/>
                </a:cubicBezTo>
                <a:cubicBezTo>
                  <a:pt x="1790074" y="234671"/>
                  <a:pt x="1794986" y="240222"/>
                  <a:pt x="1792754" y="252981"/>
                </a:cubicBezTo>
                <a:cubicBezTo>
                  <a:pt x="1797028" y="253938"/>
                  <a:pt x="1795433" y="260829"/>
                  <a:pt x="1800601" y="260893"/>
                </a:cubicBezTo>
                <a:cubicBezTo>
                  <a:pt x="1799452" y="268931"/>
                  <a:pt x="1789946" y="268612"/>
                  <a:pt x="1788798" y="276651"/>
                </a:cubicBezTo>
                <a:cubicBezTo>
                  <a:pt x="1765064" y="278054"/>
                  <a:pt x="1753453" y="267336"/>
                  <a:pt x="1729720" y="268804"/>
                </a:cubicBezTo>
                <a:cubicBezTo>
                  <a:pt x="1709878" y="250493"/>
                  <a:pt x="1694949" y="227398"/>
                  <a:pt x="1670578" y="213618"/>
                </a:cubicBezTo>
                <a:cubicBezTo>
                  <a:pt x="1671216" y="203856"/>
                  <a:pt x="1668536" y="197285"/>
                  <a:pt x="1662731" y="193903"/>
                </a:cubicBezTo>
                <a:cubicBezTo>
                  <a:pt x="1668345" y="185099"/>
                  <a:pt x="1675363" y="177635"/>
                  <a:pt x="1682445" y="170234"/>
                </a:cubicBezTo>
                <a:cubicBezTo>
                  <a:pt x="1686065" y="168511"/>
                  <a:pt x="1689207" y="168137"/>
                  <a:pt x="1692043" y="168606"/>
                </a:cubicBezTo>
                <a:close/>
                <a:moveTo>
                  <a:pt x="1201910" y="150457"/>
                </a:moveTo>
                <a:cubicBezTo>
                  <a:pt x="1213904" y="158878"/>
                  <a:pt x="1201910" y="182484"/>
                  <a:pt x="1205865" y="205579"/>
                </a:cubicBezTo>
                <a:cubicBezTo>
                  <a:pt x="1204653" y="221274"/>
                  <a:pt x="1224112" y="216234"/>
                  <a:pt x="1225580" y="229249"/>
                </a:cubicBezTo>
                <a:cubicBezTo>
                  <a:pt x="1225516" y="239712"/>
                  <a:pt x="1227047" y="251770"/>
                  <a:pt x="1221624" y="256810"/>
                </a:cubicBezTo>
                <a:cubicBezTo>
                  <a:pt x="1225324" y="275439"/>
                  <a:pt x="1240891" y="282202"/>
                  <a:pt x="1249185" y="296238"/>
                </a:cubicBezTo>
                <a:cubicBezTo>
                  <a:pt x="1246824" y="305680"/>
                  <a:pt x="1243571" y="314165"/>
                  <a:pt x="1245229" y="327754"/>
                </a:cubicBezTo>
                <a:cubicBezTo>
                  <a:pt x="1248803" y="335985"/>
                  <a:pt x="1256841" y="339749"/>
                  <a:pt x="1268899" y="339557"/>
                </a:cubicBezTo>
                <a:cubicBezTo>
                  <a:pt x="1272854" y="347405"/>
                  <a:pt x="1278724" y="353338"/>
                  <a:pt x="1284658" y="359271"/>
                </a:cubicBezTo>
                <a:cubicBezTo>
                  <a:pt x="1308646" y="368969"/>
                  <a:pt x="1326701" y="345937"/>
                  <a:pt x="1343736" y="351360"/>
                </a:cubicBezTo>
                <a:cubicBezTo>
                  <a:pt x="1351391" y="360994"/>
                  <a:pt x="1348584" y="385365"/>
                  <a:pt x="1339843" y="390788"/>
                </a:cubicBezTo>
                <a:cubicBezTo>
                  <a:pt x="1334548" y="390788"/>
                  <a:pt x="1329317" y="390788"/>
                  <a:pt x="1324085" y="390788"/>
                </a:cubicBezTo>
                <a:cubicBezTo>
                  <a:pt x="1309028" y="391426"/>
                  <a:pt x="1311325" y="374711"/>
                  <a:pt x="1304371" y="367182"/>
                </a:cubicBezTo>
                <a:cubicBezTo>
                  <a:pt x="1274705" y="390150"/>
                  <a:pt x="1308646" y="434490"/>
                  <a:pt x="1312218" y="461732"/>
                </a:cubicBezTo>
                <a:cubicBezTo>
                  <a:pt x="1315919" y="474109"/>
                  <a:pt x="1301245" y="472833"/>
                  <a:pt x="1296460" y="477491"/>
                </a:cubicBezTo>
                <a:cubicBezTo>
                  <a:pt x="1292058" y="481829"/>
                  <a:pt x="1291931" y="496631"/>
                  <a:pt x="1280702" y="493249"/>
                </a:cubicBezTo>
                <a:cubicBezTo>
                  <a:pt x="1273811" y="506009"/>
                  <a:pt x="1260988" y="512963"/>
                  <a:pt x="1249185" y="520810"/>
                </a:cubicBezTo>
                <a:cubicBezTo>
                  <a:pt x="1242039" y="530699"/>
                  <a:pt x="1242039" y="547797"/>
                  <a:pt x="1225580" y="548372"/>
                </a:cubicBezTo>
                <a:cubicBezTo>
                  <a:pt x="1223729" y="566682"/>
                  <a:pt x="1220284" y="574657"/>
                  <a:pt x="1225580" y="591691"/>
                </a:cubicBezTo>
                <a:cubicBezTo>
                  <a:pt x="1241529" y="604579"/>
                  <a:pt x="1251993" y="623080"/>
                  <a:pt x="1272854" y="631055"/>
                </a:cubicBezTo>
                <a:cubicBezTo>
                  <a:pt x="1276619" y="645665"/>
                  <a:pt x="1293206" y="647452"/>
                  <a:pt x="1300416" y="658617"/>
                </a:cubicBezTo>
                <a:cubicBezTo>
                  <a:pt x="1309092" y="654151"/>
                  <a:pt x="1313495" y="645474"/>
                  <a:pt x="1324021" y="642858"/>
                </a:cubicBezTo>
                <a:cubicBezTo>
                  <a:pt x="1314515" y="628758"/>
                  <a:pt x="1312665" y="606939"/>
                  <a:pt x="1304307" y="591628"/>
                </a:cubicBezTo>
                <a:cubicBezTo>
                  <a:pt x="1286316" y="599730"/>
                  <a:pt x="1262838" y="601835"/>
                  <a:pt x="1245166" y="591628"/>
                </a:cubicBezTo>
                <a:cubicBezTo>
                  <a:pt x="1247654" y="576953"/>
                  <a:pt x="1261307" y="573572"/>
                  <a:pt x="1256968" y="552199"/>
                </a:cubicBezTo>
                <a:cubicBezTo>
                  <a:pt x="1264688" y="545501"/>
                  <a:pt x="1276683" y="543012"/>
                  <a:pt x="1280638" y="532486"/>
                </a:cubicBezTo>
                <a:cubicBezTo>
                  <a:pt x="1289761" y="531210"/>
                  <a:pt x="1295759" y="533124"/>
                  <a:pt x="1300352" y="536377"/>
                </a:cubicBezTo>
                <a:cubicBezTo>
                  <a:pt x="1317259" y="524447"/>
                  <a:pt x="1327211" y="505435"/>
                  <a:pt x="1331868" y="481255"/>
                </a:cubicBezTo>
                <a:cubicBezTo>
                  <a:pt x="1348393" y="478065"/>
                  <a:pt x="1362046" y="472068"/>
                  <a:pt x="1371296" y="461541"/>
                </a:cubicBezTo>
                <a:cubicBezTo>
                  <a:pt x="1387692" y="464795"/>
                  <a:pt x="1404153" y="456182"/>
                  <a:pt x="1410661" y="461541"/>
                </a:cubicBezTo>
                <a:cubicBezTo>
                  <a:pt x="1429353" y="462562"/>
                  <a:pt x="1430885" y="480745"/>
                  <a:pt x="1453980" y="477299"/>
                </a:cubicBezTo>
                <a:cubicBezTo>
                  <a:pt x="1493854" y="515515"/>
                  <a:pt x="1562374" y="560621"/>
                  <a:pt x="1532772" y="642794"/>
                </a:cubicBezTo>
                <a:cubicBezTo>
                  <a:pt x="1532772" y="665124"/>
                  <a:pt x="1532772" y="687454"/>
                  <a:pt x="1532772" y="709783"/>
                </a:cubicBezTo>
                <a:cubicBezTo>
                  <a:pt x="1517588" y="723883"/>
                  <a:pt x="1486454" y="716610"/>
                  <a:pt x="1473630" y="705828"/>
                </a:cubicBezTo>
                <a:cubicBezTo>
                  <a:pt x="1446707" y="711697"/>
                  <a:pt x="1439944" y="737855"/>
                  <a:pt x="1430311" y="761014"/>
                </a:cubicBezTo>
                <a:cubicBezTo>
                  <a:pt x="1432735" y="778303"/>
                  <a:pt x="1460934" y="769754"/>
                  <a:pt x="1473630" y="776772"/>
                </a:cubicBezTo>
                <a:cubicBezTo>
                  <a:pt x="1482115" y="773455"/>
                  <a:pt x="1480010" y="759483"/>
                  <a:pt x="1485497" y="753166"/>
                </a:cubicBezTo>
                <a:cubicBezTo>
                  <a:pt x="1498257" y="750870"/>
                  <a:pt x="1503807" y="755782"/>
                  <a:pt x="1513058" y="757059"/>
                </a:cubicBezTo>
                <a:cubicBezTo>
                  <a:pt x="1513377" y="763311"/>
                  <a:pt x="1511144" y="772115"/>
                  <a:pt x="1517013" y="772817"/>
                </a:cubicBezTo>
                <a:cubicBezTo>
                  <a:pt x="1517715" y="786661"/>
                  <a:pt x="1503679" y="785768"/>
                  <a:pt x="1501255" y="796422"/>
                </a:cubicBezTo>
                <a:cubicBezTo>
                  <a:pt x="1502531" y="833235"/>
                  <a:pt x="1491494" y="857606"/>
                  <a:pt x="1453980" y="855564"/>
                </a:cubicBezTo>
                <a:cubicBezTo>
                  <a:pt x="1448557" y="860668"/>
                  <a:pt x="1450088" y="872662"/>
                  <a:pt x="1450024" y="883126"/>
                </a:cubicBezTo>
                <a:cubicBezTo>
                  <a:pt x="1453342" y="891611"/>
                  <a:pt x="1467314" y="889442"/>
                  <a:pt x="1473630" y="894928"/>
                </a:cubicBezTo>
                <a:cubicBezTo>
                  <a:pt x="1477650" y="900160"/>
                  <a:pt x="1477522" y="909474"/>
                  <a:pt x="1481541" y="914642"/>
                </a:cubicBezTo>
                <a:cubicBezTo>
                  <a:pt x="1498257" y="937291"/>
                  <a:pt x="1524095" y="950944"/>
                  <a:pt x="1548530" y="965873"/>
                </a:cubicBezTo>
                <a:cubicBezTo>
                  <a:pt x="1548147" y="978122"/>
                  <a:pt x="1553315" y="984694"/>
                  <a:pt x="1556441" y="993434"/>
                </a:cubicBezTo>
                <a:cubicBezTo>
                  <a:pt x="1569584" y="988202"/>
                  <a:pt x="1570924" y="971168"/>
                  <a:pt x="1580047" y="961917"/>
                </a:cubicBezTo>
                <a:cubicBezTo>
                  <a:pt x="1603781" y="958089"/>
                  <a:pt x="1628024" y="954708"/>
                  <a:pt x="1643080" y="942203"/>
                </a:cubicBezTo>
                <a:cubicBezTo>
                  <a:pt x="1665410" y="942203"/>
                  <a:pt x="1687740" y="942203"/>
                  <a:pt x="1710069" y="942203"/>
                </a:cubicBezTo>
                <a:cubicBezTo>
                  <a:pt x="1722447" y="940353"/>
                  <a:pt x="1721234" y="952092"/>
                  <a:pt x="1725827" y="957962"/>
                </a:cubicBezTo>
                <a:cubicBezTo>
                  <a:pt x="1739354" y="956239"/>
                  <a:pt x="1747902" y="959557"/>
                  <a:pt x="1757345" y="961917"/>
                </a:cubicBezTo>
                <a:cubicBezTo>
                  <a:pt x="1759195" y="994263"/>
                  <a:pt x="1751922" y="1035669"/>
                  <a:pt x="1765256" y="1056467"/>
                </a:cubicBezTo>
                <a:cubicBezTo>
                  <a:pt x="1779036" y="1040007"/>
                  <a:pt x="1783885" y="1014679"/>
                  <a:pt x="1808575" y="1009192"/>
                </a:cubicBezTo>
                <a:cubicBezTo>
                  <a:pt x="1804811" y="985778"/>
                  <a:pt x="1818273" y="979462"/>
                  <a:pt x="1828289" y="969764"/>
                </a:cubicBezTo>
                <a:cubicBezTo>
                  <a:pt x="1825673" y="954006"/>
                  <a:pt x="1813488" y="947754"/>
                  <a:pt x="1812531" y="930337"/>
                </a:cubicBezTo>
                <a:cubicBezTo>
                  <a:pt x="1819293" y="923255"/>
                  <a:pt x="1828034" y="931549"/>
                  <a:pt x="1828289" y="942140"/>
                </a:cubicBezTo>
                <a:cubicBezTo>
                  <a:pt x="1842325" y="941246"/>
                  <a:pt x="1851894" y="944819"/>
                  <a:pt x="1855850" y="953942"/>
                </a:cubicBezTo>
                <a:cubicBezTo>
                  <a:pt x="1860380" y="983417"/>
                  <a:pt x="1825673" y="973720"/>
                  <a:pt x="1832245" y="1005173"/>
                </a:cubicBezTo>
                <a:cubicBezTo>
                  <a:pt x="1824908" y="1008299"/>
                  <a:pt x="1817762" y="1011744"/>
                  <a:pt x="1808575" y="1013084"/>
                </a:cubicBezTo>
                <a:cubicBezTo>
                  <a:pt x="1812595" y="1030246"/>
                  <a:pt x="1800409" y="1031203"/>
                  <a:pt x="1796773" y="1040645"/>
                </a:cubicBezTo>
                <a:cubicBezTo>
                  <a:pt x="1813233" y="1047791"/>
                  <a:pt x="1842580" y="1042113"/>
                  <a:pt x="1855850" y="1052448"/>
                </a:cubicBezTo>
                <a:cubicBezTo>
                  <a:pt x="1893173" y="1041156"/>
                  <a:pt x="1894959" y="994391"/>
                  <a:pt x="1926794" y="977612"/>
                </a:cubicBezTo>
                <a:cubicBezTo>
                  <a:pt x="1949124" y="977612"/>
                  <a:pt x="1971454" y="977612"/>
                  <a:pt x="1993783" y="977612"/>
                </a:cubicBezTo>
                <a:cubicBezTo>
                  <a:pt x="1998186" y="987628"/>
                  <a:pt x="2003417" y="996815"/>
                  <a:pt x="2009542" y="1005173"/>
                </a:cubicBezTo>
                <a:cubicBezTo>
                  <a:pt x="2022812" y="1008937"/>
                  <a:pt x="2033786" y="1015062"/>
                  <a:pt x="2037103" y="1028778"/>
                </a:cubicBezTo>
                <a:cubicBezTo>
                  <a:pt x="2055031" y="1034584"/>
                  <a:pt x="2068557" y="1044601"/>
                  <a:pt x="2084379" y="1052448"/>
                </a:cubicBezTo>
                <a:cubicBezTo>
                  <a:pt x="2084570" y="1078542"/>
                  <a:pt x="2078700" y="1110697"/>
                  <a:pt x="2111939" y="1103679"/>
                </a:cubicBezTo>
                <a:cubicBezTo>
                  <a:pt x="2103071" y="1119756"/>
                  <a:pt x="2094778" y="1136407"/>
                  <a:pt x="2084379" y="1150954"/>
                </a:cubicBezTo>
                <a:cubicBezTo>
                  <a:pt x="2083166" y="1178196"/>
                  <a:pt x="2090631" y="1190701"/>
                  <a:pt x="2084379" y="1213987"/>
                </a:cubicBezTo>
                <a:cubicBezTo>
                  <a:pt x="2095352" y="1214115"/>
                  <a:pt x="2093311" y="1220814"/>
                  <a:pt x="2100137" y="1213987"/>
                </a:cubicBezTo>
                <a:cubicBezTo>
                  <a:pt x="2103774" y="1210287"/>
                  <a:pt x="2100584" y="1202312"/>
                  <a:pt x="2104092" y="1198229"/>
                </a:cubicBezTo>
                <a:cubicBezTo>
                  <a:pt x="2110728" y="1190573"/>
                  <a:pt x="2125465" y="1185852"/>
                  <a:pt x="2123806" y="1174623"/>
                </a:cubicBezTo>
                <a:cubicBezTo>
                  <a:pt x="2133567" y="1173985"/>
                  <a:pt x="2135992" y="1180812"/>
                  <a:pt x="2143520" y="1182534"/>
                </a:cubicBezTo>
                <a:cubicBezTo>
                  <a:pt x="2155897" y="1184385"/>
                  <a:pt x="2154621" y="1172645"/>
                  <a:pt x="2159279" y="1166776"/>
                </a:cubicBezTo>
                <a:cubicBezTo>
                  <a:pt x="2182565" y="1171689"/>
                  <a:pt x="2187414" y="1158163"/>
                  <a:pt x="2198643" y="1151018"/>
                </a:cubicBezTo>
                <a:cubicBezTo>
                  <a:pt x="2212041" y="1150762"/>
                  <a:pt x="2226140" y="1149806"/>
                  <a:pt x="2230159" y="1158929"/>
                </a:cubicBezTo>
                <a:cubicBezTo>
                  <a:pt x="2236380" y="1156489"/>
                  <a:pt x="2241919" y="1148594"/>
                  <a:pt x="2247798" y="1148298"/>
                </a:cubicBezTo>
                <a:lnTo>
                  <a:pt x="2250485" y="1149510"/>
                </a:lnTo>
                <a:lnTo>
                  <a:pt x="2250485" y="1702278"/>
                </a:lnTo>
                <a:lnTo>
                  <a:pt x="2231038" y="1697951"/>
                </a:lnTo>
                <a:cubicBezTo>
                  <a:pt x="2210645" y="1699578"/>
                  <a:pt x="2195931" y="1717569"/>
                  <a:pt x="2174973" y="1718766"/>
                </a:cubicBezTo>
                <a:cubicBezTo>
                  <a:pt x="2166998" y="1736821"/>
                  <a:pt x="2165148" y="1756598"/>
                  <a:pt x="2178928" y="1769996"/>
                </a:cubicBezTo>
                <a:cubicBezTo>
                  <a:pt x="2200302" y="1774334"/>
                  <a:pt x="2203683" y="1760618"/>
                  <a:pt x="2218357" y="1758193"/>
                </a:cubicBezTo>
                <a:cubicBezTo>
                  <a:pt x="2220940" y="1767125"/>
                  <a:pt x="2225151" y="1770650"/>
                  <a:pt x="2231045" y="1771655"/>
                </a:cubicBezTo>
                <a:lnTo>
                  <a:pt x="2250485" y="1770240"/>
                </a:lnTo>
                <a:lnTo>
                  <a:pt x="2250485" y="2809233"/>
                </a:lnTo>
                <a:lnTo>
                  <a:pt x="2250192" y="2809857"/>
                </a:lnTo>
                <a:cubicBezTo>
                  <a:pt x="2241388" y="2804179"/>
                  <a:pt x="2231180" y="2799968"/>
                  <a:pt x="2214720" y="2801946"/>
                </a:cubicBezTo>
                <a:cubicBezTo>
                  <a:pt x="2205150" y="2805582"/>
                  <a:pt x="2204320" y="2817768"/>
                  <a:pt x="2202917" y="2829507"/>
                </a:cubicBezTo>
                <a:cubicBezTo>
                  <a:pt x="2189966" y="2833654"/>
                  <a:pt x="2189009" y="2849732"/>
                  <a:pt x="2183203" y="2861024"/>
                </a:cubicBezTo>
                <a:cubicBezTo>
                  <a:pt x="2169933" y="2870147"/>
                  <a:pt x="2153026" y="2875506"/>
                  <a:pt x="2128081" y="2872827"/>
                </a:cubicBezTo>
                <a:cubicBezTo>
                  <a:pt x="2117873" y="2886352"/>
                  <a:pt x="2100137" y="2904088"/>
                  <a:pt x="2076850" y="2892541"/>
                </a:cubicBezTo>
                <a:cubicBezTo>
                  <a:pt x="2060518" y="2894582"/>
                  <a:pt x="2075510" y="2928013"/>
                  <a:pt x="2065047" y="2935860"/>
                </a:cubicBezTo>
                <a:cubicBezTo>
                  <a:pt x="2033849" y="2953788"/>
                  <a:pt x="2004758" y="2918890"/>
                  <a:pt x="2021728" y="2888585"/>
                </a:cubicBezTo>
                <a:cubicBezTo>
                  <a:pt x="2036912" y="2887820"/>
                  <a:pt x="2050756" y="2888457"/>
                  <a:pt x="2061156" y="2892541"/>
                </a:cubicBezTo>
                <a:cubicBezTo>
                  <a:pt x="2074171" y="2891137"/>
                  <a:pt x="2067344" y="2869828"/>
                  <a:pt x="2069003" y="2857068"/>
                </a:cubicBezTo>
                <a:cubicBezTo>
                  <a:pt x="2078637" y="2846988"/>
                  <a:pt x="2087760" y="2836397"/>
                  <a:pt x="2084761" y="2813749"/>
                </a:cubicBezTo>
                <a:cubicBezTo>
                  <a:pt x="2083358" y="2808581"/>
                  <a:pt x="2077807" y="2807560"/>
                  <a:pt x="2076850" y="2801946"/>
                </a:cubicBezTo>
                <a:cubicBezTo>
                  <a:pt x="2065047" y="2801946"/>
                  <a:pt x="2053245" y="2801946"/>
                  <a:pt x="2041378" y="2801946"/>
                </a:cubicBezTo>
                <a:cubicBezTo>
                  <a:pt x="2019048" y="2790143"/>
                  <a:pt x="1991232" y="2783763"/>
                  <a:pt x="1974389" y="2766474"/>
                </a:cubicBezTo>
                <a:cubicBezTo>
                  <a:pt x="1967818" y="2766474"/>
                  <a:pt x="1961246" y="2766474"/>
                  <a:pt x="1954675" y="2766474"/>
                </a:cubicBezTo>
                <a:cubicBezTo>
                  <a:pt x="1949635" y="2744080"/>
                  <a:pt x="1902998" y="2739359"/>
                  <a:pt x="1895597" y="2762518"/>
                </a:cubicBezTo>
                <a:cubicBezTo>
                  <a:pt x="1897703" y="2765708"/>
                  <a:pt x="1899680" y="2768898"/>
                  <a:pt x="1899489" y="2774385"/>
                </a:cubicBezTo>
                <a:cubicBezTo>
                  <a:pt x="1904720" y="2782296"/>
                  <a:pt x="1916970" y="2783125"/>
                  <a:pt x="1927114" y="2786188"/>
                </a:cubicBezTo>
                <a:cubicBezTo>
                  <a:pt x="1936556" y="2801691"/>
                  <a:pt x="1944339" y="2818853"/>
                  <a:pt x="1962586" y="2825615"/>
                </a:cubicBezTo>
                <a:cubicBezTo>
                  <a:pt x="1953017" y="2850242"/>
                  <a:pt x="1927433" y="2858791"/>
                  <a:pt x="1907400" y="2872890"/>
                </a:cubicBezTo>
                <a:cubicBezTo>
                  <a:pt x="1891195" y="2886862"/>
                  <a:pt x="1878180" y="2904088"/>
                  <a:pt x="1856169" y="2912319"/>
                </a:cubicBezTo>
                <a:cubicBezTo>
                  <a:pt x="1847939" y="2907406"/>
                  <a:pt x="1841368" y="2900834"/>
                  <a:pt x="1836456" y="2892604"/>
                </a:cubicBezTo>
                <a:cubicBezTo>
                  <a:pt x="1836519" y="2872699"/>
                  <a:pt x="1854192" y="2851901"/>
                  <a:pt x="1836456" y="2837418"/>
                </a:cubicBezTo>
                <a:cubicBezTo>
                  <a:pt x="1825163" y="2848456"/>
                  <a:pt x="1809277" y="2854899"/>
                  <a:pt x="1800983" y="2868935"/>
                </a:cubicBezTo>
                <a:cubicBezTo>
                  <a:pt x="1781269" y="2868871"/>
                  <a:pt x="1772209" y="2879526"/>
                  <a:pt x="1761619" y="2888649"/>
                </a:cubicBezTo>
                <a:cubicBezTo>
                  <a:pt x="1721872" y="2883098"/>
                  <a:pt x="1709112" y="2904471"/>
                  <a:pt x="1682827" y="2912319"/>
                </a:cubicBezTo>
                <a:cubicBezTo>
                  <a:pt x="1684295" y="2934839"/>
                  <a:pt x="1675681" y="2947153"/>
                  <a:pt x="1667069" y="2959593"/>
                </a:cubicBezTo>
                <a:cubicBezTo>
                  <a:pt x="1648631" y="2959593"/>
                  <a:pt x="1630257" y="2959593"/>
                  <a:pt x="1611882" y="2959593"/>
                </a:cubicBezTo>
                <a:cubicBezTo>
                  <a:pt x="1591084" y="2984730"/>
                  <a:pt x="1555548" y="2995257"/>
                  <a:pt x="1552804" y="3038385"/>
                </a:cubicBezTo>
                <a:cubicBezTo>
                  <a:pt x="1544957" y="3038449"/>
                  <a:pt x="1547829" y="3049167"/>
                  <a:pt x="1537046" y="3046297"/>
                </a:cubicBezTo>
                <a:cubicBezTo>
                  <a:pt x="1540172" y="3059949"/>
                  <a:pt x="1531177" y="3061480"/>
                  <a:pt x="1533091" y="3073857"/>
                </a:cubicBezTo>
                <a:cubicBezTo>
                  <a:pt x="1506997" y="3087192"/>
                  <a:pt x="1494237" y="3113796"/>
                  <a:pt x="1477904" y="3136891"/>
                </a:cubicBezTo>
                <a:cubicBezTo>
                  <a:pt x="1465464" y="3137529"/>
                  <a:pt x="1464762" y="3126428"/>
                  <a:pt x="1450344" y="3129044"/>
                </a:cubicBezTo>
                <a:cubicBezTo>
                  <a:pt x="1442624" y="3111499"/>
                  <a:pt x="1447090" y="3084384"/>
                  <a:pt x="1454299" y="3069966"/>
                </a:cubicBezTo>
                <a:cubicBezTo>
                  <a:pt x="1448111" y="3053825"/>
                  <a:pt x="1446516" y="3033090"/>
                  <a:pt x="1438541" y="3018735"/>
                </a:cubicBezTo>
                <a:cubicBezTo>
                  <a:pt x="1441859" y="3012866"/>
                  <a:pt x="1451237" y="3013057"/>
                  <a:pt x="1458191" y="3010888"/>
                </a:cubicBezTo>
                <a:cubicBezTo>
                  <a:pt x="1459722" y="2984794"/>
                  <a:pt x="1476948" y="2974459"/>
                  <a:pt x="1489708" y="2959657"/>
                </a:cubicBezTo>
                <a:cubicBezTo>
                  <a:pt x="1504126" y="2971141"/>
                  <a:pt x="1518800" y="2956659"/>
                  <a:pt x="1529135" y="2951746"/>
                </a:cubicBezTo>
                <a:cubicBezTo>
                  <a:pt x="1524670" y="2939178"/>
                  <a:pt x="1505083" y="2941666"/>
                  <a:pt x="1497619" y="2932096"/>
                </a:cubicBezTo>
                <a:cubicBezTo>
                  <a:pt x="1502850" y="2920357"/>
                  <a:pt x="1501638" y="2912063"/>
                  <a:pt x="1493663" y="2904535"/>
                </a:cubicBezTo>
                <a:cubicBezTo>
                  <a:pt x="1479181" y="2904535"/>
                  <a:pt x="1464762" y="2904535"/>
                  <a:pt x="1450344" y="2904535"/>
                </a:cubicBezTo>
                <a:cubicBezTo>
                  <a:pt x="1435351" y="2903705"/>
                  <a:pt x="1435415" y="2887947"/>
                  <a:pt x="1418826" y="2888777"/>
                </a:cubicBezTo>
                <a:cubicBezTo>
                  <a:pt x="1418826" y="2880929"/>
                  <a:pt x="1408109" y="2883800"/>
                  <a:pt x="1410915" y="2873018"/>
                </a:cubicBezTo>
                <a:cubicBezTo>
                  <a:pt x="1393371" y="2870849"/>
                  <a:pt x="1380802" y="2863703"/>
                  <a:pt x="1371552" y="2853304"/>
                </a:cubicBezTo>
                <a:cubicBezTo>
                  <a:pt x="1355793" y="2853304"/>
                  <a:pt x="1340035" y="2853304"/>
                  <a:pt x="1324277" y="2853304"/>
                </a:cubicBezTo>
                <a:cubicBezTo>
                  <a:pt x="1306349" y="2851199"/>
                  <a:pt x="1313750" y="2874294"/>
                  <a:pt x="1296716" y="2873018"/>
                </a:cubicBezTo>
                <a:cubicBezTo>
                  <a:pt x="1295503" y="2867659"/>
                  <a:pt x="1286827" y="2869764"/>
                  <a:pt x="1280957" y="2869063"/>
                </a:cubicBezTo>
                <a:cubicBezTo>
                  <a:pt x="1273875" y="2849923"/>
                  <a:pt x="1258181" y="2839269"/>
                  <a:pt x="1257288" y="2813876"/>
                </a:cubicBezTo>
                <a:cubicBezTo>
                  <a:pt x="1253778" y="2800351"/>
                  <a:pt x="1240253" y="2796778"/>
                  <a:pt x="1241529" y="2778404"/>
                </a:cubicBezTo>
                <a:cubicBezTo>
                  <a:pt x="1237318" y="2769472"/>
                  <a:pt x="1229535" y="2764049"/>
                  <a:pt x="1217859" y="2762646"/>
                </a:cubicBezTo>
                <a:cubicBezTo>
                  <a:pt x="1217732" y="2753395"/>
                  <a:pt x="1224622" y="2751034"/>
                  <a:pt x="1221815" y="2739040"/>
                </a:cubicBezTo>
                <a:cubicBezTo>
                  <a:pt x="1220348" y="2732788"/>
                  <a:pt x="1213968" y="2730937"/>
                  <a:pt x="1210012" y="2727237"/>
                </a:cubicBezTo>
                <a:cubicBezTo>
                  <a:pt x="1200698" y="2718497"/>
                  <a:pt x="1190043" y="2710203"/>
                  <a:pt x="1182451" y="2699676"/>
                </a:cubicBezTo>
                <a:cubicBezTo>
                  <a:pt x="1174604" y="2699676"/>
                  <a:pt x="1166693" y="2699676"/>
                  <a:pt x="1158845" y="2699676"/>
                </a:cubicBezTo>
                <a:cubicBezTo>
                  <a:pt x="1145384" y="2681621"/>
                  <a:pt x="1120630" y="2674858"/>
                  <a:pt x="1103724" y="2660248"/>
                </a:cubicBezTo>
                <a:cubicBezTo>
                  <a:pt x="1103660" y="2645830"/>
                  <a:pt x="1095939" y="2639131"/>
                  <a:pt x="1087965" y="2632687"/>
                </a:cubicBezTo>
                <a:cubicBezTo>
                  <a:pt x="1089623" y="2615334"/>
                  <a:pt x="1086880" y="2602255"/>
                  <a:pt x="1080054" y="2593259"/>
                </a:cubicBezTo>
                <a:cubicBezTo>
                  <a:pt x="1068315" y="2595939"/>
                  <a:pt x="1066847" y="2608954"/>
                  <a:pt x="1068251" y="2624776"/>
                </a:cubicBezTo>
                <a:cubicBezTo>
                  <a:pt x="1059319" y="2627647"/>
                  <a:pt x="1056448" y="2636643"/>
                  <a:pt x="1052493" y="2644490"/>
                </a:cubicBezTo>
                <a:cubicBezTo>
                  <a:pt x="1047899" y="2643852"/>
                  <a:pt x="1045475" y="2645383"/>
                  <a:pt x="1044582" y="2648445"/>
                </a:cubicBezTo>
                <a:cubicBezTo>
                  <a:pt x="1027802" y="2650742"/>
                  <a:pt x="1018551" y="2645638"/>
                  <a:pt x="1005217" y="2644490"/>
                </a:cubicBezTo>
                <a:cubicBezTo>
                  <a:pt x="1004388" y="2621650"/>
                  <a:pt x="992585" y="2609847"/>
                  <a:pt x="969746" y="2609018"/>
                </a:cubicBezTo>
                <a:cubicBezTo>
                  <a:pt x="962472" y="2603403"/>
                  <a:pt x="975934" y="2589878"/>
                  <a:pt x="965790" y="2581392"/>
                </a:cubicBezTo>
                <a:cubicBezTo>
                  <a:pt x="948819" y="2570994"/>
                  <a:pt x="951244" y="2593004"/>
                  <a:pt x="934273" y="2593195"/>
                </a:cubicBezTo>
                <a:cubicBezTo>
                  <a:pt x="930062" y="2589495"/>
                  <a:pt x="933061" y="2578649"/>
                  <a:pt x="922470" y="2581392"/>
                </a:cubicBezTo>
                <a:cubicBezTo>
                  <a:pt x="911241" y="2581967"/>
                  <a:pt x="915261" y="2597853"/>
                  <a:pt x="914559" y="2609018"/>
                </a:cubicBezTo>
                <a:cubicBezTo>
                  <a:pt x="899885" y="2611378"/>
                  <a:pt x="898546" y="2627137"/>
                  <a:pt x="883042" y="2628668"/>
                </a:cubicBezTo>
                <a:cubicBezTo>
                  <a:pt x="875514" y="2619162"/>
                  <a:pt x="880554" y="2597023"/>
                  <a:pt x="879150" y="2581392"/>
                </a:cubicBezTo>
                <a:cubicBezTo>
                  <a:pt x="863009" y="2580627"/>
                  <a:pt x="839340" y="2574885"/>
                  <a:pt x="827920" y="2585348"/>
                </a:cubicBezTo>
                <a:cubicBezTo>
                  <a:pt x="834173" y="2602701"/>
                  <a:pt x="848974" y="2611634"/>
                  <a:pt x="863392" y="2620821"/>
                </a:cubicBezTo>
                <a:cubicBezTo>
                  <a:pt x="850377" y="2632751"/>
                  <a:pt x="842977" y="2650296"/>
                  <a:pt x="843679" y="2676007"/>
                </a:cubicBezTo>
                <a:cubicBezTo>
                  <a:pt x="833151" y="2679962"/>
                  <a:pt x="830663" y="2691892"/>
                  <a:pt x="823964" y="2699612"/>
                </a:cubicBezTo>
                <a:cubicBezTo>
                  <a:pt x="812161" y="2699612"/>
                  <a:pt x="800359" y="2699612"/>
                  <a:pt x="788492" y="2699612"/>
                </a:cubicBezTo>
                <a:cubicBezTo>
                  <a:pt x="762909" y="2710777"/>
                  <a:pt x="753658" y="2738338"/>
                  <a:pt x="729414" y="2750779"/>
                </a:cubicBezTo>
                <a:cubicBezTo>
                  <a:pt x="704596" y="2747015"/>
                  <a:pt x="695473" y="2758881"/>
                  <a:pt x="682139" y="2766537"/>
                </a:cubicBezTo>
                <a:cubicBezTo>
                  <a:pt x="676908" y="2766537"/>
                  <a:pt x="671612" y="2766537"/>
                  <a:pt x="666381" y="2766537"/>
                </a:cubicBezTo>
                <a:cubicBezTo>
                  <a:pt x="653557" y="2767558"/>
                  <a:pt x="658023" y="2751226"/>
                  <a:pt x="646731" y="2750779"/>
                </a:cubicBezTo>
                <a:cubicBezTo>
                  <a:pt x="617638" y="2750141"/>
                  <a:pt x="611705" y="2749248"/>
                  <a:pt x="583697" y="2750779"/>
                </a:cubicBezTo>
                <a:cubicBezTo>
                  <a:pt x="566854" y="2747908"/>
                  <a:pt x="566535" y="2728577"/>
                  <a:pt x="540378" y="2735021"/>
                </a:cubicBezTo>
                <a:cubicBezTo>
                  <a:pt x="542228" y="2722644"/>
                  <a:pt x="529787" y="2724621"/>
                  <a:pt x="528575" y="2715307"/>
                </a:cubicBezTo>
                <a:cubicBezTo>
                  <a:pt x="514794" y="2723920"/>
                  <a:pt x="507585" y="2721176"/>
                  <a:pt x="489147" y="2719262"/>
                </a:cubicBezTo>
                <a:cubicBezTo>
                  <a:pt x="474282" y="2720155"/>
                  <a:pt x="470007" y="2731640"/>
                  <a:pt x="457630" y="2735021"/>
                </a:cubicBezTo>
                <a:cubicBezTo>
                  <a:pt x="426369" y="2738657"/>
                  <a:pt x="415012" y="2722452"/>
                  <a:pt x="394597" y="2715307"/>
                </a:cubicBezTo>
                <a:cubicBezTo>
                  <a:pt x="375010" y="2708927"/>
                  <a:pt x="379029" y="2737956"/>
                  <a:pt x="367035" y="2727110"/>
                </a:cubicBezTo>
                <a:cubicBezTo>
                  <a:pt x="368248" y="2700697"/>
                  <a:pt x="387324" y="2692212"/>
                  <a:pt x="398552" y="2675879"/>
                </a:cubicBezTo>
                <a:cubicBezTo>
                  <a:pt x="397723" y="2659291"/>
                  <a:pt x="397149" y="2642895"/>
                  <a:pt x="410355" y="2640407"/>
                </a:cubicBezTo>
                <a:cubicBezTo>
                  <a:pt x="400083" y="2623117"/>
                  <a:pt x="397404" y="2598172"/>
                  <a:pt x="398552" y="2569462"/>
                </a:cubicBezTo>
                <a:cubicBezTo>
                  <a:pt x="402252" y="2557404"/>
                  <a:pt x="410865" y="2550195"/>
                  <a:pt x="414311" y="2537945"/>
                </a:cubicBezTo>
                <a:cubicBezTo>
                  <a:pt x="411184" y="2530545"/>
                  <a:pt x="407739" y="2523527"/>
                  <a:pt x="406399" y="2514276"/>
                </a:cubicBezTo>
                <a:cubicBezTo>
                  <a:pt x="406016" y="2496795"/>
                  <a:pt x="417437" y="2491181"/>
                  <a:pt x="414311" y="2470956"/>
                </a:cubicBezTo>
                <a:cubicBezTo>
                  <a:pt x="418840" y="2454496"/>
                  <a:pt x="434088" y="2448690"/>
                  <a:pt x="437980" y="2431528"/>
                </a:cubicBezTo>
                <a:cubicBezTo>
                  <a:pt x="458013" y="2435739"/>
                  <a:pt x="462224" y="2424256"/>
                  <a:pt x="469497" y="2415770"/>
                </a:cubicBezTo>
                <a:cubicBezTo>
                  <a:pt x="471092" y="2406264"/>
                  <a:pt x="462351" y="2407221"/>
                  <a:pt x="465541" y="2396056"/>
                </a:cubicBezTo>
                <a:cubicBezTo>
                  <a:pt x="461522" y="2386933"/>
                  <a:pt x="447423" y="2387954"/>
                  <a:pt x="434024" y="2388209"/>
                </a:cubicBezTo>
                <a:cubicBezTo>
                  <a:pt x="425667" y="2375513"/>
                  <a:pt x="409589" y="2370600"/>
                  <a:pt x="394597" y="2364539"/>
                </a:cubicBezTo>
                <a:cubicBezTo>
                  <a:pt x="381262" y="2365688"/>
                  <a:pt x="372012" y="2370792"/>
                  <a:pt x="355233" y="2368495"/>
                </a:cubicBezTo>
                <a:cubicBezTo>
                  <a:pt x="339347" y="2367283"/>
                  <a:pt x="339602" y="2349930"/>
                  <a:pt x="319761" y="2352737"/>
                </a:cubicBezTo>
                <a:cubicBezTo>
                  <a:pt x="307319" y="2359436"/>
                  <a:pt x="314848" y="2371047"/>
                  <a:pt x="315805" y="2384254"/>
                </a:cubicBezTo>
                <a:cubicBezTo>
                  <a:pt x="309616" y="2401671"/>
                  <a:pt x="303683" y="2419407"/>
                  <a:pt x="303938" y="2443332"/>
                </a:cubicBezTo>
                <a:cubicBezTo>
                  <a:pt x="310701" y="2457622"/>
                  <a:pt x="313763" y="2475550"/>
                  <a:pt x="311850" y="2498518"/>
                </a:cubicBezTo>
                <a:cubicBezTo>
                  <a:pt x="314529" y="2512936"/>
                  <a:pt x="327672" y="2516828"/>
                  <a:pt x="331563" y="2530034"/>
                </a:cubicBezTo>
                <a:cubicBezTo>
                  <a:pt x="333158" y="2546048"/>
                  <a:pt x="314784" y="2542156"/>
                  <a:pt x="311850" y="2553640"/>
                </a:cubicBezTo>
                <a:cubicBezTo>
                  <a:pt x="309298" y="2570674"/>
                  <a:pt x="318676" y="2575715"/>
                  <a:pt x="323652" y="2585157"/>
                </a:cubicBezTo>
                <a:cubicBezTo>
                  <a:pt x="320398" y="2597661"/>
                  <a:pt x="312168" y="2605190"/>
                  <a:pt x="303938" y="2612718"/>
                </a:cubicBezTo>
                <a:cubicBezTo>
                  <a:pt x="273825" y="2616610"/>
                  <a:pt x="274336" y="2589750"/>
                  <a:pt x="248816" y="2589048"/>
                </a:cubicBezTo>
                <a:cubicBezTo>
                  <a:pt x="261703" y="2561998"/>
                  <a:pt x="238417" y="2539860"/>
                  <a:pt x="213343" y="2537882"/>
                </a:cubicBezTo>
                <a:cubicBezTo>
                  <a:pt x="216406" y="2526462"/>
                  <a:pt x="232419" y="2527993"/>
                  <a:pt x="240904" y="2522123"/>
                </a:cubicBezTo>
                <a:cubicBezTo>
                  <a:pt x="243903" y="2507322"/>
                  <a:pt x="225848" y="2513574"/>
                  <a:pt x="225146" y="2502410"/>
                </a:cubicBezTo>
                <a:cubicBezTo>
                  <a:pt x="225593" y="2477847"/>
                  <a:pt x="231718" y="2459026"/>
                  <a:pt x="229102" y="2431465"/>
                </a:cubicBezTo>
                <a:cubicBezTo>
                  <a:pt x="215576" y="2425276"/>
                  <a:pt x="196500" y="2408114"/>
                  <a:pt x="205496" y="2392037"/>
                </a:cubicBezTo>
                <a:cubicBezTo>
                  <a:pt x="220617" y="2383296"/>
                  <a:pt x="222786" y="2397651"/>
                  <a:pt x="233057" y="2403904"/>
                </a:cubicBezTo>
                <a:cubicBezTo>
                  <a:pt x="247923" y="2400522"/>
                  <a:pt x="238034" y="2375577"/>
                  <a:pt x="233057" y="2368432"/>
                </a:cubicBezTo>
                <a:cubicBezTo>
                  <a:pt x="243840" y="2351652"/>
                  <a:pt x="238863" y="2319051"/>
                  <a:pt x="244861" y="2297487"/>
                </a:cubicBezTo>
                <a:cubicBezTo>
                  <a:pt x="253154" y="2290022"/>
                  <a:pt x="265021" y="2286194"/>
                  <a:pt x="276377" y="2281728"/>
                </a:cubicBezTo>
                <a:cubicBezTo>
                  <a:pt x="276377" y="2273817"/>
                  <a:pt x="276377" y="2265970"/>
                  <a:pt x="276377" y="2258059"/>
                </a:cubicBezTo>
                <a:cubicBezTo>
                  <a:pt x="291115" y="2250531"/>
                  <a:pt x="300174" y="2237261"/>
                  <a:pt x="311850" y="2226542"/>
                </a:cubicBezTo>
                <a:cubicBezTo>
                  <a:pt x="311658" y="2213591"/>
                  <a:pt x="305150" y="2206956"/>
                  <a:pt x="307893" y="2191070"/>
                </a:cubicBezTo>
                <a:cubicBezTo>
                  <a:pt x="321610" y="2175184"/>
                  <a:pt x="356062" y="2184371"/>
                  <a:pt x="363016" y="2198981"/>
                </a:cubicBezTo>
                <a:cubicBezTo>
                  <a:pt x="360464" y="2222650"/>
                  <a:pt x="342537" y="2231072"/>
                  <a:pt x="323588" y="2238409"/>
                </a:cubicBezTo>
                <a:cubicBezTo>
                  <a:pt x="323588" y="2251552"/>
                  <a:pt x="336412" y="2251871"/>
                  <a:pt x="335455" y="2265970"/>
                </a:cubicBezTo>
                <a:cubicBezTo>
                  <a:pt x="337688" y="2275540"/>
                  <a:pt x="338836" y="2286258"/>
                  <a:pt x="351213" y="2285684"/>
                </a:cubicBezTo>
                <a:cubicBezTo>
                  <a:pt x="368248" y="2288363"/>
                  <a:pt x="361804" y="2267374"/>
                  <a:pt x="363016" y="2254167"/>
                </a:cubicBezTo>
                <a:cubicBezTo>
                  <a:pt x="372203" y="2252891"/>
                  <a:pt x="379285" y="2249446"/>
                  <a:pt x="386686" y="2246256"/>
                </a:cubicBezTo>
                <a:cubicBezTo>
                  <a:pt x="405889" y="2250658"/>
                  <a:pt x="409206" y="2271010"/>
                  <a:pt x="430005" y="2273817"/>
                </a:cubicBezTo>
                <a:cubicBezTo>
                  <a:pt x="425795" y="2288555"/>
                  <a:pt x="439766" y="2285046"/>
                  <a:pt x="437916" y="2297423"/>
                </a:cubicBezTo>
                <a:cubicBezTo>
                  <a:pt x="428155" y="2303420"/>
                  <a:pt x="407357" y="2298380"/>
                  <a:pt x="398488" y="2305334"/>
                </a:cubicBezTo>
                <a:cubicBezTo>
                  <a:pt x="398488" y="2311905"/>
                  <a:pt x="398488" y="2318477"/>
                  <a:pt x="398488" y="2324984"/>
                </a:cubicBezTo>
                <a:cubicBezTo>
                  <a:pt x="401487" y="2335128"/>
                  <a:pt x="411057" y="2338701"/>
                  <a:pt x="426049" y="2336787"/>
                </a:cubicBezTo>
                <a:cubicBezTo>
                  <a:pt x="430005" y="2342019"/>
                  <a:pt x="429814" y="2351461"/>
                  <a:pt x="437853" y="2352545"/>
                </a:cubicBezTo>
                <a:cubicBezTo>
                  <a:pt x="475430" y="2347441"/>
                  <a:pt x="495463" y="2350567"/>
                  <a:pt x="512689" y="2372259"/>
                </a:cubicBezTo>
                <a:cubicBezTo>
                  <a:pt x="517729" y="2357649"/>
                  <a:pt x="519133" y="2339275"/>
                  <a:pt x="520536" y="2321028"/>
                </a:cubicBezTo>
                <a:cubicBezTo>
                  <a:pt x="495272" y="2318030"/>
                  <a:pt x="490168" y="2335320"/>
                  <a:pt x="477216" y="2344698"/>
                </a:cubicBezTo>
                <a:cubicBezTo>
                  <a:pt x="469369" y="2339403"/>
                  <a:pt x="458460" y="2337170"/>
                  <a:pt x="449655" y="2332895"/>
                </a:cubicBezTo>
                <a:cubicBezTo>
                  <a:pt x="449655" y="2324984"/>
                  <a:pt x="449655" y="2317137"/>
                  <a:pt x="449655" y="2309290"/>
                </a:cubicBezTo>
                <a:cubicBezTo>
                  <a:pt x="461840" y="2300485"/>
                  <a:pt x="480662" y="2298316"/>
                  <a:pt x="489019" y="2285620"/>
                </a:cubicBezTo>
                <a:cubicBezTo>
                  <a:pt x="505798" y="2292510"/>
                  <a:pt x="517984" y="2303930"/>
                  <a:pt x="524492" y="2321092"/>
                </a:cubicBezTo>
                <a:cubicBezTo>
                  <a:pt x="538209" y="2305908"/>
                  <a:pt x="561558" y="2300358"/>
                  <a:pt x="575722" y="2285620"/>
                </a:cubicBezTo>
                <a:cubicBezTo>
                  <a:pt x="591481" y="2285620"/>
                  <a:pt x="607239" y="2285620"/>
                  <a:pt x="622997" y="2285620"/>
                </a:cubicBezTo>
                <a:cubicBezTo>
                  <a:pt x="632312" y="2299975"/>
                  <a:pt x="651770" y="2304122"/>
                  <a:pt x="678183" y="2301379"/>
                </a:cubicBezTo>
                <a:cubicBezTo>
                  <a:pt x="690752" y="2298189"/>
                  <a:pt x="689412" y="2281091"/>
                  <a:pt x="697897" y="2273817"/>
                </a:cubicBezTo>
                <a:cubicBezTo>
                  <a:pt x="715059" y="2269989"/>
                  <a:pt x="720801" y="2254678"/>
                  <a:pt x="737325" y="2250148"/>
                </a:cubicBezTo>
                <a:cubicBezTo>
                  <a:pt x="741408" y="2234581"/>
                  <a:pt x="760548" y="2233943"/>
                  <a:pt x="764886" y="2218631"/>
                </a:cubicBezTo>
                <a:cubicBezTo>
                  <a:pt x="777519" y="2224373"/>
                  <a:pt x="786961" y="2233305"/>
                  <a:pt x="800359" y="2238345"/>
                </a:cubicBezTo>
                <a:cubicBezTo>
                  <a:pt x="799338" y="2247723"/>
                  <a:pt x="809609" y="2250786"/>
                  <a:pt x="812161" y="2261951"/>
                </a:cubicBezTo>
                <a:cubicBezTo>
                  <a:pt x="818031" y="2287470"/>
                  <a:pt x="809035" y="2324921"/>
                  <a:pt x="808206" y="2348654"/>
                </a:cubicBezTo>
                <a:cubicBezTo>
                  <a:pt x="795446" y="2352928"/>
                  <a:pt x="793341" y="2367921"/>
                  <a:pt x="784537" y="2376215"/>
                </a:cubicBezTo>
                <a:cubicBezTo>
                  <a:pt x="790151" y="2402181"/>
                  <a:pt x="811779" y="2412006"/>
                  <a:pt x="808206" y="2447159"/>
                </a:cubicBezTo>
                <a:cubicBezTo>
                  <a:pt x="814330" y="2460749"/>
                  <a:pt x="839148" y="2455581"/>
                  <a:pt x="831812" y="2482632"/>
                </a:cubicBezTo>
                <a:cubicBezTo>
                  <a:pt x="861861" y="2508024"/>
                  <a:pt x="906520" y="2517211"/>
                  <a:pt x="950031" y="2510257"/>
                </a:cubicBezTo>
                <a:cubicBezTo>
                  <a:pt x="959027" y="2508789"/>
                  <a:pt x="965535" y="2500942"/>
                  <a:pt x="973701" y="2498390"/>
                </a:cubicBezTo>
                <a:cubicBezTo>
                  <a:pt x="979634" y="2496540"/>
                  <a:pt x="987226" y="2499602"/>
                  <a:pt x="993415" y="2498390"/>
                </a:cubicBezTo>
                <a:cubicBezTo>
                  <a:pt x="1002027" y="2496667"/>
                  <a:pt x="1017148" y="2487991"/>
                  <a:pt x="1032842" y="2486587"/>
                </a:cubicBezTo>
                <a:cubicBezTo>
                  <a:pt x="1035586" y="2470701"/>
                  <a:pt x="1016254" y="2476953"/>
                  <a:pt x="1017084" y="2462918"/>
                </a:cubicBezTo>
                <a:cubicBezTo>
                  <a:pt x="1034948" y="2459791"/>
                  <a:pt x="1035330" y="2439121"/>
                  <a:pt x="1052557" y="2435357"/>
                </a:cubicBezTo>
                <a:cubicBezTo>
                  <a:pt x="1053896" y="2413601"/>
                  <a:pt x="1056958" y="2398927"/>
                  <a:pt x="1044646" y="2384126"/>
                </a:cubicBezTo>
                <a:cubicBezTo>
                  <a:pt x="1028057" y="2387188"/>
                  <a:pt x="1014915" y="2393760"/>
                  <a:pt x="1005281" y="2403840"/>
                </a:cubicBezTo>
                <a:cubicBezTo>
                  <a:pt x="997242" y="2402692"/>
                  <a:pt x="994563" y="2405818"/>
                  <a:pt x="989523" y="2407795"/>
                </a:cubicBezTo>
                <a:cubicBezTo>
                  <a:pt x="987226" y="2408689"/>
                  <a:pt x="975934" y="2415643"/>
                  <a:pt x="977720" y="2415643"/>
                </a:cubicBezTo>
                <a:cubicBezTo>
                  <a:pt x="967576" y="2415579"/>
                  <a:pt x="964003" y="2401543"/>
                  <a:pt x="950095" y="2399884"/>
                </a:cubicBezTo>
                <a:cubicBezTo>
                  <a:pt x="949393" y="2386040"/>
                  <a:pt x="963366" y="2386933"/>
                  <a:pt x="965853" y="2376215"/>
                </a:cubicBezTo>
                <a:cubicBezTo>
                  <a:pt x="957368" y="2365050"/>
                  <a:pt x="944864" y="2369707"/>
                  <a:pt x="930381" y="2372259"/>
                </a:cubicBezTo>
                <a:cubicBezTo>
                  <a:pt x="911241" y="2371685"/>
                  <a:pt x="905755" y="2357458"/>
                  <a:pt x="886998" y="2356501"/>
                </a:cubicBezTo>
                <a:cubicBezTo>
                  <a:pt x="883489" y="2349547"/>
                  <a:pt x="877492" y="2345017"/>
                  <a:pt x="875195" y="2336851"/>
                </a:cubicBezTo>
                <a:cubicBezTo>
                  <a:pt x="860138" y="2338765"/>
                  <a:pt x="850058" y="2335703"/>
                  <a:pt x="843679" y="2328940"/>
                </a:cubicBezTo>
                <a:cubicBezTo>
                  <a:pt x="849037" y="2299911"/>
                  <a:pt x="835065" y="2290278"/>
                  <a:pt x="827920" y="2273817"/>
                </a:cubicBezTo>
                <a:cubicBezTo>
                  <a:pt x="833215" y="2269862"/>
                  <a:pt x="839787" y="2267310"/>
                  <a:pt x="843679" y="2261951"/>
                </a:cubicBezTo>
                <a:cubicBezTo>
                  <a:pt x="844380" y="2248170"/>
                  <a:pt x="830344" y="2248999"/>
                  <a:pt x="827920" y="2238345"/>
                </a:cubicBezTo>
                <a:cubicBezTo>
                  <a:pt x="831620" y="2214931"/>
                  <a:pt x="817138" y="2209699"/>
                  <a:pt x="812161" y="2194962"/>
                </a:cubicBezTo>
                <a:cubicBezTo>
                  <a:pt x="812161" y="2173972"/>
                  <a:pt x="812161" y="2152918"/>
                  <a:pt x="812161" y="2131928"/>
                </a:cubicBezTo>
                <a:cubicBezTo>
                  <a:pt x="820966" y="2122358"/>
                  <a:pt x="827346" y="2110364"/>
                  <a:pt x="835767" y="2100412"/>
                </a:cubicBezTo>
                <a:cubicBezTo>
                  <a:pt x="859692" y="2098051"/>
                  <a:pt x="868369" y="2080506"/>
                  <a:pt x="890953" y="2076806"/>
                </a:cubicBezTo>
                <a:cubicBezTo>
                  <a:pt x="903586" y="2068384"/>
                  <a:pt x="914431" y="2058240"/>
                  <a:pt x="926426" y="2049245"/>
                </a:cubicBezTo>
                <a:cubicBezTo>
                  <a:pt x="923044" y="2037697"/>
                  <a:pt x="932678" y="2038144"/>
                  <a:pt x="929871" y="2026085"/>
                </a:cubicBezTo>
                <a:cubicBezTo>
                  <a:pt x="939058" y="2026085"/>
                  <a:pt x="948245" y="2026085"/>
                  <a:pt x="957432" y="2026085"/>
                </a:cubicBezTo>
                <a:cubicBezTo>
                  <a:pt x="964195" y="2032465"/>
                  <a:pt x="967193" y="2042546"/>
                  <a:pt x="965343" y="2057602"/>
                </a:cubicBezTo>
                <a:cubicBezTo>
                  <a:pt x="980591" y="2061047"/>
                  <a:pt x="979378" y="2047969"/>
                  <a:pt x="988948" y="2045800"/>
                </a:cubicBezTo>
                <a:cubicBezTo>
                  <a:pt x="1001708" y="2048096"/>
                  <a:pt x="1007259" y="2043120"/>
                  <a:pt x="1016510" y="2041844"/>
                </a:cubicBezTo>
                <a:cubicBezTo>
                  <a:pt x="1023081" y="2036612"/>
                  <a:pt x="1017849" y="2019514"/>
                  <a:pt x="1024421" y="2014283"/>
                </a:cubicBezTo>
                <a:cubicBezTo>
                  <a:pt x="1029589" y="2028829"/>
                  <a:pt x="1051919" y="2026213"/>
                  <a:pt x="1063849" y="2033997"/>
                </a:cubicBezTo>
                <a:cubicBezTo>
                  <a:pt x="1064487" y="2045161"/>
                  <a:pt x="1052046" y="2043184"/>
                  <a:pt x="1052046" y="2053711"/>
                </a:cubicBezTo>
                <a:cubicBezTo>
                  <a:pt x="1052046" y="2087843"/>
                  <a:pt x="1052046" y="2121976"/>
                  <a:pt x="1052046" y="2156108"/>
                </a:cubicBezTo>
                <a:cubicBezTo>
                  <a:pt x="1055937" y="2170654"/>
                  <a:pt x="1069272" y="2175630"/>
                  <a:pt x="1075716" y="2187625"/>
                </a:cubicBezTo>
                <a:cubicBezTo>
                  <a:pt x="1086880" y="2180479"/>
                  <a:pt x="1088730" y="2163828"/>
                  <a:pt x="1103276" y="2160000"/>
                </a:cubicBezTo>
                <a:cubicBezTo>
                  <a:pt x="1095302" y="2146921"/>
                  <a:pt x="1113356" y="2149026"/>
                  <a:pt x="1115079" y="2140286"/>
                </a:cubicBezTo>
                <a:cubicBezTo>
                  <a:pt x="1116100" y="2135309"/>
                  <a:pt x="1107424" y="2133906"/>
                  <a:pt x="1107232" y="2124527"/>
                </a:cubicBezTo>
                <a:cubicBezTo>
                  <a:pt x="1106977" y="2114064"/>
                  <a:pt x="1112145" y="2116425"/>
                  <a:pt x="1119035" y="2104814"/>
                </a:cubicBezTo>
                <a:cubicBezTo>
                  <a:pt x="1112464" y="2095627"/>
                  <a:pt x="1097024" y="2095308"/>
                  <a:pt x="1099321" y="2077252"/>
                </a:cubicBezTo>
                <a:cubicBezTo>
                  <a:pt x="1091410" y="2064174"/>
                  <a:pt x="1066720" y="2067810"/>
                  <a:pt x="1067805" y="2045736"/>
                </a:cubicBezTo>
                <a:cubicBezTo>
                  <a:pt x="1092495" y="2045991"/>
                  <a:pt x="1121778" y="2041652"/>
                  <a:pt x="1130838" y="2057538"/>
                </a:cubicBezTo>
                <a:cubicBezTo>
                  <a:pt x="1141364" y="2045927"/>
                  <a:pt x="1141875" y="2007010"/>
                  <a:pt x="1134794" y="1990549"/>
                </a:cubicBezTo>
                <a:cubicBezTo>
                  <a:pt x="1135814" y="1974472"/>
                  <a:pt x="1149467" y="1971091"/>
                  <a:pt x="1146596" y="1951185"/>
                </a:cubicBezTo>
                <a:cubicBezTo>
                  <a:pt x="1145193" y="1938107"/>
                  <a:pt x="1123883" y="1944997"/>
                  <a:pt x="1111124" y="1943274"/>
                </a:cubicBezTo>
                <a:cubicBezTo>
                  <a:pt x="1100278" y="1935746"/>
                  <a:pt x="1087008" y="1930642"/>
                  <a:pt x="1079607" y="1919669"/>
                </a:cubicBezTo>
                <a:cubicBezTo>
                  <a:pt x="1071185" y="1924326"/>
                  <a:pt x="1057596" y="1923879"/>
                  <a:pt x="1052046" y="1931471"/>
                </a:cubicBezTo>
                <a:cubicBezTo>
                  <a:pt x="1053960" y="1972750"/>
                  <a:pt x="1024613" y="1982893"/>
                  <a:pt x="1008727" y="2006308"/>
                </a:cubicBezTo>
                <a:cubicBezTo>
                  <a:pt x="988630" y="2000119"/>
                  <a:pt x="976188" y="1986275"/>
                  <a:pt x="957496" y="1978747"/>
                </a:cubicBezTo>
                <a:cubicBezTo>
                  <a:pt x="943523" y="1977917"/>
                  <a:pt x="949713" y="1997248"/>
                  <a:pt x="933827" y="1994505"/>
                </a:cubicBezTo>
                <a:cubicBezTo>
                  <a:pt x="931402" y="2004011"/>
                  <a:pt x="928148" y="2012560"/>
                  <a:pt x="929871" y="2026085"/>
                </a:cubicBezTo>
                <a:cubicBezTo>
                  <a:pt x="917430" y="2024172"/>
                  <a:pt x="915963" y="2033167"/>
                  <a:pt x="902309" y="2030041"/>
                </a:cubicBezTo>
                <a:cubicBezTo>
                  <a:pt x="897844" y="2021428"/>
                  <a:pt x="892166" y="2013964"/>
                  <a:pt x="894398" y="1998524"/>
                </a:cubicBezTo>
                <a:cubicBezTo>
                  <a:pt x="887189" y="1987296"/>
                  <a:pt x="872770" y="1983404"/>
                  <a:pt x="862882" y="1974919"/>
                </a:cubicBezTo>
                <a:cubicBezTo>
                  <a:pt x="861478" y="1963180"/>
                  <a:pt x="856629" y="1954950"/>
                  <a:pt x="851079" y="1947358"/>
                </a:cubicBezTo>
                <a:cubicBezTo>
                  <a:pt x="852737" y="1899062"/>
                  <a:pt x="877045" y="1873478"/>
                  <a:pt x="902309" y="1848852"/>
                </a:cubicBezTo>
                <a:cubicBezTo>
                  <a:pt x="897269" y="1815804"/>
                  <a:pt x="891336" y="1783649"/>
                  <a:pt x="894398" y="1742435"/>
                </a:cubicBezTo>
                <a:cubicBezTo>
                  <a:pt x="906520" y="1729548"/>
                  <a:pt x="916026" y="1714108"/>
                  <a:pt x="929871" y="1703007"/>
                </a:cubicBezTo>
                <a:cubicBezTo>
                  <a:pt x="929998" y="1688716"/>
                  <a:pt x="927637" y="1671873"/>
                  <a:pt x="937782" y="1667535"/>
                </a:cubicBezTo>
                <a:cubicBezTo>
                  <a:pt x="953540" y="1666259"/>
                  <a:pt x="946076" y="1688142"/>
                  <a:pt x="953540" y="1695160"/>
                </a:cubicBezTo>
                <a:cubicBezTo>
                  <a:pt x="969426" y="1688716"/>
                  <a:pt x="987226" y="1684187"/>
                  <a:pt x="1000816" y="1675446"/>
                </a:cubicBezTo>
                <a:cubicBezTo>
                  <a:pt x="1000816" y="1662303"/>
                  <a:pt x="1000816" y="1649161"/>
                  <a:pt x="1000816" y="1636018"/>
                </a:cubicBezTo>
                <a:cubicBezTo>
                  <a:pt x="991310" y="1628490"/>
                  <a:pt x="969107" y="1633530"/>
                  <a:pt x="953540" y="1632126"/>
                </a:cubicBezTo>
                <a:cubicBezTo>
                  <a:pt x="949011" y="1627469"/>
                  <a:pt x="949074" y="1618154"/>
                  <a:pt x="949585" y="1608457"/>
                </a:cubicBezTo>
                <a:cubicBezTo>
                  <a:pt x="933316" y="1590593"/>
                  <a:pt x="934464" y="1555312"/>
                  <a:pt x="918068" y="1537576"/>
                </a:cubicBezTo>
                <a:cubicBezTo>
                  <a:pt x="914623" y="1524880"/>
                  <a:pt x="931083" y="1532153"/>
                  <a:pt x="929934" y="1521818"/>
                </a:cubicBezTo>
                <a:cubicBezTo>
                  <a:pt x="929934" y="1513970"/>
                  <a:pt x="929934" y="1506059"/>
                  <a:pt x="929934" y="1498212"/>
                </a:cubicBezTo>
                <a:cubicBezTo>
                  <a:pt x="925660" y="1478817"/>
                  <a:pt x="907094" y="1473713"/>
                  <a:pt x="894462" y="1462740"/>
                </a:cubicBezTo>
                <a:cubicBezTo>
                  <a:pt x="870346" y="1476712"/>
                  <a:pt x="839595" y="1484049"/>
                  <a:pt x="843231" y="1525773"/>
                </a:cubicBezTo>
                <a:cubicBezTo>
                  <a:pt x="823900" y="1526220"/>
                  <a:pt x="831237" y="1553143"/>
                  <a:pt x="803804" y="1545487"/>
                </a:cubicBezTo>
                <a:cubicBezTo>
                  <a:pt x="788811" y="1552824"/>
                  <a:pt x="788173" y="1574516"/>
                  <a:pt x="772287" y="1580959"/>
                </a:cubicBezTo>
                <a:cubicBezTo>
                  <a:pt x="754742" y="1584022"/>
                  <a:pt x="748618" y="1575664"/>
                  <a:pt x="732860" y="1577004"/>
                </a:cubicBezTo>
                <a:cubicBezTo>
                  <a:pt x="721567" y="1562075"/>
                  <a:pt x="706063" y="1551229"/>
                  <a:pt x="689540" y="1541532"/>
                </a:cubicBezTo>
                <a:cubicBezTo>
                  <a:pt x="682394" y="1520797"/>
                  <a:pt x="661149" y="1491386"/>
                  <a:pt x="677737" y="1470587"/>
                </a:cubicBezTo>
                <a:cubicBezTo>
                  <a:pt x="678949" y="1461528"/>
                  <a:pt x="666317" y="1466185"/>
                  <a:pt x="665871" y="1458784"/>
                </a:cubicBezTo>
                <a:cubicBezTo>
                  <a:pt x="650495" y="1460762"/>
                  <a:pt x="659235" y="1477669"/>
                  <a:pt x="658023" y="1490301"/>
                </a:cubicBezTo>
                <a:cubicBezTo>
                  <a:pt x="656811" y="1502423"/>
                  <a:pt x="650941" y="1513524"/>
                  <a:pt x="654067" y="1525773"/>
                </a:cubicBezTo>
                <a:cubicBezTo>
                  <a:pt x="635247" y="1534705"/>
                  <a:pt x="614512" y="1534131"/>
                  <a:pt x="602837" y="1517926"/>
                </a:cubicBezTo>
                <a:cubicBezTo>
                  <a:pt x="604240" y="1486537"/>
                  <a:pt x="634609" y="1484049"/>
                  <a:pt x="638309" y="1454893"/>
                </a:cubicBezTo>
                <a:cubicBezTo>
                  <a:pt x="632822" y="1435370"/>
                  <a:pt x="607175" y="1436136"/>
                  <a:pt x="598882" y="1419420"/>
                </a:cubicBezTo>
                <a:cubicBezTo>
                  <a:pt x="581719" y="1424588"/>
                  <a:pt x="558432" y="1423631"/>
                  <a:pt x="539804" y="1427331"/>
                </a:cubicBezTo>
                <a:cubicBezTo>
                  <a:pt x="535975" y="1394411"/>
                  <a:pt x="529787" y="1363787"/>
                  <a:pt x="484681" y="1372145"/>
                </a:cubicBezTo>
                <a:cubicBezTo>
                  <a:pt x="484681" y="1364234"/>
                  <a:pt x="484681" y="1356387"/>
                  <a:pt x="484681" y="1348476"/>
                </a:cubicBezTo>
                <a:cubicBezTo>
                  <a:pt x="483852" y="1334504"/>
                  <a:pt x="503183" y="1340692"/>
                  <a:pt x="500439" y="1324806"/>
                </a:cubicBezTo>
                <a:cubicBezTo>
                  <a:pt x="508670" y="1319958"/>
                  <a:pt x="515240" y="1313323"/>
                  <a:pt x="520153" y="1305092"/>
                </a:cubicBezTo>
                <a:cubicBezTo>
                  <a:pt x="532403" y="1305475"/>
                  <a:pt x="539038" y="1300307"/>
                  <a:pt x="547778" y="1297181"/>
                </a:cubicBezTo>
                <a:cubicBezTo>
                  <a:pt x="544461" y="1278169"/>
                  <a:pt x="538719" y="1261581"/>
                  <a:pt x="528064" y="1249906"/>
                </a:cubicBezTo>
                <a:cubicBezTo>
                  <a:pt x="517602" y="1249842"/>
                  <a:pt x="505543" y="1251374"/>
                  <a:pt x="500503" y="1245951"/>
                </a:cubicBezTo>
                <a:cubicBezTo>
                  <a:pt x="500503" y="1234148"/>
                  <a:pt x="500503" y="1222345"/>
                  <a:pt x="500503" y="1210479"/>
                </a:cubicBezTo>
                <a:cubicBezTo>
                  <a:pt x="499482" y="1197591"/>
                  <a:pt x="515815" y="1202121"/>
                  <a:pt x="516261" y="1190764"/>
                </a:cubicBezTo>
                <a:cubicBezTo>
                  <a:pt x="506373" y="1181003"/>
                  <a:pt x="496484" y="1171114"/>
                  <a:pt x="484745" y="1163203"/>
                </a:cubicBezTo>
                <a:cubicBezTo>
                  <a:pt x="469879" y="1160205"/>
                  <a:pt x="465860" y="1167988"/>
                  <a:pt x="453228" y="1167159"/>
                </a:cubicBezTo>
                <a:cubicBezTo>
                  <a:pt x="449719" y="1157525"/>
                  <a:pt x="444041" y="1150061"/>
                  <a:pt x="445317" y="1135642"/>
                </a:cubicBezTo>
                <a:cubicBezTo>
                  <a:pt x="468412" y="1131176"/>
                  <a:pt x="481491" y="1116694"/>
                  <a:pt x="500439" y="1108081"/>
                </a:cubicBezTo>
                <a:cubicBezTo>
                  <a:pt x="500439" y="1096214"/>
                  <a:pt x="500439" y="1084475"/>
                  <a:pt x="500439" y="1072608"/>
                </a:cubicBezTo>
                <a:cubicBezTo>
                  <a:pt x="488764" y="1059338"/>
                  <a:pt x="470900" y="1052193"/>
                  <a:pt x="461011" y="1037136"/>
                </a:cubicBezTo>
                <a:cubicBezTo>
                  <a:pt x="465541" y="1018571"/>
                  <a:pt x="472815" y="1017933"/>
                  <a:pt x="492528" y="1021378"/>
                </a:cubicBezTo>
                <a:cubicBezTo>
                  <a:pt x="496994" y="1012701"/>
                  <a:pt x="502672" y="1005300"/>
                  <a:pt x="500439" y="989861"/>
                </a:cubicBezTo>
                <a:cubicBezTo>
                  <a:pt x="500695" y="978314"/>
                  <a:pt x="509435" y="975188"/>
                  <a:pt x="516197" y="970147"/>
                </a:cubicBezTo>
                <a:cubicBezTo>
                  <a:pt x="513837" y="955984"/>
                  <a:pt x="520728" y="951071"/>
                  <a:pt x="524045" y="942586"/>
                </a:cubicBezTo>
                <a:cubicBezTo>
                  <a:pt x="579678" y="948264"/>
                  <a:pt x="607494" y="926253"/>
                  <a:pt x="638309" y="907114"/>
                </a:cubicBezTo>
                <a:cubicBezTo>
                  <a:pt x="671995" y="911899"/>
                  <a:pt x="686414" y="897416"/>
                  <a:pt x="701342" y="883444"/>
                </a:cubicBezTo>
                <a:cubicBezTo>
                  <a:pt x="689412" y="863284"/>
                  <a:pt x="664276" y="876746"/>
                  <a:pt x="642264" y="871641"/>
                </a:cubicBezTo>
                <a:cubicBezTo>
                  <a:pt x="637990" y="861498"/>
                  <a:pt x="632312" y="852693"/>
                  <a:pt x="622551" y="847972"/>
                </a:cubicBezTo>
                <a:cubicBezTo>
                  <a:pt x="625103" y="833554"/>
                  <a:pt x="619935" y="826982"/>
                  <a:pt x="614704" y="820411"/>
                </a:cubicBezTo>
                <a:cubicBezTo>
                  <a:pt x="606793" y="820411"/>
                  <a:pt x="598945" y="820411"/>
                  <a:pt x="591034" y="820411"/>
                </a:cubicBezTo>
                <a:cubicBezTo>
                  <a:pt x="572659" y="798081"/>
                  <a:pt x="540122" y="789915"/>
                  <a:pt x="531956" y="757377"/>
                </a:cubicBezTo>
                <a:cubicBezTo>
                  <a:pt x="530872" y="749275"/>
                  <a:pt x="517282" y="753677"/>
                  <a:pt x="516197" y="745574"/>
                </a:cubicBezTo>
                <a:cubicBezTo>
                  <a:pt x="519005" y="724712"/>
                  <a:pt x="539165" y="721267"/>
                  <a:pt x="535912" y="694344"/>
                </a:cubicBezTo>
                <a:cubicBezTo>
                  <a:pt x="534061" y="681967"/>
                  <a:pt x="546502" y="683945"/>
                  <a:pt x="547715" y="674630"/>
                </a:cubicBezTo>
                <a:cubicBezTo>
                  <a:pt x="553967" y="644134"/>
                  <a:pt x="551096" y="604451"/>
                  <a:pt x="551670" y="568277"/>
                </a:cubicBezTo>
                <a:cubicBezTo>
                  <a:pt x="569980" y="560366"/>
                  <a:pt x="575595" y="539695"/>
                  <a:pt x="591034" y="528849"/>
                </a:cubicBezTo>
                <a:cubicBezTo>
                  <a:pt x="623890" y="526234"/>
                  <a:pt x="667210" y="534081"/>
                  <a:pt x="693495" y="524894"/>
                </a:cubicBezTo>
                <a:cubicBezTo>
                  <a:pt x="706765" y="526042"/>
                  <a:pt x="704916" y="542375"/>
                  <a:pt x="717101" y="544607"/>
                </a:cubicBezTo>
                <a:cubicBezTo>
                  <a:pt x="731201" y="544288"/>
                  <a:pt x="720227" y="518897"/>
                  <a:pt x="728904" y="513091"/>
                </a:cubicBezTo>
                <a:cubicBezTo>
                  <a:pt x="748873" y="516727"/>
                  <a:pt x="756337" y="516344"/>
                  <a:pt x="768331" y="505180"/>
                </a:cubicBezTo>
                <a:cubicBezTo>
                  <a:pt x="763419" y="495674"/>
                  <a:pt x="752190" y="492484"/>
                  <a:pt x="740771" y="489421"/>
                </a:cubicBezTo>
                <a:cubicBezTo>
                  <a:pt x="745874" y="465880"/>
                  <a:pt x="733306" y="460074"/>
                  <a:pt x="728967" y="446102"/>
                </a:cubicBezTo>
                <a:cubicBezTo>
                  <a:pt x="756401" y="424474"/>
                  <a:pt x="769544" y="466262"/>
                  <a:pt x="784090" y="481574"/>
                </a:cubicBezTo>
                <a:cubicBezTo>
                  <a:pt x="789130" y="476087"/>
                  <a:pt x="802719" y="479150"/>
                  <a:pt x="807760" y="473663"/>
                </a:cubicBezTo>
                <a:cubicBezTo>
                  <a:pt x="802655" y="457713"/>
                  <a:pt x="789513" y="449866"/>
                  <a:pt x="780198" y="438191"/>
                </a:cubicBezTo>
                <a:cubicBezTo>
                  <a:pt x="778029" y="424219"/>
                  <a:pt x="794170" y="428493"/>
                  <a:pt x="792001" y="414585"/>
                </a:cubicBezTo>
                <a:cubicBezTo>
                  <a:pt x="795064" y="397040"/>
                  <a:pt x="786769" y="390916"/>
                  <a:pt x="788045" y="375157"/>
                </a:cubicBezTo>
                <a:cubicBezTo>
                  <a:pt x="792958" y="362972"/>
                  <a:pt x="802592" y="355507"/>
                  <a:pt x="811715" y="347596"/>
                </a:cubicBezTo>
                <a:cubicBezTo>
                  <a:pt x="812991" y="333114"/>
                  <a:pt x="808334" y="312698"/>
                  <a:pt x="815607" y="304213"/>
                </a:cubicBezTo>
                <a:cubicBezTo>
                  <a:pt x="827154" y="299683"/>
                  <a:pt x="822433" y="314995"/>
                  <a:pt x="827409" y="319971"/>
                </a:cubicBezTo>
                <a:cubicBezTo>
                  <a:pt x="828749" y="321247"/>
                  <a:pt x="834045" y="318631"/>
                  <a:pt x="835320" y="319971"/>
                </a:cubicBezTo>
                <a:cubicBezTo>
                  <a:pt x="841190" y="326032"/>
                  <a:pt x="845975" y="332859"/>
                  <a:pt x="851079" y="339685"/>
                </a:cubicBezTo>
                <a:cubicBezTo>
                  <a:pt x="863902" y="337388"/>
                  <a:pt x="869389" y="342365"/>
                  <a:pt x="878704" y="343640"/>
                </a:cubicBezTo>
                <a:cubicBezTo>
                  <a:pt x="876790" y="356017"/>
                  <a:pt x="884318" y="359080"/>
                  <a:pt x="886551" y="367310"/>
                </a:cubicBezTo>
                <a:cubicBezTo>
                  <a:pt x="895419" y="361696"/>
                  <a:pt x="894079" y="345937"/>
                  <a:pt x="902309" y="339685"/>
                </a:cubicBezTo>
                <a:cubicBezTo>
                  <a:pt x="913474" y="336431"/>
                  <a:pt x="912517" y="345235"/>
                  <a:pt x="922023" y="343640"/>
                </a:cubicBezTo>
                <a:cubicBezTo>
                  <a:pt x="941610" y="332986"/>
                  <a:pt x="987290" y="348489"/>
                  <a:pt x="1000816" y="331838"/>
                </a:cubicBezTo>
                <a:cubicBezTo>
                  <a:pt x="998072" y="321438"/>
                  <a:pt x="982824" y="323480"/>
                  <a:pt x="981101" y="312124"/>
                </a:cubicBezTo>
                <a:cubicBezTo>
                  <a:pt x="978804" y="296684"/>
                  <a:pt x="984483" y="289284"/>
                  <a:pt x="989012" y="280607"/>
                </a:cubicBezTo>
                <a:cubicBezTo>
                  <a:pt x="1008663" y="283350"/>
                  <a:pt x="1041328" y="296812"/>
                  <a:pt x="1056001" y="280607"/>
                </a:cubicBezTo>
                <a:cubicBezTo>
                  <a:pt x="1053322" y="247814"/>
                  <a:pt x="1005537" y="260191"/>
                  <a:pt x="1000879" y="229376"/>
                </a:cubicBezTo>
                <a:cubicBezTo>
                  <a:pt x="1003878" y="217956"/>
                  <a:pt x="1007068" y="206728"/>
                  <a:pt x="1016638" y="201751"/>
                </a:cubicBezTo>
                <a:cubicBezTo>
                  <a:pt x="1014022" y="179485"/>
                  <a:pt x="1027483" y="173169"/>
                  <a:pt x="1040307" y="166279"/>
                </a:cubicBezTo>
                <a:cubicBezTo>
                  <a:pt x="1051727" y="177189"/>
                  <a:pt x="1066210" y="185036"/>
                  <a:pt x="1075780" y="197796"/>
                </a:cubicBezTo>
                <a:cubicBezTo>
                  <a:pt x="1090900" y="187971"/>
                  <a:pt x="1112974" y="185100"/>
                  <a:pt x="1107296" y="154412"/>
                </a:cubicBezTo>
                <a:cubicBezTo>
                  <a:pt x="1119673" y="152562"/>
                  <a:pt x="1117695" y="165067"/>
                  <a:pt x="1127010" y="166215"/>
                </a:cubicBezTo>
                <a:cubicBezTo>
                  <a:pt x="1144044" y="166215"/>
                  <a:pt x="1161143" y="166215"/>
                  <a:pt x="1178240" y="166215"/>
                </a:cubicBezTo>
                <a:cubicBezTo>
                  <a:pt x="1194509" y="169342"/>
                  <a:pt x="1185641" y="147395"/>
                  <a:pt x="1201910" y="150457"/>
                </a:cubicBezTo>
                <a:close/>
                <a:moveTo>
                  <a:pt x="1363258" y="99354"/>
                </a:moveTo>
                <a:cubicBezTo>
                  <a:pt x="1381951" y="102991"/>
                  <a:pt x="1389607" y="117664"/>
                  <a:pt x="1410533" y="119068"/>
                </a:cubicBezTo>
                <a:cubicBezTo>
                  <a:pt x="1420358" y="150648"/>
                  <a:pt x="1397773" y="150776"/>
                  <a:pt x="1382971" y="166343"/>
                </a:cubicBezTo>
                <a:cubicBezTo>
                  <a:pt x="1361982" y="166343"/>
                  <a:pt x="1340928" y="166343"/>
                  <a:pt x="1319938" y="166343"/>
                </a:cubicBezTo>
                <a:cubicBezTo>
                  <a:pt x="1299395" y="165514"/>
                  <a:pt x="1299012" y="184845"/>
                  <a:pt x="1276555" y="182102"/>
                </a:cubicBezTo>
                <a:cubicBezTo>
                  <a:pt x="1262966" y="150329"/>
                  <a:pt x="1285295" y="133933"/>
                  <a:pt x="1296269" y="115113"/>
                </a:cubicBezTo>
                <a:cubicBezTo>
                  <a:pt x="1326956" y="118239"/>
                  <a:pt x="1348584" y="112305"/>
                  <a:pt x="1363258" y="99354"/>
                </a:cubicBezTo>
                <a:close/>
                <a:moveTo>
                  <a:pt x="1379016" y="848"/>
                </a:moveTo>
                <a:cubicBezTo>
                  <a:pt x="1404599" y="-5978"/>
                  <a:pt x="1403515" y="30706"/>
                  <a:pt x="1382971" y="28410"/>
                </a:cubicBezTo>
                <a:cubicBezTo>
                  <a:pt x="1377548" y="23370"/>
                  <a:pt x="1379079" y="11311"/>
                  <a:pt x="1379016" y="848"/>
                </a:cubicBezTo>
                <a:close/>
              </a:path>
            </a:pathLst>
          </a:custGeom>
          <a:gradFill>
            <a:gsLst>
              <a:gs pos="0">
                <a:schemeClr val="accent4"/>
              </a:gs>
              <a:gs pos="100000">
                <a:schemeClr val="accent5"/>
              </a:gs>
            </a:gsLst>
            <a:lin ang="13500032" scaled="0"/>
          </a:gradFill>
          <a:ln>
            <a:noFill/>
          </a:ln>
          <a:effectLst>
            <a:outerShdw blurRad="50800" dist="38100" dir="1026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01" name="Google Shape;201;p5"/>
          <p:cNvSpPr/>
          <p:nvPr/>
        </p:nvSpPr>
        <p:spPr>
          <a:xfrm>
            <a:off x="9425380" y="12"/>
            <a:ext cx="2766220" cy="1851281"/>
          </a:xfrm>
          <a:custGeom>
            <a:avLst/>
            <a:gdLst/>
            <a:ahLst/>
            <a:cxnLst/>
            <a:rect l="l" t="t" r="r" b="b"/>
            <a:pathLst>
              <a:path w="2766220" h="1851281" extrusionOk="0">
                <a:moveTo>
                  <a:pt x="2528228" y="472287"/>
                </a:moveTo>
                <a:cubicBezTo>
                  <a:pt x="2528533" y="495724"/>
                  <a:pt x="2551152" y="477916"/>
                  <a:pt x="2558214" y="488663"/>
                </a:cubicBezTo>
                <a:cubicBezTo>
                  <a:pt x="2554120" y="499307"/>
                  <a:pt x="2545114" y="518957"/>
                  <a:pt x="2566707" y="517625"/>
                </a:cubicBezTo>
                <a:cubicBezTo>
                  <a:pt x="2558827" y="503605"/>
                  <a:pt x="2562922" y="496133"/>
                  <a:pt x="2578990" y="495110"/>
                </a:cubicBezTo>
                <a:cubicBezTo>
                  <a:pt x="2575613" y="485183"/>
                  <a:pt x="2574998" y="476790"/>
                  <a:pt x="2577966" y="470241"/>
                </a:cubicBezTo>
                <a:cubicBezTo>
                  <a:pt x="2556884" y="464509"/>
                  <a:pt x="2541122" y="475563"/>
                  <a:pt x="2528228" y="472287"/>
                </a:cubicBezTo>
                <a:close/>
                <a:moveTo>
                  <a:pt x="2493484" y="324978"/>
                </a:moveTo>
                <a:cubicBezTo>
                  <a:pt x="2495528" y="332889"/>
                  <a:pt x="2503818" y="330798"/>
                  <a:pt x="2509805" y="345689"/>
                </a:cubicBezTo>
                <a:cubicBezTo>
                  <a:pt x="2503971" y="347427"/>
                  <a:pt x="2501515" y="343028"/>
                  <a:pt x="2496500" y="343334"/>
                </a:cubicBezTo>
                <a:cubicBezTo>
                  <a:pt x="2498240" y="349168"/>
                  <a:pt x="2499879" y="354900"/>
                  <a:pt x="2501617" y="360733"/>
                </a:cubicBezTo>
                <a:cubicBezTo>
                  <a:pt x="2519220" y="354080"/>
                  <a:pt x="2513695" y="334840"/>
                  <a:pt x="2514616" y="319182"/>
                </a:cubicBezTo>
                <a:cubicBezTo>
                  <a:pt x="2503767" y="324196"/>
                  <a:pt x="2500799" y="314780"/>
                  <a:pt x="2493839" y="312733"/>
                </a:cubicBezTo>
                <a:cubicBezTo>
                  <a:pt x="2492815" y="318592"/>
                  <a:pt x="2492803" y="322341"/>
                  <a:pt x="2493484" y="324978"/>
                </a:cubicBezTo>
                <a:close/>
                <a:moveTo>
                  <a:pt x="2309198" y="371071"/>
                </a:moveTo>
                <a:cubicBezTo>
                  <a:pt x="2309876" y="378056"/>
                  <a:pt x="2312588" y="384171"/>
                  <a:pt x="2319547" y="382942"/>
                </a:cubicBezTo>
                <a:cubicBezTo>
                  <a:pt x="2329578" y="356536"/>
                  <a:pt x="2373178" y="390618"/>
                  <a:pt x="2383206" y="364212"/>
                </a:cubicBezTo>
                <a:cubicBezTo>
                  <a:pt x="2361483" y="368357"/>
                  <a:pt x="2352656" y="348899"/>
                  <a:pt x="2333927" y="347633"/>
                </a:cubicBezTo>
                <a:cubicBezTo>
                  <a:pt x="2327684" y="347210"/>
                  <a:pt x="2320340" y="348809"/>
                  <a:pt x="2311053" y="353978"/>
                </a:cubicBezTo>
                <a:cubicBezTo>
                  <a:pt x="2309876" y="356231"/>
                  <a:pt x="2308520" y="364086"/>
                  <a:pt x="2309198" y="371071"/>
                </a:cubicBezTo>
                <a:close/>
                <a:moveTo>
                  <a:pt x="2258142" y="1369229"/>
                </a:moveTo>
                <a:cubicBezTo>
                  <a:pt x="2267967" y="1390107"/>
                  <a:pt x="2288230" y="1397067"/>
                  <a:pt x="2297236" y="1395430"/>
                </a:cubicBezTo>
                <a:cubicBezTo>
                  <a:pt x="2307573" y="1403206"/>
                  <a:pt x="2315864" y="1414670"/>
                  <a:pt x="2332955" y="1410065"/>
                </a:cubicBezTo>
                <a:cubicBezTo>
                  <a:pt x="2317296" y="1382125"/>
                  <a:pt x="2348000" y="1379464"/>
                  <a:pt x="2349944" y="1361041"/>
                </a:cubicBezTo>
                <a:cubicBezTo>
                  <a:pt x="2325689" y="1367285"/>
                  <a:pt x="2347591" y="1357562"/>
                  <a:pt x="2346566" y="1349476"/>
                </a:cubicBezTo>
                <a:cubicBezTo>
                  <a:pt x="2328452" y="1358176"/>
                  <a:pt x="2309008" y="1355209"/>
                  <a:pt x="2318320" y="1338935"/>
                </a:cubicBezTo>
                <a:cubicBezTo>
                  <a:pt x="2310440" y="1341494"/>
                  <a:pt x="2304811" y="1339957"/>
                  <a:pt x="2299284" y="1338219"/>
                </a:cubicBezTo>
                <a:cubicBezTo>
                  <a:pt x="2300410" y="1356641"/>
                  <a:pt x="2281987" y="1364420"/>
                  <a:pt x="2258142" y="1369229"/>
                </a:cubicBezTo>
                <a:close/>
                <a:moveTo>
                  <a:pt x="2221707" y="1373731"/>
                </a:moveTo>
                <a:cubicBezTo>
                  <a:pt x="2232454" y="1370252"/>
                  <a:pt x="2235319" y="1374552"/>
                  <a:pt x="2230919" y="1383557"/>
                </a:cubicBezTo>
                <a:cubicBezTo>
                  <a:pt x="2268990" y="1372504"/>
                  <a:pt x="2256709" y="1440359"/>
                  <a:pt x="2278610" y="1438618"/>
                </a:cubicBezTo>
                <a:cubicBezTo>
                  <a:pt x="2278510" y="1433807"/>
                  <a:pt x="2275335" y="1427155"/>
                  <a:pt x="2280965" y="1425416"/>
                </a:cubicBezTo>
                <a:cubicBezTo>
                  <a:pt x="2282601" y="1431249"/>
                  <a:pt x="2287616" y="1430943"/>
                  <a:pt x="2290174" y="1435241"/>
                </a:cubicBezTo>
                <a:cubicBezTo>
                  <a:pt x="2280146" y="1437901"/>
                  <a:pt x="2276666" y="1444042"/>
                  <a:pt x="2276256" y="1451923"/>
                </a:cubicBezTo>
                <a:cubicBezTo>
                  <a:pt x="2293348" y="1458881"/>
                  <a:pt x="2308289" y="1433398"/>
                  <a:pt x="2324869" y="1425007"/>
                </a:cubicBezTo>
                <a:cubicBezTo>
                  <a:pt x="2303891" y="1417740"/>
                  <a:pt x="2291097" y="1415387"/>
                  <a:pt x="2285672" y="1398909"/>
                </a:cubicBezTo>
                <a:cubicBezTo>
                  <a:pt x="2262721" y="1409733"/>
                  <a:pt x="2252206" y="1371392"/>
                  <a:pt x="2237891" y="1365620"/>
                </a:cubicBezTo>
                <a:cubicBezTo>
                  <a:pt x="2233119" y="1363696"/>
                  <a:pt x="2227925" y="1365391"/>
                  <a:pt x="2221707" y="1373731"/>
                </a:cubicBezTo>
                <a:close/>
                <a:moveTo>
                  <a:pt x="2180258" y="166177"/>
                </a:moveTo>
                <a:cubicBezTo>
                  <a:pt x="2207993" y="182757"/>
                  <a:pt x="2220172" y="175491"/>
                  <a:pt x="2252410" y="176411"/>
                </a:cubicBezTo>
                <a:cubicBezTo>
                  <a:pt x="2242995" y="159934"/>
                  <a:pt x="2252103" y="153589"/>
                  <a:pt x="2248009" y="139978"/>
                </a:cubicBezTo>
                <a:cubicBezTo>
                  <a:pt x="2237416" y="141666"/>
                  <a:pt x="2233328" y="131323"/>
                  <a:pt x="2224650" y="129457"/>
                </a:cubicBezTo>
                <a:cubicBezTo>
                  <a:pt x="2221758" y="128835"/>
                  <a:pt x="2218356" y="129155"/>
                  <a:pt x="2214032" y="131176"/>
                </a:cubicBezTo>
                <a:cubicBezTo>
                  <a:pt x="2215156" y="135064"/>
                  <a:pt x="2216282" y="138852"/>
                  <a:pt x="2217408" y="142740"/>
                </a:cubicBezTo>
                <a:cubicBezTo>
                  <a:pt x="2202466" y="145299"/>
                  <a:pt x="2182612" y="154100"/>
                  <a:pt x="2180258" y="166177"/>
                </a:cubicBezTo>
                <a:close/>
                <a:moveTo>
                  <a:pt x="2088148" y="237409"/>
                </a:moveTo>
                <a:cubicBezTo>
                  <a:pt x="2098997" y="232291"/>
                  <a:pt x="2101863" y="241810"/>
                  <a:pt x="2108924" y="243857"/>
                </a:cubicBezTo>
                <a:cubicBezTo>
                  <a:pt x="2106160" y="234237"/>
                  <a:pt x="2124070" y="235873"/>
                  <a:pt x="2122843" y="227174"/>
                </a:cubicBezTo>
                <a:cubicBezTo>
                  <a:pt x="2115014" y="233698"/>
                  <a:pt x="2111502" y="208503"/>
                  <a:pt x="2108767" y="206075"/>
                </a:cubicBezTo>
                <a:cubicBezTo>
                  <a:pt x="2107855" y="205267"/>
                  <a:pt x="2107030" y="206987"/>
                  <a:pt x="2106160" y="213256"/>
                </a:cubicBezTo>
                <a:cubicBezTo>
                  <a:pt x="2122024" y="249689"/>
                  <a:pt x="2085284" y="203635"/>
                  <a:pt x="2088148" y="237409"/>
                </a:cubicBezTo>
                <a:close/>
                <a:moveTo>
                  <a:pt x="1920406" y="1525304"/>
                </a:moveTo>
                <a:cubicBezTo>
                  <a:pt x="1924091" y="1524587"/>
                  <a:pt x="1927570" y="1524178"/>
                  <a:pt x="1927981" y="1529398"/>
                </a:cubicBezTo>
                <a:cubicBezTo>
                  <a:pt x="1929823" y="1536869"/>
                  <a:pt x="1922864" y="1539530"/>
                  <a:pt x="1927264" y="1548432"/>
                </a:cubicBezTo>
                <a:cubicBezTo>
                  <a:pt x="1943843" y="1544544"/>
                  <a:pt x="1936987" y="1527863"/>
                  <a:pt x="1943536" y="1518446"/>
                </a:cubicBezTo>
                <a:cubicBezTo>
                  <a:pt x="1932688" y="1530318"/>
                  <a:pt x="1917438" y="1509953"/>
                  <a:pt x="1920406" y="1525304"/>
                </a:cubicBezTo>
                <a:close/>
                <a:moveTo>
                  <a:pt x="1871077" y="1250715"/>
                </a:moveTo>
                <a:cubicBezTo>
                  <a:pt x="1884996" y="1252762"/>
                  <a:pt x="1896252" y="1241299"/>
                  <a:pt x="1914983" y="1250306"/>
                </a:cubicBezTo>
                <a:cubicBezTo>
                  <a:pt x="1898811" y="1232805"/>
                  <a:pt x="1914676" y="1234954"/>
                  <a:pt x="1910581" y="1213973"/>
                </a:cubicBezTo>
                <a:cubicBezTo>
                  <a:pt x="1884996" y="1219397"/>
                  <a:pt x="1874556" y="1233213"/>
                  <a:pt x="1871077" y="1250715"/>
                </a:cubicBezTo>
                <a:close/>
                <a:moveTo>
                  <a:pt x="1868417" y="101501"/>
                </a:moveTo>
                <a:lnTo>
                  <a:pt x="1869133" y="113163"/>
                </a:lnTo>
                <a:cubicBezTo>
                  <a:pt x="1888576" y="97505"/>
                  <a:pt x="1873328" y="102008"/>
                  <a:pt x="1898095" y="104669"/>
                </a:cubicBezTo>
                <a:cubicBezTo>
                  <a:pt x="1904748" y="89931"/>
                  <a:pt x="1890420" y="94537"/>
                  <a:pt x="1897072" y="79799"/>
                </a:cubicBezTo>
                <a:lnTo>
                  <a:pt x="1881816" y="88683"/>
                </a:lnTo>
                <a:lnTo>
                  <a:pt x="1881051" y="89430"/>
                </a:lnTo>
                <a:cubicBezTo>
                  <a:pt x="1878403" y="93613"/>
                  <a:pt x="1875921" y="97809"/>
                  <a:pt x="1869679" y="101596"/>
                </a:cubicBezTo>
                <a:close/>
                <a:moveTo>
                  <a:pt x="1836484" y="984314"/>
                </a:moveTo>
                <a:cubicBezTo>
                  <a:pt x="1850710" y="981959"/>
                  <a:pt x="1853269" y="1001098"/>
                  <a:pt x="1870565" y="993013"/>
                </a:cubicBezTo>
                <a:cubicBezTo>
                  <a:pt x="1866063" y="982471"/>
                  <a:pt x="1873328" y="978377"/>
                  <a:pt x="1869542" y="968245"/>
                </a:cubicBezTo>
                <a:cubicBezTo>
                  <a:pt x="1864629" y="965380"/>
                  <a:pt x="1855239" y="965405"/>
                  <a:pt x="1847640" y="968144"/>
                </a:cubicBezTo>
                <a:cubicBezTo>
                  <a:pt x="1840041" y="970881"/>
                  <a:pt x="1834233" y="976331"/>
                  <a:pt x="1836484" y="984314"/>
                </a:cubicBezTo>
                <a:close/>
                <a:moveTo>
                  <a:pt x="1696622" y="437289"/>
                </a:moveTo>
                <a:lnTo>
                  <a:pt x="1696656" y="437977"/>
                </a:lnTo>
                <a:lnTo>
                  <a:pt x="1704488" y="432465"/>
                </a:lnTo>
                <a:cubicBezTo>
                  <a:pt x="1706861" y="427127"/>
                  <a:pt x="1706772" y="420462"/>
                  <a:pt x="1704853" y="413848"/>
                </a:cubicBezTo>
                <a:lnTo>
                  <a:pt x="1704847" y="413837"/>
                </a:lnTo>
                <a:lnTo>
                  <a:pt x="1700163" y="414463"/>
                </a:lnTo>
                <a:cubicBezTo>
                  <a:pt x="1698781" y="430275"/>
                  <a:pt x="1696824" y="430659"/>
                  <a:pt x="1696622" y="437289"/>
                </a:cubicBezTo>
                <a:close/>
                <a:moveTo>
                  <a:pt x="1687267" y="456118"/>
                </a:moveTo>
                <a:lnTo>
                  <a:pt x="1687279" y="456121"/>
                </a:lnTo>
                <a:lnTo>
                  <a:pt x="1687280" y="456113"/>
                </a:lnTo>
                <a:close/>
                <a:moveTo>
                  <a:pt x="1669493" y="182448"/>
                </a:moveTo>
                <a:cubicBezTo>
                  <a:pt x="1679114" y="201279"/>
                  <a:pt x="1691908" y="189305"/>
                  <a:pt x="1703575" y="188588"/>
                </a:cubicBezTo>
                <a:cubicBezTo>
                  <a:pt x="1709613" y="199846"/>
                  <a:pt x="1705519" y="210081"/>
                  <a:pt x="1705621" y="220827"/>
                </a:cubicBezTo>
                <a:cubicBezTo>
                  <a:pt x="1713092" y="225739"/>
                  <a:pt x="1721485" y="222362"/>
                  <a:pt x="1729671" y="220622"/>
                </a:cubicBezTo>
                <a:cubicBezTo>
                  <a:pt x="1732485" y="225662"/>
                  <a:pt x="1735479" y="228950"/>
                  <a:pt x="1738570" y="231288"/>
                </a:cubicBezTo>
                <a:lnTo>
                  <a:pt x="1744537" y="234413"/>
                </a:lnTo>
                <a:lnTo>
                  <a:pt x="1741036" y="223809"/>
                </a:lnTo>
                <a:cubicBezTo>
                  <a:pt x="1735164" y="211260"/>
                  <a:pt x="1729791" y="199542"/>
                  <a:pt x="1748469" y="193094"/>
                </a:cubicBezTo>
                <a:lnTo>
                  <a:pt x="1746830" y="187549"/>
                </a:lnTo>
                <a:lnTo>
                  <a:pt x="1741139" y="186084"/>
                </a:lnTo>
                <a:cubicBezTo>
                  <a:pt x="1736094" y="183253"/>
                  <a:pt x="1731258" y="178354"/>
                  <a:pt x="1726806" y="169654"/>
                </a:cubicBezTo>
                <a:cubicBezTo>
                  <a:pt x="1728495" y="165408"/>
                  <a:pt x="1731924" y="161314"/>
                  <a:pt x="1734866" y="157157"/>
                </a:cubicBezTo>
                <a:lnTo>
                  <a:pt x="1736581" y="152860"/>
                </a:lnTo>
                <a:lnTo>
                  <a:pt x="1736494" y="152565"/>
                </a:lnTo>
                <a:cubicBezTo>
                  <a:pt x="1726720" y="152667"/>
                  <a:pt x="1718277" y="150339"/>
                  <a:pt x="1709860" y="147960"/>
                </a:cubicBezTo>
                <a:lnTo>
                  <a:pt x="1703173" y="146719"/>
                </a:lnTo>
                <a:lnTo>
                  <a:pt x="1696833" y="155941"/>
                </a:lnTo>
                <a:cubicBezTo>
                  <a:pt x="1696308" y="160342"/>
                  <a:pt x="1697331" y="164896"/>
                  <a:pt x="1697535" y="169348"/>
                </a:cubicBezTo>
                <a:cubicBezTo>
                  <a:pt x="1688427" y="171189"/>
                  <a:pt x="1679523" y="171600"/>
                  <a:pt x="1669493" y="182448"/>
                </a:cubicBezTo>
                <a:close/>
                <a:moveTo>
                  <a:pt x="1661888" y="1429992"/>
                </a:moveTo>
                <a:cubicBezTo>
                  <a:pt x="1662104" y="1420388"/>
                  <a:pt x="1673273" y="1416741"/>
                  <a:pt x="1674883" y="1407914"/>
                </a:cubicBezTo>
                <a:cubicBezTo>
                  <a:pt x="1683584" y="1406788"/>
                  <a:pt x="1682049" y="1424596"/>
                  <a:pt x="1691566" y="1421834"/>
                </a:cubicBezTo>
                <a:cubicBezTo>
                  <a:pt x="1694534" y="1434830"/>
                  <a:pt x="1680718" y="1438618"/>
                  <a:pt x="1666083" y="1441995"/>
                </a:cubicBezTo>
                <a:cubicBezTo>
                  <a:pt x="1662961" y="1437057"/>
                  <a:pt x="1661816" y="1433194"/>
                  <a:pt x="1661888" y="1429992"/>
                </a:cubicBezTo>
                <a:close/>
                <a:moveTo>
                  <a:pt x="1661863" y="402006"/>
                </a:moveTo>
                <a:lnTo>
                  <a:pt x="1664751" y="400238"/>
                </a:lnTo>
                <a:cubicBezTo>
                  <a:pt x="1668233" y="411700"/>
                  <a:pt x="1682662" y="402898"/>
                  <a:pt x="1683173" y="419990"/>
                </a:cubicBezTo>
                <a:cubicBezTo>
                  <a:pt x="1701825" y="413619"/>
                  <a:pt x="1684037" y="402470"/>
                  <a:pt x="1684771" y="396128"/>
                </a:cubicBezTo>
                <a:lnTo>
                  <a:pt x="1690335" y="393400"/>
                </a:lnTo>
                <a:lnTo>
                  <a:pt x="1676453" y="385805"/>
                </a:lnTo>
                <a:cubicBezTo>
                  <a:pt x="1670057" y="389592"/>
                  <a:pt x="1666347" y="393660"/>
                  <a:pt x="1663775" y="397843"/>
                </a:cubicBezTo>
                <a:close/>
                <a:moveTo>
                  <a:pt x="1614126" y="291546"/>
                </a:moveTo>
                <a:cubicBezTo>
                  <a:pt x="1617298" y="303418"/>
                  <a:pt x="1629273" y="316109"/>
                  <a:pt x="1639611" y="328800"/>
                </a:cubicBezTo>
                <a:cubicBezTo>
                  <a:pt x="1631729" y="353566"/>
                  <a:pt x="1658134" y="374855"/>
                  <a:pt x="1681571" y="362368"/>
                </a:cubicBezTo>
                <a:lnTo>
                  <a:pt x="1679095" y="355268"/>
                </a:lnTo>
                <a:lnTo>
                  <a:pt x="1674372" y="347122"/>
                </a:lnTo>
                <a:lnTo>
                  <a:pt x="1675738" y="345638"/>
                </a:lnTo>
                <a:lnTo>
                  <a:pt x="1669532" y="327840"/>
                </a:lnTo>
                <a:cubicBezTo>
                  <a:pt x="1664325" y="316211"/>
                  <a:pt x="1660282" y="304698"/>
                  <a:pt x="1664478" y="294003"/>
                </a:cubicBezTo>
                <a:cubicBezTo>
                  <a:pt x="1655677" y="293389"/>
                  <a:pt x="1645341" y="307205"/>
                  <a:pt x="1637052" y="301883"/>
                </a:cubicBezTo>
                <a:cubicBezTo>
                  <a:pt x="1633623" y="296101"/>
                  <a:pt x="1629964" y="292852"/>
                  <a:pt x="1626126" y="291380"/>
                </a:cubicBezTo>
                <a:cubicBezTo>
                  <a:pt x="1622288" y="289909"/>
                  <a:pt x="1618271" y="290216"/>
                  <a:pt x="1614126" y="291546"/>
                </a:cubicBezTo>
                <a:close/>
                <a:moveTo>
                  <a:pt x="1591065" y="534718"/>
                </a:moveTo>
                <a:cubicBezTo>
                  <a:pt x="1590962" y="548278"/>
                  <a:pt x="1596412" y="551630"/>
                  <a:pt x="1603115" y="552678"/>
                </a:cubicBezTo>
                <a:lnTo>
                  <a:pt x="1609192" y="553163"/>
                </a:lnTo>
                <a:lnTo>
                  <a:pt x="1622517" y="550783"/>
                </a:lnTo>
                <a:cubicBezTo>
                  <a:pt x="1631421" y="543619"/>
                  <a:pt x="1628862" y="535431"/>
                  <a:pt x="1632855" y="527859"/>
                </a:cubicBezTo>
                <a:lnTo>
                  <a:pt x="1635768" y="526474"/>
                </a:lnTo>
                <a:lnTo>
                  <a:pt x="1625759" y="524483"/>
                </a:lnTo>
                <a:cubicBezTo>
                  <a:pt x="1614195" y="527860"/>
                  <a:pt x="1602628" y="531339"/>
                  <a:pt x="1591065" y="534718"/>
                </a:cubicBezTo>
                <a:close/>
                <a:moveTo>
                  <a:pt x="1573564" y="539733"/>
                </a:moveTo>
                <a:lnTo>
                  <a:pt x="1573702" y="542102"/>
                </a:lnTo>
                <a:lnTo>
                  <a:pt x="1574519" y="551295"/>
                </a:lnTo>
                <a:lnTo>
                  <a:pt x="1582478" y="552595"/>
                </a:lnTo>
                <a:close/>
                <a:moveTo>
                  <a:pt x="1568447" y="478736"/>
                </a:moveTo>
                <a:cubicBezTo>
                  <a:pt x="1569469" y="497668"/>
                  <a:pt x="1583491" y="492756"/>
                  <a:pt x="1584514" y="511793"/>
                </a:cubicBezTo>
                <a:cubicBezTo>
                  <a:pt x="1602168" y="510923"/>
                  <a:pt x="1617033" y="507622"/>
                  <a:pt x="1631617" y="502786"/>
                </a:cubicBezTo>
                <a:lnTo>
                  <a:pt x="1653985" y="493814"/>
                </a:lnTo>
                <a:lnTo>
                  <a:pt x="1652914" y="487228"/>
                </a:lnTo>
                <a:lnTo>
                  <a:pt x="1658628" y="491951"/>
                </a:lnTo>
                <a:lnTo>
                  <a:pt x="1677033" y="484569"/>
                </a:lnTo>
                <a:cubicBezTo>
                  <a:pt x="1671915" y="467273"/>
                  <a:pt x="1666798" y="449874"/>
                  <a:pt x="1661681" y="432475"/>
                </a:cubicBezTo>
                <a:cubicBezTo>
                  <a:pt x="1655029" y="429814"/>
                  <a:pt x="1627498" y="436160"/>
                  <a:pt x="1610305" y="428792"/>
                </a:cubicBezTo>
                <a:cubicBezTo>
                  <a:pt x="1611123" y="414208"/>
                  <a:pt x="1621767" y="411675"/>
                  <a:pt x="1633690" y="410485"/>
                </a:cubicBezTo>
                <a:lnTo>
                  <a:pt x="1642672" y="409416"/>
                </a:lnTo>
                <a:lnTo>
                  <a:pt x="1639353" y="409164"/>
                </a:lnTo>
                <a:cubicBezTo>
                  <a:pt x="1633212" y="408397"/>
                  <a:pt x="1627275" y="405711"/>
                  <a:pt x="1622004" y="396245"/>
                </a:cubicBezTo>
                <a:cubicBezTo>
                  <a:pt x="1607678" y="394710"/>
                  <a:pt x="1620880" y="409651"/>
                  <a:pt x="1609315" y="416304"/>
                </a:cubicBezTo>
                <a:cubicBezTo>
                  <a:pt x="1602357" y="421829"/>
                  <a:pt x="1604916" y="428278"/>
                  <a:pt x="1594271" y="433396"/>
                </a:cubicBezTo>
                <a:lnTo>
                  <a:pt x="1583534" y="435851"/>
                </a:lnTo>
                <a:lnTo>
                  <a:pt x="1587100" y="437673"/>
                </a:lnTo>
                <a:cubicBezTo>
                  <a:pt x="1588966" y="439467"/>
                  <a:pt x="1590296" y="442250"/>
                  <a:pt x="1590552" y="447009"/>
                </a:cubicBezTo>
                <a:cubicBezTo>
                  <a:pt x="1574586" y="452842"/>
                  <a:pt x="1591473" y="476587"/>
                  <a:pt x="1568447" y="478736"/>
                </a:cubicBezTo>
                <a:close/>
                <a:moveTo>
                  <a:pt x="1506430" y="448722"/>
                </a:moveTo>
                <a:lnTo>
                  <a:pt x="1511851" y="457653"/>
                </a:lnTo>
                <a:cubicBezTo>
                  <a:pt x="1516456" y="452740"/>
                  <a:pt x="1518080" y="448870"/>
                  <a:pt x="1518350" y="445713"/>
                </a:cubicBezTo>
                <a:lnTo>
                  <a:pt x="1517690" y="442607"/>
                </a:lnTo>
                <a:lnTo>
                  <a:pt x="1513521" y="441275"/>
                </a:lnTo>
                <a:close/>
                <a:moveTo>
                  <a:pt x="1440719" y="400976"/>
                </a:moveTo>
                <a:lnTo>
                  <a:pt x="1440772" y="400980"/>
                </a:lnTo>
                <a:cubicBezTo>
                  <a:pt x="1448806" y="404025"/>
                  <a:pt x="1454998" y="410421"/>
                  <a:pt x="1457710" y="423265"/>
                </a:cubicBezTo>
                <a:lnTo>
                  <a:pt x="1459187" y="416379"/>
                </a:lnTo>
                <a:lnTo>
                  <a:pt x="1443415" y="396857"/>
                </a:lnTo>
                <a:close/>
                <a:moveTo>
                  <a:pt x="1430783" y="446735"/>
                </a:moveTo>
                <a:lnTo>
                  <a:pt x="1439783" y="457744"/>
                </a:lnTo>
                <a:lnTo>
                  <a:pt x="1448908" y="457345"/>
                </a:lnTo>
                <a:cubicBezTo>
                  <a:pt x="1447424" y="448237"/>
                  <a:pt x="1441437" y="447316"/>
                  <a:pt x="1435066" y="447086"/>
                </a:cubicBezTo>
                <a:close/>
                <a:moveTo>
                  <a:pt x="1355981" y="1413850"/>
                </a:moveTo>
                <a:cubicBezTo>
                  <a:pt x="1349739" y="1399114"/>
                  <a:pt x="1363658" y="1395430"/>
                  <a:pt x="1373995" y="1389698"/>
                </a:cubicBezTo>
                <a:cubicBezTo>
                  <a:pt x="1385560" y="1407300"/>
                  <a:pt x="1371640" y="1411087"/>
                  <a:pt x="1355981" y="1413850"/>
                </a:cubicBezTo>
                <a:close/>
                <a:moveTo>
                  <a:pt x="1315587" y="501248"/>
                </a:moveTo>
                <a:lnTo>
                  <a:pt x="1315713" y="502312"/>
                </a:lnTo>
                <a:lnTo>
                  <a:pt x="1319234" y="497024"/>
                </a:lnTo>
                <a:close/>
                <a:moveTo>
                  <a:pt x="1314463" y="565214"/>
                </a:moveTo>
                <a:lnTo>
                  <a:pt x="1317473" y="565204"/>
                </a:lnTo>
                <a:lnTo>
                  <a:pt x="1317717" y="563962"/>
                </a:lnTo>
                <a:cubicBezTo>
                  <a:pt x="1321414" y="560815"/>
                  <a:pt x="1326198" y="558819"/>
                  <a:pt x="1327119" y="556209"/>
                </a:cubicBezTo>
                <a:cubicBezTo>
                  <a:pt x="1327836" y="554162"/>
                  <a:pt x="1311562" y="543415"/>
                  <a:pt x="1329472" y="542904"/>
                </a:cubicBezTo>
                <a:cubicBezTo>
                  <a:pt x="1327068" y="535894"/>
                  <a:pt x="1322206" y="536994"/>
                  <a:pt x="1318420" y="540653"/>
                </a:cubicBezTo>
                <a:lnTo>
                  <a:pt x="1316263" y="546789"/>
                </a:lnTo>
                <a:lnTo>
                  <a:pt x="1315998" y="549350"/>
                </a:lnTo>
                <a:cubicBezTo>
                  <a:pt x="1309243" y="553956"/>
                  <a:pt x="1308731" y="559277"/>
                  <a:pt x="1314463" y="565214"/>
                </a:cubicBezTo>
                <a:close/>
                <a:moveTo>
                  <a:pt x="1271581" y="566135"/>
                </a:moveTo>
                <a:cubicBezTo>
                  <a:pt x="1275777" y="564191"/>
                  <a:pt x="1279948" y="562528"/>
                  <a:pt x="1284194" y="560174"/>
                </a:cubicBezTo>
                <a:lnTo>
                  <a:pt x="1296222" y="550877"/>
                </a:lnTo>
                <a:lnTo>
                  <a:pt x="1284864" y="549020"/>
                </a:lnTo>
                <a:lnTo>
                  <a:pt x="1273743" y="544506"/>
                </a:lnTo>
                <a:close/>
                <a:moveTo>
                  <a:pt x="1260528" y="517009"/>
                </a:move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lnTo>
                  <a:pt x="1429626" y="446641"/>
                </a:ln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close/>
                <a:moveTo>
                  <a:pt x="1239009" y="754819"/>
                </a:moveTo>
                <a:lnTo>
                  <a:pt x="1247117" y="766841"/>
                </a:lnTo>
                <a:lnTo>
                  <a:pt x="1249952" y="769659"/>
                </a:lnTo>
                <a:lnTo>
                  <a:pt x="1249330" y="770122"/>
                </a:lnTo>
                <a:lnTo>
                  <a:pt x="1256106" y="780170"/>
                </a:lnTo>
                <a:lnTo>
                  <a:pt x="1258011" y="780650"/>
                </a:lnTo>
                <a:cubicBezTo>
                  <a:pt x="1264152" y="781264"/>
                  <a:pt x="1270268" y="781929"/>
                  <a:pt x="1274924" y="785255"/>
                </a:cubicBez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close/>
                <a:moveTo>
                  <a:pt x="1221738" y="611780"/>
                </a:moveTo>
                <a:cubicBezTo>
                  <a:pt x="1230437" y="622526"/>
                  <a:pt x="1239342" y="630713"/>
                  <a:pt x="1249986" y="622629"/>
                </a:cubicBezTo>
                <a:cubicBezTo>
                  <a:pt x="1249986" y="612420"/>
                  <a:pt x="1240256" y="603765"/>
                  <a:pt x="1230772" y="605819"/>
                </a:cubicBezTo>
                <a:cubicBezTo>
                  <a:pt x="1227610" y="606503"/>
                  <a:pt x="1224476" y="608377"/>
                  <a:pt x="1221738" y="611780"/>
                </a:cubicBezTo>
                <a:close/>
                <a:moveTo>
                  <a:pt x="1194821" y="614338"/>
                </a:moveTo>
                <a:cubicBezTo>
                  <a:pt x="1197689" y="618126"/>
                  <a:pt x="1194414" y="621400"/>
                  <a:pt x="1199018" y="625392"/>
                </a:cubicBezTo>
                <a:cubicBezTo>
                  <a:pt x="1206182" y="626210"/>
                  <a:pt x="1223889" y="614441"/>
                  <a:pt x="1217031" y="605947"/>
                </a:cubicBezTo>
                <a:cubicBezTo>
                  <a:pt x="1209561" y="609221"/>
                  <a:pt x="1202805" y="605435"/>
                  <a:pt x="1194821" y="614338"/>
                </a:cubicBezTo>
                <a:close/>
                <a:moveTo>
                  <a:pt x="1163607" y="659268"/>
                </a:moveTo>
                <a:cubicBezTo>
                  <a:pt x="1162072" y="676052"/>
                  <a:pt x="1172511" y="690995"/>
                  <a:pt x="1189705" y="691198"/>
                </a:cubicBezTo>
                <a:cubicBezTo>
                  <a:pt x="1212222" y="677280"/>
                  <a:pt x="1210787" y="669605"/>
                  <a:pt x="1214575" y="656403"/>
                </a:cubicBezTo>
                <a:cubicBezTo>
                  <a:pt x="1216417" y="649954"/>
                  <a:pt x="1222761" y="644325"/>
                  <a:pt x="1219078" y="638184"/>
                </a:cubicBezTo>
                <a:cubicBezTo>
                  <a:pt x="1197278" y="634092"/>
                  <a:pt x="1182336" y="642791"/>
                  <a:pt x="1163607" y="659268"/>
                </a:cubicBezTo>
                <a:close/>
                <a:moveTo>
                  <a:pt x="1162820" y="1823405"/>
                </a:moveTo>
                <a:cubicBezTo>
                  <a:pt x="1166211" y="1817162"/>
                  <a:pt x="1173144" y="1812838"/>
                  <a:pt x="1183634" y="1810433"/>
                </a:cubicBezTo>
                <a:cubicBezTo>
                  <a:pt x="1192335" y="1815345"/>
                  <a:pt x="1196223" y="1828959"/>
                  <a:pt x="1199600" y="1843388"/>
                </a:cubicBezTo>
                <a:cubicBezTo>
                  <a:pt x="1184453" y="1855465"/>
                  <a:pt x="1180462" y="1850859"/>
                  <a:pt x="1163267" y="1847891"/>
                </a:cubicBezTo>
                <a:cubicBezTo>
                  <a:pt x="1159583" y="1837810"/>
                  <a:pt x="1159430" y="1829648"/>
                  <a:pt x="1162820" y="1823405"/>
                </a:cubicBezTo>
                <a:close/>
                <a:moveTo>
                  <a:pt x="1152930" y="1706349"/>
                </a:move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8022" y="1741759"/>
                  <a:pt x="1233678" y="1769701"/>
                  <a:pt x="1226617" y="1785256"/>
                </a:cubicBezTo>
                <a:cubicBezTo>
                  <a:pt x="1197654" y="1792114"/>
                  <a:pt x="1164802" y="1748003"/>
                  <a:pt x="1183019" y="1722621"/>
                </a:cubicBezTo>
                <a:cubicBezTo>
                  <a:pt x="1172273" y="1718425"/>
                  <a:pt x="1162345" y="1713001"/>
                  <a:pt x="1152930" y="1706349"/>
                </a:cubicBezTo>
                <a:close/>
                <a:moveTo>
                  <a:pt x="1127275" y="834174"/>
                </a:moveTo>
                <a:cubicBezTo>
                  <a:pt x="1129399" y="832459"/>
                  <a:pt x="1131727" y="832280"/>
                  <a:pt x="1134014" y="833087"/>
                </a:cubicBezTo>
                <a:cubicBezTo>
                  <a:pt x="1140874" y="835510"/>
                  <a:pt x="1147360" y="846812"/>
                  <a:pt x="1146823" y="852185"/>
                </a:cubicBezTo>
                <a:cubicBezTo>
                  <a:pt x="1138226" y="858940"/>
                  <a:pt x="1126457" y="841338"/>
                  <a:pt x="1127275" y="834174"/>
                </a:cubicBezTo>
                <a:close/>
                <a:moveTo>
                  <a:pt x="1086440" y="446084"/>
                </a:moveTo>
                <a:cubicBezTo>
                  <a:pt x="1080709" y="438511"/>
                  <a:pt x="1091659" y="430426"/>
                  <a:pt x="1098620" y="431347"/>
                </a:cubicBezTo>
                <a:cubicBezTo>
                  <a:pt x="1104349" y="439023"/>
                  <a:pt x="1093400" y="447006"/>
                  <a:pt x="1086440" y="446084"/>
                </a:cubicBezTo>
                <a:close/>
                <a:moveTo>
                  <a:pt x="1069655" y="271077"/>
                </a:moveTo>
                <a:cubicBezTo>
                  <a:pt x="1071907" y="274047"/>
                  <a:pt x="1074262" y="276911"/>
                  <a:pt x="1076719" y="279879"/>
                </a:cubicBezTo>
                <a:cubicBezTo>
                  <a:pt x="1090022" y="270771"/>
                  <a:pt x="1100871" y="286634"/>
                  <a:pt x="1113663" y="283564"/>
                </a:cubicBezTo>
                <a:cubicBezTo>
                  <a:pt x="1104862" y="275580"/>
                  <a:pt x="1115199" y="269440"/>
                  <a:pt x="1110491" y="261866"/>
                </a:cubicBezTo>
                <a:cubicBezTo>
                  <a:pt x="1103941" y="265141"/>
                  <a:pt x="1098517" y="257875"/>
                  <a:pt x="1091250" y="267906"/>
                </a:cubicBezTo>
                <a:cubicBezTo>
                  <a:pt x="1085212" y="257772"/>
                  <a:pt x="1077434" y="263710"/>
                  <a:pt x="1069655" y="271077"/>
                </a:cubicBezTo>
                <a:close/>
                <a:moveTo>
                  <a:pt x="1060704" y="376484"/>
                </a:moveTo>
                <a:cubicBezTo>
                  <a:pt x="1059409" y="372686"/>
                  <a:pt x="1059755" y="368227"/>
                  <a:pt x="1062800" y="363698"/>
                </a:cubicBezTo>
                <a:cubicBezTo>
                  <a:pt x="1072112" y="359809"/>
                  <a:pt x="1080505" y="364721"/>
                  <a:pt x="1088078" y="376901"/>
                </a:cubicBezTo>
                <a:cubicBezTo>
                  <a:pt x="1083243" y="393328"/>
                  <a:pt x="1064589" y="387878"/>
                  <a:pt x="1060704" y="376484"/>
                </a:cubicBezTo>
                <a:close/>
                <a:moveTo>
                  <a:pt x="1032338" y="894403"/>
                </a:move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8807" y="887700"/>
                  <a:pt x="1060240" y="900288"/>
                  <a:pt x="1044785" y="911237"/>
                </a:cubicBezTo>
                <a:cubicBezTo>
                  <a:pt x="1033374" y="908372"/>
                  <a:pt x="1031788" y="901797"/>
                  <a:pt x="1032338" y="894403"/>
                </a:cubicBezTo>
                <a:close/>
                <a:moveTo>
                  <a:pt x="1016132" y="324400"/>
                </a:moveTo>
                <a:cubicBezTo>
                  <a:pt x="1019099" y="321227"/>
                  <a:pt x="1021607" y="322659"/>
                  <a:pt x="1024101" y="324361"/>
                </a:cubicBezTo>
                <a:cubicBezTo>
                  <a:pt x="1026596" y="326063"/>
                  <a:pt x="1029078" y="328033"/>
                  <a:pt x="1031996" y="325935"/>
                </a:cubicBezTo>
                <a:cubicBezTo>
                  <a:pt x="1033837" y="329721"/>
                  <a:pt x="1027798" y="332587"/>
                  <a:pt x="1030870" y="336476"/>
                </a:cubicBezTo>
                <a:cubicBezTo>
                  <a:pt x="1023295" y="342311"/>
                  <a:pt x="1015210" y="331256"/>
                  <a:pt x="1016132" y="324400"/>
                </a:cubicBezTo>
                <a:close/>
                <a:moveTo>
                  <a:pt x="961703" y="484593"/>
                </a:moveTo>
                <a:cubicBezTo>
                  <a:pt x="958748" y="477588"/>
                  <a:pt x="958537" y="469164"/>
                  <a:pt x="962400" y="460209"/>
                </a:cubicBezTo>
                <a:cubicBezTo>
                  <a:pt x="975193" y="447722"/>
                  <a:pt x="986963" y="445983"/>
                  <a:pt x="998529" y="445266"/>
                </a:cubicBezTo>
                <a:cubicBezTo>
                  <a:pt x="1007535" y="458571"/>
                  <a:pt x="1025852" y="472899"/>
                  <a:pt x="1026469" y="485384"/>
                </a:cubicBezTo>
                <a:cubicBezTo>
                  <a:pt x="1004131" y="513862"/>
                  <a:pt x="970569" y="505610"/>
                  <a:pt x="961703" y="484593"/>
                </a:cubicBezTo>
                <a:close/>
                <a:moveTo>
                  <a:pt x="961607" y="605435"/>
                </a:moveTo>
                <a:cubicBezTo>
                  <a:pt x="960839" y="609375"/>
                  <a:pt x="962093" y="613520"/>
                  <a:pt x="965164" y="617819"/>
                </a:cubicBezTo>
                <a:cubicBezTo>
                  <a:pt x="971302" y="618331"/>
                  <a:pt x="978058" y="612703"/>
                  <a:pt x="984914" y="606459"/>
                </a:cubicBezTo>
                <a:cubicBezTo>
                  <a:pt x="980310" y="598988"/>
                  <a:pt x="975296" y="595713"/>
                  <a:pt x="970178" y="594280"/>
                </a:cubicBezTo>
                <a:cubicBezTo>
                  <a:pt x="965163" y="597759"/>
                  <a:pt x="962374" y="601494"/>
                  <a:pt x="961607" y="605435"/>
                </a:cubicBezTo>
                <a:close/>
                <a:moveTo>
                  <a:pt x="906192" y="1367885"/>
                </a:moveTo>
                <a:cubicBezTo>
                  <a:pt x="907587" y="1362167"/>
                  <a:pt x="909966" y="1356998"/>
                  <a:pt x="909863" y="1350500"/>
                </a:cubicBezTo>
                <a:cubicBezTo>
                  <a:pt x="928285" y="1346097"/>
                  <a:pt x="928694" y="1385296"/>
                  <a:pt x="908431" y="1388572"/>
                </a:cubicBezTo>
                <a:cubicBezTo>
                  <a:pt x="904389" y="1379872"/>
                  <a:pt x="904798" y="1373604"/>
                  <a:pt x="906192" y="1367885"/>
                </a:cubicBezTo>
                <a:close/>
                <a:moveTo>
                  <a:pt x="877902" y="858299"/>
                </a:move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ubicBezTo>
                  <a:pt x="914913" y="876645"/>
                  <a:pt x="902426" y="869072"/>
                  <a:pt x="887995" y="879307"/>
                </a:cubicBezTo>
                <a:cubicBezTo>
                  <a:pt x="878733" y="871732"/>
                  <a:pt x="877403" y="864926"/>
                  <a:pt x="877902" y="858299"/>
                </a:cubicBezTo>
                <a:close/>
                <a:moveTo>
                  <a:pt x="870597" y="234951"/>
                </a:moveTo>
                <a:cubicBezTo>
                  <a:pt x="875612" y="233363"/>
                  <a:pt x="880550" y="232801"/>
                  <a:pt x="885360" y="233607"/>
                </a:cubicBezTo>
                <a:cubicBezTo>
                  <a:pt x="890170" y="234412"/>
                  <a:pt x="894852" y="236587"/>
                  <a:pt x="899355" y="240476"/>
                </a:cubicBezTo>
                <a:cubicBezTo>
                  <a:pt x="898128" y="248767"/>
                  <a:pt x="882673" y="249996"/>
                  <a:pt x="873156" y="261867"/>
                </a:cubicBezTo>
                <a:cubicBezTo>
                  <a:pt x="876738" y="253372"/>
                  <a:pt x="874282" y="244162"/>
                  <a:pt x="870597" y="234951"/>
                </a:cubicBezTo>
                <a:close/>
                <a:moveTo>
                  <a:pt x="836598" y="1072546"/>
                </a:moveTo>
                <a:cubicBezTo>
                  <a:pt x="837557" y="1069821"/>
                  <a:pt x="838837" y="1067262"/>
                  <a:pt x="837916" y="1063528"/>
                </a:cubicBezTo>
                <a:cubicBezTo>
                  <a:pt x="852653" y="1057284"/>
                  <a:pt x="859306" y="1065983"/>
                  <a:pt x="862068" y="1081538"/>
                </a:cubicBezTo>
                <a:cubicBezTo>
                  <a:pt x="851936" y="1085429"/>
                  <a:pt x="847740" y="1078163"/>
                  <a:pt x="837199" y="1082562"/>
                </a:cubicBezTo>
                <a:cubicBezTo>
                  <a:pt x="834999" y="1078162"/>
                  <a:pt x="835639" y="1075271"/>
                  <a:pt x="836598" y="1072546"/>
                </a:cubicBezTo>
                <a:close/>
                <a:moveTo>
                  <a:pt x="806378" y="453245"/>
                </a:moveTo>
                <a:cubicBezTo>
                  <a:pt x="805744" y="457849"/>
                  <a:pt x="807476" y="462051"/>
                  <a:pt x="813079" y="461130"/>
                </a:cubicBezTo>
                <a:cubicBezTo>
                  <a:pt x="810009" y="456422"/>
                  <a:pt x="817891" y="452739"/>
                  <a:pt x="822290" y="448745"/>
                </a:cubicBezTo>
                <a:cubicBezTo>
                  <a:pt x="819400" y="443962"/>
                  <a:pt x="816444" y="442497"/>
                  <a:pt x="813871" y="442953"/>
                </a:cubicBezTo>
                <a:cubicBezTo>
                  <a:pt x="810011" y="443637"/>
                  <a:pt x="807012" y="448641"/>
                  <a:pt x="806378" y="453245"/>
                </a:cubicBezTo>
                <a:close/>
                <a:moveTo>
                  <a:pt x="786129" y="1122785"/>
                </a:move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4436" y="1104671"/>
                  <a:pt x="848456" y="1124320"/>
                  <a:pt x="840883" y="1138035"/>
                </a:cubicBezTo>
                <a:cubicBezTo>
                  <a:pt x="817958" y="1141719"/>
                  <a:pt x="794523" y="1146119"/>
                  <a:pt x="786129" y="1122785"/>
                </a:cubicBezTo>
                <a:close/>
                <a:moveTo>
                  <a:pt x="782152" y="1356141"/>
                </a:moveTo>
                <a:cubicBezTo>
                  <a:pt x="781244" y="1343515"/>
                  <a:pt x="781781" y="1331668"/>
                  <a:pt x="788688" y="1323276"/>
                </a:cubicBezTo>
                <a:cubicBezTo>
                  <a:pt x="806702" y="1329520"/>
                  <a:pt x="793703" y="1358789"/>
                  <a:pt x="790736" y="1372912"/>
                </a:cubicBezTo>
                <a:cubicBezTo>
                  <a:pt x="788688" y="1382431"/>
                  <a:pt x="800458" y="1392563"/>
                  <a:pt x="784288" y="1393689"/>
                </a:cubicBezTo>
                <a:cubicBezTo>
                  <a:pt x="785414" y="1382175"/>
                  <a:pt x="783061" y="1368768"/>
                  <a:pt x="782152" y="1356141"/>
                </a:cubicBezTo>
                <a:close/>
                <a:moveTo>
                  <a:pt x="777158" y="868048"/>
                </a:moveTo>
                <a:cubicBezTo>
                  <a:pt x="781968" y="864057"/>
                  <a:pt x="786881" y="860168"/>
                  <a:pt x="791690" y="856176"/>
                </a:cubicBezTo>
                <a:cubicBezTo>
                  <a:pt x="798753" y="856687"/>
                  <a:pt x="804892" y="866410"/>
                  <a:pt x="811239" y="874189"/>
                </a:cubicBezTo>
                <a:cubicBezTo>
                  <a:pt x="807349" y="880022"/>
                  <a:pt x="800391" y="885548"/>
                  <a:pt x="801413" y="891894"/>
                </a:cubicBezTo>
                <a:cubicBezTo>
                  <a:pt x="791793" y="898853"/>
                  <a:pt x="777158" y="875928"/>
                  <a:pt x="777158" y="868048"/>
                </a:cubicBezTo>
                <a:close/>
                <a:moveTo>
                  <a:pt x="760134" y="1482524"/>
                </a:moveTo>
                <a:cubicBezTo>
                  <a:pt x="754301" y="1456810"/>
                  <a:pt x="786118" y="1438465"/>
                  <a:pt x="810983" y="1440096"/>
                </a:cubicBezTo>
                <a:cubicBezTo>
                  <a:pt x="819271" y="1440639"/>
                  <a:pt x="826787" y="1443403"/>
                  <a:pt x="831878" y="1448853"/>
                </a:cubicBezTo>
                <a:cubicBezTo>
                  <a:pt x="836689" y="1483137"/>
                  <a:pt x="780705" y="1515170"/>
                  <a:pt x="760134" y="1482524"/>
                </a:cubicBezTo>
                <a:close/>
                <a:moveTo>
                  <a:pt x="759624" y="200155"/>
                </a:move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lose/>
                <a:moveTo>
                  <a:pt x="750112" y="596544"/>
                </a:moveTo>
                <a:cubicBezTo>
                  <a:pt x="749908" y="603004"/>
                  <a:pt x="753720" y="608812"/>
                  <a:pt x="760577" y="610450"/>
                </a:cubicBezTo>
                <a:cubicBezTo>
                  <a:pt x="770606" y="600727"/>
                  <a:pt x="761395" y="589162"/>
                  <a:pt x="763750" y="578723"/>
                </a:cubicBezTo>
                <a:cubicBezTo>
                  <a:pt x="754539" y="582971"/>
                  <a:pt x="750317" y="590083"/>
                  <a:pt x="750112" y="596544"/>
                </a:cubicBezTo>
                <a:close/>
                <a:moveTo>
                  <a:pt x="713980" y="87885"/>
                </a:moveTo>
                <a:cubicBezTo>
                  <a:pt x="723804" y="87682"/>
                  <a:pt x="724315" y="104670"/>
                  <a:pt x="740487" y="92696"/>
                </a:cubicBezTo>
                <a:cubicBezTo>
                  <a:pt x="742738" y="100473"/>
                  <a:pt x="745091" y="108149"/>
                  <a:pt x="747242" y="115825"/>
                </a:cubicBezTo>
                <a:cubicBezTo>
                  <a:pt x="724622" y="127492"/>
                  <a:pt x="706814" y="103443"/>
                  <a:pt x="713980" y="87885"/>
                </a:cubicBezTo>
                <a:close/>
                <a:moveTo>
                  <a:pt x="674780" y="61686"/>
                </a:moveTo>
                <a:cubicBezTo>
                  <a:pt x="698831" y="58001"/>
                  <a:pt x="693099" y="59740"/>
                  <a:pt x="715307" y="49711"/>
                </a:cubicBezTo>
                <a:cubicBezTo>
                  <a:pt x="717559" y="57387"/>
                  <a:pt x="719914" y="65165"/>
                  <a:pt x="722165" y="72842"/>
                </a:cubicBezTo>
                <a:cubicBezTo>
                  <a:pt x="703129" y="83997"/>
                  <a:pt x="708145" y="77754"/>
                  <a:pt x="689211" y="88806"/>
                </a:cubicBezTo>
                <a:cubicBezTo>
                  <a:pt x="682251" y="83588"/>
                  <a:pt x="676930" y="75604"/>
                  <a:pt x="674780" y="61686"/>
                </a:cubicBezTo>
                <a:close/>
                <a:moveTo>
                  <a:pt x="581515" y="184833"/>
                </a:moveTo>
                <a:lnTo>
                  <a:pt x="591722" y="186117"/>
                </a:lnTo>
                <a:lnTo>
                  <a:pt x="590858" y="181018"/>
                </a:lnTo>
                <a:close/>
                <a:moveTo>
                  <a:pt x="581227" y="84729"/>
                </a:moveTo>
                <a:cubicBezTo>
                  <a:pt x="582926" y="77178"/>
                  <a:pt x="595130" y="75297"/>
                  <a:pt x="594440" y="66393"/>
                </a:cubicBezTo>
                <a:cubicBezTo>
                  <a:pt x="611837" y="68542"/>
                  <a:pt x="604060" y="96994"/>
                  <a:pt x="583897" y="94640"/>
                </a:cubicBezTo>
                <a:cubicBezTo>
                  <a:pt x="581262" y="90393"/>
                  <a:pt x="580661" y="87246"/>
                  <a:pt x="581227" y="84729"/>
                </a:cubicBezTo>
                <a:close/>
                <a:moveTo>
                  <a:pt x="549442" y="589162"/>
                </a:moveTo>
                <a:cubicBezTo>
                  <a:pt x="553793" y="585632"/>
                  <a:pt x="557911" y="584429"/>
                  <a:pt x="561890" y="584685"/>
                </a:cubicBezTo>
                <a:cubicBezTo>
                  <a:pt x="565869" y="584940"/>
                  <a:pt x="569708" y="586655"/>
                  <a:pt x="573494" y="588957"/>
                </a:cubicBezTo>
                <a:cubicBezTo>
                  <a:pt x="575641" y="591210"/>
                  <a:pt x="555275" y="595507"/>
                  <a:pt x="549442" y="589162"/>
                </a:cubicBezTo>
                <a:close/>
                <a:moveTo>
                  <a:pt x="511592" y="221243"/>
                </a:moveTo>
                <a:lnTo>
                  <a:pt x="531123" y="206396"/>
                </a:lnTo>
                <a:cubicBezTo>
                  <a:pt x="543711" y="200564"/>
                  <a:pt x="555608" y="201350"/>
                  <a:pt x="568282" y="194595"/>
                </a:cubicBezTo>
                <a:lnTo>
                  <a:pt x="580892" y="185087"/>
                </a:lnTo>
                <a:lnTo>
                  <a:pt x="560027" y="193606"/>
                </a:lnTo>
                <a:cubicBezTo>
                  <a:pt x="551251" y="196191"/>
                  <a:pt x="542143" y="197700"/>
                  <a:pt x="527201" y="199746"/>
                </a:cubicBezTo>
                <a:close/>
                <a:moveTo>
                  <a:pt x="494484" y="367486"/>
                </a:moveTo>
                <a:cubicBezTo>
                  <a:pt x="504719" y="364518"/>
                  <a:pt x="525290" y="377414"/>
                  <a:pt x="505845" y="387340"/>
                </a:cubicBezTo>
                <a:cubicBezTo>
                  <a:pt x="499601" y="380484"/>
                  <a:pt x="493972" y="373729"/>
                  <a:pt x="494484" y="367486"/>
                </a:cubicBezTo>
                <a:close/>
                <a:moveTo>
                  <a:pt x="466646" y="511381"/>
                </a:moveTo>
                <a:cubicBezTo>
                  <a:pt x="475346" y="504216"/>
                  <a:pt x="484043" y="497154"/>
                  <a:pt x="492743" y="489990"/>
                </a:cubicBezTo>
                <a:cubicBezTo>
                  <a:pt x="509015" y="494596"/>
                  <a:pt x="528153" y="494699"/>
                  <a:pt x="535217" y="518339"/>
                </a:cubicBezTo>
                <a:cubicBezTo>
                  <a:pt x="530305" y="535738"/>
                  <a:pt x="516692" y="551908"/>
                  <a:pt x="496837" y="554467"/>
                </a:cubicBezTo>
                <a:cubicBezTo>
                  <a:pt x="479644" y="532668"/>
                  <a:pt x="465929" y="535431"/>
                  <a:pt x="466646" y="511381"/>
                </a:cubicBezTo>
                <a:close/>
                <a:moveTo>
                  <a:pt x="450135" y="46027"/>
                </a:moveTo>
                <a:cubicBezTo>
                  <a:pt x="451771" y="40500"/>
                  <a:pt x="453409" y="34871"/>
                  <a:pt x="450851" y="26992"/>
                </a:cubicBezTo>
                <a:cubicBezTo>
                  <a:pt x="457861" y="26020"/>
                  <a:pt x="464923" y="24945"/>
                  <a:pt x="470438" y="26685"/>
                </a:cubicBezTo>
                <a:cubicBezTo>
                  <a:pt x="475952" y="28424"/>
                  <a:pt x="479917" y="32978"/>
                  <a:pt x="480736" y="43264"/>
                </a:cubicBezTo>
                <a:cubicBezTo>
                  <a:pt x="464463" y="55135"/>
                  <a:pt x="466305" y="50632"/>
                  <a:pt x="450135" y="46027"/>
                </a:cubicBezTo>
                <a:close/>
                <a:moveTo>
                  <a:pt x="418307" y="300659"/>
                </a:moveTo>
                <a:cubicBezTo>
                  <a:pt x="420865" y="290731"/>
                  <a:pt x="421580" y="279781"/>
                  <a:pt x="436320" y="276505"/>
                </a:cubicBezTo>
                <a:cubicBezTo>
                  <a:pt x="446041" y="281928"/>
                  <a:pt x="450034" y="295643"/>
                  <a:pt x="444814" y="305365"/>
                </a:cubicBezTo>
                <a:cubicBezTo>
                  <a:pt x="435398" y="304956"/>
                  <a:pt x="427722" y="301170"/>
                  <a:pt x="418307" y="300659"/>
                </a:cubicBezTo>
                <a:close/>
                <a:moveTo>
                  <a:pt x="411141" y="1044696"/>
                </a:moveTo>
                <a:cubicBezTo>
                  <a:pt x="427722" y="1041013"/>
                  <a:pt x="438774" y="1047460"/>
                  <a:pt x="442767" y="1066803"/>
                </a:cubicBezTo>
                <a:cubicBezTo>
                  <a:pt x="429871" y="1072535"/>
                  <a:pt x="420249" y="1072432"/>
                  <a:pt x="412164" y="1069568"/>
                </a:cubicBezTo>
                <a:cubicBezTo>
                  <a:pt x="408377" y="1059436"/>
                  <a:pt x="415646" y="1055340"/>
                  <a:pt x="411141" y="1044696"/>
                </a:cubicBezTo>
                <a:close/>
                <a:moveTo>
                  <a:pt x="314017" y="117565"/>
                </a:move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lnTo>
                  <a:pt x="2077370" y="0"/>
                </a:lnTo>
                <a:lnTo>
                  <a:pt x="2059936" y="14195"/>
                </a:lnTo>
                <a:cubicBezTo>
                  <a:pt x="2051953" y="23407"/>
                  <a:pt x="2056348" y="33884"/>
                  <a:pt x="2049243" y="43166"/>
                </a:cubicBezTo>
                <a:lnTo>
                  <a:pt x="2044255" y="46876"/>
                </a:lnTo>
                <a:lnTo>
                  <a:pt x="2054592" y="50427"/>
                </a:lnTo>
                <a:cubicBezTo>
                  <a:pt x="2059901" y="52576"/>
                  <a:pt x="2065428" y="54316"/>
                  <a:pt x="2072285" y="53599"/>
                </a:cubicBezTo>
                <a:cubicBezTo>
                  <a:pt x="2069420" y="61787"/>
                  <a:pt x="2069214" y="71304"/>
                  <a:pt x="2075049" y="84200"/>
                </a:cubicBezTo>
                <a:cubicBezTo>
                  <a:pt x="2064506" y="86553"/>
                  <a:pt x="2064917" y="94843"/>
                  <a:pt x="2053657" y="96788"/>
                </a:cubicBezTo>
                <a:cubicBezTo>
                  <a:pt x="2067270" y="105589"/>
                  <a:pt x="2052636" y="109377"/>
                  <a:pt x="2066247" y="118178"/>
                </a:cubicBezTo>
                <a:cubicBezTo>
                  <a:pt x="2073514" y="104362"/>
                  <a:pt x="2091526" y="96379"/>
                  <a:pt x="2107388" y="87168"/>
                </a:cubicBezTo>
                <a:cubicBezTo>
                  <a:pt x="2110664" y="101905"/>
                  <a:pt x="2121615" y="102621"/>
                  <a:pt x="2131541" y="105180"/>
                </a:cubicBezTo>
                <a:cubicBezTo>
                  <a:pt x="2132258" y="112856"/>
                  <a:pt x="2121820" y="114392"/>
                  <a:pt x="2119977" y="108557"/>
                </a:cubicBezTo>
                <a:cubicBezTo>
                  <a:pt x="2116191" y="127491"/>
                  <a:pt x="2098384" y="138852"/>
                  <a:pt x="2112200" y="167406"/>
                </a:cubicBezTo>
                <a:cubicBezTo>
                  <a:pt x="2126937" y="164130"/>
                  <a:pt x="2127653" y="153180"/>
                  <a:pt x="2130212" y="143252"/>
                </a:cubicBezTo>
                <a:cubicBezTo>
                  <a:pt x="2144334" y="161469"/>
                  <a:pt x="2173605" y="140796"/>
                  <a:pt x="2182304" y="127900"/>
                </a:cubicBezTo>
                <a:cubicBezTo>
                  <a:pt x="2176881" y="108148"/>
                  <a:pt x="2149965" y="127798"/>
                  <a:pt x="2144847" y="107533"/>
                </a:cubicBezTo>
                <a:cubicBezTo>
                  <a:pt x="2161324" y="106511"/>
                  <a:pt x="2194074" y="121146"/>
                  <a:pt x="2172070" y="93206"/>
                </a:cubicBezTo>
                <a:cubicBezTo>
                  <a:pt x="2191413" y="91876"/>
                  <a:pt x="2184146" y="106409"/>
                  <a:pt x="2186398" y="120429"/>
                </a:cubicBezTo>
                <a:cubicBezTo>
                  <a:pt x="2192233" y="112345"/>
                  <a:pt x="2206048" y="108455"/>
                  <a:pt x="2211883" y="100370"/>
                </a:cubicBezTo>
                <a:cubicBezTo>
                  <a:pt x="2208915" y="77956"/>
                  <a:pt x="2184146" y="72124"/>
                  <a:pt x="2192436" y="55749"/>
                </a:cubicBezTo>
                <a:cubicBezTo>
                  <a:pt x="2212599" y="57489"/>
                  <a:pt x="2233272" y="101086"/>
                  <a:pt x="2216897" y="117665"/>
                </a:cubicBezTo>
                <a:cubicBezTo>
                  <a:pt x="2219456" y="121965"/>
                  <a:pt x="2224369" y="121759"/>
                  <a:pt x="2226108" y="127593"/>
                </a:cubicBezTo>
                <a:cubicBezTo>
                  <a:pt x="2250466" y="129538"/>
                  <a:pt x="2232555" y="108354"/>
                  <a:pt x="2251591" y="107533"/>
                </a:cubicBezTo>
                <a:cubicBezTo>
                  <a:pt x="2273084" y="128208"/>
                  <a:pt x="2251182" y="140387"/>
                  <a:pt x="2258755" y="174570"/>
                </a:cubicBezTo>
                <a:cubicBezTo>
                  <a:pt x="2263975" y="182962"/>
                  <a:pt x="2278406" y="174160"/>
                  <a:pt x="2277178" y="194322"/>
                </a:cubicBezTo>
                <a:cubicBezTo>
                  <a:pt x="2281270" y="188487"/>
                  <a:pt x="2282807" y="181222"/>
                  <a:pt x="2283625" y="173547"/>
                </a:cubicBezTo>
                <a:cubicBezTo>
                  <a:pt x="2300921" y="188387"/>
                  <a:pt x="2290380" y="153793"/>
                  <a:pt x="2300921" y="168429"/>
                </a:cubicBezTo>
                <a:cubicBezTo>
                  <a:pt x="2304709" y="163312"/>
                  <a:pt x="2311053" y="135986"/>
                  <a:pt x="2298158" y="137725"/>
                </a:cubicBezTo>
                <a:cubicBezTo>
                  <a:pt x="2315044" y="118280"/>
                  <a:pt x="2394771" y="99142"/>
                  <a:pt x="2394464" y="165974"/>
                </a:cubicBezTo>
                <a:cubicBezTo>
                  <a:pt x="2410532" y="160242"/>
                  <a:pt x="2415445" y="148267"/>
                  <a:pt x="2431512" y="142537"/>
                </a:cubicBezTo>
                <a:cubicBezTo>
                  <a:pt x="2443180" y="160242"/>
                  <a:pt x="2416160" y="156863"/>
                  <a:pt x="2406029" y="162595"/>
                </a:cubicBezTo>
                <a:cubicBezTo>
                  <a:pt x="2411657" y="173035"/>
                  <a:pt x="2429772" y="160549"/>
                  <a:pt x="2430181" y="180609"/>
                </a:cubicBezTo>
                <a:cubicBezTo>
                  <a:pt x="2436733" y="177641"/>
                  <a:pt x="2431921" y="168633"/>
                  <a:pt x="2430898" y="161571"/>
                </a:cubicBezTo>
                <a:cubicBezTo>
                  <a:pt x="2439801" y="166074"/>
                  <a:pt x="2446248" y="174979"/>
                  <a:pt x="2463238" y="164642"/>
                </a:cubicBezTo>
                <a:cubicBezTo>
                  <a:pt x="2469481" y="169862"/>
                  <a:pt x="2447376" y="174979"/>
                  <a:pt x="2447579" y="175491"/>
                </a:cubicBezTo>
                <a:cubicBezTo>
                  <a:pt x="2450344" y="183371"/>
                  <a:pt x="2456483" y="174467"/>
                  <a:pt x="2460885" y="177844"/>
                </a:cubicBezTo>
                <a:cubicBezTo>
                  <a:pt x="2463340" y="179788"/>
                  <a:pt x="2462523" y="186851"/>
                  <a:pt x="2464262" y="189410"/>
                </a:cubicBezTo>
                <a:cubicBezTo>
                  <a:pt x="2471016" y="198825"/>
                  <a:pt x="2488212" y="209060"/>
                  <a:pt x="2490156" y="213256"/>
                </a:cubicBezTo>
                <a:cubicBezTo>
                  <a:pt x="2493839" y="221341"/>
                  <a:pt x="2487085" y="223591"/>
                  <a:pt x="2487801" y="226458"/>
                </a:cubicBezTo>
                <a:cubicBezTo>
                  <a:pt x="2489336" y="233008"/>
                  <a:pt x="2503256" y="248769"/>
                  <a:pt x="2480638" y="266270"/>
                </a:cubicBezTo>
                <a:cubicBezTo>
                  <a:pt x="2492100" y="268930"/>
                  <a:pt x="2498649" y="280700"/>
                  <a:pt x="2506529" y="290116"/>
                </a:cubicBezTo>
                <a:cubicBezTo>
                  <a:pt x="2514308" y="276505"/>
                  <a:pt x="2504484" y="253375"/>
                  <a:pt x="2532730" y="251021"/>
                </a:cubicBezTo>
                <a:cubicBezTo>
                  <a:pt x="2553096" y="260742"/>
                  <a:pt x="2528841" y="273229"/>
                  <a:pt x="2529659" y="283361"/>
                </a:cubicBezTo>
                <a:cubicBezTo>
                  <a:pt x="2530068" y="288683"/>
                  <a:pt x="2544500" y="290832"/>
                  <a:pt x="2544603" y="291549"/>
                </a:cubicBezTo>
                <a:cubicBezTo>
                  <a:pt x="2546239" y="301066"/>
                  <a:pt x="2537233" y="316521"/>
                  <a:pt x="2541533" y="323890"/>
                </a:cubicBezTo>
                <a:cubicBezTo>
                  <a:pt x="2547365" y="333611"/>
                  <a:pt x="2555655" y="343334"/>
                  <a:pt x="2563944" y="336170"/>
                </a:cubicBezTo>
                <a:cubicBezTo>
                  <a:pt x="2571110" y="320615"/>
                  <a:pt x="2565581" y="298201"/>
                  <a:pt x="2588507" y="291242"/>
                </a:cubicBezTo>
                <a:cubicBezTo>
                  <a:pt x="2588815" y="296257"/>
                  <a:pt x="2584413" y="298713"/>
                  <a:pt x="2586050" y="304545"/>
                </a:cubicBezTo>
                <a:cubicBezTo>
                  <a:pt x="2591270" y="304136"/>
                  <a:pt x="2590862" y="300657"/>
                  <a:pt x="2590144" y="297075"/>
                </a:cubicBezTo>
                <a:cubicBezTo>
                  <a:pt x="2605088" y="299429"/>
                  <a:pt x="2616344" y="308435"/>
                  <a:pt x="2623509" y="325014"/>
                </a:cubicBezTo>
                <a:cubicBezTo>
                  <a:pt x="2630878" y="335351"/>
                  <a:pt x="2645002" y="333100"/>
                  <a:pt x="2653497" y="341287"/>
                </a:cubicBezTo>
                <a:cubicBezTo>
                  <a:pt x="2682254" y="335046"/>
                  <a:pt x="2647150" y="311198"/>
                  <a:pt x="2678980" y="321229"/>
                </a:cubicBezTo>
                <a:cubicBezTo>
                  <a:pt x="2695150" y="312324"/>
                  <a:pt x="2669769" y="310483"/>
                  <a:pt x="2672122" y="298098"/>
                </a:cubicBezTo>
                <a:cubicBezTo>
                  <a:pt x="2683688" y="291754"/>
                  <a:pt x="2685633" y="303113"/>
                  <a:pt x="2688805" y="312018"/>
                </a:cubicBezTo>
                <a:cubicBezTo>
                  <a:pt x="2696583" y="303318"/>
                  <a:pt x="2687782" y="285613"/>
                  <a:pt x="2690135" y="273946"/>
                </a:cubicBezTo>
                <a:cubicBezTo>
                  <a:pt x="2714801" y="273332"/>
                  <a:pt x="2693820" y="291958"/>
                  <a:pt x="2700370" y="308639"/>
                </a:cubicBezTo>
                <a:cubicBezTo>
                  <a:pt x="2700164" y="289707"/>
                  <a:pt x="2741411" y="281109"/>
                  <a:pt x="2748367" y="300760"/>
                </a:cubicBezTo>
                <a:cubicBezTo>
                  <a:pt x="2755480" y="300581"/>
                  <a:pt x="2760164" y="299084"/>
                  <a:pt x="2763574" y="296898"/>
                </a:cubicBezTo>
                <a:lnTo>
                  <a:pt x="2766220" y="294106"/>
                </a:lnTo>
                <a:lnTo>
                  <a:pt x="2766220" y="371265"/>
                </a:lnTo>
                <a:lnTo>
                  <a:pt x="2753665" y="384694"/>
                </a:lnTo>
                <a:cubicBezTo>
                  <a:pt x="2741537" y="394250"/>
                  <a:pt x="2727747" y="400954"/>
                  <a:pt x="2714493" y="398804"/>
                </a:cubicBezTo>
                <a:cubicBezTo>
                  <a:pt x="2715311" y="419581"/>
                  <a:pt x="2713162" y="398601"/>
                  <a:pt x="2685529" y="407300"/>
                </a:cubicBezTo>
                <a:cubicBezTo>
                  <a:pt x="2678776" y="387752"/>
                  <a:pt x="2651141" y="376802"/>
                  <a:pt x="2658613" y="358686"/>
                </a:cubicBezTo>
                <a:cubicBezTo>
                  <a:pt x="2645719" y="345790"/>
                  <a:pt x="2651961" y="383760"/>
                  <a:pt x="2627295" y="380485"/>
                </a:cubicBezTo>
                <a:cubicBezTo>
                  <a:pt x="2626274" y="402591"/>
                  <a:pt x="2631492" y="428075"/>
                  <a:pt x="2621156" y="445166"/>
                </a:cubicBezTo>
                <a:cubicBezTo>
                  <a:pt x="2647252" y="460621"/>
                  <a:pt x="2652677" y="423776"/>
                  <a:pt x="2669769" y="418250"/>
                </a:cubicBezTo>
                <a:cubicBezTo>
                  <a:pt x="2678160" y="430634"/>
                  <a:pt x="2693002" y="454786"/>
                  <a:pt x="2685120" y="470343"/>
                </a:cubicBezTo>
                <a:cubicBezTo>
                  <a:pt x="2705693" y="476790"/>
                  <a:pt x="2718790" y="524072"/>
                  <a:pt x="2690647" y="531545"/>
                </a:cubicBezTo>
                <a:cubicBezTo>
                  <a:pt x="2700982" y="548533"/>
                  <a:pt x="2692080" y="554982"/>
                  <a:pt x="2687577" y="563884"/>
                </a:cubicBezTo>
                <a:cubicBezTo>
                  <a:pt x="2696992" y="572687"/>
                  <a:pt x="2723805" y="568900"/>
                  <a:pt x="2713471" y="587730"/>
                </a:cubicBezTo>
                <a:cubicBezTo>
                  <a:pt x="2726980" y="583740"/>
                  <a:pt x="2740489" y="579748"/>
                  <a:pt x="2753998" y="575757"/>
                </a:cubicBezTo>
                <a:cubicBezTo>
                  <a:pt x="2766175" y="581898"/>
                  <a:pt x="2758705" y="598888"/>
                  <a:pt x="2758399" y="612191"/>
                </a:cubicBezTo>
                <a:lnTo>
                  <a:pt x="2766220" y="603629"/>
                </a:lnTo>
                <a:lnTo>
                  <a:pt x="2766220" y="1626656"/>
                </a:lnTo>
                <a:lnTo>
                  <a:pt x="2762389" y="1629386"/>
                </a:lnTo>
                <a:cubicBezTo>
                  <a:pt x="2768122" y="1604005"/>
                  <a:pt x="2745504" y="1601243"/>
                  <a:pt x="2727286" y="1595715"/>
                </a:cubicBezTo>
                <a:cubicBezTo>
                  <a:pt x="2711217" y="1601549"/>
                  <a:pt x="2706305" y="1613422"/>
                  <a:pt x="2690238" y="1619153"/>
                </a:cubicBezTo>
                <a:cubicBezTo>
                  <a:pt x="2692899" y="1612499"/>
                  <a:pt x="2698220" y="1607281"/>
                  <a:pt x="2704157" y="1602470"/>
                </a:cubicBezTo>
                <a:cubicBezTo>
                  <a:pt x="2676625" y="1594795"/>
                  <a:pt x="2687986" y="1568492"/>
                  <a:pt x="2668028" y="1543929"/>
                </a:cubicBezTo>
                <a:cubicBezTo>
                  <a:pt x="2685427" y="1540450"/>
                  <a:pt x="2681948" y="1525610"/>
                  <a:pt x="2699346" y="1522131"/>
                </a:cubicBezTo>
                <a:cubicBezTo>
                  <a:pt x="2689726" y="1513125"/>
                  <a:pt x="2683892" y="1496953"/>
                  <a:pt x="2675910" y="1485083"/>
                </a:cubicBezTo>
                <a:cubicBezTo>
                  <a:pt x="2668028" y="1499206"/>
                  <a:pt x="2664448" y="1484775"/>
                  <a:pt x="2646946" y="1493577"/>
                </a:cubicBezTo>
                <a:cubicBezTo>
                  <a:pt x="2645002" y="1485184"/>
                  <a:pt x="2643058" y="1476895"/>
                  <a:pt x="2635994" y="1477919"/>
                </a:cubicBezTo>
                <a:cubicBezTo>
                  <a:pt x="2652575" y="1479556"/>
                  <a:pt x="2654314" y="1426131"/>
                  <a:pt x="2679595" y="1433604"/>
                </a:cubicBezTo>
                <a:cubicBezTo>
                  <a:pt x="2678980" y="1416922"/>
                  <a:pt x="2664345" y="1425927"/>
                  <a:pt x="2657180" y="1421322"/>
                </a:cubicBezTo>
                <a:cubicBezTo>
                  <a:pt x="2662911" y="1410883"/>
                  <a:pt x="2691467" y="1359302"/>
                  <a:pt x="2685120" y="1387957"/>
                </a:cubicBezTo>
                <a:cubicBezTo>
                  <a:pt x="2707840" y="1387446"/>
                  <a:pt x="2681026" y="1356232"/>
                  <a:pt x="2704872" y="1369638"/>
                </a:cubicBezTo>
                <a:cubicBezTo>
                  <a:pt x="2701905" y="1363191"/>
                  <a:pt x="2703134" y="1358995"/>
                  <a:pt x="2707226" y="1356333"/>
                </a:cubicBezTo>
                <a:cubicBezTo>
                  <a:pt x="2703643" y="1349476"/>
                  <a:pt x="2694026" y="1353877"/>
                  <a:pt x="2695661" y="1359711"/>
                </a:cubicBezTo>
                <a:cubicBezTo>
                  <a:pt x="2686349" y="1359711"/>
                  <a:pt x="2695764" y="1351626"/>
                  <a:pt x="2690545" y="1342313"/>
                </a:cubicBezTo>
                <a:cubicBezTo>
                  <a:pt x="2666086" y="1345178"/>
                  <a:pt x="2683483" y="1370867"/>
                  <a:pt x="2662605" y="1375678"/>
                </a:cubicBezTo>
                <a:cubicBezTo>
                  <a:pt x="2656567" y="1371787"/>
                  <a:pt x="2652575" y="1364420"/>
                  <a:pt x="2650016" y="1354185"/>
                </a:cubicBezTo>
                <a:cubicBezTo>
                  <a:pt x="2642341" y="1356436"/>
                  <a:pt x="2634563" y="1358790"/>
                  <a:pt x="2626886" y="1361041"/>
                </a:cubicBezTo>
                <a:cubicBezTo>
                  <a:pt x="2612354" y="1366875"/>
                  <a:pt x="2637735" y="1368614"/>
                  <a:pt x="2633641" y="1384171"/>
                </a:cubicBezTo>
                <a:cubicBezTo>
                  <a:pt x="2612661" y="1370149"/>
                  <a:pt x="2596491" y="1395019"/>
                  <a:pt x="2566605" y="1391336"/>
                </a:cubicBezTo>
                <a:cubicBezTo>
                  <a:pt x="2563126" y="1379873"/>
                  <a:pt x="2548695" y="1388572"/>
                  <a:pt x="2548184" y="1371584"/>
                </a:cubicBezTo>
                <a:cubicBezTo>
                  <a:pt x="2545216" y="1365340"/>
                  <a:pt x="2541429" y="1370047"/>
                  <a:pt x="2542453" y="1373220"/>
                </a:cubicBezTo>
                <a:cubicBezTo>
                  <a:pt x="2536210" y="1368103"/>
                  <a:pt x="2529250" y="1352239"/>
                  <a:pt x="2539689" y="1342619"/>
                </a:cubicBezTo>
                <a:cubicBezTo>
                  <a:pt x="2541941" y="1330339"/>
                  <a:pt x="2505506" y="1348863"/>
                  <a:pt x="2524748" y="1334432"/>
                </a:cubicBezTo>
                <a:cubicBezTo>
                  <a:pt x="2521676" y="1328189"/>
                  <a:pt x="2517993" y="1332898"/>
                  <a:pt x="2519016" y="1336172"/>
                </a:cubicBezTo>
                <a:cubicBezTo>
                  <a:pt x="2508373" y="1327985"/>
                  <a:pt x="2509908" y="1315805"/>
                  <a:pt x="2499571" y="1291550"/>
                </a:cubicBezTo>
                <a:cubicBezTo>
                  <a:pt x="2486162" y="1290015"/>
                  <a:pt x="2483298" y="1317035"/>
                  <a:pt x="2493124" y="1312326"/>
                </a:cubicBezTo>
                <a:cubicBezTo>
                  <a:pt x="2482889" y="1326143"/>
                  <a:pt x="2482889" y="1345588"/>
                  <a:pt x="2468663" y="1357255"/>
                </a:cubicBezTo>
                <a:cubicBezTo>
                  <a:pt x="2480739" y="1369638"/>
                  <a:pt x="2507555" y="1349783"/>
                  <a:pt x="2492509" y="1331361"/>
                </a:cubicBezTo>
                <a:cubicBezTo>
                  <a:pt x="2519118" y="1343439"/>
                  <a:pt x="2524440" y="1383660"/>
                  <a:pt x="2522190" y="1410678"/>
                </a:cubicBezTo>
                <a:cubicBezTo>
                  <a:pt x="2508986" y="1414670"/>
                  <a:pt x="2480330" y="1384887"/>
                  <a:pt x="2513695" y="1381716"/>
                </a:cubicBezTo>
                <a:cubicBezTo>
                  <a:pt x="2508578" y="1370252"/>
                  <a:pt x="2487698" y="1387856"/>
                  <a:pt x="2485448" y="1371173"/>
                </a:cubicBezTo>
                <a:cubicBezTo>
                  <a:pt x="2482274" y="1385707"/>
                  <a:pt x="2481251" y="1401262"/>
                  <a:pt x="2480022" y="1416819"/>
                </a:cubicBezTo>
                <a:cubicBezTo>
                  <a:pt x="2464569" y="1415488"/>
                  <a:pt x="2457814" y="1398091"/>
                  <a:pt x="2434378" y="1411394"/>
                </a:cubicBezTo>
                <a:cubicBezTo>
                  <a:pt x="2416979" y="1413544"/>
                  <a:pt x="2433866" y="1423778"/>
                  <a:pt x="2429669" y="1438003"/>
                </a:cubicBezTo>
                <a:cubicBezTo>
                  <a:pt x="2422096" y="1462873"/>
                  <a:pt x="2389244" y="1475052"/>
                  <a:pt x="2429977" y="1481909"/>
                </a:cubicBezTo>
                <a:cubicBezTo>
                  <a:pt x="2428749" y="1497671"/>
                  <a:pt x="2405005" y="1481193"/>
                  <a:pt x="2401729" y="1471369"/>
                </a:cubicBezTo>
                <a:cubicBezTo>
                  <a:pt x="2381569" y="1481398"/>
                  <a:pt x="2379216" y="1501150"/>
                  <a:pt x="2371437" y="1518037"/>
                </a:cubicBezTo>
                <a:cubicBezTo>
                  <a:pt x="2329681" y="1508929"/>
                  <a:pt x="2308905" y="1525508"/>
                  <a:pt x="2295599" y="1559282"/>
                </a:cubicBezTo>
                <a:cubicBezTo>
                  <a:pt x="2277178" y="1551400"/>
                  <a:pt x="2261622" y="1538404"/>
                  <a:pt x="2247292" y="1523257"/>
                </a:cubicBezTo>
                <a:cubicBezTo>
                  <a:pt x="2232964" y="1536459"/>
                  <a:pt x="2243507" y="1563272"/>
                  <a:pt x="2232043" y="1578010"/>
                </a:cubicBezTo>
                <a:cubicBezTo>
                  <a:pt x="2220684" y="1584048"/>
                  <a:pt x="2215567" y="1578624"/>
                  <a:pt x="2207174" y="1579033"/>
                </a:cubicBezTo>
                <a:cubicBezTo>
                  <a:pt x="2238184" y="1606053"/>
                  <a:pt x="2158765" y="1596432"/>
                  <a:pt x="2178622" y="1631433"/>
                </a:cubicBezTo>
                <a:cubicBezTo>
                  <a:pt x="2153342" y="1632765"/>
                  <a:pt x="2155491" y="1638905"/>
                  <a:pt x="2126526" y="1646785"/>
                </a:cubicBezTo>
                <a:cubicBezTo>
                  <a:pt x="2135635" y="1629080"/>
                  <a:pt x="2107594" y="1629183"/>
                  <a:pt x="2107083" y="1602164"/>
                </a:cubicBezTo>
                <a:cubicBezTo>
                  <a:pt x="2093880" y="1587630"/>
                  <a:pt x="2067065" y="1592544"/>
                  <a:pt x="2051612" y="1605949"/>
                </a:cubicBezTo>
                <a:cubicBezTo>
                  <a:pt x="2083952" y="1584560"/>
                  <a:pt x="2007092" y="1591623"/>
                  <a:pt x="2041378" y="1571255"/>
                </a:cubicBezTo>
                <a:cubicBezTo>
                  <a:pt x="2027510" y="1566701"/>
                  <a:pt x="2016482" y="1568108"/>
                  <a:pt x="2004393" y="1570551"/>
                </a:cubicBezTo>
                <a:lnTo>
                  <a:pt x="1974794" y="1574316"/>
                </a:lnTo>
                <a:lnTo>
                  <a:pt x="1975891" y="1587860"/>
                </a:lnTo>
                <a:cubicBezTo>
                  <a:pt x="1978373" y="1601772"/>
                  <a:pt x="1984091" y="1609583"/>
                  <a:pt x="1991536" y="1629078"/>
                </a:cubicBezTo>
                <a:cubicBezTo>
                  <a:pt x="1978411" y="1636064"/>
                  <a:pt x="1964306" y="1601025"/>
                  <a:pt x="1966407" y="1582334"/>
                </a:cubicBezTo>
                <a:lnTo>
                  <a:pt x="1972040" y="1574666"/>
                </a:lnTo>
                <a:lnTo>
                  <a:pt x="1961038" y="1576066"/>
                </a:lnTo>
                <a:cubicBezTo>
                  <a:pt x="1956739" y="1594795"/>
                  <a:pt x="1954486" y="1614649"/>
                  <a:pt x="1945789" y="1630821"/>
                </a:cubicBezTo>
                <a:cubicBezTo>
                  <a:pt x="1897378" y="1666025"/>
                  <a:pt x="1834438" y="1631844"/>
                  <a:pt x="1854190" y="1576066"/>
                </a:cubicBezTo>
                <a:cubicBezTo>
                  <a:pt x="1853166" y="1569107"/>
                  <a:pt x="1849892" y="1566138"/>
                  <a:pt x="1844979" y="1566240"/>
                </a:cubicBezTo>
                <a:cubicBezTo>
                  <a:pt x="1842522" y="1552117"/>
                  <a:pt x="1862378" y="1568288"/>
                  <a:pt x="1869747" y="1565217"/>
                </a:cubicBezTo>
                <a:cubicBezTo>
                  <a:pt x="1882744" y="1549559"/>
                  <a:pt x="1874147" y="1522334"/>
                  <a:pt x="1898301" y="1512817"/>
                </a:cubicBezTo>
                <a:cubicBezTo>
                  <a:pt x="1888067" y="1478634"/>
                  <a:pt x="1872920" y="1438209"/>
                  <a:pt x="1848562" y="1408017"/>
                </a:cubicBezTo>
                <a:cubicBezTo>
                  <a:pt x="1864219" y="1405253"/>
                  <a:pt x="1846514" y="1384274"/>
                  <a:pt x="1866574" y="1383863"/>
                </a:cubicBezTo>
                <a:cubicBezTo>
                  <a:pt x="1865550" y="1389801"/>
                  <a:pt x="1864527" y="1395736"/>
                  <a:pt x="1858386" y="1398806"/>
                </a:cubicBezTo>
                <a:cubicBezTo>
                  <a:pt x="1866675" y="1407403"/>
                  <a:pt x="1875068" y="1415693"/>
                  <a:pt x="1892364" y="1407608"/>
                </a:cubicBezTo>
                <a:cubicBezTo>
                  <a:pt x="1888169" y="1418149"/>
                  <a:pt x="1889908" y="1424187"/>
                  <a:pt x="1899222" y="1430737"/>
                </a:cubicBezTo>
                <a:cubicBezTo>
                  <a:pt x="1899528" y="1422857"/>
                  <a:pt x="1900859" y="1411905"/>
                  <a:pt x="1908022" y="1396657"/>
                </a:cubicBezTo>
                <a:cubicBezTo>
                  <a:pt x="1903624" y="1392871"/>
                  <a:pt x="1899222" y="1389083"/>
                  <a:pt x="1897175" y="1380999"/>
                </a:cubicBezTo>
                <a:cubicBezTo>
                  <a:pt x="1886941" y="1382636"/>
                  <a:pt x="1885099" y="1395224"/>
                  <a:pt x="1879879" y="1386115"/>
                </a:cubicBezTo>
                <a:cubicBezTo>
                  <a:pt x="1873532" y="1374552"/>
                  <a:pt x="1884893" y="1372708"/>
                  <a:pt x="1893797" y="1369434"/>
                </a:cubicBezTo>
                <a:cubicBezTo>
                  <a:pt x="1879981" y="1332384"/>
                  <a:pt x="1856340" y="1313350"/>
                  <a:pt x="1837610" y="1285410"/>
                </a:cubicBezTo>
                <a:cubicBezTo>
                  <a:pt x="1815606" y="1299123"/>
                  <a:pt x="1811512" y="1279881"/>
                  <a:pt x="1793705" y="1285716"/>
                </a:cubicBezTo>
                <a:cubicBezTo>
                  <a:pt x="1785825" y="1259209"/>
                  <a:pt x="1800766" y="1231372"/>
                  <a:pt x="1774977" y="1222059"/>
                </a:cubicBezTo>
                <a:cubicBezTo>
                  <a:pt x="1769142" y="1225334"/>
                  <a:pt x="1774464" y="1234749"/>
                  <a:pt x="1766889" y="1237001"/>
                </a:cubicBezTo>
                <a:cubicBezTo>
                  <a:pt x="1784903" y="1265759"/>
                  <a:pt x="1770268" y="1277937"/>
                  <a:pt x="1785620" y="1300659"/>
                </a:cubicBezTo>
                <a:cubicBezTo>
                  <a:pt x="1761672" y="1286536"/>
                  <a:pt x="1753484" y="1243141"/>
                  <a:pt x="1763410" y="1225437"/>
                </a:cubicBezTo>
                <a:cubicBezTo>
                  <a:pt x="1744170" y="1222878"/>
                  <a:pt x="1755225" y="1200157"/>
                  <a:pt x="1730047" y="1197496"/>
                </a:cubicBezTo>
                <a:cubicBezTo>
                  <a:pt x="1723804" y="1200566"/>
                  <a:pt x="1728613" y="1204251"/>
                  <a:pt x="1731788" y="1203227"/>
                </a:cubicBezTo>
                <a:cubicBezTo>
                  <a:pt x="1731684" y="1212438"/>
                  <a:pt x="1726568" y="1204148"/>
                  <a:pt x="1720221" y="1206604"/>
                </a:cubicBezTo>
                <a:cubicBezTo>
                  <a:pt x="1713365" y="1210186"/>
                  <a:pt x="1717766" y="1219806"/>
                  <a:pt x="1723598" y="1218169"/>
                </a:cubicBezTo>
                <a:cubicBezTo>
                  <a:pt x="1720530" y="1237307"/>
                  <a:pt x="1694534" y="1224923"/>
                  <a:pt x="1687165" y="1222570"/>
                </a:cubicBezTo>
                <a:cubicBezTo>
                  <a:pt x="1689620" y="1209265"/>
                  <a:pt x="1689826" y="1194937"/>
                  <a:pt x="1701799" y="1186852"/>
                </a:cubicBezTo>
                <a:cubicBezTo>
                  <a:pt x="1700163" y="1174570"/>
                  <a:pt x="1685424" y="1192993"/>
                  <a:pt x="1686143" y="1197700"/>
                </a:cubicBezTo>
                <a:cubicBezTo>
                  <a:pt x="1678568" y="1193811"/>
                  <a:pt x="1671095" y="1189718"/>
                  <a:pt x="1663728" y="1185522"/>
                </a:cubicBezTo>
                <a:cubicBezTo>
                  <a:pt x="1654414" y="1196678"/>
                  <a:pt x="1674065" y="1223491"/>
                  <a:pt x="1643361" y="1222979"/>
                </a:cubicBezTo>
                <a:cubicBezTo>
                  <a:pt x="1644590" y="1204865"/>
                  <a:pt x="1642235" y="1197087"/>
                  <a:pt x="1631386" y="1182452"/>
                </a:cubicBezTo>
                <a:cubicBezTo>
                  <a:pt x="1623406" y="1176311"/>
                  <a:pt x="1612557" y="1175390"/>
                  <a:pt x="1603141" y="1171911"/>
                </a:cubicBezTo>
                <a:cubicBezTo>
                  <a:pt x="1607337" y="1153079"/>
                  <a:pt x="1588097" y="1159221"/>
                  <a:pt x="1578987" y="1153898"/>
                </a:cubicBezTo>
                <a:cubicBezTo>
                  <a:pt x="1573359" y="1150622"/>
                  <a:pt x="1566193" y="1137728"/>
                  <a:pt x="1560566" y="1134145"/>
                </a:cubicBezTo>
                <a:cubicBezTo>
                  <a:pt x="1542349" y="1122580"/>
                  <a:pt x="1530477" y="1124320"/>
                  <a:pt x="1505812" y="1118896"/>
                </a:cubicBezTo>
                <a:cubicBezTo>
                  <a:pt x="1499670" y="1100269"/>
                  <a:pt x="1474904" y="1089113"/>
                  <a:pt x="1484730" y="1068542"/>
                </a:cubicBezTo>
                <a:cubicBezTo>
                  <a:pt x="1460370" y="1088908"/>
                  <a:pt x="1426802" y="1074582"/>
                  <a:pt x="1414930" y="1045105"/>
                </a:cubicBezTo>
                <a:cubicBezTo>
                  <a:pt x="1406846" y="1016450"/>
                  <a:pt x="1438061" y="1009081"/>
                  <a:pt x="1419331" y="974591"/>
                </a:cubicBezTo>
                <a:cubicBezTo>
                  <a:pt x="1458835" y="952792"/>
                  <a:pt x="1492917" y="987794"/>
                  <a:pt x="1488412" y="1017065"/>
                </a:cubicBezTo>
                <a:cubicBezTo>
                  <a:pt x="1511133" y="1025865"/>
                  <a:pt x="1531602" y="1038760"/>
                  <a:pt x="1545929" y="1063015"/>
                </a:cubicBezTo>
                <a:cubicBezTo>
                  <a:pt x="1546033" y="1081335"/>
                  <a:pt x="1529145" y="1059742"/>
                  <a:pt x="1516967" y="1071511"/>
                </a:cubicBezTo>
                <a:cubicBezTo>
                  <a:pt x="1519730" y="1087169"/>
                  <a:pt x="1540712" y="1069464"/>
                  <a:pt x="1541121" y="1089523"/>
                </a:cubicBezTo>
                <a:cubicBezTo>
                  <a:pt x="1571006" y="1076321"/>
                  <a:pt x="1590450" y="1082155"/>
                  <a:pt x="1613989" y="1080620"/>
                </a:cubicBezTo>
                <a:cubicBezTo>
                  <a:pt x="1622177" y="1098119"/>
                  <a:pt x="1609588" y="1104159"/>
                  <a:pt x="1620130" y="1122785"/>
                </a:cubicBezTo>
                <a:cubicBezTo>
                  <a:pt x="1625348" y="1131893"/>
                  <a:pt x="1659736" y="1132099"/>
                  <a:pt x="1662295" y="1116644"/>
                </a:cubicBezTo>
                <a:cubicBezTo>
                  <a:pt x="1679488" y="1141514"/>
                  <a:pt x="1714901" y="1133019"/>
                  <a:pt x="1739564" y="1144175"/>
                </a:cubicBezTo>
                <a:cubicBezTo>
                  <a:pt x="1742738" y="1168021"/>
                  <a:pt x="1756963" y="1171706"/>
                  <a:pt x="1768836" y="1179585"/>
                </a:cubicBezTo>
                <a:cubicBezTo>
                  <a:pt x="1775999" y="1172115"/>
                  <a:pt x="1771700" y="1158503"/>
                  <a:pt x="1771906" y="1147245"/>
                </a:cubicBezTo>
                <a:cubicBezTo>
                  <a:pt x="1783061" y="1153386"/>
                  <a:pt x="1805372" y="1139263"/>
                  <a:pt x="1807624" y="1161880"/>
                </a:cubicBezTo>
                <a:cubicBezTo>
                  <a:pt x="1799129" y="1174979"/>
                  <a:pt x="1764945" y="1174264"/>
                  <a:pt x="1781424" y="1200975"/>
                </a:cubicBezTo>
                <a:cubicBezTo>
                  <a:pt x="1785518" y="1208242"/>
                  <a:pt x="1797287" y="1201486"/>
                  <a:pt x="1806295" y="1199951"/>
                </a:cubicBezTo>
                <a:cubicBezTo>
                  <a:pt x="1786029" y="1174367"/>
                  <a:pt x="1808853" y="1168635"/>
                  <a:pt x="1823282" y="1150930"/>
                </a:cubicBezTo>
                <a:cubicBezTo>
                  <a:pt x="1818677" y="1144482"/>
                  <a:pt x="1812331" y="1141207"/>
                  <a:pt x="1802507" y="1144482"/>
                </a:cubicBezTo>
                <a:cubicBezTo>
                  <a:pt x="1828604" y="1138341"/>
                  <a:pt x="1828809" y="1110708"/>
                  <a:pt x="1869133" y="1093413"/>
                </a:cubicBezTo>
                <a:cubicBezTo>
                  <a:pt x="1871077" y="1101804"/>
                  <a:pt x="1873023" y="1110095"/>
                  <a:pt x="1880083" y="1109071"/>
                </a:cubicBezTo>
                <a:cubicBezTo>
                  <a:pt x="1894616" y="1103237"/>
                  <a:pt x="1869133" y="1101498"/>
                  <a:pt x="1873226" y="1085941"/>
                </a:cubicBezTo>
                <a:cubicBezTo>
                  <a:pt x="1889805" y="1076423"/>
                  <a:pt x="1888987" y="1098530"/>
                  <a:pt x="1905566" y="1089011"/>
                </a:cubicBezTo>
                <a:cubicBezTo>
                  <a:pt x="1916211" y="1086658"/>
                  <a:pt x="1915698" y="1078367"/>
                  <a:pt x="1927059" y="1076423"/>
                </a:cubicBezTo>
                <a:cubicBezTo>
                  <a:pt x="1928697" y="1055545"/>
                  <a:pt x="1907001" y="1077549"/>
                  <a:pt x="1908638" y="1056672"/>
                </a:cubicBezTo>
                <a:cubicBezTo>
                  <a:pt x="1900245" y="1058513"/>
                  <a:pt x="1891955" y="1060560"/>
                  <a:pt x="1892979" y="1067622"/>
                </a:cubicBezTo>
                <a:cubicBezTo>
                  <a:pt x="1880698" y="1066803"/>
                  <a:pt x="1892057" y="1038351"/>
                  <a:pt x="1894310" y="1029447"/>
                </a:cubicBezTo>
                <a:cubicBezTo>
                  <a:pt x="1912219" y="1031187"/>
                  <a:pt x="1929412" y="1028935"/>
                  <a:pt x="1918154" y="1003554"/>
                </a:cubicBezTo>
                <a:cubicBezTo>
                  <a:pt x="1901678" y="1023307"/>
                  <a:pt x="1874045" y="1007956"/>
                  <a:pt x="1869542" y="1030470"/>
                </a:cubicBezTo>
                <a:cubicBezTo>
                  <a:pt x="1863196" y="1034564"/>
                  <a:pt x="1863812" y="1021465"/>
                  <a:pt x="1860330" y="1020646"/>
                </a:cubicBezTo>
                <a:cubicBezTo>
                  <a:pt x="1854190" y="1019213"/>
                  <a:pt x="1848969" y="1029344"/>
                  <a:pt x="1850404" y="1029856"/>
                </a:cubicBezTo>
                <a:cubicBezTo>
                  <a:pt x="1832186" y="1024535"/>
                  <a:pt x="1839043" y="1010412"/>
                  <a:pt x="1812331" y="1028424"/>
                </a:cubicBezTo>
                <a:cubicBezTo>
                  <a:pt x="1811207" y="1015630"/>
                  <a:pt x="1803837" y="1014301"/>
                  <a:pt x="1799743" y="1007033"/>
                </a:cubicBezTo>
                <a:cubicBezTo>
                  <a:pt x="1777432" y="1009490"/>
                  <a:pt x="1781218" y="1026070"/>
                  <a:pt x="1762695" y="1030470"/>
                </a:cubicBezTo>
                <a:cubicBezTo>
                  <a:pt x="1755019" y="1002940"/>
                  <a:pt x="1716436" y="1032109"/>
                  <a:pt x="1710295" y="1001916"/>
                </a:cubicBezTo>
                <a:cubicBezTo>
                  <a:pt x="1704051" y="1004987"/>
                  <a:pt x="1708760" y="1008672"/>
                  <a:pt x="1712033" y="1007750"/>
                </a:cubicBezTo>
                <a:cubicBezTo>
                  <a:pt x="1698730" y="1021567"/>
                  <a:pt x="1685117" y="1035179"/>
                  <a:pt x="1666798" y="1046231"/>
                </a:cubicBezTo>
                <a:cubicBezTo>
                  <a:pt x="1650628" y="1031391"/>
                  <a:pt x="1622075" y="1022283"/>
                  <a:pt x="1626680" y="995264"/>
                </a:cubicBezTo>
                <a:cubicBezTo>
                  <a:pt x="1648069" y="993934"/>
                  <a:pt x="1646331" y="980117"/>
                  <a:pt x="1665468" y="977559"/>
                </a:cubicBezTo>
                <a:cubicBezTo>
                  <a:pt x="1671813" y="980732"/>
                  <a:pt x="1673554" y="992399"/>
                  <a:pt x="1682150" y="991478"/>
                </a:cubicBezTo>
                <a:cubicBezTo>
                  <a:pt x="1713466" y="983905"/>
                  <a:pt x="1672836" y="967325"/>
                  <a:pt x="1704255" y="959854"/>
                </a:cubicBezTo>
                <a:cubicBezTo>
                  <a:pt x="1702516" y="945219"/>
                  <a:pt x="1690031" y="950337"/>
                  <a:pt x="1689929" y="932630"/>
                </a:cubicBezTo>
                <a:cubicBezTo>
                  <a:pt x="1700981" y="927205"/>
                  <a:pt x="1708349" y="928536"/>
                  <a:pt x="1710704" y="939078"/>
                </a:cubicBezTo>
                <a:cubicBezTo>
                  <a:pt x="1722883" y="930173"/>
                  <a:pt x="1698422" y="915130"/>
                  <a:pt x="1694738" y="906123"/>
                </a:cubicBezTo>
                <a:cubicBezTo>
                  <a:pt x="1689314" y="915845"/>
                  <a:pt x="1675600" y="919836"/>
                  <a:pt x="1665776" y="914618"/>
                </a:cubicBezTo>
                <a:cubicBezTo>
                  <a:pt x="1659428" y="921168"/>
                  <a:pt x="1687574" y="939385"/>
                  <a:pt x="1695046" y="950028"/>
                </a:cubicBezTo>
                <a:cubicBezTo>
                  <a:pt x="1692179" y="963231"/>
                  <a:pt x="1669051" y="938976"/>
                  <a:pt x="1663422" y="927923"/>
                </a:cubicBezTo>
                <a:cubicBezTo>
                  <a:pt x="1653390" y="940305"/>
                  <a:pt x="1658406" y="960877"/>
                  <a:pt x="1637221" y="967018"/>
                </a:cubicBezTo>
                <a:cubicBezTo>
                  <a:pt x="1608666" y="954940"/>
                  <a:pt x="1626578" y="912059"/>
                  <a:pt x="1599456" y="902746"/>
                </a:cubicBezTo>
                <a:cubicBezTo>
                  <a:pt x="1595209" y="894712"/>
                  <a:pt x="1595222" y="886499"/>
                  <a:pt x="1597021" y="878492"/>
                </a:cubicBezTo>
                <a:lnTo>
                  <a:pt x="1598101" y="875490"/>
                </a:lnTo>
                <a:lnTo>
                  <a:pt x="1596420" y="876748"/>
                </a:lnTo>
                <a:cubicBezTo>
                  <a:pt x="1583294" y="880970"/>
                  <a:pt x="1571262" y="875117"/>
                  <a:pt x="1558295" y="878188"/>
                </a:cubicBezTo>
                <a:lnTo>
                  <a:pt x="1556229" y="879232"/>
                </a:lnTo>
                <a:lnTo>
                  <a:pt x="1556613" y="879501"/>
                </a:lnTo>
                <a:cubicBezTo>
                  <a:pt x="1564762" y="883556"/>
                  <a:pt x="1572591" y="884989"/>
                  <a:pt x="1567730" y="880639"/>
                </a:cubicBezTo>
                <a:cubicBezTo>
                  <a:pt x="1581442" y="892920"/>
                  <a:pt x="1584103" y="902643"/>
                  <a:pt x="1598023" y="940920"/>
                </a:cubicBezTo>
                <a:cubicBezTo>
                  <a:pt x="1547261" y="950949"/>
                  <a:pt x="1521983" y="914106"/>
                  <a:pt x="1493121" y="883812"/>
                </a:cubicBezTo>
                <a:cubicBezTo>
                  <a:pt x="1489233" y="917790"/>
                  <a:pt x="1483193" y="875010"/>
                  <a:pt x="1466614" y="879103"/>
                </a:cubicBez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lose/>
                <a:moveTo>
                  <a:pt x="270010" y="715251"/>
                </a:moveTo>
                <a:cubicBezTo>
                  <a:pt x="285770" y="716172"/>
                  <a:pt x="304908" y="710645"/>
                  <a:pt x="311561" y="728248"/>
                </a:cubicBezTo>
                <a:cubicBezTo>
                  <a:pt x="301940" y="731115"/>
                  <a:pt x="292217" y="733878"/>
                  <a:pt x="282598" y="736744"/>
                </a:cubicBezTo>
                <a:cubicBezTo>
                  <a:pt x="280244" y="726201"/>
                  <a:pt x="271954" y="726611"/>
                  <a:pt x="270010" y="715251"/>
                </a:cubicBezTo>
                <a:close/>
                <a:moveTo>
                  <a:pt x="47079" y="3"/>
                </a:moveTo>
                <a:lnTo>
                  <a:pt x="213467" y="3"/>
                </a:lnTo>
                <a:lnTo>
                  <a:pt x="213433" y="943"/>
                </a:lnTo>
                <a:cubicBezTo>
                  <a:pt x="210886" y="8061"/>
                  <a:pt x="204380" y="6776"/>
                  <a:pt x="216585" y="20745"/>
                </a:cubicBezTo>
                <a:cubicBezTo>
                  <a:pt x="223954" y="18290"/>
                  <a:pt x="224363" y="12021"/>
                  <a:pt x="224760" y="5752"/>
                </a:cubicBezTo>
                <a:lnTo>
                  <a:pt x="227866" y="3"/>
                </a:lnTo>
                <a:lnTo>
                  <a:pt x="259490" y="3"/>
                </a:lnTo>
                <a:lnTo>
                  <a:pt x="271852" y="16959"/>
                </a:ln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close/>
                <a:moveTo>
                  <a:pt x="845" y="15017"/>
                </a:moveTo>
                <a:cubicBezTo>
                  <a:pt x="12411" y="11741"/>
                  <a:pt x="12820" y="28628"/>
                  <a:pt x="27352" y="19723"/>
                </a:cubicBezTo>
                <a:cubicBezTo>
                  <a:pt x="27455" y="32722"/>
                  <a:pt x="24896" y="44286"/>
                  <a:pt x="3609" y="45617"/>
                </a:cubicBezTo>
                <a:cubicBezTo>
                  <a:pt x="-6012" y="30674"/>
                  <a:pt x="7396" y="28219"/>
                  <a:pt x="845" y="15017"/>
                </a:cubicBezTo>
                <a:close/>
              </a:path>
            </a:pathLst>
          </a:custGeom>
          <a:gradFill>
            <a:gsLst>
              <a:gs pos="0">
                <a:schemeClr val="lt1"/>
              </a:gs>
              <a:gs pos="100000">
                <a:schemeClr val="dk2"/>
              </a:gs>
            </a:gsLst>
            <a:lin ang="13500032" scaled="0"/>
          </a:gradFill>
          <a:ln>
            <a:noFill/>
          </a:ln>
          <a:effectLst>
            <a:outerShdw blurRad="50800" dist="38100" dir="1026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02" name="Google Shape;202;p5"/>
          <p:cNvSpPr/>
          <p:nvPr/>
        </p:nvSpPr>
        <p:spPr>
          <a:xfrm>
            <a:off x="10118201" y="1979372"/>
            <a:ext cx="2073744" cy="2976592"/>
          </a:xfrm>
          <a:custGeom>
            <a:avLst/>
            <a:gdLst/>
            <a:ahLst/>
            <a:cxnLst/>
            <a:rect l="l" t="t" r="r" b="b"/>
            <a:pathLst>
              <a:path w="2148957" h="3084551" extrusionOk="0">
                <a:moveTo>
                  <a:pt x="1962724" y="3055868"/>
                </a:moveTo>
                <a:cubicBezTo>
                  <a:pt x="1969088" y="3059794"/>
                  <a:pt x="1969831" y="3071992"/>
                  <a:pt x="1971951" y="3082281"/>
                </a:cubicBezTo>
                <a:cubicBezTo>
                  <a:pt x="1948086" y="3093843"/>
                  <a:pt x="1942039" y="3057566"/>
                  <a:pt x="1962724" y="3055868"/>
                </a:cubicBezTo>
                <a:close/>
                <a:moveTo>
                  <a:pt x="1575451" y="2886574"/>
                </a:moveTo>
                <a:cubicBezTo>
                  <a:pt x="1598468" y="2900788"/>
                  <a:pt x="1617668" y="2920518"/>
                  <a:pt x="1644185" y="2929322"/>
                </a:cubicBezTo>
                <a:cubicBezTo>
                  <a:pt x="1645459" y="2939081"/>
                  <a:pt x="1649278" y="2945020"/>
                  <a:pt x="1655749" y="2947142"/>
                </a:cubicBezTo>
                <a:cubicBezTo>
                  <a:pt x="1651928" y="2956901"/>
                  <a:pt x="1646519" y="2965599"/>
                  <a:pt x="1641005" y="2974191"/>
                </a:cubicBezTo>
                <a:cubicBezTo>
                  <a:pt x="1628063" y="2983738"/>
                  <a:pt x="1618516" y="2970585"/>
                  <a:pt x="1607697" y="2968676"/>
                </a:cubicBezTo>
                <a:cubicBezTo>
                  <a:pt x="1602922" y="2967826"/>
                  <a:pt x="1596877" y="2972919"/>
                  <a:pt x="1592210" y="2971752"/>
                </a:cubicBezTo>
                <a:cubicBezTo>
                  <a:pt x="1580329" y="2968781"/>
                  <a:pt x="1569934" y="2952870"/>
                  <a:pt x="1553599" y="2959236"/>
                </a:cubicBezTo>
                <a:cubicBezTo>
                  <a:pt x="1545643" y="2951067"/>
                  <a:pt x="1536416" y="2944809"/>
                  <a:pt x="1525808" y="2940566"/>
                </a:cubicBezTo>
                <a:cubicBezTo>
                  <a:pt x="1522839" y="2931761"/>
                  <a:pt x="1516792" y="2927307"/>
                  <a:pt x="1516581" y="2914260"/>
                </a:cubicBezTo>
                <a:cubicBezTo>
                  <a:pt x="1512231" y="2914154"/>
                  <a:pt x="1512443" y="2907046"/>
                  <a:pt x="1507352" y="2908002"/>
                </a:cubicBezTo>
                <a:cubicBezTo>
                  <a:pt x="1506821" y="2899940"/>
                  <a:pt x="1516155" y="2898349"/>
                  <a:pt x="1515838" y="2890287"/>
                </a:cubicBezTo>
                <a:cubicBezTo>
                  <a:pt x="1538855" y="2884346"/>
                  <a:pt x="1552434" y="2892621"/>
                  <a:pt x="1575451" y="2886574"/>
                </a:cubicBezTo>
                <a:close/>
                <a:moveTo>
                  <a:pt x="2037613" y="2884241"/>
                </a:moveTo>
                <a:cubicBezTo>
                  <a:pt x="2057129" y="2912882"/>
                  <a:pt x="2038355" y="2933247"/>
                  <a:pt x="2031141" y="2953932"/>
                </a:cubicBezTo>
                <a:cubicBezTo>
                  <a:pt x="2000381" y="2956795"/>
                  <a:pt x="1980227" y="2966766"/>
                  <a:pt x="1968347" y="2982359"/>
                </a:cubicBezTo>
                <a:cubicBezTo>
                  <a:pt x="1949254" y="2982359"/>
                  <a:pt x="1938858" y="2969417"/>
                  <a:pt x="1918068" y="2972069"/>
                </a:cubicBezTo>
                <a:cubicBezTo>
                  <a:pt x="1902263" y="2942900"/>
                  <a:pt x="1924433" y="2938444"/>
                  <a:pt x="1935995" y="2920305"/>
                </a:cubicBezTo>
                <a:cubicBezTo>
                  <a:pt x="1956679" y="2916275"/>
                  <a:pt x="1977362" y="2912245"/>
                  <a:pt x="1997942" y="2908108"/>
                </a:cubicBezTo>
                <a:cubicBezTo>
                  <a:pt x="2018413" y="2905032"/>
                  <a:pt x="2015018" y="2885939"/>
                  <a:pt x="2037613" y="2884241"/>
                </a:cubicBezTo>
                <a:close/>
                <a:moveTo>
                  <a:pt x="1966118" y="2776365"/>
                </a:moveTo>
                <a:cubicBezTo>
                  <a:pt x="1972456" y="2775118"/>
                  <a:pt x="1979377" y="2776842"/>
                  <a:pt x="1977574" y="2783365"/>
                </a:cubicBezTo>
                <a:cubicBezTo>
                  <a:pt x="1971105" y="2784639"/>
                  <a:pt x="1964634" y="2785911"/>
                  <a:pt x="1958163" y="2787184"/>
                </a:cubicBezTo>
                <a:cubicBezTo>
                  <a:pt x="1954027" y="2781827"/>
                  <a:pt x="1959781" y="2777611"/>
                  <a:pt x="1966118" y="2776365"/>
                </a:cubicBezTo>
                <a:close/>
                <a:moveTo>
                  <a:pt x="1601333" y="2772864"/>
                </a:moveTo>
                <a:cubicBezTo>
                  <a:pt x="1606636" y="2773182"/>
                  <a:pt x="1608756" y="2778485"/>
                  <a:pt x="1614486" y="2778274"/>
                </a:cubicBezTo>
                <a:cubicBezTo>
                  <a:pt x="1614060" y="2783684"/>
                  <a:pt x="1608863" y="2785699"/>
                  <a:pt x="1608969" y="2791427"/>
                </a:cubicBezTo>
                <a:cubicBezTo>
                  <a:pt x="1603665" y="2791108"/>
                  <a:pt x="1601544" y="2785910"/>
                  <a:pt x="1595816" y="2786017"/>
                </a:cubicBezTo>
                <a:cubicBezTo>
                  <a:pt x="1596240" y="2780607"/>
                  <a:pt x="1601439" y="2778592"/>
                  <a:pt x="1601333" y="2772864"/>
                </a:cubicBezTo>
                <a:close/>
                <a:moveTo>
                  <a:pt x="1844029" y="2697127"/>
                </a:moveTo>
                <a:cubicBezTo>
                  <a:pt x="1858666" y="2694262"/>
                  <a:pt x="1871502" y="2703280"/>
                  <a:pt x="1880199" y="2718129"/>
                </a:cubicBezTo>
                <a:cubicBezTo>
                  <a:pt x="1880305" y="2737966"/>
                  <a:pt x="1868002" y="2753664"/>
                  <a:pt x="1857606" y="2766817"/>
                </a:cubicBezTo>
                <a:cubicBezTo>
                  <a:pt x="1847211" y="2779970"/>
                  <a:pt x="1833315" y="2791532"/>
                  <a:pt x="1820373" y="2802352"/>
                </a:cubicBezTo>
                <a:cubicBezTo>
                  <a:pt x="1817934" y="2817520"/>
                  <a:pt x="1797886" y="2820915"/>
                  <a:pt x="1799371" y="2838735"/>
                </a:cubicBezTo>
                <a:cubicBezTo>
                  <a:pt x="1782505" y="2844250"/>
                  <a:pt x="1771580" y="2853692"/>
                  <a:pt x="1764474" y="2865678"/>
                </a:cubicBezTo>
                <a:cubicBezTo>
                  <a:pt x="1750152" y="2865359"/>
                  <a:pt x="1746122" y="2849554"/>
                  <a:pt x="1732758" y="2847752"/>
                </a:cubicBezTo>
                <a:cubicBezTo>
                  <a:pt x="1753867" y="2799170"/>
                  <a:pt x="1794704" y="2763848"/>
                  <a:pt x="1815282" y="2714840"/>
                </a:cubicBezTo>
                <a:cubicBezTo>
                  <a:pt x="1829709" y="2715690"/>
                  <a:pt x="1832465" y="2699248"/>
                  <a:pt x="1844029" y="2697127"/>
                </a:cubicBezTo>
                <a:close/>
                <a:moveTo>
                  <a:pt x="2043337" y="2565278"/>
                </a:moveTo>
                <a:cubicBezTo>
                  <a:pt x="1997090" y="2561567"/>
                  <a:pt x="1987756" y="2627438"/>
                  <a:pt x="2033791" y="2619483"/>
                </a:cubicBezTo>
                <a:cubicBezTo>
                  <a:pt x="2035383" y="2610466"/>
                  <a:pt x="2041218" y="2604313"/>
                  <a:pt x="2036231" y="2590842"/>
                </a:cubicBezTo>
                <a:cubicBezTo>
                  <a:pt x="2043869" y="2585858"/>
                  <a:pt x="2048113" y="2578537"/>
                  <a:pt x="2043337" y="2565278"/>
                </a:cubicBezTo>
                <a:close/>
                <a:moveTo>
                  <a:pt x="1582767" y="2555307"/>
                </a:moveTo>
                <a:cubicBezTo>
                  <a:pt x="1590192" y="2573764"/>
                  <a:pt x="1583191" y="2582568"/>
                  <a:pt x="1577994" y="2592434"/>
                </a:cubicBezTo>
                <a:cubicBezTo>
                  <a:pt x="1580859" y="2606541"/>
                  <a:pt x="1581813" y="2623513"/>
                  <a:pt x="1592525" y="2625847"/>
                </a:cubicBezTo>
                <a:cubicBezTo>
                  <a:pt x="1590299" y="2637196"/>
                  <a:pt x="1561022" y="2642606"/>
                  <a:pt x="1550734" y="2638044"/>
                </a:cubicBezTo>
                <a:cubicBezTo>
                  <a:pt x="1548717" y="2627756"/>
                  <a:pt x="1546704" y="2617360"/>
                  <a:pt x="1544687" y="2607071"/>
                </a:cubicBezTo>
                <a:cubicBezTo>
                  <a:pt x="1549567" y="2595827"/>
                  <a:pt x="1559431" y="2587871"/>
                  <a:pt x="1557946" y="2572279"/>
                </a:cubicBezTo>
                <a:cubicBezTo>
                  <a:pt x="1577994" y="2574507"/>
                  <a:pt x="1570358" y="2558172"/>
                  <a:pt x="1582767" y="2555307"/>
                </a:cubicBezTo>
                <a:close/>
                <a:moveTo>
                  <a:pt x="1543202" y="2538866"/>
                </a:moveTo>
                <a:cubicBezTo>
                  <a:pt x="1550310" y="2543320"/>
                  <a:pt x="1550523" y="2558066"/>
                  <a:pt x="1553175" y="2569098"/>
                </a:cubicBezTo>
                <a:cubicBezTo>
                  <a:pt x="1542991" y="2578114"/>
                  <a:pt x="1510851" y="2584266"/>
                  <a:pt x="1502048" y="2575143"/>
                </a:cubicBezTo>
                <a:cubicBezTo>
                  <a:pt x="1502048" y="2553821"/>
                  <a:pt x="1514351" y="2540775"/>
                  <a:pt x="1543202" y="2538866"/>
                </a:cubicBezTo>
                <a:close/>
                <a:moveTo>
                  <a:pt x="1579055" y="2475540"/>
                </a:moveTo>
                <a:cubicBezTo>
                  <a:pt x="1589451" y="2473419"/>
                  <a:pt x="1588180" y="2486891"/>
                  <a:pt x="1595179" y="2496544"/>
                </a:cubicBezTo>
                <a:cubicBezTo>
                  <a:pt x="1595497" y="2496968"/>
                  <a:pt x="1603772" y="2499089"/>
                  <a:pt x="1603665" y="2498876"/>
                </a:cubicBezTo>
                <a:cubicBezTo>
                  <a:pt x="1604726" y="2503650"/>
                  <a:pt x="1594966" y="2520622"/>
                  <a:pt x="1593483" y="2529001"/>
                </a:cubicBezTo>
                <a:cubicBezTo>
                  <a:pt x="1577994" y="2533668"/>
                  <a:pt x="1578314" y="2514894"/>
                  <a:pt x="1566433" y="2514257"/>
                </a:cubicBezTo>
                <a:cubicBezTo>
                  <a:pt x="1562722" y="2496012"/>
                  <a:pt x="1577253" y="2490073"/>
                  <a:pt x="1579055" y="2475540"/>
                </a:cubicBezTo>
                <a:close/>
                <a:moveTo>
                  <a:pt x="1596069" y="2407639"/>
                </a:moveTo>
                <a:cubicBezTo>
                  <a:pt x="1601757" y="2406698"/>
                  <a:pt x="1606902" y="2406592"/>
                  <a:pt x="1610350" y="2409032"/>
                </a:cubicBezTo>
                <a:cubicBezTo>
                  <a:pt x="1601227" y="2422822"/>
                  <a:pt x="1607591" y="2462067"/>
                  <a:pt x="1587650" y="2457718"/>
                </a:cubicBezTo>
                <a:cubicBezTo>
                  <a:pt x="1578208" y="2449021"/>
                  <a:pt x="1576617" y="2423033"/>
                  <a:pt x="1578527" y="2411258"/>
                </a:cubicBezTo>
                <a:cubicBezTo>
                  <a:pt x="1584149" y="2410357"/>
                  <a:pt x="1590381" y="2408581"/>
                  <a:pt x="1596069" y="2407639"/>
                </a:cubicBezTo>
                <a:close/>
                <a:moveTo>
                  <a:pt x="1521245" y="2406487"/>
                </a:moveTo>
                <a:cubicBezTo>
                  <a:pt x="1530473" y="2434702"/>
                  <a:pt x="1496211" y="2442022"/>
                  <a:pt x="1465345" y="2449658"/>
                </a:cubicBezTo>
                <a:cubicBezTo>
                  <a:pt x="1433947" y="2457401"/>
                  <a:pt x="1390138" y="2465994"/>
                  <a:pt x="1371682" y="2464085"/>
                </a:cubicBezTo>
                <a:cubicBezTo>
                  <a:pt x="1365635" y="2466417"/>
                  <a:pt x="1364257" y="2461751"/>
                  <a:pt x="1359270" y="2462494"/>
                </a:cubicBezTo>
                <a:cubicBezTo>
                  <a:pt x="1346543" y="2434808"/>
                  <a:pt x="1369456" y="2431202"/>
                  <a:pt x="1374121" y="2415291"/>
                </a:cubicBezTo>
                <a:cubicBezTo>
                  <a:pt x="1427900" y="2405214"/>
                  <a:pt x="1468845" y="2414443"/>
                  <a:pt x="1521245" y="2406487"/>
                </a:cubicBezTo>
                <a:close/>
                <a:moveTo>
                  <a:pt x="1464498" y="2260847"/>
                </a:moveTo>
                <a:cubicBezTo>
                  <a:pt x="1464391" y="2267637"/>
                  <a:pt x="1468952" y="2267530"/>
                  <a:pt x="1473725" y="2267106"/>
                </a:cubicBezTo>
                <a:cubicBezTo>
                  <a:pt x="1492395" y="2289593"/>
                  <a:pt x="1498971" y="2323961"/>
                  <a:pt x="1490485" y="2352282"/>
                </a:cubicBezTo>
                <a:cubicBezTo>
                  <a:pt x="1478605" y="2354297"/>
                  <a:pt x="1471710" y="2374451"/>
                  <a:pt x="1450178" y="2372330"/>
                </a:cubicBezTo>
                <a:cubicBezTo>
                  <a:pt x="1448374" y="2372117"/>
                  <a:pt x="1441903" y="2366072"/>
                  <a:pt x="1440844" y="2366072"/>
                </a:cubicBezTo>
                <a:cubicBezTo>
                  <a:pt x="1415703" y="2366072"/>
                  <a:pt x="1418038" y="2374345"/>
                  <a:pt x="1403717" y="2361299"/>
                </a:cubicBezTo>
                <a:cubicBezTo>
                  <a:pt x="1400003" y="2357799"/>
                  <a:pt x="1396716" y="2355360"/>
                  <a:pt x="1393745" y="2351115"/>
                </a:cubicBezTo>
                <a:cubicBezTo>
                  <a:pt x="1385791" y="2344433"/>
                  <a:pt x="1379001" y="2309959"/>
                  <a:pt x="1383882" y="2300731"/>
                </a:cubicBezTo>
                <a:cubicBezTo>
                  <a:pt x="1378047" y="2288533"/>
                  <a:pt x="1397246" y="2289063"/>
                  <a:pt x="1400959" y="2285350"/>
                </a:cubicBezTo>
                <a:cubicBezTo>
                  <a:pt x="1407959" y="2278455"/>
                  <a:pt x="1404672" y="2269652"/>
                  <a:pt x="1413369" y="2266787"/>
                </a:cubicBezTo>
                <a:cubicBezTo>
                  <a:pt x="1431297" y="2263499"/>
                  <a:pt x="1450919" y="2257664"/>
                  <a:pt x="1464498" y="2260847"/>
                </a:cubicBezTo>
                <a:close/>
                <a:moveTo>
                  <a:pt x="861577" y="2202189"/>
                </a:moveTo>
                <a:cubicBezTo>
                  <a:pt x="868048" y="2210888"/>
                  <a:pt x="877806" y="2214705"/>
                  <a:pt x="888626" y="2216933"/>
                </a:cubicBezTo>
                <a:cubicBezTo>
                  <a:pt x="890535" y="2236132"/>
                  <a:pt x="901566" y="2261590"/>
                  <a:pt x="896156" y="2275805"/>
                </a:cubicBezTo>
                <a:cubicBezTo>
                  <a:pt x="867304" y="2295958"/>
                  <a:pt x="832936" y="2283972"/>
                  <a:pt x="821163" y="2262439"/>
                </a:cubicBezTo>
                <a:cubicBezTo>
                  <a:pt x="815753" y="2262120"/>
                  <a:pt x="813632" y="2256816"/>
                  <a:pt x="808011" y="2257029"/>
                </a:cubicBezTo>
                <a:cubicBezTo>
                  <a:pt x="805570" y="2240800"/>
                  <a:pt x="825830" y="2239846"/>
                  <a:pt x="825935" y="2225313"/>
                </a:cubicBezTo>
                <a:cubicBezTo>
                  <a:pt x="848848" y="2224995"/>
                  <a:pt x="845983" y="2207387"/>
                  <a:pt x="861577" y="2202189"/>
                </a:cubicBezTo>
                <a:close/>
                <a:moveTo>
                  <a:pt x="1623394" y="2189247"/>
                </a:moveTo>
                <a:cubicBezTo>
                  <a:pt x="1660944" y="2195505"/>
                  <a:pt x="1631669" y="2234329"/>
                  <a:pt x="1632410" y="2255862"/>
                </a:cubicBezTo>
                <a:cubicBezTo>
                  <a:pt x="1622653" y="2257135"/>
                  <a:pt x="1621590" y="2264348"/>
                  <a:pt x="1614591" y="2267424"/>
                </a:cubicBezTo>
                <a:cubicBezTo>
                  <a:pt x="1616606" y="2277818"/>
                  <a:pt x="1618622" y="2288108"/>
                  <a:pt x="1620636" y="2298397"/>
                </a:cubicBezTo>
                <a:cubicBezTo>
                  <a:pt x="1626472" y="2310171"/>
                  <a:pt x="1608863" y="2306141"/>
                  <a:pt x="1612045" y="2316112"/>
                </a:cubicBezTo>
                <a:cubicBezTo>
                  <a:pt x="1621274" y="2345811"/>
                  <a:pt x="1612680" y="2363633"/>
                  <a:pt x="1590935" y="2372543"/>
                </a:cubicBezTo>
                <a:cubicBezTo>
                  <a:pt x="1581708" y="2364694"/>
                  <a:pt x="1582451" y="2341994"/>
                  <a:pt x="1577995" y="2326931"/>
                </a:cubicBezTo>
                <a:cubicBezTo>
                  <a:pt x="1591785" y="2320460"/>
                  <a:pt x="1595284" y="2307202"/>
                  <a:pt x="1609074" y="2300731"/>
                </a:cubicBezTo>
                <a:cubicBezTo>
                  <a:pt x="1612893" y="2278031"/>
                  <a:pt x="1599634" y="2264878"/>
                  <a:pt x="1596876" y="2238783"/>
                </a:cubicBezTo>
                <a:cubicBezTo>
                  <a:pt x="1595391" y="2226585"/>
                  <a:pt x="1604725" y="2221600"/>
                  <a:pt x="1607802" y="2212477"/>
                </a:cubicBezTo>
                <a:cubicBezTo>
                  <a:pt x="1604194" y="2198900"/>
                  <a:pt x="1609393" y="2191156"/>
                  <a:pt x="1623394" y="2189247"/>
                </a:cubicBezTo>
                <a:close/>
                <a:moveTo>
                  <a:pt x="977725" y="2179383"/>
                </a:moveTo>
                <a:cubicBezTo>
                  <a:pt x="985787" y="2195825"/>
                  <a:pt x="999895" y="2203144"/>
                  <a:pt x="1009335" y="2217464"/>
                </a:cubicBezTo>
                <a:cubicBezTo>
                  <a:pt x="999895" y="2229026"/>
                  <a:pt x="1000107" y="2247058"/>
                  <a:pt x="989074" y="2257666"/>
                </a:cubicBezTo>
                <a:cubicBezTo>
                  <a:pt x="985151" y="2258409"/>
                  <a:pt x="981331" y="2259150"/>
                  <a:pt x="977514" y="2260000"/>
                </a:cubicBezTo>
                <a:cubicBezTo>
                  <a:pt x="968179" y="2266895"/>
                  <a:pt x="970513" y="2253742"/>
                  <a:pt x="963512" y="2250666"/>
                </a:cubicBezTo>
                <a:cubicBezTo>
                  <a:pt x="954708" y="2246741"/>
                  <a:pt x="950783" y="2249073"/>
                  <a:pt x="941873" y="2242815"/>
                </a:cubicBezTo>
                <a:cubicBezTo>
                  <a:pt x="939114" y="2240907"/>
                  <a:pt x="935827" y="2233799"/>
                  <a:pt x="927976" y="2233481"/>
                </a:cubicBezTo>
                <a:cubicBezTo>
                  <a:pt x="909945" y="2200174"/>
                  <a:pt x="941873" y="2176307"/>
                  <a:pt x="977725" y="2179383"/>
                </a:cubicBezTo>
                <a:close/>
                <a:moveTo>
                  <a:pt x="797401" y="2162624"/>
                </a:moveTo>
                <a:cubicBezTo>
                  <a:pt x="798355" y="2176625"/>
                  <a:pt x="791778" y="2185748"/>
                  <a:pt x="788067" y="2196673"/>
                </a:cubicBezTo>
                <a:cubicBezTo>
                  <a:pt x="776716" y="2201765"/>
                  <a:pt x="775338" y="2192112"/>
                  <a:pt x="764094" y="2197309"/>
                </a:cubicBezTo>
                <a:cubicBezTo>
                  <a:pt x="762502" y="2189567"/>
                  <a:pt x="761018" y="2181822"/>
                  <a:pt x="759533" y="2174079"/>
                </a:cubicBezTo>
                <a:cubicBezTo>
                  <a:pt x="767063" y="2164533"/>
                  <a:pt x="783400" y="2158698"/>
                  <a:pt x="797401" y="2162624"/>
                </a:cubicBezTo>
                <a:close/>
                <a:moveTo>
                  <a:pt x="1252986" y="2044776"/>
                </a:moveTo>
                <a:cubicBezTo>
                  <a:pt x="1241424" y="2046262"/>
                  <a:pt x="1242061" y="2061324"/>
                  <a:pt x="1249061" y="2065673"/>
                </a:cubicBezTo>
                <a:cubicBezTo>
                  <a:pt x="1254364" y="2064825"/>
                  <a:pt x="1257229" y="2062173"/>
                  <a:pt x="1259987" y="2059522"/>
                </a:cubicBezTo>
                <a:cubicBezTo>
                  <a:pt x="1259351" y="2051990"/>
                  <a:pt x="1253941" y="2051777"/>
                  <a:pt x="1252986" y="2044776"/>
                </a:cubicBezTo>
                <a:close/>
                <a:moveTo>
                  <a:pt x="805675" y="2000013"/>
                </a:moveTo>
                <a:cubicBezTo>
                  <a:pt x="809812" y="2008393"/>
                  <a:pt x="817979" y="2021863"/>
                  <a:pt x="811721" y="2030986"/>
                </a:cubicBezTo>
                <a:cubicBezTo>
                  <a:pt x="795703" y="2038941"/>
                  <a:pt x="787961" y="1998739"/>
                  <a:pt x="805675" y="2000013"/>
                </a:cubicBezTo>
                <a:close/>
                <a:moveTo>
                  <a:pt x="1326070" y="1986223"/>
                </a:moveTo>
                <a:cubicBezTo>
                  <a:pt x="1312388" y="1989407"/>
                  <a:pt x="1294354" y="1989512"/>
                  <a:pt x="1297325" y="2003939"/>
                </a:cubicBezTo>
                <a:cubicBezTo>
                  <a:pt x="1312706" y="2002665"/>
                  <a:pt x="1319388" y="2014333"/>
                  <a:pt x="1335193" y="2012531"/>
                </a:cubicBezTo>
                <a:cubicBezTo>
                  <a:pt x="1333177" y="2002241"/>
                  <a:pt x="1332329" y="1990149"/>
                  <a:pt x="1326070" y="1986223"/>
                </a:cubicBezTo>
                <a:close/>
                <a:moveTo>
                  <a:pt x="770247" y="1942628"/>
                </a:moveTo>
                <a:cubicBezTo>
                  <a:pt x="776399" y="1948356"/>
                  <a:pt x="785309" y="1950160"/>
                  <a:pt x="786370" y="1963525"/>
                </a:cubicBezTo>
                <a:cubicBezTo>
                  <a:pt x="775234" y="1970207"/>
                  <a:pt x="776612" y="1967343"/>
                  <a:pt x="766322" y="1963525"/>
                </a:cubicBezTo>
                <a:cubicBezTo>
                  <a:pt x="769293" y="1957690"/>
                  <a:pt x="767278" y="1948462"/>
                  <a:pt x="770247" y="1942628"/>
                </a:cubicBezTo>
                <a:close/>
                <a:moveTo>
                  <a:pt x="1520609" y="1891712"/>
                </a:moveTo>
                <a:cubicBezTo>
                  <a:pt x="1509047" y="1893940"/>
                  <a:pt x="1497379" y="1896274"/>
                  <a:pt x="1485711" y="1898502"/>
                </a:cubicBezTo>
                <a:cubicBezTo>
                  <a:pt x="1476906" y="1908260"/>
                  <a:pt x="1469693" y="1919080"/>
                  <a:pt x="1463965" y="1930960"/>
                </a:cubicBezTo>
                <a:cubicBezTo>
                  <a:pt x="1466830" y="1944113"/>
                  <a:pt x="1470436" y="1957690"/>
                  <a:pt x="1462270" y="1963419"/>
                </a:cubicBezTo>
                <a:cubicBezTo>
                  <a:pt x="1450493" y="1967767"/>
                  <a:pt x="1445509" y="1958009"/>
                  <a:pt x="1439038" y="1967980"/>
                </a:cubicBezTo>
                <a:cubicBezTo>
                  <a:pt x="1441690" y="1979117"/>
                  <a:pt x="1441903" y="1993862"/>
                  <a:pt x="1449010" y="1998316"/>
                </a:cubicBezTo>
                <a:cubicBezTo>
                  <a:pt x="1462374" y="2004893"/>
                  <a:pt x="1466937" y="1976890"/>
                  <a:pt x="1480090" y="1972010"/>
                </a:cubicBezTo>
                <a:cubicBezTo>
                  <a:pt x="1498121" y="1965115"/>
                  <a:pt x="1508199" y="1970207"/>
                  <a:pt x="1520398" y="1972223"/>
                </a:cubicBezTo>
                <a:cubicBezTo>
                  <a:pt x="1516579" y="1952812"/>
                  <a:pt x="1530793" y="1945597"/>
                  <a:pt x="1536732" y="1932764"/>
                </a:cubicBezTo>
                <a:cubicBezTo>
                  <a:pt x="1534399" y="1914518"/>
                  <a:pt x="1530156" y="1899244"/>
                  <a:pt x="1520609" y="1891712"/>
                </a:cubicBezTo>
                <a:close/>
                <a:moveTo>
                  <a:pt x="1165160" y="1885332"/>
                </a:moveTo>
                <a:cubicBezTo>
                  <a:pt x="1153834" y="1888066"/>
                  <a:pt x="1144924" y="1900675"/>
                  <a:pt x="1128139" y="1900517"/>
                </a:cubicBezTo>
                <a:cubicBezTo>
                  <a:pt x="1130895" y="1916959"/>
                  <a:pt x="1108197" y="1916216"/>
                  <a:pt x="1114879" y="1935309"/>
                </a:cubicBezTo>
                <a:cubicBezTo>
                  <a:pt x="1126863" y="1935733"/>
                  <a:pt x="1133017" y="1944856"/>
                  <a:pt x="1141927" y="1950053"/>
                </a:cubicBezTo>
                <a:cubicBezTo>
                  <a:pt x="1154867" y="1947508"/>
                  <a:pt x="1167810" y="1944962"/>
                  <a:pt x="1180644" y="1942417"/>
                </a:cubicBezTo>
                <a:cubicBezTo>
                  <a:pt x="1192630" y="1964584"/>
                  <a:pt x="1219574" y="1964480"/>
                  <a:pt x="1233043" y="1984315"/>
                </a:cubicBezTo>
                <a:cubicBezTo>
                  <a:pt x="1250652" y="1976253"/>
                  <a:pt x="1266563" y="1987073"/>
                  <a:pt x="1275686" y="1975935"/>
                </a:cubicBezTo>
                <a:cubicBezTo>
                  <a:pt x="1269641" y="1955038"/>
                  <a:pt x="1251289" y="1952386"/>
                  <a:pt x="1240257" y="1938809"/>
                </a:cubicBezTo>
                <a:cubicBezTo>
                  <a:pt x="1236969" y="1922156"/>
                  <a:pt x="1226150" y="1920035"/>
                  <a:pt x="1219361" y="1914731"/>
                </a:cubicBezTo>
                <a:cubicBezTo>
                  <a:pt x="1205041" y="1903380"/>
                  <a:pt x="1195601" y="1885773"/>
                  <a:pt x="1177673" y="1886727"/>
                </a:cubicBezTo>
                <a:cubicBezTo>
                  <a:pt x="1172980" y="1884606"/>
                  <a:pt x="1168936" y="1884420"/>
                  <a:pt x="1165160" y="1885332"/>
                </a:cubicBezTo>
                <a:close/>
                <a:moveTo>
                  <a:pt x="629687" y="1769433"/>
                </a:moveTo>
                <a:cubicBezTo>
                  <a:pt x="633683" y="1768409"/>
                  <a:pt x="638424" y="1768588"/>
                  <a:pt x="643913" y="1770365"/>
                </a:cubicBezTo>
                <a:cubicBezTo>
                  <a:pt x="648687" y="1784790"/>
                  <a:pt x="647626" y="1795293"/>
                  <a:pt x="642216" y="1802823"/>
                </a:cubicBezTo>
                <a:cubicBezTo>
                  <a:pt x="630335" y="1805581"/>
                  <a:pt x="622804" y="1801763"/>
                  <a:pt x="613682" y="1800490"/>
                </a:cubicBezTo>
                <a:cubicBezTo>
                  <a:pt x="612409" y="1786408"/>
                  <a:pt x="617699" y="1772506"/>
                  <a:pt x="629687" y="1769433"/>
                </a:cubicBezTo>
                <a:close/>
                <a:moveTo>
                  <a:pt x="739300" y="1768159"/>
                </a:moveTo>
                <a:cubicBezTo>
                  <a:pt x="763425" y="1773136"/>
                  <a:pt x="777407" y="1794656"/>
                  <a:pt x="775338" y="1824887"/>
                </a:cubicBezTo>
                <a:cubicBezTo>
                  <a:pt x="756457" y="1843557"/>
                  <a:pt x="716786" y="1840798"/>
                  <a:pt x="690161" y="1841753"/>
                </a:cubicBezTo>
                <a:cubicBezTo>
                  <a:pt x="689417" y="1837827"/>
                  <a:pt x="688676" y="1834010"/>
                  <a:pt x="687828" y="1830085"/>
                </a:cubicBezTo>
                <a:cubicBezTo>
                  <a:pt x="706072" y="1816612"/>
                  <a:pt x="694615" y="1783094"/>
                  <a:pt x="712012" y="1768986"/>
                </a:cubicBezTo>
                <a:cubicBezTo>
                  <a:pt x="722089" y="1766679"/>
                  <a:pt x="731258" y="1766500"/>
                  <a:pt x="739300" y="1768159"/>
                </a:cubicBezTo>
                <a:close/>
                <a:moveTo>
                  <a:pt x="1996063" y="1588278"/>
                </a:moveTo>
                <a:cubicBezTo>
                  <a:pt x="1982002" y="1591724"/>
                  <a:pt x="1974683" y="1608312"/>
                  <a:pt x="1974284" y="1621439"/>
                </a:cubicBezTo>
                <a:cubicBezTo>
                  <a:pt x="1997303" y="1632788"/>
                  <a:pt x="2007911" y="1609134"/>
                  <a:pt x="2012366" y="1589827"/>
                </a:cubicBezTo>
                <a:cubicBezTo>
                  <a:pt x="2006187" y="1587441"/>
                  <a:pt x="2000751" y="1587129"/>
                  <a:pt x="1996063" y="1588278"/>
                </a:cubicBezTo>
                <a:close/>
                <a:moveTo>
                  <a:pt x="878477" y="1581018"/>
                </a:moveTo>
                <a:cubicBezTo>
                  <a:pt x="865540" y="1579506"/>
                  <a:pt x="848157" y="1586407"/>
                  <a:pt x="847361" y="1597783"/>
                </a:cubicBezTo>
                <a:cubicBezTo>
                  <a:pt x="859666" y="1600860"/>
                  <a:pt x="863803" y="1616453"/>
                  <a:pt x="872819" y="1624832"/>
                </a:cubicBezTo>
                <a:cubicBezTo>
                  <a:pt x="861999" y="1627378"/>
                  <a:pt x="859453" y="1652729"/>
                  <a:pt x="874304" y="1652729"/>
                </a:cubicBezTo>
                <a:cubicBezTo>
                  <a:pt x="878759" y="1642228"/>
                  <a:pt x="880987" y="1630347"/>
                  <a:pt x="892867" y="1624938"/>
                </a:cubicBezTo>
                <a:cubicBezTo>
                  <a:pt x="887457" y="1607223"/>
                  <a:pt x="883320" y="1600648"/>
                  <a:pt x="889154" y="1585480"/>
                </a:cubicBezTo>
                <a:cubicBezTo>
                  <a:pt x="886608" y="1582960"/>
                  <a:pt x="882790" y="1581522"/>
                  <a:pt x="878477" y="1581018"/>
                </a:cubicBezTo>
                <a:close/>
                <a:moveTo>
                  <a:pt x="461189" y="1575862"/>
                </a:moveTo>
                <a:cubicBezTo>
                  <a:pt x="485439" y="1578578"/>
                  <a:pt x="500395" y="1595105"/>
                  <a:pt x="519170" y="1605845"/>
                </a:cubicBezTo>
                <a:cubicBezTo>
                  <a:pt x="522458" y="1622604"/>
                  <a:pt x="525747" y="1639470"/>
                  <a:pt x="529034" y="1656229"/>
                </a:cubicBezTo>
                <a:cubicBezTo>
                  <a:pt x="528823" y="1671716"/>
                  <a:pt x="515459" y="1678399"/>
                  <a:pt x="521185" y="1698022"/>
                </a:cubicBezTo>
                <a:cubicBezTo>
                  <a:pt x="506654" y="1705130"/>
                  <a:pt x="509836" y="1724011"/>
                  <a:pt x="495516" y="1731223"/>
                </a:cubicBezTo>
                <a:cubicBezTo>
                  <a:pt x="498168" y="1743104"/>
                  <a:pt x="494350" y="1750530"/>
                  <a:pt x="492970" y="1759757"/>
                </a:cubicBezTo>
                <a:cubicBezTo>
                  <a:pt x="453616" y="1768243"/>
                  <a:pt x="412566" y="1779275"/>
                  <a:pt x="392412" y="1759440"/>
                </a:cubicBezTo>
                <a:cubicBezTo>
                  <a:pt x="392201" y="1731330"/>
                  <a:pt x="373531" y="1730799"/>
                  <a:pt x="367062" y="1712131"/>
                </a:cubicBezTo>
                <a:cubicBezTo>
                  <a:pt x="366000" y="1692401"/>
                  <a:pt x="383078" y="1684763"/>
                  <a:pt x="372684" y="1658775"/>
                </a:cubicBezTo>
                <a:cubicBezTo>
                  <a:pt x="381169" y="1645411"/>
                  <a:pt x="388593" y="1631410"/>
                  <a:pt x="387534" y="1611573"/>
                </a:cubicBezTo>
                <a:cubicBezTo>
                  <a:pt x="408217" y="1604148"/>
                  <a:pt x="418720" y="1589828"/>
                  <a:pt x="433357" y="1578477"/>
                </a:cubicBezTo>
                <a:cubicBezTo>
                  <a:pt x="443991" y="1575587"/>
                  <a:pt x="453106" y="1574957"/>
                  <a:pt x="461189" y="1575862"/>
                </a:cubicBezTo>
                <a:close/>
                <a:moveTo>
                  <a:pt x="1500985" y="1525441"/>
                </a:moveTo>
                <a:cubicBezTo>
                  <a:pt x="1508410" y="1534457"/>
                  <a:pt x="1517533" y="1540715"/>
                  <a:pt x="1525700" y="1548777"/>
                </a:cubicBezTo>
                <a:cubicBezTo>
                  <a:pt x="1525276" y="1561930"/>
                  <a:pt x="1514138" y="1567976"/>
                  <a:pt x="1511699" y="1579750"/>
                </a:cubicBezTo>
                <a:cubicBezTo>
                  <a:pt x="1500455" y="1576568"/>
                  <a:pt x="1483059" y="1582402"/>
                  <a:pt x="1477649" y="1570416"/>
                </a:cubicBezTo>
                <a:cubicBezTo>
                  <a:pt x="1459829" y="1569673"/>
                  <a:pt x="1467467" y="1586008"/>
                  <a:pt x="1452827" y="1587282"/>
                </a:cubicBezTo>
                <a:cubicBezTo>
                  <a:pt x="1448797" y="1569568"/>
                  <a:pt x="1424930" y="1581767"/>
                  <a:pt x="1426521" y="1556203"/>
                </a:cubicBezTo>
                <a:cubicBezTo>
                  <a:pt x="1442326" y="1535625"/>
                  <a:pt x="1466298" y="1525760"/>
                  <a:pt x="1500985" y="1525441"/>
                </a:cubicBezTo>
                <a:close/>
                <a:moveTo>
                  <a:pt x="431991" y="1510060"/>
                </a:moveTo>
                <a:cubicBezTo>
                  <a:pt x="438395" y="1508867"/>
                  <a:pt x="444228" y="1508523"/>
                  <a:pt x="448100" y="1511121"/>
                </a:cubicBezTo>
                <a:cubicBezTo>
                  <a:pt x="452345" y="1522896"/>
                  <a:pt x="446404" y="1527880"/>
                  <a:pt x="440357" y="1532760"/>
                </a:cubicBezTo>
                <a:cubicBezTo>
                  <a:pt x="438342" y="1542626"/>
                  <a:pt x="443965" y="1557581"/>
                  <a:pt x="429432" y="1559066"/>
                </a:cubicBezTo>
                <a:cubicBezTo>
                  <a:pt x="422113" y="1546550"/>
                  <a:pt x="415536" y="1532973"/>
                  <a:pt x="412460" y="1514091"/>
                </a:cubicBezTo>
                <a:cubicBezTo>
                  <a:pt x="418612" y="1513295"/>
                  <a:pt x="425587" y="1511254"/>
                  <a:pt x="431991" y="1510060"/>
                </a:cubicBezTo>
                <a:close/>
                <a:moveTo>
                  <a:pt x="843755" y="1497757"/>
                </a:moveTo>
                <a:cubicBezTo>
                  <a:pt x="821903" y="1497650"/>
                  <a:pt x="821268" y="1511758"/>
                  <a:pt x="807267" y="1516955"/>
                </a:cubicBezTo>
                <a:cubicBezTo>
                  <a:pt x="798675" y="1500409"/>
                  <a:pt x="788067" y="1506349"/>
                  <a:pt x="770141" y="1512181"/>
                </a:cubicBezTo>
                <a:cubicBezTo>
                  <a:pt x="768230" y="1528730"/>
                  <a:pt x="773004" y="1564265"/>
                  <a:pt x="783187" y="1578054"/>
                </a:cubicBezTo>
                <a:cubicBezTo>
                  <a:pt x="819888" y="1588449"/>
                  <a:pt x="830389" y="1554294"/>
                  <a:pt x="857544" y="1547293"/>
                </a:cubicBezTo>
                <a:cubicBezTo>
                  <a:pt x="861894" y="1527988"/>
                  <a:pt x="859985" y="1508258"/>
                  <a:pt x="843755" y="1497757"/>
                </a:cubicBezTo>
                <a:close/>
                <a:moveTo>
                  <a:pt x="2138249" y="1458083"/>
                </a:moveTo>
                <a:cubicBezTo>
                  <a:pt x="2139999" y="1458614"/>
                  <a:pt x="2142254" y="1459834"/>
                  <a:pt x="2147504" y="1458614"/>
                </a:cubicBezTo>
                <a:lnTo>
                  <a:pt x="2148957" y="1466191"/>
                </a:lnTo>
                <a:lnTo>
                  <a:pt x="2148957" y="1466372"/>
                </a:lnTo>
                <a:lnTo>
                  <a:pt x="2140649" y="1470402"/>
                </a:lnTo>
                <a:cubicBezTo>
                  <a:pt x="2139230" y="1471556"/>
                  <a:pt x="2138010" y="1471874"/>
                  <a:pt x="2133502" y="1469435"/>
                </a:cubicBezTo>
                <a:cubicBezTo>
                  <a:pt x="2132973" y="1466889"/>
                  <a:pt x="2132441" y="1464237"/>
                  <a:pt x="2132017" y="1461690"/>
                </a:cubicBezTo>
                <a:cubicBezTo>
                  <a:pt x="2135252" y="1457712"/>
                  <a:pt x="2136499" y="1457553"/>
                  <a:pt x="2138249" y="1458083"/>
                </a:cubicBezTo>
                <a:close/>
                <a:moveTo>
                  <a:pt x="1771367" y="1427960"/>
                </a:moveTo>
                <a:cubicBezTo>
                  <a:pt x="1734771" y="1421913"/>
                  <a:pt x="1713769" y="1453842"/>
                  <a:pt x="1681522" y="1461691"/>
                </a:cubicBezTo>
                <a:cubicBezTo>
                  <a:pt x="1690221" y="1488634"/>
                  <a:pt x="1714723" y="1492346"/>
                  <a:pt x="1718436" y="1526819"/>
                </a:cubicBezTo>
                <a:cubicBezTo>
                  <a:pt x="1715253" y="1539231"/>
                  <a:pt x="1688311" y="1535731"/>
                  <a:pt x="1691282" y="1552277"/>
                </a:cubicBezTo>
                <a:cubicBezTo>
                  <a:pt x="1691704" y="1554929"/>
                  <a:pt x="1692236" y="1557476"/>
                  <a:pt x="1692767" y="1560126"/>
                </a:cubicBezTo>
                <a:cubicBezTo>
                  <a:pt x="1700298" y="1562250"/>
                  <a:pt x="1706450" y="1566386"/>
                  <a:pt x="1711330" y="1572538"/>
                </a:cubicBezTo>
                <a:cubicBezTo>
                  <a:pt x="1739757" y="1564582"/>
                  <a:pt x="1758851" y="1593859"/>
                  <a:pt x="1781020" y="1578902"/>
                </a:cubicBezTo>
                <a:cubicBezTo>
                  <a:pt x="1780701" y="1556096"/>
                  <a:pt x="1760970" y="1562037"/>
                  <a:pt x="1757896" y="1543262"/>
                </a:cubicBezTo>
                <a:cubicBezTo>
                  <a:pt x="1754288" y="1525230"/>
                  <a:pt x="1750789" y="1507091"/>
                  <a:pt x="1747182" y="1489058"/>
                </a:cubicBezTo>
                <a:cubicBezTo>
                  <a:pt x="1760122" y="1471979"/>
                  <a:pt x="1766274" y="1450342"/>
                  <a:pt x="1771367" y="1427960"/>
                </a:cubicBezTo>
                <a:close/>
                <a:moveTo>
                  <a:pt x="1921566" y="1374499"/>
                </a:moveTo>
                <a:cubicBezTo>
                  <a:pt x="1911490" y="1384682"/>
                  <a:pt x="1926446" y="1399533"/>
                  <a:pt x="1926976" y="1421595"/>
                </a:cubicBezTo>
                <a:cubicBezTo>
                  <a:pt x="1921885" y="1427112"/>
                  <a:pt x="1919657" y="1434536"/>
                  <a:pt x="1914565" y="1440159"/>
                </a:cubicBezTo>
                <a:cubicBezTo>
                  <a:pt x="1915838" y="1446630"/>
                  <a:pt x="1917110" y="1453099"/>
                  <a:pt x="1918385" y="1459463"/>
                </a:cubicBezTo>
                <a:cubicBezTo>
                  <a:pt x="1926552" y="1467312"/>
                  <a:pt x="1942674" y="1463389"/>
                  <a:pt x="1958586" y="1459676"/>
                </a:cubicBezTo>
                <a:cubicBezTo>
                  <a:pt x="1967919" y="1459039"/>
                  <a:pt x="1968452" y="1471662"/>
                  <a:pt x="1980225" y="1467525"/>
                </a:cubicBezTo>
                <a:cubicBezTo>
                  <a:pt x="1990621" y="1457661"/>
                  <a:pt x="1993590" y="1442917"/>
                  <a:pt x="2001227" y="1431249"/>
                </a:cubicBezTo>
                <a:cubicBezTo>
                  <a:pt x="2005152" y="1424884"/>
                  <a:pt x="2019896" y="1425838"/>
                  <a:pt x="2018305" y="1415868"/>
                </a:cubicBezTo>
                <a:cubicBezTo>
                  <a:pt x="2010775" y="1410458"/>
                  <a:pt x="2000168" y="1409397"/>
                  <a:pt x="1985741" y="1414170"/>
                </a:cubicBezTo>
                <a:cubicBezTo>
                  <a:pt x="1963677" y="1401865"/>
                  <a:pt x="1947765" y="1380545"/>
                  <a:pt x="1921566" y="1374499"/>
                </a:cubicBezTo>
                <a:close/>
                <a:moveTo>
                  <a:pt x="1829706" y="1356146"/>
                </a:moveTo>
                <a:cubicBezTo>
                  <a:pt x="1841482" y="1352010"/>
                  <a:pt x="1843709" y="1361980"/>
                  <a:pt x="1845087" y="1373224"/>
                </a:cubicBezTo>
                <a:cubicBezTo>
                  <a:pt x="1831086" y="1379589"/>
                  <a:pt x="1824402" y="1363995"/>
                  <a:pt x="1829706" y="1356146"/>
                </a:cubicBezTo>
                <a:close/>
                <a:moveTo>
                  <a:pt x="1347537" y="1346774"/>
                </a:moveTo>
                <a:cubicBezTo>
                  <a:pt x="1338031" y="1348988"/>
                  <a:pt x="1328882" y="1353708"/>
                  <a:pt x="1323418" y="1359224"/>
                </a:cubicBezTo>
                <a:cubicBezTo>
                  <a:pt x="1316205" y="1340024"/>
                  <a:pt x="1287352" y="1352753"/>
                  <a:pt x="1269215" y="1349784"/>
                </a:cubicBezTo>
                <a:cubicBezTo>
                  <a:pt x="1271973" y="1382454"/>
                  <a:pt x="1295734" y="1383621"/>
                  <a:pt x="1307826" y="1402502"/>
                </a:cubicBezTo>
                <a:cubicBezTo>
                  <a:pt x="1302946" y="1409290"/>
                  <a:pt x="1308250" y="1422974"/>
                  <a:pt x="1310054" y="1434218"/>
                </a:cubicBezTo>
                <a:cubicBezTo>
                  <a:pt x="1303053" y="1446417"/>
                  <a:pt x="1298916" y="1460418"/>
                  <a:pt x="1298279" y="1476754"/>
                </a:cubicBezTo>
                <a:cubicBezTo>
                  <a:pt x="1305493" y="1479405"/>
                  <a:pt x="1304537" y="1494149"/>
                  <a:pt x="1313660" y="1493831"/>
                </a:cubicBezTo>
                <a:cubicBezTo>
                  <a:pt x="1329782" y="1493407"/>
                  <a:pt x="1320025" y="1475587"/>
                  <a:pt x="1333919" y="1473783"/>
                </a:cubicBezTo>
                <a:cubicBezTo>
                  <a:pt x="1344315" y="1471768"/>
                  <a:pt x="1354605" y="1469753"/>
                  <a:pt x="1364893" y="1467632"/>
                </a:cubicBezTo>
                <a:cubicBezTo>
                  <a:pt x="1375501" y="1471238"/>
                  <a:pt x="1389184" y="1487891"/>
                  <a:pt x="1402020" y="1472405"/>
                </a:cubicBezTo>
                <a:cubicBezTo>
                  <a:pt x="1406050" y="1481421"/>
                  <a:pt x="1418673" y="1477709"/>
                  <a:pt x="1418249" y="1493407"/>
                </a:cubicBezTo>
                <a:cubicBezTo>
                  <a:pt x="1421535" y="1506773"/>
                  <a:pt x="1407004" y="1508258"/>
                  <a:pt x="1402655" y="1516531"/>
                </a:cubicBezTo>
                <a:cubicBezTo>
                  <a:pt x="1404352" y="1530745"/>
                  <a:pt x="1420051" y="1524063"/>
                  <a:pt x="1422703" y="1536792"/>
                </a:cubicBezTo>
                <a:cubicBezTo>
                  <a:pt x="1408915" y="1550581"/>
                  <a:pt x="1404140" y="1580493"/>
                  <a:pt x="1422491" y="1597146"/>
                </a:cubicBezTo>
                <a:cubicBezTo>
                  <a:pt x="1434477" y="1596085"/>
                  <a:pt x="1451767" y="1586858"/>
                  <a:pt x="1454949" y="1598737"/>
                </a:cubicBezTo>
                <a:cubicBezTo>
                  <a:pt x="1451873" y="1610088"/>
                  <a:pt x="1430130" y="1608921"/>
                  <a:pt x="1422385" y="1617194"/>
                </a:cubicBezTo>
                <a:cubicBezTo>
                  <a:pt x="1422068" y="1636076"/>
                  <a:pt x="1440418" y="1627060"/>
                  <a:pt x="1440099" y="1645834"/>
                </a:cubicBezTo>
                <a:cubicBezTo>
                  <a:pt x="1438614" y="1664504"/>
                  <a:pt x="1411141" y="1665989"/>
                  <a:pt x="1400533" y="1669701"/>
                </a:cubicBezTo>
                <a:cubicBezTo>
                  <a:pt x="1389291" y="1695477"/>
                  <a:pt x="1417929" y="1698765"/>
                  <a:pt x="1422068" y="1717752"/>
                </a:cubicBezTo>
                <a:cubicBezTo>
                  <a:pt x="1423765" y="1741300"/>
                  <a:pt x="1408383" y="1753394"/>
                  <a:pt x="1418779" y="1782776"/>
                </a:cubicBezTo>
                <a:cubicBezTo>
                  <a:pt x="1438296" y="1792110"/>
                  <a:pt x="1449328" y="1814173"/>
                  <a:pt x="1482953" y="1802400"/>
                </a:cubicBezTo>
                <a:cubicBezTo>
                  <a:pt x="1492923" y="1809293"/>
                  <a:pt x="1506607" y="1810462"/>
                  <a:pt x="1524004" y="1806430"/>
                </a:cubicBezTo>
                <a:cubicBezTo>
                  <a:pt x="1530686" y="1814809"/>
                  <a:pt x="1533551" y="1828918"/>
                  <a:pt x="1541718" y="1835070"/>
                </a:cubicBezTo>
                <a:cubicBezTo>
                  <a:pt x="1576192" y="1840161"/>
                  <a:pt x="1584996" y="1808338"/>
                  <a:pt x="1610771" y="1797413"/>
                </a:cubicBezTo>
                <a:cubicBezTo>
                  <a:pt x="1607376" y="1765804"/>
                  <a:pt x="1585420" y="1761774"/>
                  <a:pt x="1572267" y="1744695"/>
                </a:cubicBezTo>
                <a:cubicBezTo>
                  <a:pt x="1558903" y="1741089"/>
                  <a:pt x="1534717" y="1753818"/>
                  <a:pt x="1527398" y="1741513"/>
                </a:cubicBezTo>
                <a:cubicBezTo>
                  <a:pt x="1533125" y="1705023"/>
                  <a:pt x="1595603" y="1706615"/>
                  <a:pt x="1638986" y="1695370"/>
                </a:cubicBezTo>
                <a:cubicBezTo>
                  <a:pt x="1642699" y="1682217"/>
                  <a:pt x="1651610" y="1672459"/>
                  <a:pt x="1660838" y="1662913"/>
                </a:cubicBezTo>
                <a:cubicBezTo>
                  <a:pt x="1649065" y="1637137"/>
                  <a:pt x="1642911" y="1602769"/>
                  <a:pt x="1631669" y="1576144"/>
                </a:cubicBezTo>
                <a:cubicBezTo>
                  <a:pt x="1618090" y="1574659"/>
                  <a:pt x="1601331" y="1578054"/>
                  <a:pt x="1590619" y="1572220"/>
                </a:cubicBezTo>
                <a:cubicBezTo>
                  <a:pt x="1584889" y="1558111"/>
                  <a:pt x="1573327" y="1535200"/>
                  <a:pt x="1589980" y="1528093"/>
                </a:cubicBezTo>
                <a:cubicBezTo>
                  <a:pt x="1597301" y="1532229"/>
                  <a:pt x="1598468" y="1545595"/>
                  <a:pt x="1612362" y="1539761"/>
                </a:cubicBezTo>
                <a:cubicBezTo>
                  <a:pt x="1618197" y="1506773"/>
                  <a:pt x="1587754" y="1487149"/>
                  <a:pt x="1577040" y="1462222"/>
                </a:cubicBezTo>
                <a:cubicBezTo>
                  <a:pt x="1546065" y="1468480"/>
                  <a:pt x="1507667" y="1460843"/>
                  <a:pt x="1487939" y="1479724"/>
                </a:cubicBezTo>
                <a:cubicBezTo>
                  <a:pt x="1476590" y="1476648"/>
                  <a:pt x="1477755" y="1454903"/>
                  <a:pt x="1469482" y="1447160"/>
                </a:cubicBezTo>
                <a:cubicBezTo>
                  <a:pt x="1445828" y="1450660"/>
                  <a:pt x="1417929" y="1460524"/>
                  <a:pt x="1399049" y="1457024"/>
                </a:cubicBezTo>
                <a:cubicBezTo>
                  <a:pt x="1397351" y="1447901"/>
                  <a:pt x="1390139" y="1446947"/>
                  <a:pt x="1390564" y="1434536"/>
                </a:cubicBezTo>
                <a:cubicBezTo>
                  <a:pt x="1385683" y="1426793"/>
                  <a:pt x="1374227" y="1428808"/>
                  <a:pt x="1371258" y="1418200"/>
                </a:cubicBezTo>
                <a:cubicBezTo>
                  <a:pt x="1390245" y="1400380"/>
                  <a:pt x="1372743" y="1375029"/>
                  <a:pt x="1373803" y="1349360"/>
                </a:cubicBezTo>
                <a:cubicBezTo>
                  <a:pt x="1366909" y="1344852"/>
                  <a:pt x="1357044" y="1344560"/>
                  <a:pt x="1347537" y="1346774"/>
                </a:cubicBezTo>
                <a:close/>
                <a:moveTo>
                  <a:pt x="1893245" y="1331645"/>
                </a:moveTo>
                <a:cubicBezTo>
                  <a:pt x="1873621" y="1331857"/>
                  <a:pt x="1877546" y="1347980"/>
                  <a:pt x="1856014" y="1347025"/>
                </a:cubicBezTo>
                <a:cubicBezTo>
                  <a:pt x="1844450" y="1349253"/>
                  <a:pt x="1840844" y="1339600"/>
                  <a:pt x="1830556" y="1340024"/>
                </a:cubicBezTo>
                <a:cubicBezTo>
                  <a:pt x="1827691" y="1345965"/>
                  <a:pt x="1826419" y="1352966"/>
                  <a:pt x="1821963" y="1357846"/>
                </a:cubicBezTo>
                <a:cubicBezTo>
                  <a:pt x="1810614" y="1368134"/>
                  <a:pt x="1802339" y="1380545"/>
                  <a:pt x="1797036" y="1394866"/>
                </a:cubicBezTo>
                <a:cubicBezTo>
                  <a:pt x="1821539" y="1403987"/>
                  <a:pt x="1799688" y="1429232"/>
                  <a:pt x="1795338" y="1447584"/>
                </a:cubicBezTo>
                <a:cubicBezTo>
                  <a:pt x="1806265" y="1449493"/>
                  <a:pt x="1819948" y="1447371"/>
                  <a:pt x="1834799" y="1443658"/>
                </a:cubicBezTo>
                <a:cubicBezTo>
                  <a:pt x="1844133" y="1443022"/>
                  <a:pt x="1844663" y="1455646"/>
                  <a:pt x="1856438" y="1451508"/>
                </a:cubicBezTo>
                <a:cubicBezTo>
                  <a:pt x="1856014" y="1419580"/>
                  <a:pt x="1838192" y="1382561"/>
                  <a:pt x="1872243" y="1367923"/>
                </a:cubicBezTo>
                <a:cubicBezTo>
                  <a:pt x="1897805" y="1382348"/>
                  <a:pt x="1915308" y="1349147"/>
                  <a:pt x="1893245" y="1331645"/>
                </a:cubicBezTo>
                <a:close/>
                <a:moveTo>
                  <a:pt x="1184144" y="1326236"/>
                </a:moveTo>
                <a:cubicBezTo>
                  <a:pt x="1168869" y="1325810"/>
                  <a:pt x="1173855" y="1346178"/>
                  <a:pt x="1180963" y="1350951"/>
                </a:cubicBezTo>
                <a:cubicBezTo>
                  <a:pt x="1193584" y="1349573"/>
                  <a:pt x="1191675" y="1331221"/>
                  <a:pt x="1184144" y="1326236"/>
                </a:cubicBezTo>
                <a:close/>
                <a:moveTo>
                  <a:pt x="1215911" y="1318373"/>
                </a:moveTo>
                <a:cubicBezTo>
                  <a:pt x="1213636" y="1318121"/>
                  <a:pt x="1211664" y="1318863"/>
                  <a:pt x="1209933" y="1320295"/>
                </a:cubicBezTo>
                <a:cubicBezTo>
                  <a:pt x="1206473" y="1323159"/>
                  <a:pt x="1203981" y="1328781"/>
                  <a:pt x="1201965" y="1334720"/>
                </a:cubicBezTo>
                <a:cubicBezTo>
                  <a:pt x="1213527" y="1340661"/>
                  <a:pt x="1225726" y="1340131"/>
                  <a:pt x="1223709" y="1322417"/>
                </a:cubicBezTo>
                <a:cubicBezTo>
                  <a:pt x="1220766" y="1319871"/>
                  <a:pt x="1218187" y="1318625"/>
                  <a:pt x="1215911" y="1318373"/>
                </a:cubicBezTo>
                <a:close/>
                <a:moveTo>
                  <a:pt x="46295" y="1268213"/>
                </a:moveTo>
                <a:cubicBezTo>
                  <a:pt x="53614" y="1272774"/>
                  <a:pt x="56373" y="1289216"/>
                  <a:pt x="42370" y="1289109"/>
                </a:cubicBezTo>
                <a:cubicBezTo>
                  <a:pt x="35157" y="1284549"/>
                  <a:pt x="32399" y="1268213"/>
                  <a:pt x="46295" y="1268213"/>
                </a:cubicBezTo>
                <a:close/>
                <a:moveTo>
                  <a:pt x="382495" y="1238354"/>
                </a:moveTo>
                <a:cubicBezTo>
                  <a:pt x="377563" y="1239016"/>
                  <a:pt x="372100" y="1240475"/>
                  <a:pt x="366956" y="1241483"/>
                </a:cubicBezTo>
                <a:cubicBezTo>
                  <a:pt x="362075" y="1248377"/>
                  <a:pt x="367378" y="1261954"/>
                  <a:pt x="369182" y="1273199"/>
                </a:cubicBezTo>
                <a:cubicBezTo>
                  <a:pt x="389230" y="1269804"/>
                  <a:pt x="396443" y="1257924"/>
                  <a:pt x="394853" y="1239998"/>
                </a:cubicBezTo>
                <a:cubicBezTo>
                  <a:pt x="391830" y="1237823"/>
                  <a:pt x="387427" y="1237690"/>
                  <a:pt x="382495" y="1238354"/>
                </a:cubicBezTo>
                <a:close/>
                <a:moveTo>
                  <a:pt x="75147" y="1230451"/>
                </a:moveTo>
                <a:cubicBezTo>
                  <a:pt x="83846" y="1227482"/>
                  <a:pt x="90104" y="1228117"/>
                  <a:pt x="95302" y="1230558"/>
                </a:cubicBezTo>
                <a:cubicBezTo>
                  <a:pt x="97210" y="1242119"/>
                  <a:pt x="74193" y="1245408"/>
                  <a:pt x="75147" y="1230451"/>
                </a:cubicBezTo>
                <a:close/>
                <a:moveTo>
                  <a:pt x="903366" y="1148658"/>
                </a:moveTo>
                <a:cubicBezTo>
                  <a:pt x="887450" y="1144830"/>
                  <a:pt x="868417" y="1154874"/>
                  <a:pt x="864122" y="1171899"/>
                </a:cubicBezTo>
                <a:cubicBezTo>
                  <a:pt x="880349" y="1176035"/>
                  <a:pt x="881729" y="1202448"/>
                  <a:pt x="886396" y="1223875"/>
                </a:cubicBezTo>
                <a:cubicBezTo>
                  <a:pt x="901142" y="1237028"/>
                  <a:pt x="905489" y="1265562"/>
                  <a:pt x="924159" y="1272775"/>
                </a:cubicBezTo>
                <a:cubicBezTo>
                  <a:pt x="929039" y="1239043"/>
                  <a:pt x="908884" y="1188551"/>
                  <a:pt x="917581" y="1157366"/>
                </a:cubicBezTo>
                <a:cubicBezTo>
                  <a:pt x="913630" y="1152752"/>
                  <a:pt x="908671" y="1149934"/>
                  <a:pt x="903366" y="1148658"/>
                </a:cubicBezTo>
                <a:close/>
                <a:moveTo>
                  <a:pt x="1033838" y="1134668"/>
                </a:moveTo>
                <a:cubicBezTo>
                  <a:pt x="1028217" y="1153655"/>
                  <a:pt x="989819" y="1155776"/>
                  <a:pt x="969558" y="1155351"/>
                </a:cubicBezTo>
                <a:cubicBezTo>
                  <a:pt x="939009" y="1177626"/>
                  <a:pt x="950569" y="1261000"/>
                  <a:pt x="991621" y="1267577"/>
                </a:cubicBezTo>
                <a:cubicBezTo>
                  <a:pt x="992575" y="1247953"/>
                  <a:pt x="1005411" y="1236392"/>
                  <a:pt x="1019625" y="1225891"/>
                </a:cubicBezTo>
                <a:cubicBezTo>
                  <a:pt x="1022383" y="1203084"/>
                  <a:pt x="1031717" y="1184734"/>
                  <a:pt x="1049219" y="1171792"/>
                </a:cubicBezTo>
                <a:cubicBezTo>
                  <a:pt x="1045719" y="1156942"/>
                  <a:pt x="1045507" y="1137213"/>
                  <a:pt x="1033838" y="1134668"/>
                </a:cubicBezTo>
                <a:close/>
                <a:moveTo>
                  <a:pt x="4398" y="1095525"/>
                </a:moveTo>
                <a:cubicBezTo>
                  <a:pt x="18716" y="1092555"/>
                  <a:pt x="28052" y="1097010"/>
                  <a:pt x="37705" y="1101042"/>
                </a:cubicBezTo>
                <a:cubicBezTo>
                  <a:pt x="38553" y="1112816"/>
                  <a:pt x="34734" y="1121513"/>
                  <a:pt x="26778" y="1127348"/>
                </a:cubicBezTo>
                <a:cubicBezTo>
                  <a:pt x="5989" y="1133712"/>
                  <a:pt x="-7377" y="1108361"/>
                  <a:pt x="4398" y="1095525"/>
                </a:cubicBezTo>
                <a:close/>
                <a:moveTo>
                  <a:pt x="51917" y="989558"/>
                </a:moveTo>
                <a:cubicBezTo>
                  <a:pt x="68252" y="984997"/>
                  <a:pt x="65176" y="1001546"/>
                  <a:pt x="64222" y="1011303"/>
                </a:cubicBezTo>
                <a:cubicBezTo>
                  <a:pt x="54250" y="1012788"/>
                  <a:pt x="54039" y="999848"/>
                  <a:pt x="51917" y="989558"/>
                </a:cubicBezTo>
                <a:close/>
                <a:moveTo>
                  <a:pt x="510367" y="947765"/>
                </a:moveTo>
                <a:cubicBezTo>
                  <a:pt x="519385" y="953492"/>
                  <a:pt x="514292" y="961661"/>
                  <a:pt x="514929" y="970994"/>
                </a:cubicBezTo>
                <a:cubicBezTo>
                  <a:pt x="497214" y="973859"/>
                  <a:pt x="491275" y="950734"/>
                  <a:pt x="510367" y="947765"/>
                </a:cubicBezTo>
                <a:close/>
                <a:moveTo>
                  <a:pt x="1040096" y="799156"/>
                </a:moveTo>
                <a:cubicBezTo>
                  <a:pt x="1017822" y="800960"/>
                  <a:pt x="1011458" y="813583"/>
                  <a:pt x="1000531" y="823023"/>
                </a:cubicBezTo>
                <a:cubicBezTo>
                  <a:pt x="994062" y="840313"/>
                  <a:pt x="1014321" y="858769"/>
                  <a:pt x="1001274" y="867149"/>
                </a:cubicBezTo>
                <a:cubicBezTo>
                  <a:pt x="985363" y="872453"/>
                  <a:pt x="997136" y="836494"/>
                  <a:pt x="980377" y="843071"/>
                </a:cubicBezTo>
                <a:cubicBezTo>
                  <a:pt x="975180" y="835539"/>
                  <a:pt x="966270" y="853466"/>
                  <a:pt x="972528" y="864710"/>
                </a:cubicBezTo>
                <a:cubicBezTo>
                  <a:pt x="959164" y="879241"/>
                  <a:pt x="954177" y="899395"/>
                  <a:pt x="937629" y="911807"/>
                </a:cubicBezTo>
                <a:cubicBezTo>
                  <a:pt x="915673" y="922838"/>
                  <a:pt x="906974" y="942780"/>
                  <a:pt x="880987" y="951053"/>
                </a:cubicBezTo>
                <a:cubicBezTo>
                  <a:pt x="883744" y="973648"/>
                  <a:pt x="899974" y="976300"/>
                  <a:pt x="911854" y="985210"/>
                </a:cubicBezTo>
                <a:cubicBezTo>
                  <a:pt x="869213" y="1022441"/>
                  <a:pt x="829859" y="975768"/>
                  <a:pt x="789552" y="977041"/>
                </a:cubicBezTo>
                <a:cubicBezTo>
                  <a:pt x="793264" y="983406"/>
                  <a:pt x="781277" y="995392"/>
                  <a:pt x="793371" y="996348"/>
                </a:cubicBezTo>
                <a:cubicBezTo>
                  <a:pt x="796340" y="1003560"/>
                  <a:pt x="808963" y="996452"/>
                  <a:pt x="808008" y="1009605"/>
                </a:cubicBezTo>
                <a:cubicBezTo>
                  <a:pt x="811508" y="1026577"/>
                  <a:pt x="817768" y="1045353"/>
                  <a:pt x="803977" y="1050657"/>
                </a:cubicBezTo>
                <a:cubicBezTo>
                  <a:pt x="796553" y="1043443"/>
                  <a:pt x="782870" y="1045460"/>
                  <a:pt x="780111" y="1031244"/>
                </a:cubicBezTo>
                <a:cubicBezTo>
                  <a:pt x="773747" y="1016926"/>
                  <a:pt x="786793" y="1015652"/>
                  <a:pt x="787113" y="1005788"/>
                </a:cubicBezTo>
                <a:cubicBezTo>
                  <a:pt x="771201" y="1007803"/>
                  <a:pt x="758896" y="1004408"/>
                  <a:pt x="742985" y="1006425"/>
                </a:cubicBezTo>
                <a:cubicBezTo>
                  <a:pt x="738212" y="991892"/>
                  <a:pt x="720392" y="996772"/>
                  <a:pt x="711375" y="988603"/>
                </a:cubicBezTo>
                <a:cubicBezTo>
                  <a:pt x="712330" y="979906"/>
                  <a:pt x="718270" y="969299"/>
                  <a:pt x="710632" y="964632"/>
                </a:cubicBezTo>
                <a:cubicBezTo>
                  <a:pt x="691115" y="966964"/>
                  <a:pt x="684646" y="980967"/>
                  <a:pt x="684220" y="993907"/>
                </a:cubicBezTo>
                <a:cubicBezTo>
                  <a:pt x="683691" y="1013424"/>
                  <a:pt x="704693" y="1027108"/>
                  <a:pt x="709572" y="1041217"/>
                </a:cubicBezTo>
                <a:cubicBezTo>
                  <a:pt x="698753" y="1055854"/>
                  <a:pt x="691434" y="1076963"/>
                  <a:pt x="704905" y="1098602"/>
                </a:cubicBezTo>
                <a:cubicBezTo>
                  <a:pt x="727604" y="1091494"/>
                  <a:pt x="735560" y="1074311"/>
                  <a:pt x="768443" y="1073992"/>
                </a:cubicBezTo>
                <a:cubicBezTo>
                  <a:pt x="780005" y="1085025"/>
                  <a:pt x="788704" y="1100617"/>
                  <a:pt x="796977" y="1116635"/>
                </a:cubicBezTo>
                <a:cubicBezTo>
                  <a:pt x="815432" y="1115785"/>
                  <a:pt x="827632" y="1124378"/>
                  <a:pt x="843331" y="1127560"/>
                </a:cubicBezTo>
                <a:cubicBezTo>
                  <a:pt x="856273" y="1125015"/>
                  <a:pt x="869213" y="1122469"/>
                  <a:pt x="882046" y="1119922"/>
                </a:cubicBezTo>
                <a:cubicBezTo>
                  <a:pt x="888411" y="1108573"/>
                  <a:pt x="893927" y="1096587"/>
                  <a:pt x="899231" y="1084388"/>
                </a:cubicBezTo>
                <a:cubicBezTo>
                  <a:pt x="906974" y="1082903"/>
                  <a:pt x="914717" y="1081312"/>
                  <a:pt x="922461" y="1079826"/>
                </a:cubicBezTo>
                <a:cubicBezTo>
                  <a:pt x="927659" y="1068794"/>
                  <a:pt x="919066" y="1048429"/>
                  <a:pt x="931158" y="1041958"/>
                </a:cubicBezTo>
                <a:cubicBezTo>
                  <a:pt x="953117" y="1037609"/>
                  <a:pt x="974968" y="1033366"/>
                  <a:pt x="996925" y="1029018"/>
                </a:cubicBezTo>
                <a:cubicBezTo>
                  <a:pt x="1010183" y="1030927"/>
                  <a:pt x="1003926" y="1061900"/>
                  <a:pt x="1022383" y="1056172"/>
                </a:cubicBezTo>
                <a:cubicBezTo>
                  <a:pt x="1040203" y="1039200"/>
                  <a:pt x="1027685" y="1027957"/>
                  <a:pt x="1017184" y="1008970"/>
                </a:cubicBezTo>
                <a:cubicBezTo>
                  <a:pt x="1005305" y="1013318"/>
                  <a:pt x="1002122" y="1004727"/>
                  <a:pt x="989287" y="1010455"/>
                </a:cubicBezTo>
                <a:cubicBezTo>
                  <a:pt x="982922" y="1001439"/>
                  <a:pt x="976027" y="993483"/>
                  <a:pt x="968391" y="986375"/>
                </a:cubicBezTo>
                <a:cubicBezTo>
                  <a:pt x="954601" y="981921"/>
                  <a:pt x="928402" y="995817"/>
                  <a:pt x="922779" y="979269"/>
                </a:cubicBezTo>
                <a:cubicBezTo>
                  <a:pt x="924264" y="963464"/>
                  <a:pt x="934130" y="953281"/>
                  <a:pt x="953010" y="949144"/>
                </a:cubicBezTo>
                <a:cubicBezTo>
                  <a:pt x="956723" y="941508"/>
                  <a:pt x="957996" y="932385"/>
                  <a:pt x="969345" y="929840"/>
                </a:cubicBezTo>
                <a:cubicBezTo>
                  <a:pt x="1002229" y="927293"/>
                  <a:pt x="1012199" y="909261"/>
                  <a:pt x="1031293" y="897487"/>
                </a:cubicBezTo>
                <a:cubicBezTo>
                  <a:pt x="1042431" y="894835"/>
                  <a:pt x="1057068" y="894622"/>
                  <a:pt x="1061524" y="887516"/>
                </a:cubicBezTo>
                <a:cubicBezTo>
                  <a:pt x="1063115" y="863967"/>
                  <a:pt x="1055584" y="813794"/>
                  <a:pt x="1040096" y="799156"/>
                </a:cubicBezTo>
                <a:close/>
                <a:moveTo>
                  <a:pt x="1867893" y="793641"/>
                </a:moveTo>
                <a:cubicBezTo>
                  <a:pt x="1862801" y="794596"/>
                  <a:pt x="1857603" y="795657"/>
                  <a:pt x="1852406" y="796717"/>
                </a:cubicBezTo>
                <a:cubicBezTo>
                  <a:pt x="1853891" y="811461"/>
                  <a:pt x="1843815" y="831190"/>
                  <a:pt x="1853043" y="840737"/>
                </a:cubicBezTo>
                <a:cubicBezTo>
                  <a:pt x="1869591" y="839571"/>
                  <a:pt x="1857181" y="818887"/>
                  <a:pt x="1872454" y="816872"/>
                </a:cubicBezTo>
                <a:cubicBezTo>
                  <a:pt x="1870863" y="809127"/>
                  <a:pt x="1869378" y="801384"/>
                  <a:pt x="1867893" y="793641"/>
                </a:cubicBezTo>
                <a:close/>
                <a:moveTo>
                  <a:pt x="327071" y="649910"/>
                </a:moveTo>
                <a:cubicBezTo>
                  <a:pt x="342982" y="657335"/>
                  <a:pt x="337891" y="678761"/>
                  <a:pt x="335451" y="692551"/>
                </a:cubicBezTo>
                <a:cubicBezTo>
                  <a:pt x="326754" y="688838"/>
                  <a:pt x="315616" y="688732"/>
                  <a:pt x="306069" y="686186"/>
                </a:cubicBezTo>
                <a:cubicBezTo>
                  <a:pt x="303947" y="667943"/>
                  <a:pt x="314342" y="658078"/>
                  <a:pt x="327071" y="649910"/>
                </a:cubicBezTo>
                <a:close/>
                <a:moveTo>
                  <a:pt x="225507" y="613847"/>
                </a:moveTo>
                <a:cubicBezTo>
                  <a:pt x="240782" y="612706"/>
                  <a:pt x="257330" y="614589"/>
                  <a:pt x="272339" y="616499"/>
                </a:cubicBezTo>
                <a:cubicBezTo>
                  <a:pt x="263746" y="639835"/>
                  <a:pt x="262792" y="668369"/>
                  <a:pt x="245820" y="686082"/>
                </a:cubicBezTo>
                <a:cubicBezTo>
                  <a:pt x="218347" y="695418"/>
                  <a:pt x="209648" y="676642"/>
                  <a:pt x="194056" y="668156"/>
                </a:cubicBezTo>
                <a:cubicBezTo>
                  <a:pt x="191404" y="655109"/>
                  <a:pt x="188858" y="642274"/>
                  <a:pt x="186313" y="629334"/>
                </a:cubicBezTo>
                <a:cubicBezTo>
                  <a:pt x="196231" y="619150"/>
                  <a:pt x="210232" y="614987"/>
                  <a:pt x="225507" y="613847"/>
                </a:cubicBezTo>
                <a:close/>
                <a:moveTo>
                  <a:pt x="1879934" y="575314"/>
                </a:moveTo>
                <a:cubicBezTo>
                  <a:pt x="1882559" y="576428"/>
                  <a:pt x="1885025" y="577781"/>
                  <a:pt x="1889533" y="576083"/>
                </a:cubicBezTo>
                <a:cubicBezTo>
                  <a:pt x="1895686" y="590086"/>
                  <a:pt x="1874895" y="593162"/>
                  <a:pt x="1867789" y="588388"/>
                </a:cubicBezTo>
                <a:cubicBezTo>
                  <a:pt x="1865455" y="582341"/>
                  <a:pt x="1870122" y="580963"/>
                  <a:pt x="1869379" y="575977"/>
                </a:cubicBezTo>
                <a:cubicBezTo>
                  <a:pt x="1874524" y="573325"/>
                  <a:pt x="1877308" y="574200"/>
                  <a:pt x="1879934" y="575314"/>
                </a:cubicBezTo>
                <a:close/>
                <a:moveTo>
                  <a:pt x="1925676" y="549738"/>
                </a:moveTo>
                <a:cubicBezTo>
                  <a:pt x="1928089" y="550335"/>
                  <a:pt x="1930211" y="551369"/>
                  <a:pt x="1932916" y="551475"/>
                </a:cubicBezTo>
                <a:cubicBezTo>
                  <a:pt x="1934401" y="561446"/>
                  <a:pt x="1930265" y="567598"/>
                  <a:pt x="1920505" y="570039"/>
                </a:cubicBezTo>
                <a:cubicBezTo>
                  <a:pt x="1914564" y="565902"/>
                  <a:pt x="1912762" y="556673"/>
                  <a:pt x="1916688" y="550626"/>
                </a:cubicBezTo>
                <a:cubicBezTo>
                  <a:pt x="1920559" y="548982"/>
                  <a:pt x="1923264" y="549141"/>
                  <a:pt x="1925676" y="549738"/>
                </a:cubicBezTo>
                <a:close/>
                <a:moveTo>
                  <a:pt x="477696" y="515729"/>
                </a:moveTo>
                <a:cubicBezTo>
                  <a:pt x="484802" y="520820"/>
                  <a:pt x="489152" y="543202"/>
                  <a:pt x="484591" y="550627"/>
                </a:cubicBezTo>
                <a:cubicBezTo>
                  <a:pt x="458708" y="563887"/>
                  <a:pt x="441525" y="538111"/>
                  <a:pt x="443646" y="526443"/>
                </a:cubicBezTo>
                <a:cubicBezTo>
                  <a:pt x="448739" y="518698"/>
                  <a:pt x="465815" y="518911"/>
                  <a:pt x="477696" y="515729"/>
                </a:cubicBezTo>
                <a:close/>
                <a:moveTo>
                  <a:pt x="795969" y="402164"/>
                </a:moveTo>
                <a:cubicBezTo>
                  <a:pt x="798595" y="403291"/>
                  <a:pt x="801061" y="404670"/>
                  <a:pt x="805570" y="402973"/>
                </a:cubicBezTo>
                <a:cubicBezTo>
                  <a:pt x="811721" y="416974"/>
                  <a:pt x="790930" y="420052"/>
                  <a:pt x="783822" y="415277"/>
                </a:cubicBezTo>
                <a:cubicBezTo>
                  <a:pt x="781490" y="409231"/>
                  <a:pt x="786263" y="407851"/>
                  <a:pt x="785415" y="402867"/>
                </a:cubicBezTo>
                <a:cubicBezTo>
                  <a:pt x="790560" y="400162"/>
                  <a:pt x="793344" y="401037"/>
                  <a:pt x="795969" y="402164"/>
                </a:cubicBezTo>
                <a:close/>
                <a:moveTo>
                  <a:pt x="424873" y="369241"/>
                </a:moveTo>
                <a:cubicBezTo>
                  <a:pt x="437071" y="369454"/>
                  <a:pt x="439085" y="384728"/>
                  <a:pt x="448738" y="388652"/>
                </a:cubicBezTo>
                <a:cubicBezTo>
                  <a:pt x="446299" y="399366"/>
                  <a:pt x="443010" y="409443"/>
                  <a:pt x="438556" y="418777"/>
                </a:cubicBezTo>
                <a:cubicBezTo>
                  <a:pt x="413733" y="422596"/>
                  <a:pt x="401217" y="435431"/>
                  <a:pt x="386686" y="420898"/>
                </a:cubicBezTo>
                <a:cubicBezTo>
                  <a:pt x="387321" y="412412"/>
                  <a:pt x="394111" y="407958"/>
                  <a:pt x="389868" y="396183"/>
                </a:cubicBezTo>
                <a:cubicBezTo>
                  <a:pt x="404612" y="389289"/>
                  <a:pt x="423706" y="385258"/>
                  <a:pt x="424873" y="369241"/>
                </a:cubicBezTo>
                <a:close/>
                <a:moveTo>
                  <a:pt x="803447" y="330948"/>
                </a:moveTo>
                <a:cubicBezTo>
                  <a:pt x="814586" y="330417"/>
                  <a:pt x="829860" y="359482"/>
                  <a:pt x="809494" y="361923"/>
                </a:cubicBezTo>
                <a:cubicBezTo>
                  <a:pt x="800372" y="355876"/>
                  <a:pt x="802705" y="340283"/>
                  <a:pt x="803447" y="330948"/>
                </a:cubicBezTo>
                <a:close/>
                <a:moveTo>
                  <a:pt x="1045932" y="275260"/>
                </a:moveTo>
                <a:cubicBezTo>
                  <a:pt x="1048901" y="284063"/>
                  <a:pt x="1056751" y="289793"/>
                  <a:pt x="1050599" y="298490"/>
                </a:cubicBezTo>
                <a:cubicBezTo>
                  <a:pt x="1044446" y="297642"/>
                  <a:pt x="1039566" y="294671"/>
                  <a:pt x="1033521" y="293823"/>
                </a:cubicBezTo>
                <a:cubicBezTo>
                  <a:pt x="1038401" y="288200"/>
                  <a:pt x="1034899" y="276851"/>
                  <a:pt x="1045932" y="275260"/>
                </a:cubicBezTo>
                <a:close/>
                <a:moveTo>
                  <a:pt x="1663704" y="266456"/>
                </a:moveTo>
                <a:cubicBezTo>
                  <a:pt x="1666778" y="276320"/>
                  <a:pt x="1665613" y="283428"/>
                  <a:pt x="1655112" y="284276"/>
                </a:cubicBezTo>
                <a:cubicBezTo>
                  <a:pt x="1655217" y="280776"/>
                  <a:pt x="1652990" y="280882"/>
                  <a:pt x="1650551" y="281094"/>
                </a:cubicBezTo>
                <a:cubicBezTo>
                  <a:pt x="1647367" y="271123"/>
                  <a:pt x="1653414" y="267304"/>
                  <a:pt x="1663704" y="266456"/>
                </a:cubicBezTo>
                <a:close/>
                <a:moveTo>
                  <a:pt x="508776" y="264228"/>
                </a:moveTo>
                <a:cubicBezTo>
                  <a:pt x="516412" y="260940"/>
                  <a:pt x="518003" y="267411"/>
                  <a:pt x="521929" y="269638"/>
                </a:cubicBezTo>
                <a:cubicBezTo>
                  <a:pt x="531580" y="275153"/>
                  <a:pt x="547491" y="277168"/>
                  <a:pt x="548128" y="300718"/>
                </a:cubicBezTo>
                <a:cubicBezTo>
                  <a:pt x="543250" y="308567"/>
                  <a:pt x="533808" y="313552"/>
                  <a:pt x="518746" y="314508"/>
                </a:cubicBezTo>
                <a:cubicBezTo>
                  <a:pt x="510578" y="305809"/>
                  <a:pt x="504639" y="275366"/>
                  <a:pt x="508776" y="264228"/>
                </a:cubicBezTo>
                <a:close/>
                <a:moveTo>
                  <a:pt x="664385" y="257757"/>
                </a:moveTo>
                <a:cubicBezTo>
                  <a:pt x="686767" y="254470"/>
                  <a:pt x="701511" y="262530"/>
                  <a:pt x="702996" y="290429"/>
                </a:cubicBezTo>
                <a:cubicBezTo>
                  <a:pt x="698542" y="297535"/>
                  <a:pt x="683798" y="297748"/>
                  <a:pt x="672765" y="300400"/>
                </a:cubicBezTo>
                <a:cubicBezTo>
                  <a:pt x="661627" y="291170"/>
                  <a:pt x="665659" y="270699"/>
                  <a:pt x="664385" y="257757"/>
                </a:cubicBezTo>
                <a:close/>
                <a:moveTo>
                  <a:pt x="1945645" y="227104"/>
                </a:moveTo>
                <a:cubicBezTo>
                  <a:pt x="1959646" y="228589"/>
                  <a:pt x="1966010" y="251608"/>
                  <a:pt x="1956357" y="261153"/>
                </a:cubicBezTo>
                <a:cubicBezTo>
                  <a:pt x="1940766" y="262003"/>
                  <a:pt x="1936523" y="236014"/>
                  <a:pt x="1945645" y="227104"/>
                </a:cubicBezTo>
                <a:close/>
                <a:moveTo>
                  <a:pt x="927029" y="203276"/>
                </a:moveTo>
                <a:cubicBezTo>
                  <a:pt x="932713" y="206100"/>
                  <a:pt x="933309" y="216442"/>
                  <a:pt x="941661" y="215329"/>
                </a:cubicBezTo>
                <a:cubicBezTo>
                  <a:pt x="950995" y="216390"/>
                  <a:pt x="955451" y="224663"/>
                  <a:pt x="960861" y="231664"/>
                </a:cubicBezTo>
                <a:cubicBezTo>
                  <a:pt x="952588" y="243969"/>
                  <a:pt x="968817" y="272820"/>
                  <a:pt x="949936" y="278018"/>
                </a:cubicBezTo>
                <a:cubicBezTo>
                  <a:pt x="947814" y="267728"/>
                  <a:pt x="947071" y="255635"/>
                  <a:pt x="940707" y="251605"/>
                </a:cubicBezTo>
                <a:cubicBezTo>
                  <a:pt x="919598" y="254257"/>
                  <a:pt x="889369" y="263910"/>
                  <a:pt x="887352" y="225936"/>
                </a:cubicBezTo>
                <a:cubicBezTo>
                  <a:pt x="902626" y="221587"/>
                  <a:pt x="908354" y="210873"/>
                  <a:pt x="919174" y="203661"/>
                </a:cubicBezTo>
                <a:cubicBezTo>
                  <a:pt x="922675" y="202229"/>
                  <a:pt x="925135" y="202335"/>
                  <a:pt x="927029" y="203276"/>
                </a:cubicBezTo>
                <a:close/>
                <a:moveTo>
                  <a:pt x="1024822" y="126543"/>
                </a:moveTo>
                <a:cubicBezTo>
                  <a:pt x="1034901" y="121665"/>
                  <a:pt x="1034158" y="132697"/>
                  <a:pt x="1041903" y="131212"/>
                </a:cubicBezTo>
                <a:cubicBezTo>
                  <a:pt x="1043386" y="141183"/>
                  <a:pt x="1029172" y="143198"/>
                  <a:pt x="1023233" y="138955"/>
                </a:cubicBezTo>
                <a:cubicBezTo>
                  <a:pt x="1024718" y="135455"/>
                  <a:pt x="1025991" y="131847"/>
                  <a:pt x="1024822" y="126543"/>
                </a:cubicBezTo>
                <a:close/>
                <a:moveTo>
                  <a:pt x="1336414" y="101896"/>
                </a:moveTo>
                <a:cubicBezTo>
                  <a:pt x="1340657" y="100000"/>
                  <a:pt x="1346437" y="100345"/>
                  <a:pt x="1349937" y="102891"/>
                </a:cubicBezTo>
                <a:cubicBezTo>
                  <a:pt x="1355347" y="115725"/>
                  <a:pt x="1339118" y="119437"/>
                  <a:pt x="1332118" y="114346"/>
                </a:cubicBezTo>
                <a:cubicBezTo>
                  <a:pt x="1329466" y="107929"/>
                  <a:pt x="1332171" y="103792"/>
                  <a:pt x="1336414" y="101896"/>
                </a:cubicBezTo>
                <a:close/>
                <a:moveTo>
                  <a:pt x="1268473" y="18139"/>
                </a:moveTo>
                <a:cubicBezTo>
                  <a:pt x="1280566" y="15061"/>
                  <a:pt x="1283429" y="25882"/>
                  <a:pt x="1297005" y="20578"/>
                </a:cubicBezTo>
                <a:cubicBezTo>
                  <a:pt x="1308039" y="36383"/>
                  <a:pt x="1308887" y="63856"/>
                  <a:pt x="1304644" y="79448"/>
                </a:cubicBezTo>
                <a:cubicBezTo>
                  <a:pt x="1313871" y="94087"/>
                  <a:pt x="1319388" y="114240"/>
                  <a:pt x="1329995" y="126758"/>
                </a:cubicBezTo>
                <a:cubicBezTo>
                  <a:pt x="1327874" y="133122"/>
                  <a:pt x="1318646" y="134820"/>
                  <a:pt x="1312175" y="138213"/>
                </a:cubicBezTo>
                <a:cubicBezTo>
                  <a:pt x="1315675" y="164201"/>
                  <a:pt x="1300825" y="177672"/>
                  <a:pt x="1291067" y="194644"/>
                </a:cubicBezTo>
                <a:cubicBezTo>
                  <a:pt x="1274731" y="186158"/>
                  <a:pt x="1263063" y="203236"/>
                  <a:pt x="1253836" y="210025"/>
                </a:cubicBezTo>
                <a:cubicBezTo>
                  <a:pt x="1260731" y="221587"/>
                  <a:pt x="1279399" y="215328"/>
                  <a:pt x="1288626" y="223284"/>
                </a:cubicBezTo>
                <a:cubicBezTo>
                  <a:pt x="1285763" y="235800"/>
                  <a:pt x="1288521" y="243756"/>
                  <a:pt x="1297855" y="249590"/>
                </a:cubicBezTo>
                <a:cubicBezTo>
                  <a:pt x="1312069" y="246832"/>
                  <a:pt x="1326283" y="243969"/>
                  <a:pt x="1340496" y="241210"/>
                </a:cubicBezTo>
                <a:cubicBezTo>
                  <a:pt x="1355347" y="239089"/>
                  <a:pt x="1358423" y="254576"/>
                  <a:pt x="1374547" y="250651"/>
                </a:cubicBezTo>
                <a:cubicBezTo>
                  <a:pt x="1376136" y="258394"/>
                  <a:pt x="1386109" y="253515"/>
                  <a:pt x="1385365" y="264653"/>
                </a:cubicBezTo>
                <a:cubicBezTo>
                  <a:pt x="1402974" y="263380"/>
                  <a:pt x="1416764" y="267940"/>
                  <a:pt x="1427900" y="276426"/>
                </a:cubicBezTo>
                <a:cubicBezTo>
                  <a:pt x="1443387" y="273350"/>
                  <a:pt x="1458875" y="270381"/>
                  <a:pt x="1474360" y="267304"/>
                </a:cubicBezTo>
                <a:cubicBezTo>
                  <a:pt x="1492395" y="265925"/>
                  <a:pt x="1480620" y="244606"/>
                  <a:pt x="1497697" y="242589"/>
                </a:cubicBezTo>
                <a:cubicBezTo>
                  <a:pt x="1499925" y="247681"/>
                  <a:pt x="1508093" y="243862"/>
                  <a:pt x="1514032" y="243438"/>
                </a:cubicBezTo>
                <a:cubicBezTo>
                  <a:pt x="1524746" y="260941"/>
                  <a:pt x="1542142" y="268260"/>
                  <a:pt x="1547869" y="293081"/>
                </a:cubicBezTo>
                <a:cubicBezTo>
                  <a:pt x="1553916" y="305703"/>
                  <a:pt x="1567917" y="306658"/>
                  <a:pt x="1570252" y="324903"/>
                </a:cubicBezTo>
                <a:cubicBezTo>
                  <a:pt x="1576192" y="332857"/>
                  <a:pt x="1584783" y="336676"/>
                  <a:pt x="1596557" y="335828"/>
                </a:cubicBezTo>
                <a:cubicBezTo>
                  <a:pt x="1598468" y="344949"/>
                  <a:pt x="1592103" y="348557"/>
                  <a:pt x="1597194" y="359800"/>
                </a:cubicBezTo>
                <a:cubicBezTo>
                  <a:pt x="1599846" y="365740"/>
                  <a:pt x="1606528" y="366271"/>
                  <a:pt x="1611089" y="369136"/>
                </a:cubicBezTo>
                <a:cubicBezTo>
                  <a:pt x="1622015" y="375924"/>
                  <a:pt x="1634001" y="381969"/>
                  <a:pt x="1643548" y="390881"/>
                </a:cubicBezTo>
                <a:cubicBezTo>
                  <a:pt x="1651291" y="389394"/>
                  <a:pt x="1659035" y="387910"/>
                  <a:pt x="1666778" y="386319"/>
                </a:cubicBezTo>
                <a:cubicBezTo>
                  <a:pt x="1683539" y="401487"/>
                  <a:pt x="1709102" y="403397"/>
                  <a:pt x="1728619" y="414429"/>
                </a:cubicBezTo>
                <a:cubicBezTo>
                  <a:pt x="1731482" y="428536"/>
                  <a:pt x="1740394" y="433628"/>
                  <a:pt x="1749515" y="438507"/>
                </a:cubicBezTo>
                <a:cubicBezTo>
                  <a:pt x="1751213" y="455902"/>
                  <a:pt x="1756410" y="468208"/>
                  <a:pt x="1764896" y="475739"/>
                </a:cubicBezTo>
                <a:cubicBezTo>
                  <a:pt x="1775927" y="470859"/>
                  <a:pt x="1774762" y="457813"/>
                  <a:pt x="1770412" y="442432"/>
                </a:cubicBezTo>
                <a:cubicBezTo>
                  <a:pt x="1778685" y="437870"/>
                  <a:pt x="1779746" y="428536"/>
                  <a:pt x="1782079" y="420050"/>
                </a:cubicBezTo>
                <a:cubicBezTo>
                  <a:pt x="1786747" y="419839"/>
                  <a:pt x="1788763" y="417822"/>
                  <a:pt x="1789080" y="414640"/>
                </a:cubicBezTo>
                <a:cubicBezTo>
                  <a:pt x="1805098" y="409125"/>
                  <a:pt x="1815280" y="412413"/>
                  <a:pt x="1828539" y="410927"/>
                </a:cubicBezTo>
                <a:cubicBezTo>
                  <a:pt x="1833736" y="433203"/>
                  <a:pt x="1847634" y="442538"/>
                  <a:pt x="1870227" y="438932"/>
                </a:cubicBezTo>
                <a:cubicBezTo>
                  <a:pt x="1878394" y="443069"/>
                  <a:pt x="1867893" y="458978"/>
                  <a:pt x="1879455" y="465343"/>
                </a:cubicBezTo>
                <a:cubicBezTo>
                  <a:pt x="1898231" y="472238"/>
                  <a:pt x="1891443" y="451129"/>
                  <a:pt x="1908202" y="447629"/>
                </a:cubicBezTo>
                <a:cubicBezTo>
                  <a:pt x="1913081" y="450388"/>
                  <a:pt x="1912232" y="461630"/>
                  <a:pt x="1922098" y="456963"/>
                </a:cubicBezTo>
                <a:cubicBezTo>
                  <a:pt x="1933021" y="454207"/>
                  <a:pt x="1925915" y="439461"/>
                  <a:pt x="1924537" y="428325"/>
                </a:cubicBezTo>
                <a:cubicBezTo>
                  <a:pt x="1938538" y="423126"/>
                  <a:pt x="1936842" y="407427"/>
                  <a:pt x="1951691" y="402867"/>
                </a:cubicBezTo>
                <a:cubicBezTo>
                  <a:pt x="1960918" y="410716"/>
                  <a:pt x="1960283" y="433522"/>
                  <a:pt x="1964633" y="448584"/>
                </a:cubicBezTo>
                <a:cubicBezTo>
                  <a:pt x="1980650" y="446145"/>
                  <a:pt x="2005046" y="447205"/>
                  <a:pt x="2014275" y="434794"/>
                </a:cubicBezTo>
                <a:cubicBezTo>
                  <a:pt x="2004728" y="418989"/>
                  <a:pt x="1988499" y="413050"/>
                  <a:pt x="1972588" y="406790"/>
                </a:cubicBezTo>
                <a:cubicBezTo>
                  <a:pt x="1983089" y="392577"/>
                  <a:pt x="1987015" y="373802"/>
                  <a:pt x="1981285" y="348768"/>
                </a:cubicBezTo>
                <a:cubicBezTo>
                  <a:pt x="1990832" y="342830"/>
                  <a:pt x="1991045" y="330631"/>
                  <a:pt x="1996136" y="321719"/>
                </a:cubicBezTo>
                <a:cubicBezTo>
                  <a:pt x="2007804" y="319387"/>
                  <a:pt x="2019366" y="317159"/>
                  <a:pt x="2031034" y="314826"/>
                </a:cubicBezTo>
                <a:cubicBezTo>
                  <a:pt x="2054051" y="298915"/>
                  <a:pt x="2057764" y="270062"/>
                  <a:pt x="2079192" y="253090"/>
                </a:cubicBezTo>
                <a:cubicBezTo>
                  <a:pt x="2104224" y="252031"/>
                  <a:pt x="2111013" y="238559"/>
                  <a:pt x="2122576" y="228481"/>
                </a:cubicBezTo>
                <a:cubicBezTo>
                  <a:pt x="2127773" y="227421"/>
                  <a:pt x="2132864" y="226466"/>
                  <a:pt x="2138062" y="225406"/>
                </a:cubicBezTo>
                <a:cubicBezTo>
                  <a:pt x="2141164" y="224531"/>
                  <a:pt x="2143411" y="224935"/>
                  <a:pt x="2145213" y="226007"/>
                </a:cubicBezTo>
                <a:lnTo>
                  <a:pt x="2148957" y="229862"/>
                </a:lnTo>
                <a:lnTo>
                  <a:pt x="2148957" y="780312"/>
                </a:lnTo>
                <a:lnTo>
                  <a:pt x="2147185" y="783352"/>
                </a:lnTo>
                <a:cubicBezTo>
                  <a:pt x="2133608" y="780169"/>
                  <a:pt x="2122576" y="773063"/>
                  <a:pt x="2108574" y="770835"/>
                </a:cubicBezTo>
                <a:cubicBezTo>
                  <a:pt x="2107726" y="761395"/>
                  <a:pt x="2097118" y="760439"/>
                  <a:pt x="2092345" y="749938"/>
                </a:cubicBezTo>
                <a:cubicBezTo>
                  <a:pt x="2081631" y="726071"/>
                  <a:pt x="2083222" y="687462"/>
                  <a:pt x="2079509" y="664019"/>
                </a:cubicBezTo>
                <a:cubicBezTo>
                  <a:pt x="2091284" y="657337"/>
                  <a:pt x="2090436" y="642169"/>
                  <a:pt x="2097436" y="632303"/>
                </a:cubicBezTo>
                <a:cubicBezTo>
                  <a:pt x="2086935" y="607906"/>
                  <a:pt x="2063705" y="602391"/>
                  <a:pt x="2060416" y="567175"/>
                </a:cubicBezTo>
                <a:cubicBezTo>
                  <a:pt x="2051825" y="554976"/>
                  <a:pt x="2028382" y="564840"/>
                  <a:pt x="2030397" y="536943"/>
                </a:cubicBezTo>
                <a:cubicBezTo>
                  <a:pt x="1995923" y="517850"/>
                  <a:pt x="1950208" y="517426"/>
                  <a:pt x="1908839" y="532700"/>
                </a:cubicBezTo>
                <a:cubicBezTo>
                  <a:pt x="1900246" y="535883"/>
                  <a:pt x="1895366" y="544899"/>
                  <a:pt x="1887836" y="548929"/>
                </a:cubicBezTo>
                <a:cubicBezTo>
                  <a:pt x="1882320" y="551899"/>
                  <a:pt x="1874258" y="550309"/>
                  <a:pt x="1868530" y="552748"/>
                </a:cubicBezTo>
                <a:cubicBezTo>
                  <a:pt x="1860361" y="556037"/>
                  <a:pt x="1847209" y="567492"/>
                  <a:pt x="1832041" y="571946"/>
                </a:cubicBezTo>
                <a:cubicBezTo>
                  <a:pt x="1832465" y="588071"/>
                  <a:pt x="1850286" y="578206"/>
                  <a:pt x="1852088" y="592101"/>
                </a:cubicBezTo>
                <a:cubicBezTo>
                  <a:pt x="1835116" y="598678"/>
                  <a:pt x="1838724" y="619043"/>
                  <a:pt x="1822494" y="626045"/>
                </a:cubicBezTo>
                <a:cubicBezTo>
                  <a:pt x="1825359" y="647684"/>
                  <a:pt x="1825146" y="662747"/>
                  <a:pt x="1840103" y="674839"/>
                </a:cubicBezTo>
                <a:cubicBezTo>
                  <a:pt x="1855801" y="668579"/>
                  <a:pt x="1867469" y="659563"/>
                  <a:pt x="1874999" y="647896"/>
                </a:cubicBezTo>
                <a:cubicBezTo>
                  <a:pt x="1883061" y="647472"/>
                  <a:pt x="1885184" y="643865"/>
                  <a:pt x="1889745" y="641002"/>
                </a:cubicBezTo>
                <a:cubicBezTo>
                  <a:pt x="1891760" y="639728"/>
                  <a:pt x="1901624" y="630605"/>
                  <a:pt x="1899822" y="631031"/>
                </a:cubicBezTo>
                <a:cubicBezTo>
                  <a:pt x="1909793" y="629121"/>
                  <a:pt x="1916051" y="642273"/>
                  <a:pt x="1930053" y="641213"/>
                </a:cubicBezTo>
                <a:cubicBezTo>
                  <a:pt x="1933341" y="654685"/>
                  <a:pt x="1919446" y="656487"/>
                  <a:pt x="1919127" y="667519"/>
                </a:cubicBezTo>
                <a:cubicBezTo>
                  <a:pt x="1929628" y="676854"/>
                  <a:pt x="1940977" y="669959"/>
                  <a:pt x="1954767" y="664549"/>
                </a:cubicBezTo>
                <a:cubicBezTo>
                  <a:pt x="1973649" y="661473"/>
                  <a:pt x="1981817" y="674309"/>
                  <a:pt x="2000379" y="671657"/>
                </a:cubicBezTo>
                <a:cubicBezTo>
                  <a:pt x="2005152" y="677809"/>
                  <a:pt x="2011941" y="681097"/>
                  <a:pt x="2015760" y="688734"/>
                </a:cubicBezTo>
                <a:cubicBezTo>
                  <a:pt x="2030185" y="683960"/>
                  <a:pt x="2040687" y="685021"/>
                  <a:pt x="2048219" y="690431"/>
                </a:cubicBezTo>
                <a:cubicBezTo>
                  <a:pt x="2048537" y="720026"/>
                  <a:pt x="2064130" y="726708"/>
                  <a:pt x="2074418" y="741558"/>
                </a:cubicBezTo>
                <a:cubicBezTo>
                  <a:pt x="2070069" y="746438"/>
                  <a:pt x="2064024" y="750257"/>
                  <a:pt x="2061159" y="756198"/>
                </a:cubicBezTo>
                <a:cubicBezTo>
                  <a:pt x="2063174" y="769879"/>
                  <a:pt x="2076751" y="766380"/>
                  <a:pt x="2081207" y="776350"/>
                </a:cubicBezTo>
                <a:cubicBezTo>
                  <a:pt x="2082055" y="800111"/>
                  <a:pt x="2097331" y="802445"/>
                  <a:pt x="2105074" y="815916"/>
                </a:cubicBezTo>
                <a:cubicBezTo>
                  <a:pt x="2109104" y="836600"/>
                  <a:pt x="2113242" y="857285"/>
                  <a:pt x="2117272" y="877863"/>
                </a:cubicBezTo>
                <a:cubicBezTo>
                  <a:pt x="2110484" y="888894"/>
                  <a:pt x="2106559" y="902047"/>
                  <a:pt x="2100194" y="913398"/>
                </a:cubicBezTo>
                <a:cubicBezTo>
                  <a:pt x="2077177" y="920293"/>
                  <a:pt x="2071979" y="939280"/>
                  <a:pt x="2050552" y="947236"/>
                </a:cubicBezTo>
                <a:cubicBezTo>
                  <a:pt x="2039838" y="957948"/>
                  <a:pt x="2031034" y="970040"/>
                  <a:pt x="2021063" y="981178"/>
                </a:cubicBezTo>
                <a:cubicBezTo>
                  <a:pt x="2026474" y="991892"/>
                  <a:pt x="2016927" y="993270"/>
                  <a:pt x="2022018" y="1004621"/>
                </a:cubicBezTo>
                <a:cubicBezTo>
                  <a:pt x="2013001" y="1006425"/>
                  <a:pt x="2003985" y="1008121"/>
                  <a:pt x="1994864" y="1009925"/>
                </a:cubicBezTo>
                <a:cubicBezTo>
                  <a:pt x="1987015" y="1004938"/>
                  <a:pt x="1982029" y="995604"/>
                  <a:pt x="1981073" y="980436"/>
                </a:cubicBezTo>
                <a:cubicBezTo>
                  <a:pt x="1965481" y="980011"/>
                  <a:pt x="1969193" y="992635"/>
                  <a:pt x="1960070" y="996559"/>
                </a:cubicBezTo>
                <a:cubicBezTo>
                  <a:pt x="1947024" y="996772"/>
                  <a:pt x="1942568" y="1002712"/>
                  <a:pt x="1933764" y="1005788"/>
                </a:cubicBezTo>
                <a:cubicBezTo>
                  <a:pt x="1928356" y="1012153"/>
                  <a:pt x="1936842" y="1027957"/>
                  <a:pt x="1931325" y="1034427"/>
                </a:cubicBezTo>
                <a:cubicBezTo>
                  <a:pt x="1923476" y="1021062"/>
                  <a:pt x="1902048" y="1027957"/>
                  <a:pt x="1888791" y="1022654"/>
                </a:cubicBezTo>
                <a:cubicBezTo>
                  <a:pt x="1886032" y="1011833"/>
                  <a:pt x="1898653" y="1011409"/>
                  <a:pt x="1896640" y="1001015"/>
                </a:cubicBezTo>
                <a:cubicBezTo>
                  <a:pt x="1890063" y="967495"/>
                  <a:pt x="1883487" y="933870"/>
                  <a:pt x="1876803" y="900350"/>
                </a:cubicBezTo>
                <a:cubicBezTo>
                  <a:pt x="1870227" y="886879"/>
                  <a:pt x="1856119" y="884545"/>
                  <a:pt x="1847421" y="873938"/>
                </a:cubicBezTo>
                <a:cubicBezTo>
                  <a:pt x="1837768" y="883167"/>
                  <a:pt x="1839253" y="899819"/>
                  <a:pt x="1825676" y="906397"/>
                </a:cubicBezTo>
                <a:cubicBezTo>
                  <a:pt x="1836072" y="917746"/>
                  <a:pt x="1817932" y="919126"/>
                  <a:pt x="1817932" y="928036"/>
                </a:cubicBezTo>
                <a:cubicBezTo>
                  <a:pt x="1817932" y="933127"/>
                  <a:pt x="1826737" y="932809"/>
                  <a:pt x="1828752" y="942037"/>
                </a:cubicBezTo>
                <a:cubicBezTo>
                  <a:pt x="1830980" y="952220"/>
                  <a:pt x="1825465" y="950948"/>
                  <a:pt x="1820903" y="963676"/>
                </a:cubicBezTo>
                <a:cubicBezTo>
                  <a:pt x="1829071" y="971420"/>
                  <a:pt x="1844344" y="968768"/>
                  <a:pt x="1845617" y="987012"/>
                </a:cubicBezTo>
                <a:cubicBezTo>
                  <a:pt x="1855907" y="998363"/>
                  <a:pt x="1879455" y="989983"/>
                  <a:pt x="1882744" y="1011940"/>
                </a:cubicBezTo>
                <a:cubicBezTo>
                  <a:pt x="1858453" y="1016500"/>
                  <a:pt x="1830449" y="1026366"/>
                  <a:pt x="1818464" y="1012470"/>
                </a:cubicBezTo>
                <a:cubicBezTo>
                  <a:pt x="1810402" y="1025942"/>
                  <a:pt x="1817403" y="1064234"/>
                  <a:pt x="1827480" y="1079084"/>
                </a:cubicBezTo>
                <a:cubicBezTo>
                  <a:pt x="1829600" y="1094996"/>
                  <a:pt x="1816766" y="1101041"/>
                  <a:pt x="1823448" y="1120028"/>
                </a:cubicBezTo>
                <a:cubicBezTo>
                  <a:pt x="1827374" y="1132651"/>
                  <a:pt x="1846996" y="1121726"/>
                  <a:pt x="1859833" y="1120983"/>
                </a:cubicBezTo>
                <a:cubicBezTo>
                  <a:pt x="1871925" y="1126286"/>
                  <a:pt x="1885926" y="1128727"/>
                  <a:pt x="1895366" y="1138061"/>
                </a:cubicBezTo>
                <a:cubicBezTo>
                  <a:pt x="1902791" y="1131803"/>
                  <a:pt x="1916156" y="1129682"/>
                  <a:pt x="1920187" y="1121196"/>
                </a:cubicBezTo>
                <a:cubicBezTo>
                  <a:pt x="1910323" y="1080887"/>
                  <a:pt x="1937159" y="1065295"/>
                  <a:pt x="1948297" y="1039200"/>
                </a:cubicBezTo>
                <a:cubicBezTo>
                  <a:pt x="1969299" y="1041428"/>
                  <a:pt x="1984150" y="1052566"/>
                  <a:pt x="2003985" y="1056385"/>
                </a:cubicBezTo>
                <a:cubicBezTo>
                  <a:pt x="2017881" y="1054474"/>
                  <a:pt x="2008017" y="1036761"/>
                  <a:pt x="2024139" y="1036337"/>
                </a:cubicBezTo>
                <a:cubicBezTo>
                  <a:pt x="2024776" y="1026577"/>
                  <a:pt x="2026367" y="1017561"/>
                  <a:pt x="2022018" y="1004621"/>
                </a:cubicBezTo>
                <a:cubicBezTo>
                  <a:pt x="2034640" y="1004090"/>
                  <a:pt x="2034323" y="994968"/>
                  <a:pt x="2048325" y="995392"/>
                </a:cubicBezTo>
                <a:cubicBezTo>
                  <a:pt x="2054371" y="1003030"/>
                  <a:pt x="2061478" y="1009288"/>
                  <a:pt x="2062220" y="1024880"/>
                </a:cubicBezTo>
                <a:cubicBezTo>
                  <a:pt x="2071447" y="1034533"/>
                  <a:pt x="2086404" y="1035594"/>
                  <a:pt x="2097753" y="1041958"/>
                </a:cubicBezTo>
                <a:cubicBezTo>
                  <a:pt x="2101361" y="1053309"/>
                  <a:pt x="2107832" y="1060415"/>
                  <a:pt x="2114725" y="1066779"/>
                </a:cubicBezTo>
                <a:cubicBezTo>
                  <a:pt x="2122470" y="1114514"/>
                  <a:pt x="2103483" y="1144319"/>
                  <a:pt x="2083435" y="1173490"/>
                </a:cubicBezTo>
                <a:cubicBezTo>
                  <a:pt x="2094784" y="1204993"/>
                  <a:pt x="2106876" y="1235437"/>
                  <a:pt x="2111756" y="1276594"/>
                </a:cubicBezTo>
                <a:cubicBezTo>
                  <a:pt x="2102315" y="1291549"/>
                  <a:pt x="2095951" y="1308627"/>
                  <a:pt x="2084495" y="1322204"/>
                </a:cubicBezTo>
                <a:cubicBezTo>
                  <a:pt x="2087147" y="1336313"/>
                  <a:pt x="2092662" y="1352329"/>
                  <a:pt x="2083646" y="1358587"/>
                </a:cubicBezTo>
                <a:cubicBezTo>
                  <a:pt x="2068371" y="1362937"/>
                  <a:pt x="2071554" y="1339919"/>
                  <a:pt x="2062857" y="1334509"/>
                </a:cubicBezTo>
                <a:cubicBezTo>
                  <a:pt x="2048430" y="1343843"/>
                  <a:pt x="2031882" y="1351799"/>
                  <a:pt x="2020215" y="1363043"/>
                </a:cubicBezTo>
                <a:cubicBezTo>
                  <a:pt x="2022761" y="1375983"/>
                  <a:pt x="2025306" y="1388819"/>
                  <a:pt x="2027852" y="1401760"/>
                </a:cubicBezTo>
                <a:cubicBezTo>
                  <a:pt x="2038672" y="1407382"/>
                  <a:pt x="2059461" y="1398048"/>
                  <a:pt x="2075053" y="1396561"/>
                </a:cubicBezTo>
                <a:cubicBezTo>
                  <a:pt x="2080464" y="1400274"/>
                  <a:pt x="2082161" y="1409397"/>
                  <a:pt x="2083541" y="1419050"/>
                </a:cubicBezTo>
                <a:cubicBezTo>
                  <a:pt x="2103057" y="1433475"/>
                  <a:pt x="2108680" y="1468373"/>
                  <a:pt x="2128197" y="1482693"/>
                </a:cubicBezTo>
                <a:cubicBezTo>
                  <a:pt x="2134031" y="1494468"/>
                  <a:pt x="2116423" y="1490543"/>
                  <a:pt x="2119605" y="1500513"/>
                </a:cubicBezTo>
                <a:cubicBezTo>
                  <a:pt x="2121091" y="1508258"/>
                  <a:pt x="2122681" y="1516001"/>
                  <a:pt x="2124166" y="1523743"/>
                </a:cubicBezTo>
                <a:cubicBezTo>
                  <a:pt x="2128143" y="1532866"/>
                  <a:pt x="2134932" y="1537772"/>
                  <a:pt x="2142543" y="1541445"/>
                </a:cubicBezTo>
                <a:lnTo>
                  <a:pt x="2148957" y="1544280"/>
                </a:lnTo>
                <a:lnTo>
                  <a:pt x="2148957" y="2878208"/>
                </a:lnTo>
                <a:lnTo>
                  <a:pt x="2137107" y="2880528"/>
                </a:lnTo>
                <a:cubicBezTo>
                  <a:pt x="2120559" y="2880635"/>
                  <a:pt x="2133501" y="2900470"/>
                  <a:pt x="2116848" y="2900576"/>
                </a:cubicBezTo>
                <a:cubicBezTo>
                  <a:pt x="2103483" y="2894636"/>
                  <a:pt x="2110695" y="2869073"/>
                  <a:pt x="2102315" y="2847116"/>
                </a:cubicBezTo>
                <a:cubicBezTo>
                  <a:pt x="2100511" y="2831416"/>
                  <a:pt x="2082374" y="2840115"/>
                  <a:pt x="2078342" y="2827704"/>
                </a:cubicBezTo>
                <a:cubicBezTo>
                  <a:pt x="2076327" y="2817415"/>
                  <a:pt x="2072508" y="2805854"/>
                  <a:pt x="2076857" y="2799807"/>
                </a:cubicBezTo>
                <a:cubicBezTo>
                  <a:pt x="2069645" y="2782199"/>
                  <a:pt x="2052991" y="2778592"/>
                  <a:pt x="2042172" y="2766395"/>
                </a:cubicBezTo>
                <a:cubicBezTo>
                  <a:pt x="2042702" y="2756635"/>
                  <a:pt x="2044187" y="2747619"/>
                  <a:pt x="2039944" y="2734572"/>
                </a:cubicBezTo>
                <a:cubicBezTo>
                  <a:pt x="2034853" y="2727253"/>
                  <a:pt x="2026154" y="2725025"/>
                  <a:pt x="2014380" y="2727571"/>
                </a:cubicBezTo>
                <a:cubicBezTo>
                  <a:pt x="2008971" y="2720570"/>
                  <a:pt x="2002076" y="2715903"/>
                  <a:pt x="1995075" y="2711236"/>
                </a:cubicBezTo>
                <a:cubicBezTo>
                  <a:pt x="1969617" y="2706356"/>
                  <a:pt x="1956359" y="2732451"/>
                  <a:pt x="1938538" y="2730436"/>
                </a:cubicBezTo>
                <a:cubicBezTo>
                  <a:pt x="1929097" y="2722480"/>
                  <a:pt x="1927189" y="2697870"/>
                  <a:pt x="1934719" y="2690975"/>
                </a:cubicBezTo>
                <a:cubicBezTo>
                  <a:pt x="1939916" y="2689914"/>
                  <a:pt x="1945009" y="2688960"/>
                  <a:pt x="1950208" y="2687899"/>
                </a:cubicBezTo>
                <a:cubicBezTo>
                  <a:pt x="1964844" y="2684399"/>
                  <a:pt x="1965906" y="2701265"/>
                  <a:pt x="1974073" y="2707312"/>
                </a:cubicBezTo>
                <a:cubicBezTo>
                  <a:pt x="1998788" y="2678989"/>
                  <a:pt x="1956888" y="2641969"/>
                  <a:pt x="1948085" y="2615876"/>
                </a:cubicBezTo>
                <a:cubicBezTo>
                  <a:pt x="1942039" y="2604419"/>
                  <a:pt x="1956677" y="2602828"/>
                  <a:pt x="1960496" y="2597313"/>
                </a:cubicBezTo>
                <a:cubicBezTo>
                  <a:pt x="1963996" y="2592221"/>
                  <a:pt x="1961237" y="2577583"/>
                  <a:pt x="1973012" y="2578750"/>
                </a:cubicBezTo>
                <a:cubicBezTo>
                  <a:pt x="1977361" y="2564854"/>
                  <a:pt x="1988606" y="2555626"/>
                  <a:pt x="1998681" y="2545549"/>
                </a:cubicBezTo>
                <a:cubicBezTo>
                  <a:pt x="2003774" y="2534411"/>
                  <a:pt x="2000485" y="2517652"/>
                  <a:pt x="2016608" y="2513940"/>
                </a:cubicBezTo>
                <a:cubicBezTo>
                  <a:pt x="2014912" y="2495588"/>
                  <a:pt x="2016820" y="2487103"/>
                  <a:pt x="2008228" y="2471298"/>
                </a:cubicBezTo>
                <a:cubicBezTo>
                  <a:pt x="1989984" y="2461645"/>
                  <a:pt x="1976194" y="2445628"/>
                  <a:pt x="1954131" y="2441702"/>
                </a:cubicBezTo>
                <a:cubicBezTo>
                  <a:pt x="1947556" y="2428125"/>
                  <a:pt x="1930901" y="2429505"/>
                  <a:pt x="1921672" y="2419959"/>
                </a:cubicBezTo>
                <a:cubicBezTo>
                  <a:pt x="1914036" y="2426004"/>
                  <a:pt x="1911384" y="2435444"/>
                  <a:pt x="1901518" y="2440006"/>
                </a:cubicBezTo>
                <a:cubicBezTo>
                  <a:pt x="1913610" y="2451992"/>
                  <a:pt x="1919657" y="2473101"/>
                  <a:pt x="1930795" y="2486573"/>
                </a:cubicBezTo>
                <a:cubicBezTo>
                  <a:pt x="1946917" y="2475116"/>
                  <a:pt x="1969617" y="2468434"/>
                  <a:pt x="1988923" y="2475116"/>
                </a:cubicBezTo>
                <a:cubicBezTo>
                  <a:pt x="1989347" y="2489966"/>
                  <a:pt x="1976514" y="2495907"/>
                  <a:pt x="1984891" y="2516166"/>
                </a:cubicBezTo>
                <a:cubicBezTo>
                  <a:pt x="1978633" y="2524228"/>
                  <a:pt x="1967284" y="2529001"/>
                  <a:pt x="1965481" y="2540033"/>
                </a:cubicBezTo>
                <a:cubicBezTo>
                  <a:pt x="1956783" y="2543109"/>
                  <a:pt x="1950524" y="2542367"/>
                  <a:pt x="1945326" y="2540033"/>
                </a:cubicBezTo>
                <a:cubicBezTo>
                  <a:pt x="1931008" y="2554990"/>
                  <a:pt x="1924961" y="2575568"/>
                  <a:pt x="1924961" y="2600283"/>
                </a:cubicBezTo>
                <a:cubicBezTo>
                  <a:pt x="1909367" y="2606647"/>
                  <a:pt x="1897064" y="2615133"/>
                  <a:pt x="1890063" y="2627225"/>
                </a:cubicBezTo>
                <a:cubicBezTo>
                  <a:pt x="1873303" y="2627225"/>
                  <a:pt x="1858770" y="2638894"/>
                  <a:pt x="1851345" y="2634863"/>
                </a:cubicBezTo>
                <a:cubicBezTo>
                  <a:pt x="1832784" y="2637515"/>
                  <a:pt x="1827797" y="2619906"/>
                  <a:pt x="1805733" y="2627756"/>
                </a:cubicBezTo>
                <a:cubicBezTo>
                  <a:pt x="1759168" y="2597950"/>
                  <a:pt x="1683113" y="2566764"/>
                  <a:pt x="1696266" y="2480313"/>
                </a:cubicBezTo>
                <a:cubicBezTo>
                  <a:pt x="1691917" y="2458357"/>
                  <a:pt x="1687675" y="2436398"/>
                  <a:pt x="1683326" y="2414442"/>
                </a:cubicBezTo>
                <a:cubicBezTo>
                  <a:pt x="1695525" y="2397576"/>
                  <a:pt x="1727558" y="2398744"/>
                  <a:pt x="1742196" y="2406912"/>
                </a:cubicBezTo>
                <a:cubicBezTo>
                  <a:pt x="1767548" y="2395881"/>
                  <a:pt x="1769139" y="2368936"/>
                  <a:pt x="1774123" y="2344328"/>
                </a:cubicBezTo>
                <a:cubicBezTo>
                  <a:pt x="1768397" y="2327780"/>
                  <a:pt x="1742303" y="2341676"/>
                  <a:pt x="1728513" y="2337220"/>
                </a:cubicBezTo>
                <a:cubicBezTo>
                  <a:pt x="1720770" y="2342100"/>
                  <a:pt x="1725543" y="2355466"/>
                  <a:pt x="1721405" y="2362678"/>
                </a:cubicBezTo>
                <a:cubicBezTo>
                  <a:pt x="1709313" y="2367451"/>
                  <a:pt x="1702844" y="2363632"/>
                  <a:pt x="1693508" y="2364163"/>
                </a:cubicBezTo>
                <a:cubicBezTo>
                  <a:pt x="1692023" y="2358117"/>
                  <a:pt x="1692447" y="2348995"/>
                  <a:pt x="1686613" y="2349420"/>
                </a:cubicBezTo>
                <a:cubicBezTo>
                  <a:pt x="1683220" y="2335948"/>
                  <a:pt x="1697221" y="2334144"/>
                  <a:pt x="1697540" y="2323113"/>
                </a:cubicBezTo>
                <a:cubicBezTo>
                  <a:pt x="1689159" y="2287155"/>
                  <a:pt x="1695312" y="2261167"/>
                  <a:pt x="1732651" y="2255863"/>
                </a:cubicBezTo>
                <a:cubicBezTo>
                  <a:pt x="1736999" y="2249816"/>
                  <a:pt x="1733180" y="2238254"/>
                  <a:pt x="1731165" y="2227966"/>
                </a:cubicBezTo>
                <a:cubicBezTo>
                  <a:pt x="1726285" y="2220222"/>
                  <a:pt x="1712919" y="2225102"/>
                  <a:pt x="1705707" y="2220965"/>
                </a:cubicBezTo>
                <a:cubicBezTo>
                  <a:pt x="1700722" y="2216616"/>
                  <a:pt x="1699131" y="2207493"/>
                  <a:pt x="1694145" y="2203143"/>
                </a:cubicBezTo>
                <a:cubicBezTo>
                  <a:pt x="1673354" y="2184158"/>
                  <a:pt x="1645350" y="2175672"/>
                  <a:pt x="1618409" y="2165806"/>
                </a:cubicBezTo>
                <a:cubicBezTo>
                  <a:pt x="1616393" y="2153714"/>
                  <a:pt x="1610028" y="2148199"/>
                  <a:pt x="1605363" y="2140243"/>
                </a:cubicBezTo>
                <a:cubicBezTo>
                  <a:pt x="1593482" y="2147880"/>
                  <a:pt x="1595497" y="2164958"/>
                  <a:pt x="1588283" y="2175778"/>
                </a:cubicBezTo>
                <a:cubicBezTo>
                  <a:pt x="1565691" y="2184051"/>
                  <a:pt x="1542566" y="2192112"/>
                  <a:pt x="1530156" y="2207282"/>
                </a:cubicBezTo>
                <a:cubicBezTo>
                  <a:pt x="1508199" y="2211629"/>
                  <a:pt x="1486241" y="2215872"/>
                  <a:pt x="1464285" y="2220222"/>
                </a:cubicBezTo>
                <a:cubicBezTo>
                  <a:pt x="1452510" y="2224465"/>
                  <a:pt x="1451449" y="2212585"/>
                  <a:pt x="1445722" y="2207812"/>
                </a:cubicBezTo>
                <a:cubicBezTo>
                  <a:pt x="1432780" y="2212055"/>
                  <a:pt x="1423765" y="2210569"/>
                  <a:pt x="1414005" y="2210038"/>
                </a:cubicBezTo>
                <a:cubicBezTo>
                  <a:pt x="1405943" y="2178641"/>
                  <a:pt x="1405096" y="2136531"/>
                  <a:pt x="1387913" y="2118604"/>
                </a:cubicBezTo>
                <a:cubicBezTo>
                  <a:pt x="1377623" y="2137379"/>
                  <a:pt x="1377727" y="2163260"/>
                  <a:pt x="1354499" y="2173444"/>
                </a:cubicBezTo>
                <a:cubicBezTo>
                  <a:pt x="1362772" y="2195718"/>
                  <a:pt x="1350680" y="2204523"/>
                  <a:pt x="1342724" y="2215979"/>
                </a:cubicBezTo>
                <a:cubicBezTo>
                  <a:pt x="1348345" y="2231042"/>
                  <a:pt x="1361500" y="2234755"/>
                  <a:pt x="1365848" y="2251620"/>
                </a:cubicBezTo>
                <a:cubicBezTo>
                  <a:pt x="1360544" y="2260000"/>
                  <a:pt x="1350361" y="2253423"/>
                  <a:pt x="1348028" y="2243028"/>
                </a:cubicBezTo>
                <a:cubicBezTo>
                  <a:pt x="1334451" y="2246634"/>
                  <a:pt x="1324267" y="2244937"/>
                  <a:pt x="1318646" y="2236770"/>
                </a:cubicBezTo>
                <a:cubicBezTo>
                  <a:pt x="1308463" y="2208660"/>
                  <a:pt x="1344527" y="2211525"/>
                  <a:pt x="1331905" y="2181824"/>
                </a:cubicBezTo>
                <a:cubicBezTo>
                  <a:pt x="1338588" y="2177261"/>
                  <a:pt x="1344846" y="2172594"/>
                  <a:pt x="1353649" y="2169519"/>
                </a:cubicBezTo>
                <a:cubicBezTo>
                  <a:pt x="1346437" y="2153396"/>
                  <a:pt x="1358211" y="2150108"/>
                  <a:pt x="1359909" y="2140137"/>
                </a:cubicBezTo>
                <a:cubicBezTo>
                  <a:pt x="1342300" y="2136318"/>
                  <a:pt x="1314614" y="2147562"/>
                  <a:pt x="1299551" y="2139924"/>
                </a:cubicBezTo>
                <a:cubicBezTo>
                  <a:pt x="1265078" y="2158276"/>
                  <a:pt x="1272291" y="2204630"/>
                  <a:pt x="1244287" y="2227223"/>
                </a:cubicBezTo>
                <a:cubicBezTo>
                  <a:pt x="1222331" y="2231571"/>
                  <a:pt x="1200374" y="2235920"/>
                  <a:pt x="1178416" y="2240163"/>
                </a:cubicBezTo>
                <a:cubicBezTo>
                  <a:pt x="1172052" y="2231147"/>
                  <a:pt x="1165158" y="2223086"/>
                  <a:pt x="1157625" y="2216085"/>
                </a:cubicBezTo>
                <a:cubicBezTo>
                  <a:pt x="1143837" y="2214918"/>
                  <a:pt x="1131851" y="2210993"/>
                  <a:pt x="1125909" y="2198159"/>
                </a:cubicBezTo>
                <a:cubicBezTo>
                  <a:pt x="1107241" y="2195931"/>
                  <a:pt x="1091967" y="2188718"/>
                  <a:pt x="1074890" y="2184051"/>
                </a:cubicBezTo>
                <a:cubicBezTo>
                  <a:pt x="1069691" y="2158487"/>
                  <a:pt x="1069267" y="2125710"/>
                  <a:pt x="1037870" y="2139076"/>
                </a:cubicBezTo>
                <a:cubicBezTo>
                  <a:pt x="1043490" y="2121574"/>
                  <a:pt x="1048478" y="2103541"/>
                  <a:pt x="1055795" y="2087312"/>
                </a:cubicBezTo>
                <a:cubicBezTo>
                  <a:pt x="1051765" y="2060263"/>
                  <a:pt x="1042005" y="2049444"/>
                  <a:pt x="1043596" y="2025260"/>
                </a:cubicBezTo>
                <a:cubicBezTo>
                  <a:pt x="1032778" y="2027275"/>
                  <a:pt x="1033521" y="2020274"/>
                  <a:pt x="1028111" y="2028336"/>
                </a:cubicBezTo>
                <a:cubicBezTo>
                  <a:pt x="1025139" y="2032684"/>
                  <a:pt x="1029915" y="2039898"/>
                  <a:pt x="1027263" y="2044671"/>
                </a:cubicBezTo>
                <a:cubicBezTo>
                  <a:pt x="1022170" y="2053475"/>
                  <a:pt x="1008593" y="2060900"/>
                  <a:pt x="1012412" y="2071719"/>
                </a:cubicBezTo>
                <a:cubicBezTo>
                  <a:pt x="1002972" y="2074159"/>
                  <a:pt x="999259" y="2068006"/>
                  <a:pt x="991621" y="2067795"/>
                </a:cubicBezTo>
                <a:cubicBezTo>
                  <a:pt x="979105" y="2068325"/>
                  <a:pt x="982605" y="2079674"/>
                  <a:pt x="979105" y="2086358"/>
                </a:cubicBezTo>
                <a:cubicBezTo>
                  <a:pt x="955345" y="2086039"/>
                  <a:pt x="953117" y="2100252"/>
                  <a:pt x="943463" y="2109482"/>
                </a:cubicBezTo>
                <a:cubicBezTo>
                  <a:pt x="930311" y="2112345"/>
                  <a:pt x="916627" y="2116059"/>
                  <a:pt x="911004" y="2107784"/>
                </a:cubicBezTo>
                <a:cubicBezTo>
                  <a:pt x="903474" y="2112557"/>
                  <a:pt x="899018" y="2126666"/>
                  <a:pt x="889261" y="2120089"/>
                </a:cubicBezTo>
                <a:cubicBezTo>
                  <a:pt x="880349" y="2114361"/>
                  <a:pt x="885337" y="2106086"/>
                  <a:pt x="884698" y="2096859"/>
                </a:cubicBezTo>
                <a:cubicBezTo>
                  <a:pt x="866880" y="2092510"/>
                  <a:pt x="862105" y="2086463"/>
                  <a:pt x="849906" y="2063445"/>
                </a:cubicBezTo>
                <a:cubicBezTo>
                  <a:pt x="844709" y="2053475"/>
                  <a:pt x="836860" y="2040852"/>
                  <a:pt x="836860" y="2037883"/>
                </a:cubicBezTo>
                <a:cubicBezTo>
                  <a:pt x="836966" y="2028229"/>
                  <a:pt x="838664" y="2034275"/>
                  <a:pt x="843118" y="2028653"/>
                </a:cubicBezTo>
                <a:cubicBezTo>
                  <a:pt x="858499" y="2008712"/>
                  <a:pt x="824344" y="2012001"/>
                  <a:pt x="819251" y="1989088"/>
                </a:cubicBezTo>
                <a:cubicBezTo>
                  <a:pt x="818827" y="1970844"/>
                  <a:pt x="836118" y="1964584"/>
                  <a:pt x="839512" y="1948886"/>
                </a:cubicBezTo>
                <a:cubicBezTo>
                  <a:pt x="831875" y="1930005"/>
                  <a:pt x="817130" y="1919187"/>
                  <a:pt x="821161" y="1896168"/>
                </a:cubicBezTo>
                <a:cubicBezTo>
                  <a:pt x="809176" y="1885667"/>
                  <a:pt x="792945" y="1881424"/>
                  <a:pt x="783294" y="1867423"/>
                </a:cubicBezTo>
                <a:cubicBezTo>
                  <a:pt x="794855" y="1857239"/>
                  <a:pt x="808326" y="1848434"/>
                  <a:pt x="812887" y="1833479"/>
                </a:cubicBezTo>
                <a:cubicBezTo>
                  <a:pt x="800901" y="1786276"/>
                  <a:pt x="798462" y="1724754"/>
                  <a:pt x="776927" y="1691658"/>
                </a:cubicBezTo>
                <a:cubicBezTo>
                  <a:pt x="761761" y="1687627"/>
                  <a:pt x="709148" y="1706297"/>
                  <a:pt x="696419" y="1691446"/>
                </a:cubicBezTo>
                <a:cubicBezTo>
                  <a:pt x="693554" y="1688051"/>
                  <a:pt x="691221" y="1682006"/>
                  <a:pt x="686343" y="1681369"/>
                </a:cubicBezTo>
                <a:cubicBezTo>
                  <a:pt x="682948" y="1669808"/>
                  <a:pt x="695783" y="1663867"/>
                  <a:pt x="685598" y="1657396"/>
                </a:cubicBezTo>
                <a:cubicBezTo>
                  <a:pt x="674462" y="1649229"/>
                  <a:pt x="668415" y="1662595"/>
                  <a:pt x="658444" y="1662700"/>
                </a:cubicBezTo>
                <a:cubicBezTo>
                  <a:pt x="641155" y="1662806"/>
                  <a:pt x="632775" y="1647321"/>
                  <a:pt x="618242" y="1642441"/>
                </a:cubicBezTo>
                <a:cubicBezTo>
                  <a:pt x="614212" y="1625150"/>
                  <a:pt x="605726" y="1614331"/>
                  <a:pt x="595119" y="1606799"/>
                </a:cubicBezTo>
                <a:cubicBezTo>
                  <a:pt x="592997" y="1588131"/>
                  <a:pt x="587481" y="1574659"/>
                  <a:pt x="582072" y="1561082"/>
                </a:cubicBezTo>
                <a:cubicBezTo>
                  <a:pt x="577192" y="1551642"/>
                  <a:pt x="567115" y="1550051"/>
                  <a:pt x="552690" y="1554824"/>
                </a:cubicBezTo>
                <a:cubicBezTo>
                  <a:pt x="542824" y="1534457"/>
                  <a:pt x="519490" y="1534140"/>
                  <a:pt x="518003" y="1501256"/>
                </a:cubicBezTo>
                <a:cubicBezTo>
                  <a:pt x="515247" y="1484921"/>
                  <a:pt x="529354" y="1479724"/>
                  <a:pt x="526702" y="1463389"/>
                </a:cubicBezTo>
                <a:cubicBezTo>
                  <a:pt x="500183" y="1445674"/>
                  <a:pt x="449374" y="1444508"/>
                  <a:pt x="409808" y="1462222"/>
                </a:cubicBezTo>
                <a:cubicBezTo>
                  <a:pt x="405778" y="1474103"/>
                  <a:pt x="409808" y="1491392"/>
                  <a:pt x="405778" y="1503272"/>
                </a:cubicBezTo>
                <a:cubicBezTo>
                  <a:pt x="379472" y="1497437"/>
                  <a:pt x="359742" y="1481845"/>
                  <a:pt x="344785" y="1458933"/>
                </a:cubicBezTo>
                <a:cubicBezTo>
                  <a:pt x="328874" y="1460630"/>
                  <a:pt x="343196" y="1482482"/>
                  <a:pt x="325374" y="1482800"/>
                </a:cubicBezTo>
                <a:cubicBezTo>
                  <a:pt x="321450" y="1469329"/>
                  <a:pt x="313919" y="1464025"/>
                  <a:pt x="333223" y="1461161"/>
                </a:cubicBezTo>
                <a:cubicBezTo>
                  <a:pt x="327813" y="1443871"/>
                  <a:pt x="329617" y="1428914"/>
                  <a:pt x="324737" y="1418520"/>
                </a:cubicBezTo>
                <a:cubicBezTo>
                  <a:pt x="319753" y="1407806"/>
                  <a:pt x="309889" y="1401654"/>
                  <a:pt x="300129" y="1395183"/>
                </a:cubicBezTo>
                <a:cubicBezTo>
                  <a:pt x="297371" y="1393379"/>
                  <a:pt x="286763" y="1393379"/>
                  <a:pt x="283051" y="1390516"/>
                </a:cubicBezTo>
                <a:cubicBezTo>
                  <a:pt x="279127" y="1387440"/>
                  <a:pt x="280294" y="1378318"/>
                  <a:pt x="273080" y="1380439"/>
                </a:cubicBezTo>
                <a:cubicBezTo>
                  <a:pt x="251758" y="1381817"/>
                  <a:pt x="247835" y="1394866"/>
                  <a:pt x="246668" y="1409821"/>
                </a:cubicBezTo>
                <a:cubicBezTo>
                  <a:pt x="235954" y="1409079"/>
                  <a:pt x="235425" y="1393168"/>
                  <a:pt x="226620" y="1389668"/>
                </a:cubicBezTo>
                <a:cubicBezTo>
                  <a:pt x="213680" y="1392214"/>
                  <a:pt x="200844" y="1394759"/>
                  <a:pt x="187904" y="1397305"/>
                </a:cubicBezTo>
                <a:cubicBezTo>
                  <a:pt x="181009" y="1390940"/>
                  <a:pt x="174538" y="1383728"/>
                  <a:pt x="170930" y="1372483"/>
                </a:cubicBezTo>
                <a:cubicBezTo>
                  <a:pt x="144413" y="1371953"/>
                  <a:pt x="120970" y="1366756"/>
                  <a:pt x="115349" y="1335146"/>
                </a:cubicBezTo>
                <a:cubicBezTo>
                  <a:pt x="112697" y="1322417"/>
                  <a:pt x="96999" y="1329206"/>
                  <a:pt x="95301" y="1314992"/>
                </a:cubicBezTo>
                <a:cubicBezTo>
                  <a:pt x="91271" y="1307567"/>
                  <a:pt x="75465" y="1317750"/>
                  <a:pt x="76738" y="1302580"/>
                </a:cubicBezTo>
                <a:cubicBezTo>
                  <a:pt x="84376" y="1292610"/>
                  <a:pt x="96468" y="1306506"/>
                  <a:pt x="112380" y="1299611"/>
                </a:cubicBezTo>
                <a:cubicBezTo>
                  <a:pt x="148550" y="1279139"/>
                  <a:pt x="186313" y="1259622"/>
                  <a:pt x="183872" y="1213162"/>
                </a:cubicBezTo>
                <a:cubicBezTo>
                  <a:pt x="190767" y="1207751"/>
                  <a:pt x="199147" y="1203191"/>
                  <a:pt x="200207" y="1193855"/>
                </a:cubicBezTo>
                <a:cubicBezTo>
                  <a:pt x="207102" y="1191947"/>
                  <a:pt x="209330" y="1196933"/>
                  <a:pt x="216436" y="1194705"/>
                </a:cubicBezTo>
                <a:cubicBezTo>
                  <a:pt x="224074" y="1192053"/>
                  <a:pt x="222166" y="1182824"/>
                  <a:pt x="225029" y="1176883"/>
                </a:cubicBezTo>
                <a:cubicBezTo>
                  <a:pt x="224285" y="1159700"/>
                  <a:pt x="206361" y="1167869"/>
                  <a:pt x="204238" y="1152805"/>
                </a:cubicBezTo>
                <a:cubicBezTo>
                  <a:pt x="211239" y="1141774"/>
                  <a:pt x="213997" y="1127984"/>
                  <a:pt x="230650" y="1123423"/>
                </a:cubicBezTo>
                <a:cubicBezTo>
                  <a:pt x="222377" y="1101148"/>
                  <a:pt x="234364" y="1092344"/>
                  <a:pt x="242426" y="1080887"/>
                </a:cubicBezTo>
                <a:cubicBezTo>
                  <a:pt x="238712" y="1078024"/>
                  <a:pt x="236484" y="1072931"/>
                  <a:pt x="235531" y="1066143"/>
                </a:cubicBezTo>
                <a:cubicBezTo>
                  <a:pt x="226409" y="1059673"/>
                  <a:pt x="213784" y="1058400"/>
                  <a:pt x="198299" y="1061369"/>
                </a:cubicBezTo>
                <a:cubicBezTo>
                  <a:pt x="182600" y="1058082"/>
                  <a:pt x="170402" y="1049490"/>
                  <a:pt x="151839" y="1050338"/>
                </a:cubicBezTo>
                <a:cubicBezTo>
                  <a:pt x="146111" y="1043869"/>
                  <a:pt x="143246" y="1033048"/>
                  <a:pt x="138792" y="1024775"/>
                </a:cubicBezTo>
                <a:cubicBezTo>
                  <a:pt x="122562" y="1028805"/>
                  <a:pt x="112486" y="1023714"/>
                  <a:pt x="98484" y="1024562"/>
                </a:cubicBezTo>
                <a:cubicBezTo>
                  <a:pt x="94664" y="1010773"/>
                  <a:pt x="113652" y="1012364"/>
                  <a:pt x="118638" y="1004514"/>
                </a:cubicBezTo>
                <a:cubicBezTo>
                  <a:pt x="126061" y="999424"/>
                  <a:pt x="127759" y="990514"/>
                  <a:pt x="139534" y="988286"/>
                </a:cubicBezTo>
                <a:cubicBezTo>
                  <a:pt x="150884" y="979056"/>
                  <a:pt x="153854" y="964206"/>
                  <a:pt x="165204" y="955085"/>
                </a:cubicBezTo>
                <a:cubicBezTo>
                  <a:pt x="158627" y="937263"/>
                  <a:pt x="170826" y="931960"/>
                  <a:pt x="174645" y="921034"/>
                </a:cubicBezTo>
                <a:cubicBezTo>
                  <a:pt x="168174" y="904382"/>
                  <a:pt x="175280" y="896744"/>
                  <a:pt x="170930" y="881469"/>
                </a:cubicBezTo>
                <a:cubicBezTo>
                  <a:pt x="178886" y="874468"/>
                  <a:pt x="191617" y="870755"/>
                  <a:pt x="199677" y="863756"/>
                </a:cubicBezTo>
                <a:cubicBezTo>
                  <a:pt x="193843" y="848692"/>
                  <a:pt x="198934" y="840950"/>
                  <a:pt x="196601" y="828114"/>
                </a:cubicBezTo>
                <a:cubicBezTo>
                  <a:pt x="213891" y="816128"/>
                  <a:pt x="213256" y="792155"/>
                  <a:pt x="245500" y="790353"/>
                </a:cubicBezTo>
                <a:cubicBezTo>
                  <a:pt x="257275" y="787064"/>
                  <a:pt x="248259" y="769879"/>
                  <a:pt x="265761" y="770305"/>
                </a:cubicBezTo>
                <a:cubicBezTo>
                  <a:pt x="266715" y="785473"/>
                  <a:pt x="271700" y="794807"/>
                  <a:pt x="279551" y="799793"/>
                </a:cubicBezTo>
                <a:cubicBezTo>
                  <a:pt x="294932" y="798839"/>
                  <a:pt x="290476" y="774442"/>
                  <a:pt x="304372" y="782821"/>
                </a:cubicBezTo>
                <a:cubicBezTo>
                  <a:pt x="305750" y="792474"/>
                  <a:pt x="307448" y="801597"/>
                  <a:pt x="312858" y="805308"/>
                </a:cubicBezTo>
                <a:cubicBezTo>
                  <a:pt x="332058" y="815068"/>
                  <a:pt x="345528" y="833418"/>
                  <a:pt x="364620" y="843389"/>
                </a:cubicBezTo>
                <a:cubicBezTo>
                  <a:pt x="355286" y="853890"/>
                  <a:pt x="354758" y="870438"/>
                  <a:pt x="348180" y="882849"/>
                </a:cubicBezTo>
                <a:cubicBezTo>
                  <a:pt x="357197" y="886243"/>
                  <a:pt x="362075" y="901411"/>
                  <a:pt x="372895" y="906184"/>
                </a:cubicBezTo>
                <a:cubicBezTo>
                  <a:pt x="377138" y="908094"/>
                  <a:pt x="381487" y="905549"/>
                  <a:pt x="385306" y="907775"/>
                </a:cubicBezTo>
                <a:cubicBezTo>
                  <a:pt x="388276" y="909579"/>
                  <a:pt x="388381" y="916898"/>
                  <a:pt x="391458" y="918702"/>
                </a:cubicBezTo>
                <a:cubicBezTo>
                  <a:pt x="394958" y="920717"/>
                  <a:pt x="400792" y="917641"/>
                  <a:pt x="403870" y="920293"/>
                </a:cubicBezTo>
                <a:cubicBezTo>
                  <a:pt x="406202" y="922308"/>
                  <a:pt x="404292" y="929414"/>
                  <a:pt x="406202" y="931960"/>
                </a:cubicBezTo>
                <a:cubicBezTo>
                  <a:pt x="408641" y="935355"/>
                  <a:pt x="421583" y="939598"/>
                  <a:pt x="425507" y="948296"/>
                </a:cubicBezTo>
                <a:cubicBezTo>
                  <a:pt x="428159" y="954448"/>
                  <a:pt x="427948" y="966434"/>
                  <a:pt x="430811" y="975450"/>
                </a:cubicBezTo>
                <a:cubicBezTo>
                  <a:pt x="417870" y="985845"/>
                  <a:pt x="412884" y="1001545"/>
                  <a:pt x="402066" y="1013318"/>
                </a:cubicBezTo>
                <a:cubicBezTo>
                  <a:pt x="403763" y="1022441"/>
                  <a:pt x="410976" y="1023395"/>
                  <a:pt x="410552" y="1035807"/>
                </a:cubicBezTo>
                <a:cubicBezTo>
                  <a:pt x="429537" y="1059248"/>
                  <a:pt x="478014" y="1038776"/>
                  <a:pt x="502622" y="1053944"/>
                </a:cubicBezTo>
                <a:cubicBezTo>
                  <a:pt x="512912" y="1051929"/>
                  <a:pt x="523307" y="1049914"/>
                  <a:pt x="533597" y="1047899"/>
                </a:cubicBezTo>
                <a:cubicBezTo>
                  <a:pt x="552160" y="1032305"/>
                  <a:pt x="576557" y="1020638"/>
                  <a:pt x="611878" y="1016395"/>
                </a:cubicBezTo>
                <a:cubicBezTo>
                  <a:pt x="635002" y="999424"/>
                  <a:pt x="646035" y="974283"/>
                  <a:pt x="654733" y="947660"/>
                </a:cubicBezTo>
                <a:cubicBezTo>
                  <a:pt x="640201" y="937582"/>
                  <a:pt x="625668" y="927505"/>
                  <a:pt x="602863" y="929733"/>
                </a:cubicBezTo>
                <a:cubicBezTo>
                  <a:pt x="595330" y="917535"/>
                  <a:pt x="578466" y="919232"/>
                  <a:pt x="573586" y="903321"/>
                </a:cubicBezTo>
                <a:cubicBezTo>
                  <a:pt x="555766" y="904806"/>
                  <a:pt x="544522" y="896426"/>
                  <a:pt x="531051" y="891653"/>
                </a:cubicBezTo>
                <a:cubicBezTo>
                  <a:pt x="512806" y="898441"/>
                  <a:pt x="495304" y="905760"/>
                  <a:pt x="483742" y="917004"/>
                </a:cubicBezTo>
                <a:cubicBezTo>
                  <a:pt x="472497" y="905336"/>
                  <a:pt x="451389" y="908518"/>
                  <a:pt x="436645" y="902154"/>
                </a:cubicBezTo>
                <a:cubicBezTo>
                  <a:pt x="434206" y="890379"/>
                  <a:pt x="455421" y="894516"/>
                  <a:pt x="452875" y="882849"/>
                </a:cubicBezTo>
                <a:cubicBezTo>
                  <a:pt x="445661" y="868740"/>
                  <a:pt x="440251" y="866725"/>
                  <a:pt x="442161" y="848692"/>
                </a:cubicBezTo>
                <a:cubicBezTo>
                  <a:pt x="423492" y="834796"/>
                  <a:pt x="397292" y="832251"/>
                  <a:pt x="373319" y="825993"/>
                </a:cubicBezTo>
                <a:cubicBezTo>
                  <a:pt x="363879" y="817613"/>
                  <a:pt x="365576" y="802763"/>
                  <a:pt x="361759" y="788018"/>
                </a:cubicBezTo>
                <a:cubicBezTo>
                  <a:pt x="358575" y="775609"/>
                  <a:pt x="350408" y="759591"/>
                  <a:pt x="352634" y="741558"/>
                </a:cubicBezTo>
                <a:cubicBezTo>
                  <a:pt x="353378" y="725223"/>
                  <a:pt x="367063" y="717587"/>
                  <a:pt x="359742" y="695948"/>
                </a:cubicBezTo>
                <a:cubicBezTo>
                  <a:pt x="364515" y="684597"/>
                  <a:pt x="374486" y="676748"/>
                  <a:pt x="373001" y="661154"/>
                </a:cubicBezTo>
                <a:cubicBezTo>
                  <a:pt x="387639" y="650866"/>
                  <a:pt x="397927" y="637607"/>
                  <a:pt x="405565" y="622545"/>
                </a:cubicBezTo>
                <a:cubicBezTo>
                  <a:pt x="431023" y="616074"/>
                  <a:pt x="432084" y="593268"/>
                  <a:pt x="459133" y="587858"/>
                </a:cubicBezTo>
                <a:cubicBezTo>
                  <a:pt x="470165" y="571735"/>
                  <a:pt x="495410" y="565158"/>
                  <a:pt x="503366" y="547021"/>
                </a:cubicBezTo>
                <a:cubicBezTo>
                  <a:pt x="515775" y="547444"/>
                  <a:pt x="513549" y="538111"/>
                  <a:pt x="525854" y="538535"/>
                </a:cubicBezTo>
                <a:cubicBezTo>
                  <a:pt x="532111" y="532594"/>
                  <a:pt x="536990" y="525806"/>
                  <a:pt x="542188" y="519228"/>
                </a:cubicBezTo>
                <a:cubicBezTo>
                  <a:pt x="548659" y="517956"/>
                  <a:pt x="555129" y="516683"/>
                  <a:pt x="561600" y="515411"/>
                </a:cubicBezTo>
                <a:cubicBezTo>
                  <a:pt x="570828" y="510425"/>
                  <a:pt x="568282" y="497485"/>
                  <a:pt x="572525" y="489103"/>
                </a:cubicBezTo>
                <a:cubicBezTo>
                  <a:pt x="582283" y="493029"/>
                  <a:pt x="593104" y="495150"/>
                  <a:pt x="608908" y="489953"/>
                </a:cubicBezTo>
                <a:cubicBezTo>
                  <a:pt x="617607" y="484543"/>
                  <a:pt x="616123" y="472344"/>
                  <a:pt x="615167" y="460569"/>
                </a:cubicBezTo>
                <a:cubicBezTo>
                  <a:pt x="627046" y="453994"/>
                  <a:pt x="624926" y="437976"/>
                  <a:pt x="628426" y="425778"/>
                </a:cubicBezTo>
                <a:cubicBezTo>
                  <a:pt x="639670" y="414216"/>
                  <a:pt x="655369" y="405730"/>
                  <a:pt x="680401" y="403503"/>
                </a:cubicBezTo>
                <a:cubicBezTo>
                  <a:pt x="687828" y="388229"/>
                  <a:pt x="701829" y="367332"/>
                  <a:pt x="726967" y="374226"/>
                </a:cubicBezTo>
                <a:cubicBezTo>
                  <a:pt x="742561" y="369029"/>
                  <a:pt x="721346" y="339117"/>
                  <a:pt x="730151" y="329357"/>
                </a:cubicBezTo>
                <a:cubicBezTo>
                  <a:pt x="757412" y="305703"/>
                  <a:pt x="792732" y="334344"/>
                  <a:pt x="781915" y="367438"/>
                </a:cubicBezTo>
                <a:cubicBezTo>
                  <a:pt x="767170" y="371151"/>
                  <a:pt x="753380" y="373166"/>
                  <a:pt x="742348" y="371151"/>
                </a:cubicBezTo>
                <a:cubicBezTo>
                  <a:pt x="729832" y="374970"/>
                  <a:pt x="740653" y="394592"/>
                  <a:pt x="741500" y="407534"/>
                </a:cubicBezTo>
                <a:cubicBezTo>
                  <a:pt x="733969" y="419308"/>
                  <a:pt x="727074" y="431507"/>
                  <a:pt x="734288" y="453251"/>
                </a:cubicBezTo>
                <a:cubicBezTo>
                  <a:pt x="736727" y="458024"/>
                  <a:pt x="742348" y="457918"/>
                  <a:pt x="744363" y="463328"/>
                </a:cubicBezTo>
                <a:cubicBezTo>
                  <a:pt x="756032" y="461101"/>
                  <a:pt x="767594" y="458767"/>
                  <a:pt x="779263" y="456433"/>
                </a:cubicBezTo>
                <a:cubicBezTo>
                  <a:pt x="803553" y="463752"/>
                  <a:pt x="832086" y="464601"/>
                  <a:pt x="851923" y="478285"/>
                </a:cubicBezTo>
                <a:cubicBezTo>
                  <a:pt x="858392" y="477011"/>
                  <a:pt x="864863" y="475739"/>
                  <a:pt x="871334" y="474466"/>
                </a:cubicBezTo>
                <a:cubicBezTo>
                  <a:pt x="880668" y="495468"/>
                  <a:pt x="927341" y="491120"/>
                  <a:pt x="930099" y="466934"/>
                </a:cubicBezTo>
                <a:cubicBezTo>
                  <a:pt x="927447" y="464177"/>
                  <a:pt x="924902" y="461419"/>
                  <a:pt x="924052" y="456115"/>
                </a:cubicBezTo>
                <a:cubicBezTo>
                  <a:pt x="917369" y="449327"/>
                  <a:pt x="905172" y="450918"/>
                  <a:pt x="894671" y="449857"/>
                </a:cubicBezTo>
                <a:cubicBezTo>
                  <a:pt x="882366" y="436385"/>
                  <a:pt x="871441" y="421004"/>
                  <a:pt x="852134" y="417928"/>
                </a:cubicBezTo>
                <a:cubicBezTo>
                  <a:pt x="856801" y="391940"/>
                  <a:pt x="880349" y="378576"/>
                  <a:pt x="897323" y="360756"/>
                </a:cubicBezTo>
                <a:cubicBezTo>
                  <a:pt x="910582" y="343889"/>
                  <a:pt x="920021" y="324478"/>
                  <a:pt x="939964" y="312174"/>
                </a:cubicBezTo>
                <a:cubicBezTo>
                  <a:pt x="948980" y="315357"/>
                  <a:pt x="956723" y="320554"/>
                  <a:pt x="963194" y="327766"/>
                </a:cubicBezTo>
                <a:cubicBezTo>
                  <a:pt x="967013" y="347390"/>
                  <a:pt x="953541" y="371151"/>
                  <a:pt x="973801" y="381969"/>
                </a:cubicBezTo>
                <a:cubicBezTo>
                  <a:pt x="982711" y="368923"/>
                  <a:pt x="997136" y="359589"/>
                  <a:pt x="1002546" y="344101"/>
                </a:cubicBezTo>
                <a:cubicBezTo>
                  <a:pt x="1021959" y="340389"/>
                  <a:pt x="1028852" y="328084"/>
                  <a:pt x="1037445" y="317159"/>
                </a:cubicBezTo>
                <a:cubicBezTo>
                  <a:pt x="1077542" y="314931"/>
                  <a:pt x="1086026" y="291490"/>
                  <a:pt x="1110423" y="278654"/>
                </a:cubicBezTo>
                <a:cubicBezTo>
                  <a:pt x="1104589" y="256802"/>
                  <a:pt x="1110743" y="243014"/>
                  <a:pt x="1116788" y="229118"/>
                </a:cubicBezTo>
                <a:cubicBezTo>
                  <a:pt x="1134925" y="225512"/>
                  <a:pt x="1152960" y="222011"/>
                  <a:pt x="1171097" y="218404"/>
                </a:cubicBezTo>
                <a:cubicBezTo>
                  <a:pt x="1186583" y="189659"/>
                  <a:pt x="1219574" y="172475"/>
                  <a:pt x="1213951" y="129516"/>
                </a:cubicBezTo>
                <a:cubicBezTo>
                  <a:pt x="1221694" y="127925"/>
                  <a:pt x="1216816" y="117952"/>
                  <a:pt x="1227952" y="118696"/>
                </a:cubicBezTo>
                <a:cubicBezTo>
                  <a:pt x="1222226" y="105862"/>
                  <a:pt x="1230817" y="102678"/>
                  <a:pt x="1226467" y="90799"/>
                </a:cubicBezTo>
                <a:cubicBezTo>
                  <a:pt x="1249486" y="72659"/>
                  <a:pt x="1256910" y="44021"/>
                  <a:pt x="1268473" y="18139"/>
                </a:cubicBezTo>
                <a:close/>
                <a:moveTo>
                  <a:pt x="2118227" y="0"/>
                </a:moveTo>
                <a:cubicBezTo>
                  <a:pt x="2125970" y="6788"/>
                  <a:pt x="2134774" y="12092"/>
                  <a:pt x="2145275" y="14849"/>
                </a:cubicBezTo>
                <a:lnTo>
                  <a:pt x="2148957" y="14001"/>
                </a:lnTo>
                <a:lnTo>
                  <a:pt x="2148957" y="34562"/>
                </a:lnTo>
                <a:lnTo>
                  <a:pt x="2139482" y="28534"/>
                </a:lnTo>
                <a:cubicBezTo>
                  <a:pt x="2132919" y="24953"/>
                  <a:pt x="2126449" y="21214"/>
                  <a:pt x="2121198" y="15592"/>
                </a:cubicBezTo>
                <a:cubicBezTo>
                  <a:pt x="2076752" y="31397"/>
                  <a:pt x="2014487" y="23017"/>
                  <a:pt x="1984786" y="58446"/>
                </a:cubicBezTo>
                <a:cubicBezTo>
                  <a:pt x="1968770" y="61204"/>
                  <a:pt x="1952858" y="63961"/>
                  <a:pt x="1942888" y="70751"/>
                </a:cubicBezTo>
                <a:cubicBezTo>
                  <a:pt x="1938114" y="86556"/>
                  <a:pt x="1918597" y="92495"/>
                  <a:pt x="1914143" y="108513"/>
                </a:cubicBezTo>
                <a:cubicBezTo>
                  <a:pt x="1886457" y="110104"/>
                  <a:pt x="1877864" y="124530"/>
                  <a:pt x="1863014" y="134712"/>
                </a:cubicBezTo>
                <a:cubicBezTo>
                  <a:pt x="1846680" y="137470"/>
                  <a:pt x="1840738" y="124637"/>
                  <a:pt x="1828328" y="121453"/>
                </a:cubicBezTo>
                <a:cubicBezTo>
                  <a:pt x="1827374" y="103952"/>
                  <a:pt x="1856756" y="106921"/>
                  <a:pt x="1867894" y="97587"/>
                </a:cubicBezTo>
                <a:cubicBezTo>
                  <a:pt x="1879031" y="88254"/>
                  <a:pt x="1870757" y="65871"/>
                  <a:pt x="1888896" y="61311"/>
                </a:cubicBezTo>
                <a:cubicBezTo>
                  <a:pt x="1905550" y="54946"/>
                  <a:pt x="1907035" y="71069"/>
                  <a:pt x="1915945" y="76053"/>
                </a:cubicBezTo>
                <a:cubicBezTo>
                  <a:pt x="1931326" y="62900"/>
                  <a:pt x="1944692" y="48262"/>
                  <a:pt x="1955617" y="32034"/>
                </a:cubicBezTo>
                <a:cubicBezTo>
                  <a:pt x="2007911" y="19729"/>
                  <a:pt x="2057658" y="14107"/>
                  <a:pt x="2118227" y="0"/>
                </a:cubicBezTo>
                <a:close/>
              </a:path>
            </a:pathLst>
          </a:custGeom>
          <a:gradFill>
            <a:gsLst>
              <a:gs pos="0">
                <a:schemeClr val="accent5"/>
              </a:gs>
              <a:gs pos="100000">
                <a:schemeClr val="accent6"/>
              </a:gs>
            </a:gsLst>
            <a:lin ang="13500032" scaled="0"/>
          </a:gradFill>
          <a:ln>
            <a:noFill/>
          </a:ln>
          <a:effectLst>
            <a:outerShdw blurRad="50800" dist="38100" dir="1026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03" name="Google Shape;203;p5"/>
          <p:cNvSpPr/>
          <p:nvPr/>
        </p:nvSpPr>
        <p:spPr>
          <a:xfrm>
            <a:off x="9732543" y="14"/>
            <a:ext cx="2459466" cy="4000077"/>
          </a:xfrm>
          <a:custGeom>
            <a:avLst/>
            <a:gdLst/>
            <a:ahLst/>
            <a:cxnLst/>
            <a:rect l="l" t="t" r="r" b="b"/>
            <a:pathLst>
              <a:path w="2548669" h="4145158" extrusionOk="0">
                <a:moveTo>
                  <a:pt x="2508425" y="4110735"/>
                </a:moveTo>
                <a:cubicBezTo>
                  <a:pt x="2510652" y="4120175"/>
                  <a:pt x="2515955" y="4127177"/>
                  <a:pt x="2524337" y="4131950"/>
                </a:cubicBezTo>
                <a:cubicBezTo>
                  <a:pt x="2512456" y="4152529"/>
                  <a:pt x="2487528" y="4146588"/>
                  <a:pt x="2473951" y="4130996"/>
                </a:cubicBezTo>
                <a:cubicBezTo>
                  <a:pt x="2483391" y="4121555"/>
                  <a:pt x="2490286" y="4108509"/>
                  <a:pt x="2508425" y="4110735"/>
                </a:cubicBezTo>
                <a:close/>
                <a:moveTo>
                  <a:pt x="2531654" y="3994160"/>
                </a:moveTo>
                <a:lnTo>
                  <a:pt x="2548669" y="4011002"/>
                </a:lnTo>
                <a:lnTo>
                  <a:pt x="2548669" y="4049526"/>
                </a:lnTo>
                <a:lnTo>
                  <a:pt x="2537859" y="4066819"/>
                </a:lnTo>
                <a:cubicBezTo>
                  <a:pt x="2530832" y="4073550"/>
                  <a:pt x="2522187" y="4078383"/>
                  <a:pt x="2512879" y="4079868"/>
                </a:cubicBezTo>
                <a:cubicBezTo>
                  <a:pt x="2477769" y="4060350"/>
                  <a:pt x="2489225" y="4000631"/>
                  <a:pt x="2531654" y="3994160"/>
                </a:cubicBezTo>
                <a:close/>
                <a:moveTo>
                  <a:pt x="1586831" y="3496835"/>
                </a:moveTo>
                <a:cubicBezTo>
                  <a:pt x="1596669" y="3497870"/>
                  <a:pt x="1607064" y="3502351"/>
                  <a:pt x="1610617" y="3507178"/>
                </a:cubicBezTo>
                <a:cubicBezTo>
                  <a:pt x="1602981" y="3519375"/>
                  <a:pt x="1589510" y="3523407"/>
                  <a:pt x="1570734" y="3520437"/>
                </a:cubicBezTo>
                <a:cubicBezTo>
                  <a:pt x="1572749" y="3513436"/>
                  <a:pt x="1570947" y="3509193"/>
                  <a:pt x="1566385" y="3507178"/>
                </a:cubicBezTo>
                <a:cubicBezTo>
                  <a:pt x="1567711" y="3498215"/>
                  <a:pt x="1576993" y="3495801"/>
                  <a:pt x="1586831" y="3496835"/>
                </a:cubicBezTo>
                <a:close/>
                <a:moveTo>
                  <a:pt x="1342146" y="3266391"/>
                </a:moveTo>
                <a:cubicBezTo>
                  <a:pt x="1353710" y="3281135"/>
                  <a:pt x="1338540" y="3286226"/>
                  <a:pt x="1331539" y="3296410"/>
                </a:cubicBezTo>
                <a:cubicBezTo>
                  <a:pt x="1318916" y="3288984"/>
                  <a:pt x="1317644" y="3259177"/>
                  <a:pt x="1342146" y="3266391"/>
                </a:cubicBezTo>
                <a:close/>
                <a:moveTo>
                  <a:pt x="1406852" y="3168378"/>
                </a:moveTo>
                <a:cubicBezTo>
                  <a:pt x="1410989" y="3169015"/>
                  <a:pt x="1415125" y="3169545"/>
                  <a:pt x="1419262" y="3170180"/>
                </a:cubicBezTo>
                <a:cubicBezTo>
                  <a:pt x="1427749" y="3183865"/>
                  <a:pt x="1417564" y="3177925"/>
                  <a:pt x="1415656" y="3194897"/>
                </a:cubicBezTo>
                <a:cubicBezTo>
                  <a:pt x="1411519" y="3194260"/>
                  <a:pt x="1407382" y="3193729"/>
                  <a:pt x="1403246" y="3193093"/>
                </a:cubicBezTo>
                <a:cubicBezTo>
                  <a:pt x="1406215" y="3176333"/>
                  <a:pt x="1394760" y="3179196"/>
                  <a:pt x="1406852" y="3168378"/>
                </a:cubicBezTo>
                <a:close/>
                <a:moveTo>
                  <a:pt x="934168" y="3137373"/>
                </a:moveTo>
                <a:cubicBezTo>
                  <a:pt x="951834" y="3141078"/>
                  <a:pt x="957762" y="3163234"/>
                  <a:pt x="970253" y="3174530"/>
                </a:cubicBezTo>
                <a:cubicBezTo>
                  <a:pt x="951159" y="3186092"/>
                  <a:pt x="945219" y="3215050"/>
                  <a:pt x="925065" y="3224916"/>
                </a:cubicBezTo>
                <a:cubicBezTo>
                  <a:pt x="918911" y="3224066"/>
                  <a:pt x="912655" y="3223112"/>
                  <a:pt x="906502" y="3222264"/>
                </a:cubicBezTo>
                <a:cubicBezTo>
                  <a:pt x="896744" y="3203807"/>
                  <a:pt x="910746" y="3167635"/>
                  <a:pt x="911912" y="3140905"/>
                </a:cubicBezTo>
                <a:cubicBezTo>
                  <a:pt x="921087" y="3136954"/>
                  <a:pt x="928280" y="3136139"/>
                  <a:pt x="934168" y="3137373"/>
                </a:cubicBezTo>
                <a:close/>
                <a:moveTo>
                  <a:pt x="715890" y="3055727"/>
                </a:moveTo>
                <a:cubicBezTo>
                  <a:pt x="748348" y="3055410"/>
                  <a:pt x="754606" y="3074610"/>
                  <a:pt x="782187" y="3078003"/>
                </a:cubicBezTo>
                <a:cubicBezTo>
                  <a:pt x="790990" y="3117251"/>
                  <a:pt x="839996" y="3126691"/>
                  <a:pt x="830556" y="3179727"/>
                </a:cubicBezTo>
                <a:cubicBezTo>
                  <a:pt x="804143" y="3203383"/>
                  <a:pt x="730952" y="3164452"/>
                  <a:pt x="703267" y="3186622"/>
                </a:cubicBezTo>
                <a:cubicBezTo>
                  <a:pt x="678446" y="3166363"/>
                  <a:pt x="667945" y="3135707"/>
                  <a:pt x="658292" y="3104309"/>
                </a:cubicBezTo>
                <a:cubicBezTo>
                  <a:pt x="675688" y="3095505"/>
                  <a:pt x="681627" y="3071532"/>
                  <a:pt x="696373" y="3059229"/>
                </a:cubicBezTo>
                <a:cubicBezTo>
                  <a:pt x="705176" y="3061031"/>
                  <a:pt x="713768" y="3062835"/>
                  <a:pt x="715890" y="3055727"/>
                </a:cubicBezTo>
                <a:close/>
                <a:moveTo>
                  <a:pt x="2396371" y="2944577"/>
                </a:moveTo>
                <a:cubicBezTo>
                  <a:pt x="2406859" y="2944988"/>
                  <a:pt x="2418686" y="2949973"/>
                  <a:pt x="2422929" y="2955277"/>
                </a:cubicBezTo>
                <a:cubicBezTo>
                  <a:pt x="2414654" y="2974158"/>
                  <a:pt x="2395031" y="2972567"/>
                  <a:pt x="2377846" y="2961324"/>
                </a:cubicBezTo>
                <a:cubicBezTo>
                  <a:pt x="2376733" y="2948330"/>
                  <a:pt x="2385883" y="2944166"/>
                  <a:pt x="2396371" y="2944577"/>
                </a:cubicBezTo>
                <a:close/>
                <a:moveTo>
                  <a:pt x="1379059" y="2924304"/>
                </a:moveTo>
                <a:cubicBezTo>
                  <a:pt x="1416715" y="2955596"/>
                  <a:pt x="1374923" y="2996752"/>
                  <a:pt x="1379696" y="3050744"/>
                </a:cubicBezTo>
                <a:cubicBezTo>
                  <a:pt x="1378848" y="3061880"/>
                  <a:pt x="1370256" y="3062623"/>
                  <a:pt x="1369936" y="3074503"/>
                </a:cubicBezTo>
                <a:cubicBezTo>
                  <a:pt x="1359648" y="3073018"/>
                  <a:pt x="1349360" y="3071533"/>
                  <a:pt x="1338964" y="3070049"/>
                </a:cubicBezTo>
                <a:cubicBezTo>
                  <a:pt x="1324326" y="3049577"/>
                  <a:pt x="1361558" y="3057002"/>
                  <a:pt x="1357633" y="3028575"/>
                </a:cubicBezTo>
                <a:cubicBezTo>
                  <a:pt x="1361874" y="3007041"/>
                  <a:pt x="1339707" y="3005238"/>
                  <a:pt x="1338220" y="2987842"/>
                </a:cubicBezTo>
                <a:cubicBezTo>
                  <a:pt x="1338964" y="2949338"/>
                  <a:pt x="1368347" y="2949338"/>
                  <a:pt x="1379059" y="2924304"/>
                </a:cubicBezTo>
                <a:close/>
                <a:moveTo>
                  <a:pt x="2457730" y="2863489"/>
                </a:moveTo>
                <a:cubicBezTo>
                  <a:pt x="2464840" y="2865811"/>
                  <a:pt x="2467266" y="2876172"/>
                  <a:pt x="2471721" y="2880390"/>
                </a:cubicBezTo>
                <a:cubicBezTo>
                  <a:pt x="2490602" y="2897679"/>
                  <a:pt x="2507468" y="2914758"/>
                  <a:pt x="2533562" y="2933532"/>
                </a:cubicBezTo>
                <a:cubicBezTo>
                  <a:pt x="2530487" y="2948700"/>
                  <a:pt x="2528259" y="2963233"/>
                  <a:pt x="2534410" y="2971612"/>
                </a:cubicBezTo>
                <a:cubicBezTo>
                  <a:pt x="2534251" y="2978136"/>
                  <a:pt x="2540987" y="2979541"/>
                  <a:pt x="2548041" y="2980708"/>
                </a:cubicBezTo>
                <a:lnTo>
                  <a:pt x="2548669" y="2981018"/>
                </a:lnTo>
                <a:lnTo>
                  <a:pt x="2548669" y="3076116"/>
                </a:lnTo>
                <a:lnTo>
                  <a:pt x="2506833" y="3030589"/>
                </a:lnTo>
                <a:cubicBezTo>
                  <a:pt x="2488376" y="3028043"/>
                  <a:pt x="2483494" y="3043635"/>
                  <a:pt x="2467054" y="3043848"/>
                </a:cubicBezTo>
                <a:cubicBezTo>
                  <a:pt x="2448067" y="3038120"/>
                  <a:pt x="2440642" y="3047878"/>
                  <a:pt x="2433428" y="3057955"/>
                </a:cubicBezTo>
                <a:cubicBezTo>
                  <a:pt x="2425155" y="3056788"/>
                  <a:pt x="2416988" y="3055623"/>
                  <a:pt x="2408715" y="3054456"/>
                </a:cubicBezTo>
                <a:cubicBezTo>
                  <a:pt x="2385166" y="3054986"/>
                  <a:pt x="2381135" y="3081505"/>
                  <a:pt x="2349419" y="3071108"/>
                </a:cubicBezTo>
                <a:cubicBezTo>
                  <a:pt x="2341994" y="3061987"/>
                  <a:pt x="2347191" y="3043318"/>
                  <a:pt x="2349526" y="3026983"/>
                </a:cubicBezTo>
                <a:cubicBezTo>
                  <a:pt x="2396303" y="3032923"/>
                  <a:pt x="2427170" y="3017753"/>
                  <a:pt x="2465357" y="3012132"/>
                </a:cubicBezTo>
                <a:cubicBezTo>
                  <a:pt x="2467478" y="2981159"/>
                  <a:pt x="2442340" y="2970445"/>
                  <a:pt x="2444248" y="2939579"/>
                </a:cubicBezTo>
                <a:cubicBezTo>
                  <a:pt x="2418790" y="2927274"/>
                  <a:pt x="2418262" y="2873282"/>
                  <a:pt x="2448811" y="2864372"/>
                </a:cubicBezTo>
                <a:cubicBezTo>
                  <a:pt x="2452470" y="2862834"/>
                  <a:pt x="2455360" y="2862715"/>
                  <a:pt x="2457730" y="2863489"/>
                </a:cubicBezTo>
                <a:close/>
                <a:moveTo>
                  <a:pt x="1548035" y="2847719"/>
                </a:moveTo>
                <a:cubicBezTo>
                  <a:pt x="1586328" y="2854507"/>
                  <a:pt x="1581767" y="2884209"/>
                  <a:pt x="1564689" y="2906909"/>
                </a:cubicBezTo>
                <a:cubicBezTo>
                  <a:pt x="1518653" y="2902135"/>
                  <a:pt x="1510591" y="2859598"/>
                  <a:pt x="1548035" y="2847719"/>
                </a:cubicBezTo>
                <a:close/>
                <a:moveTo>
                  <a:pt x="1897229" y="2834990"/>
                </a:moveTo>
                <a:cubicBezTo>
                  <a:pt x="1870286" y="2835945"/>
                  <a:pt x="1857452" y="2855675"/>
                  <a:pt x="1836131" y="2864055"/>
                </a:cubicBezTo>
                <a:cubicBezTo>
                  <a:pt x="1844193" y="2885587"/>
                  <a:pt x="1844299" y="2913060"/>
                  <a:pt x="1879302" y="2914545"/>
                </a:cubicBezTo>
                <a:cubicBezTo>
                  <a:pt x="1893516" y="2895451"/>
                  <a:pt x="1879409" y="2860448"/>
                  <a:pt x="1897229" y="2834990"/>
                </a:cubicBezTo>
                <a:close/>
                <a:moveTo>
                  <a:pt x="2146502" y="2814199"/>
                </a:moveTo>
                <a:cubicBezTo>
                  <a:pt x="2162094" y="2817275"/>
                  <a:pt x="2169202" y="2826715"/>
                  <a:pt x="2167717" y="2842520"/>
                </a:cubicBezTo>
                <a:cubicBezTo>
                  <a:pt x="2152123" y="2840929"/>
                  <a:pt x="2146819" y="2851326"/>
                  <a:pt x="2136742" y="2838066"/>
                </a:cubicBezTo>
                <a:cubicBezTo>
                  <a:pt x="2137590" y="2826822"/>
                  <a:pt x="2146182" y="2826078"/>
                  <a:pt x="2146502" y="2814199"/>
                </a:cubicBezTo>
                <a:close/>
                <a:moveTo>
                  <a:pt x="2086465" y="2792880"/>
                </a:moveTo>
                <a:cubicBezTo>
                  <a:pt x="2113725" y="2804759"/>
                  <a:pt x="2089328" y="2822792"/>
                  <a:pt x="2089858" y="2856523"/>
                </a:cubicBezTo>
                <a:cubicBezTo>
                  <a:pt x="2059946" y="2857584"/>
                  <a:pt x="2077129" y="2803911"/>
                  <a:pt x="2086465" y="2792880"/>
                </a:cubicBezTo>
                <a:close/>
                <a:moveTo>
                  <a:pt x="1298020" y="2786302"/>
                </a:moveTo>
                <a:cubicBezTo>
                  <a:pt x="1301945" y="2792456"/>
                  <a:pt x="1302580" y="2801153"/>
                  <a:pt x="1300565" y="2811867"/>
                </a:cubicBezTo>
                <a:cubicBezTo>
                  <a:pt x="1284866" y="2808895"/>
                  <a:pt x="1268850" y="2806032"/>
                  <a:pt x="1272349" y="2788849"/>
                </a:cubicBezTo>
                <a:cubicBezTo>
                  <a:pt x="1283382" y="2791289"/>
                  <a:pt x="1286457" y="2783120"/>
                  <a:pt x="1298020" y="2786302"/>
                </a:cubicBezTo>
                <a:close/>
                <a:moveTo>
                  <a:pt x="1876120" y="2762542"/>
                </a:moveTo>
                <a:cubicBezTo>
                  <a:pt x="1888530" y="2764346"/>
                  <a:pt x="1900835" y="2766148"/>
                  <a:pt x="1913246" y="2767952"/>
                </a:cubicBezTo>
                <a:cubicBezTo>
                  <a:pt x="1922898" y="2802955"/>
                  <a:pt x="1934990" y="2836369"/>
                  <a:pt x="1977633" y="2846659"/>
                </a:cubicBezTo>
                <a:cubicBezTo>
                  <a:pt x="1975829" y="2855462"/>
                  <a:pt x="1974027" y="2864055"/>
                  <a:pt x="1981133" y="2866176"/>
                </a:cubicBezTo>
                <a:cubicBezTo>
                  <a:pt x="1975511" y="2890678"/>
                  <a:pt x="1958963" y="2900438"/>
                  <a:pt x="1948356" y="2918258"/>
                </a:cubicBezTo>
                <a:cubicBezTo>
                  <a:pt x="1922791" y="2921016"/>
                  <a:pt x="1899881" y="2927168"/>
                  <a:pt x="1887364" y="2947322"/>
                </a:cubicBezTo>
                <a:cubicBezTo>
                  <a:pt x="1874848" y="2976916"/>
                  <a:pt x="1902532" y="2976386"/>
                  <a:pt x="1898820" y="2999510"/>
                </a:cubicBezTo>
                <a:cubicBezTo>
                  <a:pt x="1883652" y="3003965"/>
                  <a:pt x="1860952" y="2998025"/>
                  <a:pt x="1847480" y="3004707"/>
                </a:cubicBezTo>
                <a:cubicBezTo>
                  <a:pt x="1846208" y="3040985"/>
                  <a:pt x="1836237" y="3077473"/>
                  <a:pt x="1836661" y="3123192"/>
                </a:cubicBezTo>
                <a:cubicBezTo>
                  <a:pt x="1843026" y="3147800"/>
                  <a:pt x="1857663" y="3166257"/>
                  <a:pt x="1857770" y="3195640"/>
                </a:cubicBezTo>
                <a:cubicBezTo>
                  <a:pt x="1881848" y="3205928"/>
                  <a:pt x="1892031" y="3198186"/>
                  <a:pt x="1925763" y="3205505"/>
                </a:cubicBezTo>
                <a:cubicBezTo>
                  <a:pt x="1927354" y="3229795"/>
                  <a:pt x="1895320" y="3209217"/>
                  <a:pt x="1880681" y="3211551"/>
                </a:cubicBezTo>
                <a:cubicBezTo>
                  <a:pt x="1869862" y="3221733"/>
                  <a:pt x="1864558" y="3239236"/>
                  <a:pt x="1861165" y="3259284"/>
                </a:cubicBezTo>
                <a:cubicBezTo>
                  <a:pt x="1853103" y="3281770"/>
                  <a:pt x="1882804" y="3276149"/>
                  <a:pt x="1881424" y="3293863"/>
                </a:cubicBezTo>
                <a:cubicBezTo>
                  <a:pt x="1883015" y="3325474"/>
                  <a:pt x="1852890" y="3314654"/>
                  <a:pt x="1844193" y="3332686"/>
                </a:cubicBezTo>
                <a:cubicBezTo>
                  <a:pt x="1822978" y="3317305"/>
                  <a:pt x="1812477" y="3293863"/>
                  <a:pt x="1802717" y="3269891"/>
                </a:cubicBezTo>
                <a:cubicBezTo>
                  <a:pt x="1778746" y="3271269"/>
                  <a:pt x="1774183" y="3258010"/>
                  <a:pt x="1754137" y="3256525"/>
                </a:cubicBezTo>
                <a:cubicBezTo>
                  <a:pt x="1764638" y="3228417"/>
                  <a:pt x="1749043" y="3219825"/>
                  <a:pt x="1742680" y="3204337"/>
                </a:cubicBezTo>
                <a:cubicBezTo>
                  <a:pt x="1745119" y="3187789"/>
                  <a:pt x="1747454" y="3171349"/>
                  <a:pt x="1749788" y="3154801"/>
                </a:cubicBezTo>
                <a:cubicBezTo>
                  <a:pt x="1749788" y="3147376"/>
                  <a:pt x="1739285" y="3147906"/>
                  <a:pt x="1732179" y="3145891"/>
                </a:cubicBezTo>
                <a:cubicBezTo>
                  <a:pt x="1730270" y="3126161"/>
                  <a:pt x="1754560" y="3141436"/>
                  <a:pt x="1749043" y="3116827"/>
                </a:cubicBezTo>
                <a:cubicBezTo>
                  <a:pt x="1740452" y="3103355"/>
                  <a:pt x="1693144" y="3100598"/>
                  <a:pt x="1681052" y="3106963"/>
                </a:cubicBezTo>
                <a:cubicBezTo>
                  <a:pt x="1644774" y="3164348"/>
                  <a:pt x="1598739" y="3208474"/>
                  <a:pt x="1579115" y="3288030"/>
                </a:cubicBezTo>
                <a:cubicBezTo>
                  <a:pt x="1554824" y="3302350"/>
                  <a:pt x="1550475" y="3343187"/>
                  <a:pt x="1525123" y="3355916"/>
                </a:cubicBezTo>
                <a:cubicBezTo>
                  <a:pt x="1509955" y="3393467"/>
                  <a:pt x="1538489" y="3407044"/>
                  <a:pt x="1520563" y="3431122"/>
                </a:cubicBezTo>
                <a:cubicBezTo>
                  <a:pt x="1530427" y="3443957"/>
                  <a:pt x="1530110" y="3464324"/>
                  <a:pt x="1531912" y="3483311"/>
                </a:cubicBezTo>
                <a:cubicBezTo>
                  <a:pt x="1520137" y="3489676"/>
                  <a:pt x="1520033" y="3511632"/>
                  <a:pt x="1502741" y="3510678"/>
                </a:cubicBezTo>
                <a:cubicBezTo>
                  <a:pt x="1504121" y="3544622"/>
                  <a:pt x="1485982" y="3552258"/>
                  <a:pt x="1475270" y="3569867"/>
                </a:cubicBezTo>
                <a:cubicBezTo>
                  <a:pt x="1473466" y="3582277"/>
                  <a:pt x="1471664" y="3594688"/>
                  <a:pt x="1469860" y="3606992"/>
                </a:cubicBezTo>
                <a:cubicBezTo>
                  <a:pt x="1458615" y="3636269"/>
                  <a:pt x="1427006" y="3638284"/>
                  <a:pt x="1411412" y="3661727"/>
                </a:cubicBezTo>
                <a:cubicBezTo>
                  <a:pt x="1392744" y="3658862"/>
                  <a:pt x="1374288" y="3656210"/>
                  <a:pt x="1355618" y="3653558"/>
                </a:cubicBezTo>
                <a:cubicBezTo>
                  <a:pt x="1359224" y="3644224"/>
                  <a:pt x="1355937" y="3631708"/>
                  <a:pt x="1360074" y="3622585"/>
                </a:cubicBezTo>
                <a:cubicBezTo>
                  <a:pt x="1363361" y="3615477"/>
                  <a:pt x="1370892" y="3616538"/>
                  <a:pt x="1374288" y="3611978"/>
                </a:cubicBezTo>
                <a:cubicBezTo>
                  <a:pt x="1380650" y="3603385"/>
                  <a:pt x="1389456" y="3586202"/>
                  <a:pt x="1403456" y="3584611"/>
                </a:cubicBezTo>
                <a:cubicBezTo>
                  <a:pt x="1404836" y="3569230"/>
                  <a:pt x="1406852" y="3554697"/>
                  <a:pt x="1415018" y="3548334"/>
                </a:cubicBezTo>
                <a:cubicBezTo>
                  <a:pt x="1416716" y="3524998"/>
                  <a:pt x="1405791" y="3511102"/>
                  <a:pt x="1397518" y="3495297"/>
                </a:cubicBezTo>
                <a:cubicBezTo>
                  <a:pt x="1400487" y="3474719"/>
                  <a:pt x="1403456" y="3454034"/>
                  <a:pt x="1406428" y="3433456"/>
                </a:cubicBezTo>
                <a:cubicBezTo>
                  <a:pt x="1439948" y="3429106"/>
                  <a:pt x="1485133" y="3440351"/>
                  <a:pt x="1487784" y="3394739"/>
                </a:cubicBezTo>
                <a:cubicBezTo>
                  <a:pt x="1485452" y="3372569"/>
                  <a:pt x="1480678" y="3352204"/>
                  <a:pt x="1464024" y="3340748"/>
                </a:cubicBezTo>
                <a:cubicBezTo>
                  <a:pt x="1499454" y="3326639"/>
                  <a:pt x="1487362" y="3248889"/>
                  <a:pt x="1507516" y="3214414"/>
                </a:cubicBezTo>
                <a:cubicBezTo>
                  <a:pt x="1535201" y="3214521"/>
                  <a:pt x="1543580" y="3188745"/>
                  <a:pt x="1568612" y="3185350"/>
                </a:cubicBezTo>
                <a:cubicBezTo>
                  <a:pt x="1566917" y="3165833"/>
                  <a:pt x="1578159" y="3163711"/>
                  <a:pt x="1580176" y="3149074"/>
                </a:cubicBezTo>
                <a:cubicBezTo>
                  <a:pt x="1609134" y="3143557"/>
                  <a:pt x="1619954" y="3113751"/>
                  <a:pt x="1649229" y="3108554"/>
                </a:cubicBezTo>
                <a:cubicBezTo>
                  <a:pt x="1644986" y="3068563"/>
                  <a:pt x="1682748" y="3084474"/>
                  <a:pt x="1677657" y="3043212"/>
                </a:cubicBezTo>
                <a:cubicBezTo>
                  <a:pt x="1697174" y="3037273"/>
                  <a:pt x="1706828" y="3018179"/>
                  <a:pt x="1726345" y="3012345"/>
                </a:cubicBezTo>
                <a:cubicBezTo>
                  <a:pt x="1733027" y="2949867"/>
                  <a:pt x="1780866" y="2942548"/>
                  <a:pt x="1789351" y="2882511"/>
                </a:cubicBezTo>
                <a:cubicBezTo>
                  <a:pt x="1802717" y="2880707"/>
                  <a:pt x="1812158" y="2873706"/>
                  <a:pt x="1817674" y="2861403"/>
                </a:cubicBezTo>
                <a:cubicBezTo>
                  <a:pt x="1822022" y="2836051"/>
                  <a:pt x="1796566" y="2833080"/>
                  <a:pt x="1807173" y="2803062"/>
                </a:cubicBezTo>
                <a:cubicBezTo>
                  <a:pt x="1828175" y="2801683"/>
                  <a:pt x="1848117" y="2798819"/>
                  <a:pt x="1870816" y="2799668"/>
                </a:cubicBezTo>
                <a:cubicBezTo>
                  <a:pt x="1892136" y="2792667"/>
                  <a:pt x="1852360" y="2773467"/>
                  <a:pt x="1876120" y="2762542"/>
                </a:cubicBezTo>
                <a:close/>
                <a:moveTo>
                  <a:pt x="934464" y="2755893"/>
                </a:moveTo>
                <a:cubicBezTo>
                  <a:pt x="937106" y="2755899"/>
                  <a:pt x="938949" y="2756337"/>
                  <a:pt x="940872" y="2757026"/>
                </a:cubicBezTo>
                <a:cubicBezTo>
                  <a:pt x="944717" y="2758405"/>
                  <a:pt x="948880" y="2760792"/>
                  <a:pt x="960388" y="2762755"/>
                </a:cubicBezTo>
                <a:cubicBezTo>
                  <a:pt x="971949" y="2803805"/>
                  <a:pt x="980648" y="2846976"/>
                  <a:pt x="992847" y="2887498"/>
                </a:cubicBezTo>
                <a:cubicBezTo>
                  <a:pt x="965163" y="2900968"/>
                  <a:pt x="951373" y="2900757"/>
                  <a:pt x="930899" y="2878481"/>
                </a:cubicBezTo>
                <a:cubicBezTo>
                  <a:pt x="934614" y="2866070"/>
                  <a:pt x="949463" y="2868722"/>
                  <a:pt x="953070" y="2856418"/>
                </a:cubicBezTo>
                <a:cubicBezTo>
                  <a:pt x="945856" y="2834249"/>
                  <a:pt x="940340" y="2810700"/>
                  <a:pt x="902791" y="2811230"/>
                </a:cubicBezTo>
                <a:cubicBezTo>
                  <a:pt x="909791" y="2793516"/>
                  <a:pt x="925173" y="2786939"/>
                  <a:pt x="923263" y="2757344"/>
                </a:cubicBezTo>
                <a:cubicBezTo>
                  <a:pt x="928381" y="2756310"/>
                  <a:pt x="931822" y="2755886"/>
                  <a:pt x="934464" y="2755893"/>
                </a:cubicBezTo>
                <a:close/>
                <a:moveTo>
                  <a:pt x="1673943" y="2588051"/>
                </a:moveTo>
                <a:cubicBezTo>
                  <a:pt x="1678081" y="2617539"/>
                  <a:pt x="1683702" y="2646815"/>
                  <a:pt x="1662276" y="2668454"/>
                </a:cubicBezTo>
                <a:cubicBezTo>
                  <a:pt x="1654956" y="2668454"/>
                  <a:pt x="1651456" y="2665484"/>
                  <a:pt x="1650819" y="2660498"/>
                </a:cubicBezTo>
                <a:cubicBezTo>
                  <a:pt x="1648380" y="2640346"/>
                  <a:pt x="1631195" y="2631010"/>
                  <a:pt x="1633212" y="2607462"/>
                </a:cubicBezTo>
                <a:cubicBezTo>
                  <a:pt x="1646258" y="2600355"/>
                  <a:pt x="1654320" y="2586460"/>
                  <a:pt x="1673943" y="2588051"/>
                </a:cubicBezTo>
                <a:close/>
                <a:moveTo>
                  <a:pt x="1447797" y="2574156"/>
                </a:moveTo>
                <a:cubicBezTo>
                  <a:pt x="1489801" y="2574050"/>
                  <a:pt x="1495846" y="2600780"/>
                  <a:pt x="1524700" y="2610539"/>
                </a:cubicBezTo>
                <a:cubicBezTo>
                  <a:pt x="1528093" y="2622738"/>
                  <a:pt x="1516426" y="2629420"/>
                  <a:pt x="1507834" y="2639710"/>
                </a:cubicBezTo>
                <a:cubicBezTo>
                  <a:pt x="1498287" y="2651165"/>
                  <a:pt x="1494575" y="2666016"/>
                  <a:pt x="1473360" y="2659969"/>
                </a:cubicBezTo>
                <a:cubicBezTo>
                  <a:pt x="1475588" y="2643422"/>
                  <a:pt x="1480785" y="2624964"/>
                  <a:pt x="1473466" y="2615736"/>
                </a:cubicBezTo>
                <a:cubicBezTo>
                  <a:pt x="1474951" y="2604811"/>
                  <a:pt x="1442811" y="2621358"/>
                  <a:pt x="1437189" y="2604175"/>
                </a:cubicBezTo>
                <a:cubicBezTo>
                  <a:pt x="1436764" y="2588900"/>
                  <a:pt x="1450449" y="2592400"/>
                  <a:pt x="1447797" y="2574156"/>
                </a:cubicBezTo>
                <a:close/>
                <a:moveTo>
                  <a:pt x="2280579" y="2499055"/>
                </a:moveTo>
                <a:cubicBezTo>
                  <a:pt x="2303701" y="2496297"/>
                  <a:pt x="2287685" y="2527376"/>
                  <a:pt x="2282274" y="2530877"/>
                </a:cubicBezTo>
                <a:cubicBezTo>
                  <a:pt x="2282062" y="2545728"/>
                  <a:pt x="2302003" y="2545515"/>
                  <a:pt x="2296277" y="2564502"/>
                </a:cubicBezTo>
                <a:cubicBezTo>
                  <a:pt x="2283124" y="2571503"/>
                  <a:pt x="2280153" y="2592188"/>
                  <a:pt x="2260953" y="2590914"/>
                </a:cubicBezTo>
                <a:cubicBezTo>
                  <a:pt x="2281955" y="2612023"/>
                  <a:pt x="2270393" y="2657422"/>
                  <a:pt x="2285563" y="2682880"/>
                </a:cubicBezTo>
                <a:cubicBezTo>
                  <a:pt x="2298397" y="2700913"/>
                  <a:pt x="2310491" y="2719476"/>
                  <a:pt x="2342948" y="2722763"/>
                </a:cubicBezTo>
                <a:cubicBezTo>
                  <a:pt x="2342631" y="2743235"/>
                  <a:pt x="2370104" y="2742917"/>
                  <a:pt x="2382620" y="2753737"/>
                </a:cubicBezTo>
                <a:cubicBezTo>
                  <a:pt x="2387500" y="2772194"/>
                  <a:pt x="2391423" y="2791286"/>
                  <a:pt x="2393121" y="2812077"/>
                </a:cubicBezTo>
                <a:cubicBezTo>
                  <a:pt x="2376786" y="2822154"/>
                  <a:pt x="2368089" y="2842415"/>
                  <a:pt x="2333932" y="2828730"/>
                </a:cubicBezTo>
                <a:cubicBezTo>
                  <a:pt x="2338281" y="2809744"/>
                  <a:pt x="2315582" y="2804334"/>
                  <a:pt x="2307520" y="2793303"/>
                </a:cubicBezTo>
                <a:cubicBezTo>
                  <a:pt x="2297762" y="2780150"/>
                  <a:pt x="2293943" y="2757980"/>
                  <a:pt x="2276652" y="2744615"/>
                </a:cubicBezTo>
                <a:cubicBezTo>
                  <a:pt x="2277820" y="2736342"/>
                  <a:pt x="2279092" y="2728067"/>
                  <a:pt x="2280259" y="2719900"/>
                </a:cubicBezTo>
                <a:cubicBezTo>
                  <a:pt x="2273895" y="2708125"/>
                  <a:pt x="2251937" y="2707912"/>
                  <a:pt x="2252891" y="2690729"/>
                </a:cubicBezTo>
                <a:cubicBezTo>
                  <a:pt x="2199431" y="2688290"/>
                  <a:pt x="2194445" y="2649784"/>
                  <a:pt x="2167185" y="2627828"/>
                </a:cubicBezTo>
                <a:cubicBezTo>
                  <a:pt x="2171215" y="2608734"/>
                  <a:pt x="2169624" y="2581898"/>
                  <a:pt x="2181399" y="2573094"/>
                </a:cubicBezTo>
                <a:cubicBezTo>
                  <a:pt x="2197840" y="2575533"/>
                  <a:pt x="2217038" y="2575853"/>
                  <a:pt x="2223827" y="2585504"/>
                </a:cubicBezTo>
                <a:cubicBezTo>
                  <a:pt x="2241649" y="2587202"/>
                  <a:pt x="2238890" y="2561320"/>
                  <a:pt x="2242496" y="2544030"/>
                </a:cubicBezTo>
                <a:cubicBezTo>
                  <a:pt x="2270393" y="2549334"/>
                  <a:pt x="2267530" y="2513481"/>
                  <a:pt x="2280579" y="2499055"/>
                </a:cubicBezTo>
                <a:close/>
                <a:moveTo>
                  <a:pt x="2545708" y="2429525"/>
                </a:moveTo>
                <a:lnTo>
                  <a:pt x="2548669" y="2429986"/>
                </a:lnTo>
                <a:lnTo>
                  <a:pt x="2548669" y="2490078"/>
                </a:lnTo>
                <a:lnTo>
                  <a:pt x="2546503" y="2493223"/>
                </a:lnTo>
                <a:lnTo>
                  <a:pt x="2548669" y="2500473"/>
                </a:lnTo>
                <a:lnTo>
                  <a:pt x="2548669" y="2905292"/>
                </a:lnTo>
                <a:lnTo>
                  <a:pt x="2519349" y="2899801"/>
                </a:lnTo>
                <a:cubicBezTo>
                  <a:pt x="2509165" y="2882617"/>
                  <a:pt x="2536956" y="2871373"/>
                  <a:pt x="2526455" y="2850265"/>
                </a:cubicBezTo>
                <a:cubicBezTo>
                  <a:pt x="2524653" y="2824065"/>
                  <a:pt x="2500681" y="2814305"/>
                  <a:pt x="2490285" y="2794577"/>
                </a:cubicBezTo>
                <a:cubicBezTo>
                  <a:pt x="2484027" y="2761376"/>
                  <a:pt x="2527941" y="2773362"/>
                  <a:pt x="2509802" y="2746843"/>
                </a:cubicBezTo>
                <a:cubicBezTo>
                  <a:pt x="2501635" y="2726902"/>
                  <a:pt x="2493573" y="2768695"/>
                  <a:pt x="2476177" y="2760950"/>
                </a:cubicBezTo>
                <a:cubicBezTo>
                  <a:pt x="2477875" y="2745041"/>
                  <a:pt x="2453371" y="2748647"/>
                  <a:pt x="2455069" y="2732629"/>
                </a:cubicBezTo>
                <a:cubicBezTo>
                  <a:pt x="2456341" y="2712158"/>
                  <a:pt x="2480949" y="2722976"/>
                  <a:pt x="2484238" y="2705263"/>
                </a:cubicBezTo>
                <a:cubicBezTo>
                  <a:pt x="2487209" y="2677366"/>
                  <a:pt x="2480314" y="2656681"/>
                  <a:pt x="2468433" y="2639816"/>
                </a:cubicBezTo>
                <a:cubicBezTo>
                  <a:pt x="2470874" y="2623267"/>
                  <a:pt x="2473206" y="2606826"/>
                  <a:pt x="2475541" y="2590386"/>
                </a:cubicBezTo>
                <a:cubicBezTo>
                  <a:pt x="2475434" y="2570549"/>
                  <a:pt x="2494528" y="2576490"/>
                  <a:pt x="2498558" y="2562063"/>
                </a:cubicBezTo>
                <a:cubicBezTo>
                  <a:pt x="2502164" y="2534909"/>
                  <a:pt x="2502590" y="2503511"/>
                  <a:pt x="2526031" y="2502874"/>
                </a:cubicBezTo>
                <a:cubicBezTo>
                  <a:pt x="2527516" y="2477842"/>
                  <a:pt x="2504498" y="2471158"/>
                  <a:pt x="2509378" y="2443580"/>
                </a:cubicBezTo>
                <a:cubicBezTo>
                  <a:pt x="2515423" y="2444322"/>
                  <a:pt x="2515317" y="2436792"/>
                  <a:pt x="2517334" y="2432123"/>
                </a:cubicBezTo>
                <a:cubicBezTo>
                  <a:pt x="2523963" y="2427509"/>
                  <a:pt x="2534332" y="2427854"/>
                  <a:pt x="2545708" y="2429525"/>
                </a:cubicBezTo>
                <a:close/>
                <a:moveTo>
                  <a:pt x="672294" y="2312214"/>
                </a:moveTo>
                <a:cubicBezTo>
                  <a:pt x="677021" y="2309476"/>
                  <a:pt x="683220" y="2309158"/>
                  <a:pt x="690539" y="2313216"/>
                </a:cubicBezTo>
                <a:cubicBezTo>
                  <a:pt x="702207" y="2328171"/>
                  <a:pt x="680037" y="2330292"/>
                  <a:pt x="678977" y="2349386"/>
                </a:cubicBezTo>
                <a:cubicBezTo>
                  <a:pt x="657178" y="2350420"/>
                  <a:pt x="658114" y="2320427"/>
                  <a:pt x="672294" y="2312214"/>
                </a:cubicBezTo>
                <a:close/>
                <a:moveTo>
                  <a:pt x="1914942" y="2275347"/>
                </a:moveTo>
                <a:cubicBezTo>
                  <a:pt x="1972647" y="2281818"/>
                  <a:pt x="1973282" y="2331036"/>
                  <a:pt x="2011151" y="2352462"/>
                </a:cubicBezTo>
                <a:cubicBezTo>
                  <a:pt x="2033214" y="2362327"/>
                  <a:pt x="2033001" y="2342279"/>
                  <a:pt x="2044776" y="2338355"/>
                </a:cubicBezTo>
                <a:cubicBezTo>
                  <a:pt x="2053475" y="2340157"/>
                  <a:pt x="2062172" y="2341855"/>
                  <a:pt x="2064189" y="2334854"/>
                </a:cubicBezTo>
                <a:cubicBezTo>
                  <a:pt x="2092299" y="2348856"/>
                  <a:pt x="2099192" y="2378557"/>
                  <a:pt x="2117966" y="2399453"/>
                </a:cubicBezTo>
                <a:cubicBezTo>
                  <a:pt x="2116801" y="2407726"/>
                  <a:pt x="2115634" y="2416001"/>
                  <a:pt x="2114360" y="2424274"/>
                </a:cubicBezTo>
                <a:cubicBezTo>
                  <a:pt x="2122846" y="2438170"/>
                  <a:pt x="2126771" y="2455460"/>
                  <a:pt x="2147030" y="2460551"/>
                </a:cubicBezTo>
                <a:cubicBezTo>
                  <a:pt x="2141198" y="2481448"/>
                  <a:pt x="2144485" y="2495556"/>
                  <a:pt x="2146076" y="2510937"/>
                </a:cubicBezTo>
                <a:cubicBezTo>
                  <a:pt x="2146713" y="2525786"/>
                  <a:pt x="2171110" y="2531515"/>
                  <a:pt x="2154032" y="2543714"/>
                </a:cubicBezTo>
                <a:cubicBezTo>
                  <a:pt x="2149895" y="2543077"/>
                  <a:pt x="2145759" y="2542546"/>
                  <a:pt x="2141620" y="2541910"/>
                </a:cubicBezTo>
                <a:cubicBezTo>
                  <a:pt x="2115421" y="2530241"/>
                  <a:pt x="2105874" y="2506057"/>
                  <a:pt x="2086039" y="2489615"/>
                </a:cubicBezTo>
                <a:cubicBezTo>
                  <a:pt x="2068961" y="2471052"/>
                  <a:pt x="2045413" y="2457475"/>
                  <a:pt x="2030456" y="2437427"/>
                </a:cubicBezTo>
                <a:cubicBezTo>
                  <a:pt x="1996936" y="2436791"/>
                  <a:pt x="1975723" y="2426820"/>
                  <a:pt x="1965115" y="2409000"/>
                </a:cubicBezTo>
                <a:cubicBezTo>
                  <a:pt x="1964904" y="2386618"/>
                  <a:pt x="1989193" y="2396908"/>
                  <a:pt x="1989087" y="2374525"/>
                </a:cubicBezTo>
                <a:cubicBezTo>
                  <a:pt x="1984315" y="2348750"/>
                  <a:pt x="1966282" y="2332732"/>
                  <a:pt x="1939659" y="2323185"/>
                </a:cubicBezTo>
                <a:cubicBezTo>
                  <a:pt x="1942415" y="2299107"/>
                  <a:pt x="1912078" y="2299638"/>
                  <a:pt x="1914942" y="2275347"/>
                </a:cubicBezTo>
                <a:close/>
                <a:moveTo>
                  <a:pt x="1936263" y="2171078"/>
                </a:moveTo>
                <a:cubicBezTo>
                  <a:pt x="1958644" y="2170865"/>
                  <a:pt x="1948356" y="2195156"/>
                  <a:pt x="1970736" y="2195049"/>
                </a:cubicBezTo>
                <a:cubicBezTo>
                  <a:pt x="1969358" y="2210536"/>
                  <a:pt x="1967343" y="2225069"/>
                  <a:pt x="1959176" y="2231328"/>
                </a:cubicBezTo>
                <a:cubicBezTo>
                  <a:pt x="1948675" y="2215310"/>
                  <a:pt x="1919928" y="2212764"/>
                  <a:pt x="1907093" y="2198444"/>
                </a:cubicBezTo>
                <a:cubicBezTo>
                  <a:pt x="1912503" y="2183594"/>
                  <a:pt x="1925337" y="2178609"/>
                  <a:pt x="1936263" y="2171078"/>
                </a:cubicBezTo>
                <a:close/>
                <a:moveTo>
                  <a:pt x="727652" y="2130258"/>
                </a:moveTo>
                <a:cubicBezTo>
                  <a:pt x="733644" y="2129668"/>
                  <a:pt x="740499" y="2130238"/>
                  <a:pt x="748348" y="2132147"/>
                </a:cubicBezTo>
                <a:cubicBezTo>
                  <a:pt x="734984" y="2148696"/>
                  <a:pt x="725755" y="2170652"/>
                  <a:pt x="693508" y="2162060"/>
                </a:cubicBezTo>
                <a:cubicBezTo>
                  <a:pt x="699475" y="2144239"/>
                  <a:pt x="709678" y="2132028"/>
                  <a:pt x="727652" y="2130258"/>
                </a:cubicBezTo>
                <a:close/>
                <a:moveTo>
                  <a:pt x="2037139" y="2128965"/>
                </a:moveTo>
                <a:cubicBezTo>
                  <a:pt x="2057506" y="2143920"/>
                  <a:pt x="2041064" y="2217430"/>
                  <a:pt x="2022820" y="2227931"/>
                </a:cubicBezTo>
                <a:cubicBezTo>
                  <a:pt x="2007757" y="2220825"/>
                  <a:pt x="1994391" y="2212339"/>
                  <a:pt x="1989300" y="2197807"/>
                </a:cubicBezTo>
                <a:cubicBezTo>
                  <a:pt x="1991952" y="2157075"/>
                  <a:pt x="2022820" y="2153997"/>
                  <a:pt x="2037139" y="2128965"/>
                </a:cubicBezTo>
                <a:close/>
                <a:moveTo>
                  <a:pt x="661791" y="2075293"/>
                </a:moveTo>
                <a:cubicBezTo>
                  <a:pt x="680246" y="2079960"/>
                  <a:pt x="675687" y="2101705"/>
                  <a:pt x="695309" y="2105417"/>
                </a:cubicBezTo>
                <a:cubicBezTo>
                  <a:pt x="683536" y="2129815"/>
                  <a:pt x="644078" y="2106584"/>
                  <a:pt x="661791" y="2075293"/>
                </a:cubicBezTo>
                <a:close/>
                <a:moveTo>
                  <a:pt x="2249711" y="1970174"/>
                </a:moveTo>
                <a:cubicBezTo>
                  <a:pt x="2258938" y="1981629"/>
                  <a:pt x="2287472" y="1978660"/>
                  <a:pt x="2290337" y="1994995"/>
                </a:cubicBezTo>
                <a:cubicBezTo>
                  <a:pt x="2307096" y="1990328"/>
                  <a:pt x="2322690" y="1984175"/>
                  <a:pt x="2337221" y="1976538"/>
                </a:cubicBezTo>
                <a:cubicBezTo>
                  <a:pt x="2388772" y="1975371"/>
                  <a:pt x="2410093" y="2005179"/>
                  <a:pt x="2447748" y="1998814"/>
                </a:cubicBezTo>
                <a:cubicBezTo>
                  <a:pt x="2455704" y="2009422"/>
                  <a:pt x="2455069" y="2026498"/>
                  <a:pt x="2468009" y="2033287"/>
                </a:cubicBezTo>
                <a:cubicBezTo>
                  <a:pt x="2463979" y="2047289"/>
                  <a:pt x="2465570" y="2057154"/>
                  <a:pt x="2469706" y="2065109"/>
                </a:cubicBezTo>
                <a:cubicBezTo>
                  <a:pt x="2469706" y="2077945"/>
                  <a:pt x="2484770" y="2079641"/>
                  <a:pt x="2484770" y="2092476"/>
                </a:cubicBezTo>
                <a:cubicBezTo>
                  <a:pt x="2505029" y="2112205"/>
                  <a:pt x="2515000" y="2139785"/>
                  <a:pt x="2538549" y="2157074"/>
                </a:cubicBezTo>
                <a:cubicBezTo>
                  <a:pt x="2537382" y="2165348"/>
                  <a:pt x="2536108" y="2173622"/>
                  <a:pt x="2534943" y="2181789"/>
                </a:cubicBezTo>
                <a:cubicBezTo>
                  <a:pt x="2535632" y="2190434"/>
                  <a:pt x="2541546" y="2195208"/>
                  <a:pt x="2546743" y="2200525"/>
                </a:cubicBezTo>
                <a:lnTo>
                  <a:pt x="2548669" y="2206171"/>
                </a:lnTo>
                <a:lnTo>
                  <a:pt x="2548669" y="2259688"/>
                </a:lnTo>
                <a:lnTo>
                  <a:pt x="2536532" y="2257844"/>
                </a:lnTo>
                <a:cubicBezTo>
                  <a:pt x="2509485" y="2270786"/>
                  <a:pt x="2499725" y="2307062"/>
                  <a:pt x="2470980" y="2317881"/>
                </a:cubicBezTo>
                <a:cubicBezTo>
                  <a:pt x="2474480" y="2352038"/>
                  <a:pt x="2438627" y="2360417"/>
                  <a:pt x="2462070" y="2379722"/>
                </a:cubicBezTo>
                <a:cubicBezTo>
                  <a:pt x="2456660" y="2395633"/>
                  <a:pt x="2430354" y="2387678"/>
                  <a:pt x="2415184" y="2398179"/>
                </a:cubicBezTo>
                <a:cubicBezTo>
                  <a:pt x="2413487" y="2399346"/>
                  <a:pt x="2408715" y="2409210"/>
                  <a:pt x="2407229" y="2409634"/>
                </a:cubicBezTo>
                <a:cubicBezTo>
                  <a:pt x="2391106" y="2413877"/>
                  <a:pt x="2372756" y="2397437"/>
                  <a:pt x="2362148" y="2415788"/>
                </a:cubicBezTo>
                <a:cubicBezTo>
                  <a:pt x="2352919" y="2402528"/>
                  <a:pt x="2328946" y="2400089"/>
                  <a:pt x="2329478" y="2379511"/>
                </a:cubicBezTo>
                <a:cubicBezTo>
                  <a:pt x="2304762" y="2375903"/>
                  <a:pt x="2279940" y="2372403"/>
                  <a:pt x="2255225" y="2368797"/>
                </a:cubicBezTo>
                <a:cubicBezTo>
                  <a:pt x="2234966" y="2358189"/>
                  <a:pt x="2232526" y="2334323"/>
                  <a:pt x="2196992" y="2335171"/>
                </a:cubicBezTo>
                <a:cubicBezTo>
                  <a:pt x="2194445" y="2320426"/>
                  <a:pt x="2181081" y="2313957"/>
                  <a:pt x="2169624" y="2305895"/>
                </a:cubicBezTo>
                <a:cubicBezTo>
                  <a:pt x="2175988" y="2282771"/>
                  <a:pt x="2172595" y="2266860"/>
                  <a:pt x="2157319" y="2259965"/>
                </a:cubicBezTo>
                <a:cubicBezTo>
                  <a:pt x="2157108" y="2240129"/>
                  <a:pt x="2176201" y="2246069"/>
                  <a:pt x="2180231" y="2231749"/>
                </a:cubicBezTo>
                <a:cubicBezTo>
                  <a:pt x="2159760" y="2212127"/>
                  <a:pt x="2097283" y="2223793"/>
                  <a:pt x="2076810" y="2204171"/>
                </a:cubicBezTo>
                <a:cubicBezTo>
                  <a:pt x="2090282" y="2175425"/>
                  <a:pt x="2125603" y="2175955"/>
                  <a:pt x="2157319" y="2171606"/>
                </a:cubicBezTo>
                <a:cubicBezTo>
                  <a:pt x="2144272" y="2155590"/>
                  <a:pt x="2161351" y="2117085"/>
                  <a:pt x="2141514" y="2106158"/>
                </a:cubicBezTo>
                <a:cubicBezTo>
                  <a:pt x="2163155" y="2089082"/>
                  <a:pt x="2167291" y="2036045"/>
                  <a:pt x="2154986" y="2013346"/>
                </a:cubicBezTo>
                <a:cubicBezTo>
                  <a:pt x="2197097" y="2013028"/>
                  <a:pt x="2213751" y="1978660"/>
                  <a:pt x="2249711" y="1970174"/>
                </a:cubicBezTo>
                <a:close/>
                <a:moveTo>
                  <a:pt x="2118921" y="1957659"/>
                </a:moveTo>
                <a:cubicBezTo>
                  <a:pt x="2134303" y="1959036"/>
                  <a:pt x="2148835" y="1961054"/>
                  <a:pt x="2155093" y="1969220"/>
                </a:cubicBezTo>
                <a:cubicBezTo>
                  <a:pt x="2139181" y="1997117"/>
                  <a:pt x="2126454" y="2029363"/>
                  <a:pt x="2100147" y="2043366"/>
                </a:cubicBezTo>
                <a:cubicBezTo>
                  <a:pt x="2103222" y="2069459"/>
                  <a:pt x="2099616" y="2086113"/>
                  <a:pt x="2084979" y="2104356"/>
                </a:cubicBezTo>
                <a:cubicBezTo>
                  <a:pt x="2074690" y="2095447"/>
                  <a:pt x="2066309" y="2085159"/>
                  <a:pt x="2057612" y="2075082"/>
                </a:cubicBezTo>
                <a:cubicBezTo>
                  <a:pt x="2057930" y="2036152"/>
                  <a:pt x="2091343" y="2041455"/>
                  <a:pt x="2103753" y="2018544"/>
                </a:cubicBezTo>
                <a:cubicBezTo>
                  <a:pt x="2108420" y="1997860"/>
                  <a:pt x="2106194" y="1967736"/>
                  <a:pt x="2118921" y="1957659"/>
                </a:cubicBezTo>
                <a:close/>
                <a:moveTo>
                  <a:pt x="432913" y="1953773"/>
                </a:moveTo>
                <a:cubicBezTo>
                  <a:pt x="440762" y="1954422"/>
                  <a:pt x="449540" y="1956279"/>
                  <a:pt x="457813" y="1957446"/>
                </a:cubicBezTo>
                <a:cubicBezTo>
                  <a:pt x="455374" y="1973780"/>
                  <a:pt x="454948" y="1993085"/>
                  <a:pt x="445297" y="1999767"/>
                </a:cubicBezTo>
                <a:cubicBezTo>
                  <a:pt x="416763" y="1999026"/>
                  <a:pt x="406262" y="1984812"/>
                  <a:pt x="413581" y="1957340"/>
                </a:cubicBezTo>
                <a:cubicBezTo>
                  <a:pt x="418143" y="1953680"/>
                  <a:pt x="425064" y="1953123"/>
                  <a:pt x="432913" y="1953773"/>
                </a:cubicBezTo>
                <a:close/>
                <a:moveTo>
                  <a:pt x="1963417" y="1852964"/>
                </a:moveTo>
                <a:cubicBezTo>
                  <a:pt x="1983783" y="1870890"/>
                  <a:pt x="1997361" y="1893803"/>
                  <a:pt x="2025152" y="1906107"/>
                </a:cubicBezTo>
                <a:cubicBezTo>
                  <a:pt x="2047217" y="1904940"/>
                  <a:pt x="2055701" y="1894545"/>
                  <a:pt x="2072036" y="1887649"/>
                </a:cubicBezTo>
                <a:cubicBezTo>
                  <a:pt x="2086782" y="1881392"/>
                  <a:pt x="2093675" y="1861237"/>
                  <a:pt x="2124224" y="1876194"/>
                </a:cubicBezTo>
                <a:cubicBezTo>
                  <a:pt x="2122422" y="1888605"/>
                  <a:pt x="2120618" y="1900909"/>
                  <a:pt x="2118816" y="1913320"/>
                </a:cubicBezTo>
                <a:cubicBezTo>
                  <a:pt x="2095797" y="1909608"/>
                  <a:pt x="2078720" y="1913850"/>
                  <a:pt x="2061324" y="1917668"/>
                </a:cubicBezTo>
                <a:cubicBezTo>
                  <a:pt x="2047958" y="1939202"/>
                  <a:pt x="2047428" y="1977812"/>
                  <a:pt x="2041700" y="2009527"/>
                </a:cubicBezTo>
                <a:cubicBezTo>
                  <a:pt x="2022500" y="2025757"/>
                  <a:pt x="1993862" y="2029257"/>
                  <a:pt x="1973601" y="2043895"/>
                </a:cubicBezTo>
                <a:cubicBezTo>
                  <a:pt x="1940824" y="2033394"/>
                  <a:pt x="1936475" y="2001678"/>
                  <a:pt x="1919822" y="1979297"/>
                </a:cubicBezTo>
                <a:cubicBezTo>
                  <a:pt x="1924595" y="1946308"/>
                  <a:pt x="1929367" y="1913320"/>
                  <a:pt x="1934142" y="1880331"/>
                </a:cubicBezTo>
                <a:cubicBezTo>
                  <a:pt x="1948886" y="1877892"/>
                  <a:pt x="1955357" y="1864420"/>
                  <a:pt x="1963417" y="1852964"/>
                </a:cubicBezTo>
                <a:close/>
                <a:moveTo>
                  <a:pt x="1476968" y="1807987"/>
                </a:moveTo>
                <a:cubicBezTo>
                  <a:pt x="1474420" y="1826444"/>
                  <a:pt x="1490014" y="1831324"/>
                  <a:pt x="1490120" y="1847765"/>
                </a:cubicBezTo>
                <a:cubicBezTo>
                  <a:pt x="1509000" y="1850524"/>
                  <a:pt x="1527563" y="1853174"/>
                  <a:pt x="1546126" y="1855826"/>
                </a:cubicBezTo>
                <a:cubicBezTo>
                  <a:pt x="1551112" y="1879693"/>
                  <a:pt x="1569675" y="1893376"/>
                  <a:pt x="1589299" y="1906318"/>
                </a:cubicBezTo>
                <a:cubicBezTo>
                  <a:pt x="1589934" y="1911302"/>
                  <a:pt x="1593436" y="1914273"/>
                  <a:pt x="1600754" y="1914273"/>
                </a:cubicBezTo>
                <a:cubicBezTo>
                  <a:pt x="1611149" y="1905998"/>
                  <a:pt x="1626743" y="1904727"/>
                  <a:pt x="1645835" y="1908120"/>
                </a:cubicBezTo>
                <a:cubicBezTo>
                  <a:pt x="1647638" y="1895817"/>
                  <a:pt x="1649442" y="1883405"/>
                  <a:pt x="1651138" y="1870995"/>
                </a:cubicBezTo>
                <a:cubicBezTo>
                  <a:pt x="1637457" y="1870146"/>
                  <a:pt x="1632153" y="1863040"/>
                  <a:pt x="1635227" y="1849780"/>
                </a:cubicBezTo>
                <a:cubicBezTo>
                  <a:pt x="1605528" y="1848083"/>
                  <a:pt x="1594177" y="1832596"/>
                  <a:pt x="1561826" y="1832808"/>
                </a:cubicBezTo>
                <a:cubicBezTo>
                  <a:pt x="1553021" y="1809154"/>
                  <a:pt x="1505393" y="1800562"/>
                  <a:pt x="1476968" y="1807987"/>
                </a:cubicBezTo>
                <a:close/>
                <a:moveTo>
                  <a:pt x="1931957" y="1742032"/>
                </a:moveTo>
                <a:cubicBezTo>
                  <a:pt x="1936503" y="1743066"/>
                  <a:pt x="1941356" y="1745406"/>
                  <a:pt x="1946659" y="1749544"/>
                </a:cubicBezTo>
                <a:cubicBezTo>
                  <a:pt x="1935842" y="1781790"/>
                  <a:pt x="1909958" y="1793989"/>
                  <a:pt x="1892669" y="1817536"/>
                </a:cubicBezTo>
                <a:cubicBezTo>
                  <a:pt x="1882380" y="1816051"/>
                  <a:pt x="1872090" y="1814567"/>
                  <a:pt x="1861800" y="1813082"/>
                </a:cubicBezTo>
                <a:cubicBezTo>
                  <a:pt x="1853527" y="1802685"/>
                  <a:pt x="1860952" y="1780623"/>
                  <a:pt x="1862756" y="1762696"/>
                </a:cubicBezTo>
                <a:cubicBezTo>
                  <a:pt x="1874953" y="1761742"/>
                  <a:pt x="1876438" y="1746679"/>
                  <a:pt x="1895427" y="1754741"/>
                </a:cubicBezTo>
                <a:cubicBezTo>
                  <a:pt x="1907439" y="1747581"/>
                  <a:pt x="1918319" y="1738929"/>
                  <a:pt x="1931957" y="1742032"/>
                </a:cubicBezTo>
                <a:close/>
                <a:moveTo>
                  <a:pt x="1985270" y="1723464"/>
                </a:moveTo>
                <a:cubicBezTo>
                  <a:pt x="1994498" y="1724803"/>
                  <a:pt x="2002825" y="1732361"/>
                  <a:pt x="1997999" y="1744345"/>
                </a:cubicBezTo>
                <a:cubicBezTo>
                  <a:pt x="1978375" y="1745937"/>
                  <a:pt x="1985481" y="1746997"/>
                  <a:pt x="1967131" y="1739892"/>
                </a:cubicBezTo>
                <a:cubicBezTo>
                  <a:pt x="1965911" y="1727004"/>
                  <a:pt x="1976041" y="1722125"/>
                  <a:pt x="1985270" y="1723464"/>
                </a:cubicBezTo>
                <a:close/>
                <a:moveTo>
                  <a:pt x="2248226" y="1717297"/>
                </a:moveTo>
                <a:cubicBezTo>
                  <a:pt x="2272091" y="1721117"/>
                  <a:pt x="2275697" y="1746574"/>
                  <a:pt x="2281744" y="1747422"/>
                </a:cubicBezTo>
                <a:cubicBezTo>
                  <a:pt x="2294473" y="1749013"/>
                  <a:pt x="2318658" y="1716024"/>
                  <a:pt x="2353345" y="1732572"/>
                </a:cubicBezTo>
                <a:cubicBezTo>
                  <a:pt x="2362466" y="1718252"/>
                  <a:pt x="2395243" y="1711146"/>
                  <a:pt x="2410835" y="1728222"/>
                </a:cubicBezTo>
                <a:cubicBezTo>
                  <a:pt x="2390787" y="1745724"/>
                  <a:pt x="2363846" y="1753893"/>
                  <a:pt x="2347085" y="1775849"/>
                </a:cubicBezTo>
                <a:cubicBezTo>
                  <a:pt x="2340933" y="1774895"/>
                  <a:pt x="2334782" y="1774047"/>
                  <a:pt x="2328522" y="1773197"/>
                </a:cubicBezTo>
                <a:cubicBezTo>
                  <a:pt x="2296171" y="1796321"/>
                  <a:pt x="2251089" y="1802475"/>
                  <a:pt x="2219690" y="1826872"/>
                </a:cubicBezTo>
                <a:cubicBezTo>
                  <a:pt x="2222131" y="1854769"/>
                  <a:pt x="2202720" y="1853495"/>
                  <a:pt x="2194871" y="1867497"/>
                </a:cubicBezTo>
                <a:cubicBezTo>
                  <a:pt x="2193916" y="1893167"/>
                  <a:pt x="2183415" y="1906320"/>
                  <a:pt x="2174399" y="1921383"/>
                </a:cubicBezTo>
                <a:cubicBezTo>
                  <a:pt x="2165806" y="1919685"/>
                  <a:pt x="2157109" y="1917881"/>
                  <a:pt x="2155092" y="1924882"/>
                </a:cubicBezTo>
                <a:cubicBezTo>
                  <a:pt x="2128893" y="1920533"/>
                  <a:pt x="2166443" y="1868558"/>
                  <a:pt x="2131332" y="1870891"/>
                </a:cubicBezTo>
                <a:cubicBezTo>
                  <a:pt x="2148622" y="1839918"/>
                  <a:pt x="2181081" y="1829204"/>
                  <a:pt x="2203885" y="1805656"/>
                </a:cubicBezTo>
                <a:cubicBezTo>
                  <a:pt x="2211735" y="1765455"/>
                  <a:pt x="2206431" y="1749650"/>
                  <a:pt x="2216403" y="1718995"/>
                </a:cubicBezTo>
                <a:cubicBezTo>
                  <a:pt x="2237193" y="1723556"/>
                  <a:pt x="2235073" y="1715177"/>
                  <a:pt x="2248226" y="1717297"/>
                </a:cubicBezTo>
                <a:close/>
                <a:moveTo>
                  <a:pt x="730422" y="1687277"/>
                </a:moveTo>
                <a:cubicBezTo>
                  <a:pt x="707723" y="1691413"/>
                  <a:pt x="693083" y="1706264"/>
                  <a:pt x="664974" y="1703081"/>
                </a:cubicBezTo>
                <a:cubicBezTo>
                  <a:pt x="663595" y="1737237"/>
                  <a:pt x="675263" y="1761633"/>
                  <a:pt x="691386" y="1782742"/>
                </a:cubicBezTo>
                <a:cubicBezTo>
                  <a:pt x="708040" y="1768104"/>
                  <a:pt x="695311" y="1714113"/>
                  <a:pt x="720769" y="1711142"/>
                </a:cubicBezTo>
                <a:cubicBezTo>
                  <a:pt x="724376" y="1728327"/>
                  <a:pt x="745590" y="1750602"/>
                  <a:pt x="767547" y="1736919"/>
                </a:cubicBezTo>
                <a:cubicBezTo>
                  <a:pt x="772427" y="1714854"/>
                  <a:pt x="745484" y="1716552"/>
                  <a:pt x="748136" y="1696187"/>
                </a:cubicBezTo>
                <a:cubicBezTo>
                  <a:pt x="741030" y="1694172"/>
                  <a:pt x="730422" y="1694702"/>
                  <a:pt x="730422" y="1687277"/>
                </a:cubicBezTo>
                <a:close/>
                <a:moveTo>
                  <a:pt x="184988" y="1678554"/>
                </a:moveTo>
                <a:cubicBezTo>
                  <a:pt x="187710" y="1677673"/>
                  <a:pt x="190614" y="1679350"/>
                  <a:pt x="194114" y="1685688"/>
                </a:cubicBezTo>
                <a:cubicBezTo>
                  <a:pt x="221586" y="1688658"/>
                  <a:pt x="191356" y="1700750"/>
                  <a:pt x="195812" y="1717509"/>
                </a:cubicBezTo>
                <a:cubicBezTo>
                  <a:pt x="196340" y="1741058"/>
                  <a:pt x="217025" y="1749437"/>
                  <a:pt x="205465" y="1782108"/>
                </a:cubicBezTo>
                <a:cubicBezTo>
                  <a:pt x="201539" y="1796110"/>
                  <a:pt x="222329" y="1791548"/>
                  <a:pt x="221374" y="1803323"/>
                </a:cubicBezTo>
                <a:cubicBezTo>
                  <a:pt x="215434" y="1849570"/>
                  <a:pt x="172473" y="1846177"/>
                  <a:pt x="164624" y="1889879"/>
                </a:cubicBezTo>
                <a:cubicBezTo>
                  <a:pt x="151260" y="1886803"/>
                  <a:pt x="144259" y="1892107"/>
                  <a:pt x="143409" y="1905683"/>
                </a:cubicBezTo>
                <a:cubicBezTo>
                  <a:pt x="97692" y="1906426"/>
                  <a:pt x="97692" y="1873330"/>
                  <a:pt x="53036" y="1873650"/>
                </a:cubicBezTo>
                <a:cubicBezTo>
                  <a:pt x="45080" y="1855617"/>
                  <a:pt x="46778" y="1830476"/>
                  <a:pt x="29275" y="1819658"/>
                </a:cubicBezTo>
                <a:cubicBezTo>
                  <a:pt x="31078" y="1807247"/>
                  <a:pt x="32882" y="1794943"/>
                  <a:pt x="34684" y="1782531"/>
                </a:cubicBezTo>
                <a:cubicBezTo>
                  <a:pt x="32032" y="1749544"/>
                  <a:pt x="-9760" y="1745831"/>
                  <a:pt x="2120" y="1702128"/>
                </a:cubicBezTo>
                <a:cubicBezTo>
                  <a:pt x="24821" y="1698311"/>
                  <a:pt x="94510" y="1719101"/>
                  <a:pt x="117103" y="1693431"/>
                </a:cubicBezTo>
                <a:cubicBezTo>
                  <a:pt x="129515" y="1695235"/>
                  <a:pt x="141820" y="1697037"/>
                  <a:pt x="154230" y="1698841"/>
                </a:cubicBezTo>
                <a:cubicBezTo>
                  <a:pt x="170300" y="1706877"/>
                  <a:pt x="176824" y="1681200"/>
                  <a:pt x="184988" y="1678554"/>
                </a:cubicBezTo>
                <a:close/>
                <a:moveTo>
                  <a:pt x="2297019" y="1642303"/>
                </a:moveTo>
                <a:cubicBezTo>
                  <a:pt x="2305292" y="1643470"/>
                  <a:pt x="2313460" y="1644742"/>
                  <a:pt x="2321733" y="1645909"/>
                </a:cubicBezTo>
                <a:cubicBezTo>
                  <a:pt x="2323961" y="1659486"/>
                  <a:pt x="2334145" y="1675716"/>
                  <a:pt x="2322583" y="1683883"/>
                </a:cubicBezTo>
                <a:cubicBezTo>
                  <a:pt x="2300414" y="1680701"/>
                  <a:pt x="2286411" y="1653016"/>
                  <a:pt x="2297019" y="1642303"/>
                </a:cubicBezTo>
                <a:close/>
                <a:moveTo>
                  <a:pt x="2498771" y="1627904"/>
                </a:moveTo>
                <a:cubicBezTo>
                  <a:pt x="2506832" y="1627612"/>
                  <a:pt x="2515583" y="1628250"/>
                  <a:pt x="2526031" y="1631166"/>
                </a:cubicBezTo>
                <a:lnTo>
                  <a:pt x="2548669" y="1674886"/>
                </a:lnTo>
                <a:lnTo>
                  <a:pt x="2548669" y="1701665"/>
                </a:lnTo>
                <a:lnTo>
                  <a:pt x="2548334" y="1701692"/>
                </a:lnTo>
                <a:cubicBezTo>
                  <a:pt x="2542394" y="1702395"/>
                  <a:pt x="2537064" y="1703933"/>
                  <a:pt x="2533775" y="1708176"/>
                </a:cubicBezTo>
                <a:cubicBezTo>
                  <a:pt x="2488163" y="1697779"/>
                  <a:pt x="2457508" y="1733315"/>
                  <a:pt x="2425050" y="1717616"/>
                </a:cubicBezTo>
                <a:cubicBezTo>
                  <a:pt x="2440536" y="1706372"/>
                  <a:pt x="2454432" y="1693006"/>
                  <a:pt x="2473738" y="1686748"/>
                </a:cubicBezTo>
                <a:cubicBezTo>
                  <a:pt x="2477344" y="1660866"/>
                  <a:pt x="2456766" y="1653124"/>
                  <a:pt x="2475645" y="1630211"/>
                </a:cubicBezTo>
                <a:cubicBezTo>
                  <a:pt x="2483336" y="1629415"/>
                  <a:pt x="2490709" y="1628196"/>
                  <a:pt x="2498771" y="1627904"/>
                </a:cubicBezTo>
                <a:close/>
                <a:moveTo>
                  <a:pt x="1892243" y="1602738"/>
                </a:moveTo>
                <a:cubicBezTo>
                  <a:pt x="1902533" y="1604223"/>
                  <a:pt x="1912821" y="1605708"/>
                  <a:pt x="1923111" y="1607194"/>
                </a:cubicBezTo>
                <a:cubicBezTo>
                  <a:pt x="1927248" y="1615043"/>
                  <a:pt x="1928839" y="1624907"/>
                  <a:pt x="1924809" y="1639015"/>
                </a:cubicBezTo>
                <a:cubicBezTo>
                  <a:pt x="1925763" y="1652593"/>
                  <a:pt x="1914201" y="1649516"/>
                  <a:pt x="1904442" y="1648774"/>
                </a:cubicBezTo>
                <a:cubicBezTo>
                  <a:pt x="1904866" y="1676353"/>
                  <a:pt x="1888956" y="1682082"/>
                  <a:pt x="1889380" y="1709659"/>
                </a:cubicBezTo>
                <a:cubicBezTo>
                  <a:pt x="1872938" y="1707220"/>
                  <a:pt x="1853739" y="1706902"/>
                  <a:pt x="1846950" y="1697249"/>
                </a:cubicBezTo>
                <a:cubicBezTo>
                  <a:pt x="1844509" y="1669459"/>
                  <a:pt x="1863816" y="1670624"/>
                  <a:pt x="1871771" y="1656623"/>
                </a:cubicBezTo>
                <a:cubicBezTo>
                  <a:pt x="1881955" y="1643151"/>
                  <a:pt x="1880575" y="1614194"/>
                  <a:pt x="1892243" y="1602738"/>
                </a:cubicBezTo>
                <a:close/>
                <a:moveTo>
                  <a:pt x="1602239" y="1598704"/>
                </a:moveTo>
                <a:cubicBezTo>
                  <a:pt x="1577737" y="1602736"/>
                  <a:pt x="1571160" y="1630950"/>
                  <a:pt x="1530638" y="1613661"/>
                </a:cubicBezTo>
                <a:cubicBezTo>
                  <a:pt x="1515894" y="1633285"/>
                  <a:pt x="1494999" y="1644740"/>
                  <a:pt x="1484604" y="1670092"/>
                </a:cubicBezTo>
                <a:cubicBezTo>
                  <a:pt x="1464130" y="1669774"/>
                  <a:pt x="1461268" y="1693004"/>
                  <a:pt x="1443022" y="1695656"/>
                </a:cubicBezTo>
                <a:cubicBezTo>
                  <a:pt x="1440583" y="1712098"/>
                  <a:pt x="1438250" y="1728644"/>
                  <a:pt x="1435810" y="1745192"/>
                </a:cubicBezTo>
                <a:cubicBezTo>
                  <a:pt x="1489908" y="1773619"/>
                  <a:pt x="1566067" y="1751556"/>
                  <a:pt x="1620483" y="1778181"/>
                </a:cubicBezTo>
                <a:cubicBezTo>
                  <a:pt x="1629606" y="1760784"/>
                  <a:pt x="1654427" y="1764496"/>
                  <a:pt x="1652412" y="1732250"/>
                </a:cubicBezTo>
                <a:cubicBezTo>
                  <a:pt x="1627378" y="1706794"/>
                  <a:pt x="1619954" y="1668183"/>
                  <a:pt x="1603087" y="1636680"/>
                </a:cubicBezTo>
                <a:cubicBezTo>
                  <a:pt x="1610301" y="1618434"/>
                  <a:pt x="1600011" y="1613237"/>
                  <a:pt x="1602239" y="1598704"/>
                </a:cubicBezTo>
                <a:close/>
                <a:moveTo>
                  <a:pt x="2279305" y="1589268"/>
                </a:moveTo>
                <a:cubicBezTo>
                  <a:pt x="2295960" y="1589693"/>
                  <a:pt x="2298505" y="1600723"/>
                  <a:pt x="2294369" y="1616742"/>
                </a:cubicBezTo>
                <a:cubicBezTo>
                  <a:pt x="2281109" y="1617485"/>
                  <a:pt x="2278564" y="1610164"/>
                  <a:pt x="2270502" y="1606981"/>
                </a:cubicBezTo>
                <a:cubicBezTo>
                  <a:pt x="2274427" y="1602421"/>
                  <a:pt x="2278458" y="1597861"/>
                  <a:pt x="2279305" y="1589268"/>
                </a:cubicBezTo>
                <a:close/>
                <a:moveTo>
                  <a:pt x="1404200" y="1574156"/>
                </a:moveTo>
                <a:cubicBezTo>
                  <a:pt x="1398466" y="1574825"/>
                  <a:pt x="1393487" y="1578392"/>
                  <a:pt x="1389244" y="1586825"/>
                </a:cubicBezTo>
                <a:cubicBezTo>
                  <a:pt x="1422445" y="1606236"/>
                  <a:pt x="1426158" y="1647499"/>
                  <a:pt x="1459888" y="1666486"/>
                </a:cubicBezTo>
                <a:cubicBezTo>
                  <a:pt x="1468162" y="1647181"/>
                  <a:pt x="1480678" y="1605705"/>
                  <a:pt x="1476755" y="1593189"/>
                </a:cubicBezTo>
                <a:cubicBezTo>
                  <a:pt x="1445410" y="1596212"/>
                  <a:pt x="1421404" y="1572147"/>
                  <a:pt x="1404200" y="1574156"/>
                </a:cubicBezTo>
                <a:close/>
                <a:moveTo>
                  <a:pt x="2534942" y="1525198"/>
                </a:moveTo>
                <a:lnTo>
                  <a:pt x="2548669" y="1527505"/>
                </a:lnTo>
                <a:lnTo>
                  <a:pt x="2548669" y="1589057"/>
                </a:lnTo>
                <a:lnTo>
                  <a:pt x="2534934" y="1591337"/>
                </a:lnTo>
                <a:cubicBezTo>
                  <a:pt x="2528507" y="1590935"/>
                  <a:pt x="2521404" y="1589043"/>
                  <a:pt x="2513727" y="1585237"/>
                </a:cubicBezTo>
                <a:cubicBezTo>
                  <a:pt x="2520198" y="1563809"/>
                  <a:pt x="2493999" y="1566885"/>
                  <a:pt x="2500468" y="1545459"/>
                </a:cubicBezTo>
                <a:cubicBezTo>
                  <a:pt x="2522956" y="1553415"/>
                  <a:pt x="2517333" y="1523714"/>
                  <a:pt x="2534942" y="1525198"/>
                </a:cubicBezTo>
                <a:close/>
                <a:moveTo>
                  <a:pt x="1493832" y="1519786"/>
                </a:moveTo>
                <a:cubicBezTo>
                  <a:pt x="1494044" y="1539728"/>
                  <a:pt x="1464767" y="1520317"/>
                  <a:pt x="1460207" y="1533894"/>
                </a:cubicBezTo>
                <a:cubicBezTo>
                  <a:pt x="1467314" y="1536015"/>
                  <a:pt x="1465510" y="1544607"/>
                  <a:pt x="1463708" y="1553411"/>
                </a:cubicBezTo>
                <a:cubicBezTo>
                  <a:pt x="1495424" y="1568155"/>
                  <a:pt x="1525654" y="1584279"/>
                  <a:pt x="1558112" y="1598599"/>
                </a:cubicBezTo>
                <a:cubicBezTo>
                  <a:pt x="1560870" y="1590007"/>
                  <a:pt x="1569782" y="1589688"/>
                  <a:pt x="1573175" y="1581838"/>
                </a:cubicBezTo>
                <a:cubicBezTo>
                  <a:pt x="1596194" y="1585764"/>
                  <a:pt x="1589828" y="1591281"/>
                  <a:pt x="1610301" y="1587248"/>
                </a:cubicBezTo>
                <a:cubicBezTo>
                  <a:pt x="1618044" y="1575474"/>
                  <a:pt x="1626424" y="1564655"/>
                  <a:pt x="1634273" y="1552776"/>
                </a:cubicBezTo>
                <a:cubicBezTo>
                  <a:pt x="1599057" y="1532302"/>
                  <a:pt x="1544217" y="1537182"/>
                  <a:pt x="1522048" y="1542910"/>
                </a:cubicBezTo>
                <a:cubicBezTo>
                  <a:pt x="1507728" y="1538880"/>
                  <a:pt x="1513668" y="1519680"/>
                  <a:pt x="1493832" y="1519786"/>
                </a:cubicBezTo>
                <a:close/>
                <a:moveTo>
                  <a:pt x="104945" y="1488708"/>
                </a:moveTo>
                <a:cubicBezTo>
                  <a:pt x="114420" y="1489366"/>
                  <a:pt x="123815" y="1492874"/>
                  <a:pt x="132380" y="1499847"/>
                </a:cubicBezTo>
                <a:cubicBezTo>
                  <a:pt x="142138" y="1516500"/>
                  <a:pt x="129091" y="1550126"/>
                  <a:pt x="127818" y="1574947"/>
                </a:cubicBezTo>
                <a:cubicBezTo>
                  <a:pt x="111906" y="1586404"/>
                  <a:pt x="64917" y="1585024"/>
                  <a:pt x="46459" y="1569538"/>
                </a:cubicBezTo>
                <a:cubicBezTo>
                  <a:pt x="38398" y="1564551"/>
                  <a:pt x="49006" y="1545566"/>
                  <a:pt x="37655" y="1543019"/>
                </a:cubicBezTo>
                <a:cubicBezTo>
                  <a:pt x="47360" y="1510402"/>
                  <a:pt x="76518" y="1486734"/>
                  <a:pt x="104945" y="1488708"/>
                </a:cubicBezTo>
                <a:close/>
                <a:moveTo>
                  <a:pt x="1535174" y="1466842"/>
                </a:moveTo>
                <a:cubicBezTo>
                  <a:pt x="1504890" y="1463063"/>
                  <a:pt x="1478028" y="1466803"/>
                  <a:pt x="1472512" y="1491465"/>
                </a:cubicBezTo>
                <a:cubicBezTo>
                  <a:pt x="1498181" y="1510027"/>
                  <a:pt x="1636714" y="1551078"/>
                  <a:pt x="1618362" y="1487327"/>
                </a:cubicBezTo>
                <a:cubicBezTo>
                  <a:pt x="1599163" y="1481918"/>
                  <a:pt x="1565458" y="1470621"/>
                  <a:pt x="1535174" y="1466842"/>
                </a:cubicBezTo>
                <a:close/>
                <a:moveTo>
                  <a:pt x="1742256" y="1461021"/>
                </a:moveTo>
                <a:cubicBezTo>
                  <a:pt x="1720085" y="1485525"/>
                  <a:pt x="1669066" y="1471417"/>
                  <a:pt x="1653790" y="1505042"/>
                </a:cubicBezTo>
                <a:cubicBezTo>
                  <a:pt x="1674581" y="1517558"/>
                  <a:pt x="1725815" y="1515226"/>
                  <a:pt x="1753605" y="1513209"/>
                </a:cubicBezTo>
                <a:cubicBezTo>
                  <a:pt x="1749256" y="1496239"/>
                  <a:pt x="1755620" y="1471205"/>
                  <a:pt x="1742256" y="1461021"/>
                </a:cubicBezTo>
                <a:close/>
                <a:moveTo>
                  <a:pt x="253953" y="1455814"/>
                </a:moveTo>
                <a:cubicBezTo>
                  <a:pt x="258474" y="1454474"/>
                  <a:pt x="264335" y="1454926"/>
                  <a:pt x="271230" y="1456782"/>
                </a:cubicBezTo>
                <a:cubicBezTo>
                  <a:pt x="270382" y="1462934"/>
                  <a:pt x="269426" y="1469193"/>
                  <a:pt x="268578" y="1475345"/>
                </a:cubicBezTo>
                <a:cubicBezTo>
                  <a:pt x="255212" y="1476086"/>
                  <a:pt x="252773" y="1468768"/>
                  <a:pt x="244711" y="1465585"/>
                </a:cubicBezTo>
                <a:cubicBezTo>
                  <a:pt x="246249" y="1460282"/>
                  <a:pt x="249431" y="1457153"/>
                  <a:pt x="253953" y="1455814"/>
                </a:cubicBezTo>
                <a:close/>
                <a:moveTo>
                  <a:pt x="1304464" y="1327236"/>
                </a:moveTo>
                <a:cubicBezTo>
                  <a:pt x="1295368" y="1327104"/>
                  <a:pt x="1285344" y="1331400"/>
                  <a:pt x="1286245" y="1338295"/>
                </a:cubicBezTo>
                <a:cubicBezTo>
                  <a:pt x="1306506" y="1337445"/>
                  <a:pt x="1303748" y="1352720"/>
                  <a:pt x="1317114" y="1342749"/>
                </a:cubicBezTo>
                <a:cubicBezTo>
                  <a:pt x="1321728" y="1331929"/>
                  <a:pt x="1313560" y="1327369"/>
                  <a:pt x="1304464" y="1327236"/>
                </a:cubicBezTo>
                <a:close/>
                <a:moveTo>
                  <a:pt x="1841648" y="1210052"/>
                </a:moveTo>
                <a:cubicBezTo>
                  <a:pt x="1823402" y="1234767"/>
                  <a:pt x="1833797" y="1298093"/>
                  <a:pt x="1802505" y="1305412"/>
                </a:cubicBezTo>
                <a:cubicBezTo>
                  <a:pt x="1818098" y="1306790"/>
                  <a:pt x="1820326" y="1318034"/>
                  <a:pt x="1831675" y="1322384"/>
                </a:cubicBezTo>
                <a:cubicBezTo>
                  <a:pt x="1850769" y="1293744"/>
                  <a:pt x="1889697" y="1291622"/>
                  <a:pt x="1893729" y="1242934"/>
                </a:cubicBezTo>
                <a:cubicBezTo>
                  <a:pt x="1871984" y="1235298"/>
                  <a:pt x="1864770" y="1216734"/>
                  <a:pt x="1841648" y="1210052"/>
                </a:cubicBezTo>
                <a:close/>
                <a:moveTo>
                  <a:pt x="1271458" y="1103055"/>
                </a:moveTo>
                <a:cubicBezTo>
                  <a:pt x="1265834" y="1101612"/>
                  <a:pt x="1259038" y="1102122"/>
                  <a:pt x="1250393" y="1105676"/>
                </a:cubicBezTo>
                <a:cubicBezTo>
                  <a:pt x="1248060" y="1122223"/>
                  <a:pt x="1245619" y="1138664"/>
                  <a:pt x="1243180" y="1155213"/>
                </a:cubicBezTo>
                <a:cubicBezTo>
                  <a:pt x="1238409" y="1169213"/>
                  <a:pt x="1213479" y="1167835"/>
                  <a:pt x="1226315" y="1184382"/>
                </a:cubicBezTo>
                <a:cubicBezTo>
                  <a:pt x="1261850" y="1180034"/>
                  <a:pt x="1286565" y="1161471"/>
                  <a:pt x="1308734" y="1139408"/>
                </a:cubicBezTo>
                <a:cubicBezTo>
                  <a:pt x="1294654" y="1129303"/>
                  <a:pt x="1288329" y="1107386"/>
                  <a:pt x="1271458" y="1103055"/>
                </a:cubicBezTo>
                <a:close/>
                <a:moveTo>
                  <a:pt x="563039" y="835828"/>
                </a:moveTo>
                <a:cubicBezTo>
                  <a:pt x="594012" y="850996"/>
                  <a:pt x="553173" y="892895"/>
                  <a:pt x="533868" y="863194"/>
                </a:cubicBezTo>
                <a:cubicBezTo>
                  <a:pt x="540126" y="849405"/>
                  <a:pt x="556887" y="849617"/>
                  <a:pt x="563039" y="835828"/>
                </a:cubicBezTo>
                <a:close/>
                <a:moveTo>
                  <a:pt x="891334" y="794774"/>
                </a:moveTo>
                <a:cubicBezTo>
                  <a:pt x="872029" y="809094"/>
                  <a:pt x="905125" y="812489"/>
                  <a:pt x="898335" y="833704"/>
                </a:cubicBezTo>
                <a:cubicBezTo>
                  <a:pt x="886137" y="834552"/>
                  <a:pt x="871392" y="832113"/>
                  <a:pt x="870864" y="848659"/>
                </a:cubicBezTo>
                <a:cubicBezTo>
                  <a:pt x="878819" y="859373"/>
                  <a:pt x="905867" y="855660"/>
                  <a:pt x="898229" y="877936"/>
                </a:cubicBezTo>
                <a:cubicBezTo>
                  <a:pt x="897487" y="901590"/>
                  <a:pt x="875742" y="897030"/>
                  <a:pt x="868105" y="911455"/>
                </a:cubicBezTo>
                <a:cubicBezTo>
                  <a:pt x="893457" y="923759"/>
                  <a:pt x="902473" y="948263"/>
                  <a:pt x="909475" y="974250"/>
                </a:cubicBezTo>
                <a:cubicBezTo>
                  <a:pt x="917640" y="975523"/>
                  <a:pt x="925915" y="976691"/>
                  <a:pt x="934188" y="977858"/>
                </a:cubicBezTo>
                <a:cubicBezTo>
                  <a:pt x="948508" y="959612"/>
                  <a:pt x="965374" y="945505"/>
                  <a:pt x="984680" y="934685"/>
                </a:cubicBezTo>
                <a:cubicBezTo>
                  <a:pt x="992423" y="930337"/>
                  <a:pt x="1010244" y="936488"/>
                  <a:pt x="1005895" y="918773"/>
                </a:cubicBezTo>
                <a:cubicBezTo>
                  <a:pt x="982346" y="896923"/>
                  <a:pt x="935355" y="921851"/>
                  <a:pt x="934401" y="889498"/>
                </a:cubicBezTo>
                <a:cubicBezTo>
                  <a:pt x="957313" y="879421"/>
                  <a:pt x="939280" y="871889"/>
                  <a:pt x="939811" y="852372"/>
                </a:cubicBezTo>
                <a:cubicBezTo>
                  <a:pt x="950631" y="837310"/>
                  <a:pt x="969299" y="832748"/>
                  <a:pt x="977043" y="813550"/>
                </a:cubicBezTo>
                <a:cubicBezTo>
                  <a:pt x="960389" y="798486"/>
                  <a:pt x="919233" y="801669"/>
                  <a:pt x="891334" y="794774"/>
                </a:cubicBezTo>
                <a:close/>
                <a:moveTo>
                  <a:pt x="1148205" y="593886"/>
                </a:moveTo>
                <a:cubicBezTo>
                  <a:pt x="1154689" y="596843"/>
                  <a:pt x="1159383" y="603101"/>
                  <a:pt x="1157368" y="612223"/>
                </a:cubicBezTo>
                <a:cubicBezTo>
                  <a:pt x="1148882" y="610526"/>
                  <a:pt x="1140185" y="608723"/>
                  <a:pt x="1138061" y="615724"/>
                </a:cubicBezTo>
                <a:cubicBezTo>
                  <a:pt x="1130849" y="611905"/>
                  <a:pt x="1126499" y="605965"/>
                  <a:pt x="1128303" y="595357"/>
                </a:cubicBezTo>
                <a:cubicBezTo>
                  <a:pt x="1133448" y="591274"/>
                  <a:pt x="1141721" y="590930"/>
                  <a:pt x="1148205" y="593886"/>
                </a:cubicBezTo>
                <a:close/>
                <a:moveTo>
                  <a:pt x="1740983" y="551336"/>
                </a:moveTo>
                <a:cubicBezTo>
                  <a:pt x="1713723" y="574884"/>
                  <a:pt x="1752014" y="611904"/>
                  <a:pt x="1771956" y="600023"/>
                </a:cubicBezTo>
                <a:cubicBezTo>
                  <a:pt x="1772804" y="593871"/>
                  <a:pt x="1773760" y="587720"/>
                  <a:pt x="1774608" y="581460"/>
                </a:cubicBezTo>
                <a:cubicBezTo>
                  <a:pt x="1754347" y="578173"/>
                  <a:pt x="1763682" y="552926"/>
                  <a:pt x="1740983" y="551336"/>
                </a:cubicBezTo>
                <a:close/>
                <a:moveTo>
                  <a:pt x="2167185" y="530971"/>
                </a:moveTo>
                <a:cubicBezTo>
                  <a:pt x="2159655" y="553458"/>
                  <a:pt x="2131226" y="576902"/>
                  <a:pt x="2107041" y="553777"/>
                </a:cubicBezTo>
                <a:cubicBezTo>
                  <a:pt x="2122952" y="540731"/>
                  <a:pt x="2147880" y="539563"/>
                  <a:pt x="2167185" y="530971"/>
                </a:cubicBezTo>
                <a:close/>
                <a:moveTo>
                  <a:pt x="1348617" y="513575"/>
                </a:moveTo>
                <a:cubicBezTo>
                  <a:pt x="1358164" y="535744"/>
                  <a:pt x="1368878" y="564172"/>
                  <a:pt x="1345011" y="582523"/>
                </a:cubicBezTo>
                <a:cubicBezTo>
                  <a:pt x="1269805" y="583371"/>
                  <a:pt x="1295157" y="505195"/>
                  <a:pt x="1348617" y="513575"/>
                </a:cubicBezTo>
                <a:close/>
                <a:moveTo>
                  <a:pt x="1192264" y="503604"/>
                </a:moveTo>
                <a:cubicBezTo>
                  <a:pt x="1205206" y="514212"/>
                  <a:pt x="1229814" y="515909"/>
                  <a:pt x="1224936" y="539881"/>
                </a:cubicBezTo>
                <a:cubicBezTo>
                  <a:pt x="1224936" y="564702"/>
                  <a:pt x="1197144" y="552079"/>
                  <a:pt x="1189506" y="566400"/>
                </a:cubicBezTo>
                <a:cubicBezTo>
                  <a:pt x="1174232" y="557913"/>
                  <a:pt x="1179961" y="515590"/>
                  <a:pt x="1192264" y="503604"/>
                </a:cubicBezTo>
                <a:close/>
                <a:moveTo>
                  <a:pt x="1202872" y="473692"/>
                </a:moveTo>
                <a:cubicBezTo>
                  <a:pt x="1205417" y="479102"/>
                  <a:pt x="1207858" y="484723"/>
                  <a:pt x="1206373" y="493103"/>
                </a:cubicBezTo>
                <a:cubicBezTo>
                  <a:pt x="1195659" y="501589"/>
                  <a:pt x="1169777" y="497028"/>
                  <a:pt x="1177202" y="476237"/>
                </a:cubicBezTo>
                <a:cubicBezTo>
                  <a:pt x="1188234" y="478678"/>
                  <a:pt x="1191310" y="470616"/>
                  <a:pt x="1202872" y="473692"/>
                </a:cubicBezTo>
                <a:close/>
                <a:moveTo>
                  <a:pt x="1818098" y="455234"/>
                </a:moveTo>
                <a:cubicBezTo>
                  <a:pt x="1810249" y="496601"/>
                  <a:pt x="1790095" y="469978"/>
                  <a:pt x="1771214" y="473691"/>
                </a:cubicBezTo>
                <a:cubicBezTo>
                  <a:pt x="1769730" y="483979"/>
                  <a:pt x="1768245" y="494269"/>
                  <a:pt x="1766758" y="504557"/>
                </a:cubicBezTo>
                <a:cubicBezTo>
                  <a:pt x="1773336" y="518029"/>
                  <a:pt x="1810249" y="508906"/>
                  <a:pt x="1807384" y="529378"/>
                </a:cubicBezTo>
                <a:cubicBezTo>
                  <a:pt x="1801020" y="563533"/>
                  <a:pt x="1819477" y="579234"/>
                  <a:pt x="1821387" y="607131"/>
                </a:cubicBezTo>
                <a:cubicBezTo>
                  <a:pt x="1831675" y="608615"/>
                  <a:pt x="1841965" y="610100"/>
                  <a:pt x="1852255" y="611585"/>
                </a:cubicBezTo>
                <a:cubicBezTo>
                  <a:pt x="1862437" y="594295"/>
                  <a:pt x="1857133" y="590902"/>
                  <a:pt x="1851512" y="573717"/>
                </a:cubicBezTo>
                <a:cubicBezTo>
                  <a:pt x="1864982" y="569580"/>
                  <a:pt x="1868271" y="551867"/>
                  <a:pt x="1870180" y="532243"/>
                </a:cubicBezTo>
                <a:cubicBezTo>
                  <a:pt x="1879833" y="530333"/>
                  <a:pt x="1887152" y="525348"/>
                  <a:pt x="1896699" y="523438"/>
                </a:cubicBezTo>
                <a:cubicBezTo>
                  <a:pt x="1894153" y="495965"/>
                  <a:pt x="1875803" y="480266"/>
                  <a:pt x="1840161" y="477403"/>
                </a:cubicBezTo>
                <a:cubicBezTo>
                  <a:pt x="1836131" y="467537"/>
                  <a:pt x="1833692" y="456399"/>
                  <a:pt x="1818098" y="455234"/>
                </a:cubicBezTo>
                <a:close/>
                <a:moveTo>
                  <a:pt x="1375666" y="239587"/>
                </a:moveTo>
                <a:cubicBezTo>
                  <a:pt x="1394229" y="242239"/>
                  <a:pt x="1412792" y="244997"/>
                  <a:pt x="1431356" y="247649"/>
                </a:cubicBezTo>
                <a:cubicBezTo>
                  <a:pt x="1441115" y="275333"/>
                  <a:pt x="1451084" y="302806"/>
                  <a:pt x="1442705" y="343963"/>
                </a:cubicBezTo>
                <a:cubicBezTo>
                  <a:pt x="1442705" y="369951"/>
                  <a:pt x="1474103" y="394985"/>
                  <a:pt x="1450449" y="420972"/>
                </a:cubicBezTo>
                <a:cubicBezTo>
                  <a:pt x="1428597" y="418957"/>
                  <a:pt x="1433160" y="397107"/>
                  <a:pt x="1416929" y="390847"/>
                </a:cubicBezTo>
                <a:cubicBezTo>
                  <a:pt x="1417459" y="374407"/>
                  <a:pt x="1425945" y="355314"/>
                  <a:pt x="1417883" y="340463"/>
                </a:cubicBezTo>
                <a:cubicBezTo>
                  <a:pt x="1416929" y="338765"/>
                  <a:pt x="1406641" y="333781"/>
                  <a:pt x="1406428" y="332507"/>
                </a:cubicBezTo>
                <a:cubicBezTo>
                  <a:pt x="1405050" y="325082"/>
                  <a:pt x="1412367" y="314794"/>
                  <a:pt x="1410034" y="307686"/>
                </a:cubicBezTo>
                <a:cubicBezTo>
                  <a:pt x="1404730" y="291351"/>
                  <a:pt x="1397836" y="285517"/>
                  <a:pt x="1389774" y="273212"/>
                </a:cubicBezTo>
                <a:cubicBezTo>
                  <a:pt x="1383941" y="264302"/>
                  <a:pt x="1369302" y="254437"/>
                  <a:pt x="1375666" y="239587"/>
                </a:cubicBezTo>
                <a:close/>
                <a:moveTo>
                  <a:pt x="2231362" y="218056"/>
                </a:moveTo>
                <a:cubicBezTo>
                  <a:pt x="2240907" y="234816"/>
                  <a:pt x="2243135" y="257302"/>
                  <a:pt x="2224254" y="267593"/>
                </a:cubicBezTo>
                <a:cubicBezTo>
                  <a:pt x="2205372" y="265152"/>
                  <a:pt x="2202085" y="251045"/>
                  <a:pt x="2189780" y="243619"/>
                </a:cubicBezTo>
                <a:cubicBezTo>
                  <a:pt x="2201872" y="232694"/>
                  <a:pt x="2210569" y="217313"/>
                  <a:pt x="2231362" y="218056"/>
                </a:cubicBezTo>
                <a:close/>
                <a:moveTo>
                  <a:pt x="917853" y="173610"/>
                </a:moveTo>
                <a:cubicBezTo>
                  <a:pt x="932278" y="179338"/>
                  <a:pt x="928248" y="198962"/>
                  <a:pt x="931113" y="213388"/>
                </a:cubicBezTo>
                <a:cubicBezTo>
                  <a:pt x="946493" y="216675"/>
                  <a:pt x="948083" y="201614"/>
                  <a:pt x="958479" y="198432"/>
                </a:cubicBezTo>
                <a:cubicBezTo>
                  <a:pt x="978634" y="206068"/>
                  <a:pt x="1003879" y="251574"/>
                  <a:pt x="1019472" y="213599"/>
                </a:cubicBezTo>
                <a:cubicBezTo>
                  <a:pt x="1043020" y="225161"/>
                  <a:pt x="1015971" y="226117"/>
                  <a:pt x="1015017" y="244468"/>
                </a:cubicBezTo>
                <a:cubicBezTo>
                  <a:pt x="1044294" y="246800"/>
                  <a:pt x="1051506" y="219434"/>
                  <a:pt x="1065507" y="201190"/>
                </a:cubicBezTo>
                <a:cubicBezTo>
                  <a:pt x="1093193" y="196840"/>
                  <a:pt x="1152487" y="202250"/>
                  <a:pt x="1176884" y="217312"/>
                </a:cubicBezTo>
                <a:cubicBezTo>
                  <a:pt x="1161716" y="253589"/>
                  <a:pt x="1110376" y="241496"/>
                  <a:pt x="1071659" y="246270"/>
                </a:cubicBezTo>
                <a:cubicBezTo>
                  <a:pt x="1075371" y="271091"/>
                  <a:pt x="1124803" y="261757"/>
                  <a:pt x="1150261" y="270243"/>
                </a:cubicBezTo>
                <a:cubicBezTo>
                  <a:pt x="1170308" y="286472"/>
                  <a:pt x="1200221" y="295488"/>
                  <a:pt x="1191735" y="333038"/>
                </a:cubicBezTo>
                <a:cubicBezTo>
                  <a:pt x="1225359" y="346509"/>
                  <a:pt x="1239999" y="374195"/>
                  <a:pt x="1250817" y="404744"/>
                </a:cubicBezTo>
                <a:cubicBezTo>
                  <a:pt x="1278291" y="384909"/>
                  <a:pt x="1296323" y="417049"/>
                  <a:pt x="1302053" y="443672"/>
                </a:cubicBezTo>
                <a:cubicBezTo>
                  <a:pt x="1299930" y="465524"/>
                  <a:pt x="1277443" y="460007"/>
                  <a:pt x="1266622" y="470191"/>
                </a:cubicBezTo>
                <a:cubicBezTo>
                  <a:pt x="1269593" y="486420"/>
                  <a:pt x="1280094" y="496922"/>
                  <a:pt x="1278927" y="516227"/>
                </a:cubicBezTo>
                <a:cubicBezTo>
                  <a:pt x="1272669" y="520152"/>
                  <a:pt x="1263864" y="520788"/>
                  <a:pt x="1253152" y="518772"/>
                </a:cubicBezTo>
                <a:cubicBezTo>
                  <a:pt x="1241164" y="503392"/>
                  <a:pt x="1261319" y="498407"/>
                  <a:pt x="1259410" y="475388"/>
                </a:cubicBezTo>
                <a:cubicBezTo>
                  <a:pt x="1242438" y="454916"/>
                  <a:pt x="1219208" y="439218"/>
                  <a:pt x="1211784" y="411745"/>
                </a:cubicBezTo>
                <a:cubicBezTo>
                  <a:pt x="1193539" y="429247"/>
                  <a:pt x="1180386" y="415034"/>
                  <a:pt x="1162353" y="404637"/>
                </a:cubicBezTo>
                <a:cubicBezTo>
                  <a:pt x="1138805" y="405168"/>
                  <a:pt x="1130424" y="425852"/>
                  <a:pt x="1097860" y="414184"/>
                </a:cubicBezTo>
                <a:cubicBezTo>
                  <a:pt x="1093723" y="406228"/>
                  <a:pt x="1092132" y="396471"/>
                  <a:pt x="1096162" y="382363"/>
                </a:cubicBezTo>
                <a:cubicBezTo>
                  <a:pt x="1093723" y="349267"/>
                  <a:pt x="1043126" y="352132"/>
                  <a:pt x="1035277" y="323068"/>
                </a:cubicBezTo>
                <a:cubicBezTo>
                  <a:pt x="1005363" y="314158"/>
                  <a:pt x="974921" y="305672"/>
                  <a:pt x="937160" y="302596"/>
                </a:cubicBezTo>
                <a:cubicBezTo>
                  <a:pt x="925702" y="304398"/>
                  <a:pt x="911065" y="302066"/>
                  <a:pt x="904487" y="310552"/>
                </a:cubicBezTo>
                <a:cubicBezTo>
                  <a:pt x="885924" y="293156"/>
                  <a:pt x="849436" y="289124"/>
                  <a:pt x="813477" y="284774"/>
                </a:cubicBezTo>
                <a:cubicBezTo>
                  <a:pt x="813265" y="268334"/>
                  <a:pt x="797673" y="263455"/>
                  <a:pt x="800218" y="244998"/>
                </a:cubicBezTo>
                <a:cubicBezTo>
                  <a:pt x="809446" y="240118"/>
                  <a:pt x="814962" y="230254"/>
                  <a:pt x="822387" y="222935"/>
                </a:cubicBezTo>
                <a:cubicBezTo>
                  <a:pt x="873832" y="232799"/>
                  <a:pt x="900564" y="209463"/>
                  <a:pt x="917853" y="173610"/>
                </a:cubicBezTo>
                <a:close/>
                <a:moveTo>
                  <a:pt x="1714994" y="162046"/>
                </a:moveTo>
                <a:cubicBezTo>
                  <a:pt x="1735786" y="163001"/>
                  <a:pt x="1753182" y="166607"/>
                  <a:pt x="1756576" y="180609"/>
                </a:cubicBezTo>
                <a:cubicBezTo>
                  <a:pt x="1784791" y="176260"/>
                  <a:pt x="1799322" y="190261"/>
                  <a:pt x="1822872" y="202885"/>
                </a:cubicBezTo>
                <a:cubicBezTo>
                  <a:pt x="1829023" y="198853"/>
                  <a:pt x="1837827" y="198217"/>
                  <a:pt x="1848434" y="200233"/>
                </a:cubicBezTo>
                <a:cubicBezTo>
                  <a:pt x="1853634" y="199808"/>
                  <a:pt x="1855542" y="194930"/>
                  <a:pt x="1861694" y="195884"/>
                </a:cubicBezTo>
                <a:cubicBezTo>
                  <a:pt x="1871347" y="181777"/>
                  <a:pt x="1896805" y="188672"/>
                  <a:pt x="1903276" y="170320"/>
                </a:cubicBezTo>
                <a:cubicBezTo>
                  <a:pt x="1923111" y="170213"/>
                  <a:pt x="1917277" y="189307"/>
                  <a:pt x="1931597" y="193338"/>
                </a:cubicBezTo>
                <a:cubicBezTo>
                  <a:pt x="1960555" y="195141"/>
                  <a:pt x="1973708" y="175836"/>
                  <a:pt x="2008501" y="185489"/>
                </a:cubicBezTo>
                <a:cubicBezTo>
                  <a:pt x="2030139" y="198747"/>
                  <a:pt x="2045943" y="216356"/>
                  <a:pt x="2086252" y="215719"/>
                </a:cubicBezTo>
                <a:cubicBezTo>
                  <a:pt x="2087313" y="239268"/>
                  <a:pt x="2062279" y="228024"/>
                  <a:pt x="2051671" y="235980"/>
                </a:cubicBezTo>
                <a:cubicBezTo>
                  <a:pt x="2053688" y="252952"/>
                  <a:pt x="2077977" y="253163"/>
                  <a:pt x="2078190" y="271408"/>
                </a:cubicBezTo>
                <a:cubicBezTo>
                  <a:pt x="2070341" y="293684"/>
                  <a:pt x="2058036" y="318823"/>
                  <a:pt x="2082539" y="328794"/>
                </a:cubicBezTo>
                <a:cubicBezTo>
                  <a:pt x="2096118" y="315004"/>
                  <a:pt x="2097920" y="285409"/>
                  <a:pt x="2120620" y="283818"/>
                </a:cubicBezTo>
                <a:cubicBezTo>
                  <a:pt x="2133666" y="273530"/>
                  <a:pt x="2140774" y="292093"/>
                  <a:pt x="2149790" y="300684"/>
                </a:cubicBezTo>
                <a:cubicBezTo>
                  <a:pt x="2161564" y="296866"/>
                  <a:pt x="2170686" y="283712"/>
                  <a:pt x="2181611" y="298988"/>
                </a:cubicBezTo>
                <a:cubicBezTo>
                  <a:pt x="2180127" y="309276"/>
                  <a:pt x="2178642" y="319671"/>
                  <a:pt x="2177157" y="329961"/>
                </a:cubicBezTo>
                <a:cubicBezTo>
                  <a:pt x="2140987" y="338127"/>
                  <a:pt x="2097072" y="335901"/>
                  <a:pt x="2056020" y="337703"/>
                </a:cubicBezTo>
                <a:cubicBezTo>
                  <a:pt x="2037883" y="345448"/>
                  <a:pt x="2023033" y="357645"/>
                  <a:pt x="2012638" y="375678"/>
                </a:cubicBezTo>
                <a:cubicBezTo>
                  <a:pt x="1993649" y="369950"/>
                  <a:pt x="1986226" y="379814"/>
                  <a:pt x="1979012" y="389787"/>
                </a:cubicBezTo>
                <a:cubicBezTo>
                  <a:pt x="1973496" y="415986"/>
                  <a:pt x="1993544" y="423092"/>
                  <a:pt x="1982405" y="453430"/>
                </a:cubicBezTo>
                <a:cubicBezTo>
                  <a:pt x="1977101" y="475812"/>
                  <a:pt x="1954297" y="474856"/>
                  <a:pt x="1955781" y="506466"/>
                </a:cubicBezTo>
                <a:cubicBezTo>
                  <a:pt x="1969147" y="522166"/>
                  <a:pt x="1992164" y="530758"/>
                  <a:pt x="2007015" y="545396"/>
                </a:cubicBezTo>
                <a:cubicBezTo>
                  <a:pt x="2018683" y="541364"/>
                  <a:pt x="2038201" y="547729"/>
                  <a:pt x="2045943" y="538395"/>
                </a:cubicBezTo>
                <a:cubicBezTo>
                  <a:pt x="2070234" y="547835"/>
                  <a:pt x="2076599" y="570641"/>
                  <a:pt x="2096223" y="583581"/>
                </a:cubicBezTo>
                <a:cubicBezTo>
                  <a:pt x="2093147" y="598751"/>
                  <a:pt x="2091025" y="613282"/>
                  <a:pt x="2097072" y="621555"/>
                </a:cubicBezTo>
                <a:cubicBezTo>
                  <a:pt x="2113514" y="623890"/>
                  <a:pt x="2130060" y="626329"/>
                  <a:pt x="2146608" y="628663"/>
                </a:cubicBezTo>
                <a:cubicBezTo>
                  <a:pt x="2169202" y="624527"/>
                  <a:pt x="2168352" y="588885"/>
                  <a:pt x="2196144" y="591643"/>
                </a:cubicBezTo>
                <a:cubicBezTo>
                  <a:pt x="2206115" y="569474"/>
                  <a:pt x="2183309" y="571808"/>
                  <a:pt x="2189143" y="552715"/>
                </a:cubicBezTo>
                <a:cubicBezTo>
                  <a:pt x="2205904" y="543168"/>
                  <a:pt x="2222557" y="533408"/>
                  <a:pt x="2243135" y="528954"/>
                </a:cubicBezTo>
                <a:cubicBezTo>
                  <a:pt x="2234542" y="504133"/>
                  <a:pt x="2178324" y="514847"/>
                  <a:pt x="2159231" y="497875"/>
                </a:cubicBezTo>
                <a:cubicBezTo>
                  <a:pt x="2172914" y="479312"/>
                  <a:pt x="2180976" y="453112"/>
                  <a:pt x="2188506" y="426381"/>
                </a:cubicBezTo>
                <a:cubicBezTo>
                  <a:pt x="2201766" y="421927"/>
                  <a:pt x="2216510" y="419486"/>
                  <a:pt x="2222981" y="406122"/>
                </a:cubicBezTo>
                <a:cubicBezTo>
                  <a:pt x="2237407" y="408243"/>
                  <a:pt x="2251832" y="410258"/>
                  <a:pt x="2266258" y="412380"/>
                </a:cubicBezTo>
                <a:cubicBezTo>
                  <a:pt x="2285352" y="406015"/>
                  <a:pt x="2302218" y="396469"/>
                  <a:pt x="2309643" y="374406"/>
                </a:cubicBezTo>
                <a:cubicBezTo>
                  <a:pt x="2316327" y="400712"/>
                  <a:pt x="2358648" y="400288"/>
                  <a:pt x="2393547" y="405485"/>
                </a:cubicBezTo>
                <a:cubicBezTo>
                  <a:pt x="2402881" y="426063"/>
                  <a:pt x="2421868" y="439534"/>
                  <a:pt x="2422611" y="466583"/>
                </a:cubicBezTo>
                <a:cubicBezTo>
                  <a:pt x="2452206" y="484933"/>
                  <a:pt x="2473420" y="509543"/>
                  <a:pt x="2480740" y="544442"/>
                </a:cubicBezTo>
                <a:cubicBezTo>
                  <a:pt x="2493043" y="546137"/>
                  <a:pt x="2491028" y="528742"/>
                  <a:pt x="2507258" y="535743"/>
                </a:cubicBezTo>
                <a:cubicBezTo>
                  <a:pt x="2508212" y="549320"/>
                  <a:pt x="2496651" y="546244"/>
                  <a:pt x="2486891" y="545396"/>
                </a:cubicBezTo>
                <a:cubicBezTo>
                  <a:pt x="2481640" y="579711"/>
                  <a:pt x="2493229" y="601403"/>
                  <a:pt x="2509922" y="619263"/>
                </a:cubicBezTo>
                <a:lnTo>
                  <a:pt x="2548669" y="655998"/>
                </a:lnTo>
                <a:lnTo>
                  <a:pt x="2548669" y="1080850"/>
                </a:lnTo>
                <a:lnTo>
                  <a:pt x="2541505" y="1085217"/>
                </a:lnTo>
                <a:cubicBezTo>
                  <a:pt x="2534305" y="1093504"/>
                  <a:pt x="2530858" y="1103926"/>
                  <a:pt x="2536851" y="1114586"/>
                </a:cubicBezTo>
                <a:lnTo>
                  <a:pt x="2548669" y="1110980"/>
                </a:lnTo>
                <a:lnTo>
                  <a:pt x="2548669" y="1205328"/>
                </a:lnTo>
                <a:lnTo>
                  <a:pt x="2535870" y="1220540"/>
                </a:lnTo>
                <a:cubicBezTo>
                  <a:pt x="2530063" y="1225035"/>
                  <a:pt x="2521895" y="1227501"/>
                  <a:pt x="2508425" y="1224160"/>
                </a:cubicBezTo>
                <a:cubicBezTo>
                  <a:pt x="2508425" y="1231479"/>
                  <a:pt x="2505454" y="1234978"/>
                  <a:pt x="2500470" y="1235615"/>
                </a:cubicBezTo>
                <a:cubicBezTo>
                  <a:pt x="2498134" y="1270407"/>
                  <a:pt x="2502378" y="1281015"/>
                  <a:pt x="2479148" y="1295759"/>
                </a:cubicBezTo>
                <a:cubicBezTo>
                  <a:pt x="2461752" y="1268286"/>
                  <a:pt x="2448917" y="1237419"/>
                  <a:pt x="2406806" y="1228509"/>
                </a:cubicBezTo>
                <a:cubicBezTo>
                  <a:pt x="2390047" y="1223417"/>
                  <a:pt x="2397683" y="1250678"/>
                  <a:pt x="2384637" y="1250572"/>
                </a:cubicBezTo>
                <a:cubicBezTo>
                  <a:pt x="2385698" y="1281015"/>
                  <a:pt x="2396942" y="1303820"/>
                  <a:pt x="2419005" y="1318671"/>
                </a:cubicBezTo>
                <a:cubicBezTo>
                  <a:pt x="2413912" y="1358449"/>
                  <a:pt x="2402246" y="1370646"/>
                  <a:pt x="2413595" y="1399923"/>
                </a:cubicBezTo>
                <a:cubicBezTo>
                  <a:pt x="2442235" y="1396317"/>
                  <a:pt x="2447219" y="1361101"/>
                  <a:pt x="2465889" y="1344340"/>
                </a:cubicBezTo>
                <a:cubicBezTo>
                  <a:pt x="2480316" y="1346462"/>
                  <a:pt x="2494740" y="1348477"/>
                  <a:pt x="2509167" y="1350600"/>
                </a:cubicBezTo>
                <a:cubicBezTo>
                  <a:pt x="2516697" y="1361525"/>
                  <a:pt x="2518714" y="1376587"/>
                  <a:pt x="2522320" y="1390483"/>
                </a:cubicBezTo>
                <a:lnTo>
                  <a:pt x="2548669" y="1394263"/>
                </a:lnTo>
                <a:lnTo>
                  <a:pt x="2548669" y="1488894"/>
                </a:lnTo>
                <a:lnTo>
                  <a:pt x="2537064" y="1490270"/>
                </a:lnTo>
                <a:cubicBezTo>
                  <a:pt x="2530899" y="1490238"/>
                  <a:pt x="2525529" y="1488919"/>
                  <a:pt x="2521153" y="1484994"/>
                </a:cubicBezTo>
                <a:cubicBezTo>
                  <a:pt x="2500574" y="1491889"/>
                  <a:pt x="2484981" y="1505573"/>
                  <a:pt x="2466313" y="1515013"/>
                </a:cubicBezTo>
                <a:cubicBezTo>
                  <a:pt x="2434597" y="1514800"/>
                  <a:pt x="2441172" y="1485949"/>
                  <a:pt x="2407124" y="1487433"/>
                </a:cubicBezTo>
                <a:cubicBezTo>
                  <a:pt x="2384211" y="1486266"/>
                  <a:pt x="2375727" y="1504512"/>
                  <a:pt x="2364589" y="1519256"/>
                </a:cubicBezTo>
                <a:cubicBezTo>
                  <a:pt x="2343374" y="1511194"/>
                  <a:pt x="2362044" y="1473220"/>
                  <a:pt x="2340828" y="1465264"/>
                </a:cubicBezTo>
                <a:cubicBezTo>
                  <a:pt x="2346876" y="1461021"/>
                  <a:pt x="2346980" y="1448822"/>
                  <a:pt x="2355890" y="1448505"/>
                </a:cubicBezTo>
                <a:cubicBezTo>
                  <a:pt x="2333827" y="1430048"/>
                  <a:pt x="2350799" y="1382421"/>
                  <a:pt x="2330434" y="1362692"/>
                </a:cubicBezTo>
                <a:cubicBezTo>
                  <a:pt x="2340722" y="1316337"/>
                  <a:pt x="2325765" y="1288970"/>
                  <a:pt x="2313779" y="1259164"/>
                </a:cubicBezTo>
                <a:cubicBezTo>
                  <a:pt x="2290762" y="1257891"/>
                  <a:pt x="2280368" y="1247390"/>
                  <a:pt x="2266046" y="1239647"/>
                </a:cubicBezTo>
                <a:cubicBezTo>
                  <a:pt x="2261379" y="1217371"/>
                  <a:pt x="2271986" y="1183640"/>
                  <a:pt x="2264456" y="1163592"/>
                </a:cubicBezTo>
                <a:cubicBezTo>
                  <a:pt x="2237088" y="1168896"/>
                  <a:pt x="2251938" y="1230524"/>
                  <a:pt x="2233375" y="1247496"/>
                </a:cubicBezTo>
                <a:cubicBezTo>
                  <a:pt x="2227648" y="1266483"/>
                  <a:pt x="2246422" y="1267225"/>
                  <a:pt x="2254484" y="1275817"/>
                </a:cubicBezTo>
                <a:cubicBezTo>
                  <a:pt x="2238679" y="1320793"/>
                  <a:pt x="2274532" y="1327051"/>
                  <a:pt x="2259681" y="1371283"/>
                </a:cubicBezTo>
                <a:cubicBezTo>
                  <a:pt x="2249286" y="1379558"/>
                  <a:pt x="2227224" y="1372133"/>
                  <a:pt x="2209297" y="1370329"/>
                </a:cubicBezTo>
                <a:cubicBezTo>
                  <a:pt x="2196251" y="1345190"/>
                  <a:pt x="2182885" y="1320262"/>
                  <a:pt x="2183839" y="1284621"/>
                </a:cubicBezTo>
                <a:cubicBezTo>
                  <a:pt x="2168884" y="1286742"/>
                  <a:pt x="2164322" y="1302760"/>
                  <a:pt x="2149365" y="1304881"/>
                </a:cubicBezTo>
                <a:cubicBezTo>
                  <a:pt x="2157216" y="1321110"/>
                  <a:pt x="2161670" y="1339780"/>
                  <a:pt x="2181083" y="1347311"/>
                </a:cubicBezTo>
                <a:cubicBezTo>
                  <a:pt x="2181187" y="1367146"/>
                  <a:pt x="2162094" y="1361312"/>
                  <a:pt x="2158064" y="1375632"/>
                </a:cubicBezTo>
                <a:cubicBezTo>
                  <a:pt x="2172171" y="1390907"/>
                  <a:pt x="2175672" y="1413926"/>
                  <a:pt x="2166761" y="1446277"/>
                </a:cubicBezTo>
                <a:cubicBezTo>
                  <a:pt x="2209191" y="1469507"/>
                  <a:pt x="2208449" y="1421138"/>
                  <a:pt x="2262227" y="1441186"/>
                </a:cubicBezTo>
                <a:cubicBezTo>
                  <a:pt x="2281533" y="1426866"/>
                  <a:pt x="2248439" y="1423471"/>
                  <a:pt x="2255227" y="1402258"/>
                </a:cubicBezTo>
                <a:cubicBezTo>
                  <a:pt x="2274320" y="1396847"/>
                  <a:pt x="2300309" y="1400560"/>
                  <a:pt x="2317068" y="1411168"/>
                </a:cubicBezTo>
                <a:cubicBezTo>
                  <a:pt x="2308264" y="1431322"/>
                  <a:pt x="2292988" y="1442988"/>
                  <a:pt x="2273684" y="1449142"/>
                </a:cubicBezTo>
                <a:cubicBezTo>
                  <a:pt x="2260848" y="1488494"/>
                  <a:pt x="2237194" y="1513528"/>
                  <a:pt x="2200174" y="1520634"/>
                </a:cubicBezTo>
                <a:cubicBezTo>
                  <a:pt x="2172597" y="1519149"/>
                  <a:pt x="2182885" y="1489449"/>
                  <a:pt x="2175460" y="1472902"/>
                </a:cubicBezTo>
                <a:cubicBezTo>
                  <a:pt x="2161776" y="1471841"/>
                  <a:pt x="2159972" y="1486586"/>
                  <a:pt x="2158594" y="1502073"/>
                </a:cubicBezTo>
                <a:cubicBezTo>
                  <a:pt x="2121257" y="1526044"/>
                  <a:pt x="2096329" y="1566458"/>
                  <a:pt x="2052310" y="1581521"/>
                </a:cubicBezTo>
                <a:cubicBezTo>
                  <a:pt x="2023352" y="1574626"/>
                  <a:pt x="2001287" y="1577171"/>
                  <a:pt x="1982511" y="1583960"/>
                </a:cubicBezTo>
                <a:cubicBezTo>
                  <a:pt x="1970208" y="1602312"/>
                  <a:pt x="1976360" y="1610903"/>
                  <a:pt x="1975405" y="1633498"/>
                </a:cubicBezTo>
                <a:cubicBezTo>
                  <a:pt x="1938068" y="1637528"/>
                  <a:pt x="1946341" y="1607403"/>
                  <a:pt x="1951645" y="1579506"/>
                </a:cubicBezTo>
                <a:cubicBezTo>
                  <a:pt x="1940826" y="1561897"/>
                  <a:pt x="1925232" y="1547790"/>
                  <a:pt x="1907519" y="1535274"/>
                </a:cubicBezTo>
                <a:cubicBezTo>
                  <a:pt x="1889380" y="1535591"/>
                  <a:pt x="1872408" y="1537500"/>
                  <a:pt x="1866786" y="1554685"/>
                </a:cubicBezTo>
                <a:cubicBezTo>
                  <a:pt x="1836344" y="1549063"/>
                  <a:pt x="1810249" y="1560730"/>
                  <a:pt x="1786382" y="1543016"/>
                </a:cubicBezTo>
                <a:cubicBezTo>
                  <a:pt x="1756788" y="1550124"/>
                  <a:pt x="1731012" y="1562321"/>
                  <a:pt x="1695266" y="1561473"/>
                </a:cubicBezTo>
                <a:cubicBezTo>
                  <a:pt x="1694418" y="1600721"/>
                  <a:pt x="1704387" y="1631907"/>
                  <a:pt x="1711919" y="1664894"/>
                </a:cubicBezTo>
                <a:cubicBezTo>
                  <a:pt x="1732390" y="1667759"/>
                  <a:pt x="1723269" y="1630846"/>
                  <a:pt x="1736740" y="1624268"/>
                </a:cubicBezTo>
                <a:cubicBezTo>
                  <a:pt x="1759335" y="1625753"/>
                  <a:pt x="1749999" y="1651211"/>
                  <a:pt x="1770258" y="1654393"/>
                </a:cubicBezTo>
                <a:cubicBezTo>
                  <a:pt x="1767713" y="1683034"/>
                  <a:pt x="1772488" y="1685260"/>
                  <a:pt x="1762198" y="1710081"/>
                </a:cubicBezTo>
                <a:cubicBezTo>
                  <a:pt x="1739498" y="1718674"/>
                  <a:pt x="1736953" y="1672107"/>
                  <a:pt x="1690597" y="1680806"/>
                </a:cubicBezTo>
                <a:cubicBezTo>
                  <a:pt x="1673625" y="1684625"/>
                  <a:pt x="1667050" y="1726735"/>
                  <a:pt x="1675429" y="1741797"/>
                </a:cubicBezTo>
                <a:cubicBezTo>
                  <a:pt x="1687310" y="1764179"/>
                  <a:pt x="1710752" y="1777969"/>
                  <a:pt x="1724011" y="1799288"/>
                </a:cubicBezTo>
                <a:cubicBezTo>
                  <a:pt x="1725496" y="1835671"/>
                  <a:pt x="1708312" y="1847128"/>
                  <a:pt x="1700887" y="1871737"/>
                </a:cubicBezTo>
                <a:cubicBezTo>
                  <a:pt x="1713403" y="1888179"/>
                  <a:pt x="1756044" y="1882027"/>
                  <a:pt x="1780443" y="1889558"/>
                </a:cubicBezTo>
                <a:cubicBezTo>
                  <a:pt x="1803037" y="1894756"/>
                  <a:pt x="1798794" y="1920001"/>
                  <a:pt x="1833479" y="1916182"/>
                </a:cubicBezTo>
                <a:cubicBezTo>
                  <a:pt x="1845783" y="1940049"/>
                  <a:pt x="1853314" y="1967522"/>
                  <a:pt x="1859892" y="1995737"/>
                </a:cubicBezTo>
                <a:cubicBezTo>
                  <a:pt x="1875272" y="1994145"/>
                  <a:pt x="1889380" y="1990963"/>
                  <a:pt x="1910277" y="1996693"/>
                </a:cubicBezTo>
                <a:cubicBezTo>
                  <a:pt x="1899563" y="2024166"/>
                  <a:pt x="1869756" y="2026181"/>
                  <a:pt x="1858088" y="2052274"/>
                </a:cubicBezTo>
                <a:cubicBezTo>
                  <a:pt x="1861165" y="2079429"/>
                  <a:pt x="1856709" y="2112100"/>
                  <a:pt x="1850875" y="2145937"/>
                </a:cubicBezTo>
                <a:cubicBezTo>
                  <a:pt x="1845995" y="2163970"/>
                  <a:pt x="1835707" y="2175001"/>
                  <a:pt x="1820750" y="2179562"/>
                </a:cubicBezTo>
                <a:cubicBezTo>
                  <a:pt x="1834114" y="2199080"/>
                  <a:pt x="1837827" y="2225598"/>
                  <a:pt x="1877288" y="2225598"/>
                </a:cubicBezTo>
                <a:cubicBezTo>
                  <a:pt x="1867847" y="2252859"/>
                  <a:pt x="1906139" y="2244479"/>
                  <a:pt x="1902850" y="2267179"/>
                </a:cubicBezTo>
                <a:cubicBezTo>
                  <a:pt x="1870286" y="2267603"/>
                  <a:pt x="1854907" y="2255193"/>
                  <a:pt x="1843663" y="2239706"/>
                </a:cubicBezTo>
                <a:cubicBezTo>
                  <a:pt x="1815446" y="2238751"/>
                  <a:pt x="1797733" y="2229841"/>
                  <a:pt x="1776518" y="2223690"/>
                </a:cubicBezTo>
                <a:cubicBezTo>
                  <a:pt x="1766865" y="2225598"/>
                  <a:pt x="1759546" y="2230583"/>
                  <a:pt x="1749999" y="2232493"/>
                </a:cubicBezTo>
                <a:cubicBezTo>
                  <a:pt x="1741726" y="2251587"/>
                  <a:pt x="1769198" y="2243949"/>
                  <a:pt x="1764954" y="2259966"/>
                </a:cubicBezTo>
                <a:cubicBezTo>
                  <a:pt x="1776518" y="2262299"/>
                  <a:pt x="1766334" y="2280968"/>
                  <a:pt x="1780866" y="2281181"/>
                </a:cubicBezTo>
                <a:cubicBezTo>
                  <a:pt x="1774396" y="2300699"/>
                  <a:pt x="1780972" y="2310563"/>
                  <a:pt x="1780759" y="2325414"/>
                </a:cubicBezTo>
                <a:cubicBezTo>
                  <a:pt x="1783306" y="2345992"/>
                  <a:pt x="1762835" y="2335915"/>
                  <a:pt x="1758592" y="2347476"/>
                </a:cubicBezTo>
                <a:cubicBezTo>
                  <a:pt x="1755940" y="2366040"/>
                  <a:pt x="1753182" y="2384603"/>
                  <a:pt x="1750530" y="2403166"/>
                </a:cubicBezTo>
                <a:cubicBezTo>
                  <a:pt x="1742044" y="2416424"/>
                  <a:pt x="1724011" y="2416849"/>
                  <a:pt x="1715101" y="2429683"/>
                </a:cubicBezTo>
                <a:cubicBezTo>
                  <a:pt x="1695160" y="2418758"/>
                  <a:pt x="1696644" y="2391922"/>
                  <a:pt x="1670973" y="2385344"/>
                </a:cubicBezTo>
                <a:cubicBezTo>
                  <a:pt x="1654427" y="2405075"/>
                  <a:pt x="1641274" y="2429365"/>
                  <a:pt x="1623984" y="2448035"/>
                </a:cubicBezTo>
                <a:cubicBezTo>
                  <a:pt x="1611573" y="2446231"/>
                  <a:pt x="1599268" y="2444427"/>
                  <a:pt x="1586858" y="2442731"/>
                </a:cubicBezTo>
                <a:cubicBezTo>
                  <a:pt x="1560446" y="2466385"/>
                  <a:pt x="1537535" y="2494813"/>
                  <a:pt x="1507197" y="2513269"/>
                </a:cubicBezTo>
                <a:cubicBezTo>
                  <a:pt x="1476861" y="2504783"/>
                  <a:pt x="1469434" y="2526742"/>
                  <a:pt x="1447903" y="2529922"/>
                </a:cubicBezTo>
                <a:cubicBezTo>
                  <a:pt x="1423187" y="2526316"/>
                  <a:pt x="1398366" y="2522816"/>
                  <a:pt x="1373651" y="2519210"/>
                </a:cubicBezTo>
                <a:cubicBezTo>
                  <a:pt x="1344904" y="2532363"/>
                  <a:pt x="1333449" y="2568852"/>
                  <a:pt x="1296642" y="2571291"/>
                </a:cubicBezTo>
                <a:cubicBezTo>
                  <a:pt x="1287730" y="2542546"/>
                  <a:pt x="1307567" y="2513906"/>
                  <a:pt x="1325919" y="2499692"/>
                </a:cubicBezTo>
                <a:cubicBezTo>
                  <a:pt x="1329525" y="2462036"/>
                  <a:pt x="1342889" y="2417060"/>
                  <a:pt x="1335888" y="2387361"/>
                </a:cubicBezTo>
                <a:cubicBezTo>
                  <a:pt x="1318492" y="2383753"/>
                  <a:pt x="1320826" y="2406559"/>
                  <a:pt x="1296959" y="2394361"/>
                </a:cubicBezTo>
                <a:cubicBezTo>
                  <a:pt x="1294414" y="2373676"/>
                  <a:pt x="1318598" y="2388846"/>
                  <a:pt x="1319130" y="2372298"/>
                </a:cubicBezTo>
                <a:cubicBezTo>
                  <a:pt x="1319978" y="2353311"/>
                  <a:pt x="1303219" y="2347476"/>
                  <a:pt x="1313931" y="2321064"/>
                </a:cubicBezTo>
                <a:cubicBezTo>
                  <a:pt x="1288369" y="2301123"/>
                  <a:pt x="1283594" y="2341218"/>
                  <a:pt x="1249438" y="2330717"/>
                </a:cubicBezTo>
                <a:cubicBezTo>
                  <a:pt x="1232892" y="2314700"/>
                  <a:pt x="1254636" y="2298684"/>
                  <a:pt x="1245089" y="2273226"/>
                </a:cubicBezTo>
                <a:cubicBezTo>
                  <a:pt x="1236816" y="2272058"/>
                  <a:pt x="1228543" y="2270785"/>
                  <a:pt x="1220268" y="2269619"/>
                </a:cubicBezTo>
                <a:cubicBezTo>
                  <a:pt x="1213373" y="2270150"/>
                  <a:pt x="1214329" y="2281286"/>
                  <a:pt x="1206160" y="2280225"/>
                </a:cubicBezTo>
                <a:cubicBezTo>
                  <a:pt x="1203085" y="2300910"/>
                  <a:pt x="1218148" y="2308018"/>
                  <a:pt x="1225572" y="2320958"/>
                </a:cubicBezTo>
                <a:cubicBezTo>
                  <a:pt x="1219420" y="2354478"/>
                  <a:pt x="1219102" y="2395952"/>
                  <a:pt x="1205101" y="2419075"/>
                </a:cubicBezTo>
                <a:cubicBezTo>
                  <a:pt x="1202024" y="2454504"/>
                  <a:pt x="1233740" y="2463840"/>
                  <a:pt x="1217298" y="2509344"/>
                </a:cubicBezTo>
                <a:cubicBezTo>
                  <a:pt x="1199372" y="2515815"/>
                  <a:pt x="1178583" y="2485372"/>
                  <a:pt x="1173172" y="2465005"/>
                </a:cubicBezTo>
                <a:cubicBezTo>
                  <a:pt x="1148988" y="2484312"/>
                  <a:pt x="1112392" y="2487070"/>
                  <a:pt x="1101467" y="2524090"/>
                </a:cubicBezTo>
                <a:cubicBezTo>
                  <a:pt x="1087358" y="2520058"/>
                  <a:pt x="1077494" y="2521649"/>
                  <a:pt x="1069645" y="2525786"/>
                </a:cubicBezTo>
                <a:cubicBezTo>
                  <a:pt x="1088208" y="2541379"/>
                  <a:pt x="1123104" y="2544666"/>
                  <a:pt x="1133183" y="2566518"/>
                </a:cubicBezTo>
                <a:cubicBezTo>
                  <a:pt x="1157792" y="2567472"/>
                  <a:pt x="1131379" y="2536287"/>
                  <a:pt x="1151851" y="2525044"/>
                </a:cubicBezTo>
                <a:cubicBezTo>
                  <a:pt x="1182506" y="2524194"/>
                  <a:pt x="1192477" y="2538834"/>
                  <a:pt x="1190675" y="2562275"/>
                </a:cubicBezTo>
                <a:cubicBezTo>
                  <a:pt x="1209660" y="2568003"/>
                  <a:pt x="1210403" y="2549228"/>
                  <a:pt x="1218996" y="2541060"/>
                </a:cubicBezTo>
                <a:cubicBezTo>
                  <a:pt x="1250393" y="2561638"/>
                  <a:pt x="1255485" y="2602053"/>
                  <a:pt x="1289534" y="2620721"/>
                </a:cubicBezTo>
                <a:cubicBezTo>
                  <a:pt x="1288686" y="2626874"/>
                  <a:pt x="1287730" y="2633132"/>
                  <a:pt x="1286882" y="2639284"/>
                </a:cubicBezTo>
                <a:cubicBezTo>
                  <a:pt x="1301522" y="2665060"/>
                  <a:pt x="1338222" y="2674502"/>
                  <a:pt x="1339813" y="2710142"/>
                </a:cubicBezTo>
                <a:cubicBezTo>
                  <a:pt x="1375242" y="2706535"/>
                  <a:pt x="1374499" y="2718097"/>
                  <a:pt x="1399850" y="2731463"/>
                </a:cubicBezTo>
                <a:cubicBezTo>
                  <a:pt x="1418626" y="2727007"/>
                  <a:pt x="1426688" y="2708233"/>
                  <a:pt x="1431779" y="2685533"/>
                </a:cubicBezTo>
                <a:cubicBezTo>
                  <a:pt x="1454690" y="2689139"/>
                  <a:pt x="1451297" y="2657423"/>
                  <a:pt x="1473360" y="2659969"/>
                </a:cubicBezTo>
                <a:cubicBezTo>
                  <a:pt x="1471557" y="2672274"/>
                  <a:pt x="1469754" y="2684684"/>
                  <a:pt x="1467950" y="2697095"/>
                </a:cubicBezTo>
                <a:cubicBezTo>
                  <a:pt x="1451297" y="2696989"/>
                  <a:pt x="1443554" y="2708657"/>
                  <a:pt x="1443976" y="2731463"/>
                </a:cubicBezTo>
                <a:cubicBezTo>
                  <a:pt x="1435279" y="2744403"/>
                  <a:pt x="1412579" y="2738675"/>
                  <a:pt x="1413853" y="2764981"/>
                </a:cubicBezTo>
                <a:cubicBezTo>
                  <a:pt x="1414277" y="2770179"/>
                  <a:pt x="1419157" y="2772089"/>
                  <a:pt x="1418202" y="2778241"/>
                </a:cubicBezTo>
                <a:cubicBezTo>
                  <a:pt x="1440370" y="2788211"/>
                  <a:pt x="1438037" y="2765405"/>
                  <a:pt x="1457131" y="2771239"/>
                </a:cubicBezTo>
                <a:cubicBezTo>
                  <a:pt x="1457872" y="2789061"/>
                  <a:pt x="1485239" y="2787044"/>
                  <a:pt x="1497757" y="2796061"/>
                </a:cubicBezTo>
                <a:cubicBezTo>
                  <a:pt x="1501470" y="2818973"/>
                  <a:pt x="1519820" y="2830959"/>
                  <a:pt x="1506454" y="2866812"/>
                </a:cubicBezTo>
                <a:cubicBezTo>
                  <a:pt x="1486513" y="2862251"/>
                  <a:pt x="1489908" y="2888875"/>
                  <a:pt x="1471980" y="2887072"/>
                </a:cubicBezTo>
                <a:cubicBezTo>
                  <a:pt x="1439416" y="2883890"/>
                  <a:pt x="1425945" y="2866281"/>
                  <a:pt x="1414596" y="2847188"/>
                </a:cubicBezTo>
                <a:cubicBezTo>
                  <a:pt x="1376303" y="2842734"/>
                  <a:pt x="1382348" y="2897467"/>
                  <a:pt x="1365906" y="2922288"/>
                </a:cubicBezTo>
                <a:cubicBezTo>
                  <a:pt x="1345117" y="2918364"/>
                  <a:pt x="1357316" y="2877313"/>
                  <a:pt x="1356255" y="2857690"/>
                </a:cubicBezTo>
                <a:cubicBezTo>
                  <a:pt x="1348193" y="2852704"/>
                  <a:pt x="1358800" y="2833717"/>
                  <a:pt x="1347450" y="2831172"/>
                </a:cubicBezTo>
                <a:cubicBezTo>
                  <a:pt x="1348936" y="2820882"/>
                  <a:pt x="1350421" y="2810487"/>
                  <a:pt x="1351905" y="2800304"/>
                </a:cubicBezTo>
                <a:cubicBezTo>
                  <a:pt x="1344482" y="2774528"/>
                  <a:pt x="1327295" y="2756071"/>
                  <a:pt x="1331645" y="2721597"/>
                </a:cubicBezTo>
                <a:cubicBezTo>
                  <a:pt x="1313083" y="2723718"/>
                  <a:pt x="1294627" y="2726266"/>
                  <a:pt x="1284762" y="2740054"/>
                </a:cubicBezTo>
                <a:cubicBezTo>
                  <a:pt x="1263122" y="2697201"/>
                  <a:pt x="1236922" y="2739630"/>
                  <a:pt x="1191947" y="2726583"/>
                </a:cubicBezTo>
                <a:cubicBezTo>
                  <a:pt x="1187810" y="2718734"/>
                  <a:pt x="1186219" y="2708868"/>
                  <a:pt x="1190249" y="2694761"/>
                </a:cubicBezTo>
                <a:cubicBezTo>
                  <a:pt x="1168186" y="2668985"/>
                  <a:pt x="1125969" y="2658165"/>
                  <a:pt x="1104648" y="2631859"/>
                </a:cubicBezTo>
                <a:cubicBezTo>
                  <a:pt x="1061795" y="2616373"/>
                  <a:pt x="1056704" y="2651376"/>
                  <a:pt x="1015335" y="2637906"/>
                </a:cubicBezTo>
                <a:cubicBezTo>
                  <a:pt x="995605" y="2650740"/>
                  <a:pt x="976299" y="2664318"/>
                  <a:pt x="969299" y="2694337"/>
                </a:cubicBezTo>
                <a:cubicBezTo>
                  <a:pt x="961874" y="2721916"/>
                  <a:pt x="999848" y="2715658"/>
                  <a:pt x="993907" y="2742175"/>
                </a:cubicBezTo>
                <a:cubicBezTo>
                  <a:pt x="966647" y="2742388"/>
                  <a:pt x="960813" y="2726477"/>
                  <a:pt x="947130" y="2716400"/>
                </a:cubicBezTo>
                <a:cubicBezTo>
                  <a:pt x="925491" y="2716082"/>
                  <a:pt x="912868" y="2708974"/>
                  <a:pt x="898548" y="2703035"/>
                </a:cubicBezTo>
                <a:cubicBezTo>
                  <a:pt x="863756" y="2703247"/>
                  <a:pt x="859300" y="2743979"/>
                  <a:pt x="855059" y="2785136"/>
                </a:cubicBezTo>
                <a:cubicBezTo>
                  <a:pt x="806688" y="2809002"/>
                  <a:pt x="761078" y="2836582"/>
                  <a:pt x="727558" y="2880390"/>
                </a:cubicBezTo>
                <a:cubicBezTo>
                  <a:pt x="726179" y="2899801"/>
                  <a:pt x="741241" y="2907014"/>
                  <a:pt x="746969" y="2921121"/>
                </a:cubicBezTo>
                <a:cubicBezTo>
                  <a:pt x="724269" y="2949868"/>
                  <a:pt x="710055" y="2989751"/>
                  <a:pt x="688416" y="3019982"/>
                </a:cubicBezTo>
                <a:cubicBezTo>
                  <a:pt x="676007" y="3018180"/>
                  <a:pt x="663702" y="3016376"/>
                  <a:pt x="651290" y="3014678"/>
                </a:cubicBezTo>
                <a:cubicBezTo>
                  <a:pt x="649382" y="2989963"/>
                  <a:pt x="669640" y="2994843"/>
                  <a:pt x="675263" y="2980205"/>
                </a:cubicBezTo>
                <a:cubicBezTo>
                  <a:pt x="682689" y="2954428"/>
                  <a:pt x="676748" y="2938623"/>
                  <a:pt x="678022" y="2917408"/>
                </a:cubicBezTo>
                <a:cubicBezTo>
                  <a:pt x="687036" y="2912317"/>
                  <a:pt x="701676" y="2914652"/>
                  <a:pt x="710692" y="2909559"/>
                </a:cubicBezTo>
                <a:cubicBezTo>
                  <a:pt x="710903" y="2859599"/>
                  <a:pt x="723315" y="2858751"/>
                  <a:pt x="731164" y="2811441"/>
                </a:cubicBezTo>
                <a:cubicBezTo>
                  <a:pt x="725754" y="2787894"/>
                  <a:pt x="693931" y="2784075"/>
                  <a:pt x="687992" y="2760951"/>
                </a:cubicBezTo>
                <a:cubicBezTo>
                  <a:pt x="687780" y="2733689"/>
                  <a:pt x="703691" y="2727857"/>
                  <a:pt x="713768" y="2714172"/>
                </a:cubicBezTo>
                <a:cubicBezTo>
                  <a:pt x="703373" y="2698049"/>
                  <a:pt x="697963" y="2678214"/>
                  <a:pt x="675794" y="2670789"/>
                </a:cubicBezTo>
                <a:cubicBezTo>
                  <a:pt x="683113" y="2646922"/>
                  <a:pt x="671338" y="2637375"/>
                  <a:pt x="663489" y="2624753"/>
                </a:cubicBezTo>
                <a:cubicBezTo>
                  <a:pt x="669536" y="2600462"/>
                  <a:pt x="666354" y="2580521"/>
                  <a:pt x="672399" y="2562912"/>
                </a:cubicBezTo>
                <a:cubicBezTo>
                  <a:pt x="679400" y="2542758"/>
                  <a:pt x="703584" y="2534165"/>
                  <a:pt x="705177" y="2510830"/>
                </a:cubicBezTo>
                <a:cubicBezTo>
                  <a:pt x="721935" y="2518467"/>
                  <a:pt x="722467" y="2504466"/>
                  <a:pt x="736998" y="2509133"/>
                </a:cubicBezTo>
                <a:cubicBezTo>
                  <a:pt x="747712" y="2476673"/>
                  <a:pt x="777094" y="2469248"/>
                  <a:pt x="775185" y="2419925"/>
                </a:cubicBezTo>
                <a:cubicBezTo>
                  <a:pt x="819417" y="2417484"/>
                  <a:pt x="851027" y="2398286"/>
                  <a:pt x="887516" y="2385663"/>
                </a:cubicBezTo>
                <a:cubicBezTo>
                  <a:pt x="888682" y="2345355"/>
                  <a:pt x="903852" y="2323822"/>
                  <a:pt x="907988" y="2287546"/>
                </a:cubicBezTo>
                <a:cubicBezTo>
                  <a:pt x="910003" y="2263679"/>
                  <a:pt x="944478" y="2258799"/>
                  <a:pt x="928354" y="2233660"/>
                </a:cubicBezTo>
                <a:cubicBezTo>
                  <a:pt x="900881" y="2238751"/>
                  <a:pt x="895579" y="2273437"/>
                  <a:pt x="865560" y="2275134"/>
                </a:cubicBezTo>
                <a:cubicBezTo>
                  <a:pt x="865560" y="2319473"/>
                  <a:pt x="831510" y="2318201"/>
                  <a:pt x="823024" y="2351083"/>
                </a:cubicBezTo>
                <a:cubicBezTo>
                  <a:pt x="803082" y="2343870"/>
                  <a:pt x="822280" y="2307487"/>
                  <a:pt x="805415" y="2298047"/>
                </a:cubicBezTo>
                <a:cubicBezTo>
                  <a:pt x="810719" y="2275558"/>
                  <a:pt x="808067" y="2242570"/>
                  <a:pt x="821432" y="2230902"/>
                </a:cubicBezTo>
                <a:cubicBezTo>
                  <a:pt x="802339" y="2237266"/>
                  <a:pt x="781124" y="2240873"/>
                  <a:pt x="772744" y="2261769"/>
                </a:cubicBezTo>
                <a:cubicBezTo>
                  <a:pt x="766275" y="2255510"/>
                  <a:pt x="757364" y="2251267"/>
                  <a:pt x="742726" y="2251163"/>
                </a:cubicBezTo>
                <a:cubicBezTo>
                  <a:pt x="759167" y="2221568"/>
                  <a:pt x="783882" y="2202899"/>
                  <a:pt x="819735" y="2199080"/>
                </a:cubicBezTo>
                <a:cubicBezTo>
                  <a:pt x="833950" y="2188685"/>
                  <a:pt x="848164" y="2178077"/>
                  <a:pt x="862165" y="2167363"/>
                </a:cubicBezTo>
                <a:cubicBezTo>
                  <a:pt x="879454" y="2165561"/>
                  <a:pt x="872348" y="2181896"/>
                  <a:pt x="878076" y="2188578"/>
                </a:cubicBezTo>
                <a:cubicBezTo>
                  <a:pt x="924112" y="2190170"/>
                  <a:pt x="933340" y="2218173"/>
                  <a:pt x="975346" y="2221673"/>
                </a:cubicBezTo>
                <a:cubicBezTo>
                  <a:pt x="980011" y="2188791"/>
                  <a:pt x="954979" y="2178077"/>
                  <a:pt x="968449" y="2138618"/>
                </a:cubicBezTo>
                <a:cubicBezTo>
                  <a:pt x="949358" y="2130344"/>
                  <a:pt x="947660" y="2145407"/>
                  <a:pt x="940978" y="2153680"/>
                </a:cubicBezTo>
                <a:cubicBezTo>
                  <a:pt x="903745" y="2138299"/>
                  <a:pt x="907352" y="2177758"/>
                  <a:pt x="875529" y="2169380"/>
                </a:cubicBezTo>
                <a:cubicBezTo>
                  <a:pt x="873832" y="2149756"/>
                  <a:pt x="888895" y="2152726"/>
                  <a:pt x="887091" y="2133208"/>
                </a:cubicBezTo>
                <a:cubicBezTo>
                  <a:pt x="915201" y="2131404"/>
                  <a:pt x="937900" y="2122494"/>
                  <a:pt x="954342" y="2104992"/>
                </a:cubicBezTo>
                <a:cubicBezTo>
                  <a:pt x="950418" y="2063836"/>
                  <a:pt x="929521" y="2035197"/>
                  <a:pt x="897911" y="2014724"/>
                </a:cubicBezTo>
                <a:cubicBezTo>
                  <a:pt x="899396" y="2004435"/>
                  <a:pt x="900881" y="1994145"/>
                  <a:pt x="902367" y="1983857"/>
                </a:cubicBezTo>
                <a:cubicBezTo>
                  <a:pt x="882530" y="1974522"/>
                  <a:pt x="889956" y="2001677"/>
                  <a:pt x="885501" y="2012921"/>
                </a:cubicBezTo>
                <a:cubicBezTo>
                  <a:pt x="841587" y="2023105"/>
                  <a:pt x="817613" y="2059806"/>
                  <a:pt x="786321" y="2087066"/>
                </a:cubicBezTo>
                <a:cubicBezTo>
                  <a:pt x="767758" y="2084414"/>
                  <a:pt x="749195" y="2081657"/>
                  <a:pt x="730634" y="2079005"/>
                </a:cubicBezTo>
                <a:cubicBezTo>
                  <a:pt x="720982" y="2043788"/>
                  <a:pt x="699341" y="2017801"/>
                  <a:pt x="666247" y="2000192"/>
                </a:cubicBezTo>
                <a:cubicBezTo>
                  <a:pt x="680567" y="1984811"/>
                  <a:pt x="697009" y="1972506"/>
                  <a:pt x="715783" y="1963173"/>
                </a:cubicBezTo>
                <a:cubicBezTo>
                  <a:pt x="725754" y="1892739"/>
                  <a:pt x="788973" y="1893695"/>
                  <a:pt x="836177" y="1873222"/>
                </a:cubicBezTo>
                <a:cubicBezTo>
                  <a:pt x="840526" y="1849461"/>
                  <a:pt x="839254" y="1818171"/>
                  <a:pt x="857498" y="1813184"/>
                </a:cubicBezTo>
                <a:cubicBezTo>
                  <a:pt x="851664" y="1789954"/>
                  <a:pt x="833844" y="1775634"/>
                  <a:pt x="821326" y="1757390"/>
                </a:cubicBezTo>
                <a:cubicBezTo>
                  <a:pt x="809553" y="1761314"/>
                  <a:pt x="801065" y="1769694"/>
                  <a:pt x="787701" y="1771498"/>
                </a:cubicBezTo>
                <a:cubicBezTo>
                  <a:pt x="777411" y="1833869"/>
                  <a:pt x="717798" y="1830474"/>
                  <a:pt x="685871" y="1864100"/>
                </a:cubicBezTo>
                <a:cubicBezTo>
                  <a:pt x="687249" y="1895497"/>
                  <a:pt x="672292" y="1905044"/>
                  <a:pt x="659246" y="1917136"/>
                </a:cubicBezTo>
                <a:cubicBezTo>
                  <a:pt x="629014" y="1902181"/>
                  <a:pt x="630607" y="1902392"/>
                  <a:pt x="597405" y="1908226"/>
                </a:cubicBezTo>
                <a:cubicBezTo>
                  <a:pt x="612468" y="1860175"/>
                  <a:pt x="597194" y="1834823"/>
                  <a:pt x="565690" y="1821564"/>
                </a:cubicBezTo>
                <a:cubicBezTo>
                  <a:pt x="574918" y="1772346"/>
                  <a:pt x="576296" y="1728963"/>
                  <a:pt x="565052" y="1695126"/>
                </a:cubicBezTo>
                <a:cubicBezTo>
                  <a:pt x="544899" y="1675289"/>
                  <a:pt x="521669" y="1657682"/>
                  <a:pt x="475846" y="1656939"/>
                </a:cubicBezTo>
                <a:cubicBezTo>
                  <a:pt x="460570" y="1640710"/>
                  <a:pt x="446358" y="1623738"/>
                  <a:pt x="432566" y="1606449"/>
                </a:cubicBezTo>
                <a:cubicBezTo>
                  <a:pt x="403928" y="1596584"/>
                  <a:pt x="383032" y="1623314"/>
                  <a:pt x="363619" y="1602842"/>
                </a:cubicBezTo>
                <a:cubicBezTo>
                  <a:pt x="365636" y="1595735"/>
                  <a:pt x="363832" y="1591598"/>
                  <a:pt x="359165" y="1589583"/>
                </a:cubicBezTo>
                <a:cubicBezTo>
                  <a:pt x="380380" y="1578656"/>
                  <a:pt x="390138" y="1552244"/>
                  <a:pt x="426415" y="1561367"/>
                </a:cubicBezTo>
                <a:cubicBezTo>
                  <a:pt x="427901" y="1551078"/>
                  <a:pt x="429386" y="1540682"/>
                  <a:pt x="430870" y="1530394"/>
                </a:cubicBezTo>
                <a:cubicBezTo>
                  <a:pt x="420156" y="1518195"/>
                  <a:pt x="393214" y="1518089"/>
                  <a:pt x="376985" y="1509922"/>
                </a:cubicBezTo>
                <a:cubicBezTo>
                  <a:pt x="379000" y="1502814"/>
                  <a:pt x="377198" y="1498784"/>
                  <a:pt x="372531" y="1496663"/>
                </a:cubicBezTo>
                <a:cubicBezTo>
                  <a:pt x="370620" y="1471948"/>
                  <a:pt x="390775" y="1476826"/>
                  <a:pt x="396398" y="1462188"/>
                </a:cubicBezTo>
                <a:cubicBezTo>
                  <a:pt x="392472" y="1450520"/>
                  <a:pt x="384093" y="1442034"/>
                  <a:pt x="382289" y="1428563"/>
                </a:cubicBezTo>
                <a:cubicBezTo>
                  <a:pt x="395548" y="1404484"/>
                  <a:pt x="422065" y="1398119"/>
                  <a:pt x="418672" y="1351659"/>
                </a:cubicBezTo>
                <a:cubicBezTo>
                  <a:pt x="427051" y="1345614"/>
                  <a:pt x="441583" y="1347842"/>
                  <a:pt x="456646" y="1350917"/>
                </a:cubicBezTo>
                <a:cubicBezTo>
                  <a:pt x="464814" y="1324823"/>
                  <a:pt x="483376" y="1312837"/>
                  <a:pt x="496529" y="1293532"/>
                </a:cubicBezTo>
                <a:cubicBezTo>
                  <a:pt x="506819" y="1295017"/>
                  <a:pt x="517213" y="1296502"/>
                  <a:pt x="527503" y="1297987"/>
                </a:cubicBezTo>
                <a:cubicBezTo>
                  <a:pt x="581813" y="1283986"/>
                  <a:pt x="575237" y="1208672"/>
                  <a:pt x="573751" y="1153091"/>
                </a:cubicBezTo>
                <a:cubicBezTo>
                  <a:pt x="580222" y="1131663"/>
                  <a:pt x="554022" y="1134739"/>
                  <a:pt x="560491" y="1113206"/>
                </a:cubicBezTo>
                <a:cubicBezTo>
                  <a:pt x="598148" y="1119358"/>
                  <a:pt x="599209" y="1076506"/>
                  <a:pt x="629546" y="1072687"/>
                </a:cubicBezTo>
                <a:cubicBezTo>
                  <a:pt x="629653" y="1058049"/>
                  <a:pt x="634001" y="1049139"/>
                  <a:pt x="640260" y="1042668"/>
                </a:cubicBezTo>
                <a:cubicBezTo>
                  <a:pt x="706130" y="1008937"/>
                  <a:pt x="781550" y="1065049"/>
                  <a:pt x="849649" y="1079262"/>
                </a:cubicBezTo>
                <a:cubicBezTo>
                  <a:pt x="872984" y="1076082"/>
                  <a:pt x="864499" y="1030257"/>
                  <a:pt x="883274" y="1020923"/>
                </a:cubicBezTo>
                <a:cubicBezTo>
                  <a:pt x="860891" y="972128"/>
                  <a:pt x="807749" y="968416"/>
                  <a:pt x="740180" y="962371"/>
                </a:cubicBezTo>
                <a:cubicBezTo>
                  <a:pt x="733709" y="941473"/>
                  <a:pt x="710268" y="933200"/>
                  <a:pt x="717270" y="902227"/>
                </a:cubicBezTo>
                <a:cubicBezTo>
                  <a:pt x="676642" y="886633"/>
                  <a:pt x="656381" y="855660"/>
                  <a:pt x="640470" y="821612"/>
                </a:cubicBezTo>
                <a:cubicBezTo>
                  <a:pt x="562719" y="811746"/>
                  <a:pt x="566856" y="740571"/>
                  <a:pt x="496529" y="725083"/>
                </a:cubicBezTo>
                <a:cubicBezTo>
                  <a:pt x="482845" y="702173"/>
                  <a:pt x="474148" y="675654"/>
                  <a:pt x="456011" y="656030"/>
                </a:cubicBezTo>
                <a:cubicBezTo>
                  <a:pt x="458131" y="641605"/>
                  <a:pt x="460146" y="627178"/>
                  <a:pt x="462267" y="612752"/>
                </a:cubicBezTo>
                <a:cubicBezTo>
                  <a:pt x="471816" y="610843"/>
                  <a:pt x="479133" y="605857"/>
                  <a:pt x="488786" y="603948"/>
                </a:cubicBezTo>
                <a:cubicBezTo>
                  <a:pt x="510955" y="609463"/>
                  <a:pt x="521563" y="623572"/>
                  <a:pt x="520502" y="646377"/>
                </a:cubicBezTo>
                <a:cubicBezTo>
                  <a:pt x="541504" y="654545"/>
                  <a:pt x="554657" y="668652"/>
                  <a:pt x="565478" y="684457"/>
                </a:cubicBezTo>
                <a:cubicBezTo>
                  <a:pt x="591253" y="681912"/>
                  <a:pt x="620848" y="684670"/>
                  <a:pt x="652988" y="690822"/>
                </a:cubicBezTo>
                <a:cubicBezTo>
                  <a:pt x="669747" y="644255"/>
                  <a:pt x="671764" y="592174"/>
                  <a:pt x="696478" y="564490"/>
                </a:cubicBezTo>
                <a:cubicBezTo>
                  <a:pt x="704328" y="555684"/>
                  <a:pt x="726497" y="538712"/>
                  <a:pt x="738907" y="532773"/>
                </a:cubicBezTo>
                <a:cubicBezTo>
                  <a:pt x="782186" y="539031"/>
                  <a:pt x="825569" y="545290"/>
                  <a:pt x="868847" y="551548"/>
                </a:cubicBezTo>
                <a:cubicBezTo>
                  <a:pt x="889849" y="575521"/>
                  <a:pt x="929627" y="598114"/>
                  <a:pt x="945643" y="632163"/>
                </a:cubicBezTo>
                <a:cubicBezTo>
                  <a:pt x="954131" y="650089"/>
                  <a:pt x="946069" y="675123"/>
                  <a:pt x="962404" y="691352"/>
                </a:cubicBezTo>
                <a:cubicBezTo>
                  <a:pt x="962617" y="723705"/>
                  <a:pt x="947236" y="735054"/>
                  <a:pt x="945538" y="764755"/>
                </a:cubicBezTo>
                <a:cubicBezTo>
                  <a:pt x="955296" y="791804"/>
                  <a:pt x="1021806" y="789046"/>
                  <a:pt x="1033049" y="771120"/>
                </a:cubicBezTo>
                <a:cubicBezTo>
                  <a:pt x="1047475" y="773241"/>
                  <a:pt x="1062008" y="775256"/>
                  <a:pt x="1076327" y="777378"/>
                </a:cubicBezTo>
                <a:cubicBezTo>
                  <a:pt x="1090116" y="778545"/>
                  <a:pt x="1082691" y="751496"/>
                  <a:pt x="1087888" y="741207"/>
                </a:cubicBezTo>
                <a:cubicBezTo>
                  <a:pt x="1101996" y="737919"/>
                  <a:pt x="1111331" y="728266"/>
                  <a:pt x="1132970" y="735054"/>
                </a:cubicBezTo>
                <a:cubicBezTo>
                  <a:pt x="1149730" y="732721"/>
                  <a:pt x="1173490" y="717658"/>
                  <a:pt x="1189506" y="736858"/>
                </a:cubicBezTo>
                <a:cubicBezTo>
                  <a:pt x="1185265" y="748420"/>
                  <a:pt x="1164793" y="738236"/>
                  <a:pt x="1167338" y="758921"/>
                </a:cubicBezTo>
                <a:cubicBezTo>
                  <a:pt x="1143259" y="768574"/>
                  <a:pt x="1115681" y="773454"/>
                  <a:pt x="1115149" y="814504"/>
                </a:cubicBezTo>
                <a:cubicBezTo>
                  <a:pt x="1126182" y="830096"/>
                  <a:pt x="1149199" y="836780"/>
                  <a:pt x="1153125" y="857888"/>
                </a:cubicBezTo>
                <a:cubicBezTo>
                  <a:pt x="1156412" y="881966"/>
                  <a:pt x="1135197" y="873269"/>
                  <a:pt x="1135409" y="893210"/>
                </a:cubicBezTo>
                <a:cubicBezTo>
                  <a:pt x="1191842" y="948050"/>
                  <a:pt x="1232892" y="875391"/>
                  <a:pt x="1223980" y="804957"/>
                </a:cubicBezTo>
                <a:cubicBezTo>
                  <a:pt x="1255379" y="797851"/>
                  <a:pt x="1286989" y="790956"/>
                  <a:pt x="1315946" y="780349"/>
                </a:cubicBezTo>
                <a:cubicBezTo>
                  <a:pt x="1326130" y="746935"/>
                  <a:pt x="1280200" y="755634"/>
                  <a:pt x="1271820" y="736010"/>
                </a:cubicBezTo>
                <a:cubicBezTo>
                  <a:pt x="1258772" y="735904"/>
                  <a:pt x="1257075" y="750754"/>
                  <a:pt x="1249651" y="758073"/>
                </a:cubicBezTo>
                <a:cubicBezTo>
                  <a:pt x="1230134" y="748739"/>
                  <a:pt x="1215707" y="735691"/>
                  <a:pt x="1218783" y="709385"/>
                </a:cubicBezTo>
                <a:cubicBezTo>
                  <a:pt x="1226845" y="693156"/>
                  <a:pt x="1248590" y="695171"/>
                  <a:pt x="1265669" y="690928"/>
                </a:cubicBezTo>
                <a:cubicBezTo>
                  <a:pt x="1262804" y="656560"/>
                  <a:pt x="1276381" y="665046"/>
                  <a:pt x="1297596" y="644998"/>
                </a:cubicBezTo>
                <a:cubicBezTo>
                  <a:pt x="1305764" y="637256"/>
                  <a:pt x="1307249" y="625587"/>
                  <a:pt x="1313507" y="622088"/>
                </a:cubicBezTo>
                <a:cubicBezTo>
                  <a:pt x="1321144" y="617843"/>
                  <a:pt x="1330479" y="622405"/>
                  <a:pt x="1339178" y="619436"/>
                </a:cubicBezTo>
                <a:cubicBezTo>
                  <a:pt x="1347027" y="616784"/>
                  <a:pt x="1354983" y="602994"/>
                  <a:pt x="1364846" y="616784"/>
                </a:cubicBezTo>
                <a:cubicBezTo>
                  <a:pt x="1384895" y="618375"/>
                  <a:pt x="1376727" y="640968"/>
                  <a:pt x="1385106" y="651257"/>
                </a:cubicBezTo>
                <a:cubicBezTo>
                  <a:pt x="1403563" y="631739"/>
                  <a:pt x="1429869" y="622511"/>
                  <a:pt x="1469966" y="631952"/>
                </a:cubicBezTo>
                <a:cubicBezTo>
                  <a:pt x="1482165" y="615298"/>
                  <a:pt x="1436764" y="594402"/>
                  <a:pt x="1455964" y="554093"/>
                </a:cubicBezTo>
                <a:cubicBezTo>
                  <a:pt x="1483437" y="546033"/>
                  <a:pt x="1493727" y="547517"/>
                  <a:pt x="1517805" y="563003"/>
                </a:cubicBezTo>
                <a:cubicBezTo>
                  <a:pt x="1518229" y="590689"/>
                  <a:pt x="1508471" y="604690"/>
                  <a:pt x="1492134" y="609889"/>
                </a:cubicBezTo>
                <a:cubicBezTo>
                  <a:pt x="1485452" y="625905"/>
                  <a:pt x="1503167" y="623677"/>
                  <a:pt x="1508045" y="631102"/>
                </a:cubicBezTo>
                <a:cubicBezTo>
                  <a:pt x="1497757" y="641923"/>
                  <a:pt x="1483013" y="646907"/>
                  <a:pt x="1477922" y="664622"/>
                </a:cubicBezTo>
                <a:cubicBezTo>
                  <a:pt x="1438461" y="653697"/>
                  <a:pt x="1416505" y="666213"/>
                  <a:pt x="1393910" y="677775"/>
                </a:cubicBezTo>
                <a:cubicBezTo>
                  <a:pt x="1389138" y="703444"/>
                  <a:pt x="1384258" y="729115"/>
                  <a:pt x="1397305" y="741419"/>
                </a:cubicBezTo>
                <a:cubicBezTo>
                  <a:pt x="1423930" y="722962"/>
                  <a:pt x="1461056" y="718401"/>
                  <a:pt x="1485771" y="697399"/>
                </a:cubicBezTo>
                <a:cubicBezTo>
                  <a:pt x="1512077" y="710765"/>
                  <a:pt x="1520244" y="737812"/>
                  <a:pt x="1554612" y="745238"/>
                </a:cubicBezTo>
                <a:cubicBezTo>
                  <a:pt x="1592162" y="746298"/>
                  <a:pt x="1602452" y="710870"/>
                  <a:pt x="1636077" y="706522"/>
                </a:cubicBezTo>
                <a:cubicBezTo>
                  <a:pt x="1667793" y="708537"/>
                  <a:pt x="1678400" y="726463"/>
                  <a:pt x="1687310" y="745450"/>
                </a:cubicBezTo>
                <a:cubicBezTo>
                  <a:pt x="1682642" y="771226"/>
                  <a:pt x="1657292" y="769317"/>
                  <a:pt x="1659837" y="804640"/>
                </a:cubicBezTo>
                <a:cubicBezTo>
                  <a:pt x="1658775" y="818323"/>
                  <a:pt x="1673520" y="820232"/>
                  <a:pt x="1689008" y="821505"/>
                </a:cubicBezTo>
                <a:cubicBezTo>
                  <a:pt x="1707887" y="792548"/>
                  <a:pt x="1703963" y="733252"/>
                  <a:pt x="1714040" y="692519"/>
                </a:cubicBezTo>
                <a:cubicBezTo>
                  <a:pt x="1730693" y="682761"/>
                  <a:pt x="1739392" y="662394"/>
                  <a:pt x="1757424" y="654545"/>
                </a:cubicBezTo>
                <a:cubicBezTo>
                  <a:pt x="1753288" y="641073"/>
                  <a:pt x="1748302" y="628239"/>
                  <a:pt x="1744165" y="614767"/>
                </a:cubicBezTo>
                <a:cubicBezTo>
                  <a:pt x="1711708" y="602251"/>
                  <a:pt x="1696538" y="608403"/>
                  <a:pt x="1673414" y="623466"/>
                </a:cubicBezTo>
                <a:cubicBezTo>
                  <a:pt x="1612210" y="589841"/>
                  <a:pt x="1583252" y="652000"/>
                  <a:pt x="1528412" y="621451"/>
                </a:cubicBezTo>
                <a:cubicBezTo>
                  <a:pt x="1528199" y="601614"/>
                  <a:pt x="1540717" y="598538"/>
                  <a:pt x="1546126" y="586128"/>
                </a:cubicBezTo>
                <a:cubicBezTo>
                  <a:pt x="1568402" y="591326"/>
                  <a:pt x="1586541" y="591007"/>
                  <a:pt x="1602663" y="587931"/>
                </a:cubicBezTo>
                <a:cubicBezTo>
                  <a:pt x="1613270" y="550593"/>
                  <a:pt x="1586115" y="541471"/>
                  <a:pt x="1588660" y="510178"/>
                </a:cubicBezTo>
                <a:cubicBezTo>
                  <a:pt x="1572540" y="481751"/>
                  <a:pt x="1543474" y="462977"/>
                  <a:pt x="1530534" y="432321"/>
                </a:cubicBezTo>
                <a:cubicBezTo>
                  <a:pt x="1513349" y="436352"/>
                  <a:pt x="1506136" y="453854"/>
                  <a:pt x="1488953" y="457886"/>
                </a:cubicBezTo>
                <a:cubicBezTo>
                  <a:pt x="1490756" y="494269"/>
                  <a:pt x="1543263" y="458521"/>
                  <a:pt x="1525973" y="507527"/>
                </a:cubicBezTo>
                <a:cubicBezTo>
                  <a:pt x="1507728" y="521635"/>
                  <a:pt x="1518866" y="494269"/>
                  <a:pt x="1503061" y="491511"/>
                </a:cubicBezTo>
                <a:cubicBezTo>
                  <a:pt x="1490649" y="489707"/>
                  <a:pt x="1478346" y="487904"/>
                  <a:pt x="1465934" y="486100"/>
                </a:cubicBezTo>
                <a:cubicBezTo>
                  <a:pt x="1455964" y="473478"/>
                  <a:pt x="1471238" y="468387"/>
                  <a:pt x="1476648" y="456082"/>
                </a:cubicBezTo>
                <a:cubicBezTo>
                  <a:pt x="1466889" y="435821"/>
                  <a:pt x="1481526" y="397212"/>
                  <a:pt x="1483013" y="368572"/>
                </a:cubicBezTo>
                <a:cubicBezTo>
                  <a:pt x="1510380" y="367192"/>
                  <a:pt x="1527245" y="373556"/>
                  <a:pt x="1548460" y="352767"/>
                </a:cubicBezTo>
                <a:cubicBezTo>
                  <a:pt x="1551112" y="334204"/>
                  <a:pt x="1553870" y="315641"/>
                  <a:pt x="1556522" y="297077"/>
                </a:cubicBezTo>
                <a:cubicBezTo>
                  <a:pt x="1572962" y="296547"/>
                  <a:pt x="1576040" y="277773"/>
                  <a:pt x="1591949" y="270559"/>
                </a:cubicBezTo>
                <a:cubicBezTo>
                  <a:pt x="1602663" y="265681"/>
                  <a:pt x="1629182" y="279364"/>
                  <a:pt x="1631727" y="257406"/>
                </a:cubicBezTo>
                <a:cubicBezTo>
                  <a:pt x="1656123" y="263029"/>
                  <a:pt x="1667686" y="251360"/>
                  <a:pt x="1694523" y="260164"/>
                </a:cubicBezTo>
                <a:cubicBezTo>
                  <a:pt x="1725389" y="253058"/>
                  <a:pt x="1726876" y="184746"/>
                  <a:pt x="1714994" y="162046"/>
                </a:cubicBezTo>
                <a:close/>
                <a:moveTo>
                  <a:pt x="1591897" y="100565"/>
                </a:moveTo>
                <a:cubicBezTo>
                  <a:pt x="1598660" y="100896"/>
                  <a:pt x="1605899" y="104396"/>
                  <a:pt x="1609241" y="109223"/>
                </a:cubicBezTo>
                <a:cubicBezTo>
                  <a:pt x="1605209" y="113679"/>
                  <a:pt x="1601391" y="118346"/>
                  <a:pt x="1600331" y="126832"/>
                </a:cubicBezTo>
                <a:cubicBezTo>
                  <a:pt x="1582828" y="128847"/>
                  <a:pt x="1589723" y="112723"/>
                  <a:pt x="1577418" y="110920"/>
                </a:cubicBezTo>
                <a:cubicBezTo>
                  <a:pt x="1578851" y="103071"/>
                  <a:pt x="1585135" y="100233"/>
                  <a:pt x="1591897" y="100565"/>
                </a:cubicBezTo>
                <a:close/>
                <a:moveTo>
                  <a:pt x="1761348" y="61702"/>
                </a:moveTo>
                <a:cubicBezTo>
                  <a:pt x="1800807" y="63611"/>
                  <a:pt x="1805050" y="93948"/>
                  <a:pt x="1796671" y="123649"/>
                </a:cubicBezTo>
                <a:cubicBezTo>
                  <a:pt x="1791049" y="143484"/>
                  <a:pt x="1768137" y="149742"/>
                  <a:pt x="1765591" y="163426"/>
                </a:cubicBezTo>
                <a:cubicBezTo>
                  <a:pt x="1751695" y="166821"/>
                  <a:pt x="1758590" y="153455"/>
                  <a:pt x="1754984" y="149318"/>
                </a:cubicBezTo>
                <a:cubicBezTo>
                  <a:pt x="1747771" y="140832"/>
                  <a:pt x="1730480" y="138500"/>
                  <a:pt x="1734723" y="114739"/>
                </a:cubicBezTo>
                <a:cubicBezTo>
                  <a:pt x="1721996" y="115057"/>
                  <a:pt x="1715525" y="110707"/>
                  <a:pt x="1717966" y="99676"/>
                </a:cubicBezTo>
                <a:cubicBezTo>
                  <a:pt x="1728784" y="102645"/>
                  <a:pt x="1749893" y="97874"/>
                  <a:pt x="1740877" y="115587"/>
                </a:cubicBezTo>
                <a:cubicBezTo>
                  <a:pt x="1755197" y="107632"/>
                  <a:pt x="1749256" y="72627"/>
                  <a:pt x="1761348" y="61702"/>
                </a:cubicBezTo>
                <a:close/>
                <a:moveTo>
                  <a:pt x="1671187" y="29669"/>
                </a:moveTo>
                <a:cubicBezTo>
                  <a:pt x="1684764" y="30623"/>
                  <a:pt x="1670867" y="52051"/>
                  <a:pt x="1672991" y="61491"/>
                </a:cubicBezTo>
                <a:cubicBezTo>
                  <a:pt x="1662701" y="60006"/>
                  <a:pt x="1652411" y="58520"/>
                  <a:pt x="1642016" y="57035"/>
                </a:cubicBezTo>
                <a:cubicBezTo>
                  <a:pt x="1643290" y="36670"/>
                  <a:pt x="1667898" y="47382"/>
                  <a:pt x="1671187" y="29669"/>
                </a:cubicBezTo>
                <a:close/>
                <a:moveTo>
                  <a:pt x="1820644" y="710"/>
                </a:moveTo>
                <a:cubicBezTo>
                  <a:pt x="1824780" y="1347"/>
                  <a:pt x="1828917" y="1877"/>
                  <a:pt x="1833055" y="2514"/>
                </a:cubicBezTo>
                <a:cubicBezTo>
                  <a:pt x="1831145" y="7605"/>
                  <a:pt x="1834646" y="8666"/>
                  <a:pt x="1838359" y="9620"/>
                </a:cubicBezTo>
                <a:cubicBezTo>
                  <a:pt x="1837722" y="13757"/>
                  <a:pt x="1837192" y="17893"/>
                  <a:pt x="1836555" y="22031"/>
                </a:cubicBezTo>
                <a:cubicBezTo>
                  <a:pt x="1831464" y="20121"/>
                  <a:pt x="1830403" y="23623"/>
                  <a:pt x="1829449" y="27335"/>
                </a:cubicBezTo>
                <a:cubicBezTo>
                  <a:pt x="1825311" y="26698"/>
                  <a:pt x="1821174" y="26168"/>
                  <a:pt x="1817038" y="25531"/>
                </a:cubicBezTo>
                <a:cubicBezTo>
                  <a:pt x="1818948" y="20440"/>
                  <a:pt x="1815553" y="19380"/>
                  <a:pt x="1811734" y="18424"/>
                </a:cubicBezTo>
                <a:cubicBezTo>
                  <a:pt x="1812371" y="14287"/>
                  <a:pt x="1812901" y="10151"/>
                  <a:pt x="1813538" y="6014"/>
                </a:cubicBezTo>
                <a:cubicBezTo>
                  <a:pt x="1818629" y="7923"/>
                  <a:pt x="1819689" y="4423"/>
                  <a:pt x="1820644" y="710"/>
                </a:cubicBezTo>
                <a:close/>
                <a:moveTo>
                  <a:pt x="2092847" y="0"/>
                </a:moveTo>
                <a:lnTo>
                  <a:pt x="2252649" y="0"/>
                </a:lnTo>
                <a:lnTo>
                  <a:pt x="2252554" y="7257"/>
                </a:lnTo>
                <a:cubicBezTo>
                  <a:pt x="2246707" y="27509"/>
                  <a:pt x="2226480" y="33754"/>
                  <a:pt x="2211206" y="51097"/>
                </a:cubicBezTo>
                <a:cubicBezTo>
                  <a:pt x="2228920" y="78357"/>
                  <a:pt x="2246316" y="105830"/>
                  <a:pt x="2255227" y="139561"/>
                </a:cubicBezTo>
                <a:cubicBezTo>
                  <a:pt x="2240906" y="169262"/>
                  <a:pt x="2201023" y="165126"/>
                  <a:pt x="2163366" y="164065"/>
                </a:cubicBezTo>
                <a:cubicBezTo>
                  <a:pt x="2169731" y="128106"/>
                  <a:pt x="2139501" y="119409"/>
                  <a:pt x="2150213" y="80054"/>
                </a:cubicBezTo>
                <a:cubicBezTo>
                  <a:pt x="2128045" y="70084"/>
                  <a:pt x="2130378" y="92890"/>
                  <a:pt x="2111285" y="87056"/>
                </a:cubicBezTo>
                <a:cubicBezTo>
                  <a:pt x="2098980" y="87797"/>
                  <a:pt x="2102905" y="110392"/>
                  <a:pt x="2083811" y="102011"/>
                </a:cubicBezTo>
                <a:cubicBezTo>
                  <a:pt x="2080523" y="77933"/>
                  <a:pt x="2101738" y="86632"/>
                  <a:pt x="2101527" y="66689"/>
                </a:cubicBezTo>
                <a:cubicBezTo>
                  <a:pt x="2104787" y="43539"/>
                  <a:pt x="2093909" y="30950"/>
                  <a:pt x="2091890" y="11782"/>
                </a:cubicBezTo>
                <a:close/>
                <a:moveTo>
                  <a:pt x="1169928" y="0"/>
                </a:moveTo>
                <a:lnTo>
                  <a:pt x="1259103" y="0"/>
                </a:lnTo>
                <a:lnTo>
                  <a:pt x="1257728" y="20193"/>
                </a:lnTo>
                <a:cubicBezTo>
                  <a:pt x="1261974" y="40455"/>
                  <a:pt x="1279137" y="51095"/>
                  <a:pt x="1265454" y="84826"/>
                </a:cubicBezTo>
                <a:cubicBezTo>
                  <a:pt x="1276909" y="107526"/>
                  <a:pt x="1284017" y="133514"/>
                  <a:pt x="1285608" y="163533"/>
                </a:cubicBezTo>
                <a:cubicBezTo>
                  <a:pt x="1304171" y="163852"/>
                  <a:pt x="1301839" y="136166"/>
                  <a:pt x="1315733" y="130014"/>
                </a:cubicBezTo>
                <a:cubicBezTo>
                  <a:pt x="1326021" y="122163"/>
                  <a:pt x="1357526" y="126832"/>
                  <a:pt x="1365269" y="137227"/>
                </a:cubicBezTo>
                <a:cubicBezTo>
                  <a:pt x="1366330" y="170534"/>
                  <a:pt x="1339600" y="166928"/>
                  <a:pt x="1332494" y="189308"/>
                </a:cubicBezTo>
                <a:cubicBezTo>
                  <a:pt x="1311914" y="191855"/>
                  <a:pt x="1321991" y="171382"/>
                  <a:pt x="1310429" y="167139"/>
                </a:cubicBezTo>
                <a:cubicBezTo>
                  <a:pt x="1283487" y="200340"/>
                  <a:pt x="1332494" y="224100"/>
                  <a:pt x="1350101" y="242346"/>
                </a:cubicBezTo>
                <a:cubicBezTo>
                  <a:pt x="1346812" y="257726"/>
                  <a:pt x="1356783" y="263135"/>
                  <a:pt x="1365058" y="269819"/>
                </a:cubicBezTo>
                <a:cubicBezTo>
                  <a:pt x="1363254" y="278516"/>
                  <a:pt x="1361556" y="287215"/>
                  <a:pt x="1368558" y="289230"/>
                </a:cubicBezTo>
                <a:cubicBezTo>
                  <a:pt x="1362193" y="310232"/>
                  <a:pt x="1326765" y="292306"/>
                  <a:pt x="1304806" y="292518"/>
                </a:cubicBezTo>
                <a:cubicBezTo>
                  <a:pt x="1297489" y="272258"/>
                  <a:pt x="1285184" y="255710"/>
                  <a:pt x="1267788" y="242982"/>
                </a:cubicBezTo>
                <a:cubicBezTo>
                  <a:pt x="1272881" y="217100"/>
                  <a:pt x="1248058" y="213599"/>
                  <a:pt x="1250180" y="189945"/>
                </a:cubicBezTo>
                <a:cubicBezTo>
                  <a:pt x="1228434" y="184111"/>
                  <a:pt x="1241800" y="152077"/>
                  <a:pt x="1218465" y="147515"/>
                </a:cubicBezTo>
                <a:cubicBezTo>
                  <a:pt x="1224298" y="91614"/>
                  <a:pt x="1199902" y="58414"/>
                  <a:pt x="1165639" y="32427"/>
                </a:cubicBezTo>
                <a:close/>
                <a:moveTo>
                  <a:pt x="1037364" y="0"/>
                </a:moveTo>
                <a:lnTo>
                  <a:pt x="1073027" y="0"/>
                </a:lnTo>
                <a:lnTo>
                  <a:pt x="1080781" y="7499"/>
                </a:lnTo>
                <a:cubicBezTo>
                  <a:pt x="1079298" y="17787"/>
                  <a:pt x="1077812" y="28077"/>
                  <a:pt x="1076327" y="38471"/>
                </a:cubicBezTo>
                <a:cubicBezTo>
                  <a:pt x="1063757" y="33221"/>
                  <a:pt x="1050843" y="22295"/>
                  <a:pt x="1042344" y="10283"/>
                </a:cubicBezTo>
                <a:close/>
              </a:path>
            </a:pathLst>
          </a:custGeom>
          <a:gradFill>
            <a:gsLst>
              <a:gs pos="0">
                <a:schemeClr val="dk1"/>
              </a:gs>
              <a:gs pos="100000">
                <a:schemeClr val="lt1"/>
              </a:gs>
            </a:gsLst>
            <a:lin ang="13500032" scaled="0"/>
          </a:gradFill>
          <a:ln>
            <a:noFill/>
          </a:ln>
          <a:effectLst>
            <a:outerShdw blurRad="50800" dist="38100" dir="1026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04" name="Google Shape;204;p5"/>
          <p:cNvSpPr/>
          <p:nvPr/>
        </p:nvSpPr>
        <p:spPr>
          <a:xfrm>
            <a:off x="9930190" y="1100446"/>
            <a:ext cx="2261783" cy="2109434"/>
          </a:xfrm>
          <a:custGeom>
            <a:avLst/>
            <a:gdLst/>
            <a:ahLst/>
            <a:cxnLst/>
            <a:rect l="l" t="t" r="r" b="b"/>
            <a:pathLst>
              <a:path w="2343817" h="2185942" extrusionOk="0">
                <a:moveTo>
                  <a:pt x="1241245" y="2132116"/>
                </a:moveTo>
                <a:cubicBezTo>
                  <a:pt x="1275612" y="2125962"/>
                  <a:pt x="1289613" y="2170195"/>
                  <a:pt x="1265959" y="2185682"/>
                </a:cubicBezTo>
                <a:cubicBezTo>
                  <a:pt x="1238062" y="2189288"/>
                  <a:pt x="1229896" y="2154603"/>
                  <a:pt x="1241245" y="2132116"/>
                </a:cubicBezTo>
                <a:close/>
                <a:moveTo>
                  <a:pt x="2163023" y="2066349"/>
                </a:moveTo>
                <a:cubicBezTo>
                  <a:pt x="2186253" y="2073350"/>
                  <a:pt x="2169175" y="2113022"/>
                  <a:pt x="2146475" y="2095094"/>
                </a:cubicBezTo>
                <a:cubicBezTo>
                  <a:pt x="2143504" y="2076957"/>
                  <a:pt x="2159841" y="2078229"/>
                  <a:pt x="2163023" y="2066349"/>
                </a:cubicBezTo>
                <a:close/>
                <a:moveTo>
                  <a:pt x="1072587" y="2054045"/>
                </a:moveTo>
                <a:cubicBezTo>
                  <a:pt x="1082240" y="2052773"/>
                  <a:pt x="1083195" y="2064334"/>
                  <a:pt x="1089031" y="2070592"/>
                </a:cubicBezTo>
                <a:cubicBezTo>
                  <a:pt x="1092742" y="2074305"/>
                  <a:pt x="1105683" y="2104536"/>
                  <a:pt x="1089031" y="2111642"/>
                </a:cubicBezTo>
                <a:cubicBezTo>
                  <a:pt x="1072270" y="2103793"/>
                  <a:pt x="1070890" y="2080457"/>
                  <a:pt x="1072587" y="2054045"/>
                </a:cubicBezTo>
                <a:close/>
                <a:moveTo>
                  <a:pt x="1027190" y="2045771"/>
                </a:moveTo>
                <a:cubicBezTo>
                  <a:pt x="1028462" y="2055318"/>
                  <a:pt x="1026553" y="2061576"/>
                  <a:pt x="1023158" y="2066349"/>
                </a:cubicBezTo>
                <a:cubicBezTo>
                  <a:pt x="1015735" y="2066880"/>
                  <a:pt x="1014461" y="2061258"/>
                  <a:pt x="1006718" y="2062213"/>
                </a:cubicBezTo>
                <a:cubicBezTo>
                  <a:pt x="1011279" y="2054470"/>
                  <a:pt x="1011491" y="2042378"/>
                  <a:pt x="1027190" y="2045771"/>
                </a:cubicBezTo>
                <a:close/>
                <a:moveTo>
                  <a:pt x="916130" y="2033359"/>
                </a:moveTo>
                <a:cubicBezTo>
                  <a:pt x="916978" y="2048422"/>
                  <a:pt x="921752" y="2049165"/>
                  <a:pt x="916130" y="2062212"/>
                </a:cubicBezTo>
                <a:cubicBezTo>
                  <a:pt x="903614" y="2059666"/>
                  <a:pt x="895128" y="2053089"/>
                  <a:pt x="895552" y="2037497"/>
                </a:cubicBezTo>
                <a:cubicBezTo>
                  <a:pt x="900325" y="2034102"/>
                  <a:pt x="906583" y="2032087"/>
                  <a:pt x="916130" y="2033359"/>
                </a:cubicBezTo>
                <a:close/>
                <a:moveTo>
                  <a:pt x="961530" y="2012783"/>
                </a:moveTo>
                <a:cubicBezTo>
                  <a:pt x="981047" y="2015117"/>
                  <a:pt x="977441" y="2040680"/>
                  <a:pt x="994307" y="2045773"/>
                </a:cubicBezTo>
                <a:cubicBezTo>
                  <a:pt x="990594" y="2052986"/>
                  <a:pt x="985077" y="2058500"/>
                  <a:pt x="977867" y="2062213"/>
                </a:cubicBezTo>
                <a:cubicBezTo>
                  <a:pt x="965242" y="2061152"/>
                  <a:pt x="959408" y="2053303"/>
                  <a:pt x="949120" y="2049803"/>
                </a:cubicBezTo>
                <a:cubicBezTo>
                  <a:pt x="945195" y="2029331"/>
                  <a:pt x="960152" y="2027847"/>
                  <a:pt x="961530" y="2012783"/>
                </a:cubicBezTo>
                <a:close/>
                <a:moveTo>
                  <a:pt x="986033" y="1967594"/>
                </a:moveTo>
                <a:cubicBezTo>
                  <a:pt x="999823" y="1981808"/>
                  <a:pt x="989322" y="2005251"/>
                  <a:pt x="961425" y="2000478"/>
                </a:cubicBezTo>
                <a:cubicBezTo>
                  <a:pt x="952302" y="1982658"/>
                  <a:pt x="962909" y="1964943"/>
                  <a:pt x="986033" y="1967594"/>
                </a:cubicBezTo>
                <a:close/>
                <a:moveTo>
                  <a:pt x="650841" y="1911800"/>
                </a:moveTo>
                <a:cubicBezTo>
                  <a:pt x="659115" y="1909679"/>
                  <a:pt x="666646" y="1913815"/>
                  <a:pt x="665055" y="1930575"/>
                </a:cubicBezTo>
                <a:cubicBezTo>
                  <a:pt x="652220" y="1937576"/>
                  <a:pt x="643310" y="1939591"/>
                  <a:pt x="632172" y="1930575"/>
                </a:cubicBezTo>
                <a:cubicBezTo>
                  <a:pt x="633551" y="1922301"/>
                  <a:pt x="642567" y="1913922"/>
                  <a:pt x="650841" y="1911800"/>
                </a:cubicBezTo>
                <a:close/>
                <a:moveTo>
                  <a:pt x="1138354" y="1901723"/>
                </a:moveTo>
                <a:cubicBezTo>
                  <a:pt x="1147053" y="1899921"/>
                  <a:pt x="1149281" y="1904588"/>
                  <a:pt x="1154902" y="1905860"/>
                </a:cubicBezTo>
                <a:cubicBezTo>
                  <a:pt x="1153417" y="1911270"/>
                  <a:pt x="1147585" y="1912330"/>
                  <a:pt x="1146629" y="1918271"/>
                </a:cubicBezTo>
                <a:cubicBezTo>
                  <a:pt x="1139416" y="1917210"/>
                  <a:pt x="1137188" y="1911163"/>
                  <a:pt x="1138354" y="1901723"/>
                </a:cubicBezTo>
                <a:close/>
                <a:moveTo>
                  <a:pt x="2191770" y="1881146"/>
                </a:moveTo>
                <a:cubicBezTo>
                  <a:pt x="2189860" y="1895679"/>
                  <a:pt x="2198558" y="1920711"/>
                  <a:pt x="2179465" y="1918166"/>
                </a:cubicBezTo>
                <a:cubicBezTo>
                  <a:pt x="2175435" y="1911271"/>
                  <a:pt x="2174904" y="1880085"/>
                  <a:pt x="2191770" y="1881146"/>
                </a:cubicBezTo>
                <a:close/>
                <a:moveTo>
                  <a:pt x="730926" y="1881145"/>
                </a:moveTo>
                <a:cubicBezTo>
                  <a:pt x="744398" y="1880084"/>
                  <a:pt x="750761" y="1886129"/>
                  <a:pt x="751505" y="1897587"/>
                </a:cubicBezTo>
                <a:cubicBezTo>
                  <a:pt x="741747" y="1895040"/>
                  <a:pt x="732304" y="1891964"/>
                  <a:pt x="730926" y="1881145"/>
                </a:cubicBezTo>
                <a:close/>
                <a:moveTo>
                  <a:pt x="658305" y="1845915"/>
                </a:moveTo>
                <a:cubicBezTo>
                  <a:pt x="661686" y="1846194"/>
                  <a:pt x="666645" y="1848634"/>
                  <a:pt x="673328" y="1848262"/>
                </a:cubicBezTo>
                <a:cubicBezTo>
                  <a:pt x="677571" y="1862052"/>
                  <a:pt x="660493" y="1854733"/>
                  <a:pt x="652750" y="1856535"/>
                </a:cubicBezTo>
                <a:cubicBezTo>
                  <a:pt x="653121" y="1847519"/>
                  <a:pt x="654924" y="1845637"/>
                  <a:pt x="658305" y="1845915"/>
                </a:cubicBezTo>
                <a:close/>
                <a:moveTo>
                  <a:pt x="1182188" y="1843513"/>
                </a:moveTo>
                <a:cubicBezTo>
                  <a:pt x="1194772" y="1848257"/>
                  <a:pt x="1197915" y="1875285"/>
                  <a:pt x="1171343" y="1868842"/>
                </a:cubicBezTo>
                <a:cubicBezTo>
                  <a:pt x="1167842" y="1864067"/>
                  <a:pt x="1165933" y="1857809"/>
                  <a:pt x="1167207" y="1848262"/>
                </a:cubicBezTo>
                <a:cubicBezTo>
                  <a:pt x="1172749" y="1842826"/>
                  <a:pt x="1177993" y="1841931"/>
                  <a:pt x="1182188" y="1843513"/>
                </a:cubicBezTo>
                <a:close/>
                <a:moveTo>
                  <a:pt x="2192764" y="1823197"/>
                </a:moveTo>
                <a:cubicBezTo>
                  <a:pt x="2195840" y="1823265"/>
                  <a:pt x="2198744" y="1824667"/>
                  <a:pt x="2200892" y="1826822"/>
                </a:cubicBezTo>
                <a:cubicBezTo>
                  <a:pt x="2205188" y="1831131"/>
                  <a:pt x="2206461" y="1838450"/>
                  <a:pt x="2200043" y="1844126"/>
                </a:cubicBezTo>
                <a:cubicBezTo>
                  <a:pt x="2189541" y="1843595"/>
                  <a:pt x="2184131" y="1838079"/>
                  <a:pt x="2183601" y="1827578"/>
                </a:cubicBezTo>
                <a:cubicBezTo>
                  <a:pt x="2186439" y="1824396"/>
                  <a:pt x="2189688" y="1823129"/>
                  <a:pt x="2192764" y="1823197"/>
                </a:cubicBezTo>
                <a:close/>
                <a:moveTo>
                  <a:pt x="1158934" y="1770086"/>
                </a:moveTo>
                <a:cubicBezTo>
                  <a:pt x="1169329" y="1776133"/>
                  <a:pt x="1176011" y="1785997"/>
                  <a:pt x="1179617" y="1798832"/>
                </a:cubicBezTo>
                <a:cubicBezTo>
                  <a:pt x="1174739" y="1827472"/>
                  <a:pt x="1124990" y="1815380"/>
                  <a:pt x="1126051" y="1790664"/>
                </a:cubicBezTo>
                <a:cubicBezTo>
                  <a:pt x="1128596" y="1775496"/>
                  <a:pt x="1138780" y="1767753"/>
                  <a:pt x="1158934" y="1770086"/>
                </a:cubicBezTo>
                <a:close/>
                <a:moveTo>
                  <a:pt x="868624" y="1726093"/>
                </a:moveTo>
                <a:cubicBezTo>
                  <a:pt x="874313" y="1723362"/>
                  <a:pt x="882136" y="1724316"/>
                  <a:pt x="887386" y="1728931"/>
                </a:cubicBezTo>
                <a:cubicBezTo>
                  <a:pt x="887808" y="1743145"/>
                  <a:pt x="879004" y="1748129"/>
                  <a:pt x="862669" y="1745371"/>
                </a:cubicBezTo>
                <a:cubicBezTo>
                  <a:pt x="859382" y="1735241"/>
                  <a:pt x="862936" y="1728824"/>
                  <a:pt x="868624" y="1726093"/>
                </a:cubicBezTo>
                <a:close/>
                <a:moveTo>
                  <a:pt x="1368852" y="1724793"/>
                </a:moveTo>
                <a:cubicBezTo>
                  <a:pt x="1360366" y="1738265"/>
                  <a:pt x="1361214" y="1761072"/>
                  <a:pt x="1335969" y="1757783"/>
                </a:cubicBezTo>
                <a:cubicBezTo>
                  <a:pt x="1331833" y="1731583"/>
                  <a:pt x="1344881" y="1722778"/>
                  <a:pt x="1368852" y="1724793"/>
                </a:cubicBezTo>
                <a:close/>
                <a:moveTo>
                  <a:pt x="1323520" y="1704215"/>
                </a:moveTo>
                <a:cubicBezTo>
                  <a:pt x="1328677" y="1703897"/>
                  <a:pt x="1334538" y="1704268"/>
                  <a:pt x="1340000" y="1704215"/>
                </a:cubicBezTo>
                <a:cubicBezTo>
                  <a:pt x="1338622" y="1713868"/>
                  <a:pt x="1335122" y="1721186"/>
                  <a:pt x="1331833" y="1728931"/>
                </a:cubicBezTo>
                <a:cubicBezTo>
                  <a:pt x="1320482" y="1726597"/>
                  <a:pt x="1308709" y="1724581"/>
                  <a:pt x="1311255" y="1708353"/>
                </a:cubicBezTo>
                <a:cubicBezTo>
                  <a:pt x="1313907" y="1705542"/>
                  <a:pt x="1318362" y="1704534"/>
                  <a:pt x="1323520" y="1704215"/>
                </a:cubicBezTo>
                <a:close/>
                <a:moveTo>
                  <a:pt x="2216485" y="1683636"/>
                </a:moveTo>
                <a:cubicBezTo>
                  <a:pt x="2225184" y="1682895"/>
                  <a:pt x="2231547" y="1730309"/>
                  <a:pt x="2224652" y="1737204"/>
                </a:cubicBezTo>
                <a:cubicBezTo>
                  <a:pt x="2223804" y="1737946"/>
                  <a:pt x="2216696" y="1736144"/>
                  <a:pt x="2216485" y="1737204"/>
                </a:cubicBezTo>
                <a:cubicBezTo>
                  <a:pt x="2211818" y="1749614"/>
                  <a:pt x="2214576" y="1773905"/>
                  <a:pt x="2195907" y="1765949"/>
                </a:cubicBezTo>
                <a:cubicBezTo>
                  <a:pt x="2190816" y="1756085"/>
                  <a:pt x="2189755" y="1752161"/>
                  <a:pt x="2191770" y="1741234"/>
                </a:cubicBezTo>
                <a:cubicBezTo>
                  <a:pt x="2192829" y="1735931"/>
                  <a:pt x="2202378" y="1729460"/>
                  <a:pt x="2204180" y="1724793"/>
                </a:cubicBezTo>
                <a:cubicBezTo>
                  <a:pt x="2206408" y="1718854"/>
                  <a:pt x="2201635" y="1710049"/>
                  <a:pt x="2204180" y="1704215"/>
                </a:cubicBezTo>
                <a:cubicBezTo>
                  <a:pt x="2207149" y="1697320"/>
                  <a:pt x="2220302" y="1693396"/>
                  <a:pt x="2216485" y="1683636"/>
                </a:cubicBezTo>
                <a:close/>
                <a:moveTo>
                  <a:pt x="854395" y="1675469"/>
                </a:moveTo>
                <a:cubicBezTo>
                  <a:pt x="868079" y="1676847"/>
                  <a:pt x="860866" y="1699123"/>
                  <a:pt x="862668" y="1712489"/>
                </a:cubicBezTo>
                <a:cubicBezTo>
                  <a:pt x="849516" y="1715989"/>
                  <a:pt x="849940" y="1706018"/>
                  <a:pt x="842091" y="1704214"/>
                </a:cubicBezTo>
                <a:cubicBezTo>
                  <a:pt x="837848" y="1686288"/>
                  <a:pt x="850578" y="1685227"/>
                  <a:pt x="854395" y="1675469"/>
                </a:cubicBezTo>
                <a:close/>
                <a:moveTo>
                  <a:pt x="1632126" y="1671332"/>
                </a:moveTo>
                <a:cubicBezTo>
                  <a:pt x="1656417" y="1669104"/>
                  <a:pt x="1665114" y="1682257"/>
                  <a:pt x="1677419" y="1691805"/>
                </a:cubicBezTo>
                <a:cubicBezTo>
                  <a:pt x="1678586" y="1698487"/>
                  <a:pt x="1673495" y="1698911"/>
                  <a:pt x="1673282" y="1704215"/>
                </a:cubicBezTo>
                <a:cubicBezTo>
                  <a:pt x="1648674" y="1704215"/>
                  <a:pt x="1640401" y="1687667"/>
                  <a:pt x="1632126" y="1671332"/>
                </a:cubicBezTo>
                <a:close/>
                <a:moveTo>
                  <a:pt x="866701" y="1638450"/>
                </a:moveTo>
                <a:cubicBezTo>
                  <a:pt x="882929" y="1636965"/>
                  <a:pt x="875293" y="1671226"/>
                  <a:pt x="862669" y="1667196"/>
                </a:cubicBezTo>
                <a:cubicBezTo>
                  <a:pt x="855563" y="1660088"/>
                  <a:pt x="858108" y="1641845"/>
                  <a:pt x="866701" y="1638450"/>
                </a:cubicBezTo>
                <a:close/>
                <a:moveTo>
                  <a:pt x="455243" y="1638237"/>
                </a:moveTo>
                <a:cubicBezTo>
                  <a:pt x="469455" y="1636435"/>
                  <a:pt x="467864" y="1642693"/>
                  <a:pt x="475820" y="1646406"/>
                </a:cubicBezTo>
                <a:cubicBezTo>
                  <a:pt x="491412" y="1654042"/>
                  <a:pt x="502338" y="1655421"/>
                  <a:pt x="504566" y="1679287"/>
                </a:cubicBezTo>
                <a:cubicBezTo>
                  <a:pt x="512840" y="1679287"/>
                  <a:pt x="521008" y="1679287"/>
                  <a:pt x="529388" y="1679287"/>
                </a:cubicBezTo>
                <a:cubicBezTo>
                  <a:pt x="532146" y="1688834"/>
                  <a:pt x="539782" y="1693501"/>
                  <a:pt x="545723" y="1699866"/>
                </a:cubicBezTo>
                <a:cubicBezTo>
                  <a:pt x="549966" y="1720763"/>
                  <a:pt x="535433" y="1722672"/>
                  <a:pt x="529388" y="1732962"/>
                </a:cubicBezTo>
                <a:cubicBezTo>
                  <a:pt x="513583" y="1733597"/>
                  <a:pt x="509553" y="1722672"/>
                  <a:pt x="496400" y="1720657"/>
                </a:cubicBezTo>
                <a:cubicBezTo>
                  <a:pt x="479956" y="1722035"/>
                  <a:pt x="477730" y="1737629"/>
                  <a:pt x="459380" y="1737098"/>
                </a:cubicBezTo>
                <a:cubicBezTo>
                  <a:pt x="437741" y="1734023"/>
                  <a:pt x="427133" y="1719914"/>
                  <a:pt x="418223" y="1704109"/>
                </a:cubicBezTo>
                <a:cubicBezTo>
                  <a:pt x="418011" y="1673029"/>
                  <a:pt x="429360" y="1641526"/>
                  <a:pt x="455243" y="1638237"/>
                </a:cubicBezTo>
                <a:close/>
                <a:moveTo>
                  <a:pt x="1722713" y="1626039"/>
                </a:moveTo>
                <a:cubicBezTo>
                  <a:pt x="1734700" y="1634314"/>
                  <a:pt x="1747427" y="1623387"/>
                  <a:pt x="1759732" y="1626039"/>
                </a:cubicBezTo>
                <a:cubicBezTo>
                  <a:pt x="1770127" y="1628267"/>
                  <a:pt x="1773098" y="1638237"/>
                  <a:pt x="1784447" y="1638450"/>
                </a:cubicBezTo>
                <a:cubicBezTo>
                  <a:pt x="1781160" y="1652664"/>
                  <a:pt x="1790494" y="1654255"/>
                  <a:pt x="1788584" y="1667195"/>
                </a:cubicBezTo>
                <a:cubicBezTo>
                  <a:pt x="1802798" y="1663908"/>
                  <a:pt x="1804389" y="1673349"/>
                  <a:pt x="1817330" y="1671332"/>
                </a:cubicBezTo>
                <a:cubicBezTo>
                  <a:pt x="1815103" y="1679818"/>
                  <a:pt x="1823165" y="1680137"/>
                  <a:pt x="1825604" y="1683743"/>
                </a:cubicBezTo>
                <a:cubicBezTo>
                  <a:pt x="1827832" y="1687138"/>
                  <a:pt x="1827090" y="1692123"/>
                  <a:pt x="1829742" y="1696048"/>
                </a:cubicBezTo>
                <a:cubicBezTo>
                  <a:pt x="1834302" y="1703048"/>
                  <a:pt x="1844697" y="1708882"/>
                  <a:pt x="1846184" y="1716626"/>
                </a:cubicBezTo>
                <a:cubicBezTo>
                  <a:pt x="1847244" y="1722567"/>
                  <a:pt x="1836954" y="1729673"/>
                  <a:pt x="1842045" y="1737205"/>
                </a:cubicBezTo>
                <a:cubicBezTo>
                  <a:pt x="1845651" y="1750358"/>
                  <a:pt x="1828468" y="1742826"/>
                  <a:pt x="1829742" y="1753646"/>
                </a:cubicBezTo>
                <a:cubicBezTo>
                  <a:pt x="1834091" y="1796394"/>
                  <a:pt x="1822423" y="1823124"/>
                  <a:pt x="1805027" y="1844126"/>
                </a:cubicBezTo>
                <a:cubicBezTo>
                  <a:pt x="1799830" y="1841050"/>
                  <a:pt x="1798237" y="1847945"/>
                  <a:pt x="1796859" y="1848263"/>
                </a:cubicBezTo>
                <a:cubicBezTo>
                  <a:pt x="1762173" y="1854203"/>
                  <a:pt x="1722501" y="1844656"/>
                  <a:pt x="1702241" y="1831821"/>
                </a:cubicBezTo>
                <a:cubicBezTo>
                  <a:pt x="1696513" y="1815486"/>
                  <a:pt x="1683997" y="1806152"/>
                  <a:pt x="1677526" y="1790664"/>
                </a:cubicBezTo>
                <a:cubicBezTo>
                  <a:pt x="1677526" y="1774225"/>
                  <a:pt x="1677526" y="1757783"/>
                  <a:pt x="1677526" y="1741341"/>
                </a:cubicBezTo>
                <a:cubicBezTo>
                  <a:pt x="1676465" y="1734022"/>
                  <a:pt x="1670312" y="1731901"/>
                  <a:pt x="1660978" y="1732962"/>
                </a:cubicBezTo>
                <a:cubicBezTo>
                  <a:pt x="1670844" y="1723732"/>
                  <a:pt x="1690679" y="1724263"/>
                  <a:pt x="1706271" y="1720657"/>
                </a:cubicBezTo>
                <a:cubicBezTo>
                  <a:pt x="1711257" y="1703473"/>
                  <a:pt x="1716350" y="1694457"/>
                  <a:pt x="1706271" y="1679500"/>
                </a:cubicBezTo>
                <a:cubicBezTo>
                  <a:pt x="1708605" y="1658604"/>
                  <a:pt x="1712318" y="1638874"/>
                  <a:pt x="1722713" y="1626039"/>
                </a:cubicBezTo>
                <a:close/>
                <a:moveTo>
                  <a:pt x="940845" y="1593157"/>
                </a:moveTo>
                <a:cubicBezTo>
                  <a:pt x="957499" y="1590186"/>
                  <a:pt x="964288" y="1597081"/>
                  <a:pt x="961423" y="1613735"/>
                </a:cubicBezTo>
                <a:cubicBezTo>
                  <a:pt x="954528" y="1613735"/>
                  <a:pt x="947740" y="1613735"/>
                  <a:pt x="940845" y="1613735"/>
                </a:cubicBezTo>
                <a:cubicBezTo>
                  <a:pt x="940845" y="1606840"/>
                  <a:pt x="940845" y="1599945"/>
                  <a:pt x="940845" y="1593157"/>
                </a:cubicBezTo>
                <a:close/>
                <a:moveTo>
                  <a:pt x="492263" y="1572579"/>
                </a:moveTo>
                <a:cubicBezTo>
                  <a:pt x="502975" y="1571305"/>
                  <a:pt x="509977" y="1574063"/>
                  <a:pt x="508703" y="1584882"/>
                </a:cubicBezTo>
                <a:cubicBezTo>
                  <a:pt x="497989" y="1586049"/>
                  <a:pt x="490989" y="1583397"/>
                  <a:pt x="492263" y="1572579"/>
                </a:cubicBezTo>
                <a:close/>
                <a:moveTo>
                  <a:pt x="1599041" y="1571757"/>
                </a:moveTo>
                <a:cubicBezTo>
                  <a:pt x="1615261" y="1575078"/>
                  <a:pt x="1620829" y="1589020"/>
                  <a:pt x="1632127" y="1597294"/>
                </a:cubicBezTo>
                <a:cubicBezTo>
                  <a:pt x="1625975" y="1603447"/>
                  <a:pt x="1619822" y="1609705"/>
                  <a:pt x="1615685" y="1617872"/>
                </a:cubicBezTo>
                <a:cubicBezTo>
                  <a:pt x="1595320" y="1618296"/>
                  <a:pt x="1595426" y="1613842"/>
                  <a:pt x="1578665" y="1617872"/>
                </a:cubicBezTo>
                <a:cubicBezTo>
                  <a:pt x="1578665" y="1602810"/>
                  <a:pt x="1578665" y="1587642"/>
                  <a:pt x="1578665" y="1572579"/>
                </a:cubicBezTo>
                <a:cubicBezTo>
                  <a:pt x="1587045" y="1570723"/>
                  <a:pt x="1593635" y="1570650"/>
                  <a:pt x="1599041" y="1571757"/>
                </a:cubicBezTo>
                <a:close/>
                <a:moveTo>
                  <a:pt x="888777" y="1566133"/>
                </a:moveTo>
                <a:cubicBezTo>
                  <a:pt x="889903" y="1565470"/>
                  <a:pt x="891203" y="1566265"/>
                  <a:pt x="891309" y="1568440"/>
                </a:cubicBezTo>
                <a:cubicBezTo>
                  <a:pt x="898841" y="1583184"/>
                  <a:pt x="896295" y="1618507"/>
                  <a:pt x="870838" y="1613733"/>
                </a:cubicBezTo>
                <a:cubicBezTo>
                  <a:pt x="866699" y="1590398"/>
                  <a:pt x="878474" y="1582973"/>
                  <a:pt x="887279" y="1572577"/>
                </a:cubicBezTo>
                <a:cubicBezTo>
                  <a:pt x="886696" y="1568917"/>
                  <a:pt x="887650" y="1566796"/>
                  <a:pt x="888777" y="1566133"/>
                </a:cubicBezTo>
                <a:close/>
                <a:moveTo>
                  <a:pt x="611461" y="1551801"/>
                </a:moveTo>
                <a:cubicBezTo>
                  <a:pt x="618250" y="1551735"/>
                  <a:pt x="625808" y="1552424"/>
                  <a:pt x="632278" y="1551999"/>
                </a:cubicBezTo>
                <a:cubicBezTo>
                  <a:pt x="639703" y="1566108"/>
                  <a:pt x="645854" y="1575442"/>
                  <a:pt x="640444" y="1593051"/>
                </a:cubicBezTo>
                <a:cubicBezTo>
                  <a:pt x="621988" y="1590504"/>
                  <a:pt x="609154" y="1608113"/>
                  <a:pt x="599288" y="1601324"/>
                </a:cubicBezTo>
                <a:cubicBezTo>
                  <a:pt x="599820" y="1584459"/>
                  <a:pt x="600138" y="1567593"/>
                  <a:pt x="595258" y="1556137"/>
                </a:cubicBezTo>
                <a:cubicBezTo>
                  <a:pt x="598652" y="1552690"/>
                  <a:pt x="604672" y="1551868"/>
                  <a:pt x="611461" y="1551801"/>
                </a:cubicBezTo>
                <a:close/>
                <a:moveTo>
                  <a:pt x="726897" y="1539589"/>
                </a:moveTo>
                <a:cubicBezTo>
                  <a:pt x="726367" y="1550090"/>
                  <a:pt x="720956" y="1555500"/>
                  <a:pt x="710455" y="1556031"/>
                </a:cubicBezTo>
                <a:cubicBezTo>
                  <a:pt x="710879" y="1545636"/>
                  <a:pt x="716396" y="1540120"/>
                  <a:pt x="726897" y="1539589"/>
                </a:cubicBezTo>
                <a:close/>
                <a:moveTo>
                  <a:pt x="870836" y="1506706"/>
                </a:moveTo>
                <a:cubicBezTo>
                  <a:pt x="876034" y="1522935"/>
                  <a:pt x="858851" y="1516677"/>
                  <a:pt x="858533" y="1527284"/>
                </a:cubicBezTo>
                <a:cubicBezTo>
                  <a:pt x="849517" y="1523254"/>
                  <a:pt x="862246" y="1506706"/>
                  <a:pt x="870836" y="1506706"/>
                </a:cubicBezTo>
                <a:close/>
                <a:moveTo>
                  <a:pt x="1591076" y="1473822"/>
                </a:moveTo>
                <a:cubicBezTo>
                  <a:pt x="1590757" y="1499493"/>
                  <a:pt x="1563072" y="1498007"/>
                  <a:pt x="1566361" y="1527284"/>
                </a:cubicBezTo>
                <a:cubicBezTo>
                  <a:pt x="1578029" y="1527921"/>
                  <a:pt x="1576013" y="1514873"/>
                  <a:pt x="1586939" y="1514979"/>
                </a:cubicBezTo>
                <a:cubicBezTo>
                  <a:pt x="1601153" y="1511373"/>
                  <a:pt x="1615473" y="1507873"/>
                  <a:pt x="1623957" y="1498539"/>
                </a:cubicBezTo>
                <a:cubicBezTo>
                  <a:pt x="1607411" y="1495887"/>
                  <a:pt x="1617488" y="1466610"/>
                  <a:pt x="1591076" y="1473822"/>
                </a:cubicBezTo>
                <a:close/>
                <a:moveTo>
                  <a:pt x="2084848" y="1391510"/>
                </a:moveTo>
                <a:cubicBezTo>
                  <a:pt x="2086015" y="1405406"/>
                  <a:pt x="2089833" y="1416755"/>
                  <a:pt x="2105320" y="1416224"/>
                </a:cubicBezTo>
                <a:cubicBezTo>
                  <a:pt x="2102774" y="1403708"/>
                  <a:pt x="2098956" y="1392466"/>
                  <a:pt x="2084848" y="1391510"/>
                </a:cubicBezTo>
                <a:close/>
                <a:moveTo>
                  <a:pt x="1730880" y="1354490"/>
                </a:moveTo>
                <a:cubicBezTo>
                  <a:pt x="1714228" y="1365204"/>
                  <a:pt x="1686648" y="1365097"/>
                  <a:pt x="1673282" y="1379206"/>
                </a:cubicBezTo>
                <a:cubicBezTo>
                  <a:pt x="1676571" y="1393525"/>
                  <a:pt x="1668722" y="1396602"/>
                  <a:pt x="1665116" y="1403921"/>
                </a:cubicBezTo>
                <a:cubicBezTo>
                  <a:pt x="1686754" y="1405830"/>
                  <a:pt x="1686754" y="1413044"/>
                  <a:pt x="1677419" y="1428636"/>
                </a:cubicBezTo>
                <a:cubicBezTo>
                  <a:pt x="1697891" y="1432666"/>
                  <a:pt x="1693649" y="1411983"/>
                  <a:pt x="1706166" y="1408058"/>
                </a:cubicBezTo>
                <a:cubicBezTo>
                  <a:pt x="1741064" y="1407208"/>
                  <a:pt x="1757293" y="1387797"/>
                  <a:pt x="1772038" y="1366901"/>
                </a:cubicBezTo>
                <a:cubicBezTo>
                  <a:pt x="1758036" y="1356611"/>
                  <a:pt x="1747003" y="1365417"/>
                  <a:pt x="1730880" y="1354490"/>
                </a:cubicBezTo>
                <a:close/>
                <a:moveTo>
                  <a:pt x="562164" y="1317472"/>
                </a:moveTo>
                <a:cubicBezTo>
                  <a:pt x="574045" y="1316622"/>
                  <a:pt x="583059" y="1318533"/>
                  <a:pt x="586878" y="1325639"/>
                </a:cubicBezTo>
                <a:cubicBezTo>
                  <a:pt x="601516" y="1320335"/>
                  <a:pt x="601942" y="1316411"/>
                  <a:pt x="619868" y="1321609"/>
                </a:cubicBezTo>
                <a:cubicBezTo>
                  <a:pt x="625809" y="1329351"/>
                  <a:pt x="619973" y="1348869"/>
                  <a:pt x="628141" y="1354492"/>
                </a:cubicBezTo>
                <a:cubicBezTo>
                  <a:pt x="621883" y="1372312"/>
                  <a:pt x="599820" y="1374540"/>
                  <a:pt x="586878" y="1375070"/>
                </a:cubicBezTo>
                <a:cubicBezTo>
                  <a:pt x="585607" y="1384617"/>
                  <a:pt x="587622" y="1390875"/>
                  <a:pt x="591015" y="1395648"/>
                </a:cubicBezTo>
                <a:cubicBezTo>
                  <a:pt x="603003" y="1390981"/>
                  <a:pt x="598971" y="1373160"/>
                  <a:pt x="615732" y="1383237"/>
                </a:cubicBezTo>
                <a:cubicBezTo>
                  <a:pt x="621670" y="1376872"/>
                  <a:pt x="629308" y="1372205"/>
                  <a:pt x="632172" y="1362659"/>
                </a:cubicBezTo>
                <a:cubicBezTo>
                  <a:pt x="670147" y="1357674"/>
                  <a:pt x="677679" y="1382919"/>
                  <a:pt x="718516" y="1375070"/>
                </a:cubicBezTo>
                <a:cubicBezTo>
                  <a:pt x="725411" y="1390132"/>
                  <a:pt x="739306" y="1398194"/>
                  <a:pt x="751399" y="1408058"/>
                </a:cubicBezTo>
                <a:cubicBezTo>
                  <a:pt x="756703" y="1426091"/>
                  <a:pt x="769219" y="1436911"/>
                  <a:pt x="776114" y="1453246"/>
                </a:cubicBezTo>
                <a:cubicBezTo>
                  <a:pt x="782585" y="1464595"/>
                  <a:pt x="799662" y="1465445"/>
                  <a:pt x="796799" y="1486128"/>
                </a:cubicBezTo>
                <a:cubicBezTo>
                  <a:pt x="789904" y="1491644"/>
                  <a:pt x="783009" y="1497054"/>
                  <a:pt x="767947" y="1494403"/>
                </a:cubicBezTo>
                <a:cubicBezTo>
                  <a:pt x="757551" y="1504480"/>
                  <a:pt x="776645" y="1503100"/>
                  <a:pt x="771978" y="1519117"/>
                </a:cubicBezTo>
                <a:cubicBezTo>
                  <a:pt x="775584" y="1532270"/>
                  <a:pt x="758401" y="1524739"/>
                  <a:pt x="759673" y="1535559"/>
                </a:cubicBezTo>
                <a:cubicBezTo>
                  <a:pt x="765931" y="1551257"/>
                  <a:pt x="784283" y="1554864"/>
                  <a:pt x="792556" y="1568442"/>
                </a:cubicBezTo>
                <a:cubicBezTo>
                  <a:pt x="796056" y="1566214"/>
                  <a:pt x="799344" y="1564093"/>
                  <a:pt x="805072" y="1564304"/>
                </a:cubicBezTo>
                <a:cubicBezTo>
                  <a:pt x="805072" y="1569820"/>
                  <a:pt x="805072" y="1575335"/>
                  <a:pt x="805072" y="1580745"/>
                </a:cubicBezTo>
                <a:cubicBezTo>
                  <a:pt x="795419" y="1582124"/>
                  <a:pt x="789586" y="1587323"/>
                  <a:pt x="776221" y="1584882"/>
                </a:cubicBezTo>
                <a:cubicBezTo>
                  <a:pt x="767841" y="1575442"/>
                  <a:pt x="767522" y="1557939"/>
                  <a:pt x="751504" y="1556137"/>
                </a:cubicBezTo>
                <a:cubicBezTo>
                  <a:pt x="763809" y="1535983"/>
                  <a:pt x="737397" y="1536407"/>
                  <a:pt x="739201" y="1514981"/>
                </a:cubicBezTo>
                <a:cubicBezTo>
                  <a:pt x="721274" y="1510738"/>
                  <a:pt x="720214" y="1523467"/>
                  <a:pt x="710348" y="1527284"/>
                </a:cubicBezTo>
                <a:cubicBezTo>
                  <a:pt x="685846" y="1528558"/>
                  <a:pt x="665692" y="1525375"/>
                  <a:pt x="665055" y="1502569"/>
                </a:cubicBezTo>
                <a:cubicBezTo>
                  <a:pt x="648296" y="1482628"/>
                  <a:pt x="619125" y="1475839"/>
                  <a:pt x="595153" y="1473824"/>
                </a:cubicBezTo>
                <a:cubicBezTo>
                  <a:pt x="581575" y="1480824"/>
                  <a:pt x="574151" y="1493872"/>
                  <a:pt x="574575" y="1514981"/>
                </a:cubicBezTo>
                <a:cubicBezTo>
                  <a:pt x="561316" y="1518693"/>
                  <a:pt x="568741" y="1501509"/>
                  <a:pt x="562164" y="1498539"/>
                </a:cubicBezTo>
                <a:cubicBezTo>
                  <a:pt x="547207" y="1500024"/>
                  <a:pt x="546891" y="1516148"/>
                  <a:pt x="533312" y="1519117"/>
                </a:cubicBezTo>
                <a:cubicBezTo>
                  <a:pt x="538935" y="1528664"/>
                  <a:pt x="545087" y="1537574"/>
                  <a:pt x="553997" y="1543832"/>
                </a:cubicBezTo>
                <a:cubicBezTo>
                  <a:pt x="555906" y="1556774"/>
                  <a:pt x="548904" y="1560698"/>
                  <a:pt x="541692" y="1564410"/>
                </a:cubicBezTo>
                <a:cubicBezTo>
                  <a:pt x="541268" y="1578518"/>
                  <a:pt x="566726" y="1566851"/>
                  <a:pt x="566302" y="1580852"/>
                </a:cubicBezTo>
                <a:cubicBezTo>
                  <a:pt x="569059" y="1597294"/>
                  <a:pt x="550708" y="1592627"/>
                  <a:pt x="537555" y="1593157"/>
                </a:cubicBezTo>
                <a:cubicBezTo>
                  <a:pt x="534054" y="1588384"/>
                  <a:pt x="532145" y="1582124"/>
                  <a:pt x="533419" y="1572579"/>
                </a:cubicBezTo>
                <a:cubicBezTo>
                  <a:pt x="523659" y="1567275"/>
                  <a:pt x="521750" y="1554122"/>
                  <a:pt x="516977" y="1543726"/>
                </a:cubicBezTo>
                <a:cubicBezTo>
                  <a:pt x="508809" y="1547864"/>
                  <a:pt x="499475" y="1550833"/>
                  <a:pt x="496399" y="1560167"/>
                </a:cubicBezTo>
                <a:cubicBezTo>
                  <a:pt x="476775" y="1558365"/>
                  <a:pt x="465637" y="1565047"/>
                  <a:pt x="455242" y="1572579"/>
                </a:cubicBezTo>
                <a:cubicBezTo>
                  <a:pt x="455242" y="1600052"/>
                  <a:pt x="435301" y="1607582"/>
                  <a:pt x="418223" y="1617872"/>
                </a:cubicBezTo>
                <a:cubicBezTo>
                  <a:pt x="401357" y="1621054"/>
                  <a:pt x="397114" y="1611507"/>
                  <a:pt x="381203" y="1613735"/>
                </a:cubicBezTo>
                <a:cubicBezTo>
                  <a:pt x="370913" y="1612992"/>
                  <a:pt x="368261" y="1619993"/>
                  <a:pt x="364761" y="1626038"/>
                </a:cubicBezTo>
                <a:cubicBezTo>
                  <a:pt x="348532" y="1624978"/>
                  <a:pt x="336123" y="1627630"/>
                  <a:pt x="331880" y="1638450"/>
                </a:cubicBezTo>
                <a:cubicBezTo>
                  <a:pt x="305254" y="1640252"/>
                  <a:pt x="290617" y="1644284"/>
                  <a:pt x="270143" y="1634420"/>
                </a:cubicBezTo>
                <a:cubicBezTo>
                  <a:pt x="273538" y="1622751"/>
                  <a:pt x="264311" y="1623706"/>
                  <a:pt x="266007" y="1613842"/>
                </a:cubicBezTo>
                <a:cubicBezTo>
                  <a:pt x="263144" y="1602704"/>
                  <a:pt x="274493" y="1605886"/>
                  <a:pt x="278312" y="1601430"/>
                </a:cubicBezTo>
                <a:cubicBezTo>
                  <a:pt x="275447" y="1583504"/>
                  <a:pt x="290191" y="1583186"/>
                  <a:pt x="290617" y="1568547"/>
                </a:cubicBezTo>
                <a:cubicBezTo>
                  <a:pt x="289767" y="1555713"/>
                  <a:pt x="270143" y="1561652"/>
                  <a:pt x="257734" y="1560380"/>
                </a:cubicBezTo>
                <a:cubicBezTo>
                  <a:pt x="258051" y="1554546"/>
                  <a:pt x="258370" y="1548712"/>
                  <a:pt x="253597" y="1548075"/>
                </a:cubicBezTo>
                <a:cubicBezTo>
                  <a:pt x="266537" y="1527390"/>
                  <a:pt x="295601" y="1549560"/>
                  <a:pt x="307057" y="1556244"/>
                </a:cubicBezTo>
                <a:cubicBezTo>
                  <a:pt x="337819" y="1552742"/>
                  <a:pt x="351715" y="1532270"/>
                  <a:pt x="377066" y="1523254"/>
                </a:cubicBezTo>
                <a:cubicBezTo>
                  <a:pt x="371019" y="1504584"/>
                  <a:pt x="326363" y="1524527"/>
                  <a:pt x="319468" y="1506812"/>
                </a:cubicBezTo>
                <a:cubicBezTo>
                  <a:pt x="297723" y="1507343"/>
                  <a:pt x="292949" y="1512435"/>
                  <a:pt x="282448" y="1498539"/>
                </a:cubicBezTo>
                <a:cubicBezTo>
                  <a:pt x="281388" y="1478385"/>
                  <a:pt x="300692" y="1478491"/>
                  <a:pt x="315332" y="1473824"/>
                </a:cubicBezTo>
                <a:cubicBezTo>
                  <a:pt x="322120" y="1465445"/>
                  <a:pt x="334212" y="1462474"/>
                  <a:pt x="335910" y="1449110"/>
                </a:cubicBezTo>
                <a:cubicBezTo>
                  <a:pt x="344289" y="1450275"/>
                  <a:pt x="343972" y="1460141"/>
                  <a:pt x="352351" y="1461413"/>
                </a:cubicBezTo>
                <a:cubicBezTo>
                  <a:pt x="361685" y="1458444"/>
                  <a:pt x="384385" y="1468838"/>
                  <a:pt x="381098" y="1453246"/>
                </a:cubicBezTo>
                <a:cubicBezTo>
                  <a:pt x="389689" y="1458337"/>
                  <a:pt x="397114" y="1464595"/>
                  <a:pt x="405706" y="1469688"/>
                </a:cubicBezTo>
                <a:cubicBezTo>
                  <a:pt x="410904" y="1468732"/>
                  <a:pt x="411115" y="1457383"/>
                  <a:pt x="405706" y="1457276"/>
                </a:cubicBezTo>
                <a:cubicBezTo>
                  <a:pt x="432756" y="1434896"/>
                  <a:pt x="433073" y="1385784"/>
                  <a:pt x="459273" y="1362659"/>
                </a:cubicBezTo>
                <a:cubicBezTo>
                  <a:pt x="471682" y="1362659"/>
                  <a:pt x="483987" y="1362659"/>
                  <a:pt x="496292" y="1362659"/>
                </a:cubicBezTo>
                <a:cubicBezTo>
                  <a:pt x="498308" y="1349718"/>
                  <a:pt x="488867" y="1348127"/>
                  <a:pt x="492156" y="1333914"/>
                </a:cubicBezTo>
                <a:cubicBezTo>
                  <a:pt x="500324" y="1346006"/>
                  <a:pt x="519523" y="1338581"/>
                  <a:pt x="525144" y="1325639"/>
                </a:cubicBezTo>
                <a:cubicBezTo>
                  <a:pt x="544239" y="1329671"/>
                  <a:pt x="549965" y="1320335"/>
                  <a:pt x="562164" y="1317472"/>
                </a:cubicBezTo>
                <a:close/>
                <a:moveTo>
                  <a:pt x="117823" y="1317472"/>
                </a:moveTo>
                <a:cubicBezTo>
                  <a:pt x="134688" y="1317048"/>
                  <a:pt x="151554" y="1316624"/>
                  <a:pt x="163116" y="1321503"/>
                </a:cubicBezTo>
                <a:cubicBezTo>
                  <a:pt x="163116" y="1332428"/>
                  <a:pt x="164600" y="1344945"/>
                  <a:pt x="158979" y="1350355"/>
                </a:cubicBezTo>
                <a:cubicBezTo>
                  <a:pt x="145826" y="1353961"/>
                  <a:pt x="150493" y="1339641"/>
                  <a:pt x="142538" y="1337945"/>
                </a:cubicBezTo>
                <a:cubicBezTo>
                  <a:pt x="127793" y="1336884"/>
                  <a:pt x="127369" y="1350355"/>
                  <a:pt x="113791" y="1350355"/>
                </a:cubicBezTo>
                <a:cubicBezTo>
                  <a:pt x="98940" y="1339111"/>
                  <a:pt x="112413" y="1330096"/>
                  <a:pt x="117823" y="1317472"/>
                </a:cubicBezTo>
                <a:close/>
                <a:moveTo>
                  <a:pt x="301055" y="1306780"/>
                </a:moveTo>
                <a:cubicBezTo>
                  <a:pt x="314157" y="1306407"/>
                  <a:pt x="327185" y="1307024"/>
                  <a:pt x="340047" y="1309199"/>
                </a:cubicBezTo>
                <a:cubicBezTo>
                  <a:pt x="334424" y="1318639"/>
                  <a:pt x="323073" y="1322352"/>
                  <a:pt x="315330" y="1329777"/>
                </a:cubicBezTo>
                <a:cubicBezTo>
                  <a:pt x="294858" y="1332429"/>
                  <a:pt x="297828" y="1331792"/>
                  <a:pt x="282447" y="1325639"/>
                </a:cubicBezTo>
                <a:cubicBezTo>
                  <a:pt x="269188" y="1331579"/>
                  <a:pt x="247868" y="1329564"/>
                  <a:pt x="228881" y="1329777"/>
                </a:cubicBezTo>
                <a:cubicBezTo>
                  <a:pt x="213394" y="1333914"/>
                  <a:pt x="185709" y="1348445"/>
                  <a:pt x="183588" y="1321502"/>
                </a:cubicBezTo>
                <a:cubicBezTo>
                  <a:pt x="221774" y="1317922"/>
                  <a:pt x="261749" y="1307898"/>
                  <a:pt x="301055" y="1306780"/>
                </a:cubicBezTo>
                <a:close/>
                <a:moveTo>
                  <a:pt x="368898" y="1296787"/>
                </a:moveTo>
                <a:cubicBezTo>
                  <a:pt x="376324" y="1305803"/>
                  <a:pt x="394250" y="1304319"/>
                  <a:pt x="401782" y="1313335"/>
                </a:cubicBezTo>
                <a:cubicBezTo>
                  <a:pt x="399660" y="1316622"/>
                  <a:pt x="397539" y="1320017"/>
                  <a:pt x="397645" y="1325638"/>
                </a:cubicBezTo>
                <a:cubicBezTo>
                  <a:pt x="375156" y="1327760"/>
                  <a:pt x="359458" y="1322775"/>
                  <a:pt x="348320" y="1313335"/>
                </a:cubicBezTo>
                <a:cubicBezTo>
                  <a:pt x="352989" y="1305591"/>
                  <a:pt x="364231" y="1304636"/>
                  <a:pt x="368898" y="1296787"/>
                </a:cubicBezTo>
                <a:close/>
                <a:moveTo>
                  <a:pt x="862670" y="1263904"/>
                </a:moveTo>
                <a:cubicBezTo>
                  <a:pt x="862140" y="1280133"/>
                  <a:pt x="844744" y="1276526"/>
                  <a:pt x="854397" y="1292755"/>
                </a:cubicBezTo>
                <a:cubicBezTo>
                  <a:pt x="867867" y="1291164"/>
                  <a:pt x="881020" y="1289149"/>
                  <a:pt x="883248" y="1276209"/>
                </a:cubicBezTo>
                <a:cubicBezTo>
                  <a:pt x="873489" y="1275042"/>
                  <a:pt x="875612" y="1261995"/>
                  <a:pt x="862670" y="1263904"/>
                </a:cubicBezTo>
                <a:close/>
                <a:moveTo>
                  <a:pt x="1014992" y="1255842"/>
                </a:moveTo>
                <a:cubicBezTo>
                  <a:pt x="1007248" y="1303045"/>
                  <a:pt x="1032387" y="1338474"/>
                  <a:pt x="1014992" y="1371038"/>
                </a:cubicBezTo>
                <a:cubicBezTo>
                  <a:pt x="1028993" y="1376235"/>
                  <a:pt x="1030691" y="1393844"/>
                  <a:pt x="1047980" y="1395753"/>
                </a:cubicBezTo>
                <a:cubicBezTo>
                  <a:pt x="1073969" y="1397026"/>
                  <a:pt x="1082242" y="1380691"/>
                  <a:pt x="1109715" y="1383343"/>
                </a:cubicBezTo>
                <a:cubicBezTo>
                  <a:pt x="1108867" y="1371568"/>
                  <a:pt x="1125626" y="1363082"/>
                  <a:pt x="1126050" y="1350353"/>
                </a:cubicBezTo>
                <a:cubicBezTo>
                  <a:pt x="1126581" y="1334548"/>
                  <a:pt x="1120003" y="1329775"/>
                  <a:pt x="1109609" y="1317472"/>
                </a:cubicBezTo>
                <a:cubicBezTo>
                  <a:pt x="1083727" y="1319911"/>
                  <a:pt x="1071954" y="1308455"/>
                  <a:pt x="1060177" y="1296893"/>
                </a:cubicBezTo>
                <a:cubicBezTo>
                  <a:pt x="1062936" y="1281830"/>
                  <a:pt x="1051267" y="1281193"/>
                  <a:pt x="1052010" y="1268147"/>
                </a:cubicBezTo>
                <a:cubicBezTo>
                  <a:pt x="1039601" y="1264117"/>
                  <a:pt x="1027402" y="1259767"/>
                  <a:pt x="1014992" y="1255842"/>
                </a:cubicBezTo>
                <a:close/>
                <a:moveTo>
                  <a:pt x="578712" y="1235159"/>
                </a:moveTo>
                <a:cubicBezTo>
                  <a:pt x="588151" y="1238554"/>
                  <a:pt x="589955" y="1260405"/>
                  <a:pt x="582847" y="1268043"/>
                </a:cubicBezTo>
                <a:cubicBezTo>
                  <a:pt x="573513" y="1264967"/>
                  <a:pt x="581258" y="1244919"/>
                  <a:pt x="578712" y="1235159"/>
                </a:cubicBezTo>
                <a:close/>
                <a:moveTo>
                  <a:pt x="990276" y="1226884"/>
                </a:moveTo>
                <a:cubicBezTo>
                  <a:pt x="969591" y="1229536"/>
                  <a:pt x="957499" y="1240780"/>
                  <a:pt x="936814" y="1243326"/>
                </a:cubicBezTo>
                <a:cubicBezTo>
                  <a:pt x="926633" y="1239719"/>
                  <a:pt x="904887" y="1235264"/>
                  <a:pt x="895660" y="1243326"/>
                </a:cubicBezTo>
                <a:cubicBezTo>
                  <a:pt x="896508" y="1269844"/>
                  <a:pt x="930237" y="1263480"/>
                  <a:pt x="957288" y="1263904"/>
                </a:cubicBezTo>
                <a:cubicBezTo>
                  <a:pt x="963864" y="1246401"/>
                  <a:pt x="1003853" y="1259024"/>
                  <a:pt x="1002581" y="1243326"/>
                </a:cubicBezTo>
                <a:cubicBezTo>
                  <a:pt x="994095" y="1242158"/>
                  <a:pt x="994306" y="1232294"/>
                  <a:pt x="990276" y="1226884"/>
                </a:cubicBezTo>
                <a:close/>
                <a:moveTo>
                  <a:pt x="2031280" y="1214579"/>
                </a:moveTo>
                <a:cubicBezTo>
                  <a:pt x="2025553" y="1226036"/>
                  <a:pt x="2001155" y="1250857"/>
                  <a:pt x="2023007" y="1263904"/>
                </a:cubicBezTo>
                <a:cubicBezTo>
                  <a:pt x="2030113" y="1261358"/>
                  <a:pt x="2022690" y="1244386"/>
                  <a:pt x="2031280" y="1243326"/>
                </a:cubicBezTo>
                <a:cubicBezTo>
                  <a:pt x="2058860" y="1243219"/>
                  <a:pt x="2043585" y="1285860"/>
                  <a:pt x="2072437" y="1284376"/>
                </a:cubicBezTo>
                <a:cubicBezTo>
                  <a:pt x="2075089" y="1280133"/>
                  <a:pt x="2069043" y="1267404"/>
                  <a:pt x="2072437" y="1263904"/>
                </a:cubicBezTo>
                <a:cubicBezTo>
                  <a:pt x="2073074" y="1263161"/>
                  <a:pt x="2080499" y="1264647"/>
                  <a:pt x="2080605" y="1263904"/>
                </a:cubicBezTo>
                <a:cubicBezTo>
                  <a:pt x="2084635" y="1248947"/>
                  <a:pt x="2083151" y="1230490"/>
                  <a:pt x="2080605" y="1218611"/>
                </a:cubicBezTo>
                <a:cubicBezTo>
                  <a:pt x="2066920" y="1218611"/>
                  <a:pt x="2066603" y="1232081"/>
                  <a:pt x="2051858" y="1231021"/>
                </a:cubicBezTo>
                <a:cubicBezTo>
                  <a:pt x="2054722" y="1215746"/>
                  <a:pt x="2037432" y="1220732"/>
                  <a:pt x="2031280" y="1214579"/>
                </a:cubicBezTo>
                <a:close/>
                <a:moveTo>
                  <a:pt x="1010854" y="1189864"/>
                </a:moveTo>
                <a:cubicBezTo>
                  <a:pt x="990276" y="1182015"/>
                  <a:pt x="988898" y="1217020"/>
                  <a:pt x="1002581" y="1218611"/>
                </a:cubicBezTo>
                <a:cubicBezTo>
                  <a:pt x="1002155" y="1205882"/>
                  <a:pt x="1007565" y="1198987"/>
                  <a:pt x="1010854" y="1189864"/>
                </a:cubicBezTo>
                <a:close/>
                <a:moveTo>
                  <a:pt x="2023112" y="1161119"/>
                </a:moveTo>
                <a:cubicBezTo>
                  <a:pt x="2015369" y="1160163"/>
                  <a:pt x="2014097" y="1165786"/>
                  <a:pt x="2006672" y="1165256"/>
                </a:cubicBezTo>
                <a:cubicBezTo>
                  <a:pt x="2003383" y="1183606"/>
                  <a:pt x="2010491" y="1191562"/>
                  <a:pt x="2027250" y="1189971"/>
                </a:cubicBezTo>
                <a:cubicBezTo>
                  <a:pt x="2027144" y="1178939"/>
                  <a:pt x="2028735" y="1166316"/>
                  <a:pt x="2023112" y="1161119"/>
                </a:cubicBezTo>
                <a:close/>
                <a:moveTo>
                  <a:pt x="2171524" y="1152938"/>
                </a:moveTo>
                <a:cubicBezTo>
                  <a:pt x="2175966" y="1152527"/>
                  <a:pt x="2181005" y="1154119"/>
                  <a:pt x="2183604" y="1156876"/>
                </a:cubicBezTo>
                <a:cubicBezTo>
                  <a:pt x="2180739" y="1169817"/>
                  <a:pt x="2172677" y="1162286"/>
                  <a:pt x="2163025" y="1161012"/>
                </a:cubicBezTo>
                <a:cubicBezTo>
                  <a:pt x="2163237" y="1155762"/>
                  <a:pt x="2167082" y="1153349"/>
                  <a:pt x="2171524" y="1152938"/>
                </a:cubicBezTo>
                <a:close/>
                <a:moveTo>
                  <a:pt x="2237062" y="1132267"/>
                </a:moveTo>
                <a:cubicBezTo>
                  <a:pt x="2242790" y="1131419"/>
                  <a:pt x="2243638" y="1136405"/>
                  <a:pt x="2245336" y="1136405"/>
                </a:cubicBezTo>
                <a:cubicBezTo>
                  <a:pt x="2258064" y="1136192"/>
                  <a:pt x="2274400" y="1146376"/>
                  <a:pt x="2290628" y="1144572"/>
                </a:cubicBezTo>
                <a:cubicBezTo>
                  <a:pt x="2293704" y="1169606"/>
                  <a:pt x="2287765" y="1185622"/>
                  <a:pt x="2278219" y="1198033"/>
                </a:cubicBezTo>
                <a:cubicBezTo>
                  <a:pt x="2262943" y="1199624"/>
                  <a:pt x="2267398" y="1181379"/>
                  <a:pt x="2249367" y="1185728"/>
                </a:cubicBezTo>
                <a:cubicBezTo>
                  <a:pt x="2232183" y="1182228"/>
                  <a:pt x="2240349" y="1204185"/>
                  <a:pt x="2232924" y="1210443"/>
                </a:cubicBezTo>
                <a:cubicBezTo>
                  <a:pt x="2221258" y="1204185"/>
                  <a:pt x="2223909" y="1183713"/>
                  <a:pt x="2212346" y="1177561"/>
                </a:cubicBezTo>
                <a:cubicBezTo>
                  <a:pt x="2213724" y="1146482"/>
                  <a:pt x="2218287" y="1135344"/>
                  <a:pt x="2237062" y="1132267"/>
                </a:cubicBezTo>
                <a:close/>
                <a:moveTo>
                  <a:pt x="862670" y="1111688"/>
                </a:moveTo>
                <a:cubicBezTo>
                  <a:pt x="861927" y="1123250"/>
                  <a:pt x="875080" y="1121235"/>
                  <a:pt x="874973" y="1132266"/>
                </a:cubicBezTo>
                <a:cubicBezTo>
                  <a:pt x="882081" y="1132479"/>
                  <a:pt x="885581" y="1129084"/>
                  <a:pt x="887385" y="1124099"/>
                </a:cubicBezTo>
                <a:cubicBezTo>
                  <a:pt x="877308" y="1121660"/>
                  <a:pt x="878580" y="1108082"/>
                  <a:pt x="862670" y="1111688"/>
                </a:cubicBezTo>
                <a:close/>
                <a:moveTo>
                  <a:pt x="2097152" y="1103415"/>
                </a:moveTo>
                <a:cubicBezTo>
                  <a:pt x="2097364" y="1109142"/>
                  <a:pt x="2095243" y="1112431"/>
                  <a:pt x="2093015" y="1115720"/>
                </a:cubicBezTo>
                <a:cubicBezTo>
                  <a:pt x="2098636" y="1117098"/>
                  <a:pt x="2100971" y="1121660"/>
                  <a:pt x="2109457" y="1119856"/>
                </a:cubicBezTo>
                <a:cubicBezTo>
                  <a:pt x="2110200" y="1109566"/>
                  <a:pt x="2103198" y="1107021"/>
                  <a:pt x="2097152" y="1103415"/>
                </a:cubicBezTo>
                <a:close/>
                <a:moveTo>
                  <a:pt x="2270053" y="1095142"/>
                </a:moveTo>
                <a:cubicBezTo>
                  <a:pt x="2290843" y="1093551"/>
                  <a:pt x="2308558" y="1095035"/>
                  <a:pt x="2302935" y="1119857"/>
                </a:cubicBezTo>
                <a:cubicBezTo>
                  <a:pt x="2285752" y="1124313"/>
                  <a:pt x="2284797" y="1120918"/>
                  <a:pt x="2265915" y="1119857"/>
                </a:cubicBezTo>
                <a:cubicBezTo>
                  <a:pt x="2262945" y="1107234"/>
                  <a:pt x="2273022" y="1107764"/>
                  <a:pt x="2270053" y="1095142"/>
                </a:cubicBezTo>
                <a:close/>
                <a:moveTo>
                  <a:pt x="1031432" y="1053879"/>
                </a:moveTo>
                <a:cubicBezTo>
                  <a:pt x="1016795" y="1060137"/>
                  <a:pt x="1012234" y="1076154"/>
                  <a:pt x="998549" y="1082836"/>
                </a:cubicBezTo>
                <a:cubicBezTo>
                  <a:pt x="989746" y="1068092"/>
                  <a:pt x="983170" y="1081563"/>
                  <a:pt x="973836" y="1086973"/>
                </a:cubicBezTo>
                <a:cubicBezTo>
                  <a:pt x="973941" y="1079867"/>
                  <a:pt x="970652" y="1076366"/>
                  <a:pt x="965561" y="1074563"/>
                </a:cubicBezTo>
                <a:cubicBezTo>
                  <a:pt x="961105" y="1088777"/>
                  <a:pt x="951030" y="1111688"/>
                  <a:pt x="969698" y="1115613"/>
                </a:cubicBezTo>
                <a:cubicBezTo>
                  <a:pt x="973197" y="1109566"/>
                  <a:pt x="979988" y="1106810"/>
                  <a:pt x="990276" y="1107445"/>
                </a:cubicBezTo>
                <a:cubicBezTo>
                  <a:pt x="997384" y="1122295"/>
                  <a:pt x="1011702" y="1129933"/>
                  <a:pt x="1023264" y="1140328"/>
                </a:cubicBezTo>
                <a:cubicBezTo>
                  <a:pt x="1031645" y="1126858"/>
                  <a:pt x="1025493" y="1098641"/>
                  <a:pt x="1027296" y="1078593"/>
                </a:cubicBezTo>
                <a:cubicBezTo>
                  <a:pt x="1028252" y="1072229"/>
                  <a:pt x="1043101" y="1059500"/>
                  <a:pt x="1031432" y="1053879"/>
                </a:cubicBezTo>
                <a:close/>
                <a:moveTo>
                  <a:pt x="2244599" y="1046129"/>
                </a:moveTo>
                <a:cubicBezTo>
                  <a:pt x="2251807" y="1047886"/>
                  <a:pt x="2258092" y="1051837"/>
                  <a:pt x="2261778" y="1058228"/>
                </a:cubicBezTo>
                <a:cubicBezTo>
                  <a:pt x="2260080" y="1072867"/>
                  <a:pt x="2246079" y="1075413"/>
                  <a:pt x="2245336" y="1091111"/>
                </a:cubicBezTo>
                <a:cubicBezTo>
                  <a:pt x="2234518" y="1084110"/>
                  <a:pt x="2210121" y="1090794"/>
                  <a:pt x="2200043" y="1082943"/>
                </a:cubicBezTo>
                <a:cubicBezTo>
                  <a:pt x="2193043" y="1055337"/>
                  <a:pt x="2222976" y="1040859"/>
                  <a:pt x="2244599" y="1046129"/>
                </a:cubicBezTo>
                <a:close/>
                <a:moveTo>
                  <a:pt x="27986" y="1032794"/>
                </a:moveTo>
                <a:cubicBezTo>
                  <a:pt x="34384" y="1032241"/>
                  <a:pt x="41239" y="1033619"/>
                  <a:pt x="47816" y="1037650"/>
                </a:cubicBezTo>
                <a:cubicBezTo>
                  <a:pt x="56302" y="1070320"/>
                  <a:pt x="25964" y="1082838"/>
                  <a:pt x="2627" y="1070533"/>
                </a:cubicBezTo>
                <a:cubicBezTo>
                  <a:pt x="-6283" y="1053508"/>
                  <a:pt x="8793" y="1034455"/>
                  <a:pt x="27986" y="1032794"/>
                </a:cubicBezTo>
                <a:close/>
                <a:moveTo>
                  <a:pt x="636202" y="1017072"/>
                </a:moveTo>
                <a:cubicBezTo>
                  <a:pt x="640127" y="1024073"/>
                  <a:pt x="649780" y="1025345"/>
                  <a:pt x="652645" y="1033620"/>
                </a:cubicBezTo>
                <a:cubicBezTo>
                  <a:pt x="652645" y="1043167"/>
                  <a:pt x="652645" y="1052819"/>
                  <a:pt x="652645" y="1062365"/>
                </a:cubicBezTo>
                <a:cubicBezTo>
                  <a:pt x="655932" y="1072866"/>
                  <a:pt x="656888" y="1085595"/>
                  <a:pt x="665055" y="1091112"/>
                </a:cubicBezTo>
                <a:cubicBezTo>
                  <a:pt x="654023" y="1102037"/>
                  <a:pt x="642885" y="1112857"/>
                  <a:pt x="628035" y="1119857"/>
                </a:cubicBezTo>
                <a:cubicBezTo>
                  <a:pt x="606713" y="1119222"/>
                  <a:pt x="599820" y="1104159"/>
                  <a:pt x="591015" y="1091112"/>
                </a:cubicBezTo>
                <a:cubicBezTo>
                  <a:pt x="593667" y="1069049"/>
                  <a:pt x="609896" y="1060669"/>
                  <a:pt x="611488" y="1037650"/>
                </a:cubicBezTo>
                <a:cubicBezTo>
                  <a:pt x="625913" y="1036907"/>
                  <a:pt x="632278" y="1028210"/>
                  <a:pt x="636202" y="1017072"/>
                </a:cubicBezTo>
                <a:close/>
                <a:moveTo>
                  <a:pt x="471682" y="975916"/>
                </a:moveTo>
                <a:cubicBezTo>
                  <a:pt x="487912" y="973370"/>
                  <a:pt x="489928" y="985038"/>
                  <a:pt x="492261" y="996494"/>
                </a:cubicBezTo>
                <a:cubicBezTo>
                  <a:pt x="486957" y="1002117"/>
                  <a:pt x="472848" y="1002117"/>
                  <a:pt x="467544" y="996494"/>
                </a:cubicBezTo>
                <a:cubicBezTo>
                  <a:pt x="466272" y="986949"/>
                  <a:pt x="468287" y="980689"/>
                  <a:pt x="471682" y="975916"/>
                </a:cubicBezTo>
                <a:close/>
                <a:moveTo>
                  <a:pt x="346087" y="967501"/>
                </a:moveTo>
                <a:cubicBezTo>
                  <a:pt x="355892" y="967218"/>
                  <a:pt x="364205" y="977720"/>
                  <a:pt x="364762" y="988221"/>
                </a:cubicBezTo>
                <a:cubicBezTo>
                  <a:pt x="350018" y="996070"/>
                  <a:pt x="338669" y="987053"/>
                  <a:pt x="336017" y="971779"/>
                </a:cubicBezTo>
                <a:cubicBezTo>
                  <a:pt x="339385" y="968888"/>
                  <a:pt x="342819" y="967596"/>
                  <a:pt x="346087" y="967501"/>
                </a:cubicBezTo>
                <a:close/>
                <a:moveTo>
                  <a:pt x="2237063" y="934652"/>
                </a:moveTo>
                <a:cubicBezTo>
                  <a:pt x="2250853" y="937410"/>
                  <a:pt x="2259445" y="945366"/>
                  <a:pt x="2257641" y="963504"/>
                </a:cubicBezTo>
                <a:cubicBezTo>
                  <a:pt x="2243321" y="967005"/>
                  <a:pt x="2235791" y="977187"/>
                  <a:pt x="2216485" y="975809"/>
                </a:cubicBezTo>
                <a:cubicBezTo>
                  <a:pt x="2217970" y="962125"/>
                  <a:pt x="2228790" y="957989"/>
                  <a:pt x="2237063" y="951094"/>
                </a:cubicBezTo>
                <a:cubicBezTo>
                  <a:pt x="2232290" y="944942"/>
                  <a:pt x="2232290" y="940699"/>
                  <a:pt x="2237063" y="934652"/>
                </a:cubicBezTo>
                <a:close/>
                <a:moveTo>
                  <a:pt x="235644" y="913795"/>
                </a:moveTo>
                <a:cubicBezTo>
                  <a:pt x="251635" y="912721"/>
                  <a:pt x="268819" y="915877"/>
                  <a:pt x="278313" y="922348"/>
                </a:cubicBezTo>
                <a:cubicBezTo>
                  <a:pt x="278313" y="926484"/>
                  <a:pt x="278313" y="930621"/>
                  <a:pt x="278313" y="934757"/>
                </a:cubicBezTo>
                <a:cubicBezTo>
                  <a:pt x="264734" y="943138"/>
                  <a:pt x="243309" y="943669"/>
                  <a:pt x="224851" y="947062"/>
                </a:cubicBezTo>
                <a:cubicBezTo>
                  <a:pt x="215835" y="942289"/>
                  <a:pt x="209896" y="934546"/>
                  <a:pt x="200136" y="930621"/>
                </a:cubicBezTo>
                <a:cubicBezTo>
                  <a:pt x="204856" y="920173"/>
                  <a:pt x="219653" y="914869"/>
                  <a:pt x="235644" y="913795"/>
                </a:cubicBezTo>
                <a:close/>
                <a:moveTo>
                  <a:pt x="389476" y="901875"/>
                </a:moveTo>
                <a:cubicBezTo>
                  <a:pt x="407403" y="901769"/>
                  <a:pt x="427557" y="899436"/>
                  <a:pt x="434769" y="910042"/>
                </a:cubicBezTo>
                <a:cubicBezTo>
                  <a:pt x="432543" y="928499"/>
                  <a:pt x="417160" y="933591"/>
                  <a:pt x="401781" y="938895"/>
                </a:cubicBezTo>
                <a:cubicBezTo>
                  <a:pt x="405281" y="918954"/>
                  <a:pt x="381946" y="925847"/>
                  <a:pt x="389476" y="901875"/>
                </a:cubicBezTo>
                <a:close/>
                <a:moveTo>
                  <a:pt x="463412" y="901771"/>
                </a:moveTo>
                <a:cubicBezTo>
                  <a:pt x="484201" y="898906"/>
                  <a:pt x="497780" y="903149"/>
                  <a:pt x="504567" y="914074"/>
                </a:cubicBezTo>
                <a:cubicBezTo>
                  <a:pt x="504356" y="931683"/>
                  <a:pt x="469244" y="914500"/>
                  <a:pt x="463412" y="926486"/>
                </a:cubicBezTo>
                <a:cubicBezTo>
                  <a:pt x="451848" y="922349"/>
                  <a:pt x="464579" y="908983"/>
                  <a:pt x="463412" y="901771"/>
                </a:cubicBezTo>
                <a:close/>
                <a:moveTo>
                  <a:pt x="187831" y="893496"/>
                </a:moveTo>
                <a:cubicBezTo>
                  <a:pt x="193665" y="899117"/>
                  <a:pt x="193665" y="916939"/>
                  <a:pt x="187831" y="922347"/>
                </a:cubicBezTo>
                <a:cubicBezTo>
                  <a:pt x="182316" y="922347"/>
                  <a:pt x="176799" y="922347"/>
                  <a:pt x="171391" y="922347"/>
                </a:cubicBezTo>
                <a:cubicBezTo>
                  <a:pt x="171497" y="915348"/>
                  <a:pt x="168313" y="911635"/>
                  <a:pt x="163222" y="909937"/>
                </a:cubicBezTo>
                <a:cubicBezTo>
                  <a:pt x="167571" y="900602"/>
                  <a:pt x="175634" y="894981"/>
                  <a:pt x="187831" y="893496"/>
                </a:cubicBezTo>
                <a:close/>
                <a:moveTo>
                  <a:pt x="107614" y="875584"/>
                </a:moveTo>
                <a:cubicBezTo>
                  <a:pt x="119998" y="874669"/>
                  <a:pt x="133735" y="877692"/>
                  <a:pt x="142538" y="881192"/>
                </a:cubicBezTo>
                <a:cubicBezTo>
                  <a:pt x="132143" y="892541"/>
                  <a:pt x="97032" y="914500"/>
                  <a:pt x="80803" y="893602"/>
                </a:cubicBezTo>
                <a:cubicBezTo>
                  <a:pt x="84198" y="881351"/>
                  <a:pt x="95230" y="876498"/>
                  <a:pt x="107614" y="875584"/>
                </a:cubicBezTo>
                <a:close/>
                <a:moveTo>
                  <a:pt x="2302934" y="835898"/>
                </a:moveTo>
                <a:cubicBezTo>
                  <a:pt x="2293493" y="834837"/>
                  <a:pt x="2287448" y="836959"/>
                  <a:pt x="2286494" y="844171"/>
                </a:cubicBezTo>
                <a:cubicBezTo>
                  <a:pt x="2292326" y="845125"/>
                  <a:pt x="2293493" y="850959"/>
                  <a:pt x="2298797" y="852444"/>
                </a:cubicBezTo>
                <a:cubicBezTo>
                  <a:pt x="2297843" y="844701"/>
                  <a:pt x="2303466" y="843323"/>
                  <a:pt x="2302934" y="835898"/>
                </a:cubicBezTo>
                <a:close/>
                <a:moveTo>
                  <a:pt x="2238070" y="810906"/>
                </a:moveTo>
                <a:cubicBezTo>
                  <a:pt x="2233158" y="811481"/>
                  <a:pt x="2228603" y="813994"/>
                  <a:pt x="2224757" y="819563"/>
                </a:cubicBezTo>
                <a:cubicBezTo>
                  <a:pt x="2231972" y="823275"/>
                  <a:pt x="2237488" y="828790"/>
                  <a:pt x="2241305" y="836003"/>
                </a:cubicBezTo>
                <a:cubicBezTo>
                  <a:pt x="2252656" y="826245"/>
                  <a:pt x="2275673" y="846505"/>
                  <a:pt x="2282464" y="827836"/>
                </a:cubicBezTo>
                <a:cubicBezTo>
                  <a:pt x="2270767" y="824893"/>
                  <a:pt x="2252808" y="809181"/>
                  <a:pt x="2238070" y="810906"/>
                </a:cubicBezTo>
                <a:close/>
                <a:moveTo>
                  <a:pt x="2146476" y="782543"/>
                </a:moveTo>
                <a:cubicBezTo>
                  <a:pt x="2133854" y="779467"/>
                  <a:pt x="2138627" y="793892"/>
                  <a:pt x="2126005" y="790816"/>
                </a:cubicBezTo>
                <a:cubicBezTo>
                  <a:pt x="2114124" y="791346"/>
                  <a:pt x="2099062" y="788483"/>
                  <a:pt x="2093015" y="794848"/>
                </a:cubicBezTo>
                <a:cubicBezTo>
                  <a:pt x="2092272" y="814365"/>
                  <a:pt x="2108609" y="821365"/>
                  <a:pt x="2121762" y="815424"/>
                </a:cubicBezTo>
                <a:cubicBezTo>
                  <a:pt x="2123246" y="833033"/>
                  <a:pt x="2141066" y="834518"/>
                  <a:pt x="2138202" y="856582"/>
                </a:cubicBezTo>
                <a:cubicBezTo>
                  <a:pt x="2151567" y="854142"/>
                  <a:pt x="2157402" y="859339"/>
                  <a:pt x="2167055" y="860613"/>
                </a:cubicBezTo>
                <a:cubicBezTo>
                  <a:pt x="2173419" y="853187"/>
                  <a:pt x="2173419" y="826988"/>
                  <a:pt x="2167161" y="819563"/>
                </a:cubicBezTo>
                <a:cubicBezTo>
                  <a:pt x="2159840" y="819563"/>
                  <a:pt x="2143188" y="830700"/>
                  <a:pt x="2138308" y="819563"/>
                </a:cubicBezTo>
                <a:cubicBezTo>
                  <a:pt x="2138945" y="810546"/>
                  <a:pt x="2148703" y="810757"/>
                  <a:pt x="2158886" y="811288"/>
                </a:cubicBezTo>
                <a:cubicBezTo>
                  <a:pt x="2156765" y="799726"/>
                  <a:pt x="2148916" y="793787"/>
                  <a:pt x="2146476" y="782543"/>
                </a:cubicBezTo>
                <a:close/>
                <a:moveTo>
                  <a:pt x="2237063" y="749661"/>
                </a:moveTo>
                <a:cubicBezTo>
                  <a:pt x="2261672" y="742873"/>
                  <a:pt x="2267189" y="786998"/>
                  <a:pt x="2237063" y="778406"/>
                </a:cubicBezTo>
                <a:cubicBezTo>
                  <a:pt x="2237063" y="768861"/>
                  <a:pt x="2237063" y="759208"/>
                  <a:pt x="2237063" y="749661"/>
                </a:cubicBezTo>
                <a:close/>
                <a:moveTo>
                  <a:pt x="200135" y="724945"/>
                </a:moveTo>
                <a:cubicBezTo>
                  <a:pt x="206500" y="733325"/>
                  <a:pt x="206500" y="761752"/>
                  <a:pt x="200135" y="770132"/>
                </a:cubicBezTo>
                <a:cubicBezTo>
                  <a:pt x="183589" y="774375"/>
                  <a:pt x="181891" y="763768"/>
                  <a:pt x="175527" y="757829"/>
                </a:cubicBezTo>
                <a:cubicBezTo>
                  <a:pt x="179240" y="742341"/>
                  <a:pt x="186876" y="730779"/>
                  <a:pt x="200135" y="724945"/>
                </a:cubicBezTo>
                <a:close/>
                <a:moveTo>
                  <a:pt x="1121912" y="720701"/>
                </a:moveTo>
                <a:cubicBezTo>
                  <a:pt x="1130503" y="730778"/>
                  <a:pt x="1127746" y="729505"/>
                  <a:pt x="1126049" y="745416"/>
                </a:cubicBezTo>
                <a:cubicBezTo>
                  <a:pt x="1119154" y="745416"/>
                  <a:pt x="1112259" y="745416"/>
                  <a:pt x="1105471" y="745416"/>
                </a:cubicBezTo>
                <a:cubicBezTo>
                  <a:pt x="1105471" y="738628"/>
                  <a:pt x="1105471" y="731733"/>
                  <a:pt x="1105471" y="724838"/>
                </a:cubicBezTo>
                <a:cubicBezTo>
                  <a:pt x="1112896" y="725262"/>
                  <a:pt x="1114170" y="719747"/>
                  <a:pt x="1121912" y="720701"/>
                </a:cubicBezTo>
                <a:close/>
                <a:moveTo>
                  <a:pt x="537556" y="712641"/>
                </a:moveTo>
                <a:cubicBezTo>
                  <a:pt x="541693" y="712641"/>
                  <a:pt x="545723" y="712641"/>
                  <a:pt x="549860" y="712641"/>
                </a:cubicBezTo>
                <a:cubicBezTo>
                  <a:pt x="562165" y="728976"/>
                  <a:pt x="544027" y="743403"/>
                  <a:pt x="533313" y="749661"/>
                </a:cubicBezTo>
                <a:cubicBezTo>
                  <a:pt x="535116" y="769389"/>
                  <a:pt x="528540" y="793045"/>
                  <a:pt x="512946" y="798984"/>
                </a:cubicBezTo>
                <a:cubicBezTo>
                  <a:pt x="506901" y="785090"/>
                  <a:pt x="518037" y="776815"/>
                  <a:pt x="521115" y="766102"/>
                </a:cubicBezTo>
                <a:cubicBezTo>
                  <a:pt x="522599" y="761116"/>
                  <a:pt x="519523" y="754645"/>
                  <a:pt x="521115" y="749661"/>
                </a:cubicBezTo>
                <a:cubicBezTo>
                  <a:pt x="525358" y="736613"/>
                  <a:pt x="536178" y="726431"/>
                  <a:pt x="537556" y="712641"/>
                </a:cubicBezTo>
                <a:close/>
                <a:moveTo>
                  <a:pt x="2023112" y="712533"/>
                </a:moveTo>
                <a:cubicBezTo>
                  <a:pt x="2011550" y="719959"/>
                  <a:pt x="2010065" y="751994"/>
                  <a:pt x="2035523" y="745417"/>
                </a:cubicBezTo>
                <a:cubicBezTo>
                  <a:pt x="2032554" y="733324"/>
                  <a:pt x="2034356" y="716352"/>
                  <a:pt x="2023112" y="712533"/>
                </a:cubicBezTo>
                <a:close/>
                <a:moveTo>
                  <a:pt x="825544" y="704154"/>
                </a:moveTo>
                <a:cubicBezTo>
                  <a:pt x="843472" y="701397"/>
                  <a:pt x="848350" y="711579"/>
                  <a:pt x="854397" y="720596"/>
                </a:cubicBezTo>
                <a:cubicBezTo>
                  <a:pt x="852913" y="732901"/>
                  <a:pt x="852063" y="745629"/>
                  <a:pt x="842092" y="749449"/>
                </a:cubicBezTo>
                <a:cubicBezTo>
                  <a:pt x="851109" y="775435"/>
                  <a:pt x="897675" y="783710"/>
                  <a:pt x="879006" y="823593"/>
                </a:cubicBezTo>
                <a:cubicBezTo>
                  <a:pt x="858216" y="825184"/>
                  <a:pt x="852381" y="811925"/>
                  <a:pt x="841986" y="803015"/>
                </a:cubicBezTo>
                <a:cubicBezTo>
                  <a:pt x="826818" y="800363"/>
                  <a:pt x="821514" y="787847"/>
                  <a:pt x="813135" y="778300"/>
                </a:cubicBezTo>
                <a:cubicBezTo>
                  <a:pt x="794891" y="782860"/>
                  <a:pt x="796693" y="767375"/>
                  <a:pt x="784388" y="765890"/>
                </a:cubicBezTo>
                <a:cubicBezTo>
                  <a:pt x="791496" y="755176"/>
                  <a:pt x="799132" y="744993"/>
                  <a:pt x="817378" y="745310"/>
                </a:cubicBezTo>
                <a:cubicBezTo>
                  <a:pt x="815680" y="727173"/>
                  <a:pt x="818438" y="713490"/>
                  <a:pt x="825544" y="704154"/>
                </a:cubicBezTo>
                <a:close/>
                <a:moveTo>
                  <a:pt x="714591" y="646983"/>
                </a:moveTo>
                <a:cubicBezTo>
                  <a:pt x="739732" y="669470"/>
                  <a:pt x="753415" y="703732"/>
                  <a:pt x="751505" y="753692"/>
                </a:cubicBezTo>
                <a:cubicBezTo>
                  <a:pt x="736654" y="753905"/>
                  <a:pt x="731563" y="763982"/>
                  <a:pt x="718623" y="765997"/>
                </a:cubicBezTo>
                <a:cubicBezTo>
                  <a:pt x="700379" y="770453"/>
                  <a:pt x="698150" y="758995"/>
                  <a:pt x="685740" y="757828"/>
                </a:cubicBezTo>
                <a:cubicBezTo>
                  <a:pt x="681603" y="775650"/>
                  <a:pt x="694226" y="776817"/>
                  <a:pt x="698150" y="786575"/>
                </a:cubicBezTo>
                <a:cubicBezTo>
                  <a:pt x="697939" y="806940"/>
                  <a:pt x="701332" y="830914"/>
                  <a:pt x="685740" y="836005"/>
                </a:cubicBezTo>
                <a:cubicBezTo>
                  <a:pt x="688074" y="845975"/>
                  <a:pt x="701227" y="845127"/>
                  <a:pt x="710455" y="848310"/>
                </a:cubicBezTo>
                <a:cubicBezTo>
                  <a:pt x="711728" y="857856"/>
                  <a:pt x="698575" y="852870"/>
                  <a:pt x="698150" y="860615"/>
                </a:cubicBezTo>
                <a:cubicBezTo>
                  <a:pt x="712046" y="892542"/>
                  <a:pt x="682770" y="901665"/>
                  <a:pt x="685740" y="934759"/>
                </a:cubicBezTo>
                <a:cubicBezTo>
                  <a:pt x="668238" y="932320"/>
                  <a:pt x="666646" y="945791"/>
                  <a:pt x="661025" y="955337"/>
                </a:cubicBezTo>
                <a:cubicBezTo>
                  <a:pt x="652752" y="965627"/>
                  <a:pt x="671737" y="969127"/>
                  <a:pt x="661025" y="984084"/>
                </a:cubicBezTo>
                <a:cubicBezTo>
                  <a:pt x="651372" y="985462"/>
                  <a:pt x="644053" y="989070"/>
                  <a:pt x="636310" y="992251"/>
                </a:cubicBezTo>
                <a:cubicBezTo>
                  <a:pt x="623475" y="994161"/>
                  <a:pt x="625384" y="981219"/>
                  <a:pt x="615732" y="979948"/>
                </a:cubicBezTo>
                <a:cubicBezTo>
                  <a:pt x="617006" y="969021"/>
                  <a:pt x="592713" y="983767"/>
                  <a:pt x="599184" y="967536"/>
                </a:cubicBezTo>
                <a:cubicBezTo>
                  <a:pt x="603746" y="954172"/>
                  <a:pt x="629415" y="962128"/>
                  <a:pt x="640340" y="955233"/>
                </a:cubicBezTo>
                <a:cubicBezTo>
                  <a:pt x="645009" y="931366"/>
                  <a:pt x="632704" y="924365"/>
                  <a:pt x="628035" y="909938"/>
                </a:cubicBezTo>
                <a:cubicBezTo>
                  <a:pt x="619445" y="911635"/>
                  <a:pt x="617110" y="907181"/>
                  <a:pt x="611489" y="905801"/>
                </a:cubicBezTo>
                <a:cubicBezTo>
                  <a:pt x="597593" y="904317"/>
                  <a:pt x="593987" y="912909"/>
                  <a:pt x="586773" y="918213"/>
                </a:cubicBezTo>
                <a:cubicBezTo>
                  <a:pt x="574150" y="921289"/>
                  <a:pt x="578923" y="906969"/>
                  <a:pt x="566196" y="909938"/>
                </a:cubicBezTo>
                <a:cubicBezTo>
                  <a:pt x="549011" y="910575"/>
                  <a:pt x="547844" y="927229"/>
                  <a:pt x="525144" y="922349"/>
                </a:cubicBezTo>
                <a:cubicBezTo>
                  <a:pt x="526735" y="912485"/>
                  <a:pt x="517508" y="913439"/>
                  <a:pt x="521008" y="901771"/>
                </a:cubicBezTo>
                <a:cubicBezTo>
                  <a:pt x="539040" y="897846"/>
                  <a:pt x="575000" y="911955"/>
                  <a:pt x="574469" y="889360"/>
                </a:cubicBezTo>
                <a:cubicBezTo>
                  <a:pt x="576908" y="870585"/>
                  <a:pt x="552937" y="879389"/>
                  <a:pt x="541588" y="877056"/>
                </a:cubicBezTo>
                <a:cubicBezTo>
                  <a:pt x="528644" y="874298"/>
                  <a:pt x="520795" y="869738"/>
                  <a:pt x="512839" y="868781"/>
                </a:cubicBezTo>
                <a:cubicBezTo>
                  <a:pt x="502021" y="867616"/>
                  <a:pt x="495126" y="870268"/>
                  <a:pt x="496399" y="881193"/>
                </a:cubicBezTo>
                <a:cubicBezTo>
                  <a:pt x="486322" y="871646"/>
                  <a:pt x="488337" y="870903"/>
                  <a:pt x="467546" y="864751"/>
                </a:cubicBezTo>
                <a:cubicBezTo>
                  <a:pt x="452908" y="860295"/>
                  <a:pt x="451635" y="855311"/>
                  <a:pt x="430526" y="856583"/>
                </a:cubicBezTo>
                <a:cubicBezTo>
                  <a:pt x="415782" y="853507"/>
                  <a:pt x="409737" y="841734"/>
                  <a:pt x="389476" y="844173"/>
                </a:cubicBezTo>
                <a:cubicBezTo>
                  <a:pt x="370172" y="845447"/>
                  <a:pt x="365187" y="861145"/>
                  <a:pt x="340047" y="856583"/>
                </a:cubicBezTo>
                <a:cubicBezTo>
                  <a:pt x="325409" y="856052"/>
                  <a:pt x="325090" y="841308"/>
                  <a:pt x="307163" y="844173"/>
                </a:cubicBezTo>
                <a:cubicBezTo>
                  <a:pt x="298253" y="843536"/>
                  <a:pt x="305255" y="858704"/>
                  <a:pt x="303027" y="864751"/>
                </a:cubicBezTo>
                <a:cubicBezTo>
                  <a:pt x="290298" y="867934"/>
                  <a:pt x="285420" y="883421"/>
                  <a:pt x="274280" y="889360"/>
                </a:cubicBezTo>
                <a:cubicBezTo>
                  <a:pt x="270143" y="891694"/>
                  <a:pt x="262401" y="887875"/>
                  <a:pt x="257840" y="889360"/>
                </a:cubicBezTo>
                <a:cubicBezTo>
                  <a:pt x="247974" y="892648"/>
                  <a:pt x="240125" y="909303"/>
                  <a:pt x="229093" y="901771"/>
                </a:cubicBezTo>
                <a:cubicBezTo>
                  <a:pt x="194513" y="878435"/>
                  <a:pt x="221775" y="821580"/>
                  <a:pt x="245535" y="807153"/>
                </a:cubicBezTo>
                <a:cubicBezTo>
                  <a:pt x="245111" y="789546"/>
                  <a:pt x="236412" y="761967"/>
                  <a:pt x="245535" y="741282"/>
                </a:cubicBezTo>
                <a:cubicBezTo>
                  <a:pt x="247020" y="737887"/>
                  <a:pt x="255188" y="735765"/>
                  <a:pt x="257840" y="733113"/>
                </a:cubicBezTo>
                <a:cubicBezTo>
                  <a:pt x="259218" y="731735"/>
                  <a:pt x="256462" y="726219"/>
                  <a:pt x="257840" y="724947"/>
                </a:cubicBezTo>
                <a:cubicBezTo>
                  <a:pt x="259325" y="723568"/>
                  <a:pt x="264627" y="726219"/>
                  <a:pt x="266113" y="724947"/>
                </a:cubicBezTo>
                <a:cubicBezTo>
                  <a:pt x="273008" y="718052"/>
                  <a:pt x="277886" y="710733"/>
                  <a:pt x="282555" y="704368"/>
                </a:cubicBezTo>
                <a:cubicBezTo>
                  <a:pt x="299101" y="710520"/>
                  <a:pt x="310771" y="696200"/>
                  <a:pt x="323711" y="696200"/>
                </a:cubicBezTo>
                <a:cubicBezTo>
                  <a:pt x="344501" y="696200"/>
                  <a:pt x="359458" y="708823"/>
                  <a:pt x="377173" y="716778"/>
                </a:cubicBezTo>
                <a:cubicBezTo>
                  <a:pt x="382581" y="737356"/>
                  <a:pt x="399342" y="746797"/>
                  <a:pt x="414193" y="757935"/>
                </a:cubicBezTo>
                <a:cubicBezTo>
                  <a:pt x="423844" y="757935"/>
                  <a:pt x="433391" y="757935"/>
                  <a:pt x="442938" y="757935"/>
                </a:cubicBezTo>
                <a:cubicBezTo>
                  <a:pt x="451954" y="757193"/>
                  <a:pt x="456091" y="761330"/>
                  <a:pt x="455349" y="770240"/>
                </a:cubicBezTo>
                <a:cubicBezTo>
                  <a:pt x="467017" y="765997"/>
                  <a:pt x="472532" y="765997"/>
                  <a:pt x="484094" y="770240"/>
                </a:cubicBezTo>
                <a:cubicBezTo>
                  <a:pt x="483351" y="784666"/>
                  <a:pt x="474654" y="790924"/>
                  <a:pt x="463516" y="794955"/>
                </a:cubicBezTo>
                <a:cubicBezTo>
                  <a:pt x="472321" y="817867"/>
                  <a:pt x="504142" y="817443"/>
                  <a:pt x="533419" y="819669"/>
                </a:cubicBezTo>
                <a:cubicBezTo>
                  <a:pt x="538086" y="801002"/>
                  <a:pt x="560573" y="800152"/>
                  <a:pt x="566407" y="782650"/>
                </a:cubicBezTo>
                <a:cubicBezTo>
                  <a:pt x="584440" y="788166"/>
                  <a:pt x="591759" y="778939"/>
                  <a:pt x="603427" y="790924"/>
                </a:cubicBezTo>
                <a:cubicBezTo>
                  <a:pt x="613504" y="784347"/>
                  <a:pt x="621671" y="776180"/>
                  <a:pt x="628142" y="766210"/>
                </a:cubicBezTo>
                <a:cubicBezTo>
                  <a:pt x="627718" y="754541"/>
                  <a:pt x="612656" y="748707"/>
                  <a:pt x="624005" y="737463"/>
                </a:cubicBezTo>
                <a:cubicBezTo>
                  <a:pt x="642992" y="725795"/>
                  <a:pt x="638962" y="753161"/>
                  <a:pt x="661130" y="749874"/>
                </a:cubicBezTo>
                <a:cubicBezTo>
                  <a:pt x="670996" y="740328"/>
                  <a:pt x="654661" y="738841"/>
                  <a:pt x="652858" y="729296"/>
                </a:cubicBezTo>
                <a:cubicBezTo>
                  <a:pt x="646811" y="677850"/>
                  <a:pt x="657843" y="639663"/>
                  <a:pt x="714591" y="646983"/>
                </a:cubicBezTo>
                <a:close/>
                <a:moveTo>
                  <a:pt x="370648" y="605905"/>
                </a:moveTo>
                <a:cubicBezTo>
                  <a:pt x="381282" y="606355"/>
                  <a:pt x="391333" y="611500"/>
                  <a:pt x="393613" y="622054"/>
                </a:cubicBezTo>
                <a:cubicBezTo>
                  <a:pt x="393084" y="636692"/>
                  <a:pt x="389476" y="648149"/>
                  <a:pt x="377173" y="650906"/>
                </a:cubicBezTo>
                <a:cubicBezTo>
                  <a:pt x="377491" y="661302"/>
                  <a:pt x="392447" y="657377"/>
                  <a:pt x="397645" y="663105"/>
                </a:cubicBezTo>
                <a:cubicBezTo>
                  <a:pt x="391598" y="675834"/>
                  <a:pt x="364338" y="671803"/>
                  <a:pt x="352457" y="667241"/>
                </a:cubicBezTo>
                <a:cubicBezTo>
                  <a:pt x="352139" y="648467"/>
                  <a:pt x="340577" y="640829"/>
                  <a:pt x="344184" y="617918"/>
                </a:cubicBezTo>
                <a:cubicBezTo>
                  <a:pt x="348798" y="609697"/>
                  <a:pt x="360015" y="605454"/>
                  <a:pt x="370648" y="605905"/>
                </a:cubicBezTo>
                <a:close/>
                <a:moveTo>
                  <a:pt x="216577" y="593202"/>
                </a:moveTo>
                <a:cubicBezTo>
                  <a:pt x="231533" y="593308"/>
                  <a:pt x="234715" y="605294"/>
                  <a:pt x="233124" y="621947"/>
                </a:cubicBezTo>
                <a:cubicBezTo>
                  <a:pt x="219547" y="620782"/>
                  <a:pt x="204060" y="607840"/>
                  <a:pt x="216577" y="593202"/>
                </a:cubicBezTo>
                <a:close/>
                <a:moveTo>
                  <a:pt x="1874821" y="588959"/>
                </a:moveTo>
                <a:cubicBezTo>
                  <a:pt x="1876732" y="601793"/>
                  <a:pt x="1871215" y="607310"/>
                  <a:pt x="1858380" y="605399"/>
                </a:cubicBezTo>
                <a:cubicBezTo>
                  <a:pt x="1857851" y="625129"/>
                  <a:pt x="1873656" y="628629"/>
                  <a:pt x="1895401" y="625977"/>
                </a:cubicBezTo>
                <a:cubicBezTo>
                  <a:pt x="1902188" y="643904"/>
                  <a:pt x="1917888" y="652920"/>
                  <a:pt x="1924253" y="671272"/>
                </a:cubicBezTo>
                <a:cubicBezTo>
                  <a:pt x="1931996" y="671802"/>
                  <a:pt x="1937936" y="673924"/>
                  <a:pt x="1940693" y="679439"/>
                </a:cubicBezTo>
                <a:cubicBezTo>
                  <a:pt x="1952891" y="676576"/>
                  <a:pt x="1958514" y="667136"/>
                  <a:pt x="1977712" y="671272"/>
                </a:cubicBezTo>
                <a:cubicBezTo>
                  <a:pt x="1986411" y="663634"/>
                  <a:pt x="1989700" y="657058"/>
                  <a:pt x="2002429" y="662997"/>
                </a:cubicBezTo>
                <a:cubicBezTo>
                  <a:pt x="1993943" y="669681"/>
                  <a:pt x="1992882" y="683682"/>
                  <a:pt x="1994154" y="700017"/>
                </a:cubicBezTo>
                <a:cubicBezTo>
                  <a:pt x="2004126" y="702458"/>
                  <a:pt x="2019082" y="702139"/>
                  <a:pt x="2031174" y="700017"/>
                </a:cubicBezTo>
                <a:cubicBezTo>
                  <a:pt x="2031068" y="682621"/>
                  <a:pt x="2024492" y="671377"/>
                  <a:pt x="2027144" y="650799"/>
                </a:cubicBezTo>
                <a:cubicBezTo>
                  <a:pt x="2009005" y="641465"/>
                  <a:pt x="2003490" y="619613"/>
                  <a:pt x="1981849" y="613674"/>
                </a:cubicBezTo>
                <a:cubicBezTo>
                  <a:pt x="1973682" y="613674"/>
                  <a:pt x="1965409" y="613674"/>
                  <a:pt x="1957241" y="613674"/>
                </a:cubicBezTo>
                <a:cubicBezTo>
                  <a:pt x="1953741" y="604869"/>
                  <a:pt x="1942073" y="604127"/>
                  <a:pt x="1928389" y="605399"/>
                </a:cubicBezTo>
                <a:cubicBezTo>
                  <a:pt x="1917145" y="593307"/>
                  <a:pt x="1898053" y="589064"/>
                  <a:pt x="1874821" y="588959"/>
                </a:cubicBezTo>
                <a:close/>
                <a:moveTo>
                  <a:pt x="2253503" y="580791"/>
                </a:moveTo>
                <a:cubicBezTo>
                  <a:pt x="2272066" y="578883"/>
                  <a:pt x="2282250" y="585034"/>
                  <a:pt x="2278219" y="605506"/>
                </a:cubicBezTo>
                <a:cubicBezTo>
                  <a:pt x="2263687" y="606886"/>
                  <a:pt x="2268036" y="616856"/>
                  <a:pt x="2253503" y="609642"/>
                </a:cubicBezTo>
                <a:cubicBezTo>
                  <a:pt x="2247564" y="604128"/>
                  <a:pt x="2247564" y="586308"/>
                  <a:pt x="2253503" y="580791"/>
                </a:cubicBezTo>
                <a:close/>
                <a:moveTo>
                  <a:pt x="1883203" y="560213"/>
                </a:moveTo>
                <a:cubicBezTo>
                  <a:pt x="1872913" y="559682"/>
                  <a:pt x="1863155" y="559469"/>
                  <a:pt x="1862623" y="568486"/>
                </a:cubicBezTo>
                <a:cubicBezTo>
                  <a:pt x="1870791" y="572624"/>
                  <a:pt x="1869094" y="586625"/>
                  <a:pt x="1883203" y="584927"/>
                </a:cubicBezTo>
                <a:cubicBezTo>
                  <a:pt x="1883203" y="576654"/>
                  <a:pt x="1883203" y="568486"/>
                  <a:pt x="1883203" y="560213"/>
                </a:cubicBezTo>
                <a:close/>
                <a:moveTo>
                  <a:pt x="2266100" y="548069"/>
                </a:moveTo>
                <a:cubicBezTo>
                  <a:pt x="2270529" y="547644"/>
                  <a:pt x="2275567" y="549236"/>
                  <a:pt x="2278219" y="552046"/>
                </a:cubicBezTo>
                <a:cubicBezTo>
                  <a:pt x="2277795" y="562547"/>
                  <a:pt x="2262945" y="561806"/>
                  <a:pt x="2257641" y="556185"/>
                </a:cubicBezTo>
                <a:cubicBezTo>
                  <a:pt x="2257853" y="550933"/>
                  <a:pt x="2261672" y="548493"/>
                  <a:pt x="2266100" y="548069"/>
                </a:cubicBezTo>
                <a:close/>
                <a:moveTo>
                  <a:pt x="2113593" y="461354"/>
                </a:moveTo>
                <a:cubicBezTo>
                  <a:pt x="2125685" y="474400"/>
                  <a:pt x="2118049" y="486173"/>
                  <a:pt x="2113593" y="502615"/>
                </a:cubicBezTo>
                <a:cubicBezTo>
                  <a:pt x="2097256" y="504843"/>
                  <a:pt x="2101182" y="504843"/>
                  <a:pt x="2084847" y="502615"/>
                </a:cubicBezTo>
                <a:cubicBezTo>
                  <a:pt x="2086438" y="492751"/>
                  <a:pt x="2077315" y="493705"/>
                  <a:pt x="2080710" y="482037"/>
                </a:cubicBezTo>
                <a:cubicBezTo>
                  <a:pt x="2086544" y="470051"/>
                  <a:pt x="2094605" y="460187"/>
                  <a:pt x="2113593" y="461354"/>
                </a:cubicBezTo>
                <a:close/>
                <a:moveTo>
                  <a:pt x="1911549" y="242418"/>
                </a:moveTo>
                <a:cubicBezTo>
                  <a:pt x="1916775" y="241389"/>
                  <a:pt x="1922529" y="241674"/>
                  <a:pt x="1928496" y="243371"/>
                </a:cubicBezTo>
                <a:cubicBezTo>
                  <a:pt x="1925313" y="263738"/>
                  <a:pt x="1941012" y="265330"/>
                  <a:pt x="1932632" y="280391"/>
                </a:cubicBezTo>
                <a:cubicBezTo>
                  <a:pt x="1934330" y="284104"/>
                  <a:pt x="1936132" y="287817"/>
                  <a:pt x="1940799" y="288666"/>
                </a:cubicBezTo>
                <a:cubicBezTo>
                  <a:pt x="1930192" y="308077"/>
                  <a:pt x="1901128" y="287923"/>
                  <a:pt x="1887340" y="284528"/>
                </a:cubicBezTo>
                <a:cubicBezTo>
                  <a:pt x="1884953" y="260423"/>
                  <a:pt x="1895871" y="245506"/>
                  <a:pt x="1911549" y="242418"/>
                </a:cubicBezTo>
                <a:close/>
                <a:moveTo>
                  <a:pt x="1879065" y="218763"/>
                </a:moveTo>
                <a:cubicBezTo>
                  <a:pt x="1891264" y="224703"/>
                  <a:pt x="1873655" y="234781"/>
                  <a:pt x="1879065" y="247510"/>
                </a:cubicBezTo>
                <a:cubicBezTo>
                  <a:pt x="1873018" y="242736"/>
                  <a:pt x="1860715" y="243903"/>
                  <a:pt x="1862624" y="231068"/>
                </a:cubicBezTo>
                <a:cubicBezTo>
                  <a:pt x="1872912" y="231809"/>
                  <a:pt x="1875459" y="224703"/>
                  <a:pt x="1879065" y="218763"/>
                </a:cubicBezTo>
                <a:close/>
                <a:moveTo>
                  <a:pt x="1932526" y="140482"/>
                </a:moveTo>
                <a:cubicBezTo>
                  <a:pt x="1935600" y="140482"/>
                  <a:pt x="1938252" y="148968"/>
                  <a:pt x="1936660" y="152787"/>
                </a:cubicBezTo>
                <a:cubicBezTo>
                  <a:pt x="1936238" y="153848"/>
                  <a:pt x="1929237" y="151937"/>
                  <a:pt x="1928494" y="152787"/>
                </a:cubicBezTo>
                <a:cubicBezTo>
                  <a:pt x="1926053" y="155226"/>
                  <a:pt x="1929448" y="168592"/>
                  <a:pt x="1916191" y="165090"/>
                </a:cubicBezTo>
                <a:cubicBezTo>
                  <a:pt x="1915236" y="172409"/>
                  <a:pt x="1920327" y="185668"/>
                  <a:pt x="1907916" y="181532"/>
                </a:cubicBezTo>
                <a:cubicBezTo>
                  <a:pt x="1907916" y="176121"/>
                  <a:pt x="1907916" y="170500"/>
                  <a:pt x="1907916" y="165090"/>
                </a:cubicBezTo>
                <a:cubicBezTo>
                  <a:pt x="1920645" y="161590"/>
                  <a:pt x="1922553" y="146953"/>
                  <a:pt x="1932526" y="140482"/>
                </a:cubicBezTo>
                <a:close/>
                <a:moveTo>
                  <a:pt x="1755278" y="124675"/>
                </a:moveTo>
                <a:cubicBezTo>
                  <a:pt x="1760792" y="127327"/>
                  <a:pt x="1762914" y="133478"/>
                  <a:pt x="1763444" y="141117"/>
                </a:cubicBezTo>
                <a:cubicBezTo>
                  <a:pt x="1774371" y="141117"/>
                  <a:pt x="1785401" y="141117"/>
                  <a:pt x="1796328" y="141117"/>
                </a:cubicBezTo>
                <a:cubicBezTo>
                  <a:pt x="1811284" y="143980"/>
                  <a:pt x="1813936" y="159149"/>
                  <a:pt x="1837484" y="153422"/>
                </a:cubicBezTo>
                <a:cubicBezTo>
                  <a:pt x="1845016" y="170605"/>
                  <a:pt x="1851274" y="189061"/>
                  <a:pt x="1874504" y="190440"/>
                </a:cubicBezTo>
                <a:cubicBezTo>
                  <a:pt x="1874080" y="200943"/>
                  <a:pt x="1860714" y="198608"/>
                  <a:pt x="1849789" y="198715"/>
                </a:cubicBezTo>
                <a:cubicBezTo>
                  <a:pt x="1839712" y="200943"/>
                  <a:pt x="1840986" y="214626"/>
                  <a:pt x="1825074" y="211020"/>
                </a:cubicBezTo>
                <a:cubicBezTo>
                  <a:pt x="1806935" y="224490"/>
                  <a:pt x="1812663" y="261616"/>
                  <a:pt x="1788053" y="268616"/>
                </a:cubicBezTo>
                <a:cubicBezTo>
                  <a:pt x="1801207" y="275937"/>
                  <a:pt x="1816056" y="281769"/>
                  <a:pt x="1821044" y="297363"/>
                </a:cubicBezTo>
                <a:cubicBezTo>
                  <a:pt x="1826452" y="297363"/>
                  <a:pt x="1831968" y="297363"/>
                  <a:pt x="1837484" y="297363"/>
                </a:cubicBezTo>
                <a:cubicBezTo>
                  <a:pt x="1832924" y="317517"/>
                  <a:pt x="1819451" y="328761"/>
                  <a:pt x="1816906" y="350824"/>
                </a:cubicBezTo>
                <a:cubicBezTo>
                  <a:pt x="1817223" y="362916"/>
                  <a:pt x="1826348" y="366099"/>
                  <a:pt x="1833454" y="371402"/>
                </a:cubicBezTo>
                <a:cubicBezTo>
                  <a:pt x="1852971" y="362173"/>
                  <a:pt x="1880020" y="360371"/>
                  <a:pt x="1899325" y="350824"/>
                </a:cubicBezTo>
                <a:cubicBezTo>
                  <a:pt x="1897310" y="341489"/>
                  <a:pt x="1891158" y="329820"/>
                  <a:pt x="1899325" y="322078"/>
                </a:cubicBezTo>
                <a:cubicBezTo>
                  <a:pt x="1929876" y="323138"/>
                  <a:pt x="1896673" y="362916"/>
                  <a:pt x="1928072" y="363128"/>
                </a:cubicBezTo>
                <a:cubicBezTo>
                  <a:pt x="1925948" y="376176"/>
                  <a:pt x="1915978" y="381267"/>
                  <a:pt x="1915767" y="396011"/>
                </a:cubicBezTo>
                <a:cubicBezTo>
                  <a:pt x="1904098" y="400360"/>
                  <a:pt x="1898582" y="400360"/>
                  <a:pt x="1886915" y="396011"/>
                </a:cubicBezTo>
                <a:cubicBezTo>
                  <a:pt x="1877686" y="410437"/>
                  <a:pt x="1890626" y="411073"/>
                  <a:pt x="1895082" y="420726"/>
                </a:cubicBezTo>
                <a:cubicBezTo>
                  <a:pt x="1899220" y="429531"/>
                  <a:pt x="1894658" y="444805"/>
                  <a:pt x="1907385" y="449579"/>
                </a:cubicBezTo>
                <a:cubicBezTo>
                  <a:pt x="1907385" y="459124"/>
                  <a:pt x="1907385" y="468777"/>
                  <a:pt x="1907385" y="478324"/>
                </a:cubicBezTo>
                <a:cubicBezTo>
                  <a:pt x="1908448" y="482780"/>
                  <a:pt x="1915554" y="481082"/>
                  <a:pt x="1915660" y="486597"/>
                </a:cubicBezTo>
                <a:cubicBezTo>
                  <a:pt x="1915660" y="496144"/>
                  <a:pt x="1915660" y="505797"/>
                  <a:pt x="1915660" y="515344"/>
                </a:cubicBezTo>
                <a:cubicBezTo>
                  <a:pt x="1905583" y="524466"/>
                  <a:pt x="1893491" y="531466"/>
                  <a:pt x="1878640" y="535922"/>
                </a:cubicBezTo>
                <a:cubicBezTo>
                  <a:pt x="1880020" y="545575"/>
                  <a:pt x="1883625" y="552894"/>
                  <a:pt x="1886915" y="560530"/>
                </a:cubicBezTo>
                <a:cubicBezTo>
                  <a:pt x="1915025" y="557878"/>
                  <a:pt x="1929980" y="563395"/>
                  <a:pt x="1940377" y="539952"/>
                </a:cubicBezTo>
                <a:cubicBezTo>
                  <a:pt x="1951194" y="538786"/>
                  <a:pt x="1950982" y="548544"/>
                  <a:pt x="1952786" y="556500"/>
                </a:cubicBezTo>
                <a:cubicBezTo>
                  <a:pt x="1970819" y="548438"/>
                  <a:pt x="1979623" y="541756"/>
                  <a:pt x="1998080" y="552363"/>
                </a:cubicBezTo>
                <a:cubicBezTo>
                  <a:pt x="1998080" y="559258"/>
                  <a:pt x="1998080" y="566047"/>
                  <a:pt x="1998080" y="572942"/>
                </a:cubicBezTo>
                <a:cubicBezTo>
                  <a:pt x="2013778" y="577609"/>
                  <a:pt x="2016430" y="566471"/>
                  <a:pt x="2022690" y="560530"/>
                </a:cubicBezTo>
                <a:cubicBezTo>
                  <a:pt x="2028841" y="554802"/>
                  <a:pt x="2034039" y="546529"/>
                  <a:pt x="2039236" y="539952"/>
                </a:cubicBezTo>
                <a:cubicBezTo>
                  <a:pt x="2034463" y="511948"/>
                  <a:pt x="2046555" y="500599"/>
                  <a:pt x="2047404" y="478217"/>
                </a:cubicBezTo>
                <a:cubicBezTo>
                  <a:pt x="2034780" y="470262"/>
                  <a:pt x="2013884" y="470581"/>
                  <a:pt x="2006248" y="457639"/>
                </a:cubicBezTo>
                <a:cubicBezTo>
                  <a:pt x="2005610" y="439182"/>
                  <a:pt x="2024705" y="440456"/>
                  <a:pt x="2043266" y="441197"/>
                </a:cubicBezTo>
                <a:cubicBezTo>
                  <a:pt x="2052813" y="426029"/>
                  <a:pt x="2044646" y="393253"/>
                  <a:pt x="2047404" y="371296"/>
                </a:cubicBezTo>
                <a:cubicBezTo>
                  <a:pt x="2035523" y="370342"/>
                  <a:pt x="2015900" y="368431"/>
                  <a:pt x="2006248" y="354854"/>
                </a:cubicBezTo>
                <a:cubicBezTo>
                  <a:pt x="1993730" y="317623"/>
                  <a:pt x="2043905" y="305742"/>
                  <a:pt x="2055571" y="330140"/>
                </a:cubicBezTo>
                <a:cubicBezTo>
                  <a:pt x="2077634" y="326109"/>
                  <a:pt x="2069254" y="291635"/>
                  <a:pt x="2084422" y="280710"/>
                </a:cubicBezTo>
                <a:cubicBezTo>
                  <a:pt x="2085059" y="249842"/>
                  <a:pt x="2083044" y="221732"/>
                  <a:pt x="2072013" y="202532"/>
                </a:cubicBezTo>
                <a:cubicBezTo>
                  <a:pt x="2072013" y="183334"/>
                  <a:pt x="2072013" y="164134"/>
                  <a:pt x="2072013" y="144936"/>
                </a:cubicBezTo>
                <a:cubicBezTo>
                  <a:pt x="2080392" y="143768"/>
                  <a:pt x="2080073" y="133798"/>
                  <a:pt x="2088454" y="132524"/>
                </a:cubicBezTo>
                <a:cubicBezTo>
                  <a:pt x="2118684" y="139101"/>
                  <a:pt x="2109563" y="192561"/>
                  <a:pt x="2092591" y="206670"/>
                </a:cubicBezTo>
                <a:cubicBezTo>
                  <a:pt x="2092591" y="253342"/>
                  <a:pt x="2092591" y="299908"/>
                  <a:pt x="2092591" y="346581"/>
                </a:cubicBezTo>
                <a:cubicBezTo>
                  <a:pt x="2086544" y="361006"/>
                  <a:pt x="2079862" y="374902"/>
                  <a:pt x="2072013" y="387738"/>
                </a:cubicBezTo>
                <a:cubicBezTo>
                  <a:pt x="2072013" y="412452"/>
                  <a:pt x="2072013" y="437061"/>
                  <a:pt x="2072013" y="461776"/>
                </a:cubicBezTo>
                <a:cubicBezTo>
                  <a:pt x="2074769" y="472914"/>
                  <a:pt x="2063527" y="469731"/>
                  <a:pt x="2059603" y="474187"/>
                </a:cubicBezTo>
                <a:cubicBezTo>
                  <a:pt x="2081877" y="527329"/>
                  <a:pt x="2060662" y="605718"/>
                  <a:pt x="2088454" y="647086"/>
                </a:cubicBezTo>
                <a:cubicBezTo>
                  <a:pt x="2095136" y="645921"/>
                  <a:pt x="2095456" y="650905"/>
                  <a:pt x="2100759" y="651224"/>
                </a:cubicBezTo>
                <a:cubicBezTo>
                  <a:pt x="2127488" y="646768"/>
                  <a:pt x="2109880" y="622160"/>
                  <a:pt x="2113063" y="597656"/>
                </a:cubicBezTo>
                <a:cubicBezTo>
                  <a:pt x="2118579" y="592353"/>
                  <a:pt x="2128444" y="592246"/>
                  <a:pt x="2129611" y="601793"/>
                </a:cubicBezTo>
                <a:cubicBezTo>
                  <a:pt x="2139370" y="595111"/>
                  <a:pt x="2136082" y="575381"/>
                  <a:pt x="2158356" y="581215"/>
                </a:cubicBezTo>
                <a:cubicBezTo>
                  <a:pt x="2162175" y="557774"/>
                  <a:pt x="2136612" y="557454"/>
                  <a:pt x="2150083" y="535922"/>
                </a:cubicBezTo>
                <a:cubicBezTo>
                  <a:pt x="2169494" y="532952"/>
                  <a:pt x="2177132" y="541756"/>
                  <a:pt x="2187102" y="548332"/>
                </a:cubicBezTo>
                <a:cubicBezTo>
                  <a:pt x="2201316" y="543347"/>
                  <a:pt x="2200892" y="523617"/>
                  <a:pt x="2224122" y="527753"/>
                </a:cubicBezTo>
                <a:cubicBezTo>
                  <a:pt x="2222318" y="513646"/>
                  <a:pt x="2225818" y="504736"/>
                  <a:pt x="2228259" y="494765"/>
                </a:cubicBezTo>
                <a:cubicBezTo>
                  <a:pt x="2244912" y="489144"/>
                  <a:pt x="2241305" y="503675"/>
                  <a:pt x="2252974" y="502932"/>
                </a:cubicBezTo>
                <a:cubicBezTo>
                  <a:pt x="2257747" y="507812"/>
                  <a:pt x="2257641" y="517465"/>
                  <a:pt x="2257110" y="527649"/>
                </a:cubicBezTo>
                <a:cubicBezTo>
                  <a:pt x="2242792" y="524360"/>
                  <a:pt x="2241305" y="533694"/>
                  <a:pt x="2228259" y="531785"/>
                </a:cubicBezTo>
                <a:cubicBezTo>
                  <a:pt x="2238123" y="546529"/>
                  <a:pt x="2236213" y="558728"/>
                  <a:pt x="2224122" y="568805"/>
                </a:cubicBezTo>
                <a:cubicBezTo>
                  <a:pt x="2223803" y="584186"/>
                  <a:pt x="2241942" y="581215"/>
                  <a:pt x="2236532" y="601687"/>
                </a:cubicBezTo>
                <a:cubicBezTo>
                  <a:pt x="2226880" y="602960"/>
                  <a:pt x="2219560" y="609749"/>
                  <a:pt x="2211817" y="601687"/>
                </a:cubicBezTo>
                <a:cubicBezTo>
                  <a:pt x="2202164" y="607203"/>
                  <a:pt x="2200044" y="620039"/>
                  <a:pt x="2195376" y="630540"/>
                </a:cubicBezTo>
                <a:cubicBezTo>
                  <a:pt x="2187633" y="637965"/>
                  <a:pt x="2180314" y="645601"/>
                  <a:pt x="2182966" y="663421"/>
                </a:cubicBezTo>
                <a:cubicBezTo>
                  <a:pt x="2189543" y="677211"/>
                  <a:pt x="2196012" y="650481"/>
                  <a:pt x="2203544" y="663421"/>
                </a:cubicBezTo>
                <a:cubicBezTo>
                  <a:pt x="2207150" y="670742"/>
                  <a:pt x="2215000" y="673924"/>
                  <a:pt x="2211711" y="688138"/>
                </a:cubicBezTo>
                <a:cubicBezTo>
                  <a:pt x="2200999" y="693335"/>
                  <a:pt x="2199301" y="697154"/>
                  <a:pt x="2186996" y="692274"/>
                </a:cubicBezTo>
                <a:cubicBezTo>
                  <a:pt x="2181375" y="698850"/>
                  <a:pt x="2183496" y="713489"/>
                  <a:pt x="2174691" y="716989"/>
                </a:cubicBezTo>
                <a:cubicBezTo>
                  <a:pt x="2175858" y="725369"/>
                  <a:pt x="2185724" y="725158"/>
                  <a:pt x="2191133" y="729294"/>
                </a:cubicBezTo>
                <a:cubicBezTo>
                  <a:pt x="2189754" y="734703"/>
                  <a:pt x="2183920" y="735870"/>
                  <a:pt x="2182966" y="741704"/>
                </a:cubicBezTo>
                <a:cubicBezTo>
                  <a:pt x="2186678" y="750403"/>
                  <a:pt x="2195482" y="753903"/>
                  <a:pt x="2195376" y="766419"/>
                </a:cubicBezTo>
                <a:cubicBezTo>
                  <a:pt x="2209165" y="774481"/>
                  <a:pt x="2215636" y="789968"/>
                  <a:pt x="2228259" y="799302"/>
                </a:cubicBezTo>
                <a:cubicBezTo>
                  <a:pt x="2247140" y="789014"/>
                  <a:pt x="2273658" y="801954"/>
                  <a:pt x="2285857" y="811607"/>
                </a:cubicBezTo>
                <a:cubicBezTo>
                  <a:pt x="2293387" y="790392"/>
                  <a:pt x="2304314" y="772359"/>
                  <a:pt x="2302298" y="741704"/>
                </a:cubicBezTo>
                <a:cubicBezTo>
                  <a:pt x="2292645" y="729505"/>
                  <a:pt x="2276734" y="723354"/>
                  <a:pt x="2281720" y="696411"/>
                </a:cubicBezTo>
                <a:cubicBezTo>
                  <a:pt x="2297843" y="688880"/>
                  <a:pt x="2314152" y="686069"/>
                  <a:pt x="2330103" y="687064"/>
                </a:cubicBezTo>
                <a:lnTo>
                  <a:pt x="2343817" y="691063"/>
                </a:lnTo>
                <a:lnTo>
                  <a:pt x="2343817" y="1050334"/>
                </a:lnTo>
                <a:lnTo>
                  <a:pt x="2327544" y="1041680"/>
                </a:lnTo>
                <a:cubicBezTo>
                  <a:pt x="2323831" y="1046400"/>
                  <a:pt x="2326217" y="1051624"/>
                  <a:pt x="2330394" y="1056649"/>
                </a:cubicBezTo>
                <a:lnTo>
                  <a:pt x="2343817" y="1070255"/>
                </a:lnTo>
                <a:lnTo>
                  <a:pt x="2343817" y="1075623"/>
                </a:lnTo>
                <a:lnTo>
                  <a:pt x="2331627" y="1075836"/>
                </a:lnTo>
                <a:cubicBezTo>
                  <a:pt x="2320755" y="1076578"/>
                  <a:pt x="2311049" y="1077109"/>
                  <a:pt x="2302192" y="1075200"/>
                </a:cubicBezTo>
                <a:cubicBezTo>
                  <a:pt x="2302616" y="1058333"/>
                  <a:pt x="2287977" y="1056530"/>
                  <a:pt x="2277476" y="1050484"/>
                </a:cubicBezTo>
                <a:cubicBezTo>
                  <a:pt x="2276204" y="1027149"/>
                  <a:pt x="2264218" y="1014313"/>
                  <a:pt x="2244594" y="1009327"/>
                </a:cubicBezTo>
                <a:cubicBezTo>
                  <a:pt x="2243427" y="995963"/>
                  <a:pt x="2260505" y="1000630"/>
                  <a:pt x="2261036" y="988749"/>
                </a:cubicBezTo>
                <a:cubicBezTo>
                  <a:pt x="2270052" y="989386"/>
                  <a:pt x="2269839" y="999144"/>
                  <a:pt x="2269204" y="1009327"/>
                </a:cubicBezTo>
                <a:cubicBezTo>
                  <a:pt x="2280128" y="1005191"/>
                  <a:pt x="2292645" y="1002539"/>
                  <a:pt x="2293919" y="988749"/>
                </a:cubicBezTo>
                <a:cubicBezTo>
                  <a:pt x="2303466" y="990022"/>
                  <a:pt x="2309724" y="988112"/>
                  <a:pt x="2314391" y="984612"/>
                </a:cubicBezTo>
                <a:cubicBezTo>
                  <a:pt x="2316936" y="957352"/>
                  <a:pt x="2307283" y="942395"/>
                  <a:pt x="2310361" y="914604"/>
                </a:cubicBezTo>
                <a:cubicBezTo>
                  <a:pt x="2290629" y="915559"/>
                  <a:pt x="2294767" y="940167"/>
                  <a:pt x="2269204" y="935289"/>
                </a:cubicBezTo>
                <a:cubicBezTo>
                  <a:pt x="2269204" y="928394"/>
                  <a:pt x="2269204" y="921604"/>
                  <a:pt x="2269204" y="914604"/>
                </a:cubicBezTo>
                <a:cubicBezTo>
                  <a:pt x="2247989" y="917998"/>
                  <a:pt x="2236851" y="911316"/>
                  <a:pt x="2228048" y="902299"/>
                </a:cubicBezTo>
                <a:cubicBezTo>
                  <a:pt x="2223486" y="915559"/>
                  <a:pt x="2222106" y="932000"/>
                  <a:pt x="2211604" y="939319"/>
                </a:cubicBezTo>
                <a:cubicBezTo>
                  <a:pt x="2216167" y="952259"/>
                  <a:pt x="2212030" y="948653"/>
                  <a:pt x="2211604" y="964034"/>
                </a:cubicBezTo>
                <a:cubicBezTo>
                  <a:pt x="2201740" y="966473"/>
                  <a:pt x="2192830" y="969868"/>
                  <a:pt x="2178616" y="968171"/>
                </a:cubicBezTo>
                <a:cubicBezTo>
                  <a:pt x="2173738" y="996387"/>
                  <a:pt x="2192830" y="981960"/>
                  <a:pt x="2203331" y="988749"/>
                </a:cubicBezTo>
                <a:cubicBezTo>
                  <a:pt x="2204074" y="1007418"/>
                  <a:pt x="2191028" y="1012192"/>
                  <a:pt x="2174480" y="1013359"/>
                </a:cubicBezTo>
                <a:cubicBezTo>
                  <a:pt x="2165357" y="1016646"/>
                  <a:pt x="2164190" y="1027784"/>
                  <a:pt x="2158038" y="1034042"/>
                </a:cubicBezTo>
                <a:cubicBezTo>
                  <a:pt x="2130035" y="1032027"/>
                  <a:pt x="2106592" y="1034679"/>
                  <a:pt x="2092167" y="1046347"/>
                </a:cubicBezTo>
                <a:cubicBezTo>
                  <a:pt x="2092697" y="1058228"/>
                  <a:pt x="2089939" y="1073290"/>
                  <a:pt x="2096304" y="1079230"/>
                </a:cubicBezTo>
                <a:cubicBezTo>
                  <a:pt x="2108609" y="1079230"/>
                  <a:pt x="2101501" y="1059924"/>
                  <a:pt x="2108609" y="1054515"/>
                </a:cubicBezTo>
                <a:cubicBezTo>
                  <a:pt x="2118366" y="1061197"/>
                  <a:pt x="2132476" y="1063637"/>
                  <a:pt x="2145628" y="1066925"/>
                </a:cubicBezTo>
                <a:cubicBezTo>
                  <a:pt x="2150719" y="1085701"/>
                  <a:pt x="2134384" y="1083049"/>
                  <a:pt x="2137460" y="1099808"/>
                </a:cubicBezTo>
                <a:cubicBezTo>
                  <a:pt x="2138627" y="1116461"/>
                  <a:pt x="2150507" y="1122402"/>
                  <a:pt x="2145628" y="1144995"/>
                </a:cubicBezTo>
                <a:cubicBezTo>
                  <a:pt x="2144568" y="1159739"/>
                  <a:pt x="2158038" y="1160058"/>
                  <a:pt x="2158038" y="1173742"/>
                </a:cubicBezTo>
                <a:cubicBezTo>
                  <a:pt x="2147748" y="1178515"/>
                  <a:pt x="2144355" y="1190183"/>
                  <a:pt x="2129292" y="1190183"/>
                </a:cubicBezTo>
                <a:cubicBezTo>
                  <a:pt x="2134595" y="1198669"/>
                  <a:pt x="2146370" y="1213094"/>
                  <a:pt x="2137460" y="1223065"/>
                </a:cubicBezTo>
                <a:cubicBezTo>
                  <a:pt x="2141490" y="1235476"/>
                  <a:pt x="2154113" y="1239400"/>
                  <a:pt x="2158038" y="1251918"/>
                </a:cubicBezTo>
                <a:cubicBezTo>
                  <a:pt x="2113063" y="1253083"/>
                  <a:pt x="2122079" y="1329988"/>
                  <a:pt x="2133323" y="1362976"/>
                </a:cubicBezTo>
                <a:cubicBezTo>
                  <a:pt x="2144248" y="1362976"/>
                  <a:pt x="2155282" y="1362976"/>
                  <a:pt x="2166205" y="1362976"/>
                </a:cubicBezTo>
                <a:cubicBezTo>
                  <a:pt x="2171296" y="1370296"/>
                  <a:pt x="2169176" y="1384721"/>
                  <a:pt x="2178510" y="1387691"/>
                </a:cubicBezTo>
                <a:cubicBezTo>
                  <a:pt x="2170237" y="1412725"/>
                  <a:pt x="2170767" y="1456533"/>
                  <a:pt x="2203225" y="1453563"/>
                </a:cubicBezTo>
                <a:cubicBezTo>
                  <a:pt x="2196860" y="1465019"/>
                  <a:pt x="2190709" y="1476794"/>
                  <a:pt x="2182647" y="1486445"/>
                </a:cubicBezTo>
                <a:cubicBezTo>
                  <a:pt x="2182647" y="1498857"/>
                  <a:pt x="2182647" y="1511162"/>
                  <a:pt x="2182647" y="1523465"/>
                </a:cubicBezTo>
                <a:cubicBezTo>
                  <a:pt x="2191133" y="1535557"/>
                  <a:pt x="2196543" y="1550727"/>
                  <a:pt x="2211500" y="1556455"/>
                </a:cubicBezTo>
                <a:cubicBezTo>
                  <a:pt x="2212030" y="1593368"/>
                  <a:pt x="2260399" y="1602808"/>
                  <a:pt x="2240351" y="1646934"/>
                </a:cubicBezTo>
                <a:cubicBezTo>
                  <a:pt x="2227409" y="1651603"/>
                  <a:pt x="2231016" y="1647360"/>
                  <a:pt x="2215636" y="1646934"/>
                </a:cubicBezTo>
                <a:cubicBezTo>
                  <a:pt x="2212136" y="1627099"/>
                  <a:pt x="2195269" y="1620628"/>
                  <a:pt x="2199195" y="1593474"/>
                </a:cubicBezTo>
                <a:cubicBezTo>
                  <a:pt x="2189330" y="1578730"/>
                  <a:pt x="2186678" y="1556666"/>
                  <a:pt x="2170448" y="1548286"/>
                </a:cubicBezTo>
                <a:cubicBezTo>
                  <a:pt x="2172146" y="1530042"/>
                  <a:pt x="2166311" y="1519435"/>
                  <a:pt x="2158038" y="1511266"/>
                </a:cubicBezTo>
                <a:cubicBezTo>
                  <a:pt x="2158038" y="1502993"/>
                  <a:pt x="2158038" y="1494826"/>
                  <a:pt x="2158038" y="1486551"/>
                </a:cubicBezTo>
                <a:cubicBezTo>
                  <a:pt x="2154326" y="1472762"/>
                  <a:pt x="2150400" y="1484536"/>
                  <a:pt x="2137460" y="1482415"/>
                </a:cubicBezTo>
                <a:cubicBezTo>
                  <a:pt x="2133323" y="1470005"/>
                  <a:pt x="2146583" y="1475096"/>
                  <a:pt x="2153902" y="1474248"/>
                </a:cubicBezTo>
                <a:cubicBezTo>
                  <a:pt x="2149978" y="1456215"/>
                  <a:pt x="2146794" y="1437546"/>
                  <a:pt x="2145628" y="1416650"/>
                </a:cubicBezTo>
                <a:cubicBezTo>
                  <a:pt x="2131626" y="1413573"/>
                  <a:pt x="2140431" y="1433409"/>
                  <a:pt x="2125155" y="1429060"/>
                </a:cubicBezTo>
                <a:cubicBezTo>
                  <a:pt x="2112108" y="1433727"/>
                  <a:pt x="2115078" y="1422589"/>
                  <a:pt x="2108609" y="1420787"/>
                </a:cubicBezTo>
                <a:cubicBezTo>
                  <a:pt x="2101394" y="1424286"/>
                  <a:pt x="2114230" y="1442213"/>
                  <a:pt x="2116882" y="1449638"/>
                </a:cubicBezTo>
                <a:cubicBezTo>
                  <a:pt x="2120488" y="1501191"/>
                  <a:pt x="2116245" y="1544997"/>
                  <a:pt x="2075725" y="1552529"/>
                </a:cubicBezTo>
                <a:cubicBezTo>
                  <a:pt x="2067874" y="1550832"/>
                  <a:pt x="2058012" y="1551044"/>
                  <a:pt x="2059284" y="1540119"/>
                </a:cubicBezTo>
                <a:cubicBezTo>
                  <a:pt x="2036160" y="1545423"/>
                  <a:pt x="2041358" y="1522404"/>
                  <a:pt x="2018127" y="1527814"/>
                </a:cubicBezTo>
                <a:cubicBezTo>
                  <a:pt x="1998716" y="1508721"/>
                  <a:pt x="1984607" y="1484430"/>
                  <a:pt x="1968802" y="1461943"/>
                </a:cubicBezTo>
                <a:cubicBezTo>
                  <a:pt x="1945680" y="1467353"/>
                  <a:pt x="1950771" y="1444228"/>
                  <a:pt x="1927646" y="1449638"/>
                </a:cubicBezTo>
                <a:cubicBezTo>
                  <a:pt x="1931678" y="1425030"/>
                  <a:pt x="1913539" y="1422589"/>
                  <a:pt x="1915341" y="1400208"/>
                </a:cubicBezTo>
                <a:cubicBezTo>
                  <a:pt x="1908661" y="1401376"/>
                  <a:pt x="1908235" y="1396283"/>
                  <a:pt x="1902931" y="1396072"/>
                </a:cubicBezTo>
                <a:cubicBezTo>
                  <a:pt x="1891265" y="1395435"/>
                  <a:pt x="1894976" y="1409966"/>
                  <a:pt x="1878216" y="1404239"/>
                </a:cubicBezTo>
                <a:cubicBezTo>
                  <a:pt x="1873550" y="1409118"/>
                  <a:pt x="1873550" y="1418772"/>
                  <a:pt x="1874080" y="1428953"/>
                </a:cubicBezTo>
                <a:cubicBezTo>
                  <a:pt x="1865381" y="1430651"/>
                  <a:pt x="1863155" y="1426090"/>
                  <a:pt x="1857638" y="1424817"/>
                </a:cubicBezTo>
                <a:cubicBezTo>
                  <a:pt x="1851804" y="1432772"/>
                  <a:pt x="1844909" y="1439561"/>
                  <a:pt x="1837060" y="1445395"/>
                </a:cubicBezTo>
                <a:cubicBezTo>
                  <a:pt x="1822953" y="1436803"/>
                  <a:pt x="1786887" y="1463004"/>
                  <a:pt x="1771189" y="1441258"/>
                </a:cubicBezTo>
                <a:cubicBezTo>
                  <a:pt x="1754958" y="1451336"/>
                  <a:pt x="1747003" y="1444228"/>
                  <a:pt x="1725894" y="1449532"/>
                </a:cubicBezTo>
                <a:cubicBezTo>
                  <a:pt x="1713378" y="1456215"/>
                  <a:pt x="1708181" y="1470216"/>
                  <a:pt x="1693013" y="1474248"/>
                </a:cubicBezTo>
                <a:cubicBezTo>
                  <a:pt x="1681025" y="1485704"/>
                  <a:pt x="1679540" y="1507554"/>
                  <a:pt x="1655993" y="1507130"/>
                </a:cubicBezTo>
                <a:cubicBezTo>
                  <a:pt x="1652917" y="1519752"/>
                  <a:pt x="1667237" y="1514979"/>
                  <a:pt x="1664161" y="1527708"/>
                </a:cubicBezTo>
                <a:cubicBezTo>
                  <a:pt x="1640718" y="1527814"/>
                  <a:pt x="1639234" y="1524526"/>
                  <a:pt x="1618866" y="1527708"/>
                </a:cubicBezTo>
                <a:cubicBezTo>
                  <a:pt x="1612397" y="1534922"/>
                  <a:pt x="1599986" y="1536300"/>
                  <a:pt x="1598290" y="1548286"/>
                </a:cubicBezTo>
                <a:cubicBezTo>
                  <a:pt x="1566785" y="1545634"/>
                  <a:pt x="1558618" y="1566319"/>
                  <a:pt x="1540690" y="1577033"/>
                </a:cubicBezTo>
                <a:cubicBezTo>
                  <a:pt x="1545464" y="1581913"/>
                  <a:pt x="1545359" y="1591564"/>
                  <a:pt x="1544828" y="1601748"/>
                </a:cubicBezTo>
                <a:cubicBezTo>
                  <a:pt x="1492533" y="1604082"/>
                  <a:pt x="1524037" y="1683954"/>
                  <a:pt x="1499534" y="1704639"/>
                </a:cubicBezTo>
                <a:cubicBezTo>
                  <a:pt x="1474714" y="1701987"/>
                  <a:pt x="1481184" y="1668149"/>
                  <a:pt x="1458377" y="1663482"/>
                </a:cubicBezTo>
                <a:cubicBezTo>
                  <a:pt x="1448937" y="1667725"/>
                  <a:pt x="1433556" y="1666028"/>
                  <a:pt x="1425496" y="1671651"/>
                </a:cubicBezTo>
                <a:cubicBezTo>
                  <a:pt x="1412554" y="1673559"/>
                  <a:pt x="1414569" y="1660619"/>
                  <a:pt x="1404916" y="1659346"/>
                </a:cubicBezTo>
                <a:cubicBezTo>
                  <a:pt x="1396749" y="1659346"/>
                  <a:pt x="1388370" y="1659346"/>
                  <a:pt x="1380201" y="1659346"/>
                </a:cubicBezTo>
                <a:cubicBezTo>
                  <a:pt x="1364079" y="1645132"/>
                  <a:pt x="1342016" y="1637176"/>
                  <a:pt x="1322605" y="1626356"/>
                </a:cubicBezTo>
                <a:cubicBezTo>
                  <a:pt x="1308921" y="1629114"/>
                  <a:pt x="1300327" y="1636963"/>
                  <a:pt x="1302025" y="1655209"/>
                </a:cubicBezTo>
                <a:cubicBezTo>
                  <a:pt x="1283038" y="1659452"/>
                  <a:pt x="1279432" y="1679287"/>
                  <a:pt x="1269143" y="1692122"/>
                </a:cubicBezTo>
                <a:cubicBezTo>
                  <a:pt x="1256203" y="1694138"/>
                  <a:pt x="1258323" y="1681091"/>
                  <a:pt x="1248565" y="1679817"/>
                </a:cubicBezTo>
                <a:cubicBezTo>
                  <a:pt x="1244427" y="1663376"/>
                  <a:pt x="1260868" y="1667408"/>
                  <a:pt x="1256732" y="1651071"/>
                </a:cubicBezTo>
                <a:cubicBezTo>
                  <a:pt x="1255247" y="1637494"/>
                  <a:pt x="1247079" y="1630494"/>
                  <a:pt x="1240292" y="1622219"/>
                </a:cubicBezTo>
                <a:cubicBezTo>
                  <a:pt x="1241457" y="1613733"/>
                  <a:pt x="1258536" y="1621265"/>
                  <a:pt x="1256732" y="1609916"/>
                </a:cubicBezTo>
                <a:cubicBezTo>
                  <a:pt x="1252382" y="1581382"/>
                  <a:pt x="1222790" y="1577987"/>
                  <a:pt x="1223850" y="1544043"/>
                </a:cubicBezTo>
                <a:cubicBezTo>
                  <a:pt x="1222790" y="1535452"/>
                  <a:pt x="1205818" y="1542982"/>
                  <a:pt x="1203272" y="1535876"/>
                </a:cubicBezTo>
                <a:cubicBezTo>
                  <a:pt x="1201044" y="1521343"/>
                  <a:pt x="1206666" y="1514661"/>
                  <a:pt x="1215575" y="1511266"/>
                </a:cubicBezTo>
                <a:cubicBezTo>
                  <a:pt x="1211121" y="1488249"/>
                  <a:pt x="1192028" y="1479976"/>
                  <a:pt x="1190861" y="1453670"/>
                </a:cubicBezTo>
                <a:cubicBezTo>
                  <a:pt x="1189589" y="1437228"/>
                  <a:pt x="1209954" y="1442532"/>
                  <a:pt x="1211439" y="1429060"/>
                </a:cubicBezTo>
                <a:cubicBezTo>
                  <a:pt x="1215575" y="1416013"/>
                  <a:pt x="1208681" y="1411451"/>
                  <a:pt x="1203166" y="1404345"/>
                </a:cubicBezTo>
                <a:cubicBezTo>
                  <a:pt x="1202422" y="1403391"/>
                  <a:pt x="1199877" y="1396602"/>
                  <a:pt x="1199029" y="1396177"/>
                </a:cubicBezTo>
                <a:cubicBezTo>
                  <a:pt x="1185876" y="1389601"/>
                  <a:pt x="1157660" y="1396177"/>
                  <a:pt x="1153841" y="1408588"/>
                </a:cubicBezTo>
                <a:cubicBezTo>
                  <a:pt x="1153204" y="1420150"/>
                  <a:pt x="1165403" y="1418876"/>
                  <a:pt x="1170282" y="1425030"/>
                </a:cubicBezTo>
                <a:cubicBezTo>
                  <a:pt x="1166994" y="1439350"/>
                  <a:pt x="1174843" y="1442426"/>
                  <a:pt x="1178556" y="1449744"/>
                </a:cubicBezTo>
                <a:cubicBezTo>
                  <a:pt x="1181101" y="1479657"/>
                  <a:pt x="1169222" y="1495250"/>
                  <a:pt x="1166251" y="1519648"/>
                </a:cubicBezTo>
                <a:cubicBezTo>
                  <a:pt x="1169646" y="1539483"/>
                  <a:pt x="1183648" y="1548923"/>
                  <a:pt x="1178556" y="1577244"/>
                </a:cubicBezTo>
                <a:cubicBezTo>
                  <a:pt x="1171132" y="1584882"/>
                  <a:pt x="1171450" y="1574805"/>
                  <a:pt x="1163070" y="1572577"/>
                </a:cubicBezTo>
                <a:cubicBezTo>
                  <a:pt x="1167948" y="1583928"/>
                  <a:pt x="1174843" y="1587003"/>
                  <a:pt x="1167207" y="1601324"/>
                </a:cubicBezTo>
                <a:cubicBezTo>
                  <a:pt x="1159888" y="1597611"/>
                  <a:pt x="1159675" y="1586897"/>
                  <a:pt x="1154795" y="1580745"/>
                </a:cubicBezTo>
                <a:cubicBezTo>
                  <a:pt x="1134747" y="1580002"/>
                  <a:pt x="1115443" y="1579791"/>
                  <a:pt x="1105366" y="1588912"/>
                </a:cubicBezTo>
                <a:cubicBezTo>
                  <a:pt x="1092213" y="1588382"/>
                  <a:pt x="1087226" y="1579578"/>
                  <a:pt x="1072376" y="1580745"/>
                </a:cubicBezTo>
                <a:cubicBezTo>
                  <a:pt x="1071954" y="1568971"/>
                  <a:pt x="1074605" y="1553803"/>
                  <a:pt x="1068239" y="1547862"/>
                </a:cubicBezTo>
                <a:cubicBezTo>
                  <a:pt x="1053071" y="1551894"/>
                  <a:pt x="1047024" y="1565047"/>
                  <a:pt x="1039388" y="1576609"/>
                </a:cubicBezTo>
                <a:cubicBezTo>
                  <a:pt x="1037373" y="1589549"/>
                  <a:pt x="1045222" y="1592625"/>
                  <a:pt x="1047661" y="1601324"/>
                </a:cubicBezTo>
                <a:cubicBezTo>
                  <a:pt x="1043418" y="1623387"/>
                  <a:pt x="1050208" y="1631025"/>
                  <a:pt x="1039388" y="1646617"/>
                </a:cubicBezTo>
                <a:cubicBezTo>
                  <a:pt x="1032280" y="1673135"/>
                  <a:pt x="1054451" y="1685015"/>
                  <a:pt x="1039388" y="1696046"/>
                </a:cubicBezTo>
                <a:cubicBezTo>
                  <a:pt x="1045222" y="1703048"/>
                  <a:pt x="1043950" y="1715459"/>
                  <a:pt x="1047661" y="1724899"/>
                </a:cubicBezTo>
                <a:cubicBezTo>
                  <a:pt x="1050313" y="1731475"/>
                  <a:pt x="1051480" y="1740704"/>
                  <a:pt x="1059966" y="1741341"/>
                </a:cubicBezTo>
                <a:cubicBezTo>
                  <a:pt x="1056360" y="1748660"/>
                  <a:pt x="1048511" y="1751736"/>
                  <a:pt x="1051799" y="1766056"/>
                </a:cubicBezTo>
                <a:cubicBezTo>
                  <a:pt x="1055299" y="1757250"/>
                  <a:pt x="1066861" y="1756509"/>
                  <a:pt x="1080544" y="1757887"/>
                </a:cubicBezTo>
                <a:cubicBezTo>
                  <a:pt x="1085848" y="1778148"/>
                  <a:pt x="1070256" y="1777618"/>
                  <a:pt x="1059966" y="1782602"/>
                </a:cubicBezTo>
                <a:cubicBezTo>
                  <a:pt x="1066543" y="1789391"/>
                  <a:pt x="1068559" y="1795331"/>
                  <a:pt x="1072376" y="1803180"/>
                </a:cubicBezTo>
                <a:cubicBezTo>
                  <a:pt x="1075666" y="1809970"/>
                  <a:pt x="1077573" y="1821319"/>
                  <a:pt x="1080544" y="1827897"/>
                </a:cubicBezTo>
                <a:cubicBezTo>
                  <a:pt x="1084151" y="1835533"/>
                  <a:pt x="1096880" y="1841791"/>
                  <a:pt x="1092849" y="1852612"/>
                </a:cubicBezTo>
                <a:cubicBezTo>
                  <a:pt x="1095819" y="1856431"/>
                  <a:pt x="1100379" y="1858870"/>
                  <a:pt x="1105259" y="1860885"/>
                </a:cubicBezTo>
                <a:cubicBezTo>
                  <a:pt x="1101229" y="1876053"/>
                  <a:pt x="1090410" y="1884539"/>
                  <a:pt x="1092849" y="1906178"/>
                </a:cubicBezTo>
                <a:cubicBezTo>
                  <a:pt x="1098366" y="1914346"/>
                  <a:pt x="1111200" y="1915301"/>
                  <a:pt x="1121701" y="1918589"/>
                </a:cubicBezTo>
                <a:cubicBezTo>
                  <a:pt x="1122762" y="1929408"/>
                  <a:pt x="1132839" y="1935561"/>
                  <a:pt x="1134112" y="1947334"/>
                </a:cubicBezTo>
                <a:cubicBezTo>
                  <a:pt x="1135702" y="1962397"/>
                  <a:pt x="1127641" y="1973111"/>
                  <a:pt x="1125944" y="1988491"/>
                </a:cubicBezTo>
                <a:cubicBezTo>
                  <a:pt x="1100062" y="1988703"/>
                  <a:pt x="1103563" y="1970460"/>
                  <a:pt x="1076514" y="1980217"/>
                </a:cubicBezTo>
                <a:cubicBezTo>
                  <a:pt x="1072271" y="2000689"/>
                  <a:pt x="1052754" y="2005887"/>
                  <a:pt x="1043524" y="2021374"/>
                </a:cubicBezTo>
                <a:cubicBezTo>
                  <a:pt x="1035251" y="2021374"/>
                  <a:pt x="1027083" y="2021374"/>
                  <a:pt x="1018810" y="2021374"/>
                </a:cubicBezTo>
                <a:cubicBezTo>
                  <a:pt x="1020507" y="2011403"/>
                  <a:pt x="1011278" y="2012464"/>
                  <a:pt x="1014673" y="2000796"/>
                </a:cubicBezTo>
                <a:cubicBezTo>
                  <a:pt x="1013612" y="1985945"/>
                  <a:pt x="1030904" y="1989551"/>
                  <a:pt x="1031113" y="1976081"/>
                </a:cubicBezTo>
                <a:cubicBezTo>
                  <a:pt x="1014567" y="1966640"/>
                  <a:pt x="995367" y="1959746"/>
                  <a:pt x="981685" y="1947334"/>
                </a:cubicBezTo>
                <a:cubicBezTo>
                  <a:pt x="969061" y="1944258"/>
                  <a:pt x="973836" y="1958578"/>
                  <a:pt x="961105" y="1955503"/>
                </a:cubicBezTo>
                <a:cubicBezTo>
                  <a:pt x="945937" y="1952851"/>
                  <a:pt x="940633" y="1940335"/>
                  <a:pt x="932254" y="1930788"/>
                </a:cubicBezTo>
                <a:cubicBezTo>
                  <a:pt x="907326" y="1926969"/>
                  <a:pt x="892158" y="1913392"/>
                  <a:pt x="866383" y="1910210"/>
                </a:cubicBezTo>
                <a:cubicBezTo>
                  <a:pt x="863413" y="1897587"/>
                  <a:pt x="873489" y="1898117"/>
                  <a:pt x="870519" y="1885493"/>
                </a:cubicBezTo>
                <a:cubicBezTo>
                  <a:pt x="862775" y="1877326"/>
                  <a:pt x="856093" y="1878494"/>
                  <a:pt x="845804" y="1881357"/>
                </a:cubicBezTo>
                <a:cubicBezTo>
                  <a:pt x="832863" y="1883267"/>
                  <a:pt x="834984" y="1870219"/>
                  <a:pt x="825226" y="1868947"/>
                </a:cubicBezTo>
                <a:cubicBezTo>
                  <a:pt x="800616" y="1868947"/>
                  <a:pt x="775901" y="1868947"/>
                  <a:pt x="751187" y="1868947"/>
                </a:cubicBezTo>
                <a:cubicBezTo>
                  <a:pt x="734427" y="1867886"/>
                  <a:pt x="730928" y="1853566"/>
                  <a:pt x="710030" y="1856642"/>
                </a:cubicBezTo>
                <a:cubicBezTo>
                  <a:pt x="707589" y="1848049"/>
                  <a:pt x="701331" y="1843278"/>
                  <a:pt x="697725" y="1835957"/>
                </a:cubicBezTo>
                <a:cubicBezTo>
                  <a:pt x="677147" y="1835957"/>
                  <a:pt x="656569" y="1835957"/>
                  <a:pt x="635990" y="1835957"/>
                </a:cubicBezTo>
                <a:cubicBezTo>
                  <a:pt x="637158" y="1822487"/>
                  <a:pt x="620079" y="1827260"/>
                  <a:pt x="619551" y="1815485"/>
                </a:cubicBezTo>
                <a:cubicBezTo>
                  <a:pt x="609897" y="1812727"/>
                  <a:pt x="608517" y="1801802"/>
                  <a:pt x="598971" y="1798937"/>
                </a:cubicBezTo>
                <a:cubicBezTo>
                  <a:pt x="603639" y="1775177"/>
                  <a:pt x="590486" y="1769025"/>
                  <a:pt x="586561" y="1753751"/>
                </a:cubicBezTo>
                <a:cubicBezTo>
                  <a:pt x="582953" y="1737839"/>
                  <a:pt x="596638" y="1739113"/>
                  <a:pt x="598971" y="1729036"/>
                </a:cubicBezTo>
                <a:cubicBezTo>
                  <a:pt x="603320" y="1714079"/>
                  <a:pt x="589637" y="1681302"/>
                  <a:pt x="607245" y="1679605"/>
                </a:cubicBezTo>
                <a:cubicBezTo>
                  <a:pt x="607457" y="1672499"/>
                  <a:pt x="604168" y="1668892"/>
                  <a:pt x="598971" y="1667195"/>
                </a:cubicBezTo>
                <a:cubicBezTo>
                  <a:pt x="600138" y="1658815"/>
                  <a:pt x="610002" y="1659026"/>
                  <a:pt x="615519" y="1654890"/>
                </a:cubicBezTo>
                <a:cubicBezTo>
                  <a:pt x="612017" y="1650116"/>
                  <a:pt x="610109" y="1643858"/>
                  <a:pt x="611382" y="1634312"/>
                </a:cubicBezTo>
                <a:cubicBezTo>
                  <a:pt x="624005" y="1634100"/>
                  <a:pt x="627504" y="1642904"/>
                  <a:pt x="636097" y="1646617"/>
                </a:cubicBezTo>
                <a:cubicBezTo>
                  <a:pt x="648189" y="1638131"/>
                  <a:pt x="657842" y="1627206"/>
                  <a:pt x="668978" y="1617872"/>
                </a:cubicBezTo>
                <a:cubicBezTo>
                  <a:pt x="676086" y="1616385"/>
                  <a:pt x="676829" y="1621052"/>
                  <a:pt x="677253" y="1626038"/>
                </a:cubicBezTo>
                <a:cubicBezTo>
                  <a:pt x="685739" y="1624871"/>
                  <a:pt x="685526" y="1615007"/>
                  <a:pt x="689558" y="1609597"/>
                </a:cubicBezTo>
                <a:cubicBezTo>
                  <a:pt x="696771" y="1613309"/>
                  <a:pt x="698575" y="1622432"/>
                  <a:pt x="697832" y="1634312"/>
                </a:cubicBezTo>
                <a:cubicBezTo>
                  <a:pt x="717879" y="1645025"/>
                  <a:pt x="717136" y="1621795"/>
                  <a:pt x="730715" y="1630175"/>
                </a:cubicBezTo>
                <a:cubicBezTo>
                  <a:pt x="729441" y="1654679"/>
                  <a:pt x="748852" y="1658709"/>
                  <a:pt x="751291" y="1679500"/>
                </a:cubicBezTo>
                <a:cubicBezTo>
                  <a:pt x="762324" y="1679500"/>
                  <a:pt x="773249" y="1679500"/>
                  <a:pt x="784176" y="1679500"/>
                </a:cubicBezTo>
                <a:cubicBezTo>
                  <a:pt x="818119" y="1683743"/>
                  <a:pt x="813769" y="1739643"/>
                  <a:pt x="850047" y="1728929"/>
                </a:cubicBezTo>
                <a:cubicBezTo>
                  <a:pt x="847076" y="1745582"/>
                  <a:pt x="837212" y="1761706"/>
                  <a:pt x="845911" y="1778359"/>
                </a:cubicBezTo>
                <a:cubicBezTo>
                  <a:pt x="838379" y="1785891"/>
                  <a:pt x="826922" y="1789497"/>
                  <a:pt x="829468" y="1807106"/>
                </a:cubicBezTo>
                <a:cubicBezTo>
                  <a:pt x="811967" y="1811560"/>
                  <a:pt x="802314" y="1823865"/>
                  <a:pt x="784176" y="1827684"/>
                </a:cubicBezTo>
                <a:cubicBezTo>
                  <a:pt x="783114" y="1842428"/>
                  <a:pt x="796586" y="1842746"/>
                  <a:pt x="796586" y="1856535"/>
                </a:cubicBezTo>
                <a:cubicBezTo>
                  <a:pt x="818755" y="1852612"/>
                  <a:pt x="857366" y="1865234"/>
                  <a:pt x="866489" y="1848262"/>
                </a:cubicBezTo>
                <a:cubicBezTo>
                  <a:pt x="870837" y="1857702"/>
                  <a:pt x="882505" y="1859718"/>
                  <a:pt x="887067" y="1868840"/>
                </a:cubicBezTo>
                <a:cubicBezTo>
                  <a:pt x="900644" y="1856324"/>
                  <a:pt x="919101" y="1848793"/>
                  <a:pt x="936497" y="1839989"/>
                </a:cubicBezTo>
                <a:cubicBezTo>
                  <a:pt x="939362" y="1808590"/>
                  <a:pt x="961848" y="1796817"/>
                  <a:pt x="961212" y="1761813"/>
                </a:cubicBezTo>
                <a:cubicBezTo>
                  <a:pt x="974577" y="1755979"/>
                  <a:pt x="970441" y="1732749"/>
                  <a:pt x="981790" y="1724793"/>
                </a:cubicBezTo>
                <a:cubicBezTo>
                  <a:pt x="985185" y="1699441"/>
                  <a:pt x="978501" y="1684167"/>
                  <a:pt x="973623" y="1667195"/>
                </a:cubicBezTo>
                <a:cubicBezTo>
                  <a:pt x="982639" y="1655420"/>
                  <a:pt x="992609" y="1597292"/>
                  <a:pt x="977653" y="1580745"/>
                </a:cubicBezTo>
                <a:cubicBezTo>
                  <a:pt x="944876" y="1584776"/>
                  <a:pt x="932680" y="1568228"/>
                  <a:pt x="920055" y="1551999"/>
                </a:cubicBezTo>
                <a:cubicBezTo>
                  <a:pt x="899583" y="1555287"/>
                  <a:pt x="895764" y="1554333"/>
                  <a:pt x="883035" y="1543726"/>
                </a:cubicBezTo>
                <a:cubicBezTo>
                  <a:pt x="881125" y="1530784"/>
                  <a:pt x="888126" y="1526966"/>
                  <a:pt x="895340" y="1523147"/>
                </a:cubicBezTo>
                <a:cubicBezTo>
                  <a:pt x="877838" y="1515935"/>
                  <a:pt x="883672" y="1485384"/>
                  <a:pt x="883035" y="1461413"/>
                </a:cubicBezTo>
                <a:cubicBezTo>
                  <a:pt x="865959" y="1456639"/>
                  <a:pt x="867018" y="1470110"/>
                  <a:pt x="854184" y="1469686"/>
                </a:cubicBezTo>
                <a:cubicBezTo>
                  <a:pt x="851851" y="1453563"/>
                  <a:pt x="857790" y="1445819"/>
                  <a:pt x="862459" y="1436803"/>
                </a:cubicBezTo>
                <a:cubicBezTo>
                  <a:pt x="854926" y="1425030"/>
                  <a:pt x="837636" y="1423226"/>
                  <a:pt x="833711" y="1408058"/>
                </a:cubicBezTo>
                <a:cubicBezTo>
                  <a:pt x="825437" y="1408058"/>
                  <a:pt x="817271" y="1408058"/>
                  <a:pt x="808997" y="1408058"/>
                </a:cubicBezTo>
                <a:cubicBezTo>
                  <a:pt x="808891" y="1404027"/>
                  <a:pt x="804011" y="1404875"/>
                  <a:pt x="800829" y="1403921"/>
                </a:cubicBezTo>
                <a:cubicBezTo>
                  <a:pt x="800616" y="1390449"/>
                  <a:pt x="783220" y="1394055"/>
                  <a:pt x="784387" y="1379206"/>
                </a:cubicBezTo>
                <a:cubicBezTo>
                  <a:pt x="766991" y="1384297"/>
                  <a:pt x="763492" y="1379417"/>
                  <a:pt x="751504" y="1371038"/>
                </a:cubicBezTo>
                <a:cubicBezTo>
                  <a:pt x="751398" y="1358522"/>
                  <a:pt x="760203" y="1355020"/>
                  <a:pt x="763916" y="1346323"/>
                </a:cubicBezTo>
                <a:cubicBezTo>
                  <a:pt x="745565" y="1341337"/>
                  <a:pt x="734002" y="1329564"/>
                  <a:pt x="731032" y="1309303"/>
                </a:cubicBezTo>
                <a:cubicBezTo>
                  <a:pt x="737184" y="1292118"/>
                  <a:pt x="748852" y="1280557"/>
                  <a:pt x="763916" y="1272283"/>
                </a:cubicBezTo>
                <a:cubicBezTo>
                  <a:pt x="763916" y="1258600"/>
                  <a:pt x="750550" y="1258282"/>
                  <a:pt x="751504" y="1243538"/>
                </a:cubicBezTo>
                <a:cubicBezTo>
                  <a:pt x="766780" y="1247886"/>
                  <a:pt x="759566" y="1229642"/>
                  <a:pt x="767946" y="1227097"/>
                </a:cubicBezTo>
                <a:cubicBezTo>
                  <a:pt x="750019" y="1212140"/>
                  <a:pt x="730289" y="1198880"/>
                  <a:pt x="722653" y="1173635"/>
                </a:cubicBezTo>
                <a:cubicBezTo>
                  <a:pt x="730928" y="1161330"/>
                  <a:pt x="738034" y="1147966"/>
                  <a:pt x="751398" y="1140752"/>
                </a:cubicBezTo>
                <a:cubicBezTo>
                  <a:pt x="750443" y="1128023"/>
                  <a:pt x="739942" y="1124736"/>
                  <a:pt x="734958" y="1116037"/>
                </a:cubicBezTo>
                <a:cubicBezTo>
                  <a:pt x="727850" y="1121341"/>
                  <a:pt x="729760" y="1135661"/>
                  <a:pt x="718516" y="1136722"/>
                </a:cubicBezTo>
                <a:cubicBezTo>
                  <a:pt x="708226" y="1137252"/>
                  <a:pt x="705787" y="1130251"/>
                  <a:pt x="697938" y="1128449"/>
                </a:cubicBezTo>
                <a:cubicBezTo>
                  <a:pt x="697088" y="1116674"/>
                  <a:pt x="697408" y="1105960"/>
                  <a:pt x="710241" y="1107870"/>
                </a:cubicBezTo>
                <a:cubicBezTo>
                  <a:pt x="703029" y="1094505"/>
                  <a:pt x="689665" y="1087292"/>
                  <a:pt x="677360" y="1079017"/>
                </a:cubicBezTo>
                <a:cubicBezTo>
                  <a:pt x="677147" y="1058652"/>
                  <a:pt x="680648" y="1034679"/>
                  <a:pt x="664950" y="1029694"/>
                </a:cubicBezTo>
                <a:cubicBezTo>
                  <a:pt x="665372" y="1019193"/>
                  <a:pt x="680223" y="1023117"/>
                  <a:pt x="685526" y="1017283"/>
                </a:cubicBezTo>
                <a:cubicBezTo>
                  <a:pt x="681177" y="989703"/>
                  <a:pt x="708439" y="993629"/>
                  <a:pt x="710241" y="972096"/>
                </a:cubicBezTo>
                <a:cubicBezTo>
                  <a:pt x="727426" y="970081"/>
                  <a:pt x="739201" y="962549"/>
                  <a:pt x="751398" y="955654"/>
                </a:cubicBezTo>
                <a:cubicBezTo>
                  <a:pt x="762324" y="955654"/>
                  <a:pt x="774947" y="954063"/>
                  <a:pt x="780251" y="959791"/>
                </a:cubicBezTo>
                <a:cubicBezTo>
                  <a:pt x="785766" y="957033"/>
                  <a:pt x="787889" y="950987"/>
                  <a:pt x="788418" y="943349"/>
                </a:cubicBezTo>
                <a:cubicBezTo>
                  <a:pt x="798707" y="943773"/>
                  <a:pt x="801148" y="950987"/>
                  <a:pt x="808997" y="943349"/>
                </a:cubicBezTo>
                <a:cubicBezTo>
                  <a:pt x="807830" y="934863"/>
                  <a:pt x="797964" y="935183"/>
                  <a:pt x="792554" y="931046"/>
                </a:cubicBezTo>
                <a:cubicBezTo>
                  <a:pt x="801570" y="923514"/>
                  <a:pt x="791813" y="897420"/>
                  <a:pt x="800829" y="889783"/>
                </a:cubicBezTo>
                <a:cubicBezTo>
                  <a:pt x="811117" y="901451"/>
                  <a:pt x="815360" y="919271"/>
                  <a:pt x="821407" y="935076"/>
                </a:cubicBezTo>
                <a:cubicBezTo>
                  <a:pt x="830530" y="931894"/>
                  <a:pt x="843683" y="932637"/>
                  <a:pt x="846016" y="922665"/>
                </a:cubicBezTo>
                <a:cubicBezTo>
                  <a:pt x="844531" y="909088"/>
                  <a:pt x="833711" y="904845"/>
                  <a:pt x="825437" y="898056"/>
                </a:cubicBezTo>
                <a:cubicBezTo>
                  <a:pt x="825861" y="887766"/>
                  <a:pt x="833182" y="885327"/>
                  <a:pt x="825437" y="877478"/>
                </a:cubicBezTo>
                <a:cubicBezTo>
                  <a:pt x="814406" y="874614"/>
                  <a:pt x="817482" y="885964"/>
                  <a:pt x="813134" y="889783"/>
                </a:cubicBezTo>
                <a:cubicBezTo>
                  <a:pt x="800723" y="884797"/>
                  <a:pt x="816103" y="874083"/>
                  <a:pt x="817271" y="869205"/>
                </a:cubicBezTo>
                <a:cubicBezTo>
                  <a:pt x="835514" y="864749"/>
                  <a:pt x="837636" y="876205"/>
                  <a:pt x="850154" y="877478"/>
                </a:cubicBezTo>
                <a:cubicBezTo>
                  <a:pt x="853971" y="861356"/>
                  <a:pt x="835834" y="867084"/>
                  <a:pt x="841985" y="848627"/>
                </a:cubicBezTo>
                <a:cubicBezTo>
                  <a:pt x="854290" y="844490"/>
                  <a:pt x="849200" y="857854"/>
                  <a:pt x="850154" y="865068"/>
                </a:cubicBezTo>
                <a:cubicBezTo>
                  <a:pt x="868928" y="870159"/>
                  <a:pt x="866276" y="853824"/>
                  <a:pt x="883035" y="856900"/>
                </a:cubicBezTo>
                <a:cubicBezTo>
                  <a:pt x="903402" y="861143"/>
                  <a:pt x="904674" y="884586"/>
                  <a:pt x="936497" y="877478"/>
                </a:cubicBezTo>
                <a:cubicBezTo>
                  <a:pt x="945407" y="878115"/>
                  <a:pt x="938299" y="862841"/>
                  <a:pt x="940633" y="856900"/>
                </a:cubicBezTo>
                <a:cubicBezTo>
                  <a:pt x="960470" y="853400"/>
                  <a:pt x="969698" y="860719"/>
                  <a:pt x="981790" y="865068"/>
                </a:cubicBezTo>
                <a:cubicBezTo>
                  <a:pt x="994732" y="866977"/>
                  <a:pt x="992715" y="854035"/>
                  <a:pt x="1002368" y="852763"/>
                </a:cubicBezTo>
                <a:cubicBezTo>
                  <a:pt x="1000142" y="846716"/>
                  <a:pt x="1007141" y="831442"/>
                  <a:pt x="998338" y="832079"/>
                </a:cubicBezTo>
                <a:cubicBezTo>
                  <a:pt x="1001944" y="824760"/>
                  <a:pt x="1009793" y="821684"/>
                  <a:pt x="1006505" y="807364"/>
                </a:cubicBezTo>
                <a:cubicBezTo>
                  <a:pt x="1005339" y="797711"/>
                  <a:pt x="988261" y="804819"/>
                  <a:pt x="990063" y="811501"/>
                </a:cubicBezTo>
                <a:cubicBezTo>
                  <a:pt x="980729" y="808531"/>
                  <a:pt x="977760" y="799091"/>
                  <a:pt x="973623" y="791029"/>
                </a:cubicBezTo>
                <a:cubicBezTo>
                  <a:pt x="966728" y="791029"/>
                  <a:pt x="959833" y="791029"/>
                  <a:pt x="953043" y="791029"/>
                </a:cubicBezTo>
                <a:cubicBezTo>
                  <a:pt x="946680" y="768540"/>
                  <a:pt x="912419" y="773950"/>
                  <a:pt x="916025" y="741597"/>
                </a:cubicBezTo>
                <a:cubicBezTo>
                  <a:pt x="929496" y="730355"/>
                  <a:pt x="970015" y="746266"/>
                  <a:pt x="977760" y="729188"/>
                </a:cubicBezTo>
                <a:cubicBezTo>
                  <a:pt x="985079" y="730142"/>
                  <a:pt x="987200" y="736294"/>
                  <a:pt x="986033" y="745629"/>
                </a:cubicBezTo>
                <a:cubicBezTo>
                  <a:pt x="1000458" y="742553"/>
                  <a:pt x="1017112" y="758039"/>
                  <a:pt x="1027189" y="745629"/>
                </a:cubicBezTo>
                <a:cubicBezTo>
                  <a:pt x="1028674" y="733113"/>
                  <a:pt x="1013824" y="737037"/>
                  <a:pt x="1006611" y="733324"/>
                </a:cubicBezTo>
                <a:cubicBezTo>
                  <a:pt x="1012234" y="723778"/>
                  <a:pt x="1023159" y="719641"/>
                  <a:pt x="1018916" y="700336"/>
                </a:cubicBezTo>
                <a:cubicBezTo>
                  <a:pt x="1023690" y="686971"/>
                  <a:pt x="1023583" y="711368"/>
                  <a:pt x="1023053" y="716883"/>
                </a:cubicBezTo>
                <a:cubicBezTo>
                  <a:pt x="1034403" y="727384"/>
                  <a:pt x="1034191" y="749660"/>
                  <a:pt x="1039494" y="766208"/>
                </a:cubicBezTo>
                <a:cubicBezTo>
                  <a:pt x="1064527" y="762071"/>
                  <a:pt x="1087758" y="759737"/>
                  <a:pt x="1105366" y="778617"/>
                </a:cubicBezTo>
                <a:cubicBezTo>
                  <a:pt x="1126581" y="784982"/>
                  <a:pt x="1137825" y="767799"/>
                  <a:pt x="1146522" y="774481"/>
                </a:cubicBezTo>
                <a:cubicBezTo>
                  <a:pt x="1153310" y="790074"/>
                  <a:pt x="1147372" y="814683"/>
                  <a:pt x="1150659" y="823806"/>
                </a:cubicBezTo>
                <a:cubicBezTo>
                  <a:pt x="1167313" y="826775"/>
                  <a:pt x="1174206" y="819880"/>
                  <a:pt x="1171238" y="803227"/>
                </a:cubicBezTo>
                <a:cubicBezTo>
                  <a:pt x="1186830" y="806514"/>
                  <a:pt x="1176436" y="783815"/>
                  <a:pt x="1179510" y="774481"/>
                </a:cubicBezTo>
                <a:cubicBezTo>
                  <a:pt x="1161160" y="766632"/>
                  <a:pt x="1141431" y="760373"/>
                  <a:pt x="1146522" y="729188"/>
                </a:cubicBezTo>
                <a:cubicBezTo>
                  <a:pt x="1161479" y="718580"/>
                  <a:pt x="1189376" y="722293"/>
                  <a:pt x="1199983" y="737461"/>
                </a:cubicBezTo>
                <a:cubicBezTo>
                  <a:pt x="1210059" y="727809"/>
                  <a:pt x="1195421" y="728233"/>
                  <a:pt x="1191815" y="721019"/>
                </a:cubicBezTo>
                <a:cubicBezTo>
                  <a:pt x="1190117" y="704154"/>
                  <a:pt x="1205287" y="704367"/>
                  <a:pt x="1199983" y="684001"/>
                </a:cubicBezTo>
                <a:cubicBezTo>
                  <a:pt x="1214197" y="679015"/>
                  <a:pt x="1224061" y="669681"/>
                  <a:pt x="1237003" y="663421"/>
                </a:cubicBezTo>
                <a:cubicBezTo>
                  <a:pt x="1235623" y="634039"/>
                  <a:pt x="1243050" y="611977"/>
                  <a:pt x="1261612" y="593520"/>
                </a:cubicBezTo>
                <a:cubicBezTo>
                  <a:pt x="1290782" y="608264"/>
                  <a:pt x="1335438" y="607521"/>
                  <a:pt x="1327483" y="659391"/>
                </a:cubicBezTo>
                <a:cubicBezTo>
                  <a:pt x="1344561" y="664058"/>
                  <a:pt x="1343501" y="650694"/>
                  <a:pt x="1356336" y="651224"/>
                </a:cubicBezTo>
                <a:cubicBezTo>
                  <a:pt x="1356336" y="658013"/>
                  <a:pt x="1356336" y="664908"/>
                  <a:pt x="1356336" y="671802"/>
                </a:cubicBezTo>
                <a:cubicBezTo>
                  <a:pt x="1369382" y="686123"/>
                  <a:pt x="1372352" y="710625"/>
                  <a:pt x="1389218" y="721126"/>
                </a:cubicBezTo>
                <a:cubicBezTo>
                  <a:pt x="1392825" y="734279"/>
                  <a:pt x="1382747" y="733855"/>
                  <a:pt x="1381049" y="741704"/>
                </a:cubicBezTo>
                <a:cubicBezTo>
                  <a:pt x="1394840" y="753903"/>
                  <a:pt x="1416903" y="739371"/>
                  <a:pt x="1422207" y="729294"/>
                </a:cubicBezTo>
                <a:cubicBezTo>
                  <a:pt x="1426661" y="707125"/>
                  <a:pt x="1409902" y="705958"/>
                  <a:pt x="1397492" y="700547"/>
                </a:cubicBezTo>
                <a:cubicBezTo>
                  <a:pt x="1399719" y="678061"/>
                  <a:pt x="1410856" y="664588"/>
                  <a:pt x="1426237" y="655254"/>
                </a:cubicBezTo>
                <a:cubicBezTo>
                  <a:pt x="1422525" y="648042"/>
                  <a:pt x="1411069" y="648466"/>
                  <a:pt x="1409797" y="638813"/>
                </a:cubicBezTo>
                <a:cubicBezTo>
                  <a:pt x="1415630" y="625449"/>
                  <a:pt x="1411493" y="602112"/>
                  <a:pt x="1430268" y="601793"/>
                </a:cubicBezTo>
                <a:cubicBezTo>
                  <a:pt x="1437588" y="609537"/>
                  <a:pt x="1433345" y="629055"/>
                  <a:pt x="1434406" y="642949"/>
                </a:cubicBezTo>
                <a:cubicBezTo>
                  <a:pt x="1451695" y="643799"/>
                  <a:pt x="1451589" y="627357"/>
                  <a:pt x="1467287" y="626508"/>
                </a:cubicBezTo>
                <a:cubicBezTo>
                  <a:pt x="1469304" y="641465"/>
                  <a:pt x="1487867" y="634039"/>
                  <a:pt x="1496034" y="638919"/>
                </a:cubicBezTo>
                <a:cubicBezTo>
                  <a:pt x="1507596" y="645814"/>
                  <a:pt x="1508550" y="660982"/>
                  <a:pt x="1520855" y="663634"/>
                </a:cubicBezTo>
                <a:cubicBezTo>
                  <a:pt x="1516612" y="684319"/>
                  <a:pt x="1524992" y="692381"/>
                  <a:pt x="1537297" y="696517"/>
                </a:cubicBezTo>
                <a:cubicBezTo>
                  <a:pt x="1552465" y="685910"/>
                  <a:pt x="1532947" y="656209"/>
                  <a:pt x="1541433" y="638919"/>
                </a:cubicBezTo>
                <a:cubicBezTo>
                  <a:pt x="1538464" y="629585"/>
                  <a:pt x="1529024" y="626614"/>
                  <a:pt x="1520855" y="622478"/>
                </a:cubicBezTo>
                <a:cubicBezTo>
                  <a:pt x="1519477" y="612931"/>
                  <a:pt x="1521492" y="606673"/>
                  <a:pt x="1524885" y="601899"/>
                </a:cubicBezTo>
                <a:cubicBezTo>
                  <a:pt x="1511839" y="584397"/>
                  <a:pt x="1486170" y="571350"/>
                  <a:pt x="1463152" y="585458"/>
                </a:cubicBezTo>
                <a:cubicBezTo>
                  <a:pt x="1461772" y="598187"/>
                  <a:pt x="1472698" y="605082"/>
                  <a:pt x="1463152" y="614204"/>
                </a:cubicBezTo>
                <a:cubicBezTo>
                  <a:pt x="1444694" y="603914"/>
                  <a:pt x="1447135" y="572624"/>
                  <a:pt x="1426131" y="564773"/>
                </a:cubicBezTo>
                <a:cubicBezTo>
                  <a:pt x="1403433" y="575805"/>
                  <a:pt x="1369700" y="597656"/>
                  <a:pt x="1339682" y="577185"/>
                </a:cubicBezTo>
                <a:cubicBezTo>
                  <a:pt x="1336925" y="560743"/>
                  <a:pt x="1330772" y="547803"/>
                  <a:pt x="1331515" y="527860"/>
                </a:cubicBezTo>
                <a:cubicBezTo>
                  <a:pt x="1338516" y="521178"/>
                  <a:pt x="1346046" y="514920"/>
                  <a:pt x="1352091" y="507282"/>
                </a:cubicBezTo>
                <a:cubicBezTo>
                  <a:pt x="1339999" y="478217"/>
                  <a:pt x="1369276" y="471111"/>
                  <a:pt x="1368535" y="441410"/>
                </a:cubicBezTo>
                <a:cubicBezTo>
                  <a:pt x="1391021" y="440562"/>
                  <a:pt x="1403326" y="429636"/>
                  <a:pt x="1413828" y="416695"/>
                </a:cubicBezTo>
                <a:cubicBezTo>
                  <a:pt x="1422418" y="432500"/>
                  <a:pt x="1458803" y="433774"/>
                  <a:pt x="1467287" y="416695"/>
                </a:cubicBezTo>
                <a:cubicBezTo>
                  <a:pt x="1497201" y="421150"/>
                  <a:pt x="1517462" y="435152"/>
                  <a:pt x="1549494" y="437274"/>
                </a:cubicBezTo>
                <a:cubicBezTo>
                  <a:pt x="1542070" y="418604"/>
                  <a:pt x="1537190" y="397496"/>
                  <a:pt x="1524781" y="383812"/>
                </a:cubicBezTo>
                <a:cubicBezTo>
                  <a:pt x="1526053" y="371402"/>
                  <a:pt x="1537508" y="369068"/>
                  <a:pt x="1533054" y="350931"/>
                </a:cubicBezTo>
                <a:cubicBezTo>
                  <a:pt x="1542601" y="352203"/>
                  <a:pt x="1548859" y="350294"/>
                  <a:pt x="1553632" y="346792"/>
                </a:cubicBezTo>
                <a:cubicBezTo>
                  <a:pt x="1542388" y="325153"/>
                  <a:pt x="1531780" y="359097"/>
                  <a:pt x="1508337" y="350931"/>
                </a:cubicBezTo>
                <a:cubicBezTo>
                  <a:pt x="1495078" y="344460"/>
                  <a:pt x="1480440" y="336611"/>
                  <a:pt x="1471319" y="326214"/>
                </a:cubicBezTo>
                <a:cubicBezTo>
                  <a:pt x="1468137" y="322714"/>
                  <a:pt x="1470046" y="318259"/>
                  <a:pt x="1467181" y="313804"/>
                </a:cubicBezTo>
                <a:cubicBezTo>
                  <a:pt x="1462727" y="307016"/>
                  <a:pt x="1451695" y="300862"/>
                  <a:pt x="1450741" y="293226"/>
                </a:cubicBezTo>
                <a:cubicBezTo>
                  <a:pt x="1462727" y="263843"/>
                  <a:pt x="1529235" y="260556"/>
                  <a:pt x="1549389" y="285058"/>
                </a:cubicBezTo>
                <a:cubicBezTo>
                  <a:pt x="1563179" y="261086"/>
                  <a:pt x="1623853" y="254402"/>
                  <a:pt x="1635838" y="285058"/>
                </a:cubicBezTo>
                <a:cubicBezTo>
                  <a:pt x="1651537" y="267768"/>
                  <a:pt x="1663842" y="247190"/>
                  <a:pt x="1668722" y="219293"/>
                </a:cubicBezTo>
                <a:cubicBezTo>
                  <a:pt x="1681664" y="217278"/>
                  <a:pt x="1671904" y="238173"/>
                  <a:pt x="1681132" y="239871"/>
                </a:cubicBezTo>
                <a:cubicBezTo>
                  <a:pt x="1690042" y="240614"/>
                  <a:pt x="1694178" y="236476"/>
                  <a:pt x="1693543" y="227566"/>
                </a:cubicBezTo>
                <a:cubicBezTo>
                  <a:pt x="1690361" y="212822"/>
                  <a:pt x="1676253" y="209216"/>
                  <a:pt x="1664692" y="202851"/>
                </a:cubicBezTo>
                <a:cubicBezTo>
                  <a:pt x="1664692" y="187790"/>
                  <a:pt x="1664692" y="172620"/>
                  <a:pt x="1664692" y="157558"/>
                </a:cubicBezTo>
                <a:cubicBezTo>
                  <a:pt x="1682192" y="153209"/>
                  <a:pt x="1691633" y="140693"/>
                  <a:pt x="1705846" y="132843"/>
                </a:cubicBezTo>
                <a:cubicBezTo>
                  <a:pt x="1718258" y="141010"/>
                  <a:pt x="1741064" y="138782"/>
                  <a:pt x="1747003" y="153422"/>
                </a:cubicBezTo>
                <a:cubicBezTo>
                  <a:pt x="1755384" y="149496"/>
                  <a:pt x="1755914" y="137615"/>
                  <a:pt x="1755278" y="124675"/>
                </a:cubicBezTo>
                <a:close/>
                <a:moveTo>
                  <a:pt x="2064269" y="676"/>
                </a:moveTo>
                <a:cubicBezTo>
                  <a:pt x="2093334" y="-5265"/>
                  <a:pt x="2092379" y="29527"/>
                  <a:pt x="2080712" y="41832"/>
                </a:cubicBezTo>
                <a:cubicBezTo>
                  <a:pt x="2060345" y="38967"/>
                  <a:pt x="2058437" y="19345"/>
                  <a:pt x="2064269" y="676"/>
                </a:cubicBezTo>
                <a:close/>
              </a:path>
            </a:pathLst>
          </a:custGeom>
          <a:gradFill>
            <a:gsLst>
              <a:gs pos="0">
                <a:schemeClr val="accent6"/>
              </a:gs>
              <a:gs pos="100000">
                <a:schemeClr val="dk1"/>
              </a:gs>
            </a:gsLst>
            <a:lin ang="5400012" scaled="0"/>
          </a:gradFill>
          <a:ln>
            <a:noFill/>
          </a:ln>
          <a:effectLst>
            <a:outerShdw blurRad="50800" dist="38100" dir="1026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004 Section Title">
  <p:cSld name="CUSTOM_3">
    <p:spTree>
      <p:nvGrpSpPr>
        <p:cNvPr id="205" name="Shape 205"/>
        <p:cNvGrpSpPr/>
        <p:nvPr/>
      </p:nvGrpSpPr>
      <p:grpSpPr>
        <a:xfrm>
          <a:off x="0" y="0"/>
          <a:ext cx="0" cy="0"/>
          <a:chOff x="0" y="0"/>
          <a:chExt cx="0" cy="0"/>
        </a:xfrm>
      </p:grpSpPr>
      <p:sp>
        <p:nvSpPr>
          <p:cNvPr id="206" name="Google Shape;206;p6"/>
          <p:cNvSpPr txBox="1"/>
          <p:nvPr>
            <p:ph type="body" idx="1"/>
          </p:nvPr>
        </p:nvSpPr>
        <p:spPr>
          <a:xfrm>
            <a:off x="2401350" y="3026500"/>
            <a:ext cx="7389300" cy="2075100"/>
          </a:xfrm>
          <a:prstGeom prst="rect">
            <a:avLst/>
          </a:prstGeom>
        </p:spPr>
        <p:txBody>
          <a:bodyPr spcFirstLastPara="1" wrap="square" lIns="121900" tIns="121900" rIns="121900" bIns="121900" anchor="t" anchorCtr="0">
            <a:noAutofit/>
          </a:bodyPr>
          <a:lstStyle>
            <a:lvl1pPr marL="457200" lvl="0" indent="-342900" algn="ctr">
              <a:spcBef>
                <a:spcPts val="0"/>
              </a:spcBef>
              <a:spcAft>
                <a:spcPts val="0"/>
              </a:spcAft>
              <a:buSzPts val="1800"/>
              <a:buChar char="●"/>
              <a:defRPr/>
            </a:lvl1pPr>
            <a:lvl2pPr marL="914400" lvl="1" indent="-342900" algn="ctr">
              <a:spcBef>
                <a:spcPts val="2100"/>
              </a:spcBef>
              <a:spcAft>
                <a:spcPts val="0"/>
              </a:spcAft>
              <a:buSzPts val="1800"/>
              <a:buChar char="○"/>
              <a:defRPr/>
            </a:lvl2pPr>
            <a:lvl3pPr marL="1371600" lvl="2" indent="-342900" algn="ctr">
              <a:spcBef>
                <a:spcPts val="2100"/>
              </a:spcBef>
              <a:spcAft>
                <a:spcPts val="0"/>
              </a:spcAft>
              <a:buSzPts val="1800"/>
              <a:buChar char="■"/>
              <a:defRPr/>
            </a:lvl3pPr>
            <a:lvl4pPr marL="1828800" lvl="3" indent="-342900" algn="ctr">
              <a:spcBef>
                <a:spcPts val="2100"/>
              </a:spcBef>
              <a:spcAft>
                <a:spcPts val="0"/>
              </a:spcAft>
              <a:buSzPts val="1800"/>
              <a:buChar char="●"/>
              <a:defRPr/>
            </a:lvl4pPr>
            <a:lvl5pPr marL="2286000" lvl="4" indent="-342900" algn="ctr">
              <a:spcBef>
                <a:spcPts val="2100"/>
              </a:spcBef>
              <a:spcAft>
                <a:spcPts val="0"/>
              </a:spcAft>
              <a:buSzPts val="1800"/>
              <a:buChar char="○"/>
              <a:defRPr/>
            </a:lvl5pPr>
            <a:lvl6pPr marL="2743200" lvl="5" indent="-342900" algn="ctr">
              <a:spcBef>
                <a:spcPts val="2100"/>
              </a:spcBef>
              <a:spcAft>
                <a:spcPts val="0"/>
              </a:spcAft>
              <a:buSzPts val="1800"/>
              <a:buChar char="■"/>
              <a:defRPr/>
            </a:lvl6pPr>
            <a:lvl7pPr marL="3200400" lvl="6" indent="-342900" algn="ctr">
              <a:spcBef>
                <a:spcPts val="2100"/>
              </a:spcBef>
              <a:spcAft>
                <a:spcPts val="0"/>
              </a:spcAft>
              <a:buSzPts val="1800"/>
              <a:buChar char="●"/>
              <a:defRPr/>
            </a:lvl7pPr>
            <a:lvl8pPr marL="3657600" lvl="7" indent="-342900" algn="ctr">
              <a:spcBef>
                <a:spcPts val="2100"/>
              </a:spcBef>
              <a:spcAft>
                <a:spcPts val="0"/>
              </a:spcAft>
              <a:buSzPts val="1800"/>
              <a:buChar char="○"/>
              <a:defRPr/>
            </a:lvl8pPr>
            <a:lvl9pPr marL="4114800" lvl="8" indent="-342900" algn="ctr">
              <a:spcBef>
                <a:spcPts val="2100"/>
              </a:spcBef>
              <a:spcAft>
                <a:spcPts val="2100"/>
              </a:spcAft>
              <a:buSzPts val="1800"/>
              <a:buChar char="■"/>
              <a:defRPr/>
            </a:lvl9pPr>
          </a:lstStyle>
          <a:p/>
        </p:txBody>
      </p:sp>
      <p:sp>
        <p:nvSpPr>
          <p:cNvPr id="207" name="Google Shape;207;p6"/>
          <p:cNvSpPr txBox="1"/>
          <p:nvPr>
            <p:ph type="title"/>
          </p:nvPr>
        </p:nvSpPr>
        <p:spPr>
          <a:xfrm>
            <a:off x="2401350" y="2102050"/>
            <a:ext cx="7389300" cy="7635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4000"/>
              <a:buFont typeface="Aldrich"/>
              <a:buNone/>
              <a:defRPr/>
            </a:lvl1pPr>
            <a:lvl2pPr lvl="1"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208" name="Google Shape;208;p6"/>
          <p:cNvSpPr/>
          <p:nvPr/>
        </p:nvSpPr>
        <p:spPr>
          <a:xfrm rot="5400000" flipH="1">
            <a:off x="9667295" y="4766904"/>
            <a:ext cx="1092197" cy="3089993"/>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09" name="Google Shape;209;p6"/>
          <p:cNvSpPr/>
          <p:nvPr/>
        </p:nvSpPr>
        <p:spPr>
          <a:xfrm rot="5400000" flipH="1">
            <a:off x="10190415" y="4844389"/>
            <a:ext cx="869806" cy="3157414"/>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0" name="Google Shape;210;p6"/>
          <p:cNvSpPr/>
          <p:nvPr/>
        </p:nvSpPr>
        <p:spPr>
          <a:xfrm rot="5400000" flipH="1">
            <a:off x="10851799" y="5505774"/>
            <a:ext cx="789082" cy="19153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1" name="Google Shape;211;p6"/>
          <p:cNvSpPr/>
          <p:nvPr/>
        </p:nvSpPr>
        <p:spPr>
          <a:xfrm rot="5400000" flipH="1">
            <a:off x="8281931" y="5771198"/>
            <a:ext cx="663819" cy="1509783"/>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2" name="Google Shape;212;p6"/>
          <p:cNvSpPr/>
          <p:nvPr/>
        </p:nvSpPr>
        <p:spPr>
          <a:xfrm rot="5400000" flipH="1">
            <a:off x="6664879" y="4864075"/>
            <a:ext cx="1007985" cy="2979861"/>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3" name="Google Shape;213;p6"/>
          <p:cNvSpPr/>
          <p:nvPr/>
        </p:nvSpPr>
        <p:spPr>
          <a:xfrm rot="5400000" flipH="1">
            <a:off x="7454667" y="5798360"/>
            <a:ext cx="807429" cy="1311847"/>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4" name="Google Shape;214;p6"/>
          <p:cNvSpPr/>
          <p:nvPr/>
        </p:nvSpPr>
        <p:spPr>
          <a:xfrm rot="-5400000" flipH="1">
            <a:off x="5290593" y="5627270"/>
            <a:ext cx="963822" cy="1497652"/>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1518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5" name="Google Shape;215;p6"/>
          <p:cNvSpPr/>
          <p:nvPr/>
        </p:nvSpPr>
        <p:spPr>
          <a:xfrm rot="-5400000" flipH="1">
            <a:off x="3967365" y="5104019"/>
            <a:ext cx="871949" cy="2636026"/>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6" name="Google Shape;216;p6"/>
          <p:cNvSpPr/>
          <p:nvPr/>
        </p:nvSpPr>
        <p:spPr>
          <a:xfrm rot="-5400000" flipH="1">
            <a:off x="201946" y="5201279"/>
            <a:ext cx="1466811" cy="1846653"/>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7" name="Google Shape;217;p6"/>
          <p:cNvSpPr/>
          <p:nvPr/>
        </p:nvSpPr>
        <p:spPr>
          <a:xfrm rot="-5400000" flipH="1">
            <a:off x="2782135" y="5536905"/>
            <a:ext cx="773990" cy="1868209"/>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8" name="Google Shape;218;p6"/>
          <p:cNvSpPr/>
          <p:nvPr/>
        </p:nvSpPr>
        <p:spPr>
          <a:xfrm rot="-5400000" flipH="1">
            <a:off x="984077" y="4726309"/>
            <a:ext cx="1159648" cy="3103749"/>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9" name="Google Shape;219;p6"/>
          <p:cNvSpPr/>
          <p:nvPr/>
        </p:nvSpPr>
        <p:spPr>
          <a:xfrm rot="-5400000" flipH="1">
            <a:off x="1907416" y="5670097"/>
            <a:ext cx="962001" cy="1413818"/>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006 Two columns">
  <p:cSld name="CUSTOM_4">
    <p:spTree>
      <p:nvGrpSpPr>
        <p:cNvPr id="220" name="Shape 220"/>
        <p:cNvGrpSpPr/>
        <p:nvPr/>
      </p:nvGrpSpPr>
      <p:grpSpPr>
        <a:xfrm>
          <a:off x="0" y="0"/>
          <a:ext cx="0" cy="0"/>
          <a:chOff x="0" y="0"/>
          <a:chExt cx="0" cy="0"/>
        </a:xfrm>
      </p:grpSpPr>
      <p:sp>
        <p:nvSpPr>
          <p:cNvPr id="221" name="Google Shape;221;p7"/>
          <p:cNvSpPr txBox="1"/>
          <p:nvPr>
            <p:ph type="title"/>
          </p:nvPr>
        </p:nvSpPr>
        <p:spPr>
          <a:xfrm>
            <a:off x="1034538" y="856575"/>
            <a:ext cx="101226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222" name="Google Shape;222;p7"/>
          <p:cNvSpPr txBox="1"/>
          <p:nvPr>
            <p:ph type="body" idx="1"/>
          </p:nvPr>
        </p:nvSpPr>
        <p:spPr>
          <a:xfrm>
            <a:off x="1034538" y="2161475"/>
            <a:ext cx="4759200" cy="3118500"/>
          </a:xfrm>
          <a:prstGeom prst="rect">
            <a:avLst/>
          </a:prstGeom>
        </p:spPr>
        <p:txBody>
          <a:bodyPr spcFirstLastPara="1" wrap="square" lIns="121900" tIns="121900" rIns="121900" bIns="121900" anchor="t" anchorCtr="0">
            <a:noAutofit/>
          </a:bodyPr>
          <a:lstStyle>
            <a:lvl1pPr marL="457200" lvl="0" indent="-342900">
              <a:spcBef>
                <a:spcPts val="0"/>
              </a:spcBef>
              <a:spcAft>
                <a:spcPts val="0"/>
              </a:spcAft>
              <a:buSzPts val="1800"/>
              <a:buChar char="●"/>
              <a:defRPr/>
            </a:lvl1pPr>
            <a:lvl2pPr marL="914400" lvl="1" indent="-342900">
              <a:spcBef>
                <a:spcPts val="2100"/>
              </a:spcBef>
              <a:spcAft>
                <a:spcPts val="0"/>
              </a:spcAft>
              <a:buSzPts val="1800"/>
              <a:buChar char="○"/>
              <a:defRPr/>
            </a:lvl2pPr>
            <a:lvl3pPr marL="1371600" lvl="2" indent="-342900">
              <a:spcBef>
                <a:spcPts val="2100"/>
              </a:spcBef>
              <a:spcAft>
                <a:spcPts val="0"/>
              </a:spcAft>
              <a:buSzPts val="1800"/>
              <a:buChar char="■"/>
              <a:defRPr/>
            </a:lvl3pPr>
            <a:lvl4pPr marL="1828800" lvl="3" indent="-342900">
              <a:spcBef>
                <a:spcPts val="2100"/>
              </a:spcBef>
              <a:spcAft>
                <a:spcPts val="0"/>
              </a:spcAft>
              <a:buSzPts val="1800"/>
              <a:buChar char="●"/>
              <a:defRPr/>
            </a:lvl4pPr>
            <a:lvl5pPr marL="2286000" lvl="4" indent="-342900">
              <a:spcBef>
                <a:spcPts val="2100"/>
              </a:spcBef>
              <a:spcAft>
                <a:spcPts val="0"/>
              </a:spcAft>
              <a:buSzPts val="1800"/>
              <a:buChar char="○"/>
              <a:defRPr/>
            </a:lvl5pPr>
            <a:lvl6pPr marL="2743200" lvl="5" indent="-342900">
              <a:spcBef>
                <a:spcPts val="2100"/>
              </a:spcBef>
              <a:spcAft>
                <a:spcPts val="0"/>
              </a:spcAft>
              <a:buSzPts val="1800"/>
              <a:buChar char="■"/>
              <a:defRPr/>
            </a:lvl6pPr>
            <a:lvl7pPr marL="3200400" lvl="6" indent="-342900">
              <a:spcBef>
                <a:spcPts val="2100"/>
              </a:spcBef>
              <a:spcAft>
                <a:spcPts val="0"/>
              </a:spcAft>
              <a:buSzPts val="1800"/>
              <a:buChar char="●"/>
              <a:defRPr/>
            </a:lvl7pPr>
            <a:lvl8pPr marL="3657600" lvl="7" indent="-342900">
              <a:spcBef>
                <a:spcPts val="2100"/>
              </a:spcBef>
              <a:spcAft>
                <a:spcPts val="0"/>
              </a:spcAft>
              <a:buSzPts val="1800"/>
              <a:buChar char="○"/>
              <a:defRPr/>
            </a:lvl8pPr>
            <a:lvl9pPr marL="4114800" lvl="8" indent="-342900">
              <a:spcBef>
                <a:spcPts val="2100"/>
              </a:spcBef>
              <a:spcAft>
                <a:spcPts val="2100"/>
              </a:spcAft>
              <a:buSzPts val="1800"/>
              <a:buChar char="■"/>
              <a:defRPr/>
            </a:lvl9pPr>
          </a:lstStyle>
          <a:p/>
        </p:txBody>
      </p:sp>
      <p:sp>
        <p:nvSpPr>
          <p:cNvPr id="223" name="Google Shape;223;p7"/>
          <p:cNvSpPr txBox="1"/>
          <p:nvPr>
            <p:ph type="body" idx="2"/>
          </p:nvPr>
        </p:nvSpPr>
        <p:spPr>
          <a:xfrm>
            <a:off x="6397969" y="2149725"/>
            <a:ext cx="4759500" cy="3118500"/>
          </a:xfrm>
          <a:prstGeom prst="rect">
            <a:avLst/>
          </a:prstGeom>
        </p:spPr>
        <p:txBody>
          <a:bodyPr spcFirstLastPara="1" wrap="square" lIns="121900" tIns="121900" rIns="121900" bIns="121900" anchor="t" anchorCtr="0">
            <a:noAutofit/>
          </a:bodyPr>
          <a:lstStyle>
            <a:lvl1pPr marL="457200" lvl="0" indent="-342900">
              <a:spcBef>
                <a:spcPts val="0"/>
              </a:spcBef>
              <a:spcAft>
                <a:spcPts val="0"/>
              </a:spcAft>
              <a:buSzPts val="1800"/>
              <a:buChar char="●"/>
              <a:defRPr/>
            </a:lvl1pPr>
            <a:lvl2pPr marL="914400" lvl="1" indent="-342900">
              <a:spcBef>
                <a:spcPts val="2100"/>
              </a:spcBef>
              <a:spcAft>
                <a:spcPts val="0"/>
              </a:spcAft>
              <a:buSzPts val="1800"/>
              <a:buChar char="○"/>
              <a:defRPr/>
            </a:lvl2pPr>
            <a:lvl3pPr marL="1371600" lvl="2" indent="-342900">
              <a:spcBef>
                <a:spcPts val="2100"/>
              </a:spcBef>
              <a:spcAft>
                <a:spcPts val="0"/>
              </a:spcAft>
              <a:buSzPts val="1800"/>
              <a:buChar char="■"/>
              <a:defRPr/>
            </a:lvl3pPr>
            <a:lvl4pPr marL="1828800" lvl="3" indent="-342900">
              <a:spcBef>
                <a:spcPts val="2100"/>
              </a:spcBef>
              <a:spcAft>
                <a:spcPts val="0"/>
              </a:spcAft>
              <a:buSzPts val="1800"/>
              <a:buChar char="●"/>
              <a:defRPr/>
            </a:lvl4pPr>
            <a:lvl5pPr marL="2286000" lvl="4" indent="-342900">
              <a:spcBef>
                <a:spcPts val="2100"/>
              </a:spcBef>
              <a:spcAft>
                <a:spcPts val="0"/>
              </a:spcAft>
              <a:buSzPts val="1800"/>
              <a:buChar char="○"/>
              <a:defRPr/>
            </a:lvl5pPr>
            <a:lvl6pPr marL="2743200" lvl="5" indent="-342900">
              <a:spcBef>
                <a:spcPts val="2100"/>
              </a:spcBef>
              <a:spcAft>
                <a:spcPts val="0"/>
              </a:spcAft>
              <a:buSzPts val="1800"/>
              <a:buChar char="■"/>
              <a:defRPr/>
            </a:lvl6pPr>
            <a:lvl7pPr marL="3200400" lvl="6" indent="-342900">
              <a:spcBef>
                <a:spcPts val="2100"/>
              </a:spcBef>
              <a:spcAft>
                <a:spcPts val="0"/>
              </a:spcAft>
              <a:buSzPts val="1800"/>
              <a:buChar char="●"/>
              <a:defRPr/>
            </a:lvl7pPr>
            <a:lvl8pPr marL="3657600" lvl="7" indent="-342900">
              <a:spcBef>
                <a:spcPts val="2100"/>
              </a:spcBef>
              <a:spcAft>
                <a:spcPts val="0"/>
              </a:spcAft>
              <a:buSzPts val="1800"/>
              <a:buChar char="○"/>
              <a:defRPr/>
            </a:lvl8pPr>
            <a:lvl9pPr marL="4114800" lvl="8" indent="-342900">
              <a:spcBef>
                <a:spcPts val="2100"/>
              </a:spcBef>
              <a:spcAft>
                <a:spcPts val="2100"/>
              </a:spcAft>
              <a:buSzPts val="1800"/>
              <a:buChar char="■"/>
              <a:defRPr/>
            </a:lvl9pPr>
          </a:lstStyle>
          <a:p/>
        </p:txBody>
      </p:sp>
      <p:sp>
        <p:nvSpPr>
          <p:cNvPr id="224" name="Google Shape;224;p7"/>
          <p:cNvSpPr/>
          <p:nvPr/>
        </p:nvSpPr>
        <p:spPr>
          <a:xfrm flipH="1">
            <a:off x="8" y="5021548"/>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33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25" name="Google Shape;225;p7"/>
          <p:cNvSpPr/>
          <p:nvPr/>
        </p:nvSpPr>
        <p:spPr>
          <a:xfrm flipH="1">
            <a:off x="8" y="3079372"/>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33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26" name="Google Shape;226;p7"/>
          <p:cNvSpPr/>
          <p:nvPr/>
        </p:nvSpPr>
        <p:spPr>
          <a:xfrm flipH="1">
            <a:off x="8" y="5"/>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33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27" name="Google Shape;227;p7"/>
          <p:cNvSpPr/>
          <p:nvPr/>
        </p:nvSpPr>
        <p:spPr>
          <a:xfrm flipH="1">
            <a:off x="9" y="2227392"/>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33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28" name="Google Shape;228;p7"/>
          <p:cNvSpPr/>
          <p:nvPr/>
        </p:nvSpPr>
        <p:spPr>
          <a:xfrm flipH="1">
            <a:off x="9" y="6"/>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33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29" name="Google Shape;229;p7"/>
          <p:cNvSpPr/>
          <p:nvPr/>
        </p:nvSpPr>
        <p:spPr>
          <a:xfrm flipH="1">
            <a:off x="9" y="1672783"/>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33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30" name="Google Shape;230;p7"/>
          <p:cNvSpPr/>
          <p:nvPr/>
        </p:nvSpPr>
        <p:spPr>
          <a:xfrm rot="10800000">
            <a:off x="11099802" y="3154533"/>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31" name="Google Shape;231;p7"/>
          <p:cNvSpPr/>
          <p:nvPr/>
        </p:nvSpPr>
        <p:spPr>
          <a:xfrm rot="10800000">
            <a:off x="11322193" y="3533458"/>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32" name="Google Shape;232;p7"/>
          <p:cNvSpPr/>
          <p:nvPr/>
        </p:nvSpPr>
        <p:spPr>
          <a:xfrm rot="10800000">
            <a:off x="11402917" y="4778616"/>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33" name="Google Shape;233;p7"/>
          <p:cNvSpPr/>
          <p:nvPr/>
        </p:nvSpPr>
        <p:spPr>
          <a:xfrm rot="10800000">
            <a:off x="11528180" y="2344330"/>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34" name="Google Shape;234;p7"/>
          <p:cNvSpPr/>
          <p:nvPr/>
        </p:nvSpPr>
        <p:spPr>
          <a:xfrm rot="10800000">
            <a:off x="11184014" y="159236"/>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35" name="Google Shape;235;p7"/>
          <p:cNvSpPr/>
          <p:nvPr/>
        </p:nvSpPr>
        <p:spPr>
          <a:xfrm rot="10800000">
            <a:off x="11384570" y="1686649"/>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36" name="Google Shape;236;p7"/>
          <p:cNvSpPr/>
          <p:nvPr/>
        </p:nvSpPr>
        <p:spPr>
          <a:xfrm rot="10800000" flipH="1">
            <a:off x="11229998" y="6233"/>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134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005 One column">
  <p:cSld name="CUSTOM_5">
    <p:spTree>
      <p:nvGrpSpPr>
        <p:cNvPr id="237" name="Shape 237"/>
        <p:cNvGrpSpPr/>
        <p:nvPr/>
      </p:nvGrpSpPr>
      <p:grpSpPr>
        <a:xfrm>
          <a:off x="0" y="0"/>
          <a:ext cx="0" cy="0"/>
          <a:chOff x="0" y="0"/>
          <a:chExt cx="0" cy="0"/>
        </a:xfrm>
      </p:grpSpPr>
      <p:sp>
        <p:nvSpPr>
          <p:cNvPr id="238" name="Google Shape;238;p8"/>
          <p:cNvSpPr txBox="1"/>
          <p:nvPr>
            <p:ph type="title"/>
          </p:nvPr>
        </p:nvSpPr>
        <p:spPr>
          <a:xfrm>
            <a:off x="756810" y="593375"/>
            <a:ext cx="10739400" cy="7635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4000"/>
              <a:buFont typeface="Aldrich"/>
              <a:buNone/>
              <a:defRPr/>
            </a:lvl1pPr>
            <a:lvl2pPr lvl="1"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239" name="Google Shape;239;p8"/>
          <p:cNvSpPr txBox="1"/>
          <p:nvPr>
            <p:ph type="body" idx="1"/>
          </p:nvPr>
        </p:nvSpPr>
        <p:spPr>
          <a:xfrm>
            <a:off x="756810" y="1511325"/>
            <a:ext cx="10739400" cy="3621000"/>
          </a:xfrm>
          <a:prstGeom prst="rect">
            <a:avLst/>
          </a:prstGeom>
        </p:spPr>
        <p:txBody>
          <a:bodyPr spcFirstLastPara="1" wrap="square" lIns="121900" tIns="121900" rIns="121900" bIns="121900" anchor="t" anchorCtr="0">
            <a:noAutofit/>
          </a:bodyPr>
          <a:lstStyle>
            <a:lvl1pPr marL="457200" lvl="0" indent="-342900" algn="ctr">
              <a:spcBef>
                <a:spcPts val="0"/>
              </a:spcBef>
              <a:spcAft>
                <a:spcPts val="0"/>
              </a:spcAft>
              <a:buSzPts val="1800"/>
              <a:buChar char="●"/>
              <a:defRPr/>
            </a:lvl1pPr>
            <a:lvl2pPr marL="914400" lvl="1" indent="-342900" algn="ctr">
              <a:spcBef>
                <a:spcPts val="2100"/>
              </a:spcBef>
              <a:spcAft>
                <a:spcPts val="0"/>
              </a:spcAft>
              <a:buSzPts val="1800"/>
              <a:buChar char="○"/>
              <a:defRPr/>
            </a:lvl2pPr>
            <a:lvl3pPr marL="1371600" lvl="2" indent="-342900" algn="ctr">
              <a:spcBef>
                <a:spcPts val="2100"/>
              </a:spcBef>
              <a:spcAft>
                <a:spcPts val="0"/>
              </a:spcAft>
              <a:buSzPts val="1800"/>
              <a:buChar char="■"/>
              <a:defRPr/>
            </a:lvl3pPr>
            <a:lvl4pPr marL="1828800" lvl="3" indent="-342900" algn="ctr">
              <a:spcBef>
                <a:spcPts val="2100"/>
              </a:spcBef>
              <a:spcAft>
                <a:spcPts val="0"/>
              </a:spcAft>
              <a:buSzPts val="1800"/>
              <a:buChar char="●"/>
              <a:defRPr/>
            </a:lvl4pPr>
            <a:lvl5pPr marL="2286000" lvl="4" indent="-342900" algn="ctr">
              <a:spcBef>
                <a:spcPts val="2100"/>
              </a:spcBef>
              <a:spcAft>
                <a:spcPts val="0"/>
              </a:spcAft>
              <a:buSzPts val="1800"/>
              <a:buChar char="○"/>
              <a:defRPr/>
            </a:lvl5pPr>
            <a:lvl6pPr marL="2743200" lvl="5" indent="-342900" algn="ctr">
              <a:spcBef>
                <a:spcPts val="2100"/>
              </a:spcBef>
              <a:spcAft>
                <a:spcPts val="0"/>
              </a:spcAft>
              <a:buSzPts val="1800"/>
              <a:buChar char="■"/>
              <a:defRPr/>
            </a:lvl6pPr>
            <a:lvl7pPr marL="3200400" lvl="6" indent="-342900" algn="ctr">
              <a:spcBef>
                <a:spcPts val="2100"/>
              </a:spcBef>
              <a:spcAft>
                <a:spcPts val="0"/>
              </a:spcAft>
              <a:buSzPts val="1800"/>
              <a:buChar char="●"/>
              <a:defRPr/>
            </a:lvl7pPr>
            <a:lvl8pPr marL="3657600" lvl="7" indent="-342900" algn="ctr">
              <a:spcBef>
                <a:spcPts val="2100"/>
              </a:spcBef>
              <a:spcAft>
                <a:spcPts val="0"/>
              </a:spcAft>
              <a:buSzPts val="1800"/>
              <a:buChar char="○"/>
              <a:defRPr/>
            </a:lvl8pPr>
            <a:lvl9pPr marL="4114800" lvl="8" indent="-342900" algn="ctr">
              <a:spcBef>
                <a:spcPts val="2100"/>
              </a:spcBef>
              <a:spcAft>
                <a:spcPts val="2100"/>
              </a:spcAft>
              <a:buSzPts val="1800"/>
              <a:buChar char="■"/>
              <a:defRPr/>
            </a:lvl9pPr>
          </a:lstStyle>
          <a:p/>
        </p:txBody>
      </p:sp>
      <p:sp>
        <p:nvSpPr>
          <p:cNvPr id="240" name="Google Shape;240;p8"/>
          <p:cNvSpPr/>
          <p:nvPr/>
        </p:nvSpPr>
        <p:spPr>
          <a:xfrm rot="-5400000">
            <a:off x="743370" y="4066015"/>
            <a:ext cx="2062760" cy="3521298"/>
          </a:xfrm>
          <a:custGeom>
            <a:avLst/>
            <a:gdLst/>
            <a:ahLst/>
            <a:cxnLst/>
            <a:rect l="l" t="t" r="r" b="b"/>
            <a:pathLst>
              <a:path w="2391606" h="3530123" extrusionOk="0">
                <a:moveTo>
                  <a:pt x="22182" y="1399901"/>
                </a:moveTo>
                <a:cubicBezTo>
                  <a:pt x="24136" y="1408270"/>
                  <a:pt x="22995" y="1417208"/>
                  <a:pt x="20214" y="1426242"/>
                </a:cubicBezTo>
                <a:lnTo>
                  <a:pt x="0" y="1468367"/>
                </a:lnTo>
                <a:lnTo>
                  <a:pt x="0" y="1378432"/>
                </a:lnTo>
                <a:lnTo>
                  <a:pt x="5583" y="1376975"/>
                </a:lnTo>
                <a:cubicBezTo>
                  <a:pt x="15180" y="1383733"/>
                  <a:pt x="20228" y="1391532"/>
                  <a:pt x="22182" y="1399901"/>
                </a:cubicBezTo>
                <a:close/>
                <a:moveTo>
                  <a:pt x="36488" y="1654778"/>
                </a:moveTo>
                <a:cubicBezTo>
                  <a:pt x="36722" y="1666784"/>
                  <a:pt x="35967" y="1677810"/>
                  <a:pt x="30984" y="1684629"/>
                </a:cubicBezTo>
                <a:cubicBezTo>
                  <a:pt x="23062" y="1686406"/>
                  <a:pt x="15685" y="1686853"/>
                  <a:pt x="8931" y="1686230"/>
                </a:cubicBezTo>
                <a:lnTo>
                  <a:pt x="0" y="1683877"/>
                </a:lnTo>
                <a:lnTo>
                  <a:pt x="0" y="1605551"/>
                </a:lnTo>
                <a:lnTo>
                  <a:pt x="15069" y="1607236"/>
                </a:lnTo>
                <a:cubicBezTo>
                  <a:pt x="23084" y="1610146"/>
                  <a:pt x="29679" y="1614474"/>
                  <a:pt x="36049" y="1619047"/>
                </a:cubicBezTo>
                <a:cubicBezTo>
                  <a:pt x="35028" y="1629787"/>
                  <a:pt x="36253" y="1642773"/>
                  <a:pt x="36488" y="1654778"/>
                </a:cubicBezTo>
                <a:close/>
                <a:moveTo>
                  <a:pt x="101628" y="2007476"/>
                </a:moveTo>
                <a:cubicBezTo>
                  <a:pt x="82435" y="1984690"/>
                  <a:pt x="59404" y="1981096"/>
                  <a:pt x="26001" y="1982239"/>
                </a:cubicBezTo>
                <a:cubicBezTo>
                  <a:pt x="10074" y="1998410"/>
                  <a:pt x="8279" y="2022992"/>
                  <a:pt x="26001" y="2037693"/>
                </a:cubicBezTo>
                <a:cubicBezTo>
                  <a:pt x="61364" y="2042350"/>
                  <a:pt x="66265" y="2033201"/>
                  <a:pt x="81456" y="2022584"/>
                </a:cubicBezTo>
                <a:cubicBezTo>
                  <a:pt x="88806" y="2017439"/>
                  <a:pt x="100240" y="2017031"/>
                  <a:pt x="101628" y="2007476"/>
                </a:cubicBezTo>
                <a:close/>
                <a:moveTo>
                  <a:pt x="101630" y="1185291"/>
                </a:moveTo>
                <a:cubicBezTo>
                  <a:pt x="93871" y="1207343"/>
                  <a:pt x="30250" y="1205710"/>
                  <a:pt x="15875" y="1190273"/>
                </a:cubicBezTo>
                <a:cubicBezTo>
                  <a:pt x="22899" y="1183821"/>
                  <a:pt x="18978" y="1166506"/>
                  <a:pt x="26002" y="1160055"/>
                </a:cubicBezTo>
                <a:cubicBezTo>
                  <a:pt x="46175" y="1160055"/>
                  <a:pt x="66348" y="1160055"/>
                  <a:pt x="86520" y="1160055"/>
                </a:cubicBezTo>
                <a:cubicBezTo>
                  <a:pt x="92401" y="1167569"/>
                  <a:pt x="92810" y="1180718"/>
                  <a:pt x="101630" y="1185291"/>
                </a:cubicBezTo>
                <a:close/>
                <a:moveTo>
                  <a:pt x="106692" y="1321437"/>
                </a:moveTo>
                <a:cubicBezTo>
                  <a:pt x="98525" y="1329033"/>
                  <a:pt x="81375" y="1317109"/>
                  <a:pt x="61283" y="1321437"/>
                </a:cubicBezTo>
                <a:cubicBezTo>
                  <a:pt x="72309" y="1315639"/>
                  <a:pt x="77454" y="1304041"/>
                  <a:pt x="81456" y="1291138"/>
                </a:cubicBezTo>
                <a:cubicBezTo>
                  <a:pt x="94688" y="1296446"/>
                  <a:pt x="103916" y="1305675"/>
                  <a:pt x="106692" y="1321437"/>
                </a:cubicBezTo>
                <a:close/>
                <a:moveTo>
                  <a:pt x="126865" y="1972112"/>
                </a:moveTo>
                <a:cubicBezTo>
                  <a:pt x="116329" y="1969171"/>
                  <a:pt x="112490" y="1959616"/>
                  <a:pt x="96565" y="1962066"/>
                </a:cubicBezTo>
                <a:cubicBezTo>
                  <a:pt x="96237" y="1968519"/>
                  <a:pt x="90113" y="1969008"/>
                  <a:pt x="91501" y="1977176"/>
                </a:cubicBezTo>
                <a:cubicBezTo>
                  <a:pt x="98362" y="1984036"/>
                  <a:pt x="126783" y="1986813"/>
                  <a:pt x="126865" y="1972112"/>
                </a:cubicBezTo>
                <a:close/>
                <a:moveTo>
                  <a:pt x="148830" y="44964"/>
                </a:moveTo>
                <a:cubicBezTo>
                  <a:pt x="146625" y="61984"/>
                  <a:pt x="132889" y="71034"/>
                  <a:pt x="111758" y="75629"/>
                </a:cubicBezTo>
                <a:cubicBezTo>
                  <a:pt x="94933" y="67135"/>
                  <a:pt x="86357" y="40918"/>
                  <a:pt x="96566" y="20092"/>
                </a:cubicBezTo>
                <a:cubicBezTo>
                  <a:pt x="106816" y="17316"/>
                  <a:pt x="115371" y="16172"/>
                  <a:pt x="123396" y="16928"/>
                </a:cubicBezTo>
                <a:cubicBezTo>
                  <a:pt x="131420" y="17683"/>
                  <a:pt x="138913" y="20337"/>
                  <a:pt x="147039" y="25156"/>
                </a:cubicBezTo>
                <a:cubicBezTo>
                  <a:pt x="149019" y="32731"/>
                  <a:pt x="149566" y="39290"/>
                  <a:pt x="148830" y="44964"/>
                </a:cubicBezTo>
                <a:close/>
                <a:moveTo>
                  <a:pt x="152006" y="2005359"/>
                </a:moveTo>
                <a:cubicBezTo>
                  <a:pt x="153342" y="1992300"/>
                  <a:pt x="144077" y="1978564"/>
                  <a:pt x="126865" y="1982239"/>
                </a:cubicBezTo>
                <a:cubicBezTo>
                  <a:pt x="126701" y="2000861"/>
                  <a:pt x="129071" y="2016949"/>
                  <a:pt x="147037" y="2017521"/>
                </a:cubicBezTo>
                <a:cubicBezTo>
                  <a:pt x="149937" y="2013989"/>
                  <a:pt x="151560" y="2009712"/>
                  <a:pt x="152006" y="2005359"/>
                </a:cubicBezTo>
                <a:close/>
                <a:moveTo>
                  <a:pt x="152102" y="1689611"/>
                </a:moveTo>
                <a:cubicBezTo>
                  <a:pt x="151530" y="1702515"/>
                  <a:pt x="133317" y="1701617"/>
                  <a:pt x="126865" y="1694674"/>
                </a:cubicBezTo>
                <a:cubicBezTo>
                  <a:pt x="127110" y="1688263"/>
                  <a:pt x="131807" y="1685283"/>
                  <a:pt x="137248" y="1684762"/>
                </a:cubicBezTo>
                <a:cubicBezTo>
                  <a:pt x="142689" y="1684241"/>
                  <a:pt x="148876" y="1686181"/>
                  <a:pt x="152102" y="1689611"/>
                </a:cubicBezTo>
                <a:close/>
                <a:moveTo>
                  <a:pt x="172192" y="1523246"/>
                </a:moveTo>
                <a:cubicBezTo>
                  <a:pt x="170968" y="1528719"/>
                  <a:pt x="162147" y="1526677"/>
                  <a:pt x="162147" y="1533291"/>
                </a:cubicBezTo>
                <a:cubicBezTo>
                  <a:pt x="149326" y="1532802"/>
                  <a:pt x="150223" y="1514508"/>
                  <a:pt x="157085" y="1508137"/>
                </a:cubicBezTo>
                <a:cubicBezTo>
                  <a:pt x="168681" y="1506586"/>
                  <a:pt x="162720" y="1522675"/>
                  <a:pt x="172192" y="1523246"/>
                </a:cubicBezTo>
                <a:close/>
                <a:moveTo>
                  <a:pt x="187384" y="1624111"/>
                </a:moveTo>
                <a:cubicBezTo>
                  <a:pt x="162065" y="1641344"/>
                  <a:pt x="144179" y="1597240"/>
                  <a:pt x="172274" y="1588829"/>
                </a:cubicBezTo>
                <a:cubicBezTo>
                  <a:pt x="185260" y="1592668"/>
                  <a:pt x="189834" y="1604917"/>
                  <a:pt x="187384" y="1624111"/>
                </a:cubicBezTo>
                <a:close/>
                <a:moveTo>
                  <a:pt x="190221" y="2276612"/>
                </a:moveTo>
                <a:cubicBezTo>
                  <a:pt x="190016" y="2265965"/>
                  <a:pt x="183830" y="2255552"/>
                  <a:pt x="172273" y="2254612"/>
                </a:cubicBezTo>
                <a:cubicBezTo>
                  <a:pt x="175214" y="2278052"/>
                  <a:pt x="165331" y="2285076"/>
                  <a:pt x="172273" y="2300022"/>
                </a:cubicBezTo>
                <a:cubicBezTo>
                  <a:pt x="184647" y="2298143"/>
                  <a:pt x="190425" y="2287260"/>
                  <a:pt x="190221" y="2276612"/>
                </a:cubicBezTo>
                <a:close/>
                <a:moveTo>
                  <a:pt x="308339" y="1523165"/>
                </a:moveTo>
                <a:cubicBezTo>
                  <a:pt x="298700" y="1521042"/>
                  <a:pt x="299190" y="1508710"/>
                  <a:pt x="283102" y="1513120"/>
                </a:cubicBezTo>
                <a:cubicBezTo>
                  <a:pt x="285388" y="1497358"/>
                  <a:pt x="272321" y="1497031"/>
                  <a:pt x="257865" y="1498011"/>
                </a:cubicBezTo>
                <a:cubicBezTo>
                  <a:pt x="257946" y="1503076"/>
                  <a:pt x="257946" y="1508138"/>
                  <a:pt x="257946" y="1513120"/>
                </a:cubicBezTo>
                <a:cubicBezTo>
                  <a:pt x="279590" y="1514998"/>
                  <a:pt x="277466" y="1540726"/>
                  <a:pt x="293230" y="1548402"/>
                </a:cubicBezTo>
                <a:cubicBezTo>
                  <a:pt x="290861" y="1532558"/>
                  <a:pt x="306786" y="1535090"/>
                  <a:pt x="308339" y="1523165"/>
                </a:cubicBezTo>
                <a:close/>
                <a:moveTo>
                  <a:pt x="359270" y="917605"/>
                </a:moveTo>
                <a:cubicBezTo>
                  <a:pt x="358627" y="906488"/>
                  <a:pt x="355340" y="898015"/>
                  <a:pt x="343782" y="897810"/>
                </a:cubicBezTo>
                <a:cubicBezTo>
                  <a:pt x="332268" y="909816"/>
                  <a:pt x="334963" y="936032"/>
                  <a:pt x="328675" y="953264"/>
                </a:cubicBezTo>
                <a:cubicBezTo>
                  <a:pt x="338066" y="963147"/>
                  <a:pt x="347131" y="954816"/>
                  <a:pt x="358892" y="953264"/>
                </a:cubicBezTo>
                <a:cubicBezTo>
                  <a:pt x="357912" y="942484"/>
                  <a:pt x="359913" y="928722"/>
                  <a:pt x="359270" y="917605"/>
                </a:cubicBezTo>
                <a:close/>
                <a:moveTo>
                  <a:pt x="374002" y="2022584"/>
                </a:moveTo>
                <a:cubicBezTo>
                  <a:pt x="376127" y="2033119"/>
                  <a:pt x="370572" y="2035978"/>
                  <a:pt x="368939" y="2042756"/>
                </a:cubicBezTo>
                <a:cubicBezTo>
                  <a:pt x="356116" y="2042103"/>
                  <a:pt x="349419" y="2035406"/>
                  <a:pt x="348766" y="2022584"/>
                </a:cubicBezTo>
                <a:cubicBezTo>
                  <a:pt x="357177" y="2022584"/>
                  <a:pt x="365591" y="2022584"/>
                  <a:pt x="374002" y="2022584"/>
                </a:cubicBezTo>
                <a:close/>
                <a:moveTo>
                  <a:pt x="427946" y="278243"/>
                </a:moveTo>
                <a:cubicBezTo>
                  <a:pt x="427252" y="285093"/>
                  <a:pt x="422025" y="292505"/>
                  <a:pt x="414348" y="292546"/>
                </a:cubicBezTo>
                <a:cubicBezTo>
                  <a:pt x="414348" y="284134"/>
                  <a:pt x="414348" y="275723"/>
                  <a:pt x="414348" y="267309"/>
                </a:cubicBezTo>
                <a:cubicBezTo>
                  <a:pt x="424802" y="265104"/>
                  <a:pt x="428640" y="271393"/>
                  <a:pt x="427946" y="278243"/>
                </a:cubicBezTo>
                <a:close/>
                <a:moveTo>
                  <a:pt x="484717" y="2169643"/>
                </a:moveTo>
                <a:cubicBezTo>
                  <a:pt x="483686" y="2162426"/>
                  <a:pt x="480215" y="2155791"/>
                  <a:pt x="474866" y="2153749"/>
                </a:cubicBezTo>
                <a:cubicBezTo>
                  <a:pt x="467351" y="2168449"/>
                  <a:pt x="460736" y="2183558"/>
                  <a:pt x="479928" y="2189030"/>
                </a:cubicBezTo>
                <a:cubicBezTo>
                  <a:pt x="484339" y="2184660"/>
                  <a:pt x="485748" y="2176861"/>
                  <a:pt x="484717" y="2169643"/>
                </a:cubicBezTo>
                <a:close/>
                <a:moveTo>
                  <a:pt x="485075" y="1987221"/>
                </a:moveTo>
                <a:cubicBezTo>
                  <a:pt x="485075" y="1997348"/>
                  <a:pt x="485075" y="2007394"/>
                  <a:pt x="485075" y="2017521"/>
                </a:cubicBezTo>
                <a:cubicBezTo>
                  <a:pt x="462942" y="2029853"/>
                  <a:pt x="448650" y="2025199"/>
                  <a:pt x="429538" y="2012458"/>
                </a:cubicBezTo>
                <a:cubicBezTo>
                  <a:pt x="438522" y="2002983"/>
                  <a:pt x="443178" y="1989098"/>
                  <a:pt x="454775" y="1982158"/>
                </a:cubicBezTo>
                <a:cubicBezTo>
                  <a:pt x="470211" y="1978564"/>
                  <a:pt x="473151" y="1987303"/>
                  <a:pt x="485075" y="1987221"/>
                </a:cubicBezTo>
                <a:close/>
                <a:moveTo>
                  <a:pt x="626203" y="307655"/>
                </a:moveTo>
                <a:cubicBezTo>
                  <a:pt x="616892" y="307165"/>
                  <a:pt x="605028" y="302020"/>
                  <a:pt x="595116" y="300202"/>
                </a:cubicBezTo>
                <a:cubicBezTo>
                  <a:pt x="585203" y="298385"/>
                  <a:pt x="577240" y="299896"/>
                  <a:pt x="575730" y="312718"/>
                </a:cubicBezTo>
                <a:cubicBezTo>
                  <a:pt x="584795" y="319170"/>
                  <a:pt x="624487" y="324070"/>
                  <a:pt x="626203" y="307655"/>
                </a:cubicBezTo>
                <a:close/>
                <a:moveTo>
                  <a:pt x="634116" y="2550374"/>
                </a:moveTo>
                <a:cubicBezTo>
                  <a:pt x="634453" y="2554508"/>
                  <a:pt x="632166" y="2556713"/>
                  <a:pt x="621221" y="2557203"/>
                </a:cubicBezTo>
                <a:cubicBezTo>
                  <a:pt x="615913" y="2552466"/>
                  <a:pt x="616567" y="2531231"/>
                  <a:pt x="631268" y="2531967"/>
                </a:cubicBezTo>
                <a:cubicBezTo>
                  <a:pt x="630819" y="2540175"/>
                  <a:pt x="633780" y="2546239"/>
                  <a:pt x="634116" y="2550374"/>
                </a:cubicBezTo>
                <a:close/>
                <a:moveTo>
                  <a:pt x="681657" y="363109"/>
                </a:moveTo>
                <a:cubicBezTo>
                  <a:pt x="665813" y="353717"/>
                  <a:pt x="649724" y="344652"/>
                  <a:pt x="641311" y="327827"/>
                </a:cubicBezTo>
                <a:cubicBezTo>
                  <a:pt x="641474" y="364988"/>
                  <a:pt x="635513" y="395942"/>
                  <a:pt x="631183" y="428691"/>
                </a:cubicBezTo>
                <a:cubicBezTo>
                  <a:pt x="665160" y="440860"/>
                  <a:pt x="673245" y="392347"/>
                  <a:pt x="681657" y="363109"/>
                </a:cubicBezTo>
                <a:close/>
                <a:moveTo>
                  <a:pt x="711975" y="2468258"/>
                </a:moveTo>
                <a:lnTo>
                  <a:pt x="708832" y="2466028"/>
                </a:lnTo>
                <a:lnTo>
                  <a:pt x="697146" y="2465820"/>
                </a:lnTo>
                <a:lnTo>
                  <a:pt x="699815" y="2468148"/>
                </a:lnTo>
                <a:close/>
                <a:moveTo>
                  <a:pt x="753282" y="2410115"/>
                </a:moveTo>
                <a:cubicBezTo>
                  <a:pt x="753731" y="2405031"/>
                  <a:pt x="752134" y="2401998"/>
                  <a:pt x="749546" y="2399960"/>
                </a:cubicBezTo>
                <a:lnTo>
                  <a:pt x="747838" y="2399221"/>
                </a:lnTo>
                <a:lnTo>
                  <a:pt x="742258" y="2406357"/>
                </a:lnTo>
                <a:lnTo>
                  <a:pt x="741200" y="2407651"/>
                </a:lnTo>
                <a:lnTo>
                  <a:pt x="743156" y="2410196"/>
                </a:lnTo>
                <a:lnTo>
                  <a:pt x="739122" y="2410196"/>
                </a:lnTo>
                <a:lnTo>
                  <a:pt x="721839" y="2431349"/>
                </a:lnTo>
                <a:cubicBezTo>
                  <a:pt x="697501" y="2427102"/>
                  <a:pt x="687864" y="2437719"/>
                  <a:pt x="686558" y="2456585"/>
                </a:cubicBezTo>
                <a:lnTo>
                  <a:pt x="690791" y="2460277"/>
                </a:lnTo>
                <a:lnTo>
                  <a:pt x="692320" y="2457617"/>
                </a:lnTo>
                <a:cubicBezTo>
                  <a:pt x="700880" y="2453543"/>
                  <a:pt x="718307" y="2458382"/>
                  <a:pt x="718001" y="2445396"/>
                </a:cubicBezTo>
                <a:cubicBezTo>
                  <a:pt x="726576" y="2448664"/>
                  <a:pt x="721186" y="2456994"/>
                  <a:pt x="712937" y="2455525"/>
                </a:cubicBezTo>
                <a:cubicBezTo>
                  <a:pt x="715999" y="2459159"/>
                  <a:pt x="720818" y="2461078"/>
                  <a:pt x="725616" y="2463018"/>
                </a:cubicBezTo>
                <a:lnTo>
                  <a:pt x="729941" y="2465640"/>
                </a:lnTo>
                <a:lnTo>
                  <a:pt x="732670" y="2465119"/>
                </a:lnTo>
                <a:lnTo>
                  <a:pt x="736091" y="2465497"/>
                </a:lnTo>
                <a:lnTo>
                  <a:pt x="734651" y="2461946"/>
                </a:lnTo>
                <a:cubicBezTo>
                  <a:pt x="735845" y="2458649"/>
                  <a:pt x="738214" y="2455729"/>
                  <a:pt x="738173" y="2455525"/>
                </a:cubicBezTo>
                <a:cubicBezTo>
                  <a:pt x="737765" y="2451930"/>
                  <a:pt x="730497" y="2446703"/>
                  <a:pt x="733109" y="2440416"/>
                </a:cubicBezTo>
                <a:cubicBezTo>
                  <a:pt x="739969" y="2424325"/>
                  <a:pt x="746748" y="2435597"/>
                  <a:pt x="748219" y="2425306"/>
                </a:cubicBezTo>
                <a:cubicBezTo>
                  <a:pt x="748791" y="2421548"/>
                  <a:pt x="734172" y="2417791"/>
                  <a:pt x="733109" y="2420242"/>
                </a:cubicBezTo>
                <a:cubicBezTo>
                  <a:pt x="738255" y="2408072"/>
                  <a:pt x="754426" y="2423182"/>
                  <a:pt x="753282" y="2410115"/>
                </a:cubicBezTo>
                <a:close/>
                <a:moveTo>
                  <a:pt x="768391" y="2712870"/>
                </a:moveTo>
                <a:cubicBezTo>
                  <a:pt x="756631" y="2714504"/>
                  <a:pt x="748953" y="2712054"/>
                  <a:pt x="743156" y="2707806"/>
                </a:cubicBezTo>
                <a:cubicBezTo>
                  <a:pt x="742502" y="2698742"/>
                  <a:pt x="749281" y="2697189"/>
                  <a:pt x="748218" y="2687634"/>
                </a:cubicBezTo>
                <a:cubicBezTo>
                  <a:pt x="762428" y="2688614"/>
                  <a:pt x="769698" y="2696373"/>
                  <a:pt x="768391" y="2712870"/>
                </a:cubicBezTo>
                <a:close/>
                <a:moveTo>
                  <a:pt x="802939" y="2158879"/>
                </a:moveTo>
                <a:cubicBezTo>
                  <a:pt x="802153" y="2149338"/>
                  <a:pt x="798897" y="2140273"/>
                  <a:pt x="792649" y="2133657"/>
                </a:cubicBezTo>
                <a:cubicBezTo>
                  <a:pt x="772885" y="2130717"/>
                  <a:pt x="763328" y="2137987"/>
                  <a:pt x="752302" y="2143702"/>
                </a:cubicBezTo>
                <a:cubicBezTo>
                  <a:pt x="742829" y="2129655"/>
                  <a:pt x="722003" y="2126879"/>
                  <a:pt x="727066" y="2098294"/>
                </a:cubicBezTo>
                <a:cubicBezTo>
                  <a:pt x="713428" y="2084573"/>
                  <a:pt x="714489" y="2111361"/>
                  <a:pt x="696767" y="2108339"/>
                </a:cubicBezTo>
                <a:cubicBezTo>
                  <a:pt x="684842" y="2108258"/>
                  <a:pt x="681903" y="2116997"/>
                  <a:pt x="666466" y="2113321"/>
                </a:cubicBezTo>
                <a:cubicBezTo>
                  <a:pt x="644007" y="2108911"/>
                  <a:pt x="637227" y="2088820"/>
                  <a:pt x="605947" y="2093148"/>
                </a:cubicBezTo>
                <a:cubicBezTo>
                  <a:pt x="597779" y="2077795"/>
                  <a:pt x="580630" y="2071423"/>
                  <a:pt x="575648" y="2052803"/>
                </a:cubicBezTo>
                <a:cubicBezTo>
                  <a:pt x="557844" y="2048392"/>
                  <a:pt x="549676" y="2065789"/>
                  <a:pt x="545347" y="2047738"/>
                </a:cubicBezTo>
                <a:cubicBezTo>
                  <a:pt x="539141" y="2031405"/>
                  <a:pt x="561682" y="2043901"/>
                  <a:pt x="555476" y="2027566"/>
                </a:cubicBezTo>
                <a:cubicBezTo>
                  <a:pt x="533098" y="2018012"/>
                  <a:pt x="541999" y="1977176"/>
                  <a:pt x="540366" y="1946876"/>
                </a:cubicBezTo>
                <a:cubicBezTo>
                  <a:pt x="523215" y="1940178"/>
                  <a:pt x="517254" y="1964435"/>
                  <a:pt x="494956" y="1967048"/>
                </a:cubicBezTo>
                <a:cubicBezTo>
                  <a:pt x="480909" y="1968681"/>
                  <a:pt x="469639" y="1956023"/>
                  <a:pt x="449547" y="1961984"/>
                </a:cubicBezTo>
                <a:cubicBezTo>
                  <a:pt x="440890" y="1945486"/>
                  <a:pt x="422923" y="1938136"/>
                  <a:pt x="414266" y="1921640"/>
                </a:cubicBezTo>
                <a:cubicBezTo>
                  <a:pt x="414266" y="1911513"/>
                  <a:pt x="414266" y="1901467"/>
                  <a:pt x="414266" y="1891421"/>
                </a:cubicBezTo>
                <a:cubicBezTo>
                  <a:pt x="382414" y="1894688"/>
                  <a:pt x="382904" y="1865613"/>
                  <a:pt x="348683" y="1871248"/>
                </a:cubicBezTo>
                <a:cubicBezTo>
                  <a:pt x="340844" y="1863980"/>
                  <a:pt x="335127" y="1854506"/>
                  <a:pt x="323446" y="1851075"/>
                </a:cubicBezTo>
                <a:cubicBezTo>
                  <a:pt x="314300" y="1860467"/>
                  <a:pt x="322630" y="1887174"/>
                  <a:pt x="308339" y="1891421"/>
                </a:cubicBezTo>
                <a:cubicBezTo>
                  <a:pt x="295351" y="1890931"/>
                  <a:pt x="301151" y="1871739"/>
                  <a:pt x="288165" y="1871248"/>
                </a:cubicBezTo>
                <a:cubicBezTo>
                  <a:pt x="274200" y="1885867"/>
                  <a:pt x="264153" y="1904406"/>
                  <a:pt x="247819" y="1916657"/>
                </a:cubicBezTo>
                <a:cubicBezTo>
                  <a:pt x="252393" y="1951450"/>
                  <a:pt x="233119" y="1962393"/>
                  <a:pt x="217602" y="1977176"/>
                </a:cubicBezTo>
                <a:cubicBezTo>
                  <a:pt x="229689" y="1980198"/>
                  <a:pt x="240632" y="1984444"/>
                  <a:pt x="257946" y="1982239"/>
                </a:cubicBezTo>
                <a:cubicBezTo>
                  <a:pt x="273220" y="1950469"/>
                  <a:pt x="307032" y="1937157"/>
                  <a:pt x="323529" y="1906530"/>
                </a:cubicBezTo>
                <a:cubicBezTo>
                  <a:pt x="333165" y="1904406"/>
                  <a:pt x="336188" y="1895668"/>
                  <a:pt x="348765" y="1896485"/>
                </a:cubicBezTo>
                <a:cubicBezTo>
                  <a:pt x="356606" y="1903835"/>
                  <a:pt x="353175" y="1922292"/>
                  <a:pt x="353829" y="1936829"/>
                </a:cubicBezTo>
                <a:cubicBezTo>
                  <a:pt x="342640" y="1940750"/>
                  <a:pt x="334146" y="1947447"/>
                  <a:pt x="318546" y="1946876"/>
                </a:cubicBezTo>
                <a:cubicBezTo>
                  <a:pt x="319118" y="1967620"/>
                  <a:pt x="295025" y="1963699"/>
                  <a:pt x="293312" y="1982157"/>
                </a:cubicBezTo>
                <a:cubicBezTo>
                  <a:pt x="282285" y="1981259"/>
                  <a:pt x="277221" y="1986323"/>
                  <a:pt x="278202" y="1997267"/>
                </a:cubicBezTo>
                <a:cubicBezTo>
                  <a:pt x="267176" y="1996368"/>
                  <a:pt x="262112" y="2001433"/>
                  <a:pt x="263093" y="2012376"/>
                </a:cubicBezTo>
                <a:cubicBezTo>
                  <a:pt x="263665" y="2021932"/>
                  <a:pt x="279754" y="2015888"/>
                  <a:pt x="278202" y="2027484"/>
                </a:cubicBezTo>
                <a:cubicBezTo>
                  <a:pt x="277874" y="2058111"/>
                  <a:pt x="303519" y="2062686"/>
                  <a:pt x="303439" y="2093066"/>
                </a:cubicBezTo>
                <a:cubicBezTo>
                  <a:pt x="328675" y="2093066"/>
                  <a:pt x="353829" y="2093066"/>
                  <a:pt x="379066" y="2093066"/>
                </a:cubicBezTo>
                <a:cubicBezTo>
                  <a:pt x="392705" y="2096169"/>
                  <a:pt x="391643" y="2114137"/>
                  <a:pt x="409365" y="2113239"/>
                </a:cubicBezTo>
                <a:cubicBezTo>
                  <a:pt x="425045" y="2091270"/>
                  <a:pt x="449139" y="2120100"/>
                  <a:pt x="480010" y="2113239"/>
                </a:cubicBezTo>
                <a:cubicBezTo>
                  <a:pt x="482625" y="2120753"/>
                  <a:pt x="487443" y="2125980"/>
                  <a:pt x="490138" y="2133412"/>
                </a:cubicBezTo>
                <a:cubicBezTo>
                  <a:pt x="505574" y="2137088"/>
                  <a:pt x="505002" y="2124673"/>
                  <a:pt x="520439" y="2128349"/>
                </a:cubicBezTo>
                <a:cubicBezTo>
                  <a:pt x="529176" y="2143376"/>
                  <a:pt x="518805" y="2153911"/>
                  <a:pt x="525501" y="2163630"/>
                </a:cubicBezTo>
                <a:cubicBezTo>
                  <a:pt x="529749" y="2174493"/>
                  <a:pt x="557680" y="2161753"/>
                  <a:pt x="560783" y="2173759"/>
                </a:cubicBezTo>
                <a:cubicBezTo>
                  <a:pt x="567645" y="2200791"/>
                  <a:pt x="551392" y="2204711"/>
                  <a:pt x="545675" y="2219167"/>
                </a:cubicBezTo>
                <a:cubicBezTo>
                  <a:pt x="558579" y="2236481"/>
                  <a:pt x="572789" y="2252571"/>
                  <a:pt x="596148" y="2259513"/>
                </a:cubicBezTo>
                <a:cubicBezTo>
                  <a:pt x="611501" y="2259676"/>
                  <a:pt x="615748" y="2248814"/>
                  <a:pt x="626448" y="2244322"/>
                </a:cubicBezTo>
                <a:cubicBezTo>
                  <a:pt x="645558" y="2262372"/>
                  <a:pt x="647354" y="2240320"/>
                  <a:pt x="676921" y="2244322"/>
                </a:cubicBezTo>
                <a:cubicBezTo>
                  <a:pt x="679698" y="2237053"/>
                  <a:pt x="671040" y="2218269"/>
                  <a:pt x="681983" y="2219085"/>
                </a:cubicBezTo>
                <a:cubicBezTo>
                  <a:pt x="695133" y="2232643"/>
                  <a:pt x="680024" y="2243259"/>
                  <a:pt x="676675" y="2254613"/>
                </a:cubicBezTo>
                <a:cubicBezTo>
                  <a:pt x="685088" y="2254613"/>
                  <a:pt x="693500" y="2254613"/>
                  <a:pt x="701911" y="2254613"/>
                </a:cubicBezTo>
                <a:cubicBezTo>
                  <a:pt x="709180" y="2245139"/>
                  <a:pt x="709343" y="2228396"/>
                  <a:pt x="722085" y="2224394"/>
                </a:cubicBezTo>
                <a:cubicBezTo>
                  <a:pt x="730006" y="2228232"/>
                  <a:pt x="729598" y="2240402"/>
                  <a:pt x="742257" y="2239503"/>
                </a:cubicBezTo>
                <a:cubicBezTo>
                  <a:pt x="739889" y="2220311"/>
                  <a:pt x="744381" y="2207978"/>
                  <a:pt x="757366" y="2204222"/>
                </a:cubicBezTo>
                <a:cubicBezTo>
                  <a:pt x="785421" y="2220393"/>
                  <a:pt x="805298" y="2187500"/>
                  <a:pt x="802939" y="2158879"/>
                </a:cubicBezTo>
                <a:close/>
                <a:moveTo>
                  <a:pt x="840173" y="2351838"/>
                </a:moveTo>
                <a:lnTo>
                  <a:pt x="839136" y="2338012"/>
                </a:lnTo>
                <a:lnTo>
                  <a:pt x="835065" y="2328444"/>
                </a:lnTo>
                <a:lnTo>
                  <a:pt x="825793" y="2320358"/>
                </a:lnTo>
                <a:lnTo>
                  <a:pt x="792404" y="2320358"/>
                </a:lnTo>
                <a:cubicBezTo>
                  <a:pt x="779499" y="2327626"/>
                  <a:pt x="779663" y="2347963"/>
                  <a:pt x="752058" y="2340530"/>
                </a:cubicBezTo>
                <a:cubicBezTo>
                  <a:pt x="752834" y="2348166"/>
                  <a:pt x="756733" y="2352679"/>
                  <a:pt x="759755" y="2358069"/>
                </a:cubicBezTo>
                <a:lnTo>
                  <a:pt x="760715" y="2367080"/>
                </a:lnTo>
                <a:lnTo>
                  <a:pt x="781071" y="2359714"/>
                </a:lnTo>
                <a:cubicBezTo>
                  <a:pt x="789545" y="2355579"/>
                  <a:pt x="796323" y="2349760"/>
                  <a:pt x="798691" y="2339551"/>
                </a:cubicBezTo>
                <a:cubicBezTo>
                  <a:pt x="812412" y="2344125"/>
                  <a:pt x="783337" y="2350822"/>
                  <a:pt x="798691" y="2359723"/>
                </a:cubicBezTo>
                <a:cubicBezTo>
                  <a:pt x="808818" y="2361439"/>
                  <a:pt x="814453" y="2358662"/>
                  <a:pt x="813801" y="2349678"/>
                </a:cubicBezTo>
                <a:cubicBezTo>
                  <a:pt x="819109" y="2355232"/>
                  <a:pt x="824030" y="2358009"/>
                  <a:pt x="828950" y="2358009"/>
                </a:cubicBezTo>
                <a:close/>
                <a:moveTo>
                  <a:pt x="858231" y="2027566"/>
                </a:moveTo>
                <a:cubicBezTo>
                  <a:pt x="849491" y="2019481"/>
                  <a:pt x="827032" y="2025117"/>
                  <a:pt x="822948" y="2012457"/>
                </a:cubicBezTo>
                <a:cubicBezTo>
                  <a:pt x="825643" y="1994571"/>
                  <a:pt x="818701" y="1986485"/>
                  <a:pt x="807840" y="1982157"/>
                </a:cubicBezTo>
                <a:cubicBezTo>
                  <a:pt x="801060" y="1997349"/>
                  <a:pt x="802694" y="2020788"/>
                  <a:pt x="802776" y="2042758"/>
                </a:cubicBezTo>
                <a:cubicBezTo>
                  <a:pt x="773619" y="2061868"/>
                  <a:pt x="782930" y="2106460"/>
                  <a:pt x="817885" y="2113321"/>
                </a:cubicBezTo>
                <a:cubicBezTo>
                  <a:pt x="835852" y="2089309"/>
                  <a:pt x="831279" y="2042676"/>
                  <a:pt x="858231" y="2027566"/>
                </a:cubicBezTo>
                <a:close/>
                <a:moveTo>
                  <a:pt x="954030" y="211855"/>
                </a:moveTo>
                <a:cubicBezTo>
                  <a:pt x="960728" y="253834"/>
                  <a:pt x="921117" y="255794"/>
                  <a:pt x="898577" y="242074"/>
                </a:cubicBezTo>
                <a:cubicBezTo>
                  <a:pt x="896371" y="226516"/>
                  <a:pt x="904252" y="215592"/>
                  <a:pt x="915675" y="210243"/>
                </a:cubicBezTo>
                <a:cubicBezTo>
                  <a:pt x="921387" y="207568"/>
                  <a:pt x="927985" y="206287"/>
                  <a:pt x="934650" y="206517"/>
                </a:cubicBezTo>
                <a:cubicBezTo>
                  <a:pt x="941315" y="206746"/>
                  <a:pt x="948048" y="208486"/>
                  <a:pt x="954030" y="211855"/>
                </a:cubicBezTo>
                <a:close/>
                <a:moveTo>
                  <a:pt x="976162" y="57099"/>
                </a:moveTo>
                <a:cubicBezTo>
                  <a:pt x="970486" y="83121"/>
                  <a:pt x="952395" y="109439"/>
                  <a:pt x="933856" y="115973"/>
                </a:cubicBezTo>
                <a:cubicBezTo>
                  <a:pt x="899882" y="110583"/>
                  <a:pt x="894164" y="82079"/>
                  <a:pt x="898575" y="55455"/>
                </a:cubicBezTo>
                <a:cubicBezTo>
                  <a:pt x="901924" y="34955"/>
                  <a:pt x="932632" y="16334"/>
                  <a:pt x="943984" y="0"/>
                </a:cubicBezTo>
                <a:cubicBezTo>
                  <a:pt x="975100" y="5350"/>
                  <a:pt x="981838" y="31076"/>
                  <a:pt x="976162" y="57099"/>
                </a:cubicBezTo>
                <a:close/>
                <a:moveTo>
                  <a:pt x="989370" y="2100336"/>
                </a:moveTo>
                <a:lnTo>
                  <a:pt x="979624" y="2087769"/>
                </a:lnTo>
                <a:lnTo>
                  <a:pt x="952748" y="2084688"/>
                </a:lnTo>
                <a:lnTo>
                  <a:pt x="954787" y="2090006"/>
                </a:lnTo>
                <a:cubicBezTo>
                  <a:pt x="954787" y="2094661"/>
                  <a:pt x="953174" y="2099316"/>
                  <a:pt x="949948" y="2102623"/>
                </a:cubicBezTo>
                <a:lnTo>
                  <a:pt x="935783" y="2095512"/>
                </a:lnTo>
                <a:lnTo>
                  <a:pt x="934266" y="2101509"/>
                </a:lnTo>
                <a:cubicBezTo>
                  <a:pt x="933327" y="2107706"/>
                  <a:pt x="933939" y="2113648"/>
                  <a:pt x="938921" y="2118385"/>
                </a:cubicBezTo>
                <a:cubicBezTo>
                  <a:pt x="943495" y="2132106"/>
                  <a:pt x="956562" y="2113239"/>
                  <a:pt x="964158" y="2113321"/>
                </a:cubicBezTo>
                <a:lnTo>
                  <a:pt x="966582" y="2114017"/>
                </a:lnTo>
                <a:lnTo>
                  <a:pt x="969794" y="2109811"/>
                </a:lnTo>
                <a:close/>
                <a:moveTo>
                  <a:pt x="989393" y="433673"/>
                </a:moveTo>
                <a:cubicBezTo>
                  <a:pt x="989393" y="438737"/>
                  <a:pt x="989393" y="443800"/>
                  <a:pt x="989393" y="448864"/>
                </a:cubicBezTo>
                <a:cubicBezTo>
                  <a:pt x="978858" y="450988"/>
                  <a:pt x="975999" y="445433"/>
                  <a:pt x="969221" y="443800"/>
                </a:cubicBezTo>
                <a:cubicBezTo>
                  <a:pt x="970446" y="434980"/>
                  <a:pt x="977879" y="432285"/>
                  <a:pt x="989393" y="433673"/>
                </a:cubicBezTo>
                <a:close/>
                <a:moveTo>
                  <a:pt x="989939" y="3009138"/>
                </a:moveTo>
                <a:cubicBezTo>
                  <a:pt x="990276" y="3019295"/>
                  <a:pt x="979450" y="3032817"/>
                  <a:pt x="975100" y="3040780"/>
                </a:cubicBezTo>
                <a:cubicBezTo>
                  <a:pt x="971343" y="3047803"/>
                  <a:pt x="978367" y="3058747"/>
                  <a:pt x="965055" y="3055888"/>
                </a:cubicBezTo>
                <a:cubicBezTo>
                  <a:pt x="972325" y="3037922"/>
                  <a:pt x="970201" y="3010643"/>
                  <a:pt x="985228" y="3000434"/>
                </a:cubicBezTo>
                <a:cubicBezTo>
                  <a:pt x="988475" y="3002741"/>
                  <a:pt x="989827" y="3005753"/>
                  <a:pt x="989939" y="3009138"/>
                </a:cubicBezTo>
                <a:close/>
                <a:moveTo>
                  <a:pt x="990292" y="3111343"/>
                </a:moveTo>
                <a:cubicBezTo>
                  <a:pt x="985963" y="3139929"/>
                  <a:pt x="933530" y="3152424"/>
                  <a:pt x="924710" y="3121390"/>
                </a:cubicBezTo>
                <a:cubicBezTo>
                  <a:pt x="925609" y="3106730"/>
                  <a:pt x="939206" y="3098644"/>
                  <a:pt x="953979" y="3097010"/>
                </a:cubicBezTo>
                <a:cubicBezTo>
                  <a:pt x="968751" y="3095377"/>
                  <a:pt x="984698" y="3100195"/>
                  <a:pt x="990292" y="3111343"/>
                </a:cubicBezTo>
                <a:close/>
                <a:moveTo>
                  <a:pt x="1029587" y="2134158"/>
                </a:moveTo>
                <a:cubicBezTo>
                  <a:pt x="1029026" y="2127042"/>
                  <a:pt x="1025983" y="2118875"/>
                  <a:pt x="1024675" y="2113321"/>
                </a:cubicBezTo>
                <a:cubicBezTo>
                  <a:pt x="1016264" y="2113321"/>
                  <a:pt x="1007851" y="2113321"/>
                  <a:pt x="999439" y="2113321"/>
                </a:cubicBezTo>
                <a:lnTo>
                  <a:pt x="995285" y="2107964"/>
                </a:lnTo>
                <a:lnTo>
                  <a:pt x="995286" y="2109181"/>
                </a:lnTo>
                <a:lnTo>
                  <a:pt x="987452" y="2120008"/>
                </a:lnTo>
                <a:lnTo>
                  <a:pt x="999439" y="2123448"/>
                </a:lnTo>
                <a:cubicBezTo>
                  <a:pt x="1007362" y="2130636"/>
                  <a:pt x="1003441" y="2149747"/>
                  <a:pt x="1019613" y="2148685"/>
                </a:cubicBezTo>
                <a:cubicBezTo>
                  <a:pt x="1028229" y="2147337"/>
                  <a:pt x="1030148" y="2141273"/>
                  <a:pt x="1029587" y="2134158"/>
                </a:cubicBezTo>
                <a:close/>
                <a:moveTo>
                  <a:pt x="1044849" y="378220"/>
                </a:moveTo>
                <a:cubicBezTo>
                  <a:pt x="1043298" y="396840"/>
                  <a:pt x="1023451" y="397086"/>
                  <a:pt x="1014549" y="408439"/>
                </a:cubicBezTo>
                <a:cubicBezTo>
                  <a:pt x="992989" y="411541"/>
                  <a:pt x="993968" y="392022"/>
                  <a:pt x="974205" y="393247"/>
                </a:cubicBezTo>
                <a:cubicBezTo>
                  <a:pt x="966608" y="372666"/>
                  <a:pt x="941371" y="347430"/>
                  <a:pt x="959095" y="317701"/>
                </a:cubicBezTo>
                <a:cubicBezTo>
                  <a:pt x="1002380" y="323255"/>
                  <a:pt x="1035540" y="338772"/>
                  <a:pt x="1044849" y="378220"/>
                </a:cubicBezTo>
                <a:close/>
                <a:moveTo>
                  <a:pt x="1064941" y="1937075"/>
                </a:moveTo>
                <a:cubicBezTo>
                  <a:pt x="1057263" y="1922946"/>
                  <a:pt x="1049177" y="1909144"/>
                  <a:pt x="1029658" y="1906774"/>
                </a:cubicBezTo>
                <a:lnTo>
                  <a:pt x="1018166" y="1910133"/>
                </a:lnTo>
                <a:lnTo>
                  <a:pt x="1021621" y="1921130"/>
                </a:lnTo>
                <a:cubicBezTo>
                  <a:pt x="1027565" y="1930737"/>
                  <a:pt x="1035140" y="1938710"/>
                  <a:pt x="1042562" y="1946836"/>
                </a:cubicBezTo>
                <a:lnTo>
                  <a:pt x="1043261" y="1947766"/>
                </a:lnTo>
                <a:lnTo>
                  <a:pt x="1048677" y="1946007"/>
                </a:lnTo>
                <a:cubicBezTo>
                  <a:pt x="1055262" y="1944180"/>
                  <a:pt x="1061388" y="1941893"/>
                  <a:pt x="1064941" y="1937075"/>
                </a:cubicBezTo>
                <a:close/>
                <a:moveTo>
                  <a:pt x="1074709" y="2845769"/>
                </a:moveTo>
                <a:cubicBezTo>
                  <a:pt x="1076169" y="2852568"/>
                  <a:pt x="1075516" y="2859633"/>
                  <a:pt x="1070901" y="2864206"/>
                </a:cubicBezTo>
                <a:cubicBezTo>
                  <a:pt x="1051709" y="2861593"/>
                  <a:pt x="1031863" y="2859633"/>
                  <a:pt x="1030638" y="2838970"/>
                </a:cubicBezTo>
                <a:cubicBezTo>
                  <a:pt x="1038397" y="2853344"/>
                  <a:pt x="1054812" y="2829089"/>
                  <a:pt x="1040683" y="2823861"/>
                </a:cubicBezTo>
                <a:cubicBezTo>
                  <a:pt x="1047074" y="2820104"/>
                  <a:pt x="1050958" y="2818956"/>
                  <a:pt x="1053253" y="2819479"/>
                </a:cubicBezTo>
                <a:cubicBezTo>
                  <a:pt x="1060140" y="2821049"/>
                  <a:pt x="1052730" y="2837663"/>
                  <a:pt x="1055792" y="2844034"/>
                </a:cubicBezTo>
                <a:cubicBezTo>
                  <a:pt x="1066573" y="2846402"/>
                  <a:pt x="1065429" y="2836847"/>
                  <a:pt x="1065837" y="2828925"/>
                </a:cubicBezTo>
                <a:cubicBezTo>
                  <a:pt x="1069676" y="2832437"/>
                  <a:pt x="1073249" y="2838970"/>
                  <a:pt x="1074709" y="2845769"/>
                </a:cubicBezTo>
                <a:close/>
                <a:moveTo>
                  <a:pt x="1083503" y="3056201"/>
                </a:moveTo>
                <a:cubicBezTo>
                  <a:pt x="1086899" y="3065332"/>
                  <a:pt x="1078660" y="3082697"/>
                  <a:pt x="1065919" y="3081043"/>
                </a:cubicBezTo>
                <a:cubicBezTo>
                  <a:pt x="1063470" y="3065200"/>
                  <a:pt x="1073107" y="3061361"/>
                  <a:pt x="1075965" y="3050825"/>
                </a:cubicBezTo>
                <a:cubicBezTo>
                  <a:pt x="1079946" y="3051029"/>
                  <a:pt x="1082371" y="3053157"/>
                  <a:pt x="1083503" y="3056201"/>
                </a:cubicBezTo>
                <a:close/>
                <a:moveTo>
                  <a:pt x="1101200" y="2823860"/>
                </a:moveTo>
                <a:cubicBezTo>
                  <a:pt x="1092217" y="2824433"/>
                  <a:pt x="1090583" y="2817653"/>
                  <a:pt x="1081028" y="2818797"/>
                </a:cubicBezTo>
                <a:cubicBezTo>
                  <a:pt x="1079640" y="2810631"/>
                  <a:pt x="1085765" y="2810139"/>
                  <a:pt x="1086092" y="2803688"/>
                </a:cubicBezTo>
                <a:cubicBezTo>
                  <a:pt x="1099405" y="2802217"/>
                  <a:pt x="1102671" y="2810631"/>
                  <a:pt x="1101200" y="2823860"/>
                </a:cubicBezTo>
                <a:close/>
                <a:moveTo>
                  <a:pt x="1101201" y="3217270"/>
                </a:moveTo>
                <a:cubicBezTo>
                  <a:pt x="1092564" y="3222476"/>
                  <a:pt x="1086224" y="3212569"/>
                  <a:pt x="1083077" y="3212768"/>
                </a:cubicBezTo>
                <a:cubicBezTo>
                  <a:pt x="1082028" y="3212835"/>
                  <a:pt x="1081334" y="3214023"/>
                  <a:pt x="1081027" y="3217270"/>
                </a:cubicBezTo>
                <a:cubicBezTo>
                  <a:pt x="1084132" y="3217516"/>
                  <a:pt x="1087071" y="3218006"/>
                  <a:pt x="1086092" y="3222334"/>
                </a:cubicBezTo>
                <a:cubicBezTo>
                  <a:pt x="1085766" y="3228786"/>
                  <a:pt x="1079640" y="3229276"/>
                  <a:pt x="1081027" y="3237444"/>
                </a:cubicBezTo>
                <a:cubicBezTo>
                  <a:pt x="1095320" y="3238260"/>
                  <a:pt x="1093687" y="3223151"/>
                  <a:pt x="1101201" y="3217270"/>
                </a:cubicBezTo>
                <a:close/>
                <a:moveTo>
                  <a:pt x="1131747" y="2316397"/>
                </a:moveTo>
                <a:lnTo>
                  <a:pt x="1120313" y="2315293"/>
                </a:lnTo>
                <a:cubicBezTo>
                  <a:pt x="1123253" y="2295530"/>
                  <a:pt x="1115985" y="2286056"/>
                  <a:pt x="1110186" y="2274949"/>
                </a:cubicBezTo>
                <a:cubicBezTo>
                  <a:pt x="1086337" y="2271273"/>
                  <a:pt x="1077027" y="2282136"/>
                  <a:pt x="1064776" y="2290057"/>
                </a:cubicBezTo>
                <a:cubicBezTo>
                  <a:pt x="1064246" y="2297939"/>
                  <a:pt x="1065103" y="2307208"/>
                  <a:pt x="1065032" y="2315549"/>
                </a:cubicBezTo>
                <a:lnTo>
                  <a:pt x="1062382" y="2325472"/>
                </a:lnTo>
                <a:lnTo>
                  <a:pt x="1090972" y="2328281"/>
                </a:lnTo>
                <a:cubicBezTo>
                  <a:pt x="1103815" y="2327852"/>
                  <a:pt x="1116801" y="2326116"/>
                  <a:pt x="1131747" y="2324360"/>
                </a:cubicBezTo>
                <a:close/>
                <a:moveTo>
                  <a:pt x="1134596" y="2002969"/>
                </a:moveTo>
                <a:lnTo>
                  <a:pt x="1121207" y="2007204"/>
                </a:lnTo>
                <a:cubicBezTo>
                  <a:pt x="1117472" y="2009777"/>
                  <a:pt x="1114601" y="2013212"/>
                  <a:pt x="1112013" y="2016929"/>
                </a:cubicBezTo>
                <a:lnTo>
                  <a:pt x="1108906" y="2020820"/>
                </a:lnTo>
                <a:lnTo>
                  <a:pt x="1112559" y="2020549"/>
                </a:lnTo>
                <a:cubicBezTo>
                  <a:pt x="1116867" y="2018975"/>
                  <a:pt x="1120210" y="2016436"/>
                  <a:pt x="1123191" y="2013531"/>
                </a:cubicBezTo>
                <a:close/>
                <a:moveTo>
                  <a:pt x="1146691" y="2965071"/>
                </a:moveTo>
                <a:cubicBezTo>
                  <a:pt x="1124885" y="2963437"/>
                  <a:pt x="1113288" y="2972013"/>
                  <a:pt x="1106346" y="2985242"/>
                </a:cubicBezTo>
                <a:cubicBezTo>
                  <a:pt x="1117045" y="2990143"/>
                  <a:pt x="1128806" y="2983691"/>
                  <a:pt x="1141628" y="2995289"/>
                </a:cubicBezTo>
                <a:cubicBezTo>
                  <a:pt x="1132807" y="2977403"/>
                  <a:pt x="1144976" y="2982875"/>
                  <a:pt x="1146691" y="2965071"/>
                </a:cubicBezTo>
                <a:close/>
                <a:moveTo>
                  <a:pt x="1156474" y="2214899"/>
                </a:moveTo>
                <a:cubicBezTo>
                  <a:pt x="1156616" y="2221759"/>
                  <a:pt x="1154860" y="2226721"/>
                  <a:pt x="1145714" y="2224311"/>
                </a:cubicBezTo>
                <a:cubicBezTo>
                  <a:pt x="1138771" y="2217369"/>
                  <a:pt x="1140895" y="2193930"/>
                  <a:pt x="1155840" y="2194093"/>
                </a:cubicBezTo>
                <a:cubicBezTo>
                  <a:pt x="1154289" y="2199279"/>
                  <a:pt x="1156331" y="2208038"/>
                  <a:pt x="1156474" y="2214899"/>
                </a:cubicBezTo>
                <a:close/>
                <a:moveTo>
                  <a:pt x="1166865" y="2390024"/>
                </a:moveTo>
                <a:cubicBezTo>
                  <a:pt x="1143834" y="2360622"/>
                  <a:pt x="1105694" y="2363072"/>
                  <a:pt x="1081110" y="2344614"/>
                </a:cubicBezTo>
                <a:cubicBezTo>
                  <a:pt x="1071065" y="2344614"/>
                  <a:pt x="1060938" y="2344614"/>
                  <a:pt x="1050892" y="2344614"/>
                </a:cubicBezTo>
                <a:cubicBezTo>
                  <a:pt x="1047584" y="2355476"/>
                  <a:pt x="1051158" y="2359458"/>
                  <a:pt x="1056293" y="2361888"/>
                </a:cubicBezTo>
                <a:lnTo>
                  <a:pt x="1068038" y="2368219"/>
                </a:lnTo>
                <a:lnTo>
                  <a:pt x="1065543" y="2358886"/>
                </a:lnTo>
                <a:cubicBezTo>
                  <a:pt x="1066880" y="2353087"/>
                  <a:pt x="1071392" y="2348657"/>
                  <a:pt x="1080131" y="2350413"/>
                </a:cubicBezTo>
                <a:cubicBezTo>
                  <a:pt x="1088136" y="2357926"/>
                  <a:pt x="1087482" y="2379161"/>
                  <a:pt x="1070003" y="2375568"/>
                </a:cubicBezTo>
                <a:lnTo>
                  <a:pt x="1068869" y="2371326"/>
                </a:lnTo>
                <a:lnTo>
                  <a:pt x="1059623" y="2377544"/>
                </a:lnTo>
                <a:cubicBezTo>
                  <a:pt x="1053245" y="2393045"/>
                  <a:pt x="1058283" y="2424959"/>
                  <a:pt x="1040764" y="2410197"/>
                </a:cubicBezTo>
                <a:cubicBezTo>
                  <a:pt x="1046890" y="2409626"/>
                  <a:pt x="1052688" y="2408726"/>
                  <a:pt x="1050811" y="2400151"/>
                </a:cubicBezTo>
                <a:cubicBezTo>
                  <a:pt x="1049177" y="2378182"/>
                  <a:pt x="1040438" y="2363480"/>
                  <a:pt x="1035702" y="2344696"/>
                </a:cubicBezTo>
                <a:cubicBezTo>
                  <a:pt x="1028350" y="2367074"/>
                  <a:pt x="1034476" y="2375895"/>
                  <a:pt x="1025656" y="2400151"/>
                </a:cubicBezTo>
                <a:cubicBezTo>
                  <a:pt x="1037253" y="2419997"/>
                  <a:pt x="1071963" y="2452746"/>
                  <a:pt x="1040764" y="2470797"/>
                </a:cubicBezTo>
                <a:cubicBezTo>
                  <a:pt x="1052771" y="2484599"/>
                  <a:pt x="1062979" y="2450869"/>
                  <a:pt x="1076047" y="2465732"/>
                </a:cubicBezTo>
                <a:cubicBezTo>
                  <a:pt x="1079722" y="2454300"/>
                  <a:pt x="1091237" y="2450625"/>
                  <a:pt x="1101282" y="2445478"/>
                </a:cubicBezTo>
                <a:cubicBezTo>
                  <a:pt x="1107898" y="2428000"/>
                  <a:pt x="1086664" y="2426367"/>
                  <a:pt x="1086174" y="2415260"/>
                </a:cubicBezTo>
                <a:cubicBezTo>
                  <a:pt x="1086092" y="2414198"/>
                  <a:pt x="1100384" y="2406930"/>
                  <a:pt x="1101282" y="2405132"/>
                </a:cubicBezTo>
                <a:cubicBezTo>
                  <a:pt x="1106673" y="2394270"/>
                  <a:pt x="1086254" y="2380958"/>
                  <a:pt x="1106346" y="2384960"/>
                </a:cubicBezTo>
                <a:cubicBezTo>
                  <a:pt x="1113206" y="2389942"/>
                  <a:pt x="1116391" y="2398435"/>
                  <a:pt x="1121456" y="2405132"/>
                </a:cubicBezTo>
                <a:cubicBezTo>
                  <a:pt x="1140158" y="2401702"/>
                  <a:pt x="1134605" y="2402684"/>
                  <a:pt x="1156738" y="2400069"/>
                </a:cubicBezTo>
                <a:cubicBezTo>
                  <a:pt x="1153062" y="2378018"/>
                  <a:pt x="1166783" y="2404153"/>
                  <a:pt x="1166865" y="2390024"/>
                </a:cubicBezTo>
                <a:close/>
                <a:moveTo>
                  <a:pt x="1171847" y="2758279"/>
                </a:moveTo>
                <a:cubicBezTo>
                  <a:pt x="1168620" y="2754808"/>
                  <a:pt x="1161086" y="2752623"/>
                  <a:pt x="1154348" y="2753032"/>
                </a:cubicBezTo>
                <a:cubicBezTo>
                  <a:pt x="1147610" y="2753440"/>
                  <a:pt x="1141668" y="2756441"/>
                  <a:pt x="1141628" y="2763342"/>
                </a:cubicBezTo>
                <a:cubicBezTo>
                  <a:pt x="1153470" y="2764893"/>
                  <a:pt x="1151020" y="2780820"/>
                  <a:pt x="1166782" y="2778451"/>
                </a:cubicBezTo>
                <a:cubicBezTo>
                  <a:pt x="1165639" y="2768896"/>
                  <a:pt x="1172499" y="2767344"/>
                  <a:pt x="1171847" y="2758279"/>
                </a:cubicBezTo>
                <a:close/>
                <a:moveTo>
                  <a:pt x="1176910" y="2344614"/>
                </a:moveTo>
                <a:cubicBezTo>
                  <a:pt x="1176696" y="2337171"/>
                  <a:pt x="1174403" y="2328133"/>
                  <a:pt x="1170862" y="2320306"/>
                </a:cubicBezTo>
                <a:lnTo>
                  <a:pt x="1159602" y="2306131"/>
                </a:lnTo>
                <a:lnTo>
                  <a:pt x="1155510" y="2309547"/>
                </a:lnTo>
                <a:lnTo>
                  <a:pt x="1156382" y="2310064"/>
                </a:lnTo>
                <a:cubicBezTo>
                  <a:pt x="1163633" y="2319899"/>
                  <a:pt x="1163006" y="2337141"/>
                  <a:pt x="1151674" y="2319377"/>
                </a:cubicBezTo>
                <a:cubicBezTo>
                  <a:pt x="1148080" y="2339795"/>
                  <a:pt x="1156493" y="2348209"/>
                  <a:pt x="1176910" y="2344614"/>
                </a:cubicBezTo>
                <a:close/>
                <a:moveTo>
                  <a:pt x="1192102" y="3514881"/>
                </a:moveTo>
                <a:cubicBezTo>
                  <a:pt x="1176992" y="3520842"/>
                  <a:pt x="1174869" y="3516268"/>
                  <a:pt x="1161801" y="3509816"/>
                </a:cubicBezTo>
                <a:cubicBezTo>
                  <a:pt x="1160657" y="3491849"/>
                  <a:pt x="1169070" y="3483437"/>
                  <a:pt x="1187037" y="3484580"/>
                </a:cubicBezTo>
                <a:cubicBezTo>
                  <a:pt x="1192836" y="3490543"/>
                  <a:pt x="1192754" y="3502384"/>
                  <a:pt x="1192102" y="3514881"/>
                </a:cubicBezTo>
                <a:close/>
                <a:moveTo>
                  <a:pt x="1197246" y="2183070"/>
                </a:moveTo>
                <a:cubicBezTo>
                  <a:pt x="1193653" y="2179721"/>
                  <a:pt x="1191856" y="2172574"/>
                  <a:pt x="1191856" y="2165428"/>
                </a:cubicBezTo>
                <a:lnTo>
                  <a:pt x="1193570" y="2159817"/>
                </a:lnTo>
                <a:lnTo>
                  <a:pt x="1185285" y="2160736"/>
                </a:lnTo>
                <a:cubicBezTo>
                  <a:pt x="1175339" y="2168434"/>
                  <a:pt x="1179198" y="2189949"/>
                  <a:pt x="1160821" y="2189275"/>
                </a:cubicBezTo>
                <a:cubicBezTo>
                  <a:pt x="1160781" y="2178413"/>
                  <a:pt x="1159556" y="2168715"/>
                  <a:pt x="1156432" y="2160905"/>
                </a:cubicBezTo>
                <a:lnTo>
                  <a:pt x="1145725" y="2149345"/>
                </a:lnTo>
                <a:lnTo>
                  <a:pt x="1141629" y="2147950"/>
                </a:lnTo>
                <a:lnTo>
                  <a:pt x="1142308" y="2145656"/>
                </a:lnTo>
                <a:lnTo>
                  <a:pt x="1140650" y="2143866"/>
                </a:lnTo>
                <a:cubicBezTo>
                  <a:pt x="1140650" y="2122877"/>
                  <a:pt x="1133790" y="2108727"/>
                  <a:pt x="1127837" y="2093659"/>
                </a:cubicBezTo>
                <a:lnTo>
                  <a:pt x="1127741" y="2093337"/>
                </a:lnTo>
                <a:lnTo>
                  <a:pt x="1106040" y="2099122"/>
                </a:lnTo>
                <a:cubicBezTo>
                  <a:pt x="1098037" y="2099112"/>
                  <a:pt x="1089277" y="2097683"/>
                  <a:pt x="1076046" y="2097397"/>
                </a:cubicBezTo>
                <a:cubicBezTo>
                  <a:pt x="1083725" y="2082859"/>
                  <a:pt x="1075883" y="2081634"/>
                  <a:pt x="1081110" y="2062033"/>
                </a:cubicBezTo>
                <a:cubicBezTo>
                  <a:pt x="1091564" y="2059011"/>
                  <a:pt x="1100221" y="2054192"/>
                  <a:pt x="1096219" y="2036797"/>
                </a:cubicBezTo>
                <a:lnTo>
                  <a:pt x="1096147" y="2036804"/>
                </a:lnTo>
                <a:lnTo>
                  <a:pt x="1095241" y="2037939"/>
                </a:lnTo>
                <a:lnTo>
                  <a:pt x="1084965" y="2037939"/>
                </a:lnTo>
                <a:lnTo>
                  <a:pt x="1068461" y="2039615"/>
                </a:lnTo>
                <a:cubicBezTo>
                  <a:pt x="1060815" y="2039615"/>
                  <a:pt x="1053178" y="2038676"/>
                  <a:pt x="1040764" y="2036797"/>
                </a:cubicBezTo>
                <a:cubicBezTo>
                  <a:pt x="1034394" y="2049354"/>
                  <a:pt x="1017826" y="2051712"/>
                  <a:pt x="1007735" y="2060513"/>
                </a:cubicBezTo>
                <a:lnTo>
                  <a:pt x="1004038" y="2066357"/>
                </a:lnTo>
                <a:lnTo>
                  <a:pt x="1004339" y="2068157"/>
                </a:lnTo>
                <a:lnTo>
                  <a:pt x="1033234" y="2077763"/>
                </a:lnTo>
                <a:lnTo>
                  <a:pt x="1028985" y="2069200"/>
                </a:lnTo>
                <a:cubicBezTo>
                  <a:pt x="1026494" y="2059869"/>
                  <a:pt x="1030434" y="2052396"/>
                  <a:pt x="1050811" y="2052069"/>
                </a:cubicBezTo>
                <a:cubicBezTo>
                  <a:pt x="1062163" y="2070200"/>
                  <a:pt x="1044358" y="2085147"/>
                  <a:pt x="1045746" y="2097479"/>
                </a:cubicBezTo>
                <a:lnTo>
                  <a:pt x="1039230" y="2088138"/>
                </a:lnTo>
                <a:lnTo>
                  <a:pt x="1049578" y="2110142"/>
                </a:lnTo>
                <a:lnTo>
                  <a:pt x="1060938" y="2107524"/>
                </a:lnTo>
                <a:lnTo>
                  <a:pt x="1057172" y="2126291"/>
                </a:lnTo>
                <a:lnTo>
                  <a:pt x="1066022" y="2145112"/>
                </a:lnTo>
                <a:cubicBezTo>
                  <a:pt x="1077742" y="2166183"/>
                  <a:pt x="1092422" y="2184293"/>
                  <a:pt x="1115249" y="2194257"/>
                </a:cubicBezTo>
                <a:cubicBezTo>
                  <a:pt x="1114596" y="2220964"/>
                  <a:pt x="1120088" y="2241545"/>
                  <a:pt x="1131195" y="2256501"/>
                </a:cubicBezTo>
                <a:lnTo>
                  <a:pt x="1131280" y="2256576"/>
                </a:lnTo>
                <a:lnTo>
                  <a:pt x="1141873" y="2253714"/>
                </a:lnTo>
                <a:cubicBezTo>
                  <a:pt x="1141955" y="2263760"/>
                  <a:pt x="1155594" y="2260166"/>
                  <a:pt x="1151919" y="2273887"/>
                </a:cubicBezTo>
                <a:cubicBezTo>
                  <a:pt x="1173889" y="2272990"/>
                  <a:pt x="1145876" y="2249875"/>
                  <a:pt x="1167029" y="2253714"/>
                </a:cubicBezTo>
                <a:lnTo>
                  <a:pt x="1166712" y="2241460"/>
                </a:lnTo>
                <a:lnTo>
                  <a:pt x="1163609" y="2239247"/>
                </a:lnTo>
                <a:cubicBezTo>
                  <a:pt x="1161557" y="2237113"/>
                  <a:pt x="1159434" y="2235052"/>
                  <a:pt x="1155840" y="2234439"/>
                </a:cubicBezTo>
                <a:cubicBezTo>
                  <a:pt x="1156679" y="2229171"/>
                  <a:pt x="1159051" y="2226389"/>
                  <a:pt x="1161888" y="2225373"/>
                </a:cubicBezTo>
                <a:lnTo>
                  <a:pt x="1165258" y="2226725"/>
                </a:lnTo>
                <a:lnTo>
                  <a:pt x="1161964" y="2213369"/>
                </a:lnTo>
                <a:cubicBezTo>
                  <a:pt x="1188834" y="2207734"/>
                  <a:pt x="1176992" y="2188786"/>
                  <a:pt x="1197246" y="2183070"/>
                </a:cubicBezTo>
                <a:close/>
                <a:moveTo>
                  <a:pt x="1200325" y="2229838"/>
                </a:moveTo>
                <a:cubicBezTo>
                  <a:pt x="1199988" y="2227585"/>
                  <a:pt x="1197675" y="2225558"/>
                  <a:pt x="1192019" y="2223660"/>
                </a:cubicBezTo>
                <a:cubicBezTo>
                  <a:pt x="1189895" y="2236237"/>
                  <a:pt x="1164496" y="2251347"/>
                  <a:pt x="1186957" y="2258942"/>
                </a:cubicBezTo>
                <a:cubicBezTo>
                  <a:pt x="1184568" y="2245405"/>
                  <a:pt x="1201336" y="2236599"/>
                  <a:pt x="1200325" y="2229838"/>
                </a:cubicBezTo>
                <a:close/>
                <a:moveTo>
                  <a:pt x="1202146" y="2334569"/>
                </a:moveTo>
                <a:cubicBezTo>
                  <a:pt x="1196920" y="2321257"/>
                  <a:pt x="1196102" y="2303616"/>
                  <a:pt x="1197084" y="2284096"/>
                </a:cubicBezTo>
                <a:cubicBezTo>
                  <a:pt x="1183363" y="2273072"/>
                  <a:pt x="1184506" y="2278543"/>
                  <a:pt x="1166783" y="2273969"/>
                </a:cubicBezTo>
                <a:lnTo>
                  <a:pt x="1164301" y="2279137"/>
                </a:lnTo>
                <a:lnTo>
                  <a:pt x="1180831" y="2284994"/>
                </a:lnTo>
                <a:cubicBezTo>
                  <a:pt x="1181607" y="2290875"/>
                  <a:pt x="1178442" y="2294121"/>
                  <a:pt x="1174144" y="2296806"/>
                </a:cubicBezTo>
                <a:lnTo>
                  <a:pt x="1165657" y="2302119"/>
                </a:lnTo>
                <a:lnTo>
                  <a:pt x="1171952" y="2304157"/>
                </a:lnTo>
                <a:cubicBezTo>
                  <a:pt x="1180984" y="2315351"/>
                  <a:pt x="1176176" y="2340327"/>
                  <a:pt x="1202146" y="2334569"/>
                </a:cubicBezTo>
                <a:close/>
                <a:moveTo>
                  <a:pt x="1232661" y="3449635"/>
                </a:moveTo>
                <a:cubicBezTo>
                  <a:pt x="1232773" y="3459834"/>
                  <a:pt x="1231916" y="3469063"/>
                  <a:pt x="1227220" y="3474453"/>
                </a:cubicBezTo>
                <a:cubicBezTo>
                  <a:pt x="1202310" y="3473065"/>
                  <a:pt x="1186384" y="3429943"/>
                  <a:pt x="1207048" y="3413935"/>
                </a:cubicBezTo>
                <a:cubicBezTo>
                  <a:pt x="1199697" y="3408056"/>
                  <a:pt x="1192918" y="3401358"/>
                  <a:pt x="1186956" y="3393844"/>
                </a:cubicBezTo>
                <a:cubicBezTo>
                  <a:pt x="1187527" y="3384289"/>
                  <a:pt x="1203617" y="3390331"/>
                  <a:pt x="1202066" y="3378653"/>
                </a:cubicBezTo>
                <a:cubicBezTo>
                  <a:pt x="1208844" y="3382002"/>
                  <a:pt x="1211457" y="3389434"/>
                  <a:pt x="1212110" y="3398826"/>
                </a:cubicBezTo>
                <a:cubicBezTo>
                  <a:pt x="1215541" y="3408872"/>
                  <a:pt x="1227464" y="3410423"/>
                  <a:pt x="1232282" y="3418999"/>
                </a:cubicBezTo>
                <a:cubicBezTo>
                  <a:pt x="1231465" y="3428268"/>
                  <a:pt x="1232548" y="3439437"/>
                  <a:pt x="1232661" y="3449635"/>
                </a:cubicBezTo>
                <a:close/>
                <a:moveTo>
                  <a:pt x="1244007" y="2001546"/>
                </a:moveTo>
                <a:lnTo>
                  <a:pt x="1237429" y="2002432"/>
                </a:lnTo>
                <a:lnTo>
                  <a:pt x="1237429" y="2021850"/>
                </a:lnTo>
                <a:cubicBezTo>
                  <a:pt x="1216521" y="2025852"/>
                  <a:pt x="1207865" y="2002412"/>
                  <a:pt x="1217257" y="1991550"/>
                </a:cubicBezTo>
                <a:cubicBezTo>
                  <a:pt x="1221218" y="1992653"/>
                  <a:pt x="1222300" y="1996614"/>
                  <a:pt x="1224372" y="1999585"/>
                </a:cubicBezTo>
                <a:lnTo>
                  <a:pt x="1235019" y="2001291"/>
                </a:lnTo>
                <a:lnTo>
                  <a:pt x="1218277" y="1985343"/>
                </a:lnTo>
                <a:lnTo>
                  <a:pt x="1217334" y="1983557"/>
                </a:lnTo>
                <a:lnTo>
                  <a:pt x="1212162" y="1984038"/>
                </a:lnTo>
                <a:cubicBezTo>
                  <a:pt x="1209068" y="1984202"/>
                  <a:pt x="1205985" y="1984365"/>
                  <a:pt x="1197084" y="1986569"/>
                </a:cubicBezTo>
                <a:cubicBezTo>
                  <a:pt x="1192835" y="1980689"/>
                  <a:pt x="1190468" y="1973011"/>
                  <a:pt x="1192019" y="1961333"/>
                </a:cubicBezTo>
                <a:cubicBezTo>
                  <a:pt x="1197042" y="1962027"/>
                  <a:pt x="1200503" y="1962548"/>
                  <a:pt x="1203183" y="1962895"/>
                </a:cubicBezTo>
                <a:lnTo>
                  <a:pt x="1206562" y="1963167"/>
                </a:lnTo>
                <a:lnTo>
                  <a:pt x="1206067" y="1962229"/>
                </a:lnTo>
                <a:cubicBezTo>
                  <a:pt x="1184997" y="1956431"/>
                  <a:pt x="1161148" y="1955369"/>
                  <a:pt x="1155676" y="1977339"/>
                </a:cubicBezTo>
                <a:cubicBezTo>
                  <a:pt x="1151675" y="1985383"/>
                  <a:pt x="1155248" y="1990487"/>
                  <a:pt x="1160557" y="1994816"/>
                </a:cubicBezTo>
                <a:lnTo>
                  <a:pt x="1168022" y="2001075"/>
                </a:lnTo>
                <a:lnTo>
                  <a:pt x="1169438" y="2001719"/>
                </a:lnTo>
                <a:cubicBezTo>
                  <a:pt x="1175420" y="2004802"/>
                  <a:pt x="1178830" y="2005312"/>
                  <a:pt x="1181892" y="1991470"/>
                </a:cubicBezTo>
                <a:cubicBezTo>
                  <a:pt x="1192265" y="2000903"/>
                  <a:pt x="1189100" y="2017706"/>
                  <a:pt x="1188079" y="2030682"/>
                </a:cubicBezTo>
                <a:lnTo>
                  <a:pt x="1189061" y="2038006"/>
                </a:lnTo>
                <a:lnTo>
                  <a:pt x="1195622" y="2046214"/>
                </a:lnTo>
                <a:lnTo>
                  <a:pt x="1207128" y="2046924"/>
                </a:lnTo>
                <a:lnTo>
                  <a:pt x="1204023" y="2053540"/>
                </a:lnTo>
                <a:lnTo>
                  <a:pt x="1216236" y="2055580"/>
                </a:lnTo>
                <a:lnTo>
                  <a:pt x="1228576" y="2057642"/>
                </a:lnTo>
                <a:lnTo>
                  <a:pt x="1217419" y="2051986"/>
                </a:lnTo>
                <a:cubicBezTo>
                  <a:pt x="1216684" y="2036142"/>
                  <a:pt x="1230323" y="2034672"/>
                  <a:pt x="1242656" y="2031815"/>
                </a:cubicBezTo>
                <a:close/>
                <a:moveTo>
                  <a:pt x="1257764" y="2072160"/>
                </a:moveTo>
                <a:cubicBezTo>
                  <a:pt x="1249924" y="2069914"/>
                  <a:pt x="1243697" y="2066055"/>
                  <a:pt x="1237500" y="2062165"/>
                </a:cubicBezTo>
                <a:lnTo>
                  <a:pt x="1231411" y="2059079"/>
                </a:lnTo>
                <a:lnTo>
                  <a:pt x="1231958" y="2080244"/>
                </a:lnTo>
                <a:lnTo>
                  <a:pt x="1234705" y="2091386"/>
                </a:lnTo>
                <a:lnTo>
                  <a:pt x="1237428" y="2092496"/>
                </a:lnTo>
                <a:cubicBezTo>
                  <a:pt x="1251558" y="2092414"/>
                  <a:pt x="1225424" y="2078692"/>
                  <a:pt x="1247555" y="2082369"/>
                </a:cubicBezTo>
                <a:lnTo>
                  <a:pt x="1247555" y="2102308"/>
                </a:lnTo>
                <a:lnTo>
                  <a:pt x="1257764" y="2105848"/>
                </a:lnTo>
                <a:close/>
                <a:moveTo>
                  <a:pt x="1382580" y="759091"/>
                </a:moveTo>
                <a:cubicBezTo>
                  <a:pt x="1382580" y="763747"/>
                  <a:pt x="1380967" y="768402"/>
                  <a:pt x="1377740" y="771709"/>
                </a:cubicBezTo>
                <a:cubicBezTo>
                  <a:pt x="1364019" y="775385"/>
                  <a:pt x="1367612" y="761664"/>
                  <a:pt x="1357567" y="761582"/>
                </a:cubicBezTo>
                <a:cubicBezTo>
                  <a:pt x="1361978" y="754231"/>
                  <a:pt x="1365163" y="745575"/>
                  <a:pt x="1377740" y="746472"/>
                </a:cubicBezTo>
                <a:cubicBezTo>
                  <a:pt x="1380967" y="749780"/>
                  <a:pt x="1382580" y="754436"/>
                  <a:pt x="1382580" y="759091"/>
                </a:cubicBezTo>
                <a:close/>
                <a:moveTo>
                  <a:pt x="1429192" y="3232379"/>
                </a:moveTo>
                <a:cubicBezTo>
                  <a:pt x="1414082" y="3221599"/>
                  <a:pt x="1404282" y="3216699"/>
                  <a:pt x="1403873" y="3202080"/>
                </a:cubicBezTo>
                <a:cubicBezTo>
                  <a:pt x="1382864" y="3205326"/>
                  <a:pt x="1383491" y="3172096"/>
                  <a:pt x="1373370" y="3164099"/>
                </a:cubicBezTo>
                <a:cubicBezTo>
                  <a:pt x="1369996" y="3161433"/>
                  <a:pt x="1365427" y="3161571"/>
                  <a:pt x="1358465" y="3166798"/>
                </a:cubicBezTo>
                <a:cubicBezTo>
                  <a:pt x="1367857" y="3166552"/>
                  <a:pt x="1369164" y="3170718"/>
                  <a:pt x="1363528" y="3176925"/>
                </a:cubicBezTo>
                <a:cubicBezTo>
                  <a:pt x="1396687" y="3177088"/>
                  <a:pt x="1370797" y="3228623"/>
                  <a:pt x="1388764" y="3232379"/>
                </a:cubicBezTo>
                <a:cubicBezTo>
                  <a:pt x="1389907" y="3228459"/>
                  <a:pt x="1388928" y="3222416"/>
                  <a:pt x="1393828" y="3222334"/>
                </a:cubicBezTo>
                <a:cubicBezTo>
                  <a:pt x="1393828" y="3227397"/>
                  <a:pt x="1397913" y="3228296"/>
                  <a:pt x="1398892" y="3232379"/>
                </a:cubicBezTo>
                <a:cubicBezTo>
                  <a:pt x="1390235" y="3232135"/>
                  <a:pt x="1385988" y="3236300"/>
                  <a:pt x="1383783" y="3242426"/>
                </a:cubicBezTo>
                <a:cubicBezTo>
                  <a:pt x="1395870" y="3252063"/>
                  <a:pt x="1413838" y="3235156"/>
                  <a:pt x="1429192" y="3232379"/>
                </a:cubicBezTo>
                <a:close/>
                <a:moveTo>
                  <a:pt x="1439156" y="3192035"/>
                </a:moveTo>
                <a:cubicBezTo>
                  <a:pt x="1444219" y="3208859"/>
                  <a:pt x="1432214" y="3208613"/>
                  <a:pt x="1418984" y="3207144"/>
                </a:cubicBezTo>
                <a:cubicBezTo>
                  <a:pt x="1417432" y="3193832"/>
                  <a:pt x="1429519" y="3194158"/>
                  <a:pt x="1439156" y="3192035"/>
                </a:cubicBezTo>
                <a:close/>
                <a:moveTo>
                  <a:pt x="1464474" y="3176843"/>
                </a:moveTo>
                <a:cubicBezTo>
                  <a:pt x="1447813" y="3179538"/>
                  <a:pt x="1432950" y="3172596"/>
                  <a:pt x="1444301" y="3161734"/>
                </a:cubicBezTo>
                <a:cubicBezTo>
                  <a:pt x="1437359" y="3161980"/>
                  <a:pt x="1433194" y="3159366"/>
                  <a:pt x="1429192" y="3156671"/>
                </a:cubicBezTo>
                <a:cubicBezTo>
                  <a:pt x="1425762" y="3171780"/>
                  <a:pt x="1409101" y="3173576"/>
                  <a:pt x="1388846" y="3171861"/>
                </a:cubicBezTo>
                <a:cubicBezTo>
                  <a:pt x="1391787" y="3190890"/>
                  <a:pt x="1406406" y="3201263"/>
                  <a:pt x="1414001" y="3202080"/>
                </a:cubicBezTo>
                <a:cubicBezTo>
                  <a:pt x="1420453" y="3210737"/>
                  <a:pt x="1424454" y="3221925"/>
                  <a:pt x="1439238" y="3222252"/>
                </a:cubicBezTo>
                <a:cubicBezTo>
                  <a:pt x="1433276" y="3196117"/>
                  <a:pt x="1458593" y="3201263"/>
                  <a:pt x="1464474" y="3186889"/>
                </a:cubicBezTo>
                <a:cubicBezTo>
                  <a:pt x="1443566" y="3186236"/>
                  <a:pt x="1463494" y="3183622"/>
                  <a:pt x="1464474" y="3176843"/>
                </a:cubicBezTo>
                <a:close/>
                <a:moveTo>
                  <a:pt x="1513967" y="514446"/>
                </a:moveTo>
                <a:cubicBezTo>
                  <a:pt x="1509721" y="520326"/>
                  <a:pt x="1507271" y="528004"/>
                  <a:pt x="1508904" y="539683"/>
                </a:cubicBezTo>
                <a:cubicBezTo>
                  <a:pt x="1496327" y="538866"/>
                  <a:pt x="1493143" y="547442"/>
                  <a:pt x="1488731" y="554792"/>
                </a:cubicBezTo>
                <a:cubicBezTo>
                  <a:pt x="1467905" y="541070"/>
                  <a:pt x="1442096" y="517222"/>
                  <a:pt x="1463495" y="489210"/>
                </a:cubicBezTo>
                <a:cubicBezTo>
                  <a:pt x="1493386" y="484554"/>
                  <a:pt x="1499186" y="503992"/>
                  <a:pt x="1513967" y="514446"/>
                </a:cubicBezTo>
                <a:close/>
                <a:moveTo>
                  <a:pt x="1529076" y="1856138"/>
                </a:moveTo>
                <a:cubicBezTo>
                  <a:pt x="1524054" y="1851933"/>
                  <a:pt x="1522441" y="1852035"/>
                  <a:pt x="1520369" y="1853138"/>
                </a:cubicBezTo>
                <a:lnTo>
                  <a:pt x="1511963" y="1855338"/>
                </a:lnTo>
                <a:lnTo>
                  <a:pt x="1515980" y="1867028"/>
                </a:lnTo>
                <a:lnTo>
                  <a:pt x="1518919" y="1868806"/>
                </a:lnTo>
                <a:lnTo>
                  <a:pt x="1520368" y="1869186"/>
                </a:lnTo>
                <a:cubicBezTo>
                  <a:pt x="1522441" y="1870288"/>
                  <a:pt x="1524054" y="1870391"/>
                  <a:pt x="1529076" y="1866184"/>
                </a:cubicBezTo>
                <a:cubicBezTo>
                  <a:pt x="1529076" y="1862836"/>
                  <a:pt x="1529076" y="1859487"/>
                  <a:pt x="1529076" y="1856138"/>
                </a:cubicBezTo>
                <a:close/>
                <a:moveTo>
                  <a:pt x="1539205" y="943136"/>
                </a:moveTo>
                <a:cubicBezTo>
                  <a:pt x="1534632" y="951958"/>
                  <a:pt x="1529813" y="960696"/>
                  <a:pt x="1513969" y="958246"/>
                </a:cubicBezTo>
                <a:cubicBezTo>
                  <a:pt x="1514785" y="952446"/>
                  <a:pt x="1512825" y="949343"/>
                  <a:pt x="1508904" y="948201"/>
                </a:cubicBezTo>
                <a:cubicBezTo>
                  <a:pt x="1508945" y="941299"/>
                  <a:pt x="1514888" y="938298"/>
                  <a:pt x="1521635" y="937890"/>
                </a:cubicBezTo>
                <a:cubicBezTo>
                  <a:pt x="1528384" y="937481"/>
                  <a:pt x="1535938" y="939665"/>
                  <a:pt x="1539205" y="943136"/>
                </a:cubicBezTo>
                <a:close/>
                <a:moveTo>
                  <a:pt x="1550147" y="2223578"/>
                </a:moveTo>
                <a:cubicBezTo>
                  <a:pt x="1542307" y="2226947"/>
                  <a:pt x="1545447" y="2205922"/>
                  <a:pt x="1543819" y="2203329"/>
                </a:cubicBezTo>
                <a:cubicBezTo>
                  <a:pt x="1543277" y="2202466"/>
                  <a:pt x="1542205" y="2203650"/>
                  <a:pt x="1540020" y="2208468"/>
                </a:cubicBezTo>
                <a:cubicBezTo>
                  <a:pt x="1544186" y="2241546"/>
                  <a:pt x="1525646" y="2195809"/>
                  <a:pt x="1519930" y="2223578"/>
                </a:cubicBezTo>
                <a:cubicBezTo>
                  <a:pt x="1529811" y="2222108"/>
                  <a:pt x="1529975" y="2230357"/>
                  <a:pt x="1535038" y="2233622"/>
                </a:cubicBezTo>
                <a:cubicBezTo>
                  <a:pt x="1535120" y="2225293"/>
                  <a:pt x="1549004" y="2230847"/>
                  <a:pt x="1550147" y="2223578"/>
                </a:cubicBezTo>
                <a:close/>
                <a:moveTo>
                  <a:pt x="1569422" y="630419"/>
                </a:moveTo>
                <a:cubicBezTo>
                  <a:pt x="1570238" y="659739"/>
                  <a:pt x="1555783" y="673950"/>
                  <a:pt x="1544187" y="690937"/>
                </a:cubicBezTo>
                <a:cubicBezTo>
                  <a:pt x="1504412" y="692080"/>
                  <a:pt x="1487669" y="670111"/>
                  <a:pt x="1493714" y="625437"/>
                </a:cubicBezTo>
                <a:cubicBezTo>
                  <a:pt x="1504249" y="619067"/>
                  <a:pt x="1507597" y="605591"/>
                  <a:pt x="1518950" y="600119"/>
                </a:cubicBezTo>
                <a:cubicBezTo>
                  <a:pt x="1550393" y="595546"/>
                  <a:pt x="1556518" y="616372"/>
                  <a:pt x="1569422" y="630419"/>
                </a:cubicBezTo>
                <a:close/>
                <a:moveTo>
                  <a:pt x="1590267" y="901645"/>
                </a:moveTo>
                <a:cubicBezTo>
                  <a:pt x="1590309" y="906773"/>
                  <a:pt x="1588696" y="912184"/>
                  <a:pt x="1584531" y="917901"/>
                </a:cubicBezTo>
                <a:cubicBezTo>
                  <a:pt x="1548269" y="918962"/>
                  <a:pt x="1534630" y="897239"/>
                  <a:pt x="1529076" y="867510"/>
                </a:cubicBezTo>
                <a:cubicBezTo>
                  <a:pt x="1535120" y="860364"/>
                  <a:pt x="1539755" y="859118"/>
                  <a:pt x="1545605" y="859650"/>
                </a:cubicBezTo>
                <a:cubicBezTo>
                  <a:pt x="1551455" y="860180"/>
                  <a:pt x="1558519" y="862487"/>
                  <a:pt x="1569422" y="862446"/>
                </a:cubicBezTo>
                <a:cubicBezTo>
                  <a:pt x="1575118" y="873410"/>
                  <a:pt x="1590141" y="886259"/>
                  <a:pt x="1590267" y="901645"/>
                </a:cubicBezTo>
                <a:close/>
                <a:moveTo>
                  <a:pt x="1604785" y="812055"/>
                </a:moveTo>
                <a:cubicBezTo>
                  <a:pt x="1610339" y="837945"/>
                  <a:pt x="1587226" y="861467"/>
                  <a:pt x="1574485" y="852401"/>
                </a:cubicBezTo>
                <a:cubicBezTo>
                  <a:pt x="1566889" y="844152"/>
                  <a:pt x="1566889" y="815159"/>
                  <a:pt x="1574485" y="806993"/>
                </a:cubicBezTo>
                <a:cubicBezTo>
                  <a:pt x="1586900" y="806339"/>
                  <a:pt x="1598823" y="806257"/>
                  <a:pt x="1604785" y="812055"/>
                </a:cubicBezTo>
                <a:close/>
                <a:moveTo>
                  <a:pt x="1605603" y="1845195"/>
                </a:moveTo>
                <a:lnTo>
                  <a:pt x="1605206" y="1842310"/>
                </a:lnTo>
                <a:lnTo>
                  <a:pt x="1593464" y="1847380"/>
                </a:lnTo>
                <a:cubicBezTo>
                  <a:pt x="1584429" y="1850953"/>
                  <a:pt x="1574118" y="1853240"/>
                  <a:pt x="1559376" y="1851075"/>
                </a:cubicBezTo>
                <a:lnTo>
                  <a:pt x="1556560" y="1857234"/>
                </a:lnTo>
                <a:lnTo>
                  <a:pt x="1563785" y="1858437"/>
                </a:lnTo>
                <a:cubicBezTo>
                  <a:pt x="1579492" y="1857538"/>
                  <a:pt x="1588022" y="1846726"/>
                  <a:pt x="1605603" y="1845195"/>
                </a:cubicBezTo>
                <a:close/>
                <a:moveTo>
                  <a:pt x="1635003" y="963311"/>
                </a:moveTo>
                <a:cubicBezTo>
                  <a:pt x="1629123" y="959063"/>
                  <a:pt x="1621447" y="956695"/>
                  <a:pt x="1609769" y="958247"/>
                </a:cubicBezTo>
                <a:cubicBezTo>
                  <a:pt x="1611403" y="969925"/>
                  <a:pt x="1608952" y="977602"/>
                  <a:pt x="1604704" y="983483"/>
                </a:cubicBezTo>
                <a:cubicBezTo>
                  <a:pt x="1626592" y="988628"/>
                  <a:pt x="1627164" y="972375"/>
                  <a:pt x="1635003" y="963311"/>
                </a:cubicBezTo>
                <a:close/>
                <a:moveTo>
                  <a:pt x="1656157" y="2067179"/>
                </a:moveTo>
                <a:cubicBezTo>
                  <a:pt x="1652645" y="2071263"/>
                  <a:pt x="1648317" y="2080982"/>
                  <a:pt x="1656157" y="2082288"/>
                </a:cubicBezTo>
                <a:cubicBezTo>
                  <a:pt x="1653299" y="2087025"/>
                  <a:pt x="1642109" y="2089883"/>
                  <a:pt x="1651094" y="2092416"/>
                </a:cubicBezTo>
                <a:cubicBezTo>
                  <a:pt x="1630349" y="2108586"/>
                  <a:pt x="1607399" y="2087434"/>
                  <a:pt x="1575466" y="2097479"/>
                </a:cubicBezTo>
                <a:cubicBezTo>
                  <a:pt x="1569913" y="2082859"/>
                  <a:pt x="1570892" y="2061706"/>
                  <a:pt x="1565339" y="2047006"/>
                </a:cubicBezTo>
                <a:cubicBezTo>
                  <a:pt x="1575384" y="2046925"/>
                  <a:pt x="1571791" y="2033285"/>
                  <a:pt x="1585511" y="2036879"/>
                </a:cubicBezTo>
                <a:cubicBezTo>
                  <a:pt x="1592454" y="2031652"/>
                  <a:pt x="1615403" y="2016869"/>
                  <a:pt x="1605685" y="2011642"/>
                </a:cubicBezTo>
                <a:cubicBezTo>
                  <a:pt x="1606664" y="2005925"/>
                  <a:pt x="1610748" y="2008784"/>
                  <a:pt x="1610748" y="2011642"/>
                </a:cubicBezTo>
                <a:cubicBezTo>
                  <a:pt x="1626348" y="2008866"/>
                  <a:pt x="1623979" y="1988039"/>
                  <a:pt x="1640967" y="1986569"/>
                </a:cubicBezTo>
                <a:cubicBezTo>
                  <a:pt x="1641865" y="1997595"/>
                  <a:pt x="1636883" y="2002658"/>
                  <a:pt x="1625857" y="2001679"/>
                </a:cubicBezTo>
                <a:cubicBezTo>
                  <a:pt x="1632309" y="2012378"/>
                  <a:pt x="1627899" y="2027405"/>
                  <a:pt x="1630921" y="2036960"/>
                </a:cubicBezTo>
                <a:cubicBezTo>
                  <a:pt x="1631738" y="2039575"/>
                  <a:pt x="1646848" y="2054356"/>
                  <a:pt x="1646030" y="2052069"/>
                </a:cubicBezTo>
                <a:cubicBezTo>
                  <a:pt x="1647255" y="2055336"/>
                  <a:pt x="1637700" y="2065300"/>
                  <a:pt x="1656157" y="2067179"/>
                </a:cubicBezTo>
                <a:close/>
                <a:moveTo>
                  <a:pt x="1671266" y="2183152"/>
                </a:moveTo>
                <a:cubicBezTo>
                  <a:pt x="1659342" y="2181680"/>
                  <a:pt x="1661791" y="2165755"/>
                  <a:pt x="1646028" y="2168123"/>
                </a:cubicBezTo>
                <a:cubicBezTo>
                  <a:pt x="1646028" y="2171471"/>
                  <a:pt x="1646028" y="2174820"/>
                  <a:pt x="1646028" y="2178169"/>
                </a:cubicBezTo>
                <a:cubicBezTo>
                  <a:pt x="1633534" y="2176700"/>
                  <a:pt x="1615403" y="2179068"/>
                  <a:pt x="1610747" y="2188214"/>
                </a:cubicBezTo>
                <a:cubicBezTo>
                  <a:pt x="1629041" y="2208060"/>
                  <a:pt x="1640640" y="2205121"/>
                  <a:pt x="1666202" y="2213451"/>
                </a:cubicBezTo>
                <a:cubicBezTo>
                  <a:pt x="1662527" y="2198015"/>
                  <a:pt x="1671347" y="2195074"/>
                  <a:pt x="1671266" y="2183152"/>
                </a:cubicBezTo>
                <a:close/>
                <a:moveTo>
                  <a:pt x="1686374" y="3292898"/>
                </a:moveTo>
                <a:cubicBezTo>
                  <a:pt x="1685639" y="3303924"/>
                  <a:pt x="1673634" y="3303760"/>
                  <a:pt x="1661137" y="3303026"/>
                </a:cubicBezTo>
                <a:cubicBezTo>
                  <a:pt x="1655829" y="3284240"/>
                  <a:pt x="1671754" y="3286691"/>
                  <a:pt x="1676247" y="3277789"/>
                </a:cubicBezTo>
                <a:cubicBezTo>
                  <a:pt x="1683515" y="3278932"/>
                  <a:pt x="1677962" y="3292816"/>
                  <a:pt x="1686374" y="3292898"/>
                </a:cubicBezTo>
                <a:close/>
                <a:moveTo>
                  <a:pt x="1696502" y="2107524"/>
                </a:moveTo>
                <a:cubicBezTo>
                  <a:pt x="1700913" y="2123694"/>
                  <a:pt x="1683435" y="2117977"/>
                  <a:pt x="1681394" y="2127696"/>
                </a:cubicBezTo>
                <a:cubicBezTo>
                  <a:pt x="1671756" y="2127206"/>
                  <a:pt x="1677799" y="2111117"/>
                  <a:pt x="1666202" y="2112588"/>
                </a:cubicBezTo>
                <a:cubicBezTo>
                  <a:pt x="1668326" y="2107769"/>
                  <a:pt x="1673858" y="2104359"/>
                  <a:pt x="1679882" y="2103225"/>
                </a:cubicBezTo>
                <a:cubicBezTo>
                  <a:pt x="1685905" y="2102092"/>
                  <a:pt x="1692418" y="2103236"/>
                  <a:pt x="1696502" y="2107524"/>
                </a:cubicBezTo>
                <a:close/>
                <a:moveTo>
                  <a:pt x="1726721" y="2395087"/>
                </a:moveTo>
                <a:cubicBezTo>
                  <a:pt x="1702219" y="2392719"/>
                  <a:pt x="1705976" y="2362011"/>
                  <a:pt x="1671266" y="2369850"/>
                </a:cubicBezTo>
                <a:cubicBezTo>
                  <a:pt x="1668325" y="2372873"/>
                  <a:pt x="1659504" y="2393781"/>
                  <a:pt x="1671266" y="2395087"/>
                </a:cubicBezTo>
                <a:cubicBezTo>
                  <a:pt x="1685476" y="2376222"/>
                  <a:pt x="1712428" y="2413954"/>
                  <a:pt x="1726721" y="2395087"/>
                </a:cubicBezTo>
                <a:close/>
                <a:moveTo>
                  <a:pt x="1746894" y="1815060"/>
                </a:moveTo>
                <a:cubicBezTo>
                  <a:pt x="1731049" y="1817347"/>
                  <a:pt x="1724352" y="1810650"/>
                  <a:pt x="1726720" y="1794887"/>
                </a:cubicBezTo>
                <a:cubicBezTo>
                  <a:pt x="1742483" y="1792519"/>
                  <a:pt x="1749261" y="1799216"/>
                  <a:pt x="1746894" y="1815060"/>
                </a:cubicBezTo>
                <a:close/>
                <a:moveTo>
                  <a:pt x="1761348" y="847501"/>
                </a:moveTo>
                <a:cubicBezTo>
                  <a:pt x="1761961" y="851197"/>
                  <a:pt x="1762491" y="854852"/>
                  <a:pt x="1761103" y="857465"/>
                </a:cubicBezTo>
                <a:cubicBezTo>
                  <a:pt x="1758326" y="862529"/>
                  <a:pt x="1749507" y="858691"/>
                  <a:pt x="1745994" y="862529"/>
                </a:cubicBezTo>
                <a:cubicBezTo>
                  <a:pt x="1741666" y="867184"/>
                  <a:pt x="1737828" y="879518"/>
                  <a:pt x="1730886" y="882703"/>
                </a:cubicBezTo>
                <a:cubicBezTo>
                  <a:pt x="1721167" y="887112"/>
                  <a:pt x="1698463" y="874535"/>
                  <a:pt x="1695604" y="892748"/>
                </a:cubicBezTo>
                <a:cubicBezTo>
                  <a:pt x="1690540" y="883519"/>
                  <a:pt x="1687764" y="863753"/>
                  <a:pt x="1685476" y="852401"/>
                </a:cubicBezTo>
                <a:cubicBezTo>
                  <a:pt x="1680412" y="827329"/>
                  <a:pt x="1707201" y="814343"/>
                  <a:pt x="1730804" y="806993"/>
                </a:cubicBezTo>
                <a:cubicBezTo>
                  <a:pt x="1733008" y="824961"/>
                  <a:pt x="1751222" y="826921"/>
                  <a:pt x="1761103" y="837292"/>
                </a:cubicBezTo>
                <a:cubicBezTo>
                  <a:pt x="1760042" y="840069"/>
                  <a:pt x="1760736" y="843806"/>
                  <a:pt x="1761348" y="847501"/>
                </a:cubicBezTo>
                <a:close/>
                <a:moveTo>
                  <a:pt x="1791323" y="1820775"/>
                </a:moveTo>
                <a:cubicBezTo>
                  <a:pt x="1791240" y="1835476"/>
                  <a:pt x="1762818" y="1832781"/>
                  <a:pt x="1756041" y="1825839"/>
                </a:cubicBezTo>
                <a:cubicBezTo>
                  <a:pt x="1756082" y="1818529"/>
                  <a:pt x="1763207" y="1815548"/>
                  <a:pt x="1771171" y="1815252"/>
                </a:cubicBezTo>
                <a:cubicBezTo>
                  <a:pt x="1779133" y="1814956"/>
                  <a:pt x="1787932" y="1817345"/>
                  <a:pt x="1791323" y="1820775"/>
                </a:cubicBezTo>
                <a:close/>
                <a:moveTo>
                  <a:pt x="1791323" y="958329"/>
                </a:moveTo>
                <a:cubicBezTo>
                  <a:pt x="1795653" y="977358"/>
                  <a:pt x="1768782" y="976133"/>
                  <a:pt x="1761105" y="968374"/>
                </a:cubicBezTo>
                <a:cubicBezTo>
                  <a:pt x="1761024" y="960943"/>
                  <a:pt x="1766863" y="956675"/>
                  <a:pt x="1773580" y="955144"/>
                </a:cubicBezTo>
                <a:cubicBezTo>
                  <a:pt x="1780298" y="953613"/>
                  <a:pt x="1787893" y="954817"/>
                  <a:pt x="1791323" y="958329"/>
                </a:cubicBezTo>
                <a:close/>
                <a:moveTo>
                  <a:pt x="1806872" y="474427"/>
                </a:moveTo>
                <a:cubicBezTo>
                  <a:pt x="1804227" y="481869"/>
                  <a:pt x="1794610" y="482328"/>
                  <a:pt x="1796386" y="494273"/>
                </a:cubicBezTo>
                <a:cubicBezTo>
                  <a:pt x="1790998" y="504073"/>
                  <a:pt x="1773110" y="501297"/>
                  <a:pt x="1766086" y="509382"/>
                </a:cubicBezTo>
                <a:cubicBezTo>
                  <a:pt x="1748201" y="506687"/>
                  <a:pt x="1753672" y="527268"/>
                  <a:pt x="1735786" y="524491"/>
                </a:cubicBezTo>
                <a:cubicBezTo>
                  <a:pt x="1697483" y="529146"/>
                  <a:pt x="1689478" y="503501"/>
                  <a:pt x="1665141" y="494273"/>
                </a:cubicBezTo>
                <a:cubicBezTo>
                  <a:pt x="1663753" y="452539"/>
                  <a:pt x="1701240" y="449681"/>
                  <a:pt x="1725659" y="433755"/>
                </a:cubicBezTo>
                <a:cubicBezTo>
                  <a:pt x="1756368" y="440125"/>
                  <a:pt x="1794753" y="438737"/>
                  <a:pt x="1806513" y="463974"/>
                </a:cubicBezTo>
                <a:cubicBezTo>
                  <a:pt x="1807861" y="468690"/>
                  <a:pt x="1807754" y="471946"/>
                  <a:pt x="1806872" y="474427"/>
                </a:cubicBezTo>
                <a:close/>
                <a:moveTo>
                  <a:pt x="1831668" y="1856139"/>
                </a:moveTo>
                <a:cubicBezTo>
                  <a:pt x="1831668" y="1864551"/>
                  <a:pt x="1831668" y="1872962"/>
                  <a:pt x="1831668" y="1881376"/>
                </a:cubicBezTo>
                <a:cubicBezTo>
                  <a:pt x="1825135" y="1888318"/>
                  <a:pt x="1809781" y="1886356"/>
                  <a:pt x="1796387" y="1886438"/>
                </a:cubicBezTo>
                <a:cubicBezTo>
                  <a:pt x="1797203" y="1873780"/>
                  <a:pt x="1788628" y="1870595"/>
                  <a:pt x="1781278" y="1866266"/>
                </a:cubicBezTo>
                <a:cubicBezTo>
                  <a:pt x="1782258" y="1852749"/>
                  <a:pt x="1791057" y="1847747"/>
                  <a:pt x="1801511" y="1847359"/>
                </a:cubicBezTo>
                <a:cubicBezTo>
                  <a:pt x="1811965" y="1846972"/>
                  <a:pt x="1824073" y="1851197"/>
                  <a:pt x="1831668" y="1856139"/>
                </a:cubicBezTo>
                <a:close/>
                <a:moveTo>
                  <a:pt x="1842693" y="2390024"/>
                </a:moveTo>
                <a:cubicBezTo>
                  <a:pt x="1832812" y="2391493"/>
                  <a:pt x="1832648" y="2383245"/>
                  <a:pt x="1827584" y="2379978"/>
                </a:cubicBezTo>
                <a:cubicBezTo>
                  <a:pt x="1818763" y="2397863"/>
                  <a:pt x="1830932" y="2392393"/>
                  <a:pt x="1832648" y="2410197"/>
                </a:cubicBezTo>
                <a:cubicBezTo>
                  <a:pt x="1827584" y="2410197"/>
                  <a:pt x="1826604" y="2406113"/>
                  <a:pt x="1822602" y="2405132"/>
                </a:cubicBezTo>
                <a:cubicBezTo>
                  <a:pt x="1822602" y="2410197"/>
                  <a:pt x="1822602" y="2415260"/>
                  <a:pt x="1822602" y="2420324"/>
                </a:cubicBezTo>
                <a:cubicBezTo>
                  <a:pt x="1838200" y="2419098"/>
                  <a:pt x="1838282" y="2402438"/>
                  <a:pt x="1842693" y="2390024"/>
                </a:cubicBezTo>
                <a:close/>
                <a:moveTo>
                  <a:pt x="1846775" y="3476470"/>
                </a:moveTo>
                <a:cubicBezTo>
                  <a:pt x="1849508" y="3483594"/>
                  <a:pt x="1836140" y="3490317"/>
                  <a:pt x="1832647" y="3489642"/>
                </a:cubicBezTo>
                <a:cubicBezTo>
                  <a:pt x="1817212" y="3484662"/>
                  <a:pt x="1838447" y="3476168"/>
                  <a:pt x="1837712" y="3469470"/>
                </a:cubicBezTo>
                <a:cubicBezTo>
                  <a:pt x="1843163" y="3471676"/>
                  <a:pt x="1845864" y="3474095"/>
                  <a:pt x="1846775" y="3476470"/>
                </a:cubicBezTo>
                <a:close/>
                <a:moveTo>
                  <a:pt x="1846777" y="1165118"/>
                </a:moveTo>
                <a:cubicBezTo>
                  <a:pt x="1842939" y="1181371"/>
                  <a:pt x="1832812" y="1191498"/>
                  <a:pt x="1816559" y="1195337"/>
                </a:cubicBezTo>
                <a:cubicBezTo>
                  <a:pt x="1809371" y="1188640"/>
                  <a:pt x="1809371" y="1166752"/>
                  <a:pt x="1816559" y="1160056"/>
                </a:cubicBezTo>
                <a:cubicBezTo>
                  <a:pt x="1828973" y="1159401"/>
                  <a:pt x="1840815" y="1159319"/>
                  <a:pt x="1846777" y="1165118"/>
                </a:cubicBezTo>
                <a:close/>
                <a:moveTo>
                  <a:pt x="1857802" y="2526252"/>
                </a:moveTo>
                <a:cubicBezTo>
                  <a:pt x="1842204" y="2516696"/>
                  <a:pt x="1827012" y="2521840"/>
                  <a:pt x="1817456" y="2516206"/>
                </a:cubicBezTo>
                <a:cubicBezTo>
                  <a:pt x="1812149" y="2534908"/>
                  <a:pt x="1834525" y="2526006"/>
                  <a:pt x="1837630" y="2536297"/>
                </a:cubicBezTo>
                <a:cubicBezTo>
                  <a:pt x="1831831" y="2543892"/>
                  <a:pt x="1819908" y="2557532"/>
                  <a:pt x="1837630" y="2561533"/>
                </a:cubicBezTo>
                <a:cubicBezTo>
                  <a:pt x="1834607" y="2548384"/>
                  <a:pt x="1839672" y="2543402"/>
                  <a:pt x="1852739" y="2546425"/>
                </a:cubicBezTo>
                <a:cubicBezTo>
                  <a:pt x="1852330" y="2537604"/>
                  <a:pt x="1853882" y="2530742"/>
                  <a:pt x="1857802" y="2526252"/>
                </a:cubicBezTo>
                <a:close/>
                <a:moveTo>
                  <a:pt x="1878057" y="3479517"/>
                </a:moveTo>
                <a:cubicBezTo>
                  <a:pt x="1871850" y="3500915"/>
                  <a:pt x="1876179" y="3506631"/>
                  <a:pt x="1878057" y="3529988"/>
                </a:cubicBezTo>
                <a:cubicBezTo>
                  <a:pt x="1861805" y="3533257"/>
                  <a:pt x="1861805" y="3476250"/>
                  <a:pt x="1878057" y="3479517"/>
                </a:cubicBezTo>
                <a:close/>
                <a:moveTo>
                  <a:pt x="1888103" y="2021850"/>
                </a:moveTo>
                <a:cubicBezTo>
                  <a:pt x="1891614" y="2040470"/>
                  <a:pt x="1880100" y="2044147"/>
                  <a:pt x="1862867" y="2042023"/>
                </a:cubicBezTo>
                <a:cubicBezTo>
                  <a:pt x="1862867" y="2036959"/>
                  <a:pt x="1862867" y="2031896"/>
                  <a:pt x="1862867" y="2026914"/>
                </a:cubicBezTo>
                <a:cubicBezTo>
                  <a:pt x="1868747" y="2022666"/>
                  <a:pt x="1876424" y="2020298"/>
                  <a:pt x="1888103" y="2021850"/>
                </a:cubicBezTo>
                <a:close/>
                <a:moveTo>
                  <a:pt x="1902313" y="912920"/>
                </a:moveTo>
                <a:cubicBezTo>
                  <a:pt x="1884182" y="914634"/>
                  <a:pt x="1878056" y="920597"/>
                  <a:pt x="1861967" y="912920"/>
                </a:cubicBezTo>
                <a:cubicBezTo>
                  <a:pt x="1861723" y="897484"/>
                  <a:pt x="1866542" y="887193"/>
                  <a:pt x="1877077" y="882701"/>
                </a:cubicBezTo>
                <a:cubicBezTo>
                  <a:pt x="1894391" y="883844"/>
                  <a:pt x="1899046" y="897647"/>
                  <a:pt x="1902313" y="912920"/>
                </a:cubicBezTo>
                <a:close/>
                <a:moveTo>
                  <a:pt x="1908275" y="2339633"/>
                </a:moveTo>
                <a:cubicBezTo>
                  <a:pt x="1912441" y="2353844"/>
                  <a:pt x="1901169" y="2352701"/>
                  <a:pt x="1903211" y="2364870"/>
                </a:cubicBezTo>
                <a:cubicBezTo>
                  <a:pt x="1895780" y="2362174"/>
                  <a:pt x="1890553" y="2357355"/>
                  <a:pt x="1883038" y="2354743"/>
                </a:cubicBezTo>
                <a:cubicBezTo>
                  <a:pt x="1883038" y="2349678"/>
                  <a:pt x="1883038" y="2344698"/>
                  <a:pt x="1883038" y="2339633"/>
                </a:cubicBezTo>
                <a:cubicBezTo>
                  <a:pt x="1891450" y="2339633"/>
                  <a:pt x="1899863" y="2339633"/>
                  <a:pt x="1908275" y="2339633"/>
                </a:cubicBezTo>
                <a:close/>
                <a:moveTo>
                  <a:pt x="1923390" y="2326404"/>
                </a:moveTo>
                <a:cubicBezTo>
                  <a:pt x="1924451" y="2328659"/>
                  <a:pt x="1924594" y="2331385"/>
                  <a:pt x="1923384" y="2334570"/>
                </a:cubicBezTo>
                <a:cubicBezTo>
                  <a:pt x="1905987" y="2338572"/>
                  <a:pt x="1902149" y="2328935"/>
                  <a:pt x="1893165" y="2324443"/>
                </a:cubicBezTo>
                <a:cubicBezTo>
                  <a:pt x="1894329" y="2321748"/>
                  <a:pt x="1897203" y="2319971"/>
                  <a:pt x="1900758" y="2319088"/>
                </a:cubicBezTo>
                <a:cubicBezTo>
                  <a:pt x="1908758" y="2317101"/>
                  <a:pt x="1920207" y="2319637"/>
                  <a:pt x="1923390" y="2326404"/>
                </a:cubicBezTo>
                <a:close/>
                <a:moveTo>
                  <a:pt x="1933511" y="3257616"/>
                </a:moveTo>
                <a:cubicBezTo>
                  <a:pt x="1929754" y="3253615"/>
                  <a:pt x="1924609" y="3252695"/>
                  <a:pt x="1919821" y="3253869"/>
                </a:cubicBezTo>
                <a:cubicBezTo>
                  <a:pt x="1915033" y="3255043"/>
                  <a:pt x="1910603" y="3258310"/>
                  <a:pt x="1908274" y="3262680"/>
                </a:cubicBezTo>
                <a:cubicBezTo>
                  <a:pt x="1915707" y="3265293"/>
                  <a:pt x="1921016" y="3270111"/>
                  <a:pt x="1928447" y="3272725"/>
                </a:cubicBezTo>
                <a:cubicBezTo>
                  <a:pt x="1928202" y="3265783"/>
                  <a:pt x="1930816" y="3261700"/>
                  <a:pt x="1933511" y="3257616"/>
                </a:cubicBezTo>
                <a:close/>
                <a:moveTo>
                  <a:pt x="1948620" y="3297961"/>
                </a:moveTo>
                <a:cubicBezTo>
                  <a:pt x="1949029" y="3289140"/>
                  <a:pt x="1947478" y="3282280"/>
                  <a:pt x="1943557" y="3277790"/>
                </a:cubicBezTo>
                <a:cubicBezTo>
                  <a:pt x="1931305" y="3288406"/>
                  <a:pt x="1917585" y="3269784"/>
                  <a:pt x="1918319" y="3287835"/>
                </a:cubicBezTo>
                <a:cubicBezTo>
                  <a:pt x="1935797" y="3283833"/>
                  <a:pt x="1939637" y="3293470"/>
                  <a:pt x="1948620" y="3297961"/>
                </a:cubicBezTo>
                <a:close/>
                <a:moveTo>
                  <a:pt x="1968794" y="3378654"/>
                </a:moveTo>
                <a:cubicBezTo>
                  <a:pt x="1953358" y="3382329"/>
                  <a:pt x="1950418" y="3373508"/>
                  <a:pt x="1938575" y="3373589"/>
                </a:cubicBezTo>
                <a:cubicBezTo>
                  <a:pt x="1940045" y="3363299"/>
                  <a:pt x="1952213" y="3363708"/>
                  <a:pt x="1953685" y="3353417"/>
                </a:cubicBezTo>
                <a:cubicBezTo>
                  <a:pt x="1962504" y="3358071"/>
                  <a:pt x="1971244" y="3362809"/>
                  <a:pt x="1968794" y="3378654"/>
                </a:cubicBezTo>
                <a:close/>
                <a:moveTo>
                  <a:pt x="1973857" y="2400152"/>
                </a:moveTo>
                <a:cubicBezTo>
                  <a:pt x="1967242" y="2406604"/>
                  <a:pt x="1955236" y="2406604"/>
                  <a:pt x="1948621" y="2400152"/>
                </a:cubicBezTo>
                <a:cubicBezTo>
                  <a:pt x="1944211" y="2383981"/>
                  <a:pt x="1961688" y="2389698"/>
                  <a:pt x="1963730" y="2379979"/>
                </a:cubicBezTo>
                <a:cubicBezTo>
                  <a:pt x="1970509" y="2383328"/>
                  <a:pt x="1973123" y="2390759"/>
                  <a:pt x="1973857" y="2400152"/>
                </a:cubicBezTo>
                <a:close/>
                <a:moveTo>
                  <a:pt x="1988068" y="988547"/>
                </a:moveTo>
                <a:cubicBezTo>
                  <a:pt x="1988967" y="1001776"/>
                  <a:pt x="1980474" y="1013374"/>
                  <a:pt x="1978023" y="1028891"/>
                </a:cubicBezTo>
                <a:cubicBezTo>
                  <a:pt x="1961198" y="1028891"/>
                  <a:pt x="1944374" y="1028891"/>
                  <a:pt x="1927550" y="1028891"/>
                </a:cubicBezTo>
                <a:cubicBezTo>
                  <a:pt x="1924938" y="1016395"/>
                  <a:pt x="1915218" y="1010924"/>
                  <a:pt x="1907377" y="1003655"/>
                </a:cubicBezTo>
                <a:cubicBezTo>
                  <a:pt x="1902804" y="994835"/>
                  <a:pt x="1896107" y="988057"/>
                  <a:pt x="1887205" y="983482"/>
                </a:cubicBezTo>
                <a:cubicBezTo>
                  <a:pt x="1887695" y="970578"/>
                  <a:pt x="1905989" y="975397"/>
                  <a:pt x="1912441" y="968373"/>
                </a:cubicBezTo>
                <a:cubicBezTo>
                  <a:pt x="1928858" y="959634"/>
                  <a:pt x="1937677" y="943218"/>
                  <a:pt x="1957850" y="938074"/>
                </a:cubicBezTo>
                <a:cubicBezTo>
                  <a:pt x="1965855" y="955143"/>
                  <a:pt x="1986599" y="965352"/>
                  <a:pt x="1988068" y="988547"/>
                </a:cubicBezTo>
                <a:close/>
                <a:moveTo>
                  <a:pt x="2003177" y="1876311"/>
                </a:moveTo>
                <a:cubicBezTo>
                  <a:pt x="1999012" y="1899016"/>
                  <a:pt x="1991253" y="1918209"/>
                  <a:pt x="1967896" y="1921720"/>
                </a:cubicBezTo>
                <a:cubicBezTo>
                  <a:pt x="1961198" y="1902527"/>
                  <a:pt x="1955401" y="1893707"/>
                  <a:pt x="1962832" y="1871247"/>
                </a:cubicBezTo>
                <a:cubicBezTo>
                  <a:pt x="1970101" y="1871533"/>
                  <a:pt x="1978349" y="1870839"/>
                  <a:pt x="1985700" y="1871054"/>
                </a:cubicBezTo>
                <a:cubicBezTo>
                  <a:pt x="1993051" y="1871268"/>
                  <a:pt x="1999502" y="1872391"/>
                  <a:pt x="2003177" y="1876311"/>
                </a:cubicBezTo>
                <a:close/>
                <a:moveTo>
                  <a:pt x="2024962" y="3235589"/>
                </a:moveTo>
                <a:cubicBezTo>
                  <a:pt x="2024631" y="3234278"/>
                  <a:pt x="2023043" y="3233196"/>
                  <a:pt x="2019266" y="3232379"/>
                </a:cubicBezTo>
                <a:cubicBezTo>
                  <a:pt x="2018940" y="3235483"/>
                  <a:pt x="2018531" y="3238342"/>
                  <a:pt x="2014201" y="3237444"/>
                </a:cubicBezTo>
                <a:cubicBezTo>
                  <a:pt x="2013058" y="3233523"/>
                  <a:pt x="2014039" y="3227479"/>
                  <a:pt x="2009139" y="3227397"/>
                </a:cubicBezTo>
                <a:cubicBezTo>
                  <a:pt x="2006525" y="3234829"/>
                  <a:pt x="2001707" y="3240057"/>
                  <a:pt x="1999094" y="3247571"/>
                </a:cubicBezTo>
                <a:cubicBezTo>
                  <a:pt x="2009139" y="3245039"/>
                  <a:pt x="2010608" y="3275420"/>
                  <a:pt x="2019266" y="3257698"/>
                </a:cubicBezTo>
                <a:cubicBezTo>
                  <a:pt x="2007505" y="3254757"/>
                  <a:pt x="2007505" y="3242426"/>
                  <a:pt x="2019266" y="3252553"/>
                </a:cubicBezTo>
                <a:cubicBezTo>
                  <a:pt x="2015652" y="3245509"/>
                  <a:pt x="2025958" y="3239521"/>
                  <a:pt x="2024962" y="3235589"/>
                </a:cubicBezTo>
                <a:close/>
                <a:moveTo>
                  <a:pt x="2059611" y="2390024"/>
                </a:moveTo>
                <a:cubicBezTo>
                  <a:pt x="2052915" y="2403582"/>
                  <a:pt x="2027760" y="2398599"/>
                  <a:pt x="2019266" y="2410196"/>
                </a:cubicBezTo>
                <a:cubicBezTo>
                  <a:pt x="2002605" y="2393209"/>
                  <a:pt x="2046136" y="2393617"/>
                  <a:pt x="2059611" y="2390024"/>
                </a:cubicBezTo>
                <a:close/>
                <a:moveTo>
                  <a:pt x="2064675" y="3192035"/>
                </a:moveTo>
                <a:cubicBezTo>
                  <a:pt x="2059489" y="3193546"/>
                  <a:pt x="2050729" y="3191504"/>
                  <a:pt x="2043859" y="3191360"/>
                </a:cubicBezTo>
                <a:cubicBezTo>
                  <a:pt x="2036988" y="3191217"/>
                  <a:pt x="2032006" y="3192973"/>
                  <a:pt x="2034375" y="3202080"/>
                </a:cubicBezTo>
                <a:cubicBezTo>
                  <a:pt x="2042869" y="3210737"/>
                  <a:pt x="2057080" y="3199222"/>
                  <a:pt x="2064675" y="3192035"/>
                </a:cubicBezTo>
                <a:close/>
                <a:moveTo>
                  <a:pt x="2069738" y="3343370"/>
                </a:moveTo>
                <a:cubicBezTo>
                  <a:pt x="2049974" y="3342880"/>
                  <a:pt x="2064022" y="3308661"/>
                  <a:pt x="2044502" y="3308088"/>
                </a:cubicBezTo>
                <a:cubicBezTo>
                  <a:pt x="2047769" y="3304883"/>
                  <a:pt x="2050939" y="3304460"/>
                  <a:pt x="2053866" y="3305884"/>
                </a:cubicBezTo>
                <a:cubicBezTo>
                  <a:pt x="2062649" y="3310156"/>
                  <a:pt x="2069248" y="3331058"/>
                  <a:pt x="2069738" y="3343370"/>
                </a:cubicBezTo>
                <a:close/>
                <a:moveTo>
                  <a:pt x="2089910" y="2612005"/>
                </a:moveTo>
                <a:cubicBezTo>
                  <a:pt x="2084929" y="2636996"/>
                  <a:pt x="2050056" y="2631851"/>
                  <a:pt x="2064675" y="2606942"/>
                </a:cubicBezTo>
                <a:cubicBezTo>
                  <a:pt x="2078967" y="2602777"/>
                  <a:pt x="2077742" y="2614046"/>
                  <a:pt x="2089910" y="2612005"/>
                </a:cubicBezTo>
                <a:close/>
                <a:moveTo>
                  <a:pt x="2094976" y="2763342"/>
                </a:moveTo>
                <a:cubicBezTo>
                  <a:pt x="2077090" y="2761627"/>
                  <a:pt x="2068922" y="2763016"/>
                  <a:pt x="2064675" y="2758279"/>
                </a:cubicBezTo>
                <a:cubicBezTo>
                  <a:pt x="2071943" y="2752236"/>
                  <a:pt x="2052423" y="2730429"/>
                  <a:pt x="2039439" y="2727978"/>
                </a:cubicBezTo>
                <a:cubicBezTo>
                  <a:pt x="2033559" y="2733369"/>
                  <a:pt x="2037560" y="2751255"/>
                  <a:pt x="2044502" y="2758279"/>
                </a:cubicBezTo>
                <a:cubicBezTo>
                  <a:pt x="2045645" y="2754358"/>
                  <a:pt x="2048748" y="2752399"/>
                  <a:pt x="2054629" y="2753215"/>
                </a:cubicBezTo>
                <a:cubicBezTo>
                  <a:pt x="2058795" y="2769386"/>
                  <a:pt x="2058957" y="2763669"/>
                  <a:pt x="2049566" y="2773388"/>
                </a:cubicBezTo>
                <a:cubicBezTo>
                  <a:pt x="2056672" y="2774694"/>
                  <a:pt x="2055364" y="2784413"/>
                  <a:pt x="2059693" y="2788497"/>
                </a:cubicBezTo>
                <a:cubicBezTo>
                  <a:pt x="2075700" y="2784331"/>
                  <a:pt x="2085337" y="2773797"/>
                  <a:pt x="2094976" y="2763342"/>
                </a:cubicBezTo>
                <a:close/>
                <a:moveTo>
                  <a:pt x="2155493" y="2869189"/>
                </a:moveTo>
                <a:cubicBezTo>
                  <a:pt x="2143977" y="2867799"/>
                  <a:pt x="2136545" y="2870414"/>
                  <a:pt x="2135320" y="2879234"/>
                </a:cubicBezTo>
                <a:cubicBezTo>
                  <a:pt x="2145611" y="2880703"/>
                  <a:pt x="2139976" y="2898100"/>
                  <a:pt x="2150429" y="2899487"/>
                </a:cubicBezTo>
                <a:cubicBezTo>
                  <a:pt x="2150185" y="2892545"/>
                  <a:pt x="2152798" y="2888462"/>
                  <a:pt x="2155493" y="2884378"/>
                </a:cubicBezTo>
                <a:cubicBezTo>
                  <a:pt x="2149368" y="2883808"/>
                  <a:pt x="2143569" y="2882827"/>
                  <a:pt x="2145366" y="2874251"/>
                </a:cubicBezTo>
                <a:cubicBezTo>
                  <a:pt x="2149287" y="2873109"/>
                  <a:pt x="2155329" y="2874169"/>
                  <a:pt x="2155493" y="2869189"/>
                </a:cubicBezTo>
                <a:close/>
                <a:moveTo>
                  <a:pt x="2165538" y="3197098"/>
                </a:moveTo>
                <a:cubicBezTo>
                  <a:pt x="2160394" y="3185419"/>
                  <a:pt x="2155411" y="3173576"/>
                  <a:pt x="2140302" y="3171861"/>
                </a:cubicBezTo>
                <a:cubicBezTo>
                  <a:pt x="2139486" y="3189503"/>
                  <a:pt x="2158025" y="3187705"/>
                  <a:pt x="2165538" y="3197098"/>
                </a:cubicBezTo>
                <a:close/>
                <a:moveTo>
                  <a:pt x="2175665" y="2783434"/>
                </a:moveTo>
                <a:cubicBezTo>
                  <a:pt x="2161209" y="2784415"/>
                  <a:pt x="2148060" y="2784087"/>
                  <a:pt x="2150429" y="2768324"/>
                </a:cubicBezTo>
                <a:cubicBezTo>
                  <a:pt x="2156228" y="2762444"/>
                  <a:pt x="2162945" y="2762138"/>
                  <a:pt x="2168008" y="2765344"/>
                </a:cubicBezTo>
                <a:cubicBezTo>
                  <a:pt x="2173073" y="2768549"/>
                  <a:pt x="2176483" y="2775266"/>
                  <a:pt x="2175665" y="2783434"/>
                </a:cubicBezTo>
                <a:close/>
                <a:moveTo>
                  <a:pt x="2195840" y="2733042"/>
                </a:moveTo>
                <a:cubicBezTo>
                  <a:pt x="2194125" y="2744802"/>
                  <a:pt x="2192573" y="2756645"/>
                  <a:pt x="2175668" y="2753215"/>
                </a:cubicBezTo>
                <a:cubicBezTo>
                  <a:pt x="2197882" y="2735819"/>
                  <a:pt x="2161783" y="2730347"/>
                  <a:pt x="2150431" y="2717933"/>
                </a:cubicBezTo>
                <a:cubicBezTo>
                  <a:pt x="2153105" y="2715340"/>
                  <a:pt x="2156113" y="2715090"/>
                  <a:pt x="2159410" y="2716148"/>
                </a:cubicBezTo>
                <a:cubicBezTo>
                  <a:pt x="2169302" y="2719322"/>
                  <a:pt x="2181813" y="2734267"/>
                  <a:pt x="2195840" y="2733042"/>
                </a:cubicBezTo>
                <a:close/>
                <a:moveTo>
                  <a:pt x="2199924" y="1962065"/>
                </a:moveTo>
                <a:cubicBezTo>
                  <a:pt x="2182936" y="1958880"/>
                  <a:pt x="2187591" y="1934052"/>
                  <a:pt x="2169624" y="1931765"/>
                </a:cubicBezTo>
                <a:cubicBezTo>
                  <a:pt x="2170033" y="1924578"/>
                  <a:pt x="2170440" y="1917472"/>
                  <a:pt x="2164559" y="1916655"/>
                </a:cubicBezTo>
                <a:cubicBezTo>
                  <a:pt x="2167255" y="1909143"/>
                  <a:pt x="2172074" y="1903915"/>
                  <a:pt x="2174686" y="1896483"/>
                </a:cubicBezTo>
                <a:cubicBezTo>
                  <a:pt x="2185469" y="1915921"/>
                  <a:pt x="2203517" y="1928171"/>
                  <a:pt x="2199924" y="1962065"/>
                </a:cubicBezTo>
                <a:close/>
                <a:moveTo>
                  <a:pt x="2210949" y="2349760"/>
                </a:moveTo>
                <a:cubicBezTo>
                  <a:pt x="2193144" y="2365851"/>
                  <a:pt x="2173870" y="2365034"/>
                  <a:pt x="2155494" y="2359807"/>
                </a:cubicBezTo>
                <a:cubicBezTo>
                  <a:pt x="2158924" y="2343963"/>
                  <a:pt x="2168888" y="2353191"/>
                  <a:pt x="2180648" y="2354743"/>
                </a:cubicBezTo>
                <a:cubicBezTo>
                  <a:pt x="2176973" y="2350006"/>
                  <a:pt x="2171420" y="2347065"/>
                  <a:pt x="2165539" y="2344698"/>
                </a:cubicBezTo>
                <a:cubicBezTo>
                  <a:pt x="2167724" y="2338960"/>
                  <a:pt x="2170296" y="2336734"/>
                  <a:pt x="2173266" y="2336541"/>
                </a:cubicBezTo>
                <a:cubicBezTo>
                  <a:pt x="2182175" y="2335963"/>
                  <a:pt x="2194656" y="2353680"/>
                  <a:pt x="2210949" y="2349760"/>
                </a:cubicBezTo>
                <a:close/>
                <a:moveTo>
                  <a:pt x="2214093" y="2437863"/>
                </a:moveTo>
                <a:cubicBezTo>
                  <a:pt x="2215625" y="2444580"/>
                  <a:pt x="2214420" y="2452175"/>
                  <a:pt x="2210949" y="2455605"/>
                </a:cubicBezTo>
                <a:cubicBezTo>
                  <a:pt x="2193962" y="2462057"/>
                  <a:pt x="2190123" y="2430043"/>
                  <a:pt x="2200822" y="2425387"/>
                </a:cubicBezTo>
                <a:cubicBezTo>
                  <a:pt x="2208295" y="2425306"/>
                  <a:pt x="2212562" y="2431145"/>
                  <a:pt x="2214093" y="2437863"/>
                </a:cubicBezTo>
                <a:close/>
                <a:moveTo>
                  <a:pt x="2220015" y="1533290"/>
                </a:moveTo>
                <a:cubicBezTo>
                  <a:pt x="2224913" y="1545460"/>
                  <a:pt x="2216338" y="1545460"/>
                  <a:pt x="2209887" y="1553464"/>
                </a:cubicBezTo>
                <a:cubicBezTo>
                  <a:pt x="2200004" y="1565878"/>
                  <a:pt x="2173706" y="1580579"/>
                  <a:pt x="2154432" y="1588746"/>
                </a:cubicBezTo>
                <a:cubicBezTo>
                  <a:pt x="2147571" y="1582294"/>
                  <a:pt x="2149532" y="1566858"/>
                  <a:pt x="2149449" y="1553464"/>
                </a:cubicBezTo>
                <a:cubicBezTo>
                  <a:pt x="2162743" y="1545501"/>
                  <a:pt x="2183108" y="1532164"/>
                  <a:pt x="2201971" y="1530471"/>
                </a:cubicBezTo>
                <a:cubicBezTo>
                  <a:pt x="2208257" y="1529907"/>
                  <a:pt x="2214379" y="1530637"/>
                  <a:pt x="2220015" y="1533290"/>
                </a:cubicBezTo>
                <a:close/>
                <a:moveTo>
                  <a:pt x="2220873" y="1864398"/>
                </a:moveTo>
                <a:cubicBezTo>
                  <a:pt x="2221812" y="1871697"/>
                  <a:pt x="2219116" y="1878761"/>
                  <a:pt x="2209969" y="1876311"/>
                </a:cubicBezTo>
                <a:cubicBezTo>
                  <a:pt x="2209479" y="1863734"/>
                  <a:pt x="2200495" y="1860631"/>
                  <a:pt x="2209969" y="1851075"/>
                </a:cubicBezTo>
                <a:cubicBezTo>
                  <a:pt x="2215359" y="1849565"/>
                  <a:pt x="2219933" y="1857098"/>
                  <a:pt x="2220873" y="1864398"/>
                </a:cubicBezTo>
                <a:close/>
                <a:moveTo>
                  <a:pt x="2220994" y="2828842"/>
                </a:moveTo>
                <a:cubicBezTo>
                  <a:pt x="2213153" y="2836111"/>
                  <a:pt x="2197472" y="2835539"/>
                  <a:pt x="2190694" y="2843951"/>
                </a:cubicBezTo>
                <a:cubicBezTo>
                  <a:pt x="2173625" y="2839949"/>
                  <a:pt x="2193307" y="2814468"/>
                  <a:pt x="2170522" y="2808588"/>
                </a:cubicBezTo>
                <a:cubicBezTo>
                  <a:pt x="2169050" y="2800421"/>
                  <a:pt x="2175258" y="2799930"/>
                  <a:pt x="2175584" y="2793479"/>
                </a:cubicBezTo>
                <a:cubicBezTo>
                  <a:pt x="2194940" y="2801156"/>
                  <a:pt x="2224097" y="2798869"/>
                  <a:pt x="2220994" y="2828842"/>
                </a:cubicBezTo>
                <a:close/>
                <a:moveTo>
                  <a:pt x="2224408" y="3048087"/>
                </a:moveTo>
                <a:cubicBezTo>
                  <a:pt x="2225925" y="3052887"/>
                  <a:pt x="2209846" y="3063545"/>
                  <a:pt x="2205803" y="3065934"/>
                </a:cubicBezTo>
                <a:cubicBezTo>
                  <a:pt x="2209560" y="3079736"/>
                  <a:pt x="2195839" y="3076061"/>
                  <a:pt x="2195757" y="3086106"/>
                </a:cubicBezTo>
                <a:cubicBezTo>
                  <a:pt x="2186610" y="3076633"/>
                  <a:pt x="2212745" y="3059644"/>
                  <a:pt x="2215930" y="3045762"/>
                </a:cubicBezTo>
                <a:cubicBezTo>
                  <a:pt x="2221443" y="3045537"/>
                  <a:pt x="2223903" y="3046486"/>
                  <a:pt x="2224408" y="3048087"/>
                </a:cubicBezTo>
                <a:close/>
                <a:moveTo>
                  <a:pt x="2230875" y="2883970"/>
                </a:moveTo>
                <a:cubicBezTo>
                  <a:pt x="2216582" y="2878743"/>
                  <a:pt x="2209886" y="2878743"/>
                  <a:pt x="2195593" y="2883970"/>
                </a:cubicBezTo>
                <a:cubicBezTo>
                  <a:pt x="2199595" y="2901367"/>
                  <a:pt x="2190857" y="2906103"/>
                  <a:pt x="2180484" y="2909206"/>
                </a:cubicBezTo>
                <a:cubicBezTo>
                  <a:pt x="2176809" y="2924643"/>
                  <a:pt x="2189141" y="2924072"/>
                  <a:pt x="2185548" y="2939507"/>
                </a:cubicBezTo>
                <a:cubicBezTo>
                  <a:pt x="2168153" y="2943509"/>
                  <a:pt x="2164232" y="2933872"/>
                  <a:pt x="2155329" y="2929462"/>
                </a:cubicBezTo>
                <a:cubicBezTo>
                  <a:pt x="2152798" y="2944407"/>
                  <a:pt x="2173216" y="2943019"/>
                  <a:pt x="2180566" y="2949634"/>
                </a:cubicBezTo>
                <a:cubicBezTo>
                  <a:pt x="2182199" y="2951104"/>
                  <a:pt x="2178850" y="2958373"/>
                  <a:pt x="2180566" y="2959762"/>
                </a:cubicBezTo>
                <a:cubicBezTo>
                  <a:pt x="2187672" y="2965561"/>
                  <a:pt x="2190203" y="2962212"/>
                  <a:pt x="2195675" y="2969889"/>
                </a:cubicBezTo>
                <a:cubicBezTo>
                  <a:pt x="2199187" y="2974789"/>
                  <a:pt x="2194533" y="2976341"/>
                  <a:pt x="2200740" y="2980016"/>
                </a:cubicBezTo>
                <a:cubicBezTo>
                  <a:pt x="2197227" y="2992594"/>
                  <a:pt x="2187264" y="2970623"/>
                  <a:pt x="2175503" y="2974952"/>
                </a:cubicBezTo>
                <a:cubicBezTo>
                  <a:pt x="2200903" y="2988183"/>
                  <a:pt x="2158188" y="3021831"/>
                  <a:pt x="2185548" y="3040534"/>
                </a:cubicBezTo>
                <a:cubicBezTo>
                  <a:pt x="2184568" y="3047313"/>
                  <a:pt x="2164640" y="3049926"/>
                  <a:pt x="2185548" y="3050661"/>
                </a:cubicBezTo>
                <a:cubicBezTo>
                  <a:pt x="2175992" y="3056624"/>
                  <a:pt x="2173870" y="3063320"/>
                  <a:pt x="2185548" y="3070834"/>
                </a:cubicBezTo>
                <a:cubicBezTo>
                  <a:pt x="2180975" y="3084555"/>
                  <a:pt x="2167907" y="3065689"/>
                  <a:pt x="2160312" y="3065852"/>
                </a:cubicBezTo>
                <a:cubicBezTo>
                  <a:pt x="2158678" y="3087658"/>
                  <a:pt x="2188243" y="3078266"/>
                  <a:pt x="2185548" y="3101134"/>
                </a:cubicBezTo>
                <a:cubicBezTo>
                  <a:pt x="2167744" y="3100562"/>
                  <a:pt x="2186038" y="3091823"/>
                  <a:pt x="2170439" y="3086025"/>
                </a:cubicBezTo>
                <a:cubicBezTo>
                  <a:pt x="2160884" y="3086597"/>
                  <a:pt x="2166928" y="3102686"/>
                  <a:pt x="2155329" y="3101134"/>
                </a:cubicBezTo>
                <a:cubicBezTo>
                  <a:pt x="2155085" y="3109792"/>
                  <a:pt x="2159087" y="3114202"/>
                  <a:pt x="2165374" y="3116244"/>
                </a:cubicBezTo>
                <a:cubicBezTo>
                  <a:pt x="2148633" y="3124983"/>
                  <a:pt x="2144468" y="3166716"/>
                  <a:pt x="2180484" y="3161652"/>
                </a:cubicBezTo>
                <a:cubicBezTo>
                  <a:pt x="2179341" y="3168921"/>
                  <a:pt x="2165456" y="3163367"/>
                  <a:pt x="2165374" y="3171780"/>
                </a:cubicBezTo>
                <a:cubicBezTo>
                  <a:pt x="2159496" y="3164185"/>
                  <a:pt x="2150838" y="3159448"/>
                  <a:pt x="2150267" y="3146542"/>
                </a:cubicBezTo>
                <a:cubicBezTo>
                  <a:pt x="2138915" y="3163203"/>
                  <a:pt x="2167581" y="3182887"/>
                  <a:pt x="2175503" y="3196934"/>
                </a:cubicBezTo>
                <a:cubicBezTo>
                  <a:pt x="2194859" y="3204448"/>
                  <a:pt x="2221973" y="3204284"/>
                  <a:pt x="2225975" y="3227235"/>
                </a:cubicBezTo>
                <a:cubicBezTo>
                  <a:pt x="2206945" y="3211880"/>
                  <a:pt x="2190694" y="3233034"/>
                  <a:pt x="2170521" y="3232297"/>
                </a:cubicBezTo>
                <a:cubicBezTo>
                  <a:pt x="2164314" y="3234259"/>
                  <a:pt x="2164804" y="3243732"/>
                  <a:pt x="2160394" y="3247407"/>
                </a:cubicBezTo>
                <a:cubicBezTo>
                  <a:pt x="2154921" y="3252063"/>
                  <a:pt x="2131973" y="3255820"/>
                  <a:pt x="2135158" y="3252471"/>
                </a:cubicBezTo>
                <a:cubicBezTo>
                  <a:pt x="2121355" y="3267253"/>
                  <a:pt x="2117434" y="3269622"/>
                  <a:pt x="2120048" y="3302944"/>
                </a:cubicBezTo>
                <a:cubicBezTo>
                  <a:pt x="2094976" y="3325811"/>
                  <a:pt x="2041317" y="3309396"/>
                  <a:pt x="2049403" y="3267663"/>
                </a:cubicBezTo>
                <a:cubicBezTo>
                  <a:pt x="2049239" y="3262762"/>
                  <a:pt x="2043278" y="3263742"/>
                  <a:pt x="2039358" y="3262598"/>
                </a:cubicBezTo>
                <a:cubicBezTo>
                  <a:pt x="2040909" y="3255738"/>
                  <a:pt x="2052015" y="3258433"/>
                  <a:pt x="2059529" y="3257534"/>
                </a:cubicBezTo>
                <a:cubicBezTo>
                  <a:pt x="2060591" y="3243078"/>
                  <a:pt x="2058223" y="3231889"/>
                  <a:pt x="2049403" y="3227317"/>
                </a:cubicBezTo>
                <a:cubicBezTo>
                  <a:pt x="2045319" y="3228296"/>
                  <a:pt x="2044338" y="3232379"/>
                  <a:pt x="2039358" y="3232379"/>
                </a:cubicBezTo>
                <a:cubicBezTo>
                  <a:pt x="2039439" y="3246509"/>
                  <a:pt x="2053078" y="3220374"/>
                  <a:pt x="2049403" y="3242426"/>
                </a:cubicBezTo>
                <a:cubicBezTo>
                  <a:pt x="2050220" y="3263742"/>
                  <a:pt x="2041644" y="3242344"/>
                  <a:pt x="2034293" y="3242426"/>
                </a:cubicBezTo>
                <a:cubicBezTo>
                  <a:pt x="2017306" y="3244468"/>
                  <a:pt x="2047687" y="3262026"/>
                  <a:pt x="2024248" y="3257616"/>
                </a:cubicBezTo>
                <a:cubicBezTo>
                  <a:pt x="2026453" y="3265539"/>
                  <a:pt x="2040093" y="3261944"/>
                  <a:pt x="2034293" y="3277790"/>
                </a:cubicBezTo>
                <a:cubicBezTo>
                  <a:pt x="2013875" y="3259495"/>
                  <a:pt x="2035354" y="3280402"/>
                  <a:pt x="2034293" y="3297961"/>
                </a:cubicBezTo>
                <a:cubicBezTo>
                  <a:pt x="2029393" y="3297797"/>
                  <a:pt x="2030374" y="3291755"/>
                  <a:pt x="2029231" y="3287835"/>
                </a:cubicBezTo>
                <a:cubicBezTo>
                  <a:pt x="2009465" y="3288325"/>
                  <a:pt x="1995091" y="3294040"/>
                  <a:pt x="1998930" y="3318134"/>
                </a:cubicBezTo>
                <a:cubicBezTo>
                  <a:pt x="1988476" y="3309150"/>
                  <a:pt x="1974510" y="3327282"/>
                  <a:pt x="1963648" y="3333244"/>
                </a:cubicBezTo>
                <a:cubicBezTo>
                  <a:pt x="1951968" y="3318052"/>
                  <a:pt x="1939064" y="3304005"/>
                  <a:pt x="1913175" y="3303025"/>
                </a:cubicBezTo>
                <a:cubicBezTo>
                  <a:pt x="1911297" y="3311600"/>
                  <a:pt x="1917095" y="3312499"/>
                  <a:pt x="1923220" y="3313071"/>
                </a:cubicBezTo>
                <a:cubicBezTo>
                  <a:pt x="1907622" y="3326628"/>
                  <a:pt x="1936452" y="3332264"/>
                  <a:pt x="1923220" y="3343371"/>
                </a:cubicBezTo>
                <a:cubicBezTo>
                  <a:pt x="1930000" y="3343371"/>
                  <a:pt x="1936696" y="3343371"/>
                  <a:pt x="1943394" y="3343371"/>
                </a:cubicBezTo>
                <a:cubicBezTo>
                  <a:pt x="1942413" y="3347454"/>
                  <a:pt x="1938329" y="3348353"/>
                  <a:pt x="1938329" y="3353417"/>
                </a:cubicBezTo>
                <a:cubicBezTo>
                  <a:pt x="1934001" y="3352518"/>
                  <a:pt x="1933593" y="3355377"/>
                  <a:pt x="1933267" y="3358480"/>
                </a:cubicBezTo>
                <a:cubicBezTo>
                  <a:pt x="1924283" y="3349005"/>
                  <a:pt x="1918647" y="3336184"/>
                  <a:pt x="1897983" y="3338307"/>
                </a:cubicBezTo>
                <a:cubicBezTo>
                  <a:pt x="1891205" y="3328261"/>
                  <a:pt x="1888347" y="3314296"/>
                  <a:pt x="1882876" y="3303025"/>
                </a:cubicBezTo>
                <a:cubicBezTo>
                  <a:pt x="1870706" y="3307598"/>
                  <a:pt x="1880751" y="3331447"/>
                  <a:pt x="1887938" y="3333244"/>
                </a:cubicBezTo>
                <a:cubicBezTo>
                  <a:pt x="1887938" y="3341655"/>
                  <a:pt x="1887938" y="3350069"/>
                  <a:pt x="1887938" y="3358480"/>
                </a:cubicBezTo>
                <a:cubicBezTo>
                  <a:pt x="1893819" y="3371057"/>
                  <a:pt x="1902558" y="3380858"/>
                  <a:pt x="1913175" y="3388779"/>
                </a:cubicBezTo>
                <a:cubicBezTo>
                  <a:pt x="1908928" y="3406911"/>
                  <a:pt x="1912767" y="3421366"/>
                  <a:pt x="1913175" y="3449298"/>
                </a:cubicBezTo>
                <a:cubicBezTo>
                  <a:pt x="1901659" y="3473555"/>
                  <a:pt x="1835342" y="3481396"/>
                  <a:pt x="1837548" y="3439171"/>
                </a:cubicBezTo>
                <a:cubicBezTo>
                  <a:pt x="1834771" y="3451829"/>
                  <a:pt x="1814353" y="3472819"/>
                  <a:pt x="1812310" y="3444234"/>
                </a:cubicBezTo>
                <a:cubicBezTo>
                  <a:pt x="1800060" y="3447175"/>
                  <a:pt x="1801122" y="3463264"/>
                  <a:pt x="1797201" y="3474453"/>
                </a:cubicBezTo>
                <a:cubicBezTo>
                  <a:pt x="1781684" y="3465551"/>
                  <a:pt x="1761512" y="3480415"/>
                  <a:pt x="1761920" y="3464407"/>
                </a:cubicBezTo>
                <a:cubicBezTo>
                  <a:pt x="1757837" y="3465387"/>
                  <a:pt x="1756857" y="3469471"/>
                  <a:pt x="1751875" y="3469471"/>
                </a:cubicBezTo>
                <a:cubicBezTo>
                  <a:pt x="1738971" y="3473391"/>
                  <a:pt x="1750731" y="3501976"/>
                  <a:pt x="1731701" y="3499771"/>
                </a:cubicBezTo>
                <a:cubicBezTo>
                  <a:pt x="1742238" y="3480742"/>
                  <a:pt x="1724841" y="3473146"/>
                  <a:pt x="1711529" y="3464407"/>
                </a:cubicBezTo>
                <a:cubicBezTo>
                  <a:pt x="1697236" y="3465223"/>
                  <a:pt x="1690540" y="3473719"/>
                  <a:pt x="1676247" y="3474453"/>
                </a:cubicBezTo>
                <a:cubicBezTo>
                  <a:pt x="1679923" y="3469798"/>
                  <a:pt x="1685393" y="3466857"/>
                  <a:pt x="1691356" y="3464407"/>
                </a:cubicBezTo>
                <a:cubicBezTo>
                  <a:pt x="1671102" y="3451749"/>
                  <a:pt x="1686375" y="3433291"/>
                  <a:pt x="1676247" y="3408953"/>
                </a:cubicBezTo>
                <a:cubicBezTo>
                  <a:pt x="1691030" y="3410260"/>
                  <a:pt x="1691765" y="3397518"/>
                  <a:pt x="1706547" y="3398906"/>
                </a:cubicBezTo>
                <a:cubicBezTo>
                  <a:pt x="1700911" y="3389351"/>
                  <a:pt x="1700095" y="3375059"/>
                  <a:pt x="1696420" y="3363625"/>
                </a:cubicBezTo>
                <a:cubicBezTo>
                  <a:pt x="1686783" y="3373099"/>
                  <a:pt x="1687273" y="3360604"/>
                  <a:pt x="1671183" y="3363625"/>
                </a:cubicBezTo>
                <a:cubicBezTo>
                  <a:pt x="1671591" y="3356439"/>
                  <a:pt x="1672000" y="3349333"/>
                  <a:pt x="1666120" y="3348516"/>
                </a:cubicBezTo>
                <a:cubicBezTo>
                  <a:pt x="1678942" y="3353744"/>
                  <a:pt x="1693072" y="3311273"/>
                  <a:pt x="1711529" y="3323280"/>
                </a:cubicBezTo>
                <a:cubicBezTo>
                  <a:pt x="1715041" y="3309722"/>
                  <a:pt x="1701075" y="3313561"/>
                  <a:pt x="1696420" y="3308170"/>
                </a:cubicBezTo>
                <a:cubicBezTo>
                  <a:pt x="1703444" y="3301146"/>
                  <a:pt x="1738563" y="3266518"/>
                  <a:pt x="1726720" y="3287998"/>
                </a:cubicBezTo>
                <a:cubicBezTo>
                  <a:pt x="1745015" y="3292979"/>
                  <a:pt x="1730967" y="3261537"/>
                  <a:pt x="1746892" y="3277952"/>
                </a:cubicBezTo>
                <a:cubicBezTo>
                  <a:pt x="1746076" y="3272072"/>
                  <a:pt x="1748036" y="3268968"/>
                  <a:pt x="1751957" y="3267825"/>
                </a:cubicBezTo>
                <a:cubicBezTo>
                  <a:pt x="1750731" y="3261455"/>
                  <a:pt x="1741910" y="3262762"/>
                  <a:pt x="1741830" y="3267825"/>
                </a:cubicBezTo>
                <a:cubicBezTo>
                  <a:pt x="1734315" y="3265620"/>
                  <a:pt x="1743789" y="3261373"/>
                  <a:pt x="1741830" y="3252715"/>
                </a:cubicBezTo>
                <a:cubicBezTo>
                  <a:pt x="1721574" y="3249204"/>
                  <a:pt x="1729415" y="3273950"/>
                  <a:pt x="1711529" y="3272889"/>
                </a:cubicBezTo>
                <a:cubicBezTo>
                  <a:pt x="1707609" y="3268397"/>
                  <a:pt x="1706139" y="3261455"/>
                  <a:pt x="1706466" y="3252715"/>
                </a:cubicBezTo>
                <a:cubicBezTo>
                  <a:pt x="1699769" y="3252715"/>
                  <a:pt x="1692990" y="3252715"/>
                  <a:pt x="1686293" y="3252715"/>
                </a:cubicBezTo>
                <a:cubicBezTo>
                  <a:pt x="1673307" y="3253941"/>
                  <a:pt x="1693235" y="3261373"/>
                  <a:pt x="1686293" y="3272889"/>
                </a:cubicBezTo>
                <a:cubicBezTo>
                  <a:pt x="1672735" y="3256636"/>
                  <a:pt x="1653951" y="3272725"/>
                  <a:pt x="1630839" y="3262842"/>
                </a:cubicBezTo>
                <a:cubicBezTo>
                  <a:pt x="1630756" y="3252797"/>
                  <a:pt x="1617036" y="3256390"/>
                  <a:pt x="1620712" y="3242670"/>
                </a:cubicBezTo>
                <a:cubicBezTo>
                  <a:pt x="1619730" y="3236954"/>
                  <a:pt x="1615647" y="3239894"/>
                  <a:pt x="1615647" y="3242670"/>
                </a:cubicBezTo>
                <a:cubicBezTo>
                  <a:pt x="1611890" y="3237117"/>
                  <a:pt x="1610011" y="3222743"/>
                  <a:pt x="1620712" y="3217516"/>
                </a:cubicBezTo>
                <a:cubicBezTo>
                  <a:pt x="1625448" y="3208205"/>
                  <a:pt x="1591880" y="3214411"/>
                  <a:pt x="1610585" y="3207389"/>
                </a:cubicBezTo>
                <a:cubicBezTo>
                  <a:pt x="1609603" y="3201671"/>
                  <a:pt x="1605520" y="3204612"/>
                  <a:pt x="1605520" y="3207389"/>
                </a:cubicBezTo>
                <a:cubicBezTo>
                  <a:pt x="1598986" y="3198240"/>
                  <a:pt x="1603069" y="3188849"/>
                  <a:pt x="1600456" y="3167042"/>
                </a:cubicBezTo>
                <a:cubicBezTo>
                  <a:pt x="1590084" y="3162633"/>
                  <a:pt x="1581345" y="3183703"/>
                  <a:pt x="1590411" y="3182152"/>
                </a:cubicBezTo>
                <a:cubicBezTo>
                  <a:pt x="1578894" y="3190809"/>
                  <a:pt x="1574322" y="3206408"/>
                  <a:pt x="1560111" y="3212370"/>
                </a:cubicBezTo>
                <a:cubicBezTo>
                  <a:pt x="1566808" y="3225192"/>
                  <a:pt x="1593106" y="3215555"/>
                  <a:pt x="1585347" y="3197261"/>
                </a:cubicBezTo>
                <a:cubicBezTo>
                  <a:pt x="1603887" y="3213187"/>
                  <a:pt x="1598660" y="3246754"/>
                  <a:pt x="1590411" y="3267907"/>
                </a:cubicBezTo>
                <a:cubicBezTo>
                  <a:pt x="1578894" y="3267989"/>
                  <a:pt x="1562970" y="3237280"/>
                  <a:pt x="1590411" y="3242670"/>
                </a:cubicBezTo>
                <a:cubicBezTo>
                  <a:pt x="1589021" y="3232297"/>
                  <a:pt x="1568114" y="3241527"/>
                  <a:pt x="1570238" y="3227561"/>
                </a:cubicBezTo>
                <a:cubicBezTo>
                  <a:pt x="1564357" y="3238423"/>
                  <a:pt x="1559784" y="3250756"/>
                  <a:pt x="1555128" y="3262842"/>
                </a:cubicBezTo>
                <a:cubicBezTo>
                  <a:pt x="1543042" y="3258106"/>
                  <a:pt x="1541817" y="3242588"/>
                  <a:pt x="1519847" y="3247653"/>
                </a:cubicBezTo>
                <a:cubicBezTo>
                  <a:pt x="1505391" y="3245202"/>
                  <a:pt x="1516580" y="3257534"/>
                  <a:pt x="1509800" y="3267825"/>
                </a:cubicBezTo>
                <a:cubicBezTo>
                  <a:pt x="1497878" y="3285955"/>
                  <a:pt x="1468639" y="3287917"/>
                  <a:pt x="1499673" y="3303107"/>
                </a:cubicBezTo>
                <a:cubicBezTo>
                  <a:pt x="1494937" y="3315440"/>
                  <a:pt x="1479828" y="3296655"/>
                  <a:pt x="1479501" y="3287917"/>
                </a:cubicBezTo>
                <a:cubicBezTo>
                  <a:pt x="1460962" y="3291265"/>
                  <a:pt x="1454347" y="3306537"/>
                  <a:pt x="1444220" y="3318216"/>
                </a:cubicBezTo>
                <a:cubicBezTo>
                  <a:pt x="1412858" y="3301064"/>
                  <a:pt x="1392277" y="3309478"/>
                  <a:pt x="1373575" y="3333326"/>
                </a:cubicBezTo>
                <a:cubicBezTo>
                  <a:pt x="1360670" y="3322626"/>
                  <a:pt x="1351277" y="3308580"/>
                  <a:pt x="1343274" y="3292979"/>
                </a:cubicBezTo>
                <a:cubicBezTo>
                  <a:pt x="1328654" y="3300248"/>
                  <a:pt x="1330778" y="3324177"/>
                  <a:pt x="1318037" y="3333326"/>
                </a:cubicBezTo>
                <a:cubicBezTo>
                  <a:pt x="1307501" y="3335449"/>
                  <a:pt x="1304643" y="3329895"/>
                  <a:pt x="1297865" y="3328261"/>
                </a:cubicBezTo>
                <a:cubicBezTo>
                  <a:pt x="1316322" y="3357255"/>
                  <a:pt x="1254905" y="3330711"/>
                  <a:pt x="1262583" y="3363625"/>
                </a:cubicBezTo>
                <a:cubicBezTo>
                  <a:pt x="1242001" y="3358644"/>
                  <a:pt x="1242165" y="3364197"/>
                  <a:pt x="1217173" y="3363625"/>
                </a:cubicBezTo>
                <a:cubicBezTo>
                  <a:pt x="1228607" y="3351538"/>
                  <a:pt x="1206067" y="3345004"/>
                  <a:pt x="1212110" y="3323280"/>
                </a:cubicBezTo>
                <a:cubicBezTo>
                  <a:pt x="1204922" y="3308416"/>
                  <a:pt x="1182218" y="3306129"/>
                  <a:pt x="1166701" y="3313152"/>
                </a:cubicBezTo>
                <a:cubicBezTo>
                  <a:pt x="1197653" y="3303597"/>
                  <a:pt x="1134359" y="3291101"/>
                  <a:pt x="1166701" y="3282934"/>
                </a:cubicBezTo>
                <a:cubicBezTo>
                  <a:pt x="1146609" y="3269132"/>
                  <a:pt x="1130031" y="3277053"/>
                  <a:pt x="1101119" y="3267825"/>
                </a:cubicBezTo>
                <a:cubicBezTo>
                  <a:pt x="1093278" y="3281791"/>
                  <a:pt x="1086745" y="3297227"/>
                  <a:pt x="1075883" y="3308170"/>
                </a:cubicBezTo>
                <a:cubicBezTo>
                  <a:pt x="1028758" y="3324994"/>
                  <a:pt x="986371" y="3282690"/>
                  <a:pt x="1015364" y="3242588"/>
                </a:cubicBezTo>
                <a:cubicBezTo>
                  <a:pt x="1016181" y="3236790"/>
                  <a:pt x="1014221" y="3233605"/>
                  <a:pt x="1010301" y="3232543"/>
                </a:cubicBezTo>
                <a:cubicBezTo>
                  <a:pt x="1011689" y="3220619"/>
                  <a:pt x="1023777" y="3238342"/>
                  <a:pt x="1030474" y="3237606"/>
                </a:cubicBezTo>
                <a:cubicBezTo>
                  <a:pt x="1044521" y="3228133"/>
                  <a:pt x="1044195" y="3204204"/>
                  <a:pt x="1065756" y="3202243"/>
                </a:cubicBezTo>
                <a:cubicBezTo>
                  <a:pt x="1065592" y="3172352"/>
                  <a:pt x="1063061" y="3136415"/>
                  <a:pt x="1050646" y="3106443"/>
                </a:cubicBezTo>
                <a:cubicBezTo>
                  <a:pt x="1063877" y="3107913"/>
                  <a:pt x="1054648" y="3086923"/>
                  <a:pt x="1070819" y="3091333"/>
                </a:cubicBezTo>
                <a:cubicBezTo>
                  <a:pt x="1068614" y="3095826"/>
                  <a:pt x="1066408" y="3100399"/>
                  <a:pt x="1060691" y="3101460"/>
                </a:cubicBezTo>
                <a:cubicBezTo>
                  <a:pt x="1065347" y="3110282"/>
                  <a:pt x="1070084" y="3119020"/>
                  <a:pt x="1085928" y="3116570"/>
                </a:cubicBezTo>
                <a:cubicBezTo>
                  <a:pt x="1080048" y="3124002"/>
                  <a:pt x="1080048" y="3129311"/>
                  <a:pt x="1085928" y="3136743"/>
                </a:cubicBezTo>
                <a:cubicBezTo>
                  <a:pt x="1087969" y="3130454"/>
                  <a:pt x="1091644" y="3122042"/>
                  <a:pt x="1101037" y="3111507"/>
                </a:cubicBezTo>
                <a:cubicBezTo>
                  <a:pt x="1098342" y="3107423"/>
                  <a:pt x="1095811" y="3103340"/>
                  <a:pt x="1095975" y="3096398"/>
                </a:cubicBezTo>
                <a:cubicBezTo>
                  <a:pt x="1087317" y="3095335"/>
                  <a:pt x="1082907" y="3104973"/>
                  <a:pt x="1080865" y="3096398"/>
                </a:cubicBezTo>
                <a:cubicBezTo>
                  <a:pt x="1078497" y="3085617"/>
                  <a:pt x="1088051" y="3086759"/>
                  <a:pt x="1095975" y="3086271"/>
                </a:cubicBezTo>
                <a:cubicBezTo>
                  <a:pt x="1093687" y="3053275"/>
                  <a:pt x="1079232" y="3032448"/>
                  <a:pt x="1070737" y="3005578"/>
                </a:cubicBezTo>
                <a:cubicBezTo>
                  <a:pt x="1049829" y="3011378"/>
                  <a:pt x="1051055" y="2994961"/>
                  <a:pt x="1035455" y="2995451"/>
                </a:cubicBezTo>
                <a:cubicBezTo>
                  <a:pt x="1035374" y="2972339"/>
                  <a:pt x="1053995" y="2953472"/>
                  <a:pt x="1035455" y="2939996"/>
                </a:cubicBezTo>
                <a:cubicBezTo>
                  <a:pt x="1029983" y="2941223"/>
                  <a:pt x="1032025" y="2950043"/>
                  <a:pt x="1025410" y="2950043"/>
                </a:cubicBezTo>
                <a:cubicBezTo>
                  <a:pt x="1033086" y="2977403"/>
                  <a:pt x="1018467" y="2983691"/>
                  <a:pt x="1025410" y="3005496"/>
                </a:cubicBezTo>
                <a:cubicBezTo>
                  <a:pt x="1009483" y="2988427"/>
                  <a:pt x="1013241" y="2951759"/>
                  <a:pt x="1025410" y="2939916"/>
                </a:cubicBezTo>
                <a:cubicBezTo>
                  <a:pt x="1010628" y="2933300"/>
                  <a:pt x="1024839" y="2917701"/>
                  <a:pt x="1005237" y="2909615"/>
                </a:cubicBezTo>
                <a:cubicBezTo>
                  <a:pt x="999521" y="2910596"/>
                  <a:pt x="1002460" y="2914679"/>
                  <a:pt x="1005237" y="2914679"/>
                </a:cubicBezTo>
                <a:cubicBezTo>
                  <a:pt x="1003032" y="2922030"/>
                  <a:pt x="1000827" y="2914189"/>
                  <a:pt x="995192" y="2914679"/>
                </a:cubicBezTo>
                <a:cubicBezTo>
                  <a:pt x="988821" y="2915904"/>
                  <a:pt x="990128" y="2924725"/>
                  <a:pt x="995192" y="2924807"/>
                </a:cubicBezTo>
                <a:cubicBezTo>
                  <a:pt x="988168" y="2939425"/>
                  <a:pt x="970282" y="2923336"/>
                  <a:pt x="964891" y="2919742"/>
                </a:cubicBezTo>
                <a:cubicBezTo>
                  <a:pt x="969956" y="2909697"/>
                  <a:pt x="973631" y="2898181"/>
                  <a:pt x="985065" y="2894507"/>
                </a:cubicBezTo>
                <a:cubicBezTo>
                  <a:pt x="986617" y="2884298"/>
                  <a:pt x="970527" y="2895568"/>
                  <a:pt x="969956" y="2899569"/>
                </a:cubicBezTo>
                <a:cubicBezTo>
                  <a:pt x="964809" y="2894669"/>
                  <a:pt x="959747" y="2889607"/>
                  <a:pt x="954846" y="2884460"/>
                </a:cubicBezTo>
                <a:cubicBezTo>
                  <a:pt x="944800" y="2891158"/>
                  <a:pt x="954192" y="2917456"/>
                  <a:pt x="929610" y="2909697"/>
                </a:cubicBezTo>
                <a:cubicBezTo>
                  <a:pt x="934837" y="2895404"/>
                  <a:pt x="934837" y="2888708"/>
                  <a:pt x="929610" y="2874415"/>
                </a:cubicBezTo>
                <a:cubicBezTo>
                  <a:pt x="924628" y="2867637"/>
                  <a:pt x="916134" y="2864370"/>
                  <a:pt x="909437" y="2859306"/>
                </a:cubicBezTo>
                <a:cubicBezTo>
                  <a:pt x="917197" y="2845177"/>
                  <a:pt x="900372" y="2845586"/>
                  <a:pt x="894328" y="2839134"/>
                </a:cubicBezTo>
                <a:cubicBezTo>
                  <a:pt x="890653" y="2835132"/>
                  <a:pt x="887876" y="2823125"/>
                  <a:pt x="884201" y="2818960"/>
                </a:cubicBezTo>
                <a:cubicBezTo>
                  <a:pt x="872276" y="2805403"/>
                  <a:pt x="862394" y="2803933"/>
                  <a:pt x="843855" y="2793725"/>
                </a:cubicBezTo>
                <a:cubicBezTo>
                  <a:pt x="843365" y="2777309"/>
                  <a:pt x="826132" y="2762526"/>
                  <a:pt x="838791" y="2748314"/>
                </a:cubicBezTo>
                <a:cubicBezTo>
                  <a:pt x="814373" y="2758850"/>
                  <a:pt x="790932" y="2739495"/>
                  <a:pt x="788319" y="2713033"/>
                </a:cubicBezTo>
                <a:cubicBezTo>
                  <a:pt x="788646" y="2688123"/>
                  <a:pt x="815352" y="2689674"/>
                  <a:pt x="808492" y="2657578"/>
                </a:cubicBezTo>
                <a:cubicBezTo>
                  <a:pt x="845407" y="2649412"/>
                  <a:pt x="864436" y="2685591"/>
                  <a:pt x="853900" y="2707971"/>
                </a:cubicBezTo>
                <a:cubicBezTo>
                  <a:pt x="869991" y="2720465"/>
                  <a:pt x="883465" y="2735574"/>
                  <a:pt x="889182" y="2758442"/>
                </a:cubicBezTo>
                <a:cubicBezTo>
                  <a:pt x="884854" y="2773225"/>
                  <a:pt x="876524" y="2751908"/>
                  <a:pt x="863945" y="2758442"/>
                </a:cubicBezTo>
                <a:cubicBezTo>
                  <a:pt x="862476" y="2771673"/>
                  <a:pt x="883547" y="2762444"/>
                  <a:pt x="879054" y="2778615"/>
                </a:cubicBezTo>
                <a:cubicBezTo>
                  <a:pt x="906170" y="2775021"/>
                  <a:pt x="920381" y="2784331"/>
                  <a:pt x="939573" y="2788660"/>
                </a:cubicBezTo>
                <a:cubicBezTo>
                  <a:pt x="942023" y="2804587"/>
                  <a:pt x="930508" y="2806464"/>
                  <a:pt x="934511" y="2823942"/>
                </a:cubicBezTo>
                <a:cubicBezTo>
                  <a:pt x="936552" y="2832518"/>
                  <a:pt x="964075" y="2840767"/>
                  <a:pt x="969792" y="2829007"/>
                </a:cubicBezTo>
                <a:cubicBezTo>
                  <a:pt x="977714" y="2853018"/>
                  <a:pt x="1008178" y="2854569"/>
                  <a:pt x="1025247" y="2869351"/>
                </a:cubicBezTo>
                <a:cubicBezTo>
                  <a:pt x="1022225" y="2889198"/>
                  <a:pt x="1032678" y="2895568"/>
                  <a:pt x="1040355" y="2904634"/>
                </a:cubicBezTo>
                <a:cubicBezTo>
                  <a:pt x="1047870" y="2900387"/>
                  <a:pt x="1047625" y="2888381"/>
                  <a:pt x="1050482" y="2879398"/>
                </a:cubicBezTo>
                <a:cubicBezTo>
                  <a:pt x="1057997" y="2886993"/>
                  <a:pt x="1079232" y="2880949"/>
                  <a:pt x="1075720" y="2899569"/>
                </a:cubicBezTo>
                <a:cubicBezTo>
                  <a:pt x="1065756" y="2908145"/>
                  <a:pt x="1038559" y="2899407"/>
                  <a:pt x="1045501" y="2924807"/>
                </a:cubicBezTo>
                <a:cubicBezTo>
                  <a:pt x="1047052" y="2931667"/>
                  <a:pt x="1058161" y="2928972"/>
                  <a:pt x="1065674" y="2929869"/>
                </a:cubicBezTo>
                <a:cubicBezTo>
                  <a:pt x="1055465" y="2904552"/>
                  <a:pt x="1075066" y="2905369"/>
                  <a:pt x="1090910" y="2894588"/>
                </a:cubicBezTo>
                <a:cubicBezTo>
                  <a:pt x="1088706" y="2888381"/>
                  <a:pt x="1084458" y="2884216"/>
                  <a:pt x="1075801" y="2884542"/>
                </a:cubicBezTo>
                <a:cubicBezTo>
                  <a:pt x="1098178" y="2885849"/>
                  <a:pt x="1104957" y="2863716"/>
                  <a:pt x="1141383" y="2859306"/>
                </a:cubicBezTo>
                <a:cubicBezTo>
                  <a:pt x="1140975" y="2866493"/>
                  <a:pt x="1140567" y="2873599"/>
                  <a:pt x="1146446" y="2874415"/>
                </a:cubicBezTo>
                <a:cubicBezTo>
                  <a:pt x="1159433" y="2873190"/>
                  <a:pt x="1139505" y="2865758"/>
                  <a:pt x="1146446" y="2854241"/>
                </a:cubicBezTo>
                <a:cubicBezTo>
                  <a:pt x="1161964" y="2850486"/>
                  <a:pt x="1156165" y="2868045"/>
                  <a:pt x="1171683" y="2864288"/>
                </a:cubicBezTo>
                <a:cubicBezTo>
                  <a:pt x="1180748" y="2864941"/>
                  <a:pt x="1182300" y="2858162"/>
                  <a:pt x="1191856" y="2859224"/>
                </a:cubicBezTo>
                <a:cubicBezTo>
                  <a:pt x="1198062" y="2842890"/>
                  <a:pt x="1175522" y="2855387"/>
                  <a:pt x="1181729" y="2839052"/>
                </a:cubicBezTo>
                <a:cubicBezTo>
                  <a:pt x="1174541" y="2838644"/>
                  <a:pt x="1167436" y="2838235"/>
                  <a:pt x="1166619" y="2844114"/>
                </a:cubicBezTo>
                <a:cubicBezTo>
                  <a:pt x="1156981" y="2840521"/>
                  <a:pt x="1172745" y="2820431"/>
                  <a:pt x="1176746" y="2813815"/>
                </a:cubicBezTo>
                <a:cubicBezTo>
                  <a:pt x="1190713" y="2819450"/>
                  <a:pt x="1205004" y="2821656"/>
                  <a:pt x="1201984" y="2798706"/>
                </a:cubicBezTo>
                <a:cubicBezTo>
                  <a:pt x="1184097" y="2810631"/>
                  <a:pt x="1165557" y="2791846"/>
                  <a:pt x="1156574" y="2808752"/>
                </a:cubicBezTo>
                <a:cubicBezTo>
                  <a:pt x="1150530" y="2810631"/>
                  <a:pt x="1154043" y="2800094"/>
                  <a:pt x="1151510" y="2798706"/>
                </a:cubicBezTo>
                <a:cubicBezTo>
                  <a:pt x="1146936" y="2796093"/>
                  <a:pt x="1140321" y="2803035"/>
                  <a:pt x="1141465" y="2803770"/>
                </a:cubicBezTo>
                <a:cubicBezTo>
                  <a:pt x="1128152" y="2795194"/>
                  <a:pt x="1136973" y="2785475"/>
                  <a:pt x="1111164" y="2793643"/>
                </a:cubicBezTo>
                <a:cubicBezTo>
                  <a:pt x="1113288" y="2783107"/>
                  <a:pt x="1107735" y="2780249"/>
                  <a:pt x="1106102" y="2773470"/>
                </a:cubicBezTo>
                <a:cubicBezTo>
                  <a:pt x="1087643" y="2770122"/>
                  <a:pt x="1086745" y="2784331"/>
                  <a:pt x="1070819" y="2783516"/>
                </a:cubicBezTo>
                <a:cubicBezTo>
                  <a:pt x="1071146" y="2759667"/>
                  <a:pt x="1033332" y="2773878"/>
                  <a:pt x="1035537" y="2748232"/>
                </a:cubicBezTo>
                <a:cubicBezTo>
                  <a:pt x="1029819" y="2749214"/>
                  <a:pt x="1032760" y="2753297"/>
                  <a:pt x="1035537" y="2753297"/>
                </a:cubicBezTo>
                <a:cubicBezTo>
                  <a:pt x="1021572" y="2761218"/>
                  <a:pt x="1007524" y="2768977"/>
                  <a:pt x="990128" y="2773470"/>
                </a:cubicBezTo>
                <a:cubicBezTo>
                  <a:pt x="980654" y="2757707"/>
                  <a:pt x="959909" y="2743660"/>
                  <a:pt x="969956" y="2723078"/>
                </a:cubicBezTo>
                <a:cubicBezTo>
                  <a:pt x="987433" y="2727080"/>
                  <a:pt x="989312" y="2715565"/>
                  <a:pt x="1005237" y="2718016"/>
                </a:cubicBezTo>
                <a:cubicBezTo>
                  <a:pt x="1009565" y="2722099"/>
                  <a:pt x="1008258" y="2731818"/>
                  <a:pt x="1015364" y="2733125"/>
                </a:cubicBezTo>
                <a:cubicBezTo>
                  <a:pt x="1042316" y="2734512"/>
                  <a:pt x="1013649" y="2711564"/>
                  <a:pt x="1040601" y="2712951"/>
                </a:cubicBezTo>
                <a:cubicBezTo>
                  <a:pt x="1042643" y="2700783"/>
                  <a:pt x="1031371" y="2702007"/>
                  <a:pt x="1035537" y="2687715"/>
                </a:cubicBezTo>
                <a:cubicBezTo>
                  <a:pt x="1045664" y="2686000"/>
                  <a:pt x="1051299" y="2688777"/>
                  <a:pt x="1050646" y="2697761"/>
                </a:cubicBezTo>
                <a:cubicBezTo>
                  <a:pt x="1062489" y="2693513"/>
                  <a:pt x="1046480" y="2675627"/>
                  <a:pt x="1045583" y="2667542"/>
                </a:cubicBezTo>
                <a:cubicBezTo>
                  <a:pt x="1038967" y="2673994"/>
                  <a:pt x="1026962" y="2673994"/>
                  <a:pt x="1020347" y="2667542"/>
                </a:cubicBezTo>
                <a:cubicBezTo>
                  <a:pt x="1013649" y="2671300"/>
                  <a:pt x="1031943" y="2692533"/>
                  <a:pt x="1035455" y="2702824"/>
                </a:cubicBezTo>
                <a:cubicBezTo>
                  <a:pt x="1030065" y="2712789"/>
                  <a:pt x="1017243" y="2687879"/>
                  <a:pt x="1015282" y="2677588"/>
                </a:cubicBezTo>
                <a:cubicBezTo>
                  <a:pt x="1004339" y="2685102"/>
                  <a:pt x="1003522" y="2702824"/>
                  <a:pt x="984983" y="2702824"/>
                </a:cubicBezTo>
                <a:cubicBezTo>
                  <a:pt x="964973" y="2686407"/>
                  <a:pt x="989476" y="2656191"/>
                  <a:pt x="969874" y="2642306"/>
                </a:cubicBezTo>
                <a:cubicBezTo>
                  <a:pt x="963830" y="2612496"/>
                  <a:pt x="1013159" y="2596570"/>
                  <a:pt x="984983" y="2576723"/>
                </a:cubicBezTo>
                <a:cubicBezTo>
                  <a:pt x="976898" y="2583829"/>
                  <a:pt x="972079" y="2594120"/>
                  <a:pt x="969874" y="2607024"/>
                </a:cubicBezTo>
                <a:cubicBezTo>
                  <a:pt x="947251" y="2614456"/>
                  <a:pt x="954356" y="2592241"/>
                  <a:pt x="934592" y="2596897"/>
                </a:cubicBezTo>
                <a:cubicBezTo>
                  <a:pt x="925934" y="2605065"/>
                  <a:pt x="955418" y="2626380"/>
                  <a:pt x="949700" y="2617069"/>
                </a:cubicBezTo>
                <a:cubicBezTo>
                  <a:pt x="957786" y="2630137"/>
                  <a:pt x="957623" y="2638630"/>
                  <a:pt x="959747" y="2672605"/>
                </a:cubicBezTo>
                <a:cubicBezTo>
                  <a:pt x="938185" y="2670604"/>
                  <a:pt x="924505" y="2660742"/>
                  <a:pt x="914225" y="2647481"/>
                </a:cubicBezTo>
                <a:lnTo>
                  <a:pt x="904990" y="2630749"/>
                </a:lnTo>
                <a:lnTo>
                  <a:pt x="902590" y="2630152"/>
                </a:lnTo>
                <a:cubicBezTo>
                  <a:pt x="894528" y="2624348"/>
                  <a:pt x="893287" y="2611699"/>
                  <a:pt x="878403" y="2612740"/>
                </a:cubicBezTo>
                <a:lnTo>
                  <a:pt x="878403" y="2602393"/>
                </a:lnTo>
                <a:lnTo>
                  <a:pt x="876536" y="2597470"/>
                </a:lnTo>
                <a:cubicBezTo>
                  <a:pt x="874849" y="2594436"/>
                  <a:pt x="872501" y="2592078"/>
                  <a:pt x="868927" y="2591915"/>
                </a:cubicBezTo>
                <a:cubicBezTo>
                  <a:pt x="866804" y="2591833"/>
                  <a:pt x="861251" y="2594936"/>
                  <a:pt x="863865" y="2596977"/>
                </a:cubicBezTo>
                <a:cubicBezTo>
                  <a:pt x="855371" y="2590607"/>
                  <a:pt x="869337" y="2581543"/>
                  <a:pt x="853818" y="2586932"/>
                </a:cubicBezTo>
                <a:cubicBezTo>
                  <a:pt x="851368" y="2579419"/>
                  <a:pt x="860026" y="2560717"/>
                  <a:pt x="849082" y="2561533"/>
                </a:cubicBezTo>
                <a:cubicBezTo>
                  <a:pt x="849694" y="2555041"/>
                  <a:pt x="851859" y="2556776"/>
                  <a:pt x="855309" y="2559267"/>
                </a:cubicBezTo>
                <a:lnTo>
                  <a:pt x="866906" y="2561151"/>
                </a:lnTo>
                <a:lnTo>
                  <a:pt x="866465" y="2560334"/>
                </a:lnTo>
                <a:cubicBezTo>
                  <a:pt x="861025" y="2554430"/>
                  <a:pt x="854540" y="2549573"/>
                  <a:pt x="848257" y="2544515"/>
                </a:cubicBezTo>
                <a:lnTo>
                  <a:pt x="839407" y="2535649"/>
                </a:lnTo>
                <a:lnTo>
                  <a:pt x="835273" y="2539609"/>
                </a:lnTo>
                <a:cubicBezTo>
                  <a:pt x="820140" y="2542427"/>
                  <a:pt x="790524" y="2533439"/>
                  <a:pt x="788564" y="2556469"/>
                </a:cubicBezTo>
                <a:cubicBezTo>
                  <a:pt x="785133" y="2555490"/>
                  <a:pt x="779497" y="2549036"/>
                  <a:pt x="773455" y="2551406"/>
                </a:cubicBezTo>
                <a:cubicBezTo>
                  <a:pt x="770514" y="2552549"/>
                  <a:pt x="767819" y="2566596"/>
                  <a:pt x="768391" y="2566514"/>
                </a:cubicBezTo>
                <a:cubicBezTo>
                  <a:pt x="761694" y="2567495"/>
                  <a:pt x="766594" y="2558021"/>
                  <a:pt x="763328" y="2556469"/>
                </a:cubicBezTo>
                <a:cubicBezTo>
                  <a:pt x="752548" y="2551324"/>
                  <a:pt x="740867" y="2564800"/>
                  <a:pt x="733028" y="2556469"/>
                </a:cubicBezTo>
                <a:cubicBezTo>
                  <a:pt x="732374" y="2544056"/>
                  <a:pt x="732292" y="2532131"/>
                  <a:pt x="738091" y="2526170"/>
                </a:cubicBezTo>
                <a:lnTo>
                  <a:pt x="734048" y="2522126"/>
                </a:lnTo>
                <a:lnTo>
                  <a:pt x="722217" y="2521963"/>
                </a:lnTo>
                <a:cubicBezTo>
                  <a:pt x="718205" y="2520840"/>
                  <a:pt x="714897" y="2518941"/>
                  <a:pt x="711712" y="2517103"/>
                </a:cubicBezTo>
                <a:cubicBezTo>
                  <a:pt x="707302" y="2514489"/>
                  <a:pt x="709916" y="2509345"/>
                  <a:pt x="706649" y="2506976"/>
                </a:cubicBezTo>
                <a:cubicBezTo>
                  <a:pt x="704444" y="2505506"/>
                  <a:pt x="698562" y="2508691"/>
                  <a:pt x="696603" y="2506976"/>
                </a:cubicBezTo>
                <a:cubicBezTo>
                  <a:pt x="687374" y="2499380"/>
                  <a:pt x="688517" y="2481494"/>
                  <a:pt x="671366" y="2481740"/>
                </a:cubicBezTo>
                <a:cubicBezTo>
                  <a:pt x="672020" y="2469325"/>
                  <a:pt x="672103" y="2457402"/>
                  <a:pt x="666303" y="2451521"/>
                </a:cubicBezTo>
                <a:cubicBezTo>
                  <a:pt x="647436" y="2462873"/>
                  <a:pt x="633716" y="2479372"/>
                  <a:pt x="631021" y="2506976"/>
                </a:cubicBezTo>
                <a:cubicBezTo>
                  <a:pt x="617055" y="2507303"/>
                  <a:pt x="611747" y="2522983"/>
                  <a:pt x="600720" y="2532212"/>
                </a:cubicBezTo>
                <a:cubicBezTo>
                  <a:pt x="592471" y="2539155"/>
                  <a:pt x="580139" y="2544953"/>
                  <a:pt x="570421" y="2552385"/>
                </a:cubicBezTo>
                <a:cubicBezTo>
                  <a:pt x="563642" y="2557530"/>
                  <a:pt x="554658" y="2571006"/>
                  <a:pt x="545185" y="2577622"/>
                </a:cubicBezTo>
                <a:cubicBezTo>
                  <a:pt x="539385" y="2581705"/>
                  <a:pt x="531056" y="2578683"/>
                  <a:pt x="525011" y="2582684"/>
                </a:cubicBezTo>
                <a:cubicBezTo>
                  <a:pt x="522807" y="2584156"/>
                  <a:pt x="516763" y="2597631"/>
                  <a:pt x="514884" y="2597793"/>
                </a:cubicBezTo>
                <a:cubicBezTo>
                  <a:pt x="508841" y="2598448"/>
                  <a:pt x="502389" y="2585543"/>
                  <a:pt x="494711" y="2582684"/>
                </a:cubicBezTo>
                <a:cubicBezTo>
                  <a:pt x="480909" y="2577457"/>
                  <a:pt x="469883" y="2585217"/>
                  <a:pt x="459430" y="2577621"/>
                </a:cubicBezTo>
                <a:cubicBezTo>
                  <a:pt x="446444" y="2581460"/>
                  <a:pt x="441870" y="2593710"/>
                  <a:pt x="444321" y="2612903"/>
                </a:cubicBezTo>
                <a:cubicBezTo>
                  <a:pt x="428150" y="2613964"/>
                  <a:pt x="432069" y="2594936"/>
                  <a:pt x="424148" y="2587666"/>
                </a:cubicBezTo>
                <a:cubicBezTo>
                  <a:pt x="406425" y="2591833"/>
                  <a:pt x="395645" y="2602858"/>
                  <a:pt x="378739" y="2607840"/>
                </a:cubicBezTo>
                <a:cubicBezTo>
                  <a:pt x="369756" y="2579091"/>
                  <a:pt x="320834" y="2571496"/>
                  <a:pt x="292984" y="2577539"/>
                </a:cubicBezTo>
                <a:cubicBezTo>
                  <a:pt x="270035" y="2568474"/>
                  <a:pt x="264153" y="2542502"/>
                  <a:pt x="232465" y="2542258"/>
                </a:cubicBezTo>
                <a:cubicBezTo>
                  <a:pt x="225931" y="2533601"/>
                  <a:pt x="222012" y="2522412"/>
                  <a:pt x="207229" y="2522085"/>
                </a:cubicBezTo>
                <a:cubicBezTo>
                  <a:pt x="211313" y="2502647"/>
                  <a:pt x="189588" y="2509181"/>
                  <a:pt x="187057" y="2496849"/>
                </a:cubicBezTo>
                <a:cubicBezTo>
                  <a:pt x="185749" y="2490723"/>
                  <a:pt x="201023" y="2485742"/>
                  <a:pt x="202166" y="2476675"/>
                </a:cubicBezTo>
                <a:cubicBezTo>
                  <a:pt x="204452" y="2458137"/>
                  <a:pt x="182156" y="2465487"/>
                  <a:pt x="187057" y="2441312"/>
                </a:cubicBezTo>
                <a:cubicBezTo>
                  <a:pt x="185667" y="2430941"/>
                  <a:pt x="173581" y="2431267"/>
                  <a:pt x="166884" y="2426203"/>
                </a:cubicBezTo>
                <a:cubicBezTo>
                  <a:pt x="164270" y="2396883"/>
                  <a:pt x="172519" y="2356620"/>
                  <a:pt x="161820" y="2335385"/>
                </a:cubicBezTo>
                <a:cubicBezTo>
                  <a:pt x="122863" y="2345186"/>
                  <a:pt x="105549" y="2376628"/>
                  <a:pt x="71001" y="2390921"/>
                </a:cubicBezTo>
                <a:cubicBezTo>
                  <a:pt x="30656" y="2394270"/>
                  <a:pt x="42171" y="2345757"/>
                  <a:pt x="25593" y="2325340"/>
                </a:cubicBezTo>
                <a:cubicBezTo>
                  <a:pt x="26165" y="2312435"/>
                  <a:pt x="28450" y="2301328"/>
                  <a:pt x="35720" y="2295121"/>
                </a:cubicBezTo>
                <a:cubicBezTo>
                  <a:pt x="32861" y="2282789"/>
                  <a:pt x="16200" y="2284340"/>
                  <a:pt x="20610" y="2264902"/>
                </a:cubicBezTo>
                <a:cubicBezTo>
                  <a:pt x="43560" y="2257552"/>
                  <a:pt x="50421" y="2234112"/>
                  <a:pt x="66020" y="2219493"/>
                </a:cubicBezTo>
                <a:cubicBezTo>
                  <a:pt x="59649" y="2200627"/>
                  <a:pt x="47970" y="2187071"/>
                  <a:pt x="30738" y="2179147"/>
                </a:cubicBezTo>
                <a:cubicBezTo>
                  <a:pt x="34250" y="2162487"/>
                  <a:pt x="44621" y="2152686"/>
                  <a:pt x="50911" y="2138804"/>
                </a:cubicBezTo>
                <a:cubicBezTo>
                  <a:pt x="26817" y="2121652"/>
                  <a:pt x="14975" y="2159874"/>
                  <a:pt x="20610" y="2189194"/>
                </a:cubicBezTo>
                <a:cubicBezTo>
                  <a:pt x="16119" y="2193972"/>
                  <a:pt x="12464" y="2199546"/>
                  <a:pt x="7349" y="2203660"/>
                </a:cubicBezTo>
                <a:lnTo>
                  <a:pt x="0" y="2205565"/>
                </a:lnTo>
                <a:lnTo>
                  <a:pt x="0" y="1748126"/>
                </a:lnTo>
                <a:lnTo>
                  <a:pt x="8145" y="1752590"/>
                </a:lnTo>
                <a:cubicBezTo>
                  <a:pt x="15098" y="1757419"/>
                  <a:pt x="22857" y="1761441"/>
                  <a:pt x="35802" y="1760257"/>
                </a:cubicBezTo>
                <a:cubicBezTo>
                  <a:pt x="44377" y="1778634"/>
                  <a:pt x="58832" y="1790964"/>
                  <a:pt x="76147" y="1800603"/>
                </a:cubicBezTo>
                <a:cubicBezTo>
                  <a:pt x="75330" y="1813180"/>
                  <a:pt x="83907" y="1816365"/>
                  <a:pt x="91257" y="1820775"/>
                </a:cubicBezTo>
                <a:cubicBezTo>
                  <a:pt x="91257" y="1829187"/>
                  <a:pt x="91257" y="1837600"/>
                  <a:pt x="91257" y="1846011"/>
                </a:cubicBezTo>
                <a:cubicBezTo>
                  <a:pt x="97709" y="1852954"/>
                  <a:pt x="113144" y="1850994"/>
                  <a:pt x="126538" y="1851075"/>
                </a:cubicBezTo>
                <a:cubicBezTo>
                  <a:pt x="132746" y="1866674"/>
                  <a:pt x="143199" y="1878109"/>
                  <a:pt x="156756" y="1886357"/>
                </a:cubicBezTo>
                <a:cubicBezTo>
                  <a:pt x="183626" y="1886357"/>
                  <a:pt x="186157" y="1862018"/>
                  <a:pt x="217275" y="1866184"/>
                </a:cubicBezTo>
                <a:cubicBezTo>
                  <a:pt x="211885" y="1842990"/>
                  <a:pt x="195714" y="1830576"/>
                  <a:pt x="171865" y="1825840"/>
                </a:cubicBezTo>
                <a:cubicBezTo>
                  <a:pt x="176358" y="1789904"/>
                  <a:pt x="127028" y="1784922"/>
                  <a:pt x="136584" y="1760257"/>
                </a:cubicBezTo>
                <a:cubicBezTo>
                  <a:pt x="172846" y="1762871"/>
                  <a:pt x="186485" y="1742861"/>
                  <a:pt x="212211" y="1735021"/>
                </a:cubicBezTo>
                <a:cubicBezTo>
                  <a:pt x="207229" y="1714766"/>
                  <a:pt x="206003" y="1690755"/>
                  <a:pt x="207147" y="1664458"/>
                </a:cubicBezTo>
                <a:cubicBezTo>
                  <a:pt x="220133" y="1647225"/>
                  <a:pt x="255498" y="1652288"/>
                  <a:pt x="277793" y="1644284"/>
                </a:cubicBezTo>
                <a:cubicBezTo>
                  <a:pt x="296497" y="1634403"/>
                  <a:pt x="293230" y="1602551"/>
                  <a:pt x="303030" y="1583766"/>
                </a:cubicBezTo>
                <a:cubicBezTo>
                  <a:pt x="302539" y="1570862"/>
                  <a:pt x="284245" y="1575681"/>
                  <a:pt x="277793" y="1568657"/>
                </a:cubicBezTo>
                <a:cubicBezTo>
                  <a:pt x="263011" y="1569065"/>
                  <a:pt x="259091" y="1580172"/>
                  <a:pt x="252557" y="1588830"/>
                </a:cubicBezTo>
                <a:cubicBezTo>
                  <a:pt x="237774" y="1571024"/>
                  <a:pt x="221359" y="1592342"/>
                  <a:pt x="207147" y="1583766"/>
                </a:cubicBezTo>
                <a:cubicBezTo>
                  <a:pt x="207147" y="1570290"/>
                  <a:pt x="207147" y="1556895"/>
                  <a:pt x="207147" y="1543419"/>
                </a:cubicBezTo>
                <a:cubicBezTo>
                  <a:pt x="216867" y="1542032"/>
                  <a:pt x="214498" y="1535090"/>
                  <a:pt x="222256" y="1528312"/>
                </a:cubicBezTo>
                <a:cubicBezTo>
                  <a:pt x="226422" y="1524637"/>
                  <a:pt x="240388" y="1520553"/>
                  <a:pt x="242430" y="1518265"/>
                </a:cubicBezTo>
                <a:cubicBezTo>
                  <a:pt x="248964" y="1510670"/>
                  <a:pt x="243981" y="1493437"/>
                  <a:pt x="257539" y="1493029"/>
                </a:cubicBezTo>
                <a:cubicBezTo>
                  <a:pt x="246513" y="1475470"/>
                  <a:pt x="235242" y="1458238"/>
                  <a:pt x="227320" y="1437574"/>
                </a:cubicBezTo>
                <a:cubicBezTo>
                  <a:pt x="226585" y="1418300"/>
                  <a:pt x="239980" y="1413317"/>
                  <a:pt x="242430" y="1397229"/>
                </a:cubicBezTo>
                <a:cubicBezTo>
                  <a:pt x="240632" y="1390613"/>
                  <a:pt x="233528" y="1389306"/>
                  <a:pt x="232383" y="1382119"/>
                </a:cubicBezTo>
                <a:cubicBezTo>
                  <a:pt x="199143" y="1384161"/>
                  <a:pt x="187301" y="1407683"/>
                  <a:pt x="176930" y="1432511"/>
                </a:cubicBezTo>
                <a:cubicBezTo>
                  <a:pt x="144098" y="1439617"/>
                  <a:pt x="126456" y="1462321"/>
                  <a:pt x="96565" y="1472775"/>
                </a:cubicBezTo>
                <a:cubicBezTo>
                  <a:pt x="83007" y="1451050"/>
                  <a:pt x="55974" y="1442802"/>
                  <a:pt x="46093" y="1417320"/>
                </a:cubicBezTo>
                <a:cubicBezTo>
                  <a:pt x="53115" y="1390695"/>
                  <a:pt x="78679" y="1382609"/>
                  <a:pt x="81374" y="1351738"/>
                </a:cubicBezTo>
                <a:cubicBezTo>
                  <a:pt x="91419" y="1351820"/>
                  <a:pt x="87826" y="1365540"/>
                  <a:pt x="101547" y="1361783"/>
                </a:cubicBezTo>
                <a:cubicBezTo>
                  <a:pt x="117881" y="1349288"/>
                  <a:pt x="147283" y="1317273"/>
                  <a:pt x="116656" y="1301265"/>
                </a:cubicBezTo>
                <a:cubicBezTo>
                  <a:pt x="122863" y="1293997"/>
                  <a:pt x="134051" y="1291710"/>
                  <a:pt x="146956" y="1291138"/>
                </a:cubicBezTo>
                <a:cubicBezTo>
                  <a:pt x="155368" y="1299550"/>
                  <a:pt x="150958" y="1320702"/>
                  <a:pt x="152019" y="1336547"/>
                </a:cubicBezTo>
                <a:cubicBezTo>
                  <a:pt x="132418" y="1363989"/>
                  <a:pt x="110122" y="1388735"/>
                  <a:pt x="91501" y="1417238"/>
                </a:cubicBezTo>
                <a:cubicBezTo>
                  <a:pt x="93298" y="1423854"/>
                  <a:pt x="100321" y="1425160"/>
                  <a:pt x="101547" y="1432348"/>
                </a:cubicBezTo>
                <a:cubicBezTo>
                  <a:pt x="120168" y="1424098"/>
                  <a:pt x="133317" y="1410378"/>
                  <a:pt x="136828" y="1386938"/>
                </a:cubicBezTo>
                <a:cubicBezTo>
                  <a:pt x="144832" y="1386529"/>
                  <a:pt x="156021" y="1389388"/>
                  <a:pt x="157002" y="1381875"/>
                </a:cubicBezTo>
                <a:cubicBezTo>
                  <a:pt x="171539" y="1382527"/>
                  <a:pt x="165740" y="1403354"/>
                  <a:pt x="182238" y="1402047"/>
                </a:cubicBezTo>
                <a:cubicBezTo>
                  <a:pt x="190650" y="1395351"/>
                  <a:pt x="190078" y="1379669"/>
                  <a:pt x="197348" y="1371830"/>
                </a:cubicBezTo>
                <a:cubicBezTo>
                  <a:pt x="233446" y="1364233"/>
                  <a:pt x="238183" y="1325195"/>
                  <a:pt x="257865" y="1301265"/>
                </a:cubicBezTo>
                <a:cubicBezTo>
                  <a:pt x="256477" y="1290894"/>
                  <a:pt x="244389" y="1291220"/>
                  <a:pt x="237692" y="1286155"/>
                </a:cubicBezTo>
                <a:cubicBezTo>
                  <a:pt x="241695" y="1274967"/>
                  <a:pt x="255334" y="1273497"/>
                  <a:pt x="262929" y="1265983"/>
                </a:cubicBezTo>
                <a:cubicBezTo>
                  <a:pt x="259581" y="1237398"/>
                  <a:pt x="274281" y="1226863"/>
                  <a:pt x="278038" y="1205465"/>
                </a:cubicBezTo>
                <a:cubicBezTo>
                  <a:pt x="266196" y="1180064"/>
                  <a:pt x="241368" y="1206690"/>
                  <a:pt x="227565" y="1210528"/>
                </a:cubicBezTo>
                <a:cubicBezTo>
                  <a:pt x="230831" y="1192071"/>
                  <a:pt x="224218" y="1183658"/>
                  <a:pt x="217520" y="1175246"/>
                </a:cubicBezTo>
                <a:cubicBezTo>
                  <a:pt x="200777" y="1177043"/>
                  <a:pt x="195632" y="1190355"/>
                  <a:pt x="187221" y="1200483"/>
                </a:cubicBezTo>
                <a:cubicBezTo>
                  <a:pt x="173827" y="1200565"/>
                  <a:pt x="158390" y="1198605"/>
                  <a:pt x="151937" y="1205547"/>
                </a:cubicBezTo>
                <a:cubicBezTo>
                  <a:pt x="152428" y="1218450"/>
                  <a:pt x="170722" y="1213632"/>
                  <a:pt x="177174" y="1220655"/>
                </a:cubicBezTo>
                <a:cubicBezTo>
                  <a:pt x="172355" y="1230946"/>
                  <a:pt x="166884" y="1240583"/>
                  <a:pt x="162064" y="1250956"/>
                </a:cubicBezTo>
                <a:cubicBezTo>
                  <a:pt x="147037" y="1250874"/>
                  <a:pt x="155613" y="1227108"/>
                  <a:pt x="146956" y="1220655"/>
                </a:cubicBezTo>
                <a:cubicBezTo>
                  <a:pt x="139687" y="1212816"/>
                  <a:pt x="126620" y="1210692"/>
                  <a:pt x="131847" y="1190355"/>
                </a:cubicBezTo>
                <a:cubicBezTo>
                  <a:pt x="125804" y="1181046"/>
                  <a:pt x="141811" y="1179085"/>
                  <a:pt x="146956" y="1175246"/>
                </a:cubicBezTo>
                <a:cubicBezTo>
                  <a:pt x="160513" y="1165037"/>
                  <a:pt x="163698" y="1160791"/>
                  <a:pt x="187301" y="1155074"/>
                </a:cubicBezTo>
                <a:cubicBezTo>
                  <a:pt x="189424" y="1132778"/>
                  <a:pt x="157900" y="1144130"/>
                  <a:pt x="157002" y="1124855"/>
                </a:cubicBezTo>
                <a:cubicBezTo>
                  <a:pt x="139524" y="1128939"/>
                  <a:pt x="137646" y="1117342"/>
                  <a:pt x="121720" y="1119793"/>
                </a:cubicBezTo>
                <a:cubicBezTo>
                  <a:pt x="107019" y="1100844"/>
                  <a:pt x="89215" y="1085082"/>
                  <a:pt x="76309" y="1064338"/>
                </a:cubicBezTo>
                <a:cubicBezTo>
                  <a:pt x="67327" y="1016723"/>
                  <a:pt x="94196" y="1004880"/>
                  <a:pt x="91419" y="963473"/>
                </a:cubicBezTo>
                <a:cubicBezTo>
                  <a:pt x="113879" y="943872"/>
                  <a:pt x="131520" y="919534"/>
                  <a:pt x="151937" y="897892"/>
                </a:cubicBezTo>
                <a:cubicBezTo>
                  <a:pt x="160351" y="897892"/>
                  <a:pt x="168762" y="897892"/>
                  <a:pt x="177174" y="897892"/>
                </a:cubicBezTo>
                <a:cubicBezTo>
                  <a:pt x="194897" y="887029"/>
                  <a:pt x="215722" y="879270"/>
                  <a:pt x="242756" y="877718"/>
                </a:cubicBezTo>
                <a:cubicBezTo>
                  <a:pt x="257539" y="878045"/>
                  <a:pt x="261459" y="889235"/>
                  <a:pt x="267993" y="897892"/>
                </a:cubicBezTo>
                <a:cubicBezTo>
                  <a:pt x="283021" y="899689"/>
                  <a:pt x="298700" y="900831"/>
                  <a:pt x="303275" y="913001"/>
                </a:cubicBezTo>
                <a:cubicBezTo>
                  <a:pt x="314872" y="914553"/>
                  <a:pt x="308909" y="898463"/>
                  <a:pt x="318384" y="897892"/>
                </a:cubicBezTo>
                <a:cubicBezTo>
                  <a:pt x="322794" y="861549"/>
                  <a:pt x="286858" y="865550"/>
                  <a:pt x="262929" y="857546"/>
                </a:cubicBezTo>
                <a:cubicBezTo>
                  <a:pt x="259335" y="835495"/>
                  <a:pt x="265543" y="823162"/>
                  <a:pt x="278038" y="817201"/>
                </a:cubicBezTo>
                <a:cubicBezTo>
                  <a:pt x="278038" y="810423"/>
                  <a:pt x="278038" y="803725"/>
                  <a:pt x="278038" y="797028"/>
                </a:cubicBezTo>
                <a:cubicBezTo>
                  <a:pt x="281549" y="783471"/>
                  <a:pt x="267584" y="787228"/>
                  <a:pt x="262929" y="781837"/>
                </a:cubicBezTo>
                <a:cubicBezTo>
                  <a:pt x="262194" y="772445"/>
                  <a:pt x="259581" y="764931"/>
                  <a:pt x="252883" y="761664"/>
                </a:cubicBezTo>
                <a:cubicBezTo>
                  <a:pt x="256150" y="743288"/>
                  <a:pt x="249453" y="734795"/>
                  <a:pt x="242756" y="726383"/>
                </a:cubicBezTo>
                <a:cubicBezTo>
                  <a:pt x="242756" y="707925"/>
                  <a:pt x="242756" y="689386"/>
                  <a:pt x="242756" y="670928"/>
                </a:cubicBezTo>
                <a:cubicBezTo>
                  <a:pt x="250025" y="663087"/>
                  <a:pt x="255498" y="653368"/>
                  <a:pt x="267993" y="650755"/>
                </a:cubicBezTo>
                <a:cubicBezTo>
                  <a:pt x="256232" y="627233"/>
                  <a:pt x="226666" y="621436"/>
                  <a:pt x="217520" y="595300"/>
                </a:cubicBezTo>
                <a:cubicBezTo>
                  <a:pt x="214009" y="569902"/>
                  <a:pt x="226095" y="560101"/>
                  <a:pt x="222583" y="534782"/>
                </a:cubicBezTo>
                <a:cubicBezTo>
                  <a:pt x="233200" y="525226"/>
                  <a:pt x="243328" y="515099"/>
                  <a:pt x="252883" y="504482"/>
                </a:cubicBezTo>
                <a:cubicBezTo>
                  <a:pt x="273056" y="504482"/>
                  <a:pt x="293230" y="504482"/>
                  <a:pt x="313402" y="504482"/>
                </a:cubicBezTo>
                <a:cubicBezTo>
                  <a:pt x="302866" y="472957"/>
                  <a:pt x="300580" y="433184"/>
                  <a:pt x="263011" y="428855"/>
                </a:cubicBezTo>
                <a:cubicBezTo>
                  <a:pt x="263011" y="418727"/>
                  <a:pt x="263011" y="408682"/>
                  <a:pt x="263011" y="398555"/>
                </a:cubicBezTo>
                <a:cubicBezTo>
                  <a:pt x="300580" y="397411"/>
                  <a:pt x="305724" y="364008"/>
                  <a:pt x="333655" y="353145"/>
                </a:cubicBezTo>
                <a:cubicBezTo>
                  <a:pt x="331452" y="332483"/>
                  <a:pt x="338312" y="320803"/>
                  <a:pt x="343702" y="307737"/>
                </a:cubicBezTo>
                <a:cubicBezTo>
                  <a:pt x="352604" y="308962"/>
                  <a:pt x="355217" y="316475"/>
                  <a:pt x="353747" y="327909"/>
                </a:cubicBezTo>
                <a:cubicBezTo>
                  <a:pt x="377513" y="369724"/>
                  <a:pt x="426679" y="386141"/>
                  <a:pt x="500020" y="378382"/>
                </a:cubicBezTo>
                <a:cubicBezTo>
                  <a:pt x="508432" y="385079"/>
                  <a:pt x="501735" y="406966"/>
                  <a:pt x="510066" y="413664"/>
                </a:cubicBezTo>
                <a:cubicBezTo>
                  <a:pt x="534323" y="400922"/>
                  <a:pt x="524848" y="354453"/>
                  <a:pt x="530239" y="322845"/>
                </a:cubicBezTo>
                <a:cubicBezTo>
                  <a:pt x="544776" y="317210"/>
                  <a:pt x="561193" y="313453"/>
                  <a:pt x="565521" y="297610"/>
                </a:cubicBezTo>
                <a:cubicBezTo>
                  <a:pt x="561355" y="276619"/>
                  <a:pt x="529667" y="282989"/>
                  <a:pt x="520111" y="267309"/>
                </a:cubicBezTo>
                <a:cubicBezTo>
                  <a:pt x="502226" y="264615"/>
                  <a:pt x="507697" y="285196"/>
                  <a:pt x="489811" y="282419"/>
                </a:cubicBezTo>
                <a:cubicBezTo>
                  <a:pt x="465065" y="286992"/>
                  <a:pt x="470618" y="261266"/>
                  <a:pt x="449465" y="262245"/>
                </a:cubicBezTo>
                <a:cubicBezTo>
                  <a:pt x="449465" y="240358"/>
                  <a:pt x="449465" y="218551"/>
                  <a:pt x="449465" y="196664"/>
                </a:cubicBezTo>
                <a:cubicBezTo>
                  <a:pt x="479766" y="181146"/>
                  <a:pt x="527870" y="197562"/>
                  <a:pt x="565521" y="181554"/>
                </a:cubicBezTo>
                <a:cubicBezTo>
                  <a:pt x="587899" y="192743"/>
                  <a:pt x="611664" y="202626"/>
                  <a:pt x="620974" y="226964"/>
                </a:cubicBezTo>
                <a:cubicBezTo>
                  <a:pt x="638698" y="229904"/>
                  <a:pt x="637554" y="203116"/>
                  <a:pt x="651194" y="216918"/>
                </a:cubicBezTo>
                <a:cubicBezTo>
                  <a:pt x="647436" y="232436"/>
                  <a:pt x="664996" y="226637"/>
                  <a:pt x="661321" y="242154"/>
                </a:cubicBezTo>
                <a:cubicBezTo>
                  <a:pt x="648743" y="242889"/>
                  <a:pt x="659851" y="259224"/>
                  <a:pt x="661321" y="262327"/>
                </a:cubicBezTo>
                <a:cubicBezTo>
                  <a:pt x="682964" y="258407"/>
                  <a:pt x="656747" y="237907"/>
                  <a:pt x="671366" y="226964"/>
                </a:cubicBezTo>
                <a:cubicBezTo>
                  <a:pt x="711467" y="220512"/>
                  <a:pt x="723963" y="241664"/>
                  <a:pt x="746993" y="252200"/>
                </a:cubicBezTo>
                <a:cubicBezTo>
                  <a:pt x="748709" y="288135"/>
                  <a:pt x="779745" y="313617"/>
                  <a:pt x="767167" y="348001"/>
                </a:cubicBezTo>
                <a:cubicBezTo>
                  <a:pt x="777539" y="376340"/>
                  <a:pt x="796650" y="395942"/>
                  <a:pt x="817640" y="413582"/>
                </a:cubicBezTo>
                <a:cubicBezTo>
                  <a:pt x="827767" y="413582"/>
                  <a:pt x="837813" y="413582"/>
                  <a:pt x="847858" y="413582"/>
                </a:cubicBezTo>
                <a:cubicBezTo>
                  <a:pt x="863947" y="402802"/>
                  <a:pt x="858966" y="370950"/>
                  <a:pt x="878159" y="363191"/>
                </a:cubicBezTo>
                <a:cubicBezTo>
                  <a:pt x="900454" y="364416"/>
                  <a:pt x="908457" y="380015"/>
                  <a:pt x="928630" y="383364"/>
                </a:cubicBezTo>
                <a:cubicBezTo>
                  <a:pt x="932061" y="398392"/>
                  <a:pt x="934755" y="414236"/>
                  <a:pt x="948804" y="418647"/>
                </a:cubicBezTo>
                <a:cubicBezTo>
                  <a:pt x="952561" y="434162"/>
                  <a:pt x="935001" y="428365"/>
                  <a:pt x="938757" y="443883"/>
                </a:cubicBezTo>
                <a:cubicBezTo>
                  <a:pt x="957542" y="462095"/>
                  <a:pt x="969548" y="487086"/>
                  <a:pt x="999277" y="494355"/>
                </a:cubicBezTo>
                <a:cubicBezTo>
                  <a:pt x="1007606" y="479164"/>
                  <a:pt x="1019367" y="467404"/>
                  <a:pt x="1034558" y="459072"/>
                </a:cubicBezTo>
                <a:cubicBezTo>
                  <a:pt x="1044848" y="463891"/>
                  <a:pt x="1054486" y="469363"/>
                  <a:pt x="1064858" y="474182"/>
                </a:cubicBezTo>
                <a:cubicBezTo>
                  <a:pt x="1064858" y="484309"/>
                  <a:pt x="1064858" y="494355"/>
                  <a:pt x="1064858" y="504482"/>
                </a:cubicBezTo>
                <a:cubicBezTo>
                  <a:pt x="1060856" y="525635"/>
                  <a:pt x="1038396" y="528412"/>
                  <a:pt x="1044685" y="559937"/>
                </a:cubicBezTo>
                <a:cubicBezTo>
                  <a:pt x="1040602" y="564265"/>
                  <a:pt x="1030884" y="562960"/>
                  <a:pt x="1029576" y="570064"/>
                </a:cubicBezTo>
                <a:cubicBezTo>
                  <a:pt x="1021572" y="585009"/>
                  <a:pt x="1036274" y="593258"/>
                  <a:pt x="1039622" y="600283"/>
                </a:cubicBezTo>
                <a:cubicBezTo>
                  <a:pt x="1052198" y="626826"/>
                  <a:pt x="1065756" y="654839"/>
                  <a:pt x="1090094" y="675991"/>
                </a:cubicBezTo>
                <a:cubicBezTo>
                  <a:pt x="1124232" y="668804"/>
                  <a:pt x="1120557" y="699267"/>
                  <a:pt x="1150612" y="696164"/>
                </a:cubicBezTo>
                <a:cubicBezTo>
                  <a:pt x="1157229" y="694367"/>
                  <a:pt x="1158535" y="687344"/>
                  <a:pt x="1165721" y="686119"/>
                </a:cubicBezTo>
                <a:cubicBezTo>
                  <a:pt x="1156576" y="649857"/>
                  <a:pt x="1134768" y="626254"/>
                  <a:pt x="1140485" y="575128"/>
                </a:cubicBezTo>
                <a:cubicBezTo>
                  <a:pt x="1149225" y="563612"/>
                  <a:pt x="1161312" y="555608"/>
                  <a:pt x="1160659" y="534782"/>
                </a:cubicBezTo>
                <a:cubicBezTo>
                  <a:pt x="1146611" y="520245"/>
                  <a:pt x="1120067" y="518204"/>
                  <a:pt x="1105204" y="504482"/>
                </a:cubicBezTo>
                <a:cubicBezTo>
                  <a:pt x="1100793" y="482023"/>
                  <a:pt x="1080621" y="475243"/>
                  <a:pt x="1085031" y="443963"/>
                </a:cubicBezTo>
                <a:cubicBezTo>
                  <a:pt x="1081192" y="430978"/>
                  <a:pt x="1068941" y="426405"/>
                  <a:pt x="1049749" y="428856"/>
                </a:cubicBezTo>
                <a:cubicBezTo>
                  <a:pt x="1048851" y="402720"/>
                  <a:pt x="1069840" y="398473"/>
                  <a:pt x="1080049" y="383445"/>
                </a:cubicBezTo>
                <a:cubicBezTo>
                  <a:pt x="1065756" y="367439"/>
                  <a:pt x="1047380" y="355596"/>
                  <a:pt x="1039703" y="332973"/>
                </a:cubicBezTo>
                <a:cubicBezTo>
                  <a:pt x="1038396" y="318190"/>
                  <a:pt x="1051137" y="317456"/>
                  <a:pt x="1049831" y="302673"/>
                </a:cubicBezTo>
                <a:cubicBezTo>
                  <a:pt x="1084215" y="296874"/>
                  <a:pt x="1086909" y="322765"/>
                  <a:pt x="1110348" y="327909"/>
                </a:cubicBezTo>
                <a:cubicBezTo>
                  <a:pt x="1130522" y="327909"/>
                  <a:pt x="1150694" y="327909"/>
                  <a:pt x="1170867" y="327909"/>
                </a:cubicBezTo>
                <a:cubicBezTo>
                  <a:pt x="1168662" y="335830"/>
                  <a:pt x="1155022" y="332237"/>
                  <a:pt x="1160740" y="348082"/>
                </a:cubicBezTo>
                <a:cubicBezTo>
                  <a:pt x="1160821" y="363109"/>
                  <a:pt x="1184507" y="354615"/>
                  <a:pt x="1191040" y="363272"/>
                </a:cubicBezTo>
                <a:cubicBezTo>
                  <a:pt x="1192673" y="375034"/>
                  <a:pt x="1197084" y="384099"/>
                  <a:pt x="1201168" y="393491"/>
                </a:cubicBezTo>
                <a:cubicBezTo>
                  <a:pt x="1221258" y="390224"/>
                  <a:pt x="1232039" y="396268"/>
                  <a:pt x="1231467" y="413664"/>
                </a:cubicBezTo>
                <a:cubicBezTo>
                  <a:pt x="1277856" y="405905"/>
                  <a:pt x="1281777" y="440696"/>
                  <a:pt x="1327267" y="433836"/>
                </a:cubicBezTo>
                <a:cubicBezTo>
                  <a:pt x="1340661" y="446986"/>
                  <a:pt x="1355281" y="448945"/>
                  <a:pt x="1367612" y="464137"/>
                </a:cubicBezTo>
                <a:cubicBezTo>
                  <a:pt x="1375698" y="474100"/>
                  <a:pt x="1384273" y="488475"/>
                  <a:pt x="1402895" y="494437"/>
                </a:cubicBezTo>
                <a:cubicBezTo>
                  <a:pt x="1402895" y="506197"/>
                  <a:pt x="1402895" y="517957"/>
                  <a:pt x="1402895" y="529718"/>
                </a:cubicBezTo>
                <a:cubicBezTo>
                  <a:pt x="1400201" y="547604"/>
                  <a:pt x="1420782" y="542133"/>
                  <a:pt x="1418004" y="559937"/>
                </a:cubicBezTo>
                <a:cubicBezTo>
                  <a:pt x="1432622" y="581662"/>
                  <a:pt x="1392032" y="597669"/>
                  <a:pt x="1402895" y="620454"/>
                </a:cubicBezTo>
                <a:cubicBezTo>
                  <a:pt x="1402976" y="620618"/>
                  <a:pt x="1412614" y="626580"/>
                  <a:pt x="1412940" y="625519"/>
                </a:cubicBezTo>
                <a:cubicBezTo>
                  <a:pt x="1406979" y="643323"/>
                  <a:pt x="1393748" y="647569"/>
                  <a:pt x="1382722" y="665864"/>
                </a:cubicBezTo>
                <a:cubicBezTo>
                  <a:pt x="1378311" y="683261"/>
                  <a:pt x="1360099" y="686936"/>
                  <a:pt x="1357485" y="706209"/>
                </a:cubicBezTo>
                <a:cubicBezTo>
                  <a:pt x="1351033" y="713233"/>
                  <a:pt x="1333637" y="709314"/>
                  <a:pt x="1327185" y="716254"/>
                </a:cubicBezTo>
                <a:cubicBezTo>
                  <a:pt x="1320979" y="737653"/>
                  <a:pt x="1325308" y="743370"/>
                  <a:pt x="1327185" y="766728"/>
                </a:cubicBezTo>
                <a:cubicBezTo>
                  <a:pt x="1321305" y="767544"/>
                  <a:pt x="1322938" y="775958"/>
                  <a:pt x="1322123" y="781837"/>
                </a:cubicBezTo>
                <a:cubicBezTo>
                  <a:pt x="1308647" y="780530"/>
                  <a:pt x="1308973" y="796294"/>
                  <a:pt x="1301949" y="802009"/>
                </a:cubicBezTo>
                <a:cubicBezTo>
                  <a:pt x="1296315" y="806584"/>
                  <a:pt x="1288963" y="802826"/>
                  <a:pt x="1281777" y="807074"/>
                </a:cubicBezTo>
                <a:cubicBezTo>
                  <a:pt x="1271894" y="812954"/>
                  <a:pt x="1263972" y="830023"/>
                  <a:pt x="1236367" y="827246"/>
                </a:cubicBezTo>
                <a:cubicBezTo>
                  <a:pt x="1241432" y="852482"/>
                  <a:pt x="1272139" y="851992"/>
                  <a:pt x="1286840" y="867591"/>
                </a:cubicBezTo>
                <a:cubicBezTo>
                  <a:pt x="1289781" y="885642"/>
                  <a:pt x="1271894" y="882946"/>
                  <a:pt x="1256623" y="882783"/>
                </a:cubicBezTo>
                <a:cubicBezTo>
                  <a:pt x="1265442" y="904180"/>
                  <a:pt x="1273854" y="926068"/>
                  <a:pt x="1286840" y="943301"/>
                </a:cubicBezTo>
                <a:cubicBezTo>
                  <a:pt x="1288391" y="968620"/>
                  <a:pt x="1281041" y="1002921"/>
                  <a:pt x="1296967" y="1013946"/>
                </a:cubicBezTo>
                <a:cubicBezTo>
                  <a:pt x="1308892" y="1009046"/>
                  <a:pt x="1328982" y="1012313"/>
                  <a:pt x="1327185" y="993774"/>
                </a:cubicBezTo>
                <a:cubicBezTo>
                  <a:pt x="1340580" y="993774"/>
                  <a:pt x="1356016" y="995652"/>
                  <a:pt x="1362468" y="988710"/>
                </a:cubicBezTo>
                <a:cubicBezTo>
                  <a:pt x="1371941" y="981442"/>
                  <a:pt x="1384845" y="977439"/>
                  <a:pt x="1382640" y="958493"/>
                </a:cubicBezTo>
                <a:cubicBezTo>
                  <a:pt x="1404855" y="958900"/>
                  <a:pt x="1403630" y="935787"/>
                  <a:pt x="1422985" y="933256"/>
                </a:cubicBezTo>
                <a:cubicBezTo>
                  <a:pt x="1422985" y="911367"/>
                  <a:pt x="1422985" y="889561"/>
                  <a:pt x="1422985" y="867673"/>
                </a:cubicBezTo>
                <a:cubicBezTo>
                  <a:pt x="1439238" y="874943"/>
                  <a:pt x="1459166" y="878536"/>
                  <a:pt x="1458268" y="902956"/>
                </a:cubicBezTo>
                <a:cubicBezTo>
                  <a:pt x="1457778" y="922638"/>
                  <a:pt x="1433603" y="918717"/>
                  <a:pt x="1433033" y="938237"/>
                </a:cubicBezTo>
                <a:cubicBezTo>
                  <a:pt x="1429356" y="953673"/>
                  <a:pt x="1441689" y="953101"/>
                  <a:pt x="1438095" y="968538"/>
                </a:cubicBezTo>
                <a:cubicBezTo>
                  <a:pt x="1455817" y="975724"/>
                  <a:pt x="1492162" y="977193"/>
                  <a:pt x="1503678" y="963473"/>
                </a:cubicBezTo>
                <a:cubicBezTo>
                  <a:pt x="1524911" y="977929"/>
                  <a:pt x="1553742" y="967721"/>
                  <a:pt x="1574240" y="973520"/>
                </a:cubicBezTo>
                <a:cubicBezTo>
                  <a:pt x="1587226" y="969681"/>
                  <a:pt x="1591802" y="957430"/>
                  <a:pt x="1589350" y="938237"/>
                </a:cubicBezTo>
                <a:cubicBezTo>
                  <a:pt x="1609278" y="921902"/>
                  <a:pt x="1640394" y="892992"/>
                  <a:pt x="1675106" y="908019"/>
                </a:cubicBezTo>
                <a:cubicBezTo>
                  <a:pt x="1677556" y="923944"/>
                  <a:pt x="1651992" y="911775"/>
                  <a:pt x="1649868" y="923129"/>
                </a:cubicBezTo>
                <a:cubicBezTo>
                  <a:pt x="1651012" y="938809"/>
                  <a:pt x="1674941" y="931623"/>
                  <a:pt x="1690215" y="933174"/>
                </a:cubicBezTo>
                <a:cubicBezTo>
                  <a:pt x="1703608" y="939952"/>
                  <a:pt x="1705324" y="958411"/>
                  <a:pt x="1725496" y="958411"/>
                </a:cubicBezTo>
                <a:cubicBezTo>
                  <a:pt x="1725251" y="974990"/>
                  <a:pt x="1717002" y="983483"/>
                  <a:pt x="1720432" y="1003819"/>
                </a:cubicBezTo>
                <a:cubicBezTo>
                  <a:pt x="1706547" y="1013456"/>
                  <a:pt x="1692092" y="1022604"/>
                  <a:pt x="1685150" y="1039100"/>
                </a:cubicBezTo>
                <a:cubicBezTo>
                  <a:pt x="1680249" y="1057395"/>
                  <a:pt x="1707772" y="1043349"/>
                  <a:pt x="1705324" y="1059274"/>
                </a:cubicBezTo>
                <a:cubicBezTo>
                  <a:pt x="1713163" y="1052004"/>
                  <a:pt x="1725005" y="1048657"/>
                  <a:pt x="1735623" y="1044165"/>
                </a:cubicBezTo>
                <a:cubicBezTo>
                  <a:pt x="1734642" y="1024645"/>
                  <a:pt x="1735459" y="1007004"/>
                  <a:pt x="1740686" y="993692"/>
                </a:cubicBezTo>
                <a:cubicBezTo>
                  <a:pt x="1765270" y="994427"/>
                  <a:pt x="1797366" y="987484"/>
                  <a:pt x="1796141" y="1013864"/>
                </a:cubicBezTo>
                <a:cubicBezTo>
                  <a:pt x="1812068" y="1016315"/>
                  <a:pt x="1813945" y="1004799"/>
                  <a:pt x="1831423" y="1008802"/>
                </a:cubicBezTo>
                <a:cubicBezTo>
                  <a:pt x="1844817" y="1022277"/>
                  <a:pt x="1848656" y="1045308"/>
                  <a:pt x="1866705" y="1054210"/>
                </a:cubicBezTo>
                <a:cubicBezTo>
                  <a:pt x="1866705" y="1067686"/>
                  <a:pt x="1866705" y="1081081"/>
                  <a:pt x="1866705" y="1094556"/>
                </a:cubicBezTo>
                <a:cubicBezTo>
                  <a:pt x="1856169" y="1097496"/>
                  <a:pt x="1852331" y="1107051"/>
                  <a:pt x="1836405" y="1104601"/>
                </a:cubicBezTo>
                <a:cubicBezTo>
                  <a:pt x="1824072" y="1107459"/>
                  <a:pt x="1825625" y="1124121"/>
                  <a:pt x="1806186" y="1119793"/>
                </a:cubicBezTo>
                <a:cubicBezTo>
                  <a:pt x="1781849" y="1120609"/>
                  <a:pt x="1780788" y="1098068"/>
                  <a:pt x="1750733" y="1104601"/>
                </a:cubicBezTo>
                <a:cubicBezTo>
                  <a:pt x="1743465" y="1107459"/>
                  <a:pt x="1738399" y="1112524"/>
                  <a:pt x="1735623" y="1119793"/>
                </a:cubicBezTo>
                <a:cubicBezTo>
                  <a:pt x="1741258" y="1157933"/>
                  <a:pt x="1766004" y="1176880"/>
                  <a:pt x="1786096" y="1200483"/>
                </a:cubicBezTo>
                <a:cubicBezTo>
                  <a:pt x="1776213" y="1215756"/>
                  <a:pt x="1773928" y="1238788"/>
                  <a:pt x="1775969" y="1266065"/>
                </a:cubicBezTo>
                <a:cubicBezTo>
                  <a:pt x="1782503" y="1273007"/>
                  <a:pt x="1797857" y="1271046"/>
                  <a:pt x="1811251" y="1271128"/>
                </a:cubicBezTo>
                <a:cubicBezTo>
                  <a:pt x="1827993" y="1293016"/>
                  <a:pt x="1868093" y="1291628"/>
                  <a:pt x="1886879" y="1311475"/>
                </a:cubicBezTo>
                <a:cubicBezTo>
                  <a:pt x="1889082" y="1328788"/>
                  <a:pt x="1884918" y="1339733"/>
                  <a:pt x="1881814" y="1351820"/>
                </a:cubicBezTo>
                <a:cubicBezTo>
                  <a:pt x="1868585" y="1363825"/>
                  <a:pt x="1849963" y="1370441"/>
                  <a:pt x="1841468" y="1387102"/>
                </a:cubicBezTo>
                <a:cubicBezTo>
                  <a:pt x="1830362" y="1379588"/>
                  <a:pt x="1830444" y="1393064"/>
                  <a:pt x="1821295" y="1397147"/>
                </a:cubicBezTo>
                <a:cubicBezTo>
                  <a:pt x="1799000" y="1407274"/>
                  <a:pt x="1763228" y="1407520"/>
                  <a:pt x="1755713" y="1437492"/>
                </a:cubicBezTo>
                <a:cubicBezTo>
                  <a:pt x="1758245" y="1461831"/>
                  <a:pt x="1779316" y="1467711"/>
                  <a:pt x="1790998" y="1482902"/>
                </a:cubicBezTo>
                <a:cubicBezTo>
                  <a:pt x="1791731" y="1492293"/>
                  <a:pt x="1794344" y="1499809"/>
                  <a:pt x="1801124" y="1503076"/>
                </a:cubicBezTo>
                <a:cubicBezTo>
                  <a:pt x="1794834" y="1537541"/>
                  <a:pt x="1802185" y="1571597"/>
                  <a:pt x="1775887" y="1593893"/>
                </a:cubicBezTo>
                <a:cubicBezTo>
                  <a:pt x="1771477" y="1613412"/>
                  <a:pt x="1797939" y="1602141"/>
                  <a:pt x="1790998" y="1624112"/>
                </a:cubicBezTo>
                <a:cubicBezTo>
                  <a:pt x="1784299" y="1632523"/>
                  <a:pt x="1762411" y="1625827"/>
                  <a:pt x="1755713" y="1634239"/>
                </a:cubicBezTo>
                <a:cubicBezTo>
                  <a:pt x="1756531" y="1640120"/>
                  <a:pt x="1754570" y="1643223"/>
                  <a:pt x="1750651" y="1644284"/>
                </a:cubicBezTo>
                <a:cubicBezTo>
                  <a:pt x="1756041" y="1665763"/>
                  <a:pt x="1750813" y="1697941"/>
                  <a:pt x="1765760" y="1709866"/>
                </a:cubicBezTo>
                <a:cubicBezTo>
                  <a:pt x="1760778" y="1723342"/>
                  <a:pt x="1755387" y="1736491"/>
                  <a:pt x="1755713" y="1755275"/>
                </a:cubicBezTo>
                <a:cubicBezTo>
                  <a:pt x="1742892" y="1755847"/>
                  <a:pt x="1736196" y="1762625"/>
                  <a:pt x="1735541" y="1775447"/>
                </a:cubicBezTo>
                <a:cubicBezTo>
                  <a:pt x="1719779" y="1773079"/>
                  <a:pt x="1721330" y="1788107"/>
                  <a:pt x="1715369" y="1795621"/>
                </a:cubicBezTo>
                <a:lnTo>
                  <a:pt x="1705038" y="1800441"/>
                </a:lnTo>
                <a:lnTo>
                  <a:pt x="1702140" y="1812048"/>
                </a:lnTo>
                <a:cubicBezTo>
                  <a:pt x="1702898" y="1828009"/>
                  <a:pt x="1717368" y="1839662"/>
                  <a:pt x="1731701" y="1845113"/>
                </a:cubicBezTo>
                <a:cubicBezTo>
                  <a:pt x="1734479" y="1856303"/>
                  <a:pt x="1722065" y="1852301"/>
                  <a:pt x="1721656" y="1860223"/>
                </a:cubicBezTo>
                <a:cubicBezTo>
                  <a:pt x="1711938" y="1858181"/>
                  <a:pt x="1721248" y="1837192"/>
                  <a:pt x="1701484" y="1845113"/>
                </a:cubicBezTo>
                <a:cubicBezTo>
                  <a:pt x="1707527" y="1867656"/>
                  <a:pt x="1713081" y="1864551"/>
                  <a:pt x="1701484" y="1885459"/>
                </a:cubicBezTo>
                <a:cubicBezTo>
                  <a:pt x="1690132" y="1883376"/>
                  <a:pt x="1681475" y="1878578"/>
                  <a:pt x="1672419" y="1874178"/>
                </a:cubicBezTo>
                <a:lnTo>
                  <a:pt x="1641092" y="1865323"/>
                </a:lnTo>
                <a:lnTo>
                  <a:pt x="1641231" y="1867307"/>
                </a:lnTo>
                <a:cubicBezTo>
                  <a:pt x="1643110" y="1872983"/>
                  <a:pt x="1645335" y="1878312"/>
                  <a:pt x="1644804" y="1886438"/>
                </a:cubicBezTo>
                <a:cubicBezTo>
                  <a:pt x="1640476" y="1885459"/>
                  <a:pt x="1640068" y="1888400"/>
                  <a:pt x="1639742" y="1891503"/>
                </a:cubicBezTo>
                <a:lnTo>
                  <a:pt x="1638047" y="1898113"/>
                </a:lnTo>
                <a:lnTo>
                  <a:pt x="1638646" y="1900465"/>
                </a:lnTo>
                <a:cubicBezTo>
                  <a:pt x="1639169" y="1905163"/>
                  <a:pt x="1638678" y="1910226"/>
                  <a:pt x="1635901" y="1915760"/>
                </a:cubicBezTo>
                <a:cubicBezTo>
                  <a:pt x="1633452" y="1931604"/>
                  <a:pt x="1651338" y="1927193"/>
                  <a:pt x="1645947" y="1945978"/>
                </a:cubicBezTo>
                <a:cubicBezTo>
                  <a:pt x="1639291" y="1951777"/>
                  <a:pt x="1631287" y="1954676"/>
                  <a:pt x="1623273" y="1954676"/>
                </a:cubicBezTo>
                <a:lnTo>
                  <a:pt x="1607241" y="1948542"/>
                </a:lnTo>
                <a:lnTo>
                  <a:pt x="1604459" y="1952020"/>
                </a:lnTo>
                <a:cubicBezTo>
                  <a:pt x="1604459" y="1967130"/>
                  <a:pt x="1604459" y="1982321"/>
                  <a:pt x="1604459" y="1997430"/>
                </a:cubicBezTo>
                <a:lnTo>
                  <a:pt x="1590110" y="2006340"/>
                </a:lnTo>
                <a:lnTo>
                  <a:pt x="1590493" y="2006495"/>
                </a:lnTo>
                <a:lnTo>
                  <a:pt x="1588817" y="2007143"/>
                </a:lnTo>
                <a:lnTo>
                  <a:pt x="1579570" y="2012886"/>
                </a:lnTo>
                <a:cubicBezTo>
                  <a:pt x="1572342" y="2019114"/>
                  <a:pt x="1565012" y="2025239"/>
                  <a:pt x="1554069" y="2027730"/>
                </a:cubicBezTo>
                <a:cubicBezTo>
                  <a:pt x="1555130" y="2038061"/>
                  <a:pt x="1553966" y="2046147"/>
                  <a:pt x="1551853" y="2053283"/>
                </a:cubicBezTo>
                <a:lnTo>
                  <a:pt x="1545394" y="2069495"/>
                </a:lnTo>
                <a:lnTo>
                  <a:pt x="1550229" y="2071914"/>
                </a:lnTo>
                <a:cubicBezTo>
                  <a:pt x="1545981" y="2077795"/>
                  <a:pt x="1543532" y="2085472"/>
                  <a:pt x="1545165" y="2097151"/>
                </a:cubicBezTo>
                <a:cubicBezTo>
                  <a:pt x="1536100" y="2096497"/>
                  <a:pt x="1534549" y="2103276"/>
                  <a:pt x="1524992" y="2102215"/>
                </a:cubicBezTo>
                <a:cubicBezTo>
                  <a:pt x="1533813" y="2112506"/>
                  <a:pt x="1521235" y="2112096"/>
                  <a:pt x="1530057" y="2122387"/>
                </a:cubicBezTo>
                <a:cubicBezTo>
                  <a:pt x="1539203" y="2112995"/>
                  <a:pt x="1555538" y="2110872"/>
                  <a:pt x="1570401" y="2107278"/>
                </a:cubicBezTo>
                <a:cubicBezTo>
                  <a:pt x="1569584" y="2119937"/>
                  <a:pt x="1578161" y="2123040"/>
                  <a:pt x="1585511" y="2127451"/>
                </a:cubicBezTo>
                <a:cubicBezTo>
                  <a:pt x="1584285" y="2133821"/>
                  <a:pt x="1575466" y="2132514"/>
                  <a:pt x="1575466" y="2127451"/>
                </a:cubicBezTo>
                <a:cubicBezTo>
                  <a:pt x="1567951" y="2141744"/>
                  <a:pt x="1550964" y="2146643"/>
                  <a:pt x="1555292" y="2172861"/>
                </a:cubicBezTo>
                <a:cubicBezTo>
                  <a:pt x="1567951" y="2173677"/>
                  <a:pt x="1571056" y="2165101"/>
                  <a:pt x="1575466" y="2157751"/>
                </a:cubicBezTo>
                <a:cubicBezTo>
                  <a:pt x="1582490" y="2175637"/>
                  <a:pt x="1610829" y="2166000"/>
                  <a:pt x="1620874" y="2157751"/>
                </a:cubicBezTo>
                <a:cubicBezTo>
                  <a:pt x="1621201" y="2140599"/>
                  <a:pt x="1594985" y="2150074"/>
                  <a:pt x="1595638" y="2132514"/>
                </a:cubicBezTo>
                <a:cubicBezTo>
                  <a:pt x="1609032" y="2135537"/>
                  <a:pt x="1631900" y="2155057"/>
                  <a:pt x="1620874" y="2127451"/>
                </a:cubicBezTo>
                <a:cubicBezTo>
                  <a:pt x="1636719" y="2130963"/>
                  <a:pt x="1627490" y="2140926"/>
                  <a:pt x="1625939" y="2152688"/>
                </a:cubicBezTo>
                <a:cubicBezTo>
                  <a:pt x="1632552" y="2147541"/>
                  <a:pt x="1644559" y="2147787"/>
                  <a:pt x="1651175" y="2142561"/>
                </a:cubicBezTo>
                <a:cubicBezTo>
                  <a:pt x="1654114" y="2123858"/>
                  <a:pt x="1635575" y="2113322"/>
                  <a:pt x="1646110" y="2102215"/>
                </a:cubicBezTo>
                <a:cubicBezTo>
                  <a:pt x="1661873" y="2108422"/>
                  <a:pt x="1668162" y="2148278"/>
                  <a:pt x="1651175" y="2157669"/>
                </a:cubicBezTo>
                <a:cubicBezTo>
                  <a:pt x="1652154" y="2161753"/>
                  <a:pt x="1656237" y="2162733"/>
                  <a:pt x="1656237" y="2167796"/>
                </a:cubicBezTo>
                <a:cubicBezTo>
                  <a:pt x="1675267" y="2175066"/>
                  <a:pt x="1665874" y="2153913"/>
                  <a:pt x="1681475" y="2157669"/>
                </a:cubicBezTo>
                <a:cubicBezTo>
                  <a:pt x="1693807" y="2179312"/>
                  <a:pt x="1673389" y="2183968"/>
                  <a:pt x="1671347" y="2213124"/>
                </a:cubicBezTo>
                <a:cubicBezTo>
                  <a:pt x="1673553" y="2221046"/>
                  <a:pt x="1687191" y="2217453"/>
                  <a:pt x="1681475" y="2233296"/>
                </a:cubicBezTo>
                <a:cubicBezTo>
                  <a:pt x="1686211" y="2229621"/>
                  <a:pt x="1689151" y="2224150"/>
                  <a:pt x="1691520" y="2218188"/>
                </a:cubicBezTo>
                <a:cubicBezTo>
                  <a:pt x="1701893" y="2234196"/>
                  <a:pt x="1701566" y="2203896"/>
                  <a:pt x="1706629" y="2218188"/>
                </a:cubicBezTo>
                <a:cubicBezTo>
                  <a:pt x="1710876" y="2214920"/>
                  <a:pt x="1722391" y="2194585"/>
                  <a:pt x="1711693" y="2192952"/>
                </a:cubicBezTo>
                <a:cubicBezTo>
                  <a:pt x="1729824" y="2181272"/>
                  <a:pt x="1798345" y="2184784"/>
                  <a:pt x="1782338" y="2238361"/>
                </a:cubicBezTo>
                <a:cubicBezTo>
                  <a:pt x="1796631" y="2237544"/>
                  <a:pt x="1803327" y="2229132"/>
                  <a:pt x="1817620" y="2228234"/>
                </a:cubicBezTo>
                <a:cubicBezTo>
                  <a:pt x="1822847" y="2245139"/>
                  <a:pt x="1801940" y="2236074"/>
                  <a:pt x="1792383" y="2238361"/>
                </a:cubicBezTo>
                <a:cubicBezTo>
                  <a:pt x="1794426" y="2248080"/>
                  <a:pt x="1811903" y="2242362"/>
                  <a:pt x="1807492" y="2258533"/>
                </a:cubicBezTo>
                <a:cubicBezTo>
                  <a:pt x="1813372" y="2257716"/>
                  <a:pt x="1811741" y="2249305"/>
                  <a:pt x="1812556" y="2243423"/>
                </a:cubicBezTo>
                <a:cubicBezTo>
                  <a:pt x="1818601" y="2249141"/>
                  <a:pt x="1821704" y="2257798"/>
                  <a:pt x="1837793" y="2253470"/>
                </a:cubicBezTo>
                <a:cubicBezTo>
                  <a:pt x="1841549" y="2259105"/>
                  <a:pt x="1822684" y="2258043"/>
                  <a:pt x="1822684" y="2258533"/>
                </a:cubicBezTo>
                <a:cubicBezTo>
                  <a:pt x="1823011" y="2265475"/>
                  <a:pt x="1830035" y="2259840"/>
                  <a:pt x="1832730" y="2263597"/>
                </a:cubicBezTo>
                <a:cubicBezTo>
                  <a:pt x="1834199" y="2265639"/>
                  <a:pt x="1831831" y="2271192"/>
                  <a:pt x="1832730" y="2273642"/>
                </a:cubicBezTo>
                <a:cubicBezTo>
                  <a:pt x="1835997" y="2282790"/>
                  <a:pt x="1847267" y="2295039"/>
                  <a:pt x="1847839" y="2298878"/>
                </a:cubicBezTo>
                <a:cubicBezTo>
                  <a:pt x="1848900" y="2306230"/>
                  <a:pt x="1842939" y="2306474"/>
                  <a:pt x="1842775" y="2309006"/>
                </a:cubicBezTo>
                <a:cubicBezTo>
                  <a:pt x="1842530" y="2314641"/>
                  <a:pt x="1849881" y="2330568"/>
                  <a:pt x="1827665" y="2339305"/>
                </a:cubicBezTo>
                <a:cubicBezTo>
                  <a:pt x="1836241" y="2344125"/>
                  <a:pt x="1838691" y="2355150"/>
                  <a:pt x="1842775" y="2364542"/>
                </a:cubicBezTo>
                <a:cubicBezTo>
                  <a:pt x="1852166" y="2355477"/>
                  <a:pt x="1849799" y="2334651"/>
                  <a:pt x="1872993" y="2339305"/>
                </a:cubicBezTo>
                <a:cubicBezTo>
                  <a:pt x="1887041" y="2351884"/>
                  <a:pt x="1864662" y="2356212"/>
                  <a:pt x="1862949" y="2364542"/>
                </a:cubicBezTo>
                <a:cubicBezTo>
                  <a:pt x="1862049" y="2368953"/>
                  <a:pt x="1873075" y="2374016"/>
                  <a:pt x="1872993" y="2374670"/>
                </a:cubicBezTo>
                <a:cubicBezTo>
                  <a:pt x="1872094" y="2382674"/>
                  <a:pt x="1861151" y="2392963"/>
                  <a:pt x="1862949" y="2399825"/>
                </a:cubicBezTo>
                <a:cubicBezTo>
                  <a:pt x="1865316" y="2408971"/>
                  <a:pt x="1869727" y="2418690"/>
                  <a:pt x="1878056" y="2414933"/>
                </a:cubicBezTo>
                <a:cubicBezTo>
                  <a:pt x="1887449" y="2404153"/>
                  <a:pt x="1888265" y="2384878"/>
                  <a:pt x="1908275" y="2384715"/>
                </a:cubicBezTo>
                <a:cubicBezTo>
                  <a:pt x="1907295" y="2388799"/>
                  <a:pt x="1903210" y="2389698"/>
                  <a:pt x="1903210" y="2394760"/>
                </a:cubicBezTo>
                <a:cubicBezTo>
                  <a:pt x="1907541" y="2395660"/>
                  <a:pt x="1907949" y="2392801"/>
                  <a:pt x="1908275" y="2389698"/>
                </a:cubicBezTo>
                <a:cubicBezTo>
                  <a:pt x="1919709" y="2395087"/>
                  <a:pt x="1926569" y="2404969"/>
                  <a:pt x="1928448" y="2419997"/>
                </a:cubicBezTo>
                <a:cubicBezTo>
                  <a:pt x="1931878" y="2430043"/>
                  <a:pt x="1943802" y="2431513"/>
                  <a:pt x="1948621" y="2440170"/>
                </a:cubicBezTo>
                <a:cubicBezTo>
                  <a:pt x="1973203" y="2441967"/>
                  <a:pt x="1950581" y="2414524"/>
                  <a:pt x="1973857" y="2430125"/>
                </a:cubicBezTo>
                <a:cubicBezTo>
                  <a:pt x="1988965" y="2426776"/>
                  <a:pt x="1969038" y="2419343"/>
                  <a:pt x="1973857" y="2409952"/>
                </a:cubicBezTo>
                <a:cubicBezTo>
                  <a:pt x="1984637" y="2407584"/>
                  <a:pt x="1983494" y="2417139"/>
                  <a:pt x="1983903" y="2425060"/>
                </a:cubicBezTo>
                <a:cubicBezTo>
                  <a:pt x="1992232" y="2419915"/>
                  <a:pt x="1989375" y="2403663"/>
                  <a:pt x="1993948" y="2394760"/>
                </a:cubicBezTo>
                <a:cubicBezTo>
                  <a:pt x="2013876" y="2400151"/>
                  <a:pt x="1992640" y="2410033"/>
                  <a:pt x="1993948" y="2425060"/>
                </a:cubicBezTo>
                <a:cubicBezTo>
                  <a:pt x="1998277" y="2409788"/>
                  <a:pt x="2033395" y="2412647"/>
                  <a:pt x="2034294" y="2430125"/>
                </a:cubicBezTo>
                <a:cubicBezTo>
                  <a:pt x="2057244" y="2436331"/>
                  <a:pt x="2054057" y="2416322"/>
                  <a:pt x="2074639" y="2420079"/>
                </a:cubicBezTo>
                <a:cubicBezTo>
                  <a:pt x="2057488" y="2426695"/>
                  <a:pt x="2072108" y="2447112"/>
                  <a:pt x="2069576" y="2455361"/>
                </a:cubicBezTo>
                <a:cubicBezTo>
                  <a:pt x="2066799" y="2464671"/>
                  <a:pt x="2041400" y="2467121"/>
                  <a:pt x="2059530" y="2475533"/>
                </a:cubicBezTo>
                <a:cubicBezTo>
                  <a:pt x="2057324" y="2482883"/>
                  <a:pt x="2055121" y="2475043"/>
                  <a:pt x="2049403" y="2475533"/>
                </a:cubicBezTo>
                <a:cubicBezTo>
                  <a:pt x="2043686" y="2476513"/>
                  <a:pt x="2046626" y="2480597"/>
                  <a:pt x="2049403" y="2480597"/>
                </a:cubicBezTo>
                <a:cubicBezTo>
                  <a:pt x="2034376" y="2492358"/>
                  <a:pt x="2004075" y="2510488"/>
                  <a:pt x="1983821" y="2500769"/>
                </a:cubicBezTo>
                <a:cubicBezTo>
                  <a:pt x="1979655" y="2517676"/>
                  <a:pt x="1982759" y="2500279"/>
                  <a:pt x="1958584" y="2500769"/>
                </a:cubicBezTo>
                <a:cubicBezTo>
                  <a:pt x="1957767" y="2483456"/>
                  <a:pt x="1938166" y="2468183"/>
                  <a:pt x="1948539" y="2455361"/>
                </a:cubicBezTo>
                <a:cubicBezTo>
                  <a:pt x="1941270" y="2441967"/>
                  <a:pt x="1937268" y="2473899"/>
                  <a:pt x="1918239" y="2465488"/>
                </a:cubicBezTo>
                <a:cubicBezTo>
                  <a:pt x="1912195" y="2482965"/>
                  <a:pt x="1910316" y="2504608"/>
                  <a:pt x="1898066" y="2515879"/>
                </a:cubicBezTo>
                <a:cubicBezTo>
                  <a:pt x="1915381" y="2534419"/>
                  <a:pt x="1928367" y="2506160"/>
                  <a:pt x="1943476" y="2505834"/>
                </a:cubicBezTo>
                <a:cubicBezTo>
                  <a:pt x="1947314" y="2517757"/>
                  <a:pt x="1953439" y="2540707"/>
                  <a:pt x="1943476" y="2551243"/>
                </a:cubicBezTo>
                <a:cubicBezTo>
                  <a:pt x="1958503" y="2561288"/>
                  <a:pt x="1957849" y="2602288"/>
                  <a:pt x="1933429" y="2601634"/>
                </a:cubicBezTo>
                <a:cubicBezTo>
                  <a:pt x="1937759" y="2617722"/>
                  <a:pt x="1929019" y="2620744"/>
                  <a:pt x="1923302" y="2626870"/>
                </a:cubicBezTo>
                <a:cubicBezTo>
                  <a:pt x="1928774" y="2636099"/>
                  <a:pt x="1951151" y="2639448"/>
                  <a:pt x="1938411" y="2652106"/>
                </a:cubicBezTo>
                <a:cubicBezTo>
                  <a:pt x="1950172" y="2652106"/>
                  <a:pt x="1961933" y="2652106"/>
                  <a:pt x="1973693" y="2652106"/>
                </a:cubicBezTo>
                <a:cubicBezTo>
                  <a:pt x="1982023" y="2659948"/>
                  <a:pt x="1971978" y="2671788"/>
                  <a:pt x="1968630" y="2682325"/>
                </a:cubicBezTo>
                <a:cubicBezTo>
                  <a:pt x="1982105" y="2681100"/>
                  <a:pt x="1987822" y="2661091"/>
                  <a:pt x="1998930" y="2672279"/>
                </a:cubicBezTo>
                <a:cubicBezTo>
                  <a:pt x="2001951" y="2688369"/>
                  <a:pt x="1989455" y="2687879"/>
                  <a:pt x="1998930" y="2697516"/>
                </a:cubicBezTo>
                <a:cubicBezTo>
                  <a:pt x="2009303" y="2692779"/>
                  <a:pt x="2022941" y="2691308"/>
                  <a:pt x="2024166" y="2677343"/>
                </a:cubicBezTo>
                <a:cubicBezTo>
                  <a:pt x="2013712" y="2666890"/>
                  <a:pt x="1993703" y="2647124"/>
                  <a:pt x="2003992" y="2631934"/>
                </a:cubicBezTo>
                <a:cubicBezTo>
                  <a:pt x="2019430" y="2628259"/>
                  <a:pt x="2018776" y="2640590"/>
                  <a:pt x="2034211" y="2636997"/>
                </a:cubicBezTo>
                <a:cubicBezTo>
                  <a:pt x="2025636" y="2655781"/>
                  <a:pt x="2037234" y="2644920"/>
                  <a:pt x="2039276" y="2662151"/>
                </a:cubicBezTo>
                <a:cubicBezTo>
                  <a:pt x="2050464" y="2653822"/>
                  <a:pt x="2066635" y="2663215"/>
                  <a:pt x="2069493" y="2657089"/>
                </a:cubicBezTo>
                <a:cubicBezTo>
                  <a:pt x="2075048" y="2668359"/>
                  <a:pt x="2078396" y="2681835"/>
                  <a:pt x="2094730" y="2682325"/>
                </a:cubicBezTo>
                <a:cubicBezTo>
                  <a:pt x="2096609" y="2670809"/>
                  <a:pt x="2114904" y="2675627"/>
                  <a:pt x="2119966" y="2667216"/>
                </a:cubicBezTo>
                <a:cubicBezTo>
                  <a:pt x="2128624" y="2668767"/>
                  <a:pt x="2113432" y="2684774"/>
                  <a:pt x="2135075" y="2682325"/>
                </a:cubicBezTo>
                <a:cubicBezTo>
                  <a:pt x="2123315" y="2697106"/>
                  <a:pt x="2133850" y="2707561"/>
                  <a:pt x="2150185" y="2697434"/>
                </a:cubicBezTo>
                <a:cubicBezTo>
                  <a:pt x="2149205" y="2716626"/>
                  <a:pt x="2128950" y="2716544"/>
                  <a:pt x="2130013" y="2737779"/>
                </a:cubicBezTo>
                <a:cubicBezTo>
                  <a:pt x="2126664" y="2737779"/>
                  <a:pt x="2123315" y="2737779"/>
                  <a:pt x="2119966" y="2737779"/>
                </a:cubicBezTo>
                <a:cubicBezTo>
                  <a:pt x="2119069" y="2748806"/>
                  <a:pt x="2124049" y="2753869"/>
                  <a:pt x="2135075" y="2752971"/>
                </a:cubicBezTo>
                <a:cubicBezTo>
                  <a:pt x="2127643" y="2760321"/>
                  <a:pt x="2127643" y="2785966"/>
                  <a:pt x="2135075" y="2793315"/>
                </a:cubicBezTo>
                <a:cubicBezTo>
                  <a:pt x="2151410" y="2799522"/>
                  <a:pt x="2138915" y="2776982"/>
                  <a:pt x="2155247" y="2783188"/>
                </a:cubicBezTo>
                <a:cubicBezTo>
                  <a:pt x="2155247" y="2789885"/>
                  <a:pt x="2155247" y="2796664"/>
                  <a:pt x="2155247" y="2803361"/>
                </a:cubicBezTo>
                <a:cubicBezTo>
                  <a:pt x="2144958" y="2812182"/>
                  <a:pt x="2145366" y="2799604"/>
                  <a:pt x="2135075" y="2808343"/>
                </a:cubicBezTo>
                <a:cubicBezTo>
                  <a:pt x="2132789" y="2824106"/>
                  <a:pt x="2145857" y="2824515"/>
                  <a:pt x="2160312" y="2823452"/>
                </a:cubicBezTo>
                <a:cubicBezTo>
                  <a:pt x="2158106" y="2833090"/>
                  <a:pt x="2149450" y="2836111"/>
                  <a:pt x="2150267" y="2848689"/>
                </a:cubicBezTo>
                <a:cubicBezTo>
                  <a:pt x="2149368" y="2861265"/>
                  <a:pt x="2158025" y="2864450"/>
                  <a:pt x="2165374" y="2868862"/>
                </a:cubicBezTo>
                <a:cubicBezTo>
                  <a:pt x="2172890" y="2866657"/>
                  <a:pt x="2163415" y="2862409"/>
                  <a:pt x="2165374" y="2853753"/>
                </a:cubicBezTo>
                <a:cubicBezTo>
                  <a:pt x="2172562" y="2854161"/>
                  <a:pt x="2179668" y="2854569"/>
                  <a:pt x="2180484" y="2848689"/>
                </a:cubicBezTo>
                <a:cubicBezTo>
                  <a:pt x="2184650" y="2852364"/>
                  <a:pt x="2186610" y="2863798"/>
                  <a:pt x="2180484" y="2873925"/>
                </a:cubicBezTo>
                <a:cubicBezTo>
                  <a:pt x="2188651" y="2875395"/>
                  <a:pt x="2189141" y="2869189"/>
                  <a:pt x="2195593" y="2868862"/>
                </a:cubicBezTo>
                <a:cubicBezTo>
                  <a:pt x="2204007" y="2877274"/>
                  <a:pt x="2232427" y="2865676"/>
                  <a:pt x="2230875" y="2883970"/>
                </a:cubicBezTo>
                <a:close/>
                <a:moveTo>
                  <a:pt x="2241166" y="3020526"/>
                </a:moveTo>
                <a:cubicBezTo>
                  <a:pt x="2247374" y="3043557"/>
                  <a:pt x="2207109" y="3020035"/>
                  <a:pt x="2205884" y="3035635"/>
                </a:cubicBezTo>
                <a:cubicBezTo>
                  <a:pt x="2194696" y="3018076"/>
                  <a:pt x="2231203" y="3024936"/>
                  <a:pt x="2241166" y="3020526"/>
                </a:cubicBezTo>
                <a:close/>
                <a:moveTo>
                  <a:pt x="2278553" y="833596"/>
                </a:moveTo>
                <a:cubicBezTo>
                  <a:pt x="2279655" y="835658"/>
                  <a:pt x="2279758" y="837251"/>
                  <a:pt x="2275553" y="842273"/>
                </a:cubicBezTo>
                <a:cubicBezTo>
                  <a:pt x="2256115" y="846276"/>
                  <a:pt x="2256115" y="818099"/>
                  <a:pt x="2275553" y="822101"/>
                </a:cubicBezTo>
                <a:cubicBezTo>
                  <a:pt x="2275348" y="829002"/>
                  <a:pt x="2277450" y="831534"/>
                  <a:pt x="2278553" y="833596"/>
                </a:cubicBezTo>
                <a:close/>
                <a:moveTo>
                  <a:pt x="2280695" y="1598709"/>
                </a:moveTo>
                <a:cubicBezTo>
                  <a:pt x="2269752" y="1616352"/>
                  <a:pt x="2245497" y="1620762"/>
                  <a:pt x="2240352" y="1644120"/>
                </a:cubicBezTo>
                <a:cubicBezTo>
                  <a:pt x="2242637" y="1666987"/>
                  <a:pt x="2257339" y="1677523"/>
                  <a:pt x="2270650" y="1689529"/>
                </a:cubicBezTo>
                <a:cubicBezTo>
                  <a:pt x="2255950" y="1700064"/>
                  <a:pt x="2237084" y="1706434"/>
                  <a:pt x="2225241" y="1719828"/>
                </a:cubicBezTo>
                <a:cubicBezTo>
                  <a:pt x="2223935" y="1745392"/>
                  <a:pt x="2208743" y="1757153"/>
                  <a:pt x="2200005" y="1775284"/>
                </a:cubicBezTo>
                <a:cubicBezTo>
                  <a:pt x="2167010" y="1774223"/>
                  <a:pt x="2149043" y="1788270"/>
                  <a:pt x="2129360" y="1800520"/>
                </a:cubicBezTo>
                <a:cubicBezTo>
                  <a:pt x="2129360" y="1815630"/>
                  <a:pt x="2129360" y="1830739"/>
                  <a:pt x="2129360" y="1845929"/>
                </a:cubicBezTo>
                <a:cubicBezTo>
                  <a:pt x="2116865" y="1857771"/>
                  <a:pt x="2109595" y="1835966"/>
                  <a:pt x="2104123" y="1825757"/>
                </a:cubicBezTo>
                <a:cubicBezTo>
                  <a:pt x="2089259" y="1832781"/>
                  <a:pt x="2085012" y="1850421"/>
                  <a:pt x="2063777" y="1850993"/>
                </a:cubicBezTo>
                <a:cubicBezTo>
                  <a:pt x="2050955" y="1860058"/>
                  <a:pt x="2040909" y="1871820"/>
                  <a:pt x="2018368" y="1871166"/>
                </a:cubicBezTo>
                <a:cubicBezTo>
                  <a:pt x="2018205" y="1866265"/>
                  <a:pt x="2012161" y="1867246"/>
                  <a:pt x="2008241" y="1866102"/>
                </a:cubicBezTo>
                <a:cubicBezTo>
                  <a:pt x="1993459" y="1817017"/>
                  <a:pt x="1974511" y="1772017"/>
                  <a:pt x="1907378" y="1775284"/>
                </a:cubicBezTo>
                <a:cubicBezTo>
                  <a:pt x="1900517" y="1762053"/>
                  <a:pt x="1886142" y="1756172"/>
                  <a:pt x="1882140" y="1740002"/>
                </a:cubicBezTo>
                <a:cubicBezTo>
                  <a:pt x="1863846" y="1733877"/>
                  <a:pt x="1865888" y="1773732"/>
                  <a:pt x="1851841" y="1755111"/>
                </a:cubicBezTo>
                <a:cubicBezTo>
                  <a:pt x="1842449" y="1746209"/>
                  <a:pt x="1853147" y="1739512"/>
                  <a:pt x="1861886" y="1734937"/>
                </a:cubicBezTo>
                <a:cubicBezTo>
                  <a:pt x="1854862" y="1721789"/>
                  <a:pt x="1851841" y="1704638"/>
                  <a:pt x="1846777" y="1689529"/>
                </a:cubicBezTo>
                <a:cubicBezTo>
                  <a:pt x="1849718" y="1668866"/>
                  <a:pt x="1851352" y="1647060"/>
                  <a:pt x="1866949" y="1639137"/>
                </a:cubicBezTo>
                <a:cubicBezTo>
                  <a:pt x="1866949" y="1629010"/>
                  <a:pt x="1866949" y="1618964"/>
                  <a:pt x="1866949" y="1608837"/>
                </a:cubicBezTo>
                <a:cubicBezTo>
                  <a:pt x="1885163" y="1580007"/>
                  <a:pt x="1913094" y="1560896"/>
                  <a:pt x="1937596" y="1538274"/>
                </a:cubicBezTo>
                <a:cubicBezTo>
                  <a:pt x="1969203" y="1534517"/>
                  <a:pt x="2001381" y="1531414"/>
                  <a:pt x="2038459" y="1533209"/>
                </a:cubicBezTo>
                <a:cubicBezTo>
                  <a:pt x="2051854" y="1547666"/>
                  <a:pt x="2076028" y="1563918"/>
                  <a:pt x="2099060" y="1553465"/>
                </a:cubicBezTo>
                <a:cubicBezTo>
                  <a:pt x="2117763" y="1551994"/>
                  <a:pt x="2101346" y="1515405"/>
                  <a:pt x="2124296" y="1518101"/>
                </a:cubicBezTo>
                <a:cubicBezTo>
                  <a:pt x="2136792" y="1533128"/>
                  <a:pt x="2126992" y="1558120"/>
                  <a:pt x="2109186" y="1558447"/>
                </a:cubicBezTo>
                <a:cubicBezTo>
                  <a:pt x="2113270" y="1585562"/>
                  <a:pt x="2098978" y="1599773"/>
                  <a:pt x="2109186" y="1618964"/>
                </a:cubicBezTo>
                <a:cubicBezTo>
                  <a:pt x="2109676" y="1631951"/>
                  <a:pt x="2128869" y="1626152"/>
                  <a:pt x="2129360" y="1639137"/>
                </a:cubicBezTo>
                <a:cubicBezTo>
                  <a:pt x="2141855" y="1639872"/>
                  <a:pt x="2150267" y="1636523"/>
                  <a:pt x="2154597" y="1629010"/>
                </a:cubicBezTo>
                <a:cubicBezTo>
                  <a:pt x="2166683" y="1633665"/>
                  <a:pt x="2167909" y="1649265"/>
                  <a:pt x="2189878" y="1644120"/>
                </a:cubicBezTo>
                <a:cubicBezTo>
                  <a:pt x="2224752" y="1636770"/>
                  <a:pt x="2239127" y="1567103"/>
                  <a:pt x="2280695" y="1598709"/>
                </a:cubicBezTo>
                <a:close/>
                <a:moveTo>
                  <a:pt x="2301400" y="754978"/>
                </a:moveTo>
                <a:cubicBezTo>
                  <a:pt x="2302685" y="757621"/>
                  <a:pt x="2302747" y="759888"/>
                  <a:pt x="2300705" y="761583"/>
                </a:cubicBezTo>
                <a:cubicBezTo>
                  <a:pt x="2284533" y="775304"/>
                  <a:pt x="2270813" y="754150"/>
                  <a:pt x="2250232" y="756519"/>
                </a:cubicBezTo>
                <a:cubicBezTo>
                  <a:pt x="2230876" y="755620"/>
                  <a:pt x="2230713" y="773914"/>
                  <a:pt x="2214949" y="776691"/>
                </a:cubicBezTo>
                <a:cubicBezTo>
                  <a:pt x="2219115" y="831330"/>
                  <a:pt x="2184976" y="847582"/>
                  <a:pt x="2164477" y="877555"/>
                </a:cubicBezTo>
                <a:cubicBezTo>
                  <a:pt x="2163905" y="892092"/>
                  <a:pt x="2167255" y="910550"/>
                  <a:pt x="2159415" y="917901"/>
                </a:cubicBezTo>
                <a:cubicBezTo>
                  <a:pt x="2152063" y="889888"/>
                  <a:pt x="2107961" y="898790"/>
                  <a:pt x="2073659" y="897728"/>
                </a:cubicBezTo>
                <a:cubicBezTo>
                  <a:pt x="2053323" y="889480"/>
                  <a:pt x="2036335" y="877881"/>
                  <a:pt x="2028250" y="857382"/>
                </a:cubicBezTo>
                <a:cubicBezTo>
                  <a:pt x="2021798" y="864242"/>
                  <a:pt x="2004401" y="864242"/>
                  <a:pt x="1997950" y="857382"/>
                </a:cubicBezTo>
                <a:cubicBezTo>
                  <a:pt x="1997215" y="844806"/>
                  <a:pt x="2005873" y="841783"/>
                  <a:pt x="2008077" y="832146"/>
                </a:cubicBezTo>
                <a:cubicBezTo>
                  <a:pt x="2001380" y="823735"/>
                  <a:pt x="1985617" y="824306"/>
                  <a:pt x="1977777" y="817037"/>
                </a:cubicBezTo>
                <a:cubicBezTo>
                  <a:pt x="1977777" y="803561"/>
                  <a:pt x="1977777" y="790167"/>
                  <a:pt x="1977777" y="776691"/>
                </a:cubicBezTo>
                <a:cubicBezTo>
                  <a:pt x="1971161" y="774894"/>
                  <a:pt x="1969855" y="767871"/>
                  <a:pt x="1962668" y="766646"/>
                </a:cubicBezTo>
                <a:cubicBezTo>
                  <a:pt x="1960626" y="744432"/>
                  <a:pt x="1986843" y="750475"/>
                  <a:pt x="1977777" y="721237"/>
                </a:cubicBezTo>
                <a:cubicBezTo>
                  <a:pt x="1986434" y="714785"/>
                  <a:pt x="1997624" y="710784"/>
                  <a:pt x="1997950" y="696000"/>
                </a:cubicBezTo>
                <a:cubicBezTo>
                  <a:pt x="2001298" y="670846"/>
                  <a:pt x="1982841" y="667415"/>
                  <a:pt x="1977777" y="650592"/>
                </a:cubicBezTo>
                <a:cubicBezTo>
                  <a:pt x="1977940" y="630500"/>
                  <a:pt x="1977940" y="610246"/>
                  <a:pt x="1977940" y="590073"/>
                </a:cubicBezTo>
                <a:cubicBezTo>
                  <a:pt x="1991253" y="587134"/>
                  <a:pt x="1997459" y="569900"/>
                  <a:pt x="2013223" y="564837"/>
                </a:cubicBezTo>
                <a:cubicBezTo>
                  <a:pt x="2030783" y="559201"/>
                  <a:pt x="2054876" y="568919"/>
                  <a:pt x="2073741" y="559773"/>
                </a:cubicBezTo>
                <a:cubicBezTo>
                  <a:pt x="2102570" y="571370"/>
                  <a:pt x="2117599" y="596688"/>
                  <a:pt x="2139322" y="615309"/>
                </a:cubicBezTo>
                <a:cubicBezTo>
                  <a:pt x="2153532" y="616045"/>
                  <a:pt x="2151981" y="601018"/>
                  <a:pt x="2159496" y="595137"/>
                </a:cubicBezTo>
                <a:cubicBezTo>
                  <a:pt x="2181057" y="602161"/>
                  <a:pt x="2183425" y="628377"/>
                  <a:pt x="2220015" y="620373"/>
                </a:cubicBezTo>
                <a:cubicBezTo>
                  <a:pt x="2217972" y="632542"/>
                  <a:pt x="2229243" y="631317"/>
                  <a:pt x="2225077" y="645610"/>
                </a:cubicBezTo>
                <a:cubicBezTo>
                  <a:pt x="2252438" y="663658"/>
                  <a:pt x="2282818" y="678685"/>
                  <a:pt x="2280532" y="726300"/>
                </a:cubicBezTo>
                <a:cubicBezTo>
                  <a:pt x="2282676" y="735733"/>
                  <a:pt x="2297545" y="747050"/>
                  <a:pt x="2301400" y="754978"/>
                </a:cubicBezTo>
                <a:close/>
                <a:moveTo>
                  <a:pt x="2306668" y="2380060"/>
                </a:moveTo>
                <a:cubicBezTo>
                  <a:pt x="2296132" y="2382184"/>
                  <a:pt x="2293273" y="2376548"/>
                  <a:pt x="2286495" y="2374997"/>
                </a:cubicBezTo>
                <a:cubicBezTo>
                  <a:pt x="2283228" y="2386023"/>
                  <a:pt x="2300788" y="2391005"/>
                  <a:pt x="2281432" y="2390106"/>
                </a:cubicBezTo>
                <a:cubicBezTo>
                  <a:pt x="2282494" y="2408563"/>
                  <a:pt x="2288374" y="2409462"/>
                  <a:pt x="2281432" y="2425388"/>
                </a:cubicBezTo>
                <a:cubicBezTo>
                  <a:pt x="2276694" y="2421712"/>
                  <a:pt x="2273836" y="2416240"/>
                  <a:pt x="2271304" y="2410279"/>
                </a:cubicBezTo>
                <a:cubicBezTo>
                  <a:pt x="2262239" y="2409626"/>
                  <a:pt x="2260687" y="2416486"/>
                  <a:pt x="2251132" y="2415342"/>
                </a:cubicBezTo>
                <a:cubicBezTo>
                  <a:pt x="2280125" y="2423428"/>
                  <a:pt x="2241168" y="2442131"/>
                  <a:pt x="2271304" y="2445560"/>
                </a:cubicBezTo>
                <a:cubicBezTo>
                  <a:pt x="2270569" y="2454953"/>
                  <a:pt x="2254236" y="2448664"/>
                  <a:pt x="2251132" y="2455687"/>
                </a:cubicBezTo>
                <a:cubicBezTo>
                  <a:pt x="2234471" y="2455605"/>
                  <a:pt x="2234062" y="2439190"/>
                  <a:pt x="2215931" y="2440498"/>
                </a:cubicBezTo>
                <a:cubicBezTo>
                  <a:pt x="2212256" y="2425142"/>
                  <a:pt x="2221077" y="2422121"/>
                  <a:pt x="2220995" y="2410279"/>
                </a:cubicBezTo>
                <a:cubicBezTo>
                  <a:pt x="2231530" y="2408155"/>
                  <a:pt x="2234308" y="2413709"/>
                  <a:pt x="2241168" y="2415342"/>
                </a:cubicBezTo>
                <a:cubicBezTo>
                  <a:pt x="2238880" y="2400804"/>
                  <a:pt x="2219443" y="2403418"/>
                  <a:pt x="2215931" y="2390106"/>
                </a:cubicBezTo>
                <a:cubicBezTo>
                  <a:pt x="2207846" y="2391005"/>
                  <a:pt x="2224180" y="2414118"/>
                  <a:pt x="2200822" y="2410279"/>
                </a:cubicBezTo>
                <a:cubicBezTo>
                  <a:pt x="2189226" y="2400968"/>
                  <a:pt x="2223118" y="2380550"/>
                  <a:pt x="2185713" y="2385043"/>
                </a:cubicBezTo>
                <a:cubicBezTo>
                  <a:pt x="2188489" y="2368708"/>
                  <a:pt x="2209888" y="2377039"/>
                  <a:pt x="2216013" y="2369933"/>
                </a:cubicBezTo>
                <a:cubicBezTo>
                  <a:pt x="2216749" y="2369116"/>
                  <a:pt x="2208907" y="2357601"/>
                  <a:pt x="2216013" y="2354824"/>
                </a:cubicBezTo>
                <a:cubicBezTo>
                  <a:pt x="2220504" y="2358745"/>
                  <a:pt x="2227447" y="2360214"/>
                  <a:pt x="2236186" y="2359887"/>
                </a:cubicBezTo>
                <a:cubicBezTo>
                  <a:pt x="2237003" y="2345595"/>
                  <a:pt x="2219116" y="2350087"/>
                  <a:pt x="2226058" y="2329588"/>
                </a:cubicBezTo>
                <a:cubicBezTo>
                  <a:pt x="2233327" y="2318480"/>
                  <a:pt x="2238390" y="2335958"/>
                  <a:pt x="2241168" y="2324524"/>
                </a:cubicBezTo>
                <a:cubicBezTo>
                  <a:pt x="2256684" y="2329588"/>
                  <a:pt x="2235532" y="2338164"/>
                  <a:pt x="2231041" y="2339633"/>
                </a:cubicBezTo>
                <a:cubicBezTo>
                  <a:pt x="2247947" y="2349188"/>
                  <a:pt x="2250887" y="2343308"/>
                  <a:pt x="2251214" y="2364870"/>
                </a:cubicBezTo>
                <a:cubicBezTo>
                  <a:pt x="2258646" y="2352375"/>
                  <a:pt x="2266813" y="2368055"/>
                  <a:pt x="2276450" y="2369933"/>
                </a:cubicBezTo>
                <a:cubicBezTo>
                  <a:pt x="2285761" y="2371730"/>
                  <a:pt x="2309854" y="2359315"/>
                  <a:pt x="2306668" y="2380060"/>
                </a:cubicBezTo>
                <a:close/>
                <a:moveTo>
                  <a:pt x="2321858" y="3166798"/>
                </a:moveTo>
                <a:cubicBezTo>
                  <a:pt x="2315977" y="3171045"/>
                  <a:pt x="2308300" y="3173494"/>
                  <a:pt x="2296622" y="3171861"/>
                </a:cubicBezTo>
                <a:cubicBezTo>
                  <a:pt x="2289761" y="3160346"/>
                  <a:pt x="2309689" y="3152913"/>
                  <a:pt x="2296622" y="3151689"/>
                </a:cubicBezTo>
                <a:cubicBezTo>
                  <a:pt x="2296723" y="3150055"/>
                  <a:pt x="2298653" y="3149218"/>
                  <a:pt x="2301414" y="3149122"/>
                </a:cubicBezTo>
                <a:cubicBezTo>
                  <a:pt x="2309699" y="3148835"/>
                  <a:pt x="2325472" y="3155221"/>
                  <a:pt x="2321858" y="3166798"/>
                </a:cubicBezTo>
                <a:close/>
                <a:moveTo>
                  <a:pt x="2335712" y="808442"/>
                </a:moveTo>
                <a:cubicBezTo>
                  <a:pt x="2334334" y="816343"/>
                  <a:pt x="2329740" y="822918"/>
                  <a:pt x="2321042" y="822101"/>
                </a:cubicBezTo>
                <a:cubicBezTo>
                  <a:pt x="2313528" y="814096"/>
                  <a:pt x="2310587" y="782082"/>
                  <a:pt x="2331087" y="786820"/>
                </a:cubicBezTo>
                <a:cubicBezTo>
                  <a:pt x="2335252" y="791311"/>
                  <a:pt x="2337090" y="800540"/>
                  <a:pt x="2335712" y="808442"/>
                </a:cubicBezTo>
                <a:close/>
                <a:moveTo>
                  <a:pt x="2342030" y="3050825"/>
                </a:moveTo>
                <a:cubicBezTo>
                  <a:pt x="2337049" y="3057604"/>
                  <a:pt x="2328555" y="3060871"/>
                  <a:pt x="2321858" y="3065934"/>
                </a:cubicBezTo>
                <a:cubicBezTo>
                  <a:pt x="2327820" y="3098765"/>
                  <a:pt x="2305033" y="3102931"/>
                  <a:pt x="2301685" y="3126452"/>
                </a:cubicBezTo>
                <a:cubicBezTo>
                  <a:pt x="2286412" y="3115589"/>
                  <a:pt x="2266893" y="3120246"/>
                  <a:pt x="2266403" y="3086108"/>
                </a:cubicBezTo>
                <a:cubicBezTo>
                  <a:pt x="2255867" y="3088229"/>
                  <a:pt x="2253008" y="3082677"/>
                  <a:pt x="2246230" y="3081043"/>
                </a:cubicBezTo>
                <a:cubicBezTo>
                  <a:pt x="2246230" y="3074345"/>
                  <a:pt x="2246230" y="3067567"/>
                  <a:pt x="2246230" y="3060871"/>
                </a:cubicBezTo>
                <a:cubicBezTo>
                  <a:pt x="2250722" y="3058666"/>
                  <a:pt x="2255214" y="3056459"/>
                  <a:pt x="2256275" y="3050825"/>
                </a:cubicBezTo>
                <a:cubicBezTo>
                  <a:pt x="2262973" y="3050825"/>
                  <a:pt x="2269751" y="3050825"/>
                  <a:pt x="2276449" y="3050825"/>
                </a:cubicBezTo>
                <a:cubicBezTo>
                  <a:pt x="2280981" y="3041923"/>
                  <a:pt x="2291680" y="3040004"/>
                  <a:pt x="2304093" y="3041270"/>
                </a:cubicBezTo>
                <a:cubicBezTo>
                  <a:pt x="2316508" y="3042536"/>
                  <a:pt x="2330637" y="3046986"/>
                  <a:pt x="2342030" y="3050825"/>
                </a:cubicBezTo>
                <a:close/>
                <a:moveTo>
                  <a:pt x="2391606" y="1669438"/>
                </a:moveTo>
                <a:cubicBezTo>
                  <a:pt x="2382948" y="1705456"/>
                  <a:pt x="2329291" y="1694185"/>
                  <a:pt x="2305852" y="1679566"/>
                </a:cubicBezTo>
                <a:cubicBezTo>
                  <a:pt x="2307648" y="1662824"/>
                  <a:pt x="2320960" y="1657678"/>
                  <a:pt x="2331087" y="1649266"/>
                </a:cubicBezTo>
                <a:cubicBezTo>
                  <a:pt x="2355017" y="1652207"/>
                  <a:pt x="2370863" y="1663313"/>
                  <a:pt x="2391606" y="1669438"/>
                </a:cubicBezTo>
                <a:close/>
              </a:path>
            </a:pathLst>
          </a:custGeom>
          <a:gradFill>
            <a:gsLst>
              <a:gs pos="0">
                <a:schemeClr val="lt1"/>
              </a:gs>
              <a:gs pos="100000">
                <a:schemeClr val="dk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241" name="Google Shape;241;p8"/>
          <p:cNvGrpSpPr/>
          <p:nvPr/>
        </p:nvGrpSpPr>
        <p:grpSpPr>
          <a:xfrm rot="-5400000">
            <a:off x="3182749" y="5302048"/>
            <a:ext cx="481332" cy="545741"/>
            <a:chOff x="2343913" y="3077625"/>
            <a:chExt cx="435831" cy="427161"/>
          </a:xfrm>
        </p:grpSpPr>
        <p:sp>
          <p:nvSpPr>
            <p:cNvPr id="242" name="Google Shape;242;p8"/>
            <p:cNvSpPr/>
            <p:nvPr/>
          </p:nvSpPr>
          <p:spPr>
            <a:xfrm>
              <a:off x="2419324" y="3106304"/>
              <a:ext cx="2615" cy="2615"/>
            </a:xfrm>
            <a:custGeom>
              <a:avLst/>
              <a:gdLst/>
              <a:ahLst/>
              <a:cxnLst/>
              <a:rect l="l" t="t" r="r" b="b"/>
              <a:pathLst>
                <a:path w="2615" h="2615" extrusionOk="0">
                  <a:moveTo>
                    <a:pt x="893" y="0"/>
                  </a:moveTo>
                  <a:cubicBezTo>
                    <a:pt x="1659" y="64"/>
                    <a:pt x="1850" y="829"/>
                    <a:pt x="2616" y="893"/>
                  </a:cubicBezTo>
                  <a:cubicBezTo>
                    <a:pt x="2488" y="1595"/>
                    <a:pt x="1786" y="1850"/>
                    <a:pt x="1723" y="2616"/>
                  </a:cubicBezTo>
                  <a:cubicBezTo>
                    <a:pt x="1021" y="2488"/>
                    <a:pt x="766" y="1786"/>
                    <a:pt x="0" y="1723"/>
                  </a:cubicBezTo>
                  <a:cubicBezTo>
                    <a:pt x="128" y="957"/>
                    <a:pt x="893" y="766"/>
                    <a:pt x="89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43" name="Google Shape;243;p8"/>
            <p:cNvSpPr/>
            <p:nvPr/>
          </p:nvSpPr>
          <p:spPr>
            <a:xfrm>
              <a:off x="2403551" y="3110334"/>
              <a:ext cx="4839" cy="6050"/>
            </a:xfrm>
            <a:custGeom>
              <a:avLst/>
              <a:gdLst/>
              <a:ahLst/>
              <a:cxnLst/>
              <a:rect l="l" t="t" r="r" b="b"/>
              <a:pathLst>
                <a:path w="4839" h="6050" extrusionOk="0">
                  <a:moveTo>
                    <a:pt x="3587" y="117"/>
                  </a:moveTo>
                  <a:cubicBezTo>
                    <a:pt x="5437" y="1648"/>
                    <a:pt x="4863" y="4009"/>
                    <a:pt x="4225" y="6051"/>
                  </a:cubicBezTo>
                  <a:cubicBezTo>
                    <a:pt x="3076" y="5859"/>
                    <a:pt x="2566" y="4902"/>
                    <a:pt x="907" y="5349"/>
                  </a:cubicBezTo>
                  <a:cubicBezTo>
                    <a:pt x="-560" y="3052"/>
                    <a:pt x="-624" y="-712"/>
                    <a:pt x="3587" y="11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44" name="Google Shape;244;p8"/>
            <p:cNvSpPr/>
            <p:nvPr/>
          </p:nvSpPr>
          <p:spPr>
            <a:xfrm>
              <a:off x="2609386" y="3151563"/>
              <a:ext cx="4063" cy="5652"/>
            </a:xfrm>
            <a:custGeom>
              <a:avLst/>
              <a:gdLst/>
              <a:ahLst/>
              <a:cxnLst/>
              <a:rect l="l" t="t" r="r" b="b"/>
              <a:pathLst>
                <a:path w="4063" h="5652" extrusionOk="0">
                  <a:moveTo>
                    <a:pt x="378" y="38"/>
                  </a:moveTo>
                  <a:cubicBezTo>
                    <a:pt x="3185" y="-408"/>
                    <a:pt x="4844" y="3164"/>
                    <a:pt x="3695" y="5652"/>
                  </a:cubicBezTo>
                  <a:cubicBezTo>
                    <a:pt x="1271" y="5652"/>
                    <a:pt x="-898" y="2718"/>
                    <a:pt x="378" y="3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45" name="Google Shape;245;p8"/>
            <p:cNvSpPr/>
            <p:nvPr/>
          </p:nvSpPr>
          <p:spPr>
            <a:xfrm>
              <a:off x="2639398" y="3155812"/>
              <a:ext cx="1870" cy="2296"/>
            </a:xfrm>
            <a:custGeom>
              <a:avLst/>
              <a:gdLst/>
              <a:ahLst/>
              <a:cxnLst/>
              <a:rect l="l" t="t" r="r" b="b"/>
              <a:pathLst>
                <a:path w="1870" h="2296" extrusionOk="0">
                  <a:moveTo>
                    <a:pt x="224" y="128"/>
                  </a:moveTo>
                  <a:cubicBezTo>
                    <a:pt x="543" y="64"/>
                    <a:pt x="926" y="0"/>
                    <a:pt x="1309" y="0"/>
                  </a:cubicBezTo>
                  <a:cubicBezTo>
                    <a:pt x="1436" y="1467"/>
                    <a:pt x="2330" y="1021"/>
                    <a:pt x="1564" y="2169"/>
                  </a:cubicBezTo>
                  <a:cubicBezTo>
                    <a:pt x="1181" y="2233"/>
                    <a:pt x="862" y="2233"/>
                    <a:pt x="479" y="2297"/>
                  </a:cubicBezTo>
                  <a:cubicBezTo>
                    <a:pt x="-541" y="1276"/>
                    <a:pt x="416" y="1531"/>
                    <a:pt x="224"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46" name="Google Shape;246;p8"/>
            <p:cNvSpPr/>
            <p:nvPr/>
          </p:nvSpPr>
          <p:spPr>
            <a:xfrm>
              <a:off x="2606000" y="3161618"/>
              <a:ext cx="2296" cy="2233"/>
            </a:xfrm>
            <a:custGeom>
              <a:avLst/>
              <a:gdLst/>
              <a:ahLst/>
              <a:cxnLst/>
              <a:rect l="l" t="t" r="r" b="b"/>
              <a:pathLst>
                <a:path w="2296" h="2233" extrusionOk="0">
                  <a:moveTo>
                    <a:pt x="510" y="128"/>
                  </a:moveTo>
                  <a:cubicBezTo>
                    <a:pt x="893" y="64"/>
                    <a:pt x="1212" y="64"/>
                    <a:pt x="1595" y="0"/>
                  </a:cubicBezTo>
                  <a:cubicBezTo>
                    <a:pt x="1531" y="447"/>
                    <a:pt x="1850" y="447"/>
                    <a:pt x="2169" y="447"/>
                  </a:cubicBezTo>
                  <a:cubicBezTo>
                    <a:pt x="2233" y="829"/>
                    <a:pt x="2233" y="1148"/>
                    <a:pt x="2297" y="1531"/>
                  </a:cubicBezTo>
                  <a:cubicBezTo>
                    <a:pt x="1850" y="1467"/>
                    <a:pt x="1786" y="1786"/>
                    <a:pt x="1786" y="2105"/>
                  </a:cubicBezTo>
                  <a:cubicBezTo>
                    <a:pt x="1467" y="2169"/>
                    <a:pt x="1085" y="2169"/>
                    <a:pt x="702" y="2233"/>
                  </a:cubicBezTo>
                  <a:cubicBezTo>
                    <a:pt x="766" y="1786"/>
                    <a:pt x="447" y="1723"/>
                    <a:pt x="128" y="1723"/>
                  </a:cubicBezTo>
                  <a:cubicBezTo>
                    <a:pt x="64" y="1404"/>
                    <a:pt x="64" y="1021"/>
                    <a:pt x="0" y="638"/>
                  </a:cubicBezTo>
                  <a:cubicBezTo>
                    <a:pt x="510" y="766"/>
                    <a:pt x="510" y="447"/>
                    <a:pt x="510"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47" name="Google Shape;247;p8"/>
            <p:cNvSpPr/>
            <p:nvPr/>
          </p:nvSpPr>
          <p:spPr>
            <a:xfrm>
              <a:off x="2673350" y="3166506"/>
              <a:ext cx="3019" cy="5255"/>
            </a:xfrm>
            <a:custGeom>
              <a:avLst/>
              <a:gdLst/>
              <a:ahLst/>
              <a:cxnLst/>
              <a:rect l="l" t="t" r="r" b="b"/>
              <a:pathLst>
                <a:path w="3019" h="5255" extrusionOk="0">
                  <a:moveTo>
                    <a:pt x="1169" y="215"/>
                  </a:moveTo>
                  <a:cubicBezTo>
                    <a:pt x="3211" y="-869"/>
                    <a:pt x="1616" y="2512"/>
                    <a:pt x="3020" y="2193"/>
                  </a:cubicBezTo>
                  <a:cubicBezTo>
                    <a:pt x="2445" y="3533"/>
                    <a:pt x="2382" y="5255"/>
                    <a:pt x="85" y="5255"/>
                  </a:cubicBezTo>
                  <a:cubicBezTo>
                    <a:pt x="-234" y="4362"/>
                    <a:pt x="404" y="4171"/>
                    <a:pt x="1042" y="4043"/>
                  </a:cubicBezTo>
                  <a:cubicBezTo>
                    <a:pt x="914" y="2576"/>
                    <a:pt x="531" y="981"/>
                    <a:pt x="1169" y="21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48" name="Google Shape;248;p8"/>
            <p:cNvSpPr/>
            <p:nvPr/>
          </p:nvSpPr>
          <p:spPr>
            <a:xfrm>
              <a:off x="2679241" y="3169656"/>
              <a:ext cx="2775" cy="1692"/>
            </a:xfrm>
            <a:custGeom>
              <a:avLst/>
              <a:gdLst/>
              <a:ahLst/>
              <a:cxnLst/>
              <a:rect l="l" t="t" r="r" b="b"/>
              <a:pathLst>
                <a:path w="2775" h="1692" extrusionOk="0">
                  <a:moveTo>
                    <a:pt x="0" y="319"/>
                  </a:moveTo>
                  <a:cubicBezTo>
                    <a:pt x="893" y="191"/>
                    <a:pt x="1786" y="128"/>
                    <a:pt x="2679" y="0"/>
                  </a:cubicBezTo>
                  <a:cubicBezTo>
                    <a:pt x="3381" y="2233"/>
                    <a:pt x="0" y="2169"/>
                    <a:pt x="0" y="31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49" name="Google Shape;249;p8"/>
            <p:cNvSpPr/>
            <p:nvPr/>
          </p:nvSpPr>
          <p:spPr>
            <a:xfrm>
              <a:off x="2424715" y="3202003"/>
              <a:ext cx="3995" cy="5422"/>
            </a:xfrm>
            <a:custGeom>
              <a:avLst/>
              <a:gdLst/>
              <a:ahLst/>
              <a:cxnLst/>
              <a:rect l="l" t="t" r="r" b="b"/>
              <a:pathLst>
                <a:path w="3995" h="5422" extrusionOk="0">
                  <a:moveTo>
                    <a:pt x="734" y="0"/>
                  </a:moveTo>
                  <a:cubicBezTo>
                    <a:pt x="1435" y="383"/>
                    <a:pt x="2265" y="510"/>
                    <a:pt x="3477" y="255"/>
                  </a:cubicBezTo>
                  <a:cubicBezTo>
                    <a:pt x="4753" y="2871"/>
                    <a:pt x="3605" y="4849"/>
                    <a:pt x="797" y="5423"/>
                  </a:cubicBezTo>
                  <a:cubicBezTo>
                    <a:pt x="-287" y="3764"/>
                    <a:pt x="-223" y="1404"/>
                    <a:pt x="73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0" name="Google Shape;250;p8"/>
            <p:cNvSpPr/>
            <p:nvPr/>
          </p:nvSpPr>
          <p:spPr>
            <a:xfrm>
              <a:off x="2663558" y="3177440"/>
              <a:ext cx="7798" cy="7112"/>
            </a:xfrm>
            <a:custGeom>
              <a:avLst/>
              <a:gdLst/>
              <a:ahLst/>
              <a:cxnLst/>
              <a:rect l="l" t="t" r="r" b="b"/>
              <a:pathLst>
                <a:path w="7798" h="7112" extrusionOk="0">
                  <a:moveTo>
                    <a:pt x="2349" y="0"/>
                  </a:moveTo>
                  <a:cubicBezTo>
                    <a:pt x="4327" y="1723"/>
                    <a:pt x="8984" y="2999"/>
                    <a:pt x="7517" y="7082"/>
                  </a:cubicBezTo>
                  <a:cubicBezTo>
                    <a:pt x="3753" y="7464"/>
                    <a:pt x="2987" y="4211"/>
                    <a:pt x="52" y="3573"/>
                  </a:cubicBezTo>
                  <a:cubicBezTo>
                    <a:pt x="-394" y="1404"/>
                    <a:pt x="2158" y="1659"/>
                    <a:pt x="234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1" name="Google Shape;251;p8"/>
            <p:cNvSpPr/>
            <p:nvPr/>
          </p:nvSpPr>
          <p:spPr>
            <a:xfrm>
              <a:off x="2529094" y="3194057"/>
              <a:ext cx="3361" cy="1846"/>
            </a:xfrm>
            <a:custGeom>
              <a:avLst/>
              <a:gdLst/>
              <a:ahLst/>
              <a:cxnLst/>
              <a:rect l="l" t="t" r="r" b="b"/>
              <a:pathLst>
                <a:path w="3361" h="1846" extrusionOk="0">
                  <a:moveTo>
                    <a:pt x="3345" y="1501"/>
                  </a:moveTo>
                  <a:cubicBezTo>
                    <a:pt x="2197" y="1310"/>
                    <a:pt x="-291" y="2777"/>
                    <a:pt x="28" y="799"/>
                  </a:cubicBezTo>
                  <a:cubicBezTo>
                    <a:pt x="730" y="-157"/>
                    <a:pt x="3601" y="-604"/>
                    <a:pt x="3345" y="15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2" name="Google Shape;252;p8"/>
            <p:cNvSpPr/>
            <p:nvPr/>
          </p:nvSpPr>
          <p:spPr>
            <a:xfrm>
              <a:off x="2455355" y="3206596"/>
              <a:ext cx="2702" cy="1594"/>
            </a:xfrm>
            <a:custGeom>
              <a:avLst/>
              <a:gdLst/>
              <a:ahLst/>
              <a:cxnLst/>
              <a:rect l="l" t="t" r="r" b="b"/>
              <a:pathLst>
                <a:path w="2702" h="1594" extrusionOk="0">
                  <a:moveTo>
                    <a:pt x="15" y="255"/>
                  </a:moveTo>
                  <a:cubicBezTo>
                    <a:pt x="908" y="191"/>
                    <a:pt x="1801" y="64"/>
                    <a:pt x="2694" y="0"/>
                  </a:cubicBezTo>
                  <a:cubicBezTo>
                    <a:pt x="2886" y="1595"/>
                    <a:pt x="-240" y="2488"/>
                    <a:pt x="15" y="25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3" name="Google Shape;253;p8"/>
            <p:cNvSpPr/>
            <p:nvPr/>
          </p:nvSpPr>
          <p:spPr>
            <a:xfrm>
              <a:off x="2561149" y="3198768"/>
              <a:ext cx="1868" cy="3745"/>
            </a:xfrm>
            <a:custGeom>
              <a:avLst/>
              <a:gdLst/>
              <a:ahLst/>
              <a:cxnLst/>
              <a:rect l="l" t="t" r="r" b="b"/>
              <a:pathLst>
                <a:path w="1868" h="3745" extrusionOk="0">
                  <a:moveTo>
                    <a:pt x="0" y="108"/>
                  </a:moveTo>
                  <a:cubicBezTo>
                    <a:pt x="2105" y="-657"/>
                    <a:pt x="2169" y="2852"/>
                    <a:pt x="1467" y="3745"/>
                  </a:cubicBezTo>
                  <a:cubicBezTo>
                    <a:pt x="-638" y="3235"/>
                    <a:pt x="255" y="2469"/>
                    <a:pt x="0"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4" name="Google Shape;254;p8"/>
            <p:cNvSpPr/>
            <p:nvPr/>
          </p:nvSpPr>
          <p:spPr>
            <a:xfrm>
              <a:off x="2550935" y="3203692"/>
              <a:ext cx="2627" cy="1661"/>
            </a:xfrm>
            <a:custGeom>
              <a:avLst/>
              <a:gdLst/>
              <a:ahLst/>
              <a:cxnLst/>
              <a:rect l="l" t="t" r="r" b="b"/>
              <a:pathLst>
                <a:path w="2627" h="1661" extrusionOk="0">
                  <a:moveTo>
                    <a:pt x="2622" y="416"/>
                  </a:moveTo>
                  <a:cubicBezTo>
                    <a:pt x="2749" y="1820"/>
                    <a:pt x="771" y="1947"/>
                    <a:pt x="6" y="1246"/>
                  </a:cubicBezTo>
                  <a:cubicBezTo>
                    <a:pt x="-122" y="-158"/>
                    <a:pt x="1856" y="-285"/>
                    <a:pt x="2622" y="41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5" name="Google Shape;255;p8"/>
            <p:cNvSpPr/>
            <p:nvPr/>
          </p:nvSpPr>
          <p:spPr>
            <a:xfrm>
              <a:off x="2458560" y="3216116"/>
              <a:ext cx="3572" cy="3114"/>
            </a:xfrm>
            <a:custGeom>
              <a:avLst/>
              <a:gdLst/>
              <a:ahLst/>
              <a:cxnLst/>
              <a:rect l="l" t="t" r="r" b="b"/>
              <a:pathLst>
                <a:path w="3572" h="3114" extrusionOk="0">
                  <a:moveTo>
                    <a:pt x="0" y="177"/>
                  </a:moveTo>
                  <a:cubicBezTo>
                    <a:pt x="2552" y="-524"/>
                    <a:pt x="3318" y="943"/>
                    <a:pt x="3573" y="3048"/>
                  </a:cubicBezTo>
                  <a:cubicBezTo>
                    <a:pt x="1276" y="3495"/>
                    <a:pt x="829" y="1581"/>
                    <a:pt x="0" y="17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6" name="Google Shape;256;p8"/>
            <p:cNvSpPr/>
            <p:nvPr/>
          </p:nvSpPr>
          <p:spPr>
            <a:xfrm>
              <a:off x="2655647" y="3195232"/>
              <a:ext cx="3943" cy="7982"/>
            </a:xfrm>
            <a:custGeom>
              <a:avLst/>
              <a:gdLst/>
              <a:ahLst/>
              <a:cxnLst/>
              <a:rect l="l" t="t" r="r" b="b"/>
              <a:pathLst>
                <a:path w="3943" h="7982" extrusionOk="0">
                  <a:moveTo>
                    <a:pt x="3624" y="391"/>
                  </a:moveTo>
                  <a:cubicBezTo>
                    <a:pt x="3369" y="3708"/>
                    <a:pt x="3880" y="4984"/>
                    <a:pt x="3943" y="7983"/>
                  </a:cubicBezTo>
                  <a:cubicBezTo>
                    <a:pt x="1647" y="6324"/>
                    <a:pt x="4262" y="2049"/>
                    <a:pt x="52" y="2432"/>
                  </a:cubicBezTo>
                  <a:cubicBezTo>
                    <a:pt x="-395" y="454"/>
                    <a:pt x="2157" y="-630"/>
                    <a:pt x="3624" y="3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7" name="Google Shape;257;p8"/>
            <p:cNvSpPr/>
            <p:nvPr/>
          </p:nvSpPr>
          <p:spPr>
            <a:xfrm>
              <a:off x="2593623" y="3207043"/>
              <a:ext cx="3253" cy="1632"/>
            </a:xfrm>
            <a:custGeom>
              <a:avLst/>
              <a:gdLst/>
              <a:ahLst/>
              <a:cxnLst/>
              <a:rect l="l" t="t" r="r" b="b"/>
              <a:pathLst>
                <a:path w="3253" h="1632" extrusionOk="0">
                  <a:moveTo>
                    <a:pt x="0" y="191"/>
                  </a:moveTo>
                  <a:cubicBezTo>
                    <a:pt x="1340" y="0"/>
                    <a:pt x="2552" y="-191"/>
                    <a:pt x="3254" y="383"/>
                  </a:cubicBezTo>
                  <a:cubicBezTo>
                    <a:pt x="2616" y="1404"/>
                    <a:pt x="0" y="2680"/>
                    <a:pt x="0" y="1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8" name="Google Shape;258;p8"/>
            <p:cNvSpPr/>
            <p:nvPr/>
          </p:nvSpPr>
          <p:spPr>
            <a:xfrm>
              <a:off x="2647657" y="3202744"/>
              <a:ext cx="2769" cy="1951"/>
            </a:xfrm>
            <a:custGeom>
              <a:avLst/>
              <a:gdLst/>
              <a:ahLst/>
              <a:cxnLst/>
              <a:rect l="l" t="t" r="r" b="b"/>
              <a:pathLst>
                <a:path w="2769" h="1951" extrusionOk="0">
                  <a:moveTo>
                    <a:pt x="2747" y="1491"/>
                  </a:moveTo>
                  <a:cubicBezTo>
                    <a:pt x="1918" y="2576"/>
                    <a:pt x="1152" y="1428"/>
                    <a:pt x="4" y="1236"/>
                  </a:cubicBezTo>
                  <a:cubicBezTo>
                    <a:pt x="-124" y="-359"/>
                    <a:pt x="3066" y="-550"/>
                    <a:pt x="2747" y="14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59" name="Google Shape;259;p8"/>
            <p:cNvSpPr/>
            <p:nvPr/>
          </p:nvSpPr>
          <p:spPr>
            <a:xfrm>
              <a:off x="2373516" y="3234666"/>
              <a:ext cx="9787" cy="8168"/>
            </a:xfrm>
            <a:custGeom>
              <a:avLst/>
              <a:gdLst/>
              <a:ahLst/>
              <a:cxnLst/>
              <a:rect l="l" t="t" r="r" b="b"/>
              <a:pathLst>
                <a:path w="9787" h="8168" extrusionOk="0">
                  <a:moveTo>
                    <a:pt x="7656" y="2"/>
                  </a:moveTo>
                  <a:cubicBezTo>
                    <a:pt x="9634" y="1086"/>
                    <a:pt x="10527" y="5489"/>
                    <a:pt x="9060" y="7466"/>
                  </a:cubicBezTo>
                  <a:cubicBezTo>
                    <a:pt x="6890" y="7722"/>
                    <a:pt x="4785" y="7977"/>
                    <a:pt x="2616" y="8168"/>
                  </a:cubicBezTo>
                  <a:cubicBezTo>
                    <a:pt x="1595" y="7020"/>
                    <a:pt x="1021" y="5233"/>
                    <a:pt x="0" y="4085"/>
                  </a:cubicBezTo>
                  <a:cubicBezTo>
                    <a:pt x="957" y="1469"/>
                    <a:pt x="2233" y="-62"/>
                    <a:pt x="7656" y="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0" name="Google Shape;260;p8"/>
            <p:cNvSpPr/>
            <p:nvPr/>
          </p:nvSpPr>
          <p:spPr>
            <a:xfrm>
              <a:off x="2444652" y="3231239"/>
              <a:ext cx="3257" cy="2130"/>
            </a:xfrm>
            <a:custGeom>
              <a:avLst/>
              <a:gdLst/>
              <a:ahLst/>
              <a:cxnLst/>
              <a:rect l="l" t="t" r="r" b="b"/>
              <a:pathLst>
                <a:path w="3257" h="2130" extrusionOk="0">
                  <a:moveTo>
                    <a:pt x="3254" y="1450"/>
                  </a:moveTo>
                  <a:cubicBezTo>
                    <a:pt x="2233" y="2790"/>
                    <a:pt x="893" y="1833"/>
                    <a:pt x="0" y="1259"/>
                  </a:cubicBezTo>
                  <a:cubicBezTo>
                    <a:pt x="255" y="47"/>
                    <a:pt x="3381" y="-910"/>
                    <a:pt x="3254" y="145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1" name="Google Shape;261;p8"/>
            <p:cNvSpPr/>
            <p:nvPr/>
          </p:nvSpPr>
          <p:spPr>
            <a:xfrm>
              <a:off x="2432020" y="3239867"/>
              <a:ext cx="5025" cy="4689"/>
            </a:xfrm>
            <a:custGeom>
              <a:avLst/>
              <a:gdLst/>
              <a:ahLst/>
              <a:cxnLst/>
              <a:rect l="l" t="t" r="r" b="b"/>
              <a:pathLst>
                <a:path w="5025" h="4689" extrusionOk="0">
                  <a:moveTo>
                    <a:pt x="4785" y="606"/>
                  </a:moveTo>
                  <a:cubicBezTo>
                    <a:pt x="5678" y="3286"/>
                    <a:pt x="3892" y="3796"/>
                    <a:pt x="2552" y="4689"/>
                  </a:cubicBezTo>
                  <a:cubicBezTo>
                    <a:pt x="1148" y="4179"/>
                    <a:pt x="574" y="2711"/>
                    <a:pt x="0" y="1180"/>
                  </a:cubicBezTo>
                  <a:cubicBezTo>
                    <a:pt x="1276" y="-351"/>
                    <a:pt x="2999" y="-223"/>
                    <a:pt x="4785" y="60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2" name="Google Shape;262;p8"/>
            <p:cNvSpPr/>
            <p:nvPr/>
          </p:nvSpPr>
          <p:spPr>
            <a:xfrm>
              <a:off x="2343913" y="3249277"/>
              <a:ext cx="47058" cy="32792"/>
            </a:xfrm>
            <a:custGeom>
              <a:avLst/>
              <a:gdLst/>
              <a:ahLst/>
              <a:cxnLst/>
              <a:rect l="l" t="t" r="r" b="b"/>
              <a:pathLst>
                <a:path w="47058" h="32792" extrusionOk="0">
                  <a:moveTo>
                    <a:pt x="44341" y="14483"/>
                  </a:moveTo>
                  <a:cubicBezTo>
                    <a:pt x="44277" y="16205"/>
                    <a:pt x="45553" y="16269"/>
                    <a:pt x="45298" y="18183"/>
                  </a:cubicBezTo>
                  <a:cubicBezTo>
                    <a:pt x="45170" y="20097"/>
                    <a:pt x="48041" y="19650"/>
                    <a:pt x="46701" y="21309"/>
                  </a:cubicBezTo>
                  <a:cubicBezTo>
                    <a:pt x="46127" y="22075"/>
                    <a:pt x="44660" y="21756"/>
                    <a:pt x="43958" y="21054"/>
                  </a:cubicBezTo>
                  <a:cubicBezTo>
                    <a:pt x="43065" y="23606"/>
                    <a:pt x="40768" y="25073"/>
                    <a:pt x="38599" y="26540"/>
                  </a:cubicBezTo>
                  <a:cubicBezTo>
                    <a:pt x="35345" y="25775"/>
                    <a:pt x="32410" y="27242"/>
                    <a:pt x="30752" y="29029"/>
                  </a:cubicBezTo>
                  <a:cubicBezTo>
                    <a:pt x="27562" y="29093"/>
                    <a:pt x="25648" y="27625"/>
                    <a:pt x="21947" y="28391"/>
                  </a:cubicBezTo>
                  <a:cubicBezTo>
                    <a:pt x="20608" y="27242"/>
                    <a:pt x="19140" y="26222"/>
                    <a:pt x="17290" y="25647"/>
                  </a:cubicBezTo>
                  <a:cubicBezTo>
                    <a:pt x="15631" y="25966"/>
                    <a:pt x="16205" y="28135"/>
                    <a:pt x="15504" y="29093"/>
                  </a:cubicBezTo>
                  <a:cubicBezTo>
                    <a:pt x="15248" y="29475"/>
                    <a:pt x="14291" y="29411"/>
                    <a:pt x="13972" y="29794"/>
                  </a:cubicBezTo>
                  <a:cubicBezTo>
                    <a:pt x="13526" y="30305"/>
                    <a:pt x="12952" y="31070"/>
                    <a:pt x="11995" y="31644"/>
                  </a:cubicBezTo>
                  <a:cubicBezTo>
                    <a:pt x="8422" y="32027"/>
                    <a:pt x="4785" y="32410"/>
                    <a:pt x="1213" y="32793"/>
                  </a:cubicBezTo>
                  <a:cubicBezTo>
                    <a:pt x="-63" y="30815"/>
                    <a:pt x="1" y="29539"/>
                    <a:pt x="1" y="26923"/>
                  </a:cubicBezTo>
                  <a:cubicBezTo>
                    <a:pt x="1" y="24690"/>
                    <a:pt x="2425" y="24308"/>
                    <a:pt x="1532" y="21309"/>
                  </a:cubicBezTo>
                  <a:cubicBezTo>
                    <a:pt x="3254" y="18948"/>
                    <a:pt x="6253" y="17609"/>
                    <a:pt x="8486" y="15631"/>
                  </a:cubicBezTo>
                  <a:cubicBezTo>
                    <a:pt x="7465" y="13334"/>
                    <a:pt x="7720" y="11739"/>
                    <a:pt x="7784" y="9187"/>
                  </a:cubicBezTo>
                  <a:cubicBezTo>
                    <a:pt x="9762" y="6380"/>
                    <a:pt x="12058" y="3764"/>
                    <a:pt x="14547" y="1340"/>
                  </a:cubicBezTo>
                  <a:cubicBezTo>
                    <a:pt x="18183" y="64"/>
                    <a:pt x="21756" y="957"/>
                    <a:pt x="26349" y="0"/>
                  </a:cubicBezTo>
                  <a:cubicBezTo>
                    <a:pt x="28582" y="1531"/>
                    <a:pt x="30879" y="2871"/>
                    <a:pt x="33367" y="4147"/>
                  </a:cubicBezTo>
                  <a:cubicBezTo>
                    <a:pt x="33623" y="7082"/>
                    <a:pt x="35409" y="8166"/>
                    <a:pt x="35792" y="10973"/>
                  </a:cubicBezTo>
                  <a:cubicBezTo>
                    <a:pt x="37642" y="13462"/>
                    <a:pt x="41534" y="13334"/>
                    <a:pt x="44341" y="1448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3" name="Google Shape;263;p8"/>
            <p:cNvSpPr/>
            <p:nvPr/>
          </p:nvSpPr>
          <p:spPr>
            <a:xfrm>
              <a:off x="2386593" y="3255594"/>
              <a:ext cx="2578" cy="3764"/>
            </a:xfrm>
            <a:custGeom>
              <a:avLst/>
              <a:gdLst/>
              <a:ahLst/>
              <a:cxnLst/>
              <a:rect l="l" t="t" r="r" b="b"/>
              <a:pathLst>
                <a:path w="2578" h="3764" extrusionOk="0">
                  <a:moveTo>
                    <a:pt x="193" y="191"/>
                  </a:moveTo>
                  <a:cubicBezTo>
                    <a:pt x="767" y="128"/>
                    <a:pt x="1278" y="64"/>
                    <a:pt x="1788" y="0"/>
                  </a:cubicBezTo>
                  <a:cubicBezTo>
                    <a:pt x="2617" y="638"/>
                    <a:pt x="2873" y="2935"/>
                    <a:pt x="2171" y="3764"/>
                  </a:cubicBezTo>
                  <a:cubicBezTo>
                    <a:pt x="831" y="3509"/>
                    <a:pt x="-509" y="1276"/>
                    <a:pt x="193" y="1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4" name="Google Shape;264;p8"/>
            <p:cNvSpPr/>
            <p:nvPr/>
          </p:nvSpPr>
          <p:spPr>
            <a:xfrm>
              <a:off x="2627819" y="3230979"/>
              <a:ext cx="3508" cy="2540"/>
            </a:xfrm>
            <a:custGeom>
              <a:avLst/>
              <a:gdLst/>
              <a:ahLst/>
              <a:cxnLst/>
              <a:rect l="l" t="t" r="r" b="b"/>
              <a:pathLst>
                <a:path w="3508" h="2540" extrusionOk="0">
                  <a:moveTo>
                    <a:pt x="0" y="244"/>
                  </a:moveTo>
                  <a:cubicBezTo>
                    <a:pt x="2361" y="-458"/>
                    <a:pt x="3509" y="371"/>
                    <a:pt x="3509" y="2540"/>
                  </a:cubicBezTo>
                  <a:cubicBezTo>
                    <a:pt x="2361" y="1775"/>
                    <a:pt x="319" y="2157"/>
                    <a:pt x="0" y="24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5" name="Google Shape;265;p8"/>
            <p:cNvSpPr/>
            <p:nvPr/>
          </p:nvSpPr>
          <p:spPr>
            <a:xfrm>
              <a:off x="2408031" y="3264156"/>
              <a:ext cx="4051" cy="4794"/>
            </a:xfrm>
            <a:custGeom>
              <a:avLst/>
              <a:gdLst/>
              <a:ahLst/>
              <a:cxnLst/>
              <a:rect l="l" t="t" r="r" b="b"/>
              <a:pathLst>
                <a:path w="4051" h="4794" extrusionOk="0">
                  <a:moveTo>
                    <a:pt x="319" y="4452"/>
                  </a:moveTo>
                  <a:cubicBezTo>
                    <a:pt x="191" y="3368"/>
                    <a:pt x="64" y="2283"/>
                    <a:pt x="0" y="1262"/>
                  </a:cubicBezTo>
                  <a:cubicBezTo>
                    <a:pt x="4402" y="-3459"/>
                    <a:pt x="6189" y="6749"/>
                    <a:pt x="319" y="445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6" name="Google Shape;266;p8"/>
            <p:cNvSpPr/>
            <p:nvPr/>
          </p:nvSpPr>
          <p:spPr>
            <a:xfrm>
              <a:off x="2394164" y="3272309"/>
              <a:ext cx="4807" cy="6060"/>
            </a:xfrm>
            <a:custGeom>
              <a:avLst/>
              <a:gdLst/>
              <a:ahLst/>
              <a:cxnLst/>
              <a:rect l="l" t="t" r="r" b="b"/>
              <a:pathLst>
                <a:path w="4807" h="6060" extrusionOk="0">
                  <a:moveTo>
                    <a:pt x="980" y="0"/>
                  </a:moveTo>
                  <a:cubicBezTo>
                    <a:pt x="3340" y="319"/>
                    <a:pt x="4042" y="2743"/>
                    <a:pt x="4808" y="4976"/>
                  </a:cubicBezTo>
                  <a:cubicBezTo>
                    <a:pt x="3978" y="5997"/>
                    <a:pt x="1681" y="5742"/>
                    <a:pt x="23" y="6061"/>
                  </a:cubicBezTo>
                  <a:cubicBezTo>
                    <a:pt x="-169" y="3637"/>
                    <a:pt x="916" y="2233"/>
                    <a:pt x="98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7" name="Google Shape;267;p8"/>
            <p:cNvSpPr/>
            <p:nvPr/>
          </p:nvSpPr>
          <p:spPr>
            <a:xfrm>
              <a:off x="2654934" y="3243325"/>
              <a:ext cx="3746" cy="2142"/>
            </a:xfrm>
            <a:custGeom>
              <a:avLst/>
              <a:gdLst/>
              <a:ahLst/>
              <a:cxnLst/>
              <a:rect l="l" t="t" r="r" b="b"/>
              <a:pathLst>
                <a:path w="3746" h="2142" extrusionOk="0">
                  <a:moveTo>
                    <a:pt x="3636" y="274"/>
                  </a:moveTo>
                  <a:cubicBezTo>
                    <a:pt x="4402" y="2379"/>
                    <a:pt x="957" y="2443"/>
                    <a:pt x="0" y="1741"/>
                  </a:cubicBezTo>
                  <a:cubicBezTo>
                    <a:pt x="319" y="-45"/>
                    <a:pt x="1978" y="-300"/>
                    <a:pt x="3636" y="27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8" name="Google Shape;268;p8"/>
            <p:cNvSpPr/>
            <p:nvPr/>
          </p:nvSpPr>
          <p:spPr>
            <a:xfrm>
              <a:off x="2399066" y="3289519"/>
              <a:ext cx="7769" cy="5243"/>
            </a:xfrm>
            <a:custGeom>
              <a:avLst/>
              <a:gdLst/>
              <a:ahLst/>
              <a:cxnLst/>
              <a:rect l="l" t="t" r="r" b="b"/>
              <a:pathLst>
                <a:path w="7769" h="5243" extrusionOk="0">
                  <a:moveTo>
                    <a:pt x="7753" y="4290"/>
                  </a:moveTo>
                  <a:cubicBezTo>
                    <a:pt x="5456" y="5885"/>
                    <a:pt x="1181" y="5375"/>
                    <a:pt x="33" y="3525"/>
                  </a:cubicBezTo>
                  <a:cubicBezTo>
                    <a:pt x="-605" y="-2090"/>
                    <a:pt x="8199" y="-367"/>
                    <a:pt x="7753" y="429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69" name="Google Shape;269;p8"/>
            <p:cNvSpPr/>
            <p:nvPr/>
          </p:nvSpPr>
          <p:spPr>
            <a:xfrm>
              <a:off x="2362175" y="3297278"/>
              <a:ext cx="4031" cy="5238"/>
            </a:xfrm>
            <a:custGeom>
              <a:avLst/>
              <a:gdLst/>
              <a:ahLst/>
              <a:cxnLst/>
              <a:rect l="l" t="t" r="r" b="b"/>
              <a:pathLst>
                <a:path w="4031" h="5238" extrusionOk="0">
                  <a:moveTo>
                    <a:pt x="3111" y="104"/>
                  </a:moveTo>
                  <a:cubicBezTo>
                    <a:pt x="4004" y="870"/>
                    <a:pt x="4387" y="3996"/>
                    <a:pt x="3621" y="4953"/>
                  </a:cubicBezTo>
                  <a:cubicBezTo>
                    <a:pt x="-334" y="6803"/>
                    <a:pt x="-1802" y="-980"/>
                    <a:pt x="3111" y="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0" name="Google Shape;270;p8"/>
            <p:cNvSpPr/>
            <p:nvPr/>
          </p:nvSpPr>
          <p:spPr>
            <a:xfrm>
              <a:off x="2660675" y="3290217"/>
              <a:ext cx="7081" cy="6144"/>
            </a:xfrm>
            <a:custGeom>
              <a:avLst/>
              <a:gdLst/>
              <a:ahLst/>
              <a:cxnLst/>
              <a:rect l="l" t="t" r="r" b="b"/>
              <a:pathLst>
                <a:path w="7081" h="6144" extrusionOk="0">
                  <a:moveTo>
                    <a:pt x="7082" y="1870"/>
                  </a:moveTo>
                  <a:cubicBezTo>
                    <a:pt x="6826" y="4230"/>
                    <a:pt x="5040" y="5442"/>
                    <a:pt x="2679" y="6144"/>
                  </a:cubicBezTo>
                  <a:cubicBezTo>
                    <a:pt x="574" y="5187"/>
                    <a:pt x="2871" y="1933"/>
                    <a:pt x="0" y="1551"/>
                  </a:cubicBezTo>
                  <a:cubicBezTo>
                    <a:pt x="1850" y="-2086"/>
                    <a:pt x="4147" y="1806"/>
                    <a:pt x="7082" y="187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1" name="Google Shape;271;p8"/>
            <p:cNvSpPr/>
            <p:nvPr/>
          </p:nvSpPr>
          <p:spPr>
            <a:xfrm>
              <a:off x="2674456" y="3301177"/>
              <a:ext cx="10471" cy="10598"/>
            </a:xfrm>
            <a:custGeom>
              <a:avLst/>
              <a:gdLst/>
              <a:ahLst/>
              <a:cxnLst/>
              <a:rect l="l" t="t" r="r" b="b"/>
              <a:pathLst>
                <a:path w="10471" h="10598" extrusionOk="0">
                  <a:moveTo>
                    <a:pt x="9059" y="10369"/>
                  </a:moveTo>
                  <a:cubicBezTo>
                    <a:pt x="7656" y="11262"/>
                    <a:pt x="7911" y="9284"/>
                    <a:pt x="6763" y="8965"/>
                  </a:cubicBezTo>
                  <a:cubicBezTo>
                    <a:pt x="6125" y="8774"/>
                    <a:pt x="5168" y="9412"/>
                    <a:pt x="4594" y="9220"/>
                  </a:cubicBezTo>
                  <a:cubicBezTo>
                    <a:pt x="3190" y="8646"/>
                    <a:pt x="2233" y="6350"/>
                    <a:pt x="0" y="6987"/>
                  </a:cubicBezTo>
                  <a:cubicBezTo>
                    <a:pt x="766" y="3223"/>
                    <a:pt x="3381" y="-668"/>
                    <a:pt x="7975" y="97"/>
                  </a:cubicBezTo>
                  <a:cubicBezTo>
                    <a:pt x="7337" y="1820"/>
                    <a:pt x="10208" y="2075"/>
                    <a:pt x="10463" y="3096"/>
                  </a:cubicBezTo>
                  <a:cubicBezTo>
                    <a:pt x="10590" y="3670"/>
                    <a:pt x="9315" y="4435"/>
                    <a:pt x="9059" y="5456"/>
                  </a:cubicBezTo>
                  <a:cubicBezTo>
                    <a:pt x="8740" y="7179"/>
                    <a:pt x="10208" y="8838"/>
                    <a:pt x="9059" y="1036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2" name="Google Shape;272;p8"/>
            <p:cNvSpPr/>
            <p:nvPr/>
          </p:nvSpPr>
          <p:spPr>
            <a:xfrm>
              <a:off x="2402800" y="3335702"/>
              <a:ext cx="6125" cy="2958"/>
            </a:xfrm>
            <a:custGeom>
              <a:avLst/>
              <a:gdLst/>
              <a:ahLst/>
              <a:cxnLst/>
              <a:rect l="l" t="t" r="r" b="b"/>
              <a:pathLst>
                <a:path w="6125" h="2958" extrusionOk="0">
                  <a:moveTo>
                    <a:pt x="0" y="470"/>
                  </a:moveTo>
                  <a:cubicBezTo>
                    <a:pt x="1467" y="-934"/>
                    <a:pt x="4275" y="1236"/>
                    <a:pt x="6125" y="1427"/>
                  </a:cubicBezTo>
                  <a:cubicBezTo>
                    <a:pt x="6189" y="3086"/>
                    <a:pt x="3573" y="2639"/>
                    <a:pt x="1914" y="2958"/>
                  </a:cubicBezTo>
                  <a:cubicBezTo>
                    <a:pt x="829" y="2703"/>
                    <a:pt x="1914" y="-232"/>
                    <a:pt x="0" y="47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3" name="Google Shape;273;p8"/>
            <p:cNvSpPr/>
            <p:nvPr/>
          </p:nvSpPr>
          <p:spPr>
            <a:xfrm>
              <a:off x="2416321" y="3339318"/>
              <a:ext cx="3712" cy="1781"/>
            </a:xfrm>
            <a:custGeom>
              <a:avLst/>
              <a:gdLst/>
              <a:ahLst/>
              <a:cxnLst/>
              <a:rect l="l" t="t" r="r" b="b"/>
              <a:pathLst>
                <a:path w="3712" h="1781" extrusionOk="0">
                  <a:moveTo>
                    <a:pt x="3704" y="426"/>
                  </a:moveTo>
                  <a:cubicBezTo>
                    <a:pt x="3896" y="2021"/>
                    <a:pt x="833" y="2021"/>
                    <a:pt x="4" y="1383"/>
                  </a:cubicBezTo>
                  <a:cubicBezTo>
                    <a:pt x="-124" y="-212"/>
                    <a:pt x="2939" y="-275"/>
                    <a:pt x="3704" y="42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4" name="Google Shape;274;p8"/>
            <p:cNvSpPr/>
            <p:nvPr/>
          </p:nvSpPr>
          <p:spPr>
            <a:xfrm>
              <a:off x="2406688" y="3342044"/>
              <a:ext cx="3590" cy="4973"/>
            </a:xfrm>
            <a:custGeom>
              <a:avLst/>
              <a:gdLst/>
              <a:ahLst/>
              <a:cxnLst/>
              <a:rect l="l" t="t" r="r" b="b"/>
              <a:pathLst>
                <a:path w="3590" h="4973" extrusionOk="0">
                  <a:moveTo>
                    <a:pt x="578" y="189"/>
                  </a:moveTo>
                  <a:cubicBezTo>
                    <a:pt x="2045" y="-450"/>
                    <a:pt x="2045" y="763"/>
                    <a:pt x="3321" y="444"/>
                  </a:cubicBezTo>
                  <a:cubicBezTo>
                    <a:pt x="4214" y="3123"/>
                    <a:pt x="2683" y="3889"/>
                    <a:pt x="1662" y="4974"/>
                  </a:cubicBezTo>
                  <a:cubicBezTo>
                    <a:pt x="-507" y="4335"/>
                    <a:pt x="-188" y="1911"/>
                    <a:pt x="578" y="18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5" name="Google Shape;275;p8"/>
            <p:cNvSpPr/>
            <p:nvPr/>
          </p:nvSpPr>
          <p:spPr>
            <a:xfrm>
              <a:off x="2672843" y="3313268"/>
              <a:ext cx="4866" cy="5334"/>
            </a:xfrm>
            <a:custGeom>
              <a:avLst/>
              <a:gdLst/>
              <a:ahLst/>
              <a:cxnLst/>
              <a:rect l="l" t="t" r="r" b="b"/>
              <a:pathLst>
                <a:path w="4866" h="5334" extrusionOk="0">
                  <a:moveTo>
                    <a:pt x="18" y="0"/>
                  </a:moveTo>
                  <a:cubicBezTo>
                    <a:pt x="975" y="702"/>
                    <a:pt x="1358" y="2042"/>
                    <a:pt x="3400" y="1276"/>
                  </a:cubicBezTo>
                  <a:cubicBezTo>
                    <a:pt x="3910" y="2233"/>
                    <a:pt x="4548" y="3126"/>
                    <a:pt x="4867" y="4402"/>
                  </a:cubicBezTo>
                  <a:cubicBezTo>
                    <a:pt x="3655" y="4977"/>
                    <a:pt x="1294" y="5870"/>
                    <a:pt x="18" y="4913"/>
                  </a:cubicBezTo>
                  <a:cubicBezTo>
                    <a:pt x="1230" y="2488"/>
                    <a:pt x="-173" y="1531"/>
                    <a:pt x="18"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6" name="Google Shape;276;p8"/>
            <p:cNvSpPr/>
            <p:nvPr/>
          </p:nvSpPr>
          <p:spPr>
            <a:xfrm>
              <a:off x="2368603" y="3355103"/>
              <a:ext cx="7719" cy="4939"/>
            </a:xfrm>
            <a:custGeom>
              <a:avLst/>
              <a:gdLst/>
              <a:ahLst/>
              <a:cxnLst/>
              <a:rect l="l" t="t" r="r" b="b"/>
              <a:pathLst>
                <a:path w="7719" h="4939" extrusionOk="0">
                  <a:moveTo>
                    <a:pt x="7720" y="2506"/>
                  </a:moveTo>
                  <a:cubicBezTo>
                    <a:pt x="4019" y="2314"/>
                    <a:pt x="4019" y="5121"/>
                    <a:pt x="383" y="4930"/>
                  </a:cubicBezTo>
                  <a:cubicBezTo>
                    <a:pt x="255" y="3845"/>
                    <a:pt x="128" y="2761"/>
                    <a:pt x="0" y="1740"/>
                  </a:cubicBezTo>
                  <a:cubicBezTo>
                    <a:pt x="3254" y="783"/>
                    <a:pt x="6507" y="-2024"/>
                    <a:pt x="7720" y="250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7" name="Google Shape;277;p8"/>
            <p:cNvSpPr/>
            <p:nvPr/>
          </p:nvSpPr>
          <p:spPr>
            <a:xfrm>
              <a:off x="2388187" y="3369858"/>
              <a:ext cx="1725" cy="2233"/>
            </a:xfrm>
            <a:custGeom>
              <a:avLst/>
              <a:gdLst/>
              <a:ahLst/>
              <a:cxnLst/>
              <a:rect l="l" t="t" r="r" b="b"/>
              <a:pathLst>
                <a:path w="1725" h="2233" extrusionOk="0">
                  <a:moveTo>
                    <a:pt x="386" y="0"/>
                  </a:moveTo>
                  <a:cubicBezTo>
                    <a:pt x="1343" y="0"/>
                    <a:pt x="1726" y="766"/>
                    <a:pt x="1726" y="2042"/>
                  </a:cubicBezTo>
                  <a:cubicBezTo>
                    <a:pt x="1215" y="2105"/>
                    <a:pt x="641" y="2169"/>
                    <a:pt x="131" y="2233"/>
                  </a:cubicBezTo>
                  <a:cubicBezTo>
                    <a:pt x="-252" y="1085"/>
                    <a:pt x="322" y="766"/>
                    <a:pt x="386"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8" name="Google Shape;278;p8"/>
            <p:cNvSpPr/>
            <p:nvPr/>
          </p:nvSpPr>
          <p:spPr>
            <a:xfrm>
              <a:off x="2398589" y="3374223"/>
              <a:ext cx="6316" cy="6407"/>
            </a:xfrm>
            <a:custGeom>
              <a:avLst/>
              <a:gdLst/>
              <a:ahLst/>
              <a:cxnLst/>
              <a:rect l="l" t="t" r="r" b="b"/>
              <a:pathLst>
                <a:path w="6316" h="6407" extrusionOk="0">
                  <a:moveTo>
                    <a:pt x="4658" y="37"/>
                  </a:moveTo>
                  <a:cubicBezTo>
                    <a:pt x="5997" y="802"/>
                    <a:pt x="6189" y="3036"/>
                    <a:pt x="6317" y="5268"/>
                  </a:cubicBezTo>
                  <a:cubicBezTo>
                    <a:pt x="4402" y="6545"/>
                    <a:pt x="2552" y="6736"/>
                    <a:pt x="383" y="5907"/>
                  </a:cubicBezTo>
                  <a:cubicBezTo>
                    <a:pt x="319" y="4184"/>
                    <a:pt x="-446" y="2015"/>
                    <a:pt x="383" y="994"/>
                  </a:cubicBezTo>
                  <a:cubicBezTo>
                    <a:pt x="2106" y="930"/>
                    <a:pt x="2552" y="-218"/>
                    <a:pt x="4658" y="3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79" name="Google Shape;279;p8"/>
            <p:cNvSpPr/>
            <p:nvPr/>
          </p:nvSpPr>
          <p:spPr>
            <a:xfrm>
              <a:off x="2668322" y="3350766"/>
              <a:ext cx="2267" cy="2024"/>
            </a:xfrm>
            <a:custGeom>
              <a:avLst/>
              <a:gdLst/>
              <a:ahLst/>
              <a:cxnLst/>
              <a:rect l="l" t="t" r="r" b="b"/>
              <a:pathLst>
                <a:path w="2267" h="2024" extrusionOk="0">
                  <a:moveTo>
                    <a:pt x="2178" y="335"/>
                  </a:moveTo>
                  <a:cubicBezTo>
                    <a:pt x="2816" y="2376"/>
                    <a:pt x="-183" y="2695"/>
                    <a:pt x="9" y="590"/>
                  </a:cubicBezTo>
                  <a:cubicBezTo>
                    <a:pt x="1540" y="462"/>
                    <a:pt x="1030" y="-495"/>
                    <a:pt x="2178" y="33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0" name="Google Shape;280;p8"/>
            <p:cNvSpPr/>
            <p:nvPr/>
          </p:nvSpPr>
          <p:spPr>
            <a:xfrm>
              <a:off x="2377854" y="3382990"/>
              <a:ext cx="10399" cy="9789"/>
            </a:xfrm>
            <a:custGeom>
              <a:avLst/>
              <a:gdLst/>
              <a:ahLst/>
              <a:cxnLst/>
              <a:rect l="l" t="t" r="r" b="b"/>
              <a:pathLst>
                <a:path w="10399" h="9789" extrusionOk="0">
                  <a:moveTo>
                    <a:pt x="10399" y="8112"/>
                  </a:moveTo>
                  <a:cubicBezTo>
                    <a:pt x="8485" y="10154"/>
                    <a:pt x="3126" y="10090"/>
                    <a:pt x="702" y="9197"/>
                  </a:cubicBezTo>
                  <a:cubicBezTo>
                    <a:pt x="447" y="7028"/>
                    <a:pt x="255" y="4922"/>
                    <a:pt x="0" y="2753"/>
                  </a:cubicBezTo>
                  <a:cubicBezTo>
                    <a:pt x="1340" y="2179"/>
                    <a:pt x="1467" y="648"/>
                    <a:pt x="2999" y="265"/>
                  </a:cubicBezTo>
                  <a:cubicBezTo>
                    <a:pt x="4211" y="-500"/>
                    <a:pt x="4275" y="584"/>
                    <a:pt x="5295" y="1095"/>
                  </a:cubicBezTo>
                  <a:cubicBezTo>
                    <a:pt x="7337" y="2115"/>
                    <a:pt x="10399" y="3646"/>
                    <a:pt x="10399" y="811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1" name="Google Shape;281;p8"/>
            <p:cNvSpPr/>
            <p:nvPr/>
          </p:nvSpPr>
          <p:spPr>
            <a:xfrm>
              <a:off x="2392400" y="3383364"/>
              <a:ext cx="3189" cy="3719"/>
            </a:xfrm>
            <a:custGeom>
              <a:avLst/>
              <a:gdLst/>
              <a:ahLst/>
              <a:cxnLst/>
              <a:rect l="l" t="t" r="r" b="b"/>
              <a:pathLst>
                <a:path w="3189" h="3719" extrusionOk="0">
                  <a:moveTo>
                    <a:pt x="3190" y="401"/>
                  </a:moveTo>
                  <a:cubicBezTo>
                    <a:pt x="3126" y="1677"/>
                    <a:pt x="2807" y="2698"/>
                    <a:pt x="2488" y="3719"/>
                  </a:cubicBezTo>
                  <a:cubicBezTo>
                    <a:pt x="1212" y="3272"/>
                    <a:pt x="383" y="2316"/>
                    <a:pt x="0" y="721"/>
                  </a:cubicBezTo>
                  <a:cubicBezTo>
                    <a:pt x="1212" y="465"/>
                    <a:pt x="2042" y="-555"/>
                    <a:pt x="3190" y="4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2" name="Google Shape;282;p8"/>
            <p:cNvSpPr/>
            <p:nvPr/>
          </p:nvSpPr>
          <p:spPr>
            <a:xfrm>
              <a:off x="2401460" y="3381912"/>
              <a:ext cx="12255" cy="14205"/>
            </a:xfrm>
            <a:custGeom>
              <a:avLst/>
              <a:gdLst/>
              <a:ahLst/>
              <a:cxnLst/>
              <a:rect l="l" t="t" r="r" b="b"/>
              <a:pathLst>
                <a:path w="12255" h="14205" extrusionOk="0">
                  <a:moveTo>
                    <a:pt x="7975" y="13911"/>
                  </a:moveTo>
                  <a:cubicBezTo>
                    <a:pt x="4594" y="14677"/>
                    <a:pt x="2488" y="13848"/>
                    <a:pt x="766" y="12572"/>
                  </a:cubicBezTo>
                  <a:cubicBezTo>
                    <a:pt x="510" y="10211"/>
                    <a:pt x="255" y="7914"/>
                    <a:pt x="0" y="5554"/>
                  </a:cubicBezTo>
                  <a:cubicBezTo>
                    <a:pt x="1467" y="3512"/>
                    <a:pt x="2679" y="-124"/>
                    <a:pt x="5933" y="3"/>
                  </a:cubicBezTo>
                  <a:cubicBezTo>
                    <a:pt x="7528" y="67"/>
                    <a:pt x="7018" y="1024"/>
                    <a:pt x="8804" y="1343"/>
                  </a:cubicBezTo>
                  <a:cubicBezTo>
                    <a:pt x="9697" y="2683"/>
                    <a:pt x="10910" y="3640"/>
                    <a:pt x="11930" y="4788"/>
                  </a:cubicBezTo>
                  <a:cubicBezTo>
                    <a:pt x="13398" y="10147"/>
                    <a:pt x="9506" y="11040"/>
                    <a:pt x="7975" y="1391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3" name="Google Shape;283;p8"/>
            <p:cNvSpPr/>
            <p:nvPr/>
          </p:nvSpPr>
          <p:spPr>
            <a:xfrm>
              <a:off x="2673337" y="3354140"/>
              <a:ext cx="11554" cy="7378"/>
            </a:xfrm>
            <a:custGeom>
              <a:avLst/>
              <a:gdLst/>
              <a:ahLst/>
              <a:cxnLst/>
              <a:rect l="l" t="t" r="r" b="b"/>
              <a:pathLst>
                <a:path w="11554" h="7378" extrusionOk="0">
                  <a:moveTo>
                    <a:pt x="11518" y="3532"/>
                  </a:moveTo>
                  <a:cubicBezTo>
                    <a:pt x="11837" y="5382"/>
                    <a:pt x="9923" y="5510"/>
                    <a:pt x="9732" y="6977"/>
                  </a:cubicBezTo>
                  <a:cubicBezTo>
                    <a:pt x="8520" y="6913"/>
                    <a:pt x="7627" y="7487"/>
                    <a:pt x="6478" y="7360"/>
                  </a:cubicBezTo>
                  <a:cubicBezTo>
                    <a:pt x="5521" y="7232"/>
                    <a:pt x="4883" y="6530"/>
                    <a:pt x="3607" y="6020"/>
                  </a:cubicBezTo>
                  <a:cubicBezTo>
                    <a:pt x="1948" y="5318"/>
                    <a:pt x="991" y="5701"/>
                    <a:pt x="162" y="4234"/>
                  </a:cubicBezTo>
                  <a:cubicBezTo>
                    <a:pt x="-348" y="2320"/>
                    <a:pt x="481" y="1554"/>
                    <a:pt x="800" y="342"/>
                  </a:cubicBezTo>
                  <a:cubicBezTo>
                    <a:pt x="2012" y="342"/>
                    <a:pt x="3097" y="-105"/>
                    <a:pt x="3990" y="23"/>
                  </a:cubicBezTo>
                  <a:cubicBezTo>
                    <a:pt x="5266" y="150"/>
                    <a:pt x="5202" y="980"/>
                    <a:pt x="6351" y="1362"/>
                  </a:cubicBezTo>
                  <a:cubicBezTo>
                    <a:pt x="7244" y="1682"/>
                    <a:pt x="8520" y="1044"/>
                    <a:pt x="9604" y="1554"/>
                  </a:cubicBezTo>
                  <a:cubicBezTo>
                    <a:pt x="10625" y="1937"/>
                    <a:pt x="10753" y="2830"/>
                    <a:pt x="11518" y="353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4" name="Google Shape;284;p8"/>
            <p:cNvSpPr/>
            <p:nvPr/>
          </p:nvSpPr>
          <p:spPr>
            <a:xfrm>
              <a:off x="2698444" y="3351356"/>
              <a:ext cx="4532" cy="4159"/>
            </a:xfrm>
            <a:custGeom>
              <a:avLst/>
              <a:gdLst/>
              <a:ahLst/>
              <a:cxnLst/>
              <a:rect l="l" t="t" r="r" b="b"/>
              <a:pathLst>
                <a:path w="4532" h="4159" extrusionOk="0">
                  <a:moveTo>
                    <a:pt x="3700" y="0"/>
                  </a:moveTo>
                  <a:cubicBezTo>
                    <a:pt x="3445" y="1595"/>
                    <a:pt x="4594" y="1340"/>
                    <a:pt x="4530" y="2616"/>
                  </a:cubicBezTo>
                  <a:cubicBezTo>
                    <a:pt x="3700" y="3445"/>
                    <a:pt x="2871" y="4274"/>
                    <a:pt x="893" y="4147"/>
                  </a:cubicBezTo>
                  <a:cubicBezTo>
                    <a:pt x="191" y="3573"/>
                    <a:pt x="64" y="2297"/>
                    <a:pt x="0" y="957"/>
                  </a:cubicBezTo>
                  <a:cubicBezTo>
                    <a:pt x="574" y="127"/>
                    <a:pt x="2233" y="191"/>
                    <a:pt x="370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5" name="Google Shape;285;p8"/>
            <p:cNvSpPr/>
            <p:nvPr/>
          </p:nvSpPr>
          <p:spPr>
            <a:xfrm>
              <a:off x="2689070" y="3354929"/>
              <a:ext cx="4157" cy="4848"/>
            </a:xfrm>
            <a:custGeom>
              <a:avLst/>
              <a:gdLst/>
              <a:ahLst/>
              <a:cxnLst/>
              <a:rect l="l" t="t" r="r" b="b"/>
              <a:pathLst>
                <a:path w="4157" h="4848" extrusionOk="0">
                  <a:moveTo>
                    <a:pt x="379" y="0"/>
                  </a:moveTo>
                  <a:cubicBezTo>
                    <a:pt x="2612" y="319"/>
                    <a:pt x="4335" y="1148"/>
                    <a:pt x="4143" y="4466"/>
                  </a:cubicBezTo>
                  <a:cubicBezTo>
                    <a:pt x="3059" y="4593"/>
                    <a:pt x="1974" y="4721"/>
                    <a:pt x="953" y="4849"/>
                  </a:cubicBezTo>
                  <a:cubicBezTo>
                    <a:pt x="-4" y="4083"/>
                    <a:pt x="-323" y="957"/>
                    <a:pt x="37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6" name="Google Shape;286;p8"/>
            <p:cNvSpPr/>
            <p:nvPr/>
          </p:nvSpPr>
          <p:spPr>
            <a:xfrm>
              <a:off x="2718637" y="3357671"/>
              <a:ext cx="4242" cy="5385"/>
            </a:xfrm>
            <a:custGeom>
              <a:avLst/>
              <a:gdLst/>
              <a:ahLst/>
              <a:cxnLst/>
              <a:rect l="l" t="t" r="r" b="b"/>
              <a:pathLst>
                <a:path w="4242" h="5385" extrusionOk="0">
                  <a:moveTo>
                    <a:pt x="478" y="1"/>
                  </a:moveTo>
                  <a:cubicBezTo>
                    <a:pt x="2966" y="-63"/>
                    <a:pt x="3349" y="2489"/>
                    <a:pt x="4242" y="4467"/>
                  </a:cubicBezTo>
                  <a:cubicBezTo>
                    <a:pt x="2966" y="4595"/>
                    <a:pt x="2775" y="5552"/>
                    <a:pt x="1052" y="5360"/>
                  </a:cubicBezTo>
                  <a:cubicBezTo>
                    <a:pt x="-160" y="3191"/>
                    <a:pt x="-288" y="2298"/>
                    <a:pt x="478" y="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7" name="Google Shape;287;p8"/>
            <p:cNvSpPr/>
            <p:nvPr/>
          </p:nvSpPr>
          <p:spPr>
            <a:xfrm>
              <a:off x="2349884" y="3411494"/>
              <a:ext cx="3982" cy="4568"/>
            </a:xfrm>
            <a:custGeom>
              <a:avLst/>
              <a:gdLst/>
              <a:ahLst/>
              <a:cxnLst/>
              <a:rect l="l" t="t" r="r" b="b"/>
              <a:pathLst>
                <a:path w="3982" h="4568" extrusionOk="0">
                  <a:moveTo>
                    <a:pt x="346" y="153"/>
                  </a:moveTo>
                  <a:cubicBezTo>
                    <a:pt x="3025" y="-486"/>
                    <a:pt x="3982" y="918"/>
                    <a:pt x="3982" y="3598"/>
                  </a:cubicBezTo>
                  <a:cubicBezTo>
                    <a:pt x="2770" y="3917"/>
                    <a:pt x="2068" y="4682"/>
                    <a:pt x="282" y="4554"/>
                  </a:cubicBezTo>
                  <a:cubicBezTo>
                    <a:pt x="218" y="2959"/>
                    <a:pt x="-356" y="1046"/>
                    <a:pt x="346" y="15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8" name="Google Shape;288;p8"/>
            <p:cNvSpPr/>
            <p:nvPr/>
          </p:nvSpPr>
          <p:spPr>
            <a:xfrm>
              <a:off x="2362128" y="3419557"/>
              <a:ext cx="3296" cy="2617"/>
            </a:xfrm>
            <a:custGeom>
              <a:avLst/>
              <a:gdLst/>
              <a:ahLst/>
              <a:cxnLst/>
              <a:rect l="l" t="t" r="r" b="b"/>
              <a:pathLst>
                <a:path w="3296" h="2617" extrusionOk="0">
                  <a:moveTo>
                    <a:pt x="415" y="0"/>
                  </a:moveTo>
                  <a:cubicBezTo>
                    <a:pt x="1436" y="383"/>
                    <a:pt x="2137" y="1148"/>
                    <a:pt x="3286" y="1340"/>
                  </a:cubicBezTo>
                  <a:cubicBezTo>
                    <a:pt x="3477" y="2807"/>
                    <a:pt x="925" y="2871"/>
                    <a:pt x="96" y="2233"/>
                  </a:cubicBezTo>
                  <a:cubicBezTo>
                    <a:pt x="-223" y="1084"/>
                    <a:pt x="351" y="766"/>
                    <a:pt x="415"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89" name="Google Shape;289;p8"/>
            <p:cNvSpPr/>
            <p:nvPr/>
          </p:nvSpPr>
          <p:spPr>
            <a:xfrm>
              <a:off x="2354695" y="3421108"/>
              <a:ext cx="5364" cy="2012"/>
            </a:xfrm>
            <a:custGeom>
              <a:avLst/>
              <a:gdLst/>
              <a:ahLst/>
              <a:cxnLst/>
              <a:rect l="l" t="t" r="r" b="b"/>
              <a:pathLst>
                <a:path w="5364" h="2012" extrusionOk="0">
                  <a:moveTo>
                    <a:pt x="5359" y="363"/>
                  </a:moveTo>
                  <a:cubicBezTo>
                    <a:pt x="5551" y="1830"/>
                    <a:pt x="0" y="2915"/>
                    <a:pt x="0" y="937"/>
                  </a:cubicBezTo>
                  <a:cubicBezTo>
                    <a:pt x="829" y="44"/>
                    <a:pt x="4275" y="-339"/>
                    <a:pt x="5359" y="36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0" name="Google Shape;290;p8"/>
            <p:cNvSpPr/>
            <p:nvPr/>
          </p:nvSpPr>
          <p:spPr>
            <a:xfrm>
              <a:off x="2379641" y="3420706"/>
              <a:ext cx="2163" cy="2296"/>
            </a:xfrm>
            <a:custGeom>
              <a:avLst/>
              <a:gdLst/>
              <a:ahLst/>
              <a:cxnLst/>
              <a:rect l="l" t="t" r="r" b="b"/>
              <a:pathLst>
                <a:path w="2163" h="2296" extrusionOk="0">
                  <a:moveTo>
                    <a:pt x="2042" y="0"/>
                  </a:moveTo>
                  <a:cubicBezTo>
                    <a:pt x="2361" y="1403"/>
                    <a:pt x="2105" y="2297"/>
                    <a:pt x="638" y="2297"/>
                  </a:cubicBezTo>
                  <a:cubicBezTo>
                    <a:pt x="638" y="1659"/>
                    <a:pt x="447" y="1340"/>
                    <a:pt x="0" y="1276"/>
                  </a:cubicBezTo>
                  <a:cubicBezTo>
                    <a:pt x="64" y="319"/>
                    <a:pt x="829"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1" name="Google Shape;291;p8"/>
            <p:cNvSpPr/>
            <p:nvPr/>
          </p:nvSpPr>
          <p:spPr>
            <a:xfrm>
              <a:off x="2462447" y="3411516"/>
              <a:ext cx="3194" cy="1446"/>
            </a:xfrm>
            <a:custGeom>
              <a:avLst/>
              <a:gdLst/>
              <a:ahLst/>
              <a:cxnLst/>
              <a:rect l="l" t="t" r="r" b="b"/>
              <a:pathLst>
                <a:path w="3194" h="1446" extrusionOk="0">
                  <a:moveTo>
                    <a:pt x="3195" y="385"/>
                  </a:moveTo>
                  <a:cubicBezTo>
                    <a:pt x="2939" y="2363"/>
                    <a:pt x="1663" y="895"/>
                    <a:pt x="5" y="1278"/>
                  </a:cubicBezTo>
                  <a:cubicBezTo>
                    <a:pt x="-123" y="-189"/>
                    <a:pt x="2429" y="-253"/>
                    <a:pt x="3195" y="38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2" name="Google Shape;292;p8"/>
            <p:cNvSpPr/>
            <p:nvPr/>
          </p:nvSpPr>
          <p:spPr>
            <a:xfrm>
              <a:off x="2421646" y="3421088"/>
              <a:ext cx="3227" cy="2743"/>
            </a:xfrm>
            <a:custGeom>
              <a:avLst/>
              <a:gdLst/>
              <a:ahLst/>
              <a:cxnLst/>
              <a:rect l="l" t="t" r="r" b="b"/>
              <a:pathLst>
                <a:path w="3227" h="2743" extrusionOk="0">
                  <a:moveTo>
                    <a:pt x="357" y="0"/>
                  </a:moveTo>
                  <a:cubicBezTo>
                    <a:pt x="1505" y="191"/>
                    <a:pt x="2207" y="957"/>
                    <a:pt x="3228" y="1340"/>
                  </a:cubicBezTo>
                  <a:cubicBezTo>
                    <a:pt x="2845" y="2169"/>
                    <a:pt x="2016" y="2679"/>
                    <a:pt x="676" y="2743"/>
                  </a:cubicBezTo>
                  <a:cubicBezTo>
                    <a:pt x="-90" y="2042"/>
                    <a:pt x="-217" y="766"/>
                    <a:pt x="35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3" name="Google Shape;293;p8"/>
            <p:cNvSpPr/>
            <p:nvPr/>
          </p:nvSpPr>
          <p:spPr>
            <a:xfrm>
              <a:off x="2368091" y="3428358"/>
              <a:ext cx="12844" cy="18147"/>
            </a:xfrm>
            <a:custGeom>
              <a:avLst/>
              <a:gdLst/>
              <a:ahLst/>
              <a:cxnLst/>
              <a:rect l="l" t="t" r="r" b="b"/>
              <a:pathLst>
                <a:path w="12844" h="18147" extrusionOk="0">
                  <a:moveTo>
                    <a:pt x="3064" y="4"/>
                  </a:moveTo>
                  <a:cubicBezTo>
                    <a:pt x="5297" y="-60"/>
                    <a:pt x="6828" y="642"/>
                    <a:pt x="8615" y="1025"/>
                  </a:cubicBezTo>
                  <a:cubicBezTo>
                    <a:pt x="8742" y="2301"/>
                    <a:pt x="8870" y="3513"/>
                    <a:pt x="9061" y="4789"/>
                  </a:cubicBezTo>
                  <a:cubicBezTo>
                    <a:pt x="9572" y="6447"/>
                    <a:pt x="10975" y="6894"/>
                    <a:pt x="11613" y="8298"/>
                  </a:cubicBezTo>
                  <a:cubicBezTo>
                    <a:pt x="11805" y="9191"/>
                    <a:pt x="11677" y="10148"/>
                    <a:pt x="11932" y="10977"/>
                  </a:cubicBezTo>
                  <a:cubicBezTo>
                    <a:pt x="12507" y="12955"/>
                    <a:pt x="13400" y="12190"/>
                    <a:pt x="12379" y="14742"/>
                  </a:cubicBezTo>
                  <a:cubicBezTo>
                    <a:pt x="11486" y="15316"/>
                    <a:pt x="11167" y="16400"/>
                    <a:pt x="9253" y="16145"/>
                  </a:cubicBezTo>
                  <a:cubicBezTo>
                    <a:pt x="7977" y="16592"/>
                    <a:pt x="8359" y="18378"/>
                    <a:pt x="6190" y="18123"/>
                  </a:cubicBezTo>
                  <a:cubicBezTo>
                    <a:pt x="3766" y="17868"/>
                    <a:pt x="2618" y="16081"/>
                    <a:pt x="1916" y="13721"/>
                  </a:cubicBezTo>
                  <a:cubicBezTo>
                    <a:pt x="1597" y="12508"/>
                    <a:pt x="-62" y="12955"/>
                    <a:pt x="2" y="11232"/>
                  </a:cubicBezTo>
                  <a:cubicBezTo>
                    <a:pt x="448" y="9127"/>
                    <a:pt x="1661" y="7660"/>
                    <a:pt x="3319" y="6511"/>
                  </a:cubicBezTo>
                  <a:cubicBezTo>
                    <a:pt x="3894" y="3960"/>
                    <a:pt x="2235" y="2492"/>
                    <a:pt x="3064" y="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4" name="Google Shape;294;p8"/>
            <p:cNvSpPr/>
            <p:nvPr/>
          </p:nvSpPr>
          <p:spPr>
            <a:xfrm>
              <a:off x="2392528" y="3423865"/>
              <a:ext cx="32615" cy="24464"/>
            </a:xfrm>
            <a:custGeom>
              <a:avLst/>
              <a:gdLst/>
              <a:ahLst/>
              <a:cxnLst/>
              <a:rect l="l" t="t" r="r" b="b"/>
              <a:pathLst>
                <a:path w="32615" h="24464" extrusionOk="0">
                  <a:moveTo>
                    <a:pt x="0" y="5964"/>
                  </a:moveTo>
                  <a:cubicBezTo>
                    <a:pt x="2105" y="5070"/>
                    <a:pt x="4466" y="4305"/>
                    <a:pt x="6189" y="3093"/>
                  </a:cubicBezTo>
                  <a:cubicBezTo>
                    <a:pt x="14355" y="3475"/>
                    <a:pt x="20161" y="-2075"/>
                    <a:pt x="26094" y="860"/>
                  </a:cubicBezTo>
                  <a:cubicBezTo>
                    <a:pt x="27242" y="3667"/>
                    <a:pt x="29858" y="4752"/>
                    <a:pt x="31644" y="6793"/>
                  </a:cubicBezTo>
                  <a:cubicBezTo>
                    <a:pt x="33239" y="12152"/>
                    <a:pt x="32729" y="17384"/>
                    <a:pt x="31134" y="21531"/>
                  </a:cubicBezTo>
                  <a:cubicBezTo>
                    <a:pt x="28582" y="22105"/>
                    <a:pt x="27306" y="24082"/>
                    <a:pt x="24945" y="24402"/>
                  </a:cubicBezTo>
                  <a:cubicBezTo>
                    <a:pt x="21947" y="24848"/>
                    <a:pt x="19841" y="22743"/>
                    <a:pt x="16651" y="23190"/>
                  </a:cubicBezTo>
                  <a:cubicBezTo>
                    <a:pt x="16141" y="21276"/>
                    <a:pt x="13908" y="21977"/>
                    <a:pt x="12632" y="21467"/>
                  </a:cubicBezTo>
                  <a:cubicBezTo>
                    <a:pt x="11292" y="20893"/>
                    <a:pt x="10591" y="18851"/>
                    <a:pt x="8613" y="19744"/>
                  </a:cubicBezTo>
                  <a:cubicBezTo>
                    <a:pt x="6954" y="16108"/>
                    <a:pt x="3381" y="14832"/>
                    <a:pt x="766" y="12471"/>
                  </a:cubicBezTo>
                  <a:cubicBezTo>
                    <a:pt x="510" y="10238"/>
                    <a:pt x="255" y="8133"/>
                    <a:pt x="0" y="596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5" name="Google Shape;295;p8"/>
            <p:cNvSpPr/>
            <p:nvPr/>
          </p:nvSpPr>
          <p:spPr>
            <a:xfrm>
              <a:off x="2382902" y="3429848"/>
              <a:ext cx="3822" cy="4256"/>
            </a:xfrm>
            <a:custGeom>
              <a:avLst/>
              <a:gdLst/>
              <a:ahLst/>
              <a:cxnLst/>
              <a:rect l="l" t="t" r="r" b="b"/>
              <a:pathLst>
                <a:path w="3822" h="4256" extrusionOk="0">
                  <a:moveTo>
                    <a:pt x="3629" y="108"/>
                  </a:moveTo>
                  <a:cubicBezTo>
                    <a:pt x="4203" y="2724"/>
                    <a:pt x="3565" y="4319"/>
                    <a:pt x="822" y="4255"/>
                  </a:cubicBezTo>
                  <a:cubicBezTo>
                    <a:pt x="-965" y="2277"/>
                    <a:pt x="247" y="-594"/>
                    <a:pt x="3629"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6" name="Google Shape;296;p8"/>
            <p:cNvSpPr/>
            <p:nvPr/>
          </p:nvSpPr>
          <p:spPr>
            <a:xfrm>
              <a:off x="2461973" y="3426958"/>
              <a:ext cx="2137" cy="2233"/>
            </a:xfrm>
            <a:custGeom>
              <a:avLst/>
              <a:gdLst/>
              <a:ahLst/>
              <a:cxnLst/>
              <a:rect l="l" t="t" r="r" b="b"/>
              <a:pathLst>
                <a:path w="2137" h="2233" extrusionOk="0">
                  <a:moveTo>
                    <a:pt x="415" y="0"/>
                  </a:moveTo>
                  <a:cubicBezTo>
                    <a:pt x="1117" y="128"/>
                    <a:pt x="1372" y="829"/>
                    <a:pt x="2137" y="893"/>
                  </a:cubicBezTo>
                  <a:cubicBezTo>
                    <a:pt x="1882" y="1659"/>
                    <a:pt x="1117" y="2042"/>
                    <a:pt x="96" y="2233"/>
                  </a:cubicBezTo>
                  <a:cubicBezTo>
                    <a:pt x="-223" y="1148"/>
                    <a:pt x="351" y="766"/>
                    <a:pt x="415"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7" name="Google Shape;297;p8"/>
            <p:cNvSpPr/>
            <p:nvPr/>
          </p:nvSpPr>
          <p:spPr>
            <a:xfrm>
              <a:off x="2451287" y="3428489"/>
              <a:ext cx="2233" cy="1762"/>
            </a:xfrm>
            <a:custGeom>
              <a:avLst/>
              <a:gdLst/>
              <a:ahLst/>
              <a:cxnLst/>
              <a:rect l="l" t="t" r="r" b="b"/>
              <a:pathLst>
                <a:path w="2233" h="1762" extrusionOk="0">
                  <a:moveTo>
                    <a:pt x="2042" y="0"/>
                  </a:moveTo>
                  <a:cubicBezTo>
                    <a:pt x="2105" y="574"/>
                    <a:pt x="2169" y="1085"/>
                    <a:pt x="2233" y="1659"/>
                  </a:cubicBezTo>
                  <a:cubicBezTo>
                    <a:pt x="1148" y="1978"/>
                    <a:pt x="766" y="1468"/>
                    <a:pt x="0" y="1340"/>
                  </a:cubicBezTo>
                  <a:cubicBezTo>
                    <a:pt x="0" y="383"/>
                    <a:pt x="766"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8" name="Google Shape;298;p8"/>
            <p:cNvSpPr/>
            <p:nvPr/>
          </p:nvSpPr>
          <p:spPr>
            <a:xfrm>
              <a:off x="2438974" y="3435067"/>
              <a:ext cx="4848" cy="4651"/>
            </a:xfrm>
            <a:custGeom>
              <a:avLst/>
              <a:gdLst/>
              <a:ahLst/>
              <a:cxnLst/>
              <a:rect l="l" t="t" r="r" b="b"/>
              <a:pathLst>
                <a:path w="4848" h="4651" extrusionOk="0">
                  <a:moveTo>
                    <a:pt x="4849" y="1014"/>
                  </a:moveTo>
                  <a:cubicBezTo>
                    <a:pt x="4402" y="2800"/>
                    <a:pt x="1659" y="2736"/>
                    <a:pt x="1467" y="4650"/>
                  </a:cubicBezTo>
                  <a:cubicBezTo>
                    <a:pt x="-64" y="4714"/>
                    <a:pt x="255" y="2481"/>
                    <a:pt x="0" y="1014"/>
                  </a:cubicBezTo>
                  <a:cubicBezTo>
                    <a:pt x="2297" y="-71"/>
                    <a:pt x="3126" y="-581"/>
                    <a:pt x="4849" y="101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99" name="Google Shape;299;p8"/>
            <p:cNvSpPr/>
            <p:nvPr/>
          </p:nvSpPr>
          <p:spPr>
            <a:xfrm>
              <a:off x="2460557" y="3437932"/>
              <a:ext cx="2146" cy="3189"/>
            </a:xfrm>
            <a:custGeom>
              <a:avLst/>
              <a:gdLst/>
              <a:ahLst/>
              <a:cxnLst/>
              <a:rect l="l" t="t" r="r" b="b"/>
              <a:pathLst>
                <a:path w="2146" h="3189" extrusionOk="0">
                  <a:moveTo>
                    <a:pt x="874" y="0"/>
                  </a:moveTo>
                  <a:cubicBezTo>
                    <a:pt x="1959" y="319"/>
                    <a:pt x="2597" y="2169"/>
                    <a:pt x="1768" y="3190"/>
                  </a:cubicBezTo>
                  <a:cubicBezTo>
                    <a:pt x="1321" y="2935"/>
                    <a:pt x="810" y="2743"/>
                    <a:pt x="109" y="2807"/>
                  </a:cubicBezTo>
                  <a:cubicBezTo>
                    <a:pt x="-465" y="1212"/>
                    <a:pt x="1448" y="1595"/>
                    <a:pt x="87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0" name="Google Shape;300;p8"/>
            <p:cNvSpPr/>
            <p:nvPr/>
          </p:nvSpPr>
          <p:spPr>
            <a:xfrm>
              <a:off x="2421452" y="3453754"/>
              <a:ext cx="1639" cy="3318"/>
            </a:xfrm>
            <a:custGeom>
              <a:avLst/>
              <a:gdLst/>
              <a:ahLst/>
              <a:cxnLst/>
              <a:rect l="l" t="t" r="r" b="b"/>
              <a:pathLst>
                <a:path w="1639" h="3318" extrusionOk="0">
                  <a:moveTo>
                    <a:pt x="359" y="0"/>
                  </a:moveTo>
                  <a:cubicBezTo>
                    <a:pt x="1635" y="319"/>
                    <a:pt x="2529" y="3381"/>
                    <a:pt x="168" y="3318"/>
                  </a:cubicBezTo>
                  <a:cubicBezTo>
                    <a:pt x="-23" y="1978"/>
                    <a:pt x="-151" y="702"/>
                    <a:pt x="35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1" name="Google Shape;301;p8"/>
            <p:cNvSpPr/>
            <p:nvPr/>
          </p:nvSpPr>
          <p:spPr>
            <a:xfrm>
              <a:off x="2515619" y="3447245"/>
              <a:ext cx="5783" cy="5102"/>
            </a:xfrm>
            <a:custGeom>
              <a:avLst/>
              <a:gdLst/>
              <a:ahLst/>
              <a:cxnLst/>
              <a:rect l="l" t="t" r="r" b="b"/>
              <a:pathLst>
                <a:path w="5783" h="5102" extrusionOk="0">
                  <a:moveTo>
                    <a:pt x="5783" y="1469"/>
                  </a:moveTo>
                  <a:cubicBezTo>
                    <a:pt x="5656" y="4021"/>
                    <a:pt x="3040" y="5871"/>
                    <a:pt x="169" y="4786"/>
                  </a:cubicBezTo>
                  <a:cubicBezTo>
                    <a:pt x="-916" y="-63"/>
                    <a:pt x="3487" y="-1338"/>
                    <a:pt x="5783" y="146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2" name="Google Shape;302;p8"/>
            <p:cNvSpPr/>
            <p:nvPr/>
          </p:nvSpPr>
          <p:spPr>
            <a:xfrm>
              <a:off x="2506346" y="3453628"/>
              <a:ext cx="5486" cy="5804"/>
            </a:xfrm>
            <a:custGeom>
              <a:avLst/>
              <a:gdLst/>
              <a:ahLst/>
              <a:cxnLst/>
              <a:rect l="l" t="t" r="r" b="b"/>
              <a:pathLst>
                <a:path w="5486" h="5804" extrusionOk="0">
                  <a:moveTo>
                    <a:pt x="5487" y="2104"/>
                  </a:moveTo>
                  <a:cubicBezTo>
                    <a:pt x="5295" y="4273"/>
                    <a:pt x="1914" y="3826"/>
                    <a:pt x="1531" y="5804"/>
                  </a:cubicBezTo>
                  <a:cubicBezTo>
                    <a:pt x="255" y="5357"/>
                    <a:pt x="128" y="3444"/>
                    <a:pt x="0" y="1593"/>
                  </a:cubicBezTo>
                  <a:cubicBezTo>
                    <a:pt x="1467" y="-640"/>
                    <a:pt x="4466" y="-576"/>
                    <a:pt x="5487" y="2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3" name="Google Shape;303;p8"/>
            <p:cNvSpPr/>
            <p:nvPr/>
          </p:nvSpPr>
          <p:spPr>
            <a:xfrm>
              <a:off x="2382377" y="3479528"/>
              <a:ext cx="3868" cy="3572"/>
            </a:xfrm>
            <a:custGeom>
              <a:avLst/>
              <a:gdLst/>
              <a:ahLst/>
              <a:cxnLst/>
              <a:rect l="l" t="t" r="r" b="b"/>
              <a:pathLst>
                <a:path w="3868" h="3572" extrusionOk="0">
                  <a:moveTo>
                    <a:pt x="3707" y="0"/>
                  </a:moveTo>
                  <a:cubicBezTo>
                    <a:pt x="4281" y="2361"/>
                    <a:pt x="3324" y="3573"/>
                    <a:pt x="836" y="3573"/>
                  </a:cubicBezTo>
                  <a:cubicBezTo>
                    <a:pt x="326" y="2999"/>
                    <a:pt x="-57" y="2169"/>
                    <a:pt x="7" y="957"/>
                  </a:cubicBezTo>
                  <a:cubicBezTo>
                    <a:pt x="581" y="128"/>
                    <a:pt x="2240" y="128"/>
                    <a:pt x="370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4" name="Google Shape;304;p8"/>
            <p:cNvSpPr/>
            <p:nvPr/>
          </p:nvSpPr>
          <p:spPr>
            <a:xfrm>
              <a:off x="2381785" y="3487655"/>
              <a:ext cx="9927" cy="9793"/>
            </a:xfrm>
            <a:custGeom>
              <a:avLst/>
              <a:gdLst/>
              <a:ahLst/>
              <a:cxnLst/>
              <a:rect l="l" t="t" r="r" b="b"/>
              <a:pathLst>
                <a:path w="9927" h="9793" extrusionOk="0">
                  <a:moveTo>
                    <a:pt x="9786" y="2146"/>
                  </a:moveTo>
                  <a:cubicBezTo>
                    <a:pt x="10232" y="5144"/>
                    <a:pt x="9594" y="7186"/>
                    <a:pt x="8319" y="8844"/>
                  </a:cubicBezTo>
                  <a:cubicBezTo>
                    <a:pt x="6022" y="10184"/>
                    <a:pt x="2258" y="9929"/>
                    <a:pt x="216" y="9163"/>
                  </a:cubicBezTo>
                  <a:cubicBezTo>
                    <a:pt x="88" y="8079"/>
                    <a:pt x="-230" y="6420"/>
                    <a:pt x="280" y="4825"/>
                  </a:cubicBezTo>
                  <a:cubicBezTo>
                    <a:pt x="471" y="4378"/>
                    <a:pt x="1492" y="4059"/>
                    <a:pt x="1747" y="3613"/>
                  </a:cubicBezTo>
                  <a:cubicBezTo>
                    <a:pt x="2003" y="3102"/>
                    <a:pt x="1683" y="2337"/>
                    <a:pt x="2130" y="1954"/>
                  </a:cubicBezTo>
                  <a:cubicBezTo>
                    <a:pt x="2513" y="1571"/>
                    <a:pt x="3278" y="1507"/>
                    <a:pt x="3661" y="1252"/>
                  </a:cubicBezTo>
                  <a:cubicBezTo>
                    <a:pt x="5448" y="-151"/>
                    <a:pt x="7936" y="-981"/>
                    <a:pt x="9786" y="214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5" name="Google Shape;305;p8"/>
            <p:cNvSpPr/>
            <p:nvPr/>
          </p:nvSpPr>
          <p:spPr>
            <a:xfrm>
              <a:off x="2762371" y="3446417"/>
              <a:ext cx="9748" cy="8549"/>
            </a:xfrm>
            <a:custGeom>
              <a:avLst/>
              <a:gdLst/>
              <a:ahLst/>
              <a:cxnLst/>
              <a:rect l="l" t="t" r="r" b="b"/>
              <a:pathLst>
                <a:path w="9748" h="8549" extrusionOk="0">
                  <a:moveTo>
                    <a:pt x="9634" y="0"/>
                  </a:moveTo>
                  <a:cubicBezTo>
                    <a:pt x="10335" y="4338"/>
                    <a:pt x="7656" y="5933"/>
                    <a:pt x="6252" y="8549"/>
                  </a:cubicBezTo>
                  <a:cubicBezTo>
                    <a:pt x="4466" y="8294"/>
                    <a:pt x="2616" y="8230"/>
                    <a:pt x="1212" y="7465"/>
                  </a:cubicBezTo>
                  <a:cubicBezTo>
                    <a:pt x="766" y="5614"/>
                    <a:pt x="0" y="4083"/>
                    <a:pt x="0" y="1595"/>
                  </a:cubicBezTo>
                  <a:cubicBezTo>
                    <a:pt x="2552" y="-1021"/>
                    <a:pt x="5295" y="511"/>
                    <a:pt x="963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6" name="Google Shape;306;p8"/>
            <p:cNvSpPr/>
            <p:nvPr/>
          </p:nvSpPr>
          <p:spPr>
            <a:xfrm>
              <a:off x="2775629" y="3451842"/>
              <a:ext cx="4115" cy="5293"/>
            </a:xfrm>
            <a:custGeom>
              <a:avLst/>
              <a:gdLst/>
              <a:ahLst/>
              <a:cxnLst/>
              <a:rect l="l" t="t" r="r" b="b"/>
              <a:pathLst>
                <a:path w="4115" h="5293" extrusionOk="0">
                  <a:moveTo>
                    <a:pt x="3011" y="5293"/>
                  </a:moveTo>
                  <a:cubicBezTo>
                    <a:pt x="1735" y="5102"/>
                    <a:pt x="1352" y="3698"/>
                    <a:pt x="76" y="3443"/>
                  </a:cubicBezTo>
                  <a:cubicBezTo>
                    <a:pt x="-434" y="1593"/>
                    <a:pt x="1799" y="1912"/>
                    <a:pt x="1289" y="62"/>
                  </a:cubicBezTo>
                  <a:cubicBezTo>
                    <a:pt x="4989" y="-576"/>
                    <a:pt x="4479" y="3890"/>
                    <a:pt x="3011" y="529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7" name="Google Shape;307;p8"/>
            <p:cNvSpPr/>
            <p:nvPr/>
          </p:nvSpPr>
          <p:spPr>
            <a:xfrm>
              <a:off x="2475212" y="3492905"/>
              <a:ext cx="3381" cy="1935"/>
            </a:xfrm>
            <a:custGeom>
              <a:avLst/>
              <a:gdLst/>
              <a:ahLst/>
              <a:cxnLst/>
              <a:rect l="l" t="t" r="r" b="b"/>
              <a:pathLst>
                <a:path w="3381" h="1935" extrusionOk="0">
                  <a:moveTo>
                    <a:pt x="3381" y="1361"/>
                  </a:moveTo>
                  <a:cubicBezTo>
                    <a:pt x="2743" y="2191"/>
                    <a:pt x="191" y="2254"/>
                    <a:pt x="0" y="659"/>
                  </a:cubicBezTo>
                  <a:cubicBezTo>
                    <a:pt x="1723" y="532"/>
                    <a:pt x="3062" y="-1127"/>
                    <a:pt x="3381" y="136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8" name="Google Shape;308;p8"/>
            <p:cNvSpPr/>
            <p:nvPr/>
          </p:nvSpPr>
          <p:spPr>
            <a:xfrm>
              <a:off x="2609495" y="3488269"/>
              <a:ext cx="4060" cy="9084"/>
            </a:xfrm>
            <a:custGeom>
              <a:avLst/>
              <a:gdLst/>
              <a:ahLst/>
              <a:cxnLst/>
              <a:rect l="l" t="t" r="r" b="b"/>
              <a:pathLst>
                <a:path w="4060" h="9084" extrusionOk="0">
                  <a:moveTo>
                    <a:pt x="1736" y="0"/>
                  </a:moveTo>
                  <a:cubicBezTo>
                    <a:pt x="4543" y="128"/>
                    <a:pt x="4160" y="6890"/>
                    <a:pt x="3841" y="8996"/>
                  </a:cubicBezTo>
                  <a:cubicBezTo>
                    <a:pt x="651" y="9634"/>
                    <a:pt x="-114" y="6699"/>
                    <a:pt x="13" y="3956"/>
                  </a:cubicBezTo>
                  <a:cubicBezTo>
                    <a:pt x="77" y="2042"/>
                    <a:pt x="1800" y="1148"/>
                    <a:pt x="1736"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09" name="Google Shape;309;p8"/>
            <p:cNvSpPr/>
            <p:nvPr/>
          </p:nvSpPr>
          <p:spPr>
            <a:xfrm>
              <a:off x="2594786" y="3496794"/>
              <a:ext cx="9489" cy="7992"/>
            </a:xfrm>
            <a:custGeom>
              <a:avLst/>
              <a:gdLst/>
              <a:ahLst/>
              <a:cxnLst/>
              <a:rect l="l" t="t" r="r" b="b"/>
              <a:pathLst>
                <a:path w="9489" h="7992" extrusionOk="0">
                  <a:moveTo>
                    <a:pt x="8215" y="534"/>
                  </a:moveTo>
                  <a:cubicBezTo>
                    <a:pt x="10257" y="2703"/>
                    <a:pt x="9619" y="5957"/>
                    <a:pt x="7896" y="7616"/>
                  </a:cubicBezTo>
                  <a:cubicBezTo>
                    <a:pt x="4004" y="8573"/>
                    <a:pt x="1708" y="7616"/>
                    <a:pt x="49" y="5766"/>
                  </a:cubicBezTo>
                  <a:cubicBezTo>
                    <a:pt x="-525" y="981"/>
                    <a:pt x="4068" y="-1060"/>
                    <a:pt x="8215" y="53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10" name="Google Shape;310;p8"/>
            <p:cNvSpPr/>
            <p:nvPr/>
          </p:nvSpPr>
          <p:spPr>
            <a:xfrm>
              <a:off x="2624246" y="3495896"/>
              <a:ext cx="3189" cy="2059"/>
            </a:xfrm>
            <a:custGeom>
              <a:avLst/>
              <a:gdLst/>
              <a:ahLst/>
              <a:cxnLst/>
              <a:rect l="l" t="t" r="r" b="b"/>
              <a:pathLst>
                <a:path w="3189" h="2059" extrusionOk="0">
                  <a:moveTo>
                    <a:pt x="3190" y="1432"/>
                  </a:moveTo>
                  <a:cubicBezTo>
                    <a:pt x="2297" y="2580"/>
                    <a:pt x="1212" y="1815"/>
                    <a:pt x="0" y="1751"/>
                  </a:cubicBezTo>
                  <a:cubicBezTo>
                    <a:pt x="191" y="411"/>
                    <a:pt x="3126" y="-1248"/>
                    <a:pt x="3190" y="143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11" name="Google Shape;311;p8"/>
            <p:cNvSpPr/>
            <p:nvPr/>
          </p:nvSpPr>
          <p:spPr>
            <a:xfrm>
              <a:off x="2358928" y="3077625"/>
              <a:ext cx="309785" cy="303382"/>
            </a:xfrm>
            <a:custGeom>
              <a:avLst/>
              <a:gdLst/>
              <a:ahLst/>
              <a:cxnLst/>
              <a:rect l="l" t="t" r="r" b="b"/>
              <a:pathLst>
                <a:path w="309785" h="303382" extrusionOk="0">
                  <a:moveTo>
                    <a:pt x="214725" y="8901"/>
                  </a:moveTo>
                  <a:cubicBezTo>
                    <a:pt x="217787" y="8263"/>
                    <a:pt x="217277" y="4754"/>
                    <a:pt x="221360" y="4882"/>
                  </a:cubicBezTo>
                  <a:cubicBezTo>
                    <a:pt x="220339" y="2075"/>
                    <a:pt x="219191" y="-541"/>
                    <a:pt x="215363" y="97"/>
                  </a:cubicBezTo>
                  <a:cubicBezTo>
                    <a:pt x="216192" y="3861"/>
                    <a:pt x="215299" y="6222"/>
                    <a:pt x="214725" y="8901"/>
                  </a:cubicBezTo>
                  <a:close/>
                  <a:moveTo>
                    <a:pt x="26007" y="43991"/>
                  </a:moveTo>
                  <a:cubicBezTo>
                    <a:pt x="26773" y="44118"/>
                    <a:pt x="27092" y="44629"/>
                    <a:pt x="28240" y="44310"/>
                  </a:cubicBezTo>
                  <a:cubicBezTo>
                    <a:pt x="28177" y="43799"/>
                    <a:pt x="28113" y="43225"/>
                    <a:pt x="28049" y="42715"/>
                  </a:cubicBezTo>
                  <a:cubicBezTo>
                    <a:pt x="26837" y="42651"/>
                    <a:pt x="26071" y="43034"/>
                    <a:pt x="26007" y="43991"/>
                  </a:cubicBezTo>
                  <a:close/>
                  <a:moveTo>
                    <a:pt x="218936" y="26893"/>
                  </a:moveTo>
                  <a:cubicBezTo>
                    <a:pt x="220850" y="26446"/>
                    <a:pt x="221807" y="25298"/>
                    <a:pt x="221807" y="23320"/>
                  </a:cubicBezTo>
                  <a:cubicBezTo>
                    <a:pt x="219319" y="21470"/>
                    <a:pt x="216575" y="24851"/>
                    <a:pt x="218936" y="26893"/>
                  </a:cubicBezTo>
                  <a:close/>
                  <a:moveTo>
                    <a:pt x="96378" y="50307"/>
                  </a:moveTo>
                  <a:cubicBezTo>
                    <a:pt x="96250" y="51838"/>
                    <a:pt x="95293" y="52667"/>
                    <a:pt x="95166" y="54262"/>
                  </a:cubicBezTo>
                  <a:cubicBezTo>
                    <a:pt x="96250" y="55092"/>
                    <a:pt x="99057" y="53943"/>
                    <a:pt x="99631" y="55411"/>
                  </a:cubicBezTo>
                  <a:cubicBezTo>
                    <a:pt x="99695" y="56113"/>
                    <a:pt x="99823" y="56814"/>
                    <a:pt x="99887" y="57580"/>
                  </a:cubicBezTo>
                  <a:cubicBezTo>
                    <a:pt x="101801" y="57006"/>
                    <a:pt x="100844" y="60068"/>
                    <a:pt x="102311" y="60004"/>
                  </a:cubicBezTo>
                  <a:cubicBezTo>
                    <a:pt x="102184" y="57133"/>
                    <a:pt x="102502" y="54199"/>
                    <a:pt x="102311" y="50243"/>
                  </a:cubicBezTo>
                  <a:cubicBezTo>
                    <a:pt x="104927" y="48967"/>
                    <a:pt x="106139" y="50434"/>
                    <a:pt x="107670" y="49669"/>
                  </a:cubicBezTo>
                  <a:cubicBezTo>
                    <a:pt x="108691" y="47436"/>
                    <a:pt x="106458" y="47691"/>
                    <a:pt x="105629" y="46096"/>
                  </a:cubicBezTo>
                  <a:cubicBezTo>
                    <a:pt x="105246" y="43735"/>
                    <a:pt x="104034" y="42396"/>
                    <a:pt x="101928" y="42204"/>
                  </a:cubicBezTo>
                  <a:cubicBezTo>
                    <a:pt x="99440" y="42970"/>
                    <a:pt x="100652" y="46543"/>
                    <a:pt x="100333" y="47819"/>
                  </a:cubicBezTo>
                  <a:cubicBezTo>
                    <a:pt x="96633" y="48967"/>
                    <a:pt x="98802" y="42779"/>
                    <a:pt x="95995" y="42842"/>
                  </a:cubicBezTo>
                  <a:cubicBezTo>
                    <a:pt x="94719" y="45075"/>
                    <a:pt x="96314" y="46798"/>
                    <a:pt x="96378" y="50307"/>
                  </a:cubicBezTo>
                  <a:close/>
                  <a:moveTo>
                    <a:pt x="128788" y="43417"/>
                  </a:moveTo>
                  <a:cubicBezTo>
                    <a:pt x="128979" y="45012"/>
                    <a:pt x="129170" y="46670"/>
                    <a:pt x="129298" y="48265"/>
                  </a:cubicBezTo>
                  <a:cubicBezTo>
                    <a:pt x="127257" y="48903"/>
                    <a:pt x="126619" y="50753"/>
                    <a:pt x="125981" y="52476"/>
                  </a:cubicBezTo>
                  <a:cubicBezTo>
                    <a:pt x="127767" y="53050"/>
                    <a:pt x="130064" y="53050"/>
                    <a:pt x="131085" y="54645"/>
                  </a:cubicBezTo>
                  <a:cubicBezTo>
                    <a:pt x="132360" y="54518"/>
                    <a:pt x="133573" y="54390"/>
                    <a:pt x="134849" y="54199"/>
                  </a:cubicBezTo>
                  <a:cubicBezTo>
                    <a:pt x="136125" y="54645"/>
                    <a:pt x="136954" y="57516"/>
                    <a:pt x="138294" y="55985"/>
                  </a:cubicBezTo>
                  <a:cubicBezTo>
                    <a:pt x="136954" y="50562"/>
                    <a:pt x="131850" y="49733"/>
                    <a:pt x="130957" y="43735"/>
                  </a:cubicBezTo>
                  <a:cubicBezTo>
                    <a:pt x="130893" y="42204"/>
                    <a:pt x="133445" y="42779"/>
                    <a:pt x="132807" y="40801"/>
                  </a:cubicBezTo>
                  <a:cubicBezTo>
                    <a:pt x="130128" y="40609"/>
                    <a:pt x="131340" y="43480"/>
                    <a:pt x="128788" y="43417"/>
                  </a:cubicBezTo>
                  <a:close/>
                  <a:moveTo>
                    <a:pt x="155966" y="43161"/>
                  </a:moveTo>
                  <a:cubicBezTo>
                    <a:pt x="156668" y="43544"/>
                    <a:pt x="157497" y="43735"/>
                    <a:pt x="158709" y="43417"/>
                  </a:cubicBezTo>
                  <a:cubicBezTo>
                    <a:pt x="158709" y="42204"/>
                    <a:pt x="158327" y="41439"/>
                    <a:pt x="157370" y="41375"/>
                  </a:cubicBezTo>
                  <a:cubicBezTo>
                    <a:pt x="157434" y="42396"/>
                    <a:pt x="155647" y="41949"/>
                    <a:pt x="155966" y="43161"/>
                  </a:cubicBezTo>
                  <a:close/>
                  <a:moveTo>
                    <a:pt x="164260" y="44374"/>
                  </a:moveTo>
                  <a:cubicBezTo>
                    <a:pt x="166302" y="44501"/>
                    <a:pt x="166748" y="46607"/>
                    <a:pt x="168853" y="46607"/>
                  </a:cubicBezTo>
                  <a:cubicBezTo>
                    <a:pt x="170385" y="44629"/>
                    <a:pt x="165217" y="41375"/>
                    <a:pt x="164260" y="44374"/>
                  </a:cubicBezTo>
                  <a:close/>
                  <a:moveTo>
                    <a:pt x="171980" y="50052"/>
                  </a:moveTo>
                  <a:cubicBezTo>
                    <a:pt x="173319" y="49988"/>
                    <a:pt x="174595" y="49860"/>
                    <a:pt x="175170" y="49158"/>
                  </a:cubicBezTo>
                  <a:cubicBezTo>
                    <a:pt x="174723" y="47053"/>
                    <a:pt x="173256" y="46224"/>
                    <a:pt x="171533" y="45777"/>
                  </a:cubicBezTo>
                  <a:cubicBezTo>
                    <a:pt x="169747" y="46734"/>
                    <a:pt x="171086" y="49095"/>
                    <a:pt x="171980" y="50052"/>
                  </a:cubicBezTo>
                  <a:close/>
                  <a:moveTo>
                    <a:pt x="139889" y="50371"/>
                  </a:moveTo>
                  <a:cubicBezTo>
                    <a:pt x="139634" y="51902"/>
                    <a:pt x="140782" y="51646"/>
                    <a:pt x="140718" y="52986"/>
                  </a:cubicBezTo>
                  <a:cubicBezTo>
                    <a:pt x="143142" y="53178"/>
                    <a:pt x="144099" y="52093"/>
                    <a:pt x="143653" y="49924"/>
                  </a:cubicBezTo>
                  <a:cubicBezTo>
                    <a:pt x="142887" y="49286"/>
                    <a:pt x="140527" y="49541"/>
                    <a:pt x="139889" y="50371"/>
                  </a:cubicBezTo>
                  <a:close/>
                  <a:moveTo>
                    <a:pt x="32196" y="69957"/>
                  </a:moveTo>
                  <a:cubicBezTo>
                    <a:pt x="33408" y="72955"/>
                    <a:pt x="35258" y="75125"/>
                    <a:pt x="39278" y="74614"/>
                  </a:cubicBezTo>
                  <a:cubicBezTo>
                    <a:pt x="39979" y="75316"/>
                    <a:pt x="40043" y="76975"/>
                    <a:pt x="41702" y="76528"/>
                  </a:cubicBezTo>
                  <a:cubicBezTo>
                    <a:pt x="44063" y="76145"/>
                    <a:pt x="44254" y="74040"/>
                    <a:pt x="46232" y="73274"/>
                  </a:cubicBezTo>
                  <a:cubicBezTo>
                    <a:pt x="48018" y="72955"/>
                    <a:pt x="50634" y="73211"/>
                    <a:pt x="51527" y="72126"/>
                  </a:cubicBezTo>
                  <a:cubicBezTo>
                    <a:pt x="51463" y="71233"/>
                    <a:pt x="51336" y="70340"/>
                    <a:pt x="51208" y="69446"/>
                  </a:cubicBezTo>
                  <a:cubicBezTo>
                    <a:pt x="49103" y="69638"/>
                    <a:pt x="46551" y="70403"/>
                    <a:pt x="45721" y="69000"/>
                  </a:cubicBezTo>
                  <a:cubicBezTo>
                    <a:pt x="46806" y="68745"/>
                    <a:pt x="45977" y="66958"/>
                    <a:pt x="47061" y="66703"/>
                  </a:cubicBezTo>
                  <a:cubicBezTo>
                    <a:pt x="46742" y="65300"/>
                    <a:pt x="49103" y="66065"/>
                    <a:pt x="48465" y="64406"/>
                  </a:cubicBezTo>
                  <a:cubicBezTo>
                    <a:pt x="46934" y="63322"/>
                    <a:pt x="44892" y="64853"/>
                    <a:pt x="43680" y="65491"/>
                  </a:cubicBezTo>
                  <a:cubicBezTo>
                    <a:pt x="42595" y="64598"/>
                    <a:pt x="40809" y="64534"/>
                    <a:pt x="39214" y="64343"/>
                  </a:cubicBezTo>
                  <a:cubicBezTo>
                    <a:pt x="38703" y="67660"/>
                    <a:pt x="34939" y="68362"/>
                    <a:pt x="32196" y="69957"/>
                  </a:cubicBezTo>
                  <a:close/>
                  <a:moveTo>
                    <a:pt x="93315" y="62110"/>
                  </a:moveTo>
                  <a:cubicBezTo>
                    <a:pt x="94464" y="62301"/>
                    <a:pt x="94528" y="63577"/>
                    <a:pt x="95548" y="62365"/>
                  </a:cubicBezTo>
                  <a:cubicBezTo>
                    <a:pt x="95740" y="60515"/>
                    <a:pt x="93252" y="60515"/>
                    <a:pt x="93315" y="62110"/>
                  </a:cubicBezTo>
                  <a:close/>
                  <a:moveTo>
                    <a:pt x="132616" y="68043"/>
                  </a:moveTo>
                  <a:cubicBezTo>
                    <a:pt x="134785" y="68298"/>
                    <a:pt x="137911" y="68553"/>
                    <a:pt x="137783" y="65810"/>
                  </a:cubicBezTo>
                  <a:cubicBezTo>
                    <a:pt x="137592" y="63641"/>
                    <a:pt x="135550" y="63768"/>
                    <a:pt x="133254" y="64151"/>
                  </a:cubicBezTo>
                  <a:cubicBezTo>
                    <a:pt x="132424" y="63385"/>
                    <a:pt x="131276" y="63003"/>
                    <a:pt x="129872" y="62875"/>
                  </a:cubicBezTo>
                  <a:cubicBezTo>
                    <a:pt x="130128" y="65491"/>
                    <a:pt x="132297" y="65619"/>
                    <a:pt x="132616" y="68043"/>
                  </a:cubicBezTo>
                  <a:close/>
                  <a:moveTo>
                    <a:pt x="191757" y="61535"/>
                  </a:moveTo>
                  <a:cubicBezTo>
                    <a:pt x="194118" y="59877"/>
                    <a:pt x="192651" y="55474"/>
                    <a:pt x="189014" y="56368"/>
                  </a:cubicBezTo>
                  <a:cubicBezTo>
                    <a:pt x="189333" y="58792"/>
                    <a:pt x="189397" y="61599"/>
                    <a:pt x="191757" y="61535"/>
                  </a:cubicBezTo>
                  <a:close/>
                  <a:moveTo>
                    <a:pt x="998" y="112575"/>
                  </a:moveTo>
                  <a:cubicBezTo>
                    <a:pt x="2912" y="112511"/>
                    <a:pt x="2210" y="110278"/>
                    <a:pt x="3997" y="110086"/>
                  </a:cubicBezTo>
                  <a:cubicBezTo>
                    <a:pt x="3486" y="108045"/>
                    <a:pt x="1509" y="107917"/>
                    <a:pt x="360" y="106705"/>
                  </a:cubicBezTo>
                  <a:cubicBezTo>
                    <a:pt x="-342" y="107853"/>
                    <a:pt x="41" y="111618"/>
                    <a:pt x="998" y="112575"/>
                  </a:cubicBezTo>
                  <a:close/>
                  <a:moveTo>
                    <a:pt x="238075" y="184731"/>
                  </a:moveTo>
                  <a:cubicBezTo>
                    <a:pt x="236672" y="185944"/>
                    <a:pt x="235842" y="185816"/>
                    <a:pt x="236799" y="188113"/>
                  </a:cubicBezTo>
                  <a:cubicBezTo>
                    <a:pt x="239989" y="188049"/>
                    <a:pt x="239989" y="185497"/>
                    <a:pt x="239415" y="182371"/>
                  </a:cubicBezTo>
                  <a:cubicBezTo>
                    <a:pt x="239479" y="180903"/>
                    <a:pt x="242159" y="180202"/>
                    <a:pt x="240627" y="178926"/>
                  </a:cubicBezTo>
                  <a:cubicBezTo>
                    <a:pt x="237565" y="180138"/>
                    <a:pt x="237629" y="177331"/>
                    <a:pt x="235077" y="177905"/>
                  </a:cubicBezTo>
                  <a:cubicBezTo>
                    <a:pt x="233227" y="181159"/>
                    <a:pt x="236481" y="182690"/>
                    <a:pt x="238075" y="184731"/>
                  </a:cubicBezTo>
                  <a:close/>
                  <a:moveTo>
                    <a:pt x="246752" y="203935"/>
                  </a:moveTo>
                  <a:cubicBezTo>
                    <a:pt x="245987" y="203807"/>
                    <a:pt x="245668" y="203297"/>
                    <a:pt x="244519" y="203616"/>
                  </a:cubicBezTo>
                  <a:cubicBezTo>
                    <a:pt x="244264" y="206678"/>
                    <a:pt x="241393" y="207635"/>
                    <a:pt x="240372" y="210060"/>
                  </a:cubicBezTo>
                  <a:cubicBezTo>
                    <a:pt x="241967" y="211782"/>
                    <a:pt x="245093" y="209422"/>
                    <a:pt x="248475" y="209741"/>
                  </a:cubicBezTo>
                  <a:cubicBezTo>
                    <a:pt x="247901" y="206040"/>
                    <a:pt x="249751" y="204254"/>
                    <a:pt x="251473" y="202340"/>
                  </a:cubicBezTo>
                  <a:cubicBezTo>
                    <a:pt x="249878" y="200043"/>
                    <a:pt x="247518" y="202659"/>
                    <a:pt x="246752" y="203935"/>
                  </a:cubicBezTo>
                  <a:close/>
                  <a:moveTo>
                    <a:pt x="305703" y="215355"/>
                  </a:moveTo>
                  <a:cubicBezTo>
                    <a:pt x="306596" y="214143"/>
                    <a:pt x="305703" y="211782"/>
                    <a:pt x="304682" y="211080"/>
                  </a:cubicBezTo>
                  <a:cubicBezTo>
                    <a:pt x="304937" y="213441"/>
                    <a:pt x="303023" y="214717"/>
                    <a:pt x="305703" y="215355"/>
                  </a:cubicBezTo>
                  <a:close/>
                  <a:moveTo>
                    <a:pt x="292560" y="248913"/>
                  </a:moveTo>
                  <a:cubicBezTo>
                    <a:pt x="293198" y="250508"/>
                    <a:pt x="295559" y="252039"/>
                    <a:pt x="296643" y="251146"/>
                  </a:cubicBezTo>
                  <a:cubicBezTo>
                    <a:pt x="296579" y="249807"/>
                    <a:pt x="296452" y="248531"/>
                    <a:pt x="295750" y="247956"/>
                  </a:cubicBezTo>
                  <a:cubicBezTo>
                    <a:pt x="294410" y="248084"/>
                    <a:pt x="293134" y="248212"/>
                    <a:pt x="292560" y="248913"/>
                  </a:cubicBezTo>
                  <a:close/>
                  <a:moveTo>
                    <a:pt x="254472" y="264034"/>
                  </a:moveTo>
                  <a:cubicBezTo>
                    <a:pt x="253068" y="265820"/>
                    <a:pt x="250516" y="266777"/>
                    <a:pt x="251346" y="270350"/>
                  </a:cubicBezTo>
                  <a:cubicBezTo>
                    <a:pt x="256832" y="271051"/>
                    <a:pt x="260405" y="266203"/>
                    <a:pt x="267806" y="266905"/>
                  </a:cubicBezTo>
                  <a:cubicBezTo>
                    <a:pt x="270039" y="266522"/>
                    <a:pt x="273165" y="266905"/>
                    <a:pt x="272399" y="264225"/>
                  </a:cubicBezTo>
                  <a:cubicBezTo>
                    <a:pt x="272017" y="262056"/>
                    <a:pt x="269337" y="263076"/>
                    <a:pt x="267359" y="263140"/>
                  </a:cubicBezTo>
                  <a:cubicBezTo>
                    <a:pt x="265190" y="263268"/>
                    <a:pt x="262638" y="263779"/>
                    <a:pt x="260916" y="263842"/>
                  </a:cubicBezTo>
                  <a:cubicBezTo>
                    <a:pt x="260788" y="262503"/>
                    <a:pt x="259512" y="262758"/>
                    <a:pt x="259129" y="262439"/>
                  </a:cubicBezTo>
                  <a:cubicBezTo>
                    <a:pt x="257789" y="261163"/>
                    <a:pt x="257917" y="259121"/>
                    <a:pt x="256067" y="259504"/>
                  </a:cubicBezTo>
                  <a:cubicBezTo>
                    <a:pt x="254982" y="260461"/>
                    <a:pt x="254217" y="261864"/>
                    <a:pt x="254472" y="264034"/>
                  </a:cubicBezTo>
                  <a:close/>
                  <a:moveTo>
                    <a:pt x="72772" y="288533"/>
                  </a:moveTo>
                  <a:cubicBezTo>
                    <a:pt x="71432" y="289745"/>
                    <a:pt x="69774" y="290765"/>
                    <a:pt x="68817" y="292233"/>
                  </a:cubicBezTo>
                  <a:cubicBezTo>
                    <a:pt x="69646" y="292424"/>
                    <a:pt x="70284" y="292871"/>
                    <a:pt x="71113" y="293062"/>
                  </a:cubicBezTo>
                  <a:cubicBezTo>
                    <a:pt x="71624" y="292169"/>
                    <a:pt x="71305" y="290574"/>
                    <a:pt x="73027" y="290638"/>
                  </a:cubicBezTo>
                  <a:cubicBezTo>
                    <a:pt x="75579" y="290447"/>
                    <a:pt x="76153" y="292807"/>
                    <a:pt x="79663" y="291531"/>
                  </a:cubicBezTo>
                  <a:cubicBezTo>
                    <a:pt x="79471" y="290255"/>
                    <a:pt x="80428" y="289872"/>
                    <a:pt x="79854" y="288213"/>
                  </a:cubicBezTo>
                  <a:cubicBezTo>
                    <a:pt x="77812" y="288277"/>
                    <a:pt x="76600" y="287384"/>
                    <a:pt x="76728" y="284768"/>
                  </a:cubicBezTo>
                  <a:cubicBezTo>
                    <a:pt x="73793" y="284768"/>
                    <a:pt x="74431" y="287576"/>
                    <a:pt x="72772" y="288533"/>
                  </a:cubicBezTo>
                  <a:close/>
                  <a:moveTo>
                    <a:pt x="229526" y="284194"/>
                  </a:moveTo>
                  <a:cubicBezTo>
                    <a:pt x="226847" y="284194"/>
                    <a:pt x="225826" y="286810"/>
                    <a:pt x="223912" y="287512"/>
                  </a:cubicBezTo>
                  <a:cubicBezTo>
                    <a:pt x="222636" y="287639"/>
                    <a:pt x="221424" y="287831"/>
                    <a:pt x="220148" y="287958"/>
                  </a:cubicBezTo>
                  <a:cubicBezTo>
                    <a:pt x="219063" y="286618"/>
                    <a:pt x="216894" y="284194"/>
                    <a:pt x="215491" y="285215"/>
                  </a:cubicBezTo>
                  <a:cubicBezTo>
                    <a:pt x="214278" y="285598"/>
                    <a:pt x="215810" y="288086"/>
                    <a:pt x="214789" y="288596"/>
                  </a:cubicBezTo>
                  <a:cubicBezTo>
                    <a:pt x="213321" y="289872"/>
                    <a:pt x="210897" y="288852"/>
                    <a:pt x="210004" y="289681"/>
                  </a:cubicBezTo>
                  <a:cubicBezTo>
                    <a:pt x="210642" y="292743"/>
                    <a:pt x="213321" y="289553"/>
                    <a:pt x="215554" y="290702"/>
                  </a:cubicBezTo>
                  <a:cubicBezTo>
                    <a:pt x="216448" y="291850"/>
                    <a:pt x="216511" y="294019"/>
                    <a:pt x="218617" y="293636"/>
                  </a:cubicBezTo>
                  <a:cubicBezTo>
                    <a:pt x="220658" y="294019"/>
                    <a:pt x="220020" y="292105"/>
                    <a:pt x="221743" y="292233"/>
                  </a:cubicBezTo>
                  <a:cubicBezTo>
                    <a:pt x="227102" y="291659"/>
                    <a:pt x="233482" y="291786"/>
                    <a:pt x="233673" y="287129"/>
                  </a:cubicBezTo>
                  <a:cubicBezTo>
                    <a:pt x="232589" y="285087"/>
                    <a:pt x="231568" y="284194"/>
                    <a:pt x="229526" y="284194"/>
                  </a:cubicBezTo>
                  <a:close/>
                  <a:moveTo>
                    <a:pt x="266721" y="285534"/>
                  </a:moveTo>
                  <a:cubicBezTo>
                    <a:pt x="266785" y="286874"/>
                    <a:pt x="267742" y="287129"/>
                    <a:pt x="268571" y="287512"/>
                  </a:cubicBezTo>
                  <a:cubicBezTo>
                    <a:pt x="268763" y="288852"/>
                    <a:pt x="268954" y="290255"/>
                    <a:pt x="270486" y="290000"/>
                  </a:cubicBezTo>
                  <a:cubicBezTo>
                    <a:pt x="271187" y="288915"/>
                    <a:pt x="271251" y="287320"/>
                    <a:pt x="271060" y="285598"/>
                  </a:cubicBezTo>
                  <a:cubicBezTo>
                    <a:pt x="270230" y="284704"/>
                    <a:pt x="267742" y="284258"/>
                    <a:pt x="266721" y="285534"/>
                  </a:cubicBezTo>
                  <a:close/>
                  <a:moveTo>
                    <a:pt x="261235" y="295359"/>
                  </a:moveTo>
                  <a:cubicBezTo>
                    <a:pt x="260852" y="297783"/>
                    <a:pt x="261043" y="300718"/>
                    <a:pt x="260469" y="303015"/>
                  </a:cubicBezTo>
                  <a:cubicBezTo>
                    <a:pt x="263468" y="304100"/>
                    <a:pt x="266849" y="302632"/>
                    <a:pt x="267806" y="300590"/>
                  </a:cubicBezTo>
                  <a:cubicBezTo>
                    <a:pt x="268699" y="301484"/>
                    <a:pt x="269273" y="302824"/>
                    <a:pt x="271251" y="302377"/>
                  </a:cubicBezTo>
                  <a:cubicBezTo>
                    <a:pt x="272655" y="301866"/>
                    <a:pt x="272336" y="300016"/>
                    <a:pt x="274250" y="299889"/>
                  </a:cubicBezTo>
                  <a:cubicBezTo>
                    <a:pt x="273675" y="297656"/>
                    <a:pt x="274250" y="296252"/>
                    <a:pt x="274186" y="294466"/>
                  </a:cubicBezTo>
                  <a:cubicBezTo>
                    <a:pt x="270230" y="293381"/>
                    <a:pt x="265381" y="293445"/>
                    <a:pt x="261235" y="295359"/>
                  </a:cubicBezTo>
                  <a:close/>
                  <a:moveTo>
                    <a:pt x="308892" y="298230"/>
                  </a:moveTo>
                  <a:cubicBezTo>
                    <a:pt x="308956" y="297464"/>
                    <a:pt x="309658" y="297209"/>
                    <a:pt x="309786" y="296508"/>
                  </a:cubicBezTo>
                  <a:cubicBezTo>
                    <a:pt x="308318" y="294913"/>
                    <a:pt x="306596" y="298103"/>
                    <a:pt x="308892" y="29823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12" name="Google Shape;312;p8"/>
            <p:cNvSpPr/>
            <p:nvPr/>
          </p:nvSpPr>
          <p:spPr>
            <a:xfrm>
              <a:off x="2517702" y="3180287"/>
              <a:ext cx="3239" cy="2958"/>
            </a:xfrm>
            <a:custGeom>
              <a:avLst/>
              <a:gdLst/>
              <a:ahLst/>
              <a:cxnLst/>
              <a:rect l="l" t="t" r="r" b="b"/>
              <a:pathLst>
                <a:path w="3239" h="2958" extrusionOk="0">
                  <a:moveTo>
                    <a:pt x="0" y="24"/>
                  </a:moveTo>
                  <a:cubicBezTo>
                    <a:pt x="1978" y="-231"/>
                    <a:pt x="3828" y="1619"/>
                    <a:pt x="3062" y="2959"/>
                  </a:cubicBezTo>
                  <a:cubicBezTo>
                    <a:pt x="2105" y="2959"/>
                    <a:pt x="1723" y="2193"/>
                    <a:pt x="1723" y="917"/>
                  </a:cubicBezTo>
                  <a:cubicBezTo>
                    <a:pt x="702" y="1236"/>
                    <a:pt x="64" y="1045"/>
                    <a:pt x="0" y="2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grpSp>
      <p:grpSp>
        <p:nvGrpSpPr>
          <p:cNvPr id="313" name="Google Shape;313;p8"/>
          <p:cNvGrpSpPr/>
          <p:nvPr/>
        </p:nvGrpSpPr>
        <p:grpSpPr>
          <a:xfrm rot="-5400000">
            <a:off x="3108791" y="5255454"/>
            <a:ext cx="481226" cy="545741"/>
            <a:chOff x="2386148" y="3019695"/>
            <a:chExt cx="435735" cy="427161"/>
          </a:xfrm>
        </p:grpSpPr>
        <p:sp>
          <p:nvSpPr>
            <p:cNvPr id="314" name="Google Shape;314;p8"/>
            <p:cNvSpPr/>
            <p:nvPr/>
          </p:nvSpPr>
          <p:spPr>
            <a:xfrm>
              <a:off x="2461495" y="3048374"/>
              <a:ext cx="2615" cy="2615"/>
            </a:xfrm>
            <a:custGeom>
              <a:avLst/>
              <a:gdLst/>
              <a:ahLst/>
              <a:cxnLst/>
              <a:rect l="l" t="t" r="r" b="b"/>
              <a:pathLst>
                <a:path w="2615" h="2615" extrusionOk="0">
                  <a:moveTo>
                    <a:pt x="893" y="0"/>
                  </a:moveTo>
                  <a:cubicBezTo>
                    <a:pt x="1659" y="64"/>
                    <a:pt x="1850" y="829"/>
                    <a:pt x="2616" y="893"/>
                  </a:cubicBezTo>
                  <a:cubicBezTo>
                    <a:pt x="2488" y="1595"/>
                    <a:pt x="1786" y="1850"/>
                    <a:pt x="1723" y="2616"/>
                  </a:cubicBezTo>
                  <a:cubicBezTo>
                    <a:pt x="957" y="2488"/>
                    <a:pt x="766" y="1786"/>
                    <a:pt x="0" y="1723"/>
                  </a:cubicBezTo>
                  <a:cubicBezTo>
                    <a:pt x="128" y="957"/>
                    <a:pt x="829" y="766"/>
                    <a:pt x="89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15" name="Google Shape;315;p8"/>
            <p:cNvSpPr/>
            <p:nvPr/>
          </p:nvSpPr>
          <p:spPr>
            <a:xfrm>
              <a:off x="2445658" y="3052404"/>
              <a:ext cx="4839" cy="6050"/>
            </a:xfrm>
            <a:custGeom>
              <a:avLst/>
              <a:gdLst/>
              <a:ahLst/>
              <a:cxnLst/>
              <a:rect l="l" t="t" r="r" b="b"/>
              <a:pathLst>
                <a:path w="4839" h="6050" extrusionOk="0">
                  <a:moveTo>
                    <a:pt x="3587" y="117"/>
                  </a:moveTo>
                  <a:cubicBezTo>
                    <a:pt x="5437" y="1649"/>
                    <a:pt x="4863" y="4009"/>
                    <a:pt x="4225" y="6051"/>
                  </a:cubicBezTo>
                  <a:cubicBezTo>
                    <a:pt x="3077" y="5859"/>
                    <a:pt x="2566" y="4902"/>
                    <a:pt x="907" y="5349"/>
                  </a:cubicBezTo>
                  <a:cubicBezTo>
                    <a:pt x="-560" y="3052"/>
                    <a:pt x="-624" y="-712"/>
                    <a:pt x="3587" y="11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16" name="Google Shape;316;p8"/>
            <p:cNvSpPr/>
            <p:nvPr/>
          </p:nvSpPr>
          <p:spPr>
            <a:xfrm>
              <a:off x="2651493" y="3093623"/>
              <a:ext cx="4063" cy="5662"/>
            </a:xfrm>
            <a:custGeom>
              <a:avLst/>
              <a:gdLst/>
              <a:ahLst/>
              <a:cxnLst/>
              <a:rect l="l" t="t" r="r" b="b"/>
              <a:pathLst>
                <a:path w="4063" h="5662" extrusionOk="0">
                  <a:moveTo>
                    <a:pt x="378" y="48"/>
                  </a:moveTo>
                  <a:cubicBezTo>
                    <a:pt x="3185" y="-462"/>
                    <a:pt x="4844" y="3175"/>
                    <a:pt x="3695" y="5663"/>
                  </a:cubicBezTo>
                  <a:cubicBezTo>
                    <a:pt x="1271" y="5663"/>
                    <a:pt x="-898" y="2728"/>
                    <a:pt x="378" y="4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17" name="Google Shape;317;p8"/>
            <p:cNvSpPr/>
            <p:nvPr/>
          </p:nvSpPr>
          <p:spPr>
            <a:xfrm>
              <a:off x="2681505" y="3097882"/>
              <a:ext cx="1870" cy="2296"/>
            </a:xfrm>
            <a:custGeom>
              <a:avLst/>
              <a:gdLst/>
              <a:ahLst/>
              <a:cxnLst/>
              <a:rect l="l" t="t" r="r" b="b"/>
              <a:pathLst>
                <a:path w="1870" h="2296" extrusionOk="0">
                  <a:moveTo>
                    <a:pt x="224" y="128"/>
                  </a:moveTo>
                  <a:cubicBezTo>
                    <a:pt x="543" y="64"/>
                    <a:pt x="926" y="0"/>
                    <a:pt x="1309" y="0"/>
                  </a:cubicBezTo>
                  <a:cubicBezTo>
                    <a:pt x="1436" y="1467"/>
                    <a:pt x="2330" y="1021"/>
                    <a:pt x="1564" y="2169"/>
                  </a:cubicBezTo>
                  <a:cubicBezTo>
                    <a:pt x="1181" y="2169"/>
                    <a:pt x="862" y="2233"/>
                    <a:pt x="479" y="2297"/>
                  </a:cubicBezTo>
                  <a:cubicBezTo>
                    <a:pt x="-541" y="1276"/>
                    <a:pt x="416" y="1531"/>
                    <a:pt x="224"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18" name="Google Shape;318;p8"/>
            <p:cNvSpPr/>
            <p:nvPr/>
          </p:nvSpPr>
          <p:spPr>
            <a:xfrm>
              <a:off x="2648107" y="3103688"/>
              <a:ext cx="2296" cy="2232"/>
            </a:xfrm>
            <a:custGeom>
              <a:avLst/>
              <a:gdLst/>
              <a:ahLst/>
              <a:cxnLst/>
              <a:rect l="l" t="t" r="r" b="b"/>
              <a:pathLst>
                <a:path w="2296" h="2232" extrusionOk="0">
                  <a:moveTo>
                    <a:pt x="510" y="128"/>
                  </a:moveTo>
                  <a:cubicBezTo>
                    <a:pt x="829" y="64"/>
                    <a:pt x="1212" y="64"/>
                    <a:pt x="1595" y="0"/>
                  </a:cubicBezTo>
                  <a:cubicBezTo>
                    <a:pt x="1531" y="446"/>
                    <a:pt x="1850" y="446"/>
                    <a:pt x="2169" y="446"/>
                  </a:cubicBezTo>
                  <a:cubicBezTo>
                    <a:pt x="2233" y="829"/>
                    <a:pt x="2233" y="1148"/>
                    <a:pt x="2297" y="1531"/>
                  </a:cubicBezTo>
                  <a:cubicBezTo>
                    <a:pt x="1850" y="1467"/>
                    <a:pt x="1786" y="1786"/>
                    <a:pt x="1786" y="2105"/>
                  </a:cubicBezTo>
                  <a:cubicBezTo>
                    <a:pt x="1404" y="2169"/>
                    <a:pt x="1084" y="2169"/>
                    <a:pt x="702" y="2233"/>
                  </a:cubicBezTo>
                  <a:cubicBezTo>
                    <a:pt x="766" y="1786"/>
                    <a:pt x="447" y="1723"/>
                    <a:pt x="128" y="1723"/>
                  </a:cubicBezTo>
                  <a:cubicBezTo>
                    <a:pt x="128" y="1404"/>
                    <a:pt x="64" y="1021"/>
                    <a:pt x="0" y="638"/>
                  </a:cubicBezTo>
                  <a:cubicBezTo>
                    <a:pt x="510" y="766"/>
                    <a:pt x="574" y="446"/>
                    <a:pt x="510"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19" name="Google Shape;319;p8"/>
            <p:cNvSpPr/>
            <p:nvPr/>
          </p:nvSpPr>
          <p:spPr>
            <a:xfrm>
              <a:off x="2715522" y="3108577"/>
              <a:ext cx="3019" cy="5257"/>
            </a:xfrm>
            <a:custGeom>
              <a:avLst/>
              <a:gdLst/>
              <a:ahLst/>
              <a:cxnLst/>
              <a:rect l="l" t="t" r="r" b="b"/>
              <a:pathLst>
                <a:path w="3019" h="5257" extrusionOk="0">
                  <a:moveTo>
                    <a:pt x="1169" y="215"/>
                  </a:moveTo>
                  <a:cubicBezTo>
                    <a:pt x="3211" y="-869"/>
                    <a:pt x="1616" y="2512"/>
                    <a:pt x="3020" y="2193"/>
                  </a:cubicBezTo>
                  <a:cubicBezTo>
                    <a:pt x="2445" y="3533"/>
                    <a:pt x="2382" y="5319"/>
                    <a:pt x="85" y="5255"/>
                  </a:cubicBezTo>
                  <a:cubicBezTo>
                    <a:pt x="-234" y="4362"/>
                    <a:pt x="404" y="4171"/>
                    <a:pt x="1042" y="4043"/>
                  </a:cubicBezTo>
                  <a:cubicBezTo>
                    <a:pt x="850" y="2576"/>
                    <a:pt x="468" y="981"/>
                    <a:pt x="1169" y="21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0" name="Google Shape;320;p8"/>
            <p:cNvSpPr/>
            <p:nvPr/>
          </p:nvSpPr>
          <p:spPr>
            <a:xfrm>
              <a:off x="2721348" y="3111727"/>
              <a:ext cx="2777" cy="1692"/>
            </a:xfrm>
            <a:custGeom>
              <a:avLst/>
              <a:gdLst/>
              <a:ahLst/>
              <a:cxnLst/>
              <a:rect l="l" t="t" r="r" b="b"/>
              <a:pathLst>
                <a:path w="2777" h="1692" extrusionOk="0">
                  <a:moveTo>
                    <a:pt x="0" y="319"/>
                  </a:moveTo>
                  <a:cubicBezTo>
                    <a:pt x="893" y="191"/>
                    <a:pt x="1786" y="128"/>
                    <a:pt x="2680" y="0"/>
                  </a:cubicBezTo>
                  <a:cubicBezTo>
                    <a:pt x="3381" y="2233"/>
                    <a:pt x="64" y="2169"/>
                    <a:pt x="0" y="31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1" name="Google Shape;321;p8"/>
            <p:cNvSpPr/>
            <p:nvPr/>
          </p:nvSpPr>
          <p:spPr>
            <a:xfrm>
              <a:off x="2466846" y="3144073"/>
              <a:ext cx="3971" cy="5422"/>
            </a:xfrm>
            <a:custGeom>
              <a:avLst/>
              <a:gdLst/>
              <a:ahLst/>
              <a:cxnLst/>
              <a:rect l="l" t="t" r="r" b="b"/>
              <a:pathLst>
                <a:path w="3971" h="5422" extrusionOk="0">
                  <a:moveTo>
                    <a:pt x="710" y="0"/>
                  </a:moveTo>
                  <a:cubicBezTo>
                    <a:pt x="1412" y="383"/>
                    <a:pt x="2241" y="511"/>
                    <a:pt x="3453" y="255"/>
                  </a:cubicBezTo>
                  <a:cubicBezTo>
                    <a:pt x="4729" y="2871"/>
                    <a:pt x="3581" y="4849"/>
                    <a:pt x="774" y="5423"/>
                  </a:cubicBezTo>
                  <a:cubicBezTo>
                    <a:pt x="-311" y="3764"/>
                    <a:pt x="-183" y="1404"/>
                    <a:pt x="71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2" name="Google Shape;322;p8"/>
            <p:cNvSpPr/>
            <p:nvPr/>
          </p:nvSpPr>
          <p:spPr>
            <a:xfrm>
              <a:off x="2705665" y="3119510"/>
              <a:ext cx="7820" cy="7112"/>
            </a:xfrm>
            <a:custGeom>
              <a:avLst/>
              <a:gdLst/>
              <a:ahLst/>
              <a:cxnLst/>
              <a:rect l="l" t="t" r="r" b="b"/>
              <a:pathLst>
                <a:path w="7820" h="7112" extrusionOk="0">
                  <a:moveTo>
                    <a:pt x="2413" y="0"/>
                  </a:moveTo>
                  <a:cubicBezTo>
                    <a:pt x="4391" y="1723"/>
                    <a:pt x="9048" y="2999"/>
                    <a:pt x="7517" y="7082"/>
                  </a:cubicBezTo>
                  <a:cubicBezTo>
                    <a:pt x="3816" y="7465"/>
                    <a:pt x="2987" y="4211"/>
                    <a:pt x="52" y="3573"/>
                  </a:cubicBezTo>
                  <a:cubicBezTo>
                    <a:pt x="-394" y="1404"/>
                    <a:pt x="2158" y="1659"/>
                    <a:pt x="241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3" name="Google Shape;323;p8"/>
            <p:cNvSpPr/>
            <p:nvPr/>
          </p:nvSpPr>
          <p:spPr>
            <a:xfrm>
              <a:off x="2571265" y="3136128"/>
              <a:ext cx="3354" cy="1846"/>
            </a:xfrm>
            <a:custGeom>
              <a:avLst/>
              <a:gdLst/>
              <a:ahLst/>
              <a:cxnLst/>
              <a:rect l="l" t="t" r="r" b="b"/>
              <a:pathLst>
                <a:path w="3354" h="1846" extrusionOk="0">
                  <a:moveTo>
                    <a:pt x="3345" y="1501"/>
                  </a:moveTo>
                  <a:cubicBezTo>
                    <a:pt x="2197" y="1310"/>
                    <a:pt x="-291" y="2777"/>
                    <a:pt x="28" y="799"/>
                  </a:cubicBezTo>
                  <a:cubicBezTo>
                    <a:pt x="730" y="-157"/>
                    <a:pt x="3537" y="-604"/>
                    <a:pt x="3345" y="15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4" name="Google Shape;324;p8"/>
            <p:cNvSpPr/>
            <p:nvPr/>
          </p:nvSpPr>
          <p:spPr>
            <a:xfrm>
              <a:off x="2497469" y="3148666"/>
              <a:ext cx="2696" cy="1594"/>
            </a:xfrm>
            <a:custGeom>
              <a:avLst/>
              <a:gdLst/>
              <a:ahLst/>
              <a:cxnLst/>
              <a:rect l="l" t="t" r="r" b="b"/>
              <a:pathLst>
                <a:path w="2696" h="1594" extrusionOk="0">
                  <a:moveTo>
                    <a:pt x="9" y="255"/>
                  </a:moveTo>
                  <a:cubicBezTo>
                    <a:pt x="902" y="191"/>
                    <a:pt x="1795" y="64"/>
                    <a:pt x="2688" y="0"/>
                  </a:cubicBezTo>
                  <a:cubicBezTo>
                    <a:pt x="2880" y="1595"/>
                    <a:pt x="-183" y="2488"/>
                    <a:pt x="9" y="25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5" name="Google Shape;325;p8"/>
            <p:cNvSpPr/>
            <p:nvPr/>
          </p:nvSpPr>
          <p:spPr>
            <a:xfrm>
              <a:off x="2603256" y="3140838"/>
              <a:ext cx="1868" cy="3745"/>
            </a:xfrm>
            <a:custGeom>
              <a:avLst/>
              <a:gdLst/>
              <a:ahLst/>
              <a:cxnLst/>
              <a:rect l="l" t="t" r="r" b="b"/>
              <a:pathLst>
                <a:path w="1868" h="3745" extrusionOk="0">
                  <a:moveTo>
                    <a:pt x="0" y="108"/>
                  </a:moveTo>
                  <a:cubicBezTo>
                    <a:pt x="2105" y="-657"/>
                    <a:pt x="2169" y="2852"/>
                    <a:pt x="1467" y="3745"/>
                  </a:cubicBezTo>
                  <a:cubicBezTo>
                    <a:pt x="-638" y="3235"/>
                    <a:pt x="255" y="2469"/>
                    <a:pt x="0"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6" name="Google Shape;326;p8"/>
            <p:cNvSpPr/>
            <p:nvPr/>
          </p:nvSpPr>
          <p:spPr>
            <a:xfrm>
              <a:off x="2593043" y="3145762"/>
              <a:ext cx="2627" cy="1661"/>
            </a:xfrm>
            <a:custGeom>
              <a:avLst/>
              <a:gdLst/>
              <a:ahLst/>
              <a:cxnLst/>
              <a:rect l="l" t="t" r="r" b="b"/>
              <a:pathLst>
                <a:path w="2627" h="1661" extrusionOk="0">
                  <a:moveTo>
                    <a:pt x="2622" y="416"/>
                  </a:moveTo>
                  <a:cubicBezTo>
                    <a:pt x="2749" y="1820"/>
                    <a:pt x="771" y="1947"/>
                    <a:pt x="6" y="1246"/>
                  </a:cubicBezTo>
                  <a:cubicBezTo>
                    <a:pt x="-122" y="-158"/>
                    <a:pt x="1856" y="-286"/>
                    <a:pt x="2622" y="41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7" name="Google Shape;327;p8"/>
            <p:cNvSpPr/>
            <p:nvPr/>
          </p:nvSpPr>
          <p:spPr>
            <a:xfrm>
              <a:off x="2500731" y="3158186"/>
              <a:ext cx="3572" cy="3114"/>
            </a:xfrm>
            <a:custGeom>
              <a:avLst/>
              <a:gdLst/>
              <a:ahLst/>
              <a:cxnLst/>
              <a:rect l="l" t="t" r="r" b="b"/>
              <a:pathLst>
                <a:path w="3572" h="3114" extrusionOk="0">
                  <a:moveTo>
                    <a:pt x="0" y="177"/>
                  </a:moveTo>
                  <a:cubicBezTo>
                    <a:pt x="2552" y="-524"/>
                    <a:pt x="3317" y="943"/>
                    <a:pt x="3573" y="3048"/>
                  </a:cubicBezTo>
                  <a:cubicBezTo>
                    <a:pt x="1276" y="3495"/>
                    <a:pt x="766" y="1581"/>
                    <a:pt x="0" y="17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8" name="Google Shape;328;p8"/>
            <p:cNvSpPr/>
            <p:nvPr/>
          </p:nvSpPr>
          <p:spPr>
            <a:xfrm>
              <a:off x="2697704" y="3137302"/>
              <a:ext cx="3930" cy="7982"/>
            </a:xfrm>
            <a:custGeom>
              <a:avLst/>
              <a:gdLst/>
              <a:ahLst/>
              <a:cxnLst/>
              <a:rect l="l" t="t" r="r" b="b"/>
              <a:pathLst>
                <a:path w="3930" h="7982" extrusionOk="0">
                  <a:moveTo>
                    <a:pt x="3675" y="391"/>
                  </a:moveTo>
                  <a:cubicBezTo>
                    <a:pt x="3420" y="3708"/>
                    <a:pt x="3930" y="4984"/>
                    <a:pt x="3930" y="7983"/>
                  </a:cubicBezTo>
                  <a:cubicBezTo>
                    <a:pt x="1697" y="6324"/>
                    <a:pt x="4249" y="2049"/>
                    <a:pt x="39" y="2432"/>
                  </a:cubicBezTo>
                  <a:cubicBezTo>
                    <a:pt x="-344" y="454"/>
                    <a:pt x="2208" y="-630"/>
                    <a:pt x="3675" y="3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29" name="Google Shape;329;p8"/>
            <p:cNvSpPr/>
            <p:nvPr/>
          </p:nvSpPr>
          <p:spPr>
            <a:xfrm>
              <a:off x="2635730" y="3149152"/>
              <a:ext cx="3253" cy="1610"/>
            </a:xfrm>
            <a:custGeom>
              <a:avLst/>
              <a:gdLst/>
              <a:ahLst/>
              <a:cxnLst/>
              <a:rect l="l" t="t" r="r" b="b"/>
              <a:pathLst>
                <a:path w="3253" h="1610" extrusionOk="0">
                  <a:moveTo>
                    <a:pt x="0" y="216"/>
                  </a:moveTo>
                  <a:cubicBezTo>
                    <a:pt x="1340" y="-39"/>
                    <a:pt x="2552" y="-167"/>
                    <a:pt x="3254" y="407"/>
                  </a:cubicBezTo>
                  <a:cubicBezTo>
                    <a:pt x="2616" y="1364"/>
                    <a:pt x="0" y="2640"/>
                    <a:pt x="0" y="21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0" name="Google Shape;330;p8"/>
            <p:cNvSpPr/>
            <p:nvPr/>
          </p:nvSpPr>
          <p:spPr>
            <a:xfrm>
              <a:off x="2689764" y="3144814"/>
              <a:ext cx="2769" cy="1951"/>
            </a:xfrm>
            <a:custGeom>
              <a:avLst/>
              <a:gdLst/>
              <a:ahLst/>
              <a:cxnLst/>
              <a:rect l="l" t="t" r="r" b="b"/>
              <a:pathLst>
                <a:path w="2769" h="1951" extrusionOk="0">
                  <a:moveTo>
                    <a:pt x="2747" y="1491"/>
                  </a:moveTo>
                  <a:cubicBezTo>
                    <a:pt x="1918" y="2576"/>
                    <a:pt x="1152" y="1428"/>
                    <a:pt x="4" y="1236"/>
                  </a:cubicBezTo>
                  <a:cubicBezTo>
                    <a:pt x="-124" y="-359"/>
                    <a:pt x="3066" y="-550"/>
                    <a:pt x="2747" y="14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1" name="Google Shape;331;p8"/>
            <p:cNvSpPr/>
            <p:nvPr/>
          </p:nvSpPr>
          <p:spPr>
            <a:xfrm>
              <a:off x="2415687" y="3176736"/>
              <a:ext cx="9787" cy="8168"/>
            </a:xfrm>
            <a:custGeom>
              <a:avLst/>
              <a:gdLst/>
              <a:ahLst/>
              <a:cxnLst/>
              <a:rect l="l" t="t" r="r" b="b"/>
              <a:pathLst>
                <a:path w="9787" h="8168" extrusionOk="0">
                  <a:moveTo>
                    <a:pt x="7656" y="2"/>
                  </a:moveTo>
                  <a:cubicBezTo>
                    <a:pt x="9634" y="1087"/>
                    <a:pt x="10527" y="5489"/>
                    <a:pt x="9059" y="7466"/>
                  </a:cubicBezTo>
                  <a:cubicBezTo>
                    <a:pt x="6890" y="7658"/>
                    <a:pt x="4721" y="7977"/>
                    <a:pt x="2616" y="8168"/>
                  </a:cubicBezTo>
                  <a:cubicBezTo>
                    <a:pt x="1595" y="7020"/>
                    <a:pt x="1084" y="5233"/>
                    <a:pt x="0" y="4149"/>
                  </a:cubicBezTo>
                  <a:cubicBezTo>
                    <a:pt x="893" y="1469"/>
                    <a:pt x="2233" y="-62"/>
                    <a:pt x="7656" y="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2" name="Google Shape;332;p8"/>
            <p:cNvSpPr/>
            <p:nvPr/>
          </p:nvSpPr>
          <p:spPr>
            <a:xfrm>
              <a:off x="2486695" y="3173310"/>
              <a:ext cx="3321" cy="2130"/>
            </a:xfrm>
            <a:custGeom>
              <a:avLst/>
              <a:gdLst/>
              <a:ahLst/>
              <a:cxnLst/>
              <a:rect l="l" t="t" r="r" b="b"/>
              <a:pathLst>
                <a:path w="3321" h="2130" extrusionOk="0">
                  <a:moveTo>
                    <a:pt x="3318" y="1450"/>
                  </a:moveTo>
                  <a:cubicBezTo>
                    <a:pt x="2361" y="2790"/>
                    <a:pt x="957" y="1833"/>
                    <a:pt x="0" y="1259"/>
                  </a:cubicBezTo>
                  <a:cubicBezTo>
                    <a:pt x="319" y="47"/>
                    <a:pt x="3445" y="-910"/>
                    <a:pt x="3318" y="145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3" name="Google Shape;333;p8"/>
            <p:cNvSpPr/>
            <p:nvPr/>
          </p:nvSpPr>
          <p:spPr>
            <a:xfrm>
              <a:off x="2474127" y="3181932"/>
              <a:ext cx="5025" cy="4631"/>
            </a:xfrm>
            <a:custGeom>
              <a:avLst/>
              <a:gdLst/>
              <a:ahLst/>
              <a:cxnLst/>
              <a:rect l="l" t="t" r="r" b="b"/>
              <a:pathLst>
                <a:path w="5025" h="4631" extrusionOk="0">
                  <a:moveTo>
                    <a:pt x="4785" y="612"/>
                  </a:moveTo>
                  <a:cubicBezTo>
                    <a:pt x="5678" y="3292"/>
                    <a:pt x="3892" y="3802"/>
                    <a:pt x="2552" y="4631"/>
                  </a:cubicBezTo>
                  <a:cubicBezTo>
                    <a:pt x="1149" y="4121"/>
                    <a:pt x="574" y="2654"/>
                    <a:pt x="0" y="1123"/>
                  </a:cubicBezTo>
                  <a:cubicBezTo>
                    <a:pt x="1276" y="-345"/>
                    <a:pt x="2999" y="-217"/>
                    <a:pt x="4785" y="61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4" name="Google Shape;334;p8"/>
            <p:cNvSpPr/>
            <p:nvPr/>
          </p:nvSpPr>
          <p:spPr>
            <a:xfrm>
              <a:off x="2386148" y="3191476"/>
              <a:ext cx="46970" cy="32792"/>
            </a:xfrm>
            <a:custGeom>
              <a:avLst/>
              <a:gdLst/>
              <a:ahLst/>
              <a:cxnLst/>
              <a:rect l="l" t="t" r="r" b="b"/>
              <a:pathLst>
                <a:path w="46970" h="32792" extrusionOk="0">
                  <a:moveTo>
                    <a:pt x="44213" y="14419"/>
                  </a:moveTo>
                  <a:cubicBezTo>
                    <a:pt x="44149" y="16141"/>
                    <a:pt x="45362" y="16205"/>
                    <a:pt x="45170" y="18119"/>
                  </a:cubicBezTo>
                  <a:cubicBezTo>
                    <a:pt x="45106" y="20033"/>
                    <a:pt x="47913" y="19586"/>
                    <a:pt x="46638" y="21245"/>
                  </a:cubicBezTo>
                  <a:cubicBezTo>
                    <a:pt x="46063" y="22011"/>
                    <a:pt x="44660" y="21692"/>
                    <a:pt x="43894" y="20990"/>
                  </a:cubicBezTo>
                  <a:cubicBezTo>
                    <a:pt x="43001" y="23542"/>
                    <a:pt x="40704" y="25009"/>
                    <a:pt x="38535" y="26477"/>
                  </a:cubicBezTo>
                  <a:cubicBezTo>
                    <a:pt x="35281" y="25711"/>
                    <a:pt x="32347" y="27178"/>
                    <a:pt x="30688" y="29029"/>
                  </a:cubicBezTo>
                  <a:cubicBezTo>
                    <a:pt x="27498" y="29092"/>
                    <a:pt x="25648" y="27625"/>
                    <a:pt x="21884" y="28327"/>
                  </a:cubicBezTo>
                  <a:cubicBezTo>
                    <a:pt x="20480" y="27178"/>
                    <a:pt x="19076" y="26158"/>
                    <a:pt x="17226" y="25583"/>
                  </a:cubicBezTo>
                  <a:cubicBezTo>
                    <a:pt x="15568" y="25902"/>
                    <a:pt x="16142" y="28072"/>
                    <a:pt x="15440" y="29029"/>
                  </a:cubicBezTo>
                  <a:cubicBezTo>
                    <a:pt x="15185" y="29411"/>
                    <a:pt x="14228" y="29348"/>
                    <a:pt x="13909" y="29730"/>
                  </a:cubicBezTo>
                  <a:cubicBezTo>
                    <a:pt x="13526" y="30177"/>
                    <a:pt x="12888" y="31006"/>
                    <a:pt x="11931" y="31581"/>
                  </a:cubicBezTo>
                  <a:cubicBezTo>
                    <a:pt x="8358" y="31963"/>
                    <a:pt x="4785" y="32346"/>
                    <a:pt x="1213" y="32793"/>
                  </a:cubicBezTo>
                  <a:cubicBezTo>
                    <a:pt x="-63" y="30815"/>
                    <a:pt x="1" y="29539"/>
                    <a:pt x="1" y="26923"/>
                  </a:cubicBezTo>
                  <a:cubicBezTo>
                    <a:pt x="1" y="24690"/>
                    <a:pt x="2489" y="24307"/>
                    <a:pt x="1532" y="21309"/>
                  </a:cubicBezTo>
                  <a:cubicBezTo>
                    <a:pt x="3254" y="18948"/>
                    <a:pt x="6253" y="17545"/>
                    <a:pt x="8550" y="15631"/>
                  </a:cubicBezTo>
                  <a:cubicBezTo>
                    <a:pt x="7529" y="13334"/>
                    <a:pt x="7784" y="11739"/>
                    <a:pt x="7848" y="9187"/>
                  </a:cubicBezTo>
                  <a:cubicBezTo>
                    <a:pt x="9825" y="6380"/>
                    <a:pt x="12122" y="3764"/>
                    <a:pt x="14610" y="1340"/>
                  </a:cubicBezTo>
                  <a:cubicBezTo>
                    <a:pt x="18183" y="64"/>
                    <a:pt x="21756" y="957"/>
                    <a:pt x="26413" y="0"/>
                  </a:cubicBezTo>
                  <a:cubicBezTo>
                    <a:pt x="28646" y="1531"/>
                    <a:pt x="30943" y="2871"/>
                    <a:pt x="33431" y="4147"/>
                  </a:cubicBezTo>
                  <a:cubicBezTo>
                    <a:pt x="33686" y="7082"/>
                    <a:pt x="35473" y="8166"/>
                    <a:pt x="35792" y="10910"/>
                  </a:cubicBezTo>
                  <a:cubicBezTo>
                    <a:pt x="37578" y="13334"/>
                    <a:pt x="41406" y="13206"/>
                    <a:pt x="44213" y="1441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5" name="Google Shape;335;p8"/>
            <p:cNvSpPr/>
            <p:nvPr/>
          </p:nvSpPr>
          <p:spPr>
            <a:xfrm>
              <a:off x="2428734" y="3197664"/>
              <a:ext cx="2608" cy="3764"/>
            </a:xfrm>
            <a:custGeom>
              <a:avLst/>
              <a:gdLst/>
              <a:ahLst/>
              <a:cxnLst/>
              <a:rect l="l" t="t" r="r" b="b"/>
              <a:pathLst>
                <a:path w="2608" h="3764" extrusionOk="0">
                  <a:moveTo>
                    <a:pt x="223" y="191"/>
                  </a:moveTo>
                  <a:cubicBezTo>
                    <a:pt x="733" y="128"/>
                    <a:pt x="1308" y="64"/>
                    <a:pt x="1818" y="0"/>
                  </a:cubicBezTo>
                  <a:cubicBezTo>
                    <a:pt x="2647" y="638"/>
                    <a:pt x="2903" y="2999"/>
                    <a:pt x="2201" y="3764"/>
                  </a:cubicBezTo>
                  <a:cubicBezTo>
                    <a:pt x="797" y="3509"/>
                    <a:pt x="-543" y="1276"/>
                    <a:pt x="223" y="1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6" name="Google Shape;336;p8"/>
            <p:cNvSpPr/>
            <p:nvPr/>
          </p:nvSpPr>
          <p:spPr>
            <a:xfrm>
              <a:off x="2669990" y="3173049"/>
              <a:ext cx="3508" cy="2540"/>
            </a:xfrm>
            <a:custGeom>
              <a:avLst/>
              <a:gdLst/>
              <a:ahLst/>
              <a:cxnLst/>
              <a:rect l="l" t="t" r="r" b="b"/>
              <a:pathLst>
                <a:path w="3508" h="2540" extrusionOk="0">
                  <a:moveTo>
                    <a:pt x="0" y="244"/>
                  </a:moveTo>
                  <a:cubicBezTo>
                    <a:pt x="2361" y="-458"/>
                    <a:pt x="3509" y="371"/>
                    <a:pt x="3509" y="2540"/>
                  </a:cubicBezTo>
                  <a:cubicBezTo>
                    <a:pt x="2297" y="1775"/>
                    <a:pt x="255" y="2158"/>
                    <a:pt x="0" y="24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7" name="Google Shape;337;p8"/>
            <p:cNvSpPr/>
            <p:nvPr/>
          </p:nvSpPr>
          <p:spPr>
            <a:xfrm>
              <a:off x="2450139" y="3206227"/>
              <a:ext cx="4083" cy="4794"/>
            </a:xfrm>
            <a:custGeom>
              <a:avLst/>
              <a:gdLst/>
              <a:ahLst/>
              <a:cxnLst/>
              <a:rect l="l" t="t" r="r" b="b"/>
              <a:pathLst>
                <a:path w="4083" h="4794" extrusionOk="0">
                  <a:moveTo>
                    <a:pt x="383" y="4452"/>
                  </a:moveTo>
                  <a:cubicBezTo>
                    <a:pt x="255" y="3368"/>
                    <a:pt x="128" y="2283"/>
                    <a:pt x="0" y="1262"/>
                  </a:cubicBezTo>
                  <a:cubicBezTo>
                    <a:pt x="4466" y="-3459"/>
                    <a:pt x="6189" y="6749"/>
                    <a:pt x="383" y="445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8" name="Google Shape;338;p8"/>
            <p:cNvSpPr/>
            <p:nvPr/>
          </p:nvSpPr>
          <p:spPr>
            <a:xfrm>
              <a:off x="2436335" y="3214379"/>
              <a:ext cx="4807" cy="6124"/>
            </a:xfrm>
            <a:custGeom>
              <a:avLst/>
              <a:gdLst/>
              <a:ahLst/>
              <a:cxnLst/>
              <a:rect l="l" t="t" r="r" b="b"/>
              <a:pathLst>
                <a:path w="4807" h="6124" extrusionOk="0">
                  <a:moveTo>
                    <a:pt x="980" y="0"/>
                  </a:moveTo>
                  <a:cubicBezTo>
                    <a:pt x="3340" y="319"/>
                    <a:pt x="4042" y="2744"/>
                    <a:pt x="4808" y="5040"/>
                  </a:cubicBezTo>
                  <a:cubicBezTo>
                    <a:pt x="4042" y="6061"/>
                    <a:pt x="1681" y="5806"/>
                    <a:pt x="23" y="6125"/>
                  </a:cubicBezTo>
                  <a:cubicBezTo>
                    <a:pt x="-169" y="3637"/>
                    <a:pt x="916" y="2233"/>
                    <a:pt x="98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39" name="Google Shape;339;p8"/>
            <p:cNvSpPr/>
            <p:nvPr/>
          </p:nvSpPr>
          <p:spPr>
            <a:xfrm>
              <a:off x="2697105" y="3185396"/>
              <a:ext cx="3746" cy="2158"/>
            </a:xfrm>
            <a:custGeom>
              <a:avLst/>
              <a:gdLst/>
              <a:ahLst/>
              <a:cxnLst/>
              <a:rect l="l" t="t" r="r" b="b"/>
              <a:pathLst>
                <a:path w="3746" h="2158" extrusionOk="0">
                  <a:moveTo>
                    <a:pt x="3637" y="274"/>
                  </a:moveTo>
                  <a:cubicBezTo>
                    <a:pt x="4402" y="2443"/>
                    <a:pt x="957" y="2443"/>
                    <a:pt x="0" y="1741"/>
                  </a:cubicBezTo>
                  <a:cubicBezTo>
                    <a:pt x="255" y="-45"/>
                    <a:pt x="1914" y="-300"/>
                    <a:pt x="3637" y="27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0" name="Google Shape;340;p8"/>
            <p:cNvSpPr/>
            <p:nvPr/>
          </p:nvSpPr>
          <p:spPr>
            <a:xfrm>
              <a:off x="2441174" y="3231606"/>
              <a:ext cx="7769" cy="5290"/>
            </a:xfrm>
            <a:custGeom>
              <a:avLst/>
              <a:gdLst/>
              <a:ahLst/>
              <a:cxnLst/>
              <a:rect l="l" t="t" r="r" b="b"/>
              <a:pathLst>
                <a:path w="7769" h="5290" extrusionOk="0">
                  <a:moveTo>
                    <a:pt x="7753" y="4337"/>
                  </a:moveTo>
                  <a:cubicBezTo>
                    <a:pt x="5456" y="5932"/>
                    <a:pt x="1181" y="5422"/>
                    <a:pt x="33" y="3572"/>
                  </a:cubicBezTo>
                  <a:cubicBezTo>
                    <a:pt x="-605" y="-2106"/>
                    <a:pt x="8199" y="-384"/>
                    <a:pt x="7753" y="433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1" name="Google Shape;341;p8"/>
            <p:cNvSpPr/>
            <p:nvPr/>
          </p:nvSpPr>
          <p:spPr>
            <a:xfrm>
              <a:off x="2404352" y="3239348"/>
              <a:ext cx="4042" cy="5238"/>
            </a:xfrm>
            <a:custGeom>
              <a:avLst/>
              <a:gdLst/>
              <a:ahLst/>
              <a:cxnLst/>
              <a:rect l="l" t="t" r="r" b="b"/>
              <a:pathLst>
                <a:path w="4042" h="5238" extrusionOk="0">
                  <a:moveTo>
                    <a:pt x="3105" y="104"/>
                  </a:moveTo>
                  <a:cubicBezTo>
                    <a:pt x="3999" y="870"/>
                    <a:pt x="4381" y="3996"/>
                    <a:pt x="3680" y="4953"/>
                  </a:cubicBezTo>
                  <a:cubicBezTo>
                    <a:pt x="-340" y="6803"/>
                    <a:pt x="-1807" y="-980"/>
                    <a:pt x="3105" y="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2" name="Google Shape;342;p8"/>
            <p:cNvSpPr/>
            <p:nvPr/>
          </p:nvSpPr>
          <p:spPr>
            <a:xfrm>
              <a:off x="2702847" y="3232316"/>
              <a:ext cx="7081" cy="6115"/>
            </a:xfrm>
            <a:custGeom>
              <a:avLst/>
              <a:gdLst/>
              <a:ahLst/>
              <a:cxnLst/>
              <a:rect l="l" t="t" r="r" b="b"/>
              <a:pathLst>
                <a:path w="7081" h="6115" extrusionOk="0">
                  <a:moveTo>
                    <a:pt x="7082" y="1841"/>
                  </a:moveTo>
                  <a:cubicBezTo>
                    <a:pt x="6827" y="4266"/>
                    <a:pt x="5040" y="5414"/>
                    <a:pt x="2680" y="6116"/>
                  </a:cubicBezTo>
                  <a:cubicBezTo>
                    <a:pt x="574" y="5159"/>
                    <a:pt x="2871" y="1905"/>
                    <a:pt x="0" y="1522"/>
                  </a:cubicBezTo>
                  <a:cubicBezTo>
                    <a:pt x="1850" y="-2050"/>
                    <a:pt x="4147" y="1778"/>
                    <a:pt x="7082" y="184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3" name="Google Shape;343;p8"/>
            <p:cNvSpPr/>
            <p:nvPr/>
          </p:nvSpPr>
          <p:spPr>
            <a:xfrm>
              <a:off x="2716627" y="3243295"/>
              <a:ext cx="10472" cy="10550"/>
            </a:xfrm>
            <a:custGeom>
              <a:avLst/>
              <a:gdLst/>
              <a:ahLst/>
              <a:cxnLst/>
              <a:rect l="l" t="t" r="r" b="b"/>
              <a:pathLst>
                <a:path w="10472" h="10550" extrusionOk="0">
                  <a:moveTo>
                    <a:pt x="9060" y="10321"/>
                  </a:moveTo>
                  <a:cubicBezTo>
                    <a:pt x="7720" y="11214"/>
                    <a:pt x="7911" y="9236"/>
                    <a:pt x="6763" y="8917"/>
                  </a:cubicBezTo>
                  <a:cubicBezTo>
                    <a:pt x="6125" y="8726"/>
                    <a:pt x="5168" y="9427"/>
                    <a:pt x="4594" y="9172"/>
                  </a:cubicBezTo>
                  <a:cubicBezTo>
                    <a:pt x="3190" y="8598"/>
                    <a:pt x="2233" y="6301"/>
                    <a:pt x="0" y="6939"/>
                  </a:cubicBezTo>
                  <a:cubicBezTo>
                    <a:pt x="766" y="3175"/>
                    <a:pt x="3381" y="-717"/>
                    <a:pt x="7975" y="113"/>
                  </a:cubicBezTo>
                  <a:cubicBezTo>
                    <a:pt x="7337" y="1835"/>
                    <a:pt x="10208" y="2091"/>
                    <a:pt x="10463" y="3111"/>
                  </a:cubicBezTo>
                  <a:cubicBezTo>
                    <a:pt x="10591" y="3686"/>
                    <a:pt x="9315" y="4451"/>
                    <a:pt x="9060" y="5472"/>
                  </a:cubicBezTo>
                  <a:cubicBezTo>
                    <a:pt x="8677" y="7131"/>
                    <a:pt x="10144" y="8789"/>
                    <a:pt x="9060" y="1032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4" name="Google Shape;344;p8"/>
            <p:cNvSpPr/>
            <p:nvPr/>
          </p:nvSpPr>
          <p:spPr>
            <a:xfrm>
              <a:off x="2444907" y="3277772"/>
              <a:ext cx="6125" cy="2958"/>
            </a:xfrm>
            <a:custGeom>
              <a:avLst/>
              <a:gdLst/>
              <a:ahLst/>
              <a:cxnLst/>
              <a:rect l="l" t="t" r="r" b="b"/>
              <a:pathLst>
                <a:path w="6125" h="2958" extrusionOk="0">
                  <a:moveTo>
                    <a:pt x="0" y="470"/>
                  </a:moveTo>
                  <a:cubicBezTo>
                    <a:pt x="1467" y="-934"/>
                    <a:pt x="4275" y="1236"/>
                    <a:pt x="6125" y="1427"/>
                  </a:cubicBezTo>
                  <a:cubicBezTo>
                    <a:pt x="6189" y="3086"/>
                    <a:pt x="3573" y="2639"/>
                    <a:pt x="1914" y="2958"/>
                  </a:cubicBezTo>
                  <a:cubicBezTo>
                    <a:pt x="829" y="2703"/>
                    <a:pt x="1914" y="-232"/>
                    <a:pt x="0" y="47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5" name="Google Shape;345;p8"/>
            <p:cNvSpPr/>
            <p:nvPr/>
          </p:nvSpPr>
          <p:spPr>
            <a:xfrm>
              <a:off x="2458488" y="3281389"/>
              <a:ext cx="3717" cy="1781"/>
            </a:xfrm>
            <a:custGeom>
              <a:avLst/>
              <a:gdLst/>
              <a:ahLst/>
              <a:cxnLst/>
              <a:rect l="l" t="t" r="r" b="b"/>
              <a:pathLst>
                <a:path w="3717" h="1781" extrusionOk="0">
                  <a:moveTo>
                    <a:pt x="3709" y="426"/>
                  </a:moveTo>
                  <a:cubicBezTo>
                    <a:pt x="3900" y="2021"/>
                    <a:pt x="838" y="2021"/>
                    <a:pt x="9" y="1383"/>
                  </a:cubicBezTo>
                  <a:cubicBezTo>
                    <a:pt x="-183" y="-212"/>
                    <a:pt x="2879" y="-275"/>
                    <a:pt x="3709" y="42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6" name="Google Shape;346;p8"/>
            <p:cNvSpPr/>
            <p:nvPr/>
          </p:nvSpPr>
          <p:spPr>
            <a:xfrm>
              <a:off x="2448812" y="3284115"/>
              <a:ext cx="3637" cy="4973"/>
            </a:xfrm>
            <a:custGeom>
              <a:avLst/>
              <a:gdLst/>
              <a:ahLst/>
              <a:cxnLst/>
              <a:rect l="l" t="t" r="r" b="b"/>
              <a:pathLst>
                <a:path w="3637" h="4973" extrusionOk="0">
                  <a:moveTo>
                    <a:pt x="625" y="189"/>
                  </a:moveTo>
                  <a:cubicBezTo>
                    <a:pt x="2092" y="-449"/>
                    <a:pt x="2092" y="763"/>
                    <a:pt x="3368" y="444"/>
                  </a:cubicBezTo>
                  <a:cubicBezTo>
                    <a:pt x="4261" y="3059"/>
                    <a:pt x="2730" y="3825"/>
                    <a:pt x="1709" y="4973"/>
                  </a:cubicBezTo>
                  <a:cubicBezTo>
                    <a:pt x="-524" y="4335"/>
                    <a:pt x="-205" y="1911"/>
                    <a:pt x="625" y="18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7" name="Google Shape;347;p8"/>
            <p:cNvSpPr/>
            <p:nvPr/>
          </p:nvSpPr>
          <p:spPr>
            <a:xfrm>
              <a:off x="2714960" y="3255338"/>
              <a:ext cx="4857" cy="5333"/>
            </a:xfrm>
            <a:custGeom>
              <a:avLst/>
              <a:gdLst/>
              <a:ahLst/>
              <a:cxnLst/>
              <a:rect l="l" t="t" r="r" b="b"/>
              <a:pathLst>
                <a:path w="4857" h="5333" extrusionOk="0">
                  <a:moveTo>
                    <a:pt x="9" y="0"/>
                  </a:moveTo>
                  <a:cubicBezTo>
                    <a:pt x="902" y="702"/>
                    <a:pt x="1285" y="2042"/>
                    <a:pt x="3390" y="1276"/>
                  </a:cubicBezTo>
                  <a:cubicBezTo>
                    <a:pt x="3901" y="2233"/>
                    <a:pt x="4539" y="3126"/>
                    <a:pt x="4857" y="4402"/>
                  </a:cubicBezTo>
                  <a:cubicBezTo>
                    <a:pt x="3645" y="4976"/>
                    <a:pt x="1285" y="5870"/>
                    <a:pt x="9" y="4912"/>
                  </a:cubicBezTo>
                  <a:cubicBezTo>
                    <a:pt x="1221" y="2488"/>
                    <a:pt x="-119" y="1531"/>
                    <a:pt x="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8" name="Google Shape;348;p8"/>
            <p:cNvSpPr/>
            <p:nvPr/>
          </p:nvSpPr>
          <p:spPr>
            <a:xfrm>
              <a:off x="2410838" y="3297178"/>
              <a:ext cx="7655" cy="4993"/>
            </a:xfrm>
            <a:custGeom>
              <a:avLst/>
              <a:gdLst/>
              <a:ahLst/>
              <a:cxnLst/>
              <a:rect l="l" t="t" r="r" b="b"/>
              <a:pathLst>
                <a:path w="7655" h="4993" extrusionOk="0">
                  <a:moveTo>
                    <a:pt x="7656" y="2501"/>
                  </a:moveTo>
                  <a:cubicBezTo>
                    <a:pt x="4019" y="2310"/>
                    <a:pt x="4019" y="5117"/>
                    <a:pt x="319" y="4989"/>
                  </a:cubicBezTo>
                  <a:cubicBezTo>
                    <a:pt x="191" y="3905"/>
                    <a:pt x="64" y="2820"/>
                    <a:pt x="0" y="1799"/>
                  </a:cubicBezTo>
                  <a:cubicBezTo>
                    <a:pt x="3190" y="778"/>
                    <a:pt x="6444" y="-2029"/>
                    <a:pt x="7656" y="25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49" name="Google Shape;349;p8"/>
            <p:cNvSpPr/>
            <p:nvPr/>
          </p:nvSpPr>
          <p:spPr>
            <a:xfrm>
              <a:off x="2430321" y="3311928"/>
              <a:ext cx="1762" cy="2232"/>
            </a:xfrm>
            <a:custGeom>
              <a:avLst/>
              <a:gdLst/>
              <a:ahLst/>
              <a:cxnLst/>
              <a:rect l="l" t="t" r="r" b="b"/>
              <a:pathLst>
                <a:path w="1762" h="2232" extrusionOk="0">
                  <a:moveTo>
                    <a:pt x="423" y="0"/>
                  </a:moveTo>
                  <a:cubicBezTo>
                    <a:pt x="1379" y="0"/>
                    <a:pt x="1762" y="766"/>
                    <a:pt x="1762" y="2041"/>
                  </a:cubicBezTo>
                  <a:cubicBezTo>
                    <a:pt x="1252" y="2105"/>
                    <a:pt x="678" y="2169"/>
                    <a:pt x="167" y="2233"/>
                  </a:cubicBezTo>
                  <a:cubicBezTo>
                    <a:pt x="-279" y="1084"/>
                    <a:pt x="295" y="766"/>
                    <a:pt x="42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0" name="Google Shape;350;p8"/>
            <p:cNvSpPr/>
            <p:nvPr/>
          </p:nvSpPr>
          <p:spPr>
            <a:xfrm>
              <a:off x="2440696" y="3316308"/>
              <a:ext cx="6316" cy="6393"/>
            </a:xfrm>
            <a:custGeom>
              <a:avLst/>
              <a:gdLst/>
              <a:ahLst/>
              <a:cxnLst/>
              <a:rect l="l" t="t" r="r" b="b"/>
              <a:pathLst>
                <a:path w="6316" h="6393" extrusionOk="0">
                  <a:moveTo>
                    <a:pt x="4658" y="23"/>
                  </a:moveTo>
                  <a:cubicBezTo>
                    <a:pt x="5998" y="788"/>
                    <a:pt x="6189" y="3021"/>
                    <a:pt x="6317" y="5254"/>
                  </a:cubicBezTo>
                  <a:cubicBezTo>
                    <a:pt x="4403" y="6530"/>
                    <a:pt x="2552" y="6721"/>
                    <a:pt x="383" y="5892"/>
                  </a:cubicBezTo>
                  <a:cubicBezTo>
                    <a:pt x="319" y="4169"/>
                    <a:pt x="-446" y="1937"/>
                    <a:pt x="383" y="979"/>
                  </a:cubicBezTo>
                  <a:cubicBezTo>
                    <a:pt x="2170" y="916"/>
                    <a:pt x="2552" y="-169"/>
                    <a:pt x="4658" y="2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1" name="Google Shape;351;p8"/>
            <p:cNvSpPr/>
            <p:nvPr/>
          </p:nvSpPr>
          <p:spPr>
            <a:xfrm>
              <a:off x="2710494" y="3292836"/>
              <a:ext cx="2267" cy="2024"/>
            </a:xfrm>
            <a:custGeom>
              <a:avLst/>
              <a:gdLst/>
              <a:ahLst/>
              <a:cxnLst/>
              <a:rect l="l" t="t" r="r" b="b"/>
              <a:pathLst>
                <a:path w="2267" h="2024" extrusionOk="0">
                  <a:moveTo>
                    <a:pt x="2178" y="335"/>
                  </a:moveTo>
                  <a:cubicBezTo>
                    <a:pt x="2816" y="2376"/>
                    <a:pt x="-183" y="2695"/>
                    <a:pt x="9" y="590"/>
                  </a:cubicBezTo>
                  <a:cubicBezTo>
                    <a:pt x="1476" y="463"/>
                    <a:pt x="1030" y="-495"/>
                    <a:pt x="2178" y="33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2" name="Google Shape;352;p8"/>
            <p:cNvSpPr/>
            <p:nvPr/>
          </p:nvSpPr>
          <p:spPr>
            <a:xfrm>
              <a:off x="2420025" y="3325061"/>
              <a:ext cx="10335" cy="9789"/>
            </a:xfrm>
            <a:custGeom>
              <a:avLst/>
              <a:gdLst/>
              <a:ahLst/>
              <a:cxnLst/>
              <a:rect l="l" t="t" r="r" b="b"/>
              <a:pathLst>
                <a:path w="10335" h="9789" extrusionOk="0">
                  <a:moveTo>
                    <a:pt x="10335" y="8112"/>
                  </a:moveTo>
                  <a:cubicBezTo>
                    <a:pt x="8422" y="10154"/>
                    <a:pt x="3062" y="10090"/>
                    <a:pt x="702" y="9197"/>
                  </a:cubicBezTo>
                  <a:cubicBezTo>
                    <a:pt x="447" y="7028"/>
                    <a:pt x="255" y="4922"/>
                    <a:pt x="0" y="2753"/>
                  </a:cubicBezTo>
                  <a:cubicBezTo>
                    <a:pt x="1340" y="2179"/>
                    <a:pt x="1467" y="648"/>
                    <a:pt x="2999" y="265"/>
                  </a:cubicBezTo>
                  <a:cubicBezTo>
                    <a:pt x="4211" y="-500"/>
                    <a:pt x="4274" y="584"/>
                    <a:pt x="5295" y="1095"/>
                  </a:cubicBezTo>
                  <a:cubicBezTo>
                    <a:pt x="7337" y="2115"/>
                    <a:pt x="10335" y="3647"/>
                    <a:pt x="10335" y="811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3" name="Google Shape;353;p8"/>
            <p:cNvSpPr/>
            <p:nvPr/>
          </p:nvSpPr>
          <p:spPr>
            <a:xfrm>
              <a:off x="2434508" y="3325435"/>
              <a:ext cx="3189" cy="3718"/>
            </a:xfrm>
            <a:custGeom>
              <a:avLst/>
              <a:gdLst/>
              <a:ahLst/>
              <a:cxnLst/>
              <a:rect l="l" t="t" r="r" b="b"/>
              <a:pathLst>
                <a:path w="3189" h="3718" extrusionOk="0">
                  <a:moveTo>
                    <a:pt x="3190" y="402"/>
                  </a:moveTo>
                  <a:cubicBezTo>
                    <a:pt x="3126" y="1678"/>
                    <a:pt x="2807" y="2698"/>
                    <a:pt x="2488" y="3719"/>
                  </a:cubicBezTo>
                  <a:cubicBezTo>
                    <a:pt x="1212" y="3273"/>
                    <a:pt x="383" y="2316"/>
                    <a:pt x="0" y="721"/>
                  </a:cubicBezTo>
                  <a:cubicBezTo>
                    <a:pt x="1212" y="465"/>
                    <a:pt x="2105" y="-556"/>
                    <a:pt x="3190" y="40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4" name="Google Shape;354;p8"/>
            <p:cNvSpPr/>
            <p:nvPr/>
          </p:nvSpPr>
          <p:spPr>
            <a:xfrm>
              <a:off x="2443567" y="3323983"/>
              <a:ext cx="12276" cy="14205"/>
            </a:xfrm>
            <a:custGeom>
              <a:avLst/>
              <a:gdLst/>
              <a:ahLst/>
              <a:cxnLst/>
              <a:rect l="l" t="t" r="r" b="b"/>
              <a:pathLst>
                <a:path w="12276" h="14205" extrusionOk="0">
                  <a:moveTo>
                    <a:pt x="7975" y="13911"/>
                  </a:moveTo>
                  <a:cubicBezTo>
                    <a:pt x="4594" y="14677"/>
                    <a:pt x="2488" y="13848"/>
                    <a:pt x="766" y="12572"/>
                  </a:cubicBezTo>
                  <a:cubicBezTo>
                    <a:pt x="510" y="10275"/>
                    <a:pt x="255" y="7915"/>
                    <a:pt x="0" y="5554"/>
                  </a:cubicBezTo>
                  <a:cubicBezTo>
                    <a:pt x="1467" y="3513"/>
                    <a:pt x="2679" y="-124"/>
                    <a:pt x="5933" y="3"/>
                  </a:cubicBezTo>
                  <a:cubicBezTo>
                    <a:pt x="7528" y="67"/>
                    <a:pt x="7018" y="1024"/>
                    <a:pt x="8804" y="1343"/>
                  </a:cubicBezTo>
                  <a:cubicBezTo>
                    <a:pt x="9697" y="2683"/>
                    <a:pt x="10910" y="3640"/>
                    <a:pt x="11930" y="4788"/>
                  </a:cubicBezTo>
                  <a:cubicBezTo>
                    <a:pt x="13462" y="10147"/>
                    <a:pt x="9506" y="11041"/>
                    <a:pt x="7975" y="1391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5" name="Google Shape;355;p8"/>
            <p:cNvSpPr/>
            <p:nvPr/>
          </p:nvSpPr>
          <p:spPr>
            <a:xfrm>
              <a:off x="2715444" y="3296211"/>
              <a:ext cx="11554" cy="7378"/>
            </a:xfrm>
            <a:custGeom>
              <a:avLst/>
              <a:gdLst/>
              <a:ahLst/>
              <a:cxnLst/>
              <a:rect l="l" t="t" r="r" b="b"/>
              <a:pathLst>
                <a:path w="11554" h="7378" extrusionOk="0">
                  <a:moveTo>
                    <a:pt x="11518" y="3532"/>
                  </a:moveTo>
                  <a:cubicBezTo>
                    <a:pt x="11837" y="5446"/>
                    <a:pt x="9923" y="5510"/>
                    <a:pt x="9732" y="6977"/>
                  </a:cubicBezTo>
                  <a:cubicBezTo>
                    <a:pt x="8520" y="6913"/>
                    <a:pt x="7627" y="7487"/>
                    <a:pt x="6478" y="7360"/>
                  </a:cubicBezTo>
                  <a:cubicBezTo>
                    <a:pt x="5521" y="7232"/>
                    <a:pt x="4883" y="6531"/>
                    <a:pt x="3607" y="6020"/>
                  </a:cubicBezTo>
                  <a:cubicBezTo>
                    <a:pt x="1948" y="5382"/>
                    <a:pt x="991" y="5701"/>
                    <a:pt x="162" y="4234"/>
                  </a:cubicBezTo>
                  <a:cubicBezTo>
                    <a:pt x="-348" y="2320"/>
                    <a:pt x="481" y="1554"/>
                    <a:pt x="800" y="342"/>
                  </a:cubicBezTo>
                  <a:cubicBezTo>
                    <a:pt x="2012" y="342"/>
                    <a:pt x="3097" y="-105"/>
                    <a:pt x="3990" y="23"/>
                  </a:cubicBezTo>
                  <a:cubicBezTo>
                    <a:pt x="5266" y="150"/>
                    <a:pt x="5202" y="980"/>
                    <a:pt x="6351" y="1363"/>
                  </a:cubicBezTo>
                  <a:cubicBezTo>
                    <a:pt x="7244" y="1682"/>
                    <a:pt x="8520" y="1044"/>
                    <a:pt x="9604" y="1554"/>
                  </a:cubicBezTo>
                  <a:cubicBezTo>
                    <a:pt x="10689" y="1937"/>
                    <a:pt x="10753" y="2830"/>
                    <a:pt x="11518" y="353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6" name="Google Shape;356;p8"/>
            <p:cNvSpPr/>
            <p:nvPr/>
          </p:nvSpPr>
          <p:spPr>
            <a:xfrm>
              <a:off x="2740552" y="3293426"/>
              <a:ext cx="4532" cy="4159"/>
            </a:xfrm>
            <a:custGeom>
              <a:avLst/>
              <a:gdLst/>
              <a:ahLst/>
              <a:cxnLst/>
              <a:rect l="l" t="t" r="r" b="b"/>
              <a:pathLst>
                <a:path w="4532" h="4159" extrusionOk="0">
                  <a:moveTo>
                    <a:pt x="3700" y="0"/>
                  </a:moveTo>
                  <a:cubicBezTo>
                    <a:pt x="3445" y="1595"/>
                    <a:pt x="4594" y="1340"/>
                    <a:pt x="4530" y="2616"/>
                  </a:cubicBezTo>
                  <a:cubicBezTo>
                    <a:pt x="3700" y="3445"/>
                    <a:pt x="2871" y="4275"/>
                    <a:pt x="893" y="4147"/>
                  </a:cubicBezTo>
                  <a:cubicBezTo>
                    <a:pt x="191" y="3573"/>
                    <a:pt x="64" y="2297"/>
                    <a:pt x="0" y="957"/>
                  </a:cubicBezTo>
                  <a:cubicBezTo>
                    <a:pt x="574" y="128"/>
                    <a:pt x="2297" y="191"/>
                    <a:pt x="370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7" name="Google Shape;357;p8"/>
            <p:cNvSpPr/>
            <p:nvPr/>
          </p:nvSpPr>
          <p:spPr>
            <a:xfrm>
              <a:off x="2731241" y="3296999"/>
              <a:ext cx="4157" cy="4848"/>
            </a:xfrm>
            <a:custGeom>
              <a:avLst/>
              <a:gdLst/>
              <a:ahLst/>
              <a:cxnLst/>
              <a:rect l="l" t="t" r="r" b="b"/>
              <a:pathLst>
                <a:path w="4157" h="4848" extrusionOk="0">
                  <a:moveTo>
                    <a:pt x="379" y="0"/>
                  </a:moveTo>
                  <a:cubicBezTo>
                    <a:pt x="2612" y="319"/>
                    <a:pt x="4335" y="1148"/>
                    <a:pt x="4143" y="4466"/>
                  </a:cubicBezTo>
                  <a:cubicBezTo>
                    <a:pt x="3059" y="4594"/>
                    <a:pt x="1974" y="4721"/>
                    <a:pt x="953" y="4849"/>
                  </a:cubicBezTo>
                  <a:cubicBezTo>
                    <a:pt x="-4" y="4083"/>
                    <a:pt x="-323" y="957"/>
                    <a:pt x="37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8" name="Google Shape;358;p8"/>
            <p:cNvSpPr/>
            <p:nvPr/>
          </p:nvSpPr>
          <p:spPr>
            <a:xfrm>
              <a:off x="2760794" y="3299741"/>
              <a:ext cx="4256" cy="5385"/>
            </a:xfrm>
            <a:custGeom>
              <a:avLst/>
              <a:gdLst/>
              <a:ahLst/>
              <a:cxnLst/>
              <a:rect l="l" t="t" r="r" b="b"/>
              <a:pathLst>
                <a:path w="4256" h="5385" extrusionOk="0">
                  <a:moveTo>
                    <a:pt x="493" y="1"/>
                  </a:moveTo>
                  <a:cubicBezTo>
                    <a:pt x="2981" y="-63"/>
                    <a:pt x="3364" y="2553"/>
                    <a:pt x="4257" y="4467"/>
                  </a:cubicBezTo>
                  <a:cubicBezTo>
                    <a:pt x="2981" y="4595"/>
                    <a:pt x="2790" y="5552"/>
                    <a:pt x="1131" y="5360"/>
                  </a:cubicBezTo>
                  <a:cubicBezTo>
                    <a:pt x="-209" y="3191"/>
                    <a:pt x="-273" y="2298"/>
                    <a:pt x="493" y="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59" name="Google Shape;359;p8"/>
            <p:cNvSpPr/>
            <p:nvPr/>
          </p:nvSpPr>
          <p:spPr>
            <a:xfrm>
              <a:off x="2392010" y="3353564"/>
              <a:ext cx="4027" cy="4505"/>
            </a:xfrm>
            <a:custGeom>
              <a:avLst/>
              <a:gdLst/>
              <a:ahLst/>
              <a:cxnLst/>
              <a:rect l="l" t="t" r="r" b="b"/>
              <a:pathLst>
                <a:path w="4027" h="4505" extrusionOk="0">
                  <a:moveTo>
                    <a:pt x="390" y="153"/>
                  </a:moveTo>
                  <a:cubicBezTo>
                    <a:pt x="3070" y="-485"/>
                    <a:pt x="4027" y="918"/>
                    <a:pt x="4027" y="3534"/>
                  </a:cubicBezTo>
                  <a:cubicBezTo>
                    <a:pt x="2815" y="3853"/>
                    <a:pt x="2113" y="4619"/>
                    <a:pt x="327" y="4491"/>
                  </a:cubicBezTo>
                  <a:cubicBezTo>
                    <a:pt x="199" y="2960"/>
                    <a:pt x="-375" y="1046"/>
                    <a:pt x="390" y="15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0" name="Google Shape;360;p8"/>
            <p:cNvSpPr/>
            <p:nvPr/>
          </p:nvSpPr>
          <p:spPr>
            <a:xfrm>
              <a:off x="2404235" y="3361628"/>
              <a:ext cx="3290" cy="2617"/>
            </a:xfrm>
            <a:custGeom>
              <a:avLst/>
              <a:gdLst/>
              <a:ahLst/>
              <a:cxnLst/>
              <a:rect l="l" t="t" r="r" b="b"/>
              <a:pathLst>
                <a:path w="3290" h="2617" extrusionOk="0">
                  <a:moveTo>
                    <a:pt x="415" y="0"/>
                  </a:moveTo>
                  <a:cubicBezTo>
                    <a:pt x="1436" y="383"/>
                    <a:pt x="2137" y="1148"/>
                    <a:pt x="3286" y="1340"/>
                  </a:cubicBezTo>
                  <a:cubicBezTo>
                    <a:pt x="3413" y="2807"/>
                    <a:pt x="925" y="2871"/>
                    <a:pt x="96" y="2233"/>
                  </a:cubicBezTo>
                  <a:cubicBezTo>
                    <a:pt x="-223" y="1084"/>
                    <a:pt x="351" y="766"/>
                    <a:pt x="415"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1" name="Google Shape;361;p8"/>
            <p:cNvSpPr/>
            <p:nvPr/>
          </p:nvSpPr>
          <p:spPr>
            <a:xfrm>
              <a:off x="2396802" y="3363179"/>
              <a:ext cx="5367" cy="2012"/>
            </a:xfrm>
            <a:custGeom>
              <a:avLst/>
              <a:gdLst/>
              <a:ahLst/>
              <a:cxnLst/>
              <a:rect l="l" t="t" r="r" b="b"/>
              <a:pathLst>
                <a:path w="5367" h="2012" extrusionOk="0">
                  <a:moveTo>
                    <a:pt x="5359" y="363"/>
                  </a:moveTo>
                  <a:cubicBezTo>
                    <a:pt x="5614" y="1830"/>
                    <a:pt x="0" y="2915"/>
                    <a:pt x="0" y="937"/>
                  </a:cubicBezTo>
                  <a:cubicBezTo>
                    <a:pt x="893" y="44"/>
                    <a:pt x="4275" y="-339"/>
                    <a:pt x="5359" y="36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2" name="Google Shape;362;p8"/>
            <p:cNvSpPr/>
            <p:nvPr/>
          </p:nvSpPr>
          <p:spPr>
            <a:xfrm>
              <a:off x="2421812" y="3362776"/>
              <a:ext cx="2163" cy="2296"/>
            </a:xfrm>
            <a:custGeom>
              <a:avLst/>
              <a:gdLst/>
              <a:ahLst/>
              <a:cxnLst/>
              <a:rect l="l" t="t" r="r" b="b"/>
              <a:pathLst>
                <a:path w="2163" h="2296" extrusionOk="0">
                  <a:moveTo>
                    <a:pt x="2042" y="0"/>
                  </a:moveTo>
                  <a:cubicBezTo>
                    <a:pt x="2361" y="1404"/>
                    <a:pt x="2105" y="2297"/>
                    <a:pt x="638" y="2297"/>
                  </a:cubicBezTo>
                  <a:cubicBezTo>
                    <a:pt x="638" y="1659"/>
                    <a:pt x="447" y="1340"/>
                    <a:pt x="0" y="1276"/>
                  </a:cubicBezTo>
                  <a:cubicBezTo>
                    <a:pt x="0" y="319"/>
                    <a:pt x="829"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3" name="Google Shape;363;p8"/>
            <p:cNvSpPr/>
            <p:nvPr/>
          </p:nvSpPr>
          <p:spPr>
            <a:xfrm>
              <a:off x="2504555" y="3353587"/>
              <a:ext cx="3194" cy="1446"/>
            </a:xfrm>
            <a:custGeom>
              <a:avLst/>
              <a:gdLst/>
              <a:ahLst/>
              <a:cxnLst/>
              <a:rect l="l" t="t" r="r" b="b"/>
              <a:pathLst>
                <a:path w="3194" h="1446" extrusionOk="0">
                  <a:moveTo>
                    <a:pt x="3195" y="385"/>
                  </a:moveTo>
                  <a:cubicBezTo>
                    <a:pt x="2939" y="2362"/>
                    <a:pt x="1663" y="895"/>
                    <a:pt x="5" y="1278"/>
                  </a:cubicBezTo>
                  <a:cubicBezTo>
                    <a:pt x="-123" y="-189"/>
                    <a:pt x="2429" y="-253"/>
                    <a:pt x="3195" y="38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4" name="Google Shape;364;p8"/>
            <p:cNvSpPr/>
            <p:nvPr/>
          </p:nvSpPr>
          <p:spPr>
            <a:xfrm>
              <a:off x="2463771" y="3363159"/>
              <a:ext cx="3274" cy="2679"/>
            </a:xfrm>
            <a:custGeom>
              <a:avLst/>
              <a:gdLst/>
              <a:ahLst/>
              <a:cxnLst/>
              <a:rect l="l" t="t" r="r" b="b"/>
              <a:pathLst>
                <a:path w="3274" h="2679" extrusionOk="0">
                  <a:moveTo>
                    <a:pt x="403" y="0"/>
                  </a:moveTo>
                  <a:cubicBezTo>
                    <a:pt x="1552" y="192"/>
                    <a:pt x="2254" y="957"/>
                    <a:pt x="3274" y="1276"/>
                  </a:cubicBezTo>
                  <a:cubicBezTo>
                    <a:pt x="2892" y="2105"/>
                    <a:pt x="2062" y="2616"/>
                    <a:pt x="722" y="2679"/>
                  </a:cubicBezTo>
                  <a:cubicBezTo>
                    <a:pt x="-107" y="2105"/>
                    <a:pt x="-234" y="829"/>
                    <a:pt x="40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5" name="Google Shape;365;p8"/>
            <p:cNvSpPr/>
            <p:nvPr/>
          </p:nvSpPr>
          <p:spPr>
            <a:xfrm>
              <a:off x="2410135" y="3370428"/>
              <a:ext cx="12844" cy="18147"/>
            </a:xfrm>
            <a:custGeom>
              <a:avLst/>
              <a:gdLst/>
              <a:ahLst/>
              <a:cxnLst/>
              <a:rect l="l" t="t" r="r" b="b"/>
              <a:pathLst>
                <a:path w="12844" h="18147" extrusionOk="0">
                  <a:moveTo>
                    <a:pt x="3128" y="4"/>
                  </a:moveTo>
                  <a:cubicBezTo>
                    <a:pt x="5361" y="-60"/>
                    <a:pt x="6892" y="642"/>
                    <a:pt x="8679" y="1025"/>
                  </a:cubicBezTo>
                  <a:cubicBezTo>
                    <a:pt x="8806" y="2301"/>
                    <a:pt x="8934" y="3513"/>
                    <a:pt x="9061" y="4789"/>
                  </a:cubicBezTo>
                  <a:cubicBezTo>
                    <a:pt x="9572" y="6448"/>
                    <a:pt x="10975" y="6894"/>
                    <a:pt x="11613" y="8298"/>
                  </a:cubicBezTo>
                  <a:cubicBezTo>
                    <a:pt x="11805" y="9191"/>
                    <a:pt x="11677" y="10148"/>
                    <a:pt x="11932" y="10977"/>
                  </a:cubicBezTo>
                  <a:cubicBezTo>
                    <a:pt x="12507" y="12955"/>
                    <a:pt x="13400" y="12190"/>
                    <a:pt x="12379" y="14742"/>
                  </a:cubicBezTo>
                  <a:cubicBezTo>
                    <a:pt x="11486" y="15316"/>
                    <a:pt x="11167" y="16400"/>
                    <a:pt x="9253" y="16145"/>
                  </a:cubicBezTo>
                  <a:cubicBezTo>
                    <a:pt x="7977" y="16592"/>
                    <a:pt x="8359" y="18378"/>
                    <a:pt x="6190" y="18123"/>
                  </a:cubicBezTo>
                  <a:cubicBezTo>
                    <a:pt x="3830" y="17868"/>
                    <a:pt x="2618" y="16082"/>
                    <a:pt x="1916" y="13721"/>
                  </a:cubicBezTo>
                  <a:cubicBezTo>
                    <a:pt x="1597" y="12509"/>
                    <a:pt x="-62" y="12955"/>
                    <a:pt x="2" y="11233"/>
                  </a:cubicBezTo>
                  <a:cubicBezTo>
                    <a:pt x="448" y="9127"/>
                    <a:pt x="1661" y="7660"/>
                    <a:pt x="3319" y="6512"/>
                  </a:cubicBezTo>
                  <a:cubicBezTo>
                    <a:pt x="4021" y="3960"/>
                    <a:pt x="2299" y="2492"/>
                    <a:pt x="3128" y="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6" name="Google Shape;366;p8"/>
            <p:cNvSpPr/>
            <p:nvPr/>
          </p:nvSpPr>
          <p:spPr>
            <a:xfrm>
              <a:off x="2434699" y="3365961"/>
              <a:ext cx="32615" cy="24424"/>
            </a:xfrm>
            <a:custGeom>
              <a:avLst/>
              <a:gdLst/>
              <a:ahLst/>
              <a:cxnLst/>
              <a:rect l="l" t="t" r="r" b="b"/>
              <a:pathLst>
                <a:path w="32615" h="24424" extrusionOk="0">
                  <a:moveTo>
                    <a:pt x="0" y="5939"/>
                  </a:moveTo>
                  <a:cubicBezTo>
                    <a:pt x="2105" y="5045"/>
                    <a:pt x="4466" y="4280"/>
                    <a:pt x="6189" y="3068"/>
                  </a:cubicBezTo>
                  <a:cubicBezTo>
                    <a:pt x="14355" y="3450"/>
                    <a:pt x="20161" y="-2036"/>
                    <a:pt x="26094" y="835"/>
                  </a:cubicBezTo>
                  <a:cubicBezTo>
                    <a:pt x="27242" y="3642"/>
                    <a:pt x="29858" y="4726"/>
                    <a:pt x="31644" y="6768"/>
                  </a:cubicBezTo>
                  <a:cubicBezTo>
                    <a:pt x="33239" y="12191"/>
                    <a:pt x="32729" y="17359"/>
                    <a:pt x="31134" y="21506"/>
                  </a:cubicBezTo>
                  <a:cubicBezTo>
                    <a:pt x="28582" y="22080"/>
                    <a:pt x="27306" y="24058"/>
                    <a:pt x="24945" y="24377"/>
                  </a:cubicBezTo>
                  <a:cubicBezTo>
                    <a:pt x="21947" y="24759"/>
                    <a:pt x="19842" y="22718"/>
                    <a:pt x="16652" y="23164"/>
                  </a:cubicBezTo>
                  <a:cubicBezTo>
                    <a:pt x="16141" y="21187"/>
                    <a:pt x="13908" y="21952"/>
                    <a:pt x="12632" y="21442"/>
                  </a:cubicBezTo>
                  <a:cubicBezTo>
                    <a:pt x="11293" y="20868"/>
                    <a:pt x="10591" y="18826"/>
                    <a:pt x="8613" y="19719"/>
                  </a:cubicBezTo>
                  <a:cubicBezTo>
                    <a:pt x="6890" y="16083"/>
                    <a:pt x="3381" y="14807"/>
                    <a:pt x="702" y="12446"/>
                  </a:cubicBezTo>
                  <a:cubicBezTo>
                    <a:pt x="447" y="10213"/>
                    <a:pt x="191" y="8108"/>
                    <a:pt x="0" y="593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7" name="Google Shape;367;p8"/>
            <p:cNvSpPr/>
            <p:nvPr/>
          </p:nvSpPr>
          <p:spPr>
            <a:xfrm>
              <a:off x="2425045" y="3371919"/>
              <a:ext cx="3876" cy="4256"/>
            </a:xfrm>
            <a:custGeom>
              <a:avLst/>
              <a:gdLst/>
              <a:ahLst/>
              <a:cxnLst/>
              <a:rect l="l" t="t" r="r" b="b"/>
              <a:pathLst>
                <a:path w="3876" h="4256" extrusionOk="0">
                  <a:moveTo>
                    <a:pt x="3657" y="108"/>
                  </a:moveTo>
                  <a:cubicBezTo>
                    <a:pt x="4295" y="2724"/>
                    <a:pt x="3593" y="4319"/>
                    <a:pt x="850" y="4255"/>
                  </a:cubicBezTo>
                  <a:cubicBezTo>
                    <a:pt x="-1000" y="2277"/>
                    <a:pt x="276" y="-594"/>
                    <a:pt x="3657"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8" name="Google Shape;368;p8"/>
            <p:cNvSpPr/>
            <p:nvPr/>
          </p:nvSpPr>
          <p:spPr>
            <a:xfrm>
              <a:off x="2504110" y="3369028"/>
              <a:ext cx="2171" cy="2233"/>
            </a:xfrm>
            <a:custGeom>
              <a:avLst/>
              <a:gdLst/>
              <a:ahLst/>
              <a:cxnLst/>
              <a:rect l="l" t="t" r="r" b="b"/>
              <a:pathLst>
                <a:path w="2171" h="2233" extrusionOk="0">
                  <a:moveTo>
                    <a:pt x="449" y="0"/>
                  </a:moveTo>
                  <a:cubicBezTo>
                    <a:pt x="1150" y="128"/>
                    <a:pt x="1406" y="893"/>
                    <a:pt x="2171" y="893"/>
                  </a:cubicBezTo>
                  <a:cubicBezTo>
                    <a:pt x="1916" y="1659"/>
                    <a:pt x="1150" y="2042"/>
                    <a:pt x="130" y="2233"/>
                  </a:cubicBezTo>
                  <a:cubicBezTo>
                    <a:pt x="-253" y="1149"/>
                    <a:pt x="321" y="766"/>
                    <a:pt x="44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69" name="Google Shape;369;p8"/>
            <p:cNvSpPr/>
            <p:nvPr/>
          </p:nvSpPr>
          <p:spPr>
            <a:xfrm>
              <a:off x="2493394" y="3370560"/>
              <a:ext cx="2233" cy="1698"/>
            </a:xfrm>
            <a:custGeom>
              <a:avLst/>
              <a:gdLst/>
              <a:ahLst/>
              <a:cxnLst/>
              <a:rect l="l" t="t" r="r" b="b"/>
              <a:pathLst>
                <a:path w="2233" h="1698" extrusionOk="0">
                  <a:moveTo>
                    <a:pt x="2042" y="0"/>
                  </a:moveTo>
                  <a:cubicBezTo>
                    <a:pt x="2105" y="574"/>
                    <a:pt x="2169" y="1084"/>
                    <a:pt x="2233" y="1595"/>
                  </a:cubicBezTo>
                  <a:cubicBezTo>
                    <a:pt x="1148" y="1914"/>
                    <a:pt x="766" y="1403"/>
                    <a:pt x="0" y="1276"/>
                  </a:cubicBezTo>
                  <a:cubicBezTo>
                    <a:pt x="64" y="383"/>
                    <a:pt x="829"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0" name="Google Shape;370;p8"/>
            <p:cNvSpPr/>
            <p:nvPr/>
          </p:nvSpPr>
          <p:spPr>
            <a:xfrm>
              <a:off x="2481145" y="3377138"/>
              <a:ext cx="4848" cy="4651"/>
            </a:xfrm>
            <a:custGeom>
              <a:avLst/>
              <a:gdLst/>
              <a:ahLst/>
              <a:cxnLst/>
              <a:rect l="l" t="t" r="r" b="b"/>
              <a:pathLst>
                <a:path w="4848" h="4651" extrusionOk="0">
                  <a:moveTo>
                    <a:pt x="4849" y="1014"/>
                  </a:moveTo>
                  <a:cubicBezTo>
                    <a:pt x="4402" y="2800"/>
                    <a:pt x="1659" y="2736"/>
                    <a:pt x="1467" y="4650"/>
                  </a:cubicBezTo>
                  <a:cubicBezTo>
                    <a:pt x="-64" y="4714"/>
                    <a:pt x="255" y="2481"/>
                    <a:pt x="0" y="1014"/>
                  </a:cubicBezTo>
                  <a:cubicBezTo>
                    <a:pt x="2233" y="-71"/>
                    <a:pt x="3126" y="-581"/>
                    <a:pt x="4849" y="101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1" name="Google Shape;371;p8"/>
            <p:cNvSpPr/>
            <p:nvPr/>
          </p:nvSpPr>
          <p:spPr>
            <a:xfrm>
              <a:off x="2502708" y="3380002"/>
              <a:ext cx="2166" cy="3189"/>
            </a:xfrm>
            <a:custGeom>
              <a:avLst/>
              <a:gdLst/>
              <a:ahLst/>
              <a:cxnLst/>
              <a:rect l="l" t="t" r="r" b="b"/>
              <a:pathLst>
                <a:path w="2166" h="3189" extrusionOk="0">
                  <a:moveTo>
                    <a:pt x="894" y="0"/>
                  </a:moveTo>
                  <a:cubicBezTo>
                    <a:pt x="1979" y="319"/>
                    <a:pt x="2617" y="2169"/>
                    <a:pt x="1787" y="3190"/>
                  </a:cubicBezTo>
                  <a:cubicBezTo>
                    <a:pt x="1340" y="2935"/>
                    <a:pt x="894" y="2743"/>
                    <a:pt x="128" y="2807"/>
                  </a:cubicBezTo>
                  <a:cubicBezTo>
                    <a:pt x="-510" y="1212"/>
                    <a:pt x="1468" y="1659"/>
                    <a:pt x="89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2" name="Google Shape;372;p8"/>
            <p:cNvSpPr/>
            <p:nvPr/>
          </p:nvSpPr>
          <p:spPr>
            <a:xfrm>
              <a:off x="2463600" y="3395824"/>
              <a:ext cx="1663" cy="3257"/>
            </a:xfrm>
            <a:custGeom>
              <a:avLst/>
              <a:gdLst/>
              <a:ahLst/>
              <a:cxnLst/>
              <a:rect l="l" t="t" r="r" b="b"/>
              <a:pathLst>
                <a:path w="1663" h="3257" extrusionOk="0">
                  <a:moveTo>
                    <a:pt x="383" y="0"/>
                  </a:moveTo>
                  <a:cubicBezTo>
                    <a:pt x="1659" y="255"/>
                    <a:pt x="2552" y="3382"/>
                    <a:pt x="191" y="3254"/>
                  </a:cubicBezTo>
                  <a:cubicBezTo>
                    <a:pt x="0" y="1978"/>
                    <a:pt x="-191" y="702"/>
                    <a:pt x="38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3" name="Google Shape;373;p8"/>
            <p:cNvSpPr/>
            <p:nvPr/>
          </p:nvSpPr>
          <p:spPr>
            <a:xfrm>
              <a:off x="2557742" y="3389343"/>
              <a:ext cx="5767" cy="5080"/>
            </a:xfrm>
            <a:custGeom>
              <a:avLst/>
              <a:gdLst/>
              <a:ahLst/>
              <a:cxnLst/>
              <a:rect l="l" t="t" r="r" b="b"/>
              <a:pathLst>
                <a:path w="5767" h="5080" extrusionOk="0">
                  <a:moveTo>
                    <a:pt x="5767" y="1441"/>
                  </a:moveTo>
                  <a:cubicBezTo>
                    <a:pt x="5640" y="4056"/>
                    <a:pt x="3024" y="5843"/>
                    <a:pt x="153" y="4758"/>
                  </a:cubicBezTo>
                  <a:cubicBezTo>
                    <a:pt x="-868" y="-91"/>
                    <a:pt x="3471" y="-1303"/>
                    <a:pt x="5767" y="144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4" name="Google Shape;374;p8"/>
            <p:cNvSpPr/>
            <p:nvPr/>
          </p:nvSpPr>
          <p:spPr>
            <a:xfrm>
              <a:off x="2548453" y="3395698"/>
              <a:ext cx="5550" cy="5804"/>
            </a:xfrm>
            <a:custGeom>
              <a:avLst/>
              <a:gdLst/>
              <a:ahLst/>
              <a:cxnLst/>
              <a:rect l="l" t="t" r="r" b="b"/>
              <a:pathLst>
                <a:path w="5550" h="5804" extrusionOk="0">
                  <a:moveTo>
                    <a:pt x="5550" y="2104"/>
                  </a:moveTo>
                  <a:cubicBezTo>
                    <a:pt x="5423" y="4273"/>
                    <a:pt x="1978" y="3826"/>
                    <a:pt x="1595" y="5804"/>
                  </a:cubicBezTo>
                  <a:cubicBezTo>
                    <a:pt x="319" y="5357"/>
                    <a:pt x="191" y="3444"/>
                    <a:pt x="0" y="1593"/>
                  </a:cubicBezTo>
                  <a:cubicBezTo>
                    <a:pt x="1467" y="-640"/>
                    <a:pt x="4530" y="-576"/>
                    <a:pt x="5550" y="2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5" name="Google Shape;375;p8"/>
            <p:cNvSpPr/>
            <p:nvPr/>
          </p:nvSpPr>
          <p:spPr>
            <a:xfrm>
              <a:off x="2424484" y="3421599"/>
              <a:ext cx="3868" cy="3572"/>
            </a:xfrm>
            <a:custGeom>
              <a:avLst/>
              <a:gdLst/>
              <a:ahLst/>
              <a:cxnLst/>
              <a:rect l="l" t="t" r="r" b="b"/>
              <a:pathLst>
                <a:path w="3868" h="3572" extrusionOk="0">
                  <a:moveTo>
                    <a:pt x="3707" y="0"/>
                  </a:moveTo>
                  <a:cubicBezTo>
                    <a:pt x="4282" y="2424"/>
                    <a:pt x="3325" y="3573"/>
                    <a:pt x="836" y="3573"/>
                  </a:cubicBezTo>
                  <a:cubicBezTo>
                    <a:pt x="326" y="2998"/>
                    <a:pt x="-57" y="2169"/>
                    <a:pt x="7" y="957"/>
                  </a:cubicBezTo>
                  <a:cubicBezTo>
                    <a:pt x="645" y="127"/>
                    <a:pt x="2304" y="127"/>
                    <a:pt x="370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6" name="Google Shape;376;p8"/>
            <p:cNvSpPr/>
            <p:nvPr/>
          </p:nvSpPr>
          <p:spPr>
            <a:xfrm>
              <a:off x="2423929" y="3429725"/>
              <a:ext cx="9917" cy="9801"/>
            </a:xfrm>
            <a:custGeom>
              <a:avLst/>
              <a:gdLst/>
              <a:ahLst/>
              <a:cxnLst/>
              <a:rect l="l" t="t" r="r" b="b"/>
              <a:pathLst>
                <a:path w="9917" h="9801" extrusionOk="0">
                  <a:moveTo>
                    <a:pt x="9749" y="2145"/>
                  </a:moveTo>
                  <a:cubicBezTo>
                    <a:pt x="10260" y="5144"/>
                    <a:pt x="9558" y="7185"/>
                    <a:pt x="8346" y="8844"/>
                  </a:cubicBezTo>
                  <a:cubicBezTo>
                    <a:pt x="6049" y="10184"/>
                    <a:pt x="2285" y="9929"/>
                    <a:pt x="243" y="9227"/>
                  </a:cubicBezTo>
                  <a:cubicBezTo>
                    <a:pt x="116" y="8142"/>
                    <a:pt x="-267" y="6420"/>
                    <a:pt x="307" y="4889"/>
                  </a:cubicBezTo>
                  <a:cubicBezTo>
                    <a:pt x="499" y="4378"/>
                    <a:pt x="1583" y="4059"/>
                    <a:pt x="1775" y="3613"/>
                  </a:cubicBezTo>
                  <a:cubicBezTo>
                    <a:pt x="2094" y="3102"/>
                    <a:pt x="1711" y="2336"/>
                    <a:pt x="2157" y="1954"/>
                  </a:cubicBezTo>
                  <a:cubicBezTo>
                    <a:pt x="2476" y="1571"/>
                    <a:pt x="3306" y="1507"/>
                    <a:pt x="3689" y="1252"/>
                  </a:cubicBezTo>
                  <a:cubicBezTo>
                    <a:pt x="5475" y="-151"/>
                    <a:pt x="7963" y="-981"/>
                    <a:pt x="9749" y="214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7" name="Google Shape;377;p8"/>
            <p:cNvSpPr/>
            <p:nvPr/>
          </p:nvSpPr>
          <p:spPr>
            <a:xfrm>
              <a:off x="2804478" y="3388511"/>
              <a:ext cx="9748" cy="8589"/>
            </a:xfrm>
            <a:custGeom>
              <a:avLst/>
              <a:gdLst/>
              <a:ahLst/>
              <a:cxnLst/>
              <a:rect l="l" t="t" r="r" b="b"/>
              <a:pathLst>
                <a:path w="9748" h="8589" extrusionOk="0">
                  <a:moveTo>
                    <a:pt x="9634" y="40"/>
                  </a:moveTo>
                  <a:cubicBezTo>
                    <a:pt x="10336" y="4379"/>
                    <a:pt x="7656" y="5974"/>
                    <a:pt x="6252" y="8589"/>
                  </a:cubicBezTo>
                  <a:cubicBezTo>
                    <a:pt x="4466" y="8334"/>
                    <a:pt x="2616" y="8270"/>
                    <a:pt x="1212" y="7505"/>
                  </a:cubicBezTo>
                  <a:cubicBezTo>
                    <a:pt x="766" y="5654"/>
                    <a:pt x="0" y="4123"/>
                    <a:pt x="0" y="1635"/>
                  </a:cubicBezTo>
                  <a:cubicBezTo>
                    <a:pt x="2616" y="-1044"/>
                    <a:pt x="5295" y="487"/>
                    <a:pt x="9634" y="4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8" name="Google Shape;378;p8"/>
            <p:cNvSpPr/>
            <p:nvPr/>
          </p:nvSpPr>
          <p:spPr>
            <a:xfrm>
              <a:off x="2817738" y="3393912"/>
              <a:ext cx="4145" cy="5293"/>
            </a:xfrm>
            <a:custGeom>
              <a:avLst/>
              <a:gdLst/>
              <a:ahLst/>
              <a:cxnLst/>
              <a:rect l="l" t="t" r="r" b="b"/>
              <a:pathLst>
                <a:path w="4145" h="5293" extrusionOk="0">
                  <a:moveTo>
                    <a:pt x="3009" y="5294"/>
                  </a:moveTo>
                  <a:cubicBezTo>
                    <a:pt x="1733" y="5102"/>
                    <a:pt x="1350" y="3699"/>
                    <a:pt x="75" y="3443"/>
                  </a:cubicBezTo>
                  <a:cubicBezTo>
                    <a:pt x="-436" y="1593"/>
                    <a:pt x="1861" y="1912"/>
                    <a:pt x="1350" y="62"/>
                  </a:cubicBezTo>
                  <a:cubicBezTo>
                    <a:pt x="4987" y="-576"/>
                    <a:pt x="4540" y="3890"/>
                    <a:pt x="3009" y="529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79" name="Google Shape;379;p8"/>
            <p:cNvSpPr/>
            <p:nvPr/>
          </p:nvSpPr>
          <p:spPr>
            <a:xfrm>
              <a:off x="2517383" y="3434975"/>
              <a:ext cx="3317" cy="1935"/>
            </a:xfrm>
            <a:custGeom>
              <a:avLst/>
              <a:gdLst/>
              <a:ahLst/>
              <a:cxnLst/>
              <a:rect l="l" t="t" r="r" b="b"/>
              <a:pathLst>
                <a:path w="3317" h="1935" extrusionOk="0">
                  <a:moveTo>
                    <a:pt x="3318" y="1361"/>
                  </a:moveTo>
                  <a:cubicBezTo>
                    <a:pt x="2680" y="2191"/>
                    <a:pt x="128" y="2254"/>
                    <a:pt x="0" y="659"/>
                  </a:cubicBezTo>
                  <a:cubicBezTo>
                    <a:pt x="1659" y="532"/>
                    <a:pt x="2999" y="-1127"/>
                    <a:pt x="3318" y="136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80" name="Google Shape;380;p8"/>
            <p:cNvSpPr/>
            <p:nvPr/>
          </p:nvSpPr>
          <p:spPr>
            <a:xfrm>
              <a:off x="2651602" y="3430339"/>
              <a:ext cx="4061" cy="9083"/>
            </a:xfrm>
            <a:custGeom>
              <a:avLst/>
              <a:gdLst/>
              <a:ahLst/>
              <a:cxnLst/>
              <a:rect l="l" t="t" r="r" b="b"/>
              <a:pathLst>
                <a:path w="4061" h="9083" extrusionOk="0">
                  <a:moveTo>
                    <a:pt x="1737" y="0"/>
                  </a:moveTo>
                  <a:cubicBezTo>
                    <a:pt x="4544" y="127"/>
                    <a:pt x="4161" y="6890"/>
                    <a:pt x="3842" y="8995"/>
                  </a:cubicBezTo>
                  <a:cubicBezTo>
                    <a:pt x="588" y="9633"/>
                    <a:pt x="-114" y="6699"/>
                    <a:pt x="14" y="3956"/>
                  </a:cubicBezTo>
                  <a:cubicBezTo>
                    <a:pt x="142" y="2042"/>
                    <a:pt x="1864" y="1148"/>
                    <a:pt x="173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81" name="Google Shape;381;p8"/>
            <p:cNvSpPr/>
            <p:nvPr/>
          </p:nvSpPr>
          <p:spPr>
            <a:xfrm>
              <a:off x="2636903" y="3438864"/>
              <a:ext cx="9480" cy="7992"/>
            </a:xfrm>
            <a:custGeom>
              <a:avLst/>
              <a:gdLst/>
              <a:ahLst/>
              <a:cxnLst/>
              <a:rect l="l" t="t" r="r" b="b"/>
              <a:pathLst>
                <a:path w="9480" h="7992" extrusionOk="0">
                  <a:moveTo>
                    <a:pt x="8206" y="534"/>
                  </a:moveTo>
                  <a:cubicBezTo>
                    <a:pt x="10247" y="2703"/>
                    <a:pt x="9609" y="5957"/>
                    <a:pt x="7887" y="7616"/>
                  </a:cubicBezTo>
                  <a:cubicBezTo>
                    <a:pt x="3995" y="8573"/>
                    <a:pt x="1698" y="7616"/>
                    <a:pt x="40" y="5766"/>
                  </a:cubicBezTo>
                  <a:cubicBezTo>
                    <a:pt x="-471" y="981"/>
                    <a:pt x="4059" y="-1060"/>
                    <a:pt x="8206" y="53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82" name="Google Shape;382;p8"/>
            <p:cNvSpPr/>
            <p:nvPr/>
          </p:nvSpPr>
          <p:spPr>
            <a:xfrm>
              <a:off x="2666417" y="3437971"/>
              <a:ext cx="3189" cy="2060"/>
            </a:xfrm>
            <a:custGeom>
              <a:avLst/>
              <a:gdLst/>
              <a:ahLst/>
              <a:cxnLst/>
              <a:rect l="l" t="t" r="r" b="b"/>
              <a:pathLst>
                <a:path w="3189" h="2060" extrusionOk="0">
                  <a:moveTo>
                    <a:pt x="3190" y="1428"/>
                  </a:moveTo>
                  <a:cubicBezTo>
                    <a:pt x="2297" y="2576"/>
                    <a:pt x="1212" y="1811"/>
                    <a:pt x="0" y="1811"/>
                  </a:cubicBezTo>
                  <a:cubicBezTo>
                    <a:pt x="128" y="407"/>
                    <a:pt x="3126" y="-1251"/>
                    <a:pt x="3190" y="14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83" name="Google Shape;383;p8"/>
            <p:cNvSpPr/>
            <p:nvPr/>
          </p:nvSpPr>
          <p:spPr>
            <a:xfrm>
              <a:off x="2401056" y="3019695"/>
              <a:ext cx="309829" cy="303412"/>
            </a:xfrm>
            <a:custGeom>
              <a:avLst/>
              <a:gdLst/>
              <a:ahLst/>
              <a:cxnLst/>
              <a:rect l="l" t="t" r="r" b="b"/>
              <a:pathLst>
                <a:path w="309829" h="303412" extrusionOk="0">
                  <a:moveTo>
                    <a:pt x="214769" y="8901"/>
                  </a:moveTo>
                  <a:cubicBezTo>
                    <a:pt x="217831" y="8263"/>
                    <a:pt x="217321" y="4754"/>
                    <a:pt x="221404" y="4882"/>
                  </a:cubicBezTo>
                  <a:cubicBezTo>
                    <a:pt x="220383" y="2075"/>
                    <a:pt x="219235" y="-541"/>
                    <a:pt x="215407" y="97"/>
                  </a:cubicBezTo>
                  <a:cubicBezTo>
                    <a:pt x="216236" y="3861"/>
                    <a:pt x="215279" y="6222"/>
                    <a:pt x="214769" y="8901"/>
                  </a:cubicBezTo>
                  <a:close/>
                  <a:moveTo>
                    <a:pt x="26051" y="43991"/>
                  </a:moveTo>
                  <a:cubicBezTo>
                    <a:pt x="26817" y="44118"/>
                    <a:pt x="27136" y="44629"/>
                    <a:pt x="28284" y="44310"/>
                  </a:cubicBezTo>
                  <a:cubicBezTo>
                    <a:pt x="28220" y="43736"/>
                    <a:pt x="28157" y="43225"/>
                    <a:pt x="28093" y="42651"/>
                  </a:cubicBezTo>
                  <a:cubicBezTo>
                    <a:pt x="26817" y="42651"/>
                    <a:pt x="26051" y="43034"/>
                    <a:pt x="26051" y="43991"/>
                  </a:cubicBezTo>
                  <a:close/>
                  <a:moveTo>
                    <a:pt x="218916" y="26893"/>
                  </a:moveTo>
                  <a:cubicBezTo>
                    <a:pt x="220830" y="26510"/>
                    <a:pt x="221787" y="25298"/>
                    <a:pt x="221787" y="23320"/>
                  </a:cubicBezTo>
                  <a:cubicBezTo>
                    <a:pt x="219299" y="21533"/>
                    <a:pt x="216619" y="24915"/>
                    <a:pt x="218916" y="26893"/>
                  </a:cubicBezTo>
                  <a:close/>
                  <a:moveTo>
                    <a:pt x="96358" y="50307"/>
                  </a:moveTo>
                  <a:cubicBezTo>
                    <a:pt x="96230" y="51838"/>
                    <a:pt x="95273" y="52667"/>
                    <a:pt x="95146" y="54262"/>
                  </a:cubicBezTo>
                  <a:cubicBezTo>
                    <a:pt x="96230" y="55092"/>
                    <a:pt x="99037" y="53943"/>
                    <a:pt x="99612" y="55411"/>
                  </a:cubicBezTo>
                  <a:cubicBezTo>
                    <a:pt x="99675" y="56113"/>
                    <a:pt x="99803" y="56814"/>
                    <a:pt x="99867" y="57580"/>
                  </a:cubicBezTo>
                  <a:cubicBezTo>
                    <a:pt x="101781" y="57006"/>
                    <a:pt x="100824" y="60068"/>
                    <a:pt x="102291" y="60004"/>
                  </a:cubicBezTo>
                  <a:cubicBezTo>
                    <a:pt x="102164" y="57133"/>
                    <a:pt x="102419" y="54199"/>
                    <a:pt x="102291" y="50243"/>
                  </a:cubicBezTo>
                  <a:cubicBezTo>
                    <a:pt x="104907" y="49031"/>
                    <a:pt x="106119" y="50434"/>
                    <a:pt x="107650" y="49669"/>
                  </a:cubicBezTo>
                  <a:cubicBezTo>
                    <a:pt x="108607" y="47436"/>
                    <a:pt x="106438" y="47691"/>
                    <a:pt x="105609" y="46096"/>
                  </a:cubicBezTo>
                  <a:cubicBezTo>
                    <a:pt x="105226" y="43736"/>
                    <a:pt x="104014" y="42396"/>
                    <a:pt x="101908" y="42141"/>
                  </a:cubicBezTo>
                  <a:cubicBezTo>
                    <a:pt x="99420" y="42906"/>
                    <a:pt x="100632" y="46479"/>
                    <a:pt x="100377" y="47755"/>
                  </a:cubicBezTo>
                  <a:cubicBezTo>
                    <a:pt x="96677" y="48903"/>
                    <a:pt x="98846" y="42715"/>
                    <a:pt x="95975" y="42778"/>
                  </a:cubicBezTo>
                  <a:cubicBezTo>
                    <a:pt x="94699" y="45075"/>
                    <a:pt x="96294" y="46798"/>
                    <a:pt x="96358" y="50307"/>
                  </a:cubicBezTo>
                  <a:close/>
                  <a:moveTo>
                    <a:pt x="128832" y="43417"/>
                  </a:moveTo>
                  <a:cubicBezTo>
                    <a:pt x="129023" y="45011"/>
                    <a:pt x="129151" y="46670"/>
                    <a:pt x="129342" y="48265"/>
                  </a:cubicBezTo>
                  <a:cubicBezTo>
                    <a:pt x="127300" y="48903"/>
                    <a:pt x="126663" y="50753"/>
                    <a:pt x="126025" y="52476"/>
                  </a:cubicBezTo>
                  <a:cubicBezTo>
                    <a:pt x="127811" y="53050"/>
                    <a:pt x="130108" y="53114"/>
                    <a:pt x="131128" y="54645"/>
                  </a:cubicBezTo>
                  <a:cubicBezTo>
                    <a:pt x="132404" y="54518"/>
                    <a:pt x="133617" y="54390"/>
                    <a:pt x="134892" y="54199"/>
                  </a:cubicBezTo>
                  <a:cubicBezTo>
                    <a:pt x="136169" y="54645"/>
                    <a:pt x="136998" y="57516"/>
                    <a:pt x="138338" y="55985"/>
                  </a:cubicBezTo>
                  <a:cubicBezTo>
                    <a:pt x="136998" y="50562"/>
                    <a:pt x="131894" y="49733"/>
                    <a:pt x="131001" y="43736"/>
                  </a:cubicBezTo>
                  <a:cubicBezTo>
                    <a:pt x="130937" y="42204"/>
                    <a:pt x="133489" y="42778"/>
                    <a:pt x="132851" y="40801"/>
                  </a:cubicBezTo>
                  <a:cubicBezTo>
                    <a:pt x="130171" y="40609"/>
                    <a:pt x="131320" y="43544"/>
                    <a:pt x="128832" y="43417"/>
                  </a:cubicBezTo>
                  <a:close/>
                  <a:moveTo>
                    <a:pt x="156010" y="43161"/>
                  </a:moveTo>
                  <a:cubicBezTo>
                    <a:pt x="156712" y="43544"/>
                    <a:pt x="157541" y="43736"/>
                    <a:pt x="158753" y="43417"/>
                  </a:cubicBezTo>
                  <a:cubicBezTo>
                    <a:pt x="158753" y="42204"/>
                    <a:pt x="158371" y="41375"/>
                    <a:pt x="157414" y="41375"/>
                  </a:cubicBezTo>
                  <a:cubicBezTo>
                    <a:pt x="157477" y="42396"/>
                    <a:pt x="155691" y="41949"/>
                    <a:pt x="156010" y="43161"/>
                  </a:cubicBezTo>
                  <a:close/>
                  <a:moveTo>
                    <a:pt x="164304" y="44373"/>
                  </a:moveTo>
                  <a:cubicBezTo>
                    <a:pt x="166346" y="44501"/>
                    <a:pt x="166792" y="46606"/>
                    <a:pt x="168898" y="46606"/>
                  </a:cubicBezTo>
                  <a:cubicBezTo>
                    <a:pt x="170429" y="44629"/>
                    <a:pt x="165261" y="41439"/>
                    <a:pt x="164304" y="44373"/>
                  </a:cubicBezTo>
                  <a:close/>
                  <a:moveTo>
                    <a:pt x="171960" y="50052"/>
                  </a:moveTo>
                  <a:cubicBezTo>
                    <a:pt x="173300" y="49988"/>
                    <a:pt x="174576" y="49860"/>
                    <a:pt x="175150" y="49158"/>
                  </a:cubicBezTo>
                  <a:cubicBezTo>
                    <a:pt x="174703" y="47053"/>
                    <a:pt x="173236" y="46224"/>
                    <a:pt x="171513" y="45777"/>
                  </a:cubicBezTo>
                  <a:cubicBezTo>
                    <a:pt x="169727" y="46734"/>
                    <a:pt x="171067" y="49095"/>
                    <a:pt x="171960" y="50052"/>
                  </a:cubicBezTo>
                  <a:close/>
                  <a:moveTo>
                    <a:pt x="139933" y="50371"/>
                  </a:moveTo>
                  <a:cubicBezTo>
                    <a:pt x="139677" y="51902"/>
                    <a:pt x="140826" y="51647"/>
                    <a:pt x="140762" y="52986"/>
                  </a:cubicBezTo>
                  <a:cubicBezTo>
                    <a:pt x="143186" y="53178"/>
                    <a:pt x="144143" y="52093"/>
                    <a:pt x="143697" y="49924"/>
                  </a:cubicBezTo>
                  <a:cubicBezTo>
                    <a:pt x="142867" y="49286"/>
                    <a:pt x="140571" y="49541"/>
                    <a:pt x="139933" y="50371"/>
                  </a:cubicBezTo>
                  <a:close/>
                  <a:moveTo>
                    <a:pt x="32176" y="69957"/>
                  </a:moveTo>
                  <a:cubicBezTo>
                    <a:pt x="33388" y="72956"/>
                    <a:pt x="35238" y="75125"/>
                    <a:pt x="39258" y="74614"/>
                  </a:cubicBezTo>
                  <a:cubicBezTo>
                    <a:pt x="39959" y="75316"/>
                    <a:pt x="39959" y="76975"/>
                    <a:pt x="41618" y="76528"/>
                  </a:cubicBezTo>
                  <a:cubicBezTo>
                    <a:pt x="43979" y="76145"/>
                    <a:pt x="44234" y="74040"/>
                    <a:pt x="46148" y="73274"/>
                  </a:cubicBezTo>
                  <a:cubicBezTo>
                    <a:pt x="47934" y="72956"/>
                    <a:pt x="50550" y="73211"/>
                    <a:pt x="51443" y="72126"/>
                  </a:cubicBezTo>
                  <a:cubicBezTo>
                    <a:pt x="51380" y="71233"/>
                    <a:pt x="51252" y="70340"/>
                    <a:pt x="51124" y="69447"/>
                  </a:cubicBezTo>
                  <a:cubicBezTo>
                    <a:pt x="49083" y="69574"/>
                    <a:pt x="46467" y="70404"/>
                    <a:pt x="45638" y="68936"/>
                  </a:cubicBezTo>
                  <a:cubicBezTo>
                    <a:pt x="46722" y="68681"/>
                    <a:pt x="45893" y="66895"/>
                    <a:pt x="47041" y="66639"/>
                  </a:cubicBezTo>
                  <a:cubicBezTo>
                    <a:pt x="46722" y="65236"/>
                    <a:pt x="49083" y="66001"/>
                    <a:pt x="48445" y="64343"/>
                  </a:cubicBezTo>
                  <a:cubicBezTo>
                    <a:pt x="46914" y="63258"/>
                    <a:pt x="44872" y="64725"/>
                    <a:pt x="43660" y="65427"/>
                  </a:cubicBezTo>
                  <a:cubicBezTo>
                    <a:pt x="42575" y="64534"/>
                    <a:pt x="40789" y="64470"/>
                    <a:pt x="39194" y="64279"/>
                  </a:cubicBezTo>
                  <a:cubicBezTo>
                    <a:pt x="38684" y="67660"/>
                    <a:pt x="34919" y="68362"/>
                    <a:pt x="32176" y="69957"/>
                  </a:cubicBezTo>
                  <a:close/>
                  <a:moveTo>
                    <a:pt x="93359" y="62110"/>
                  </a:moveTo>
                  <a:cubicBezTo>
                    <a:pt x="94508" y="62301"/>
                    <a:pt x="94572" y="63577"/>
                    <a:pt x="95592" y="62365"/>
                  </a:cubicBezTo>
                  <a:cubicBezTo>
                    <a:pt x="95720" y="60515"/>
                    <a:pt x="93296" y="60515"/>
                    <a:pt x="93359" y="62110"/>
                  </a:cubicBezTo>
                  <a:close/>
                  <a:moveTo>
                    <a:pt x="132660" y="68043"/>
                  </a:moveTo>
                  <a:cubicBezTo>
                    <a:pt x="134829" y="68298"/>
                    <a:pt x="137955" y="68553"/>
                    <a:pt x="137891" y="65810"/>
                  </a:cubicBezTo>
                  <a:cubicBezTo>
                    <a:pt x="137700" y="63641"/>
                    <a:pt x="135658" y="63768"/>
                    <a:pt x="133361" y="64151"/>
                  </a:cubicBezTo>
                  <a:cubicBezTo>
                    <a:pt x="132532" y="63386"/>
                    <a:pt x="131384" y="63003"/>
                    <a:pt x="129980" y="62875"/>
                  </a:cubicBezTo>
                  <a:cubicBezTo>
                    <a:pt x="130108" y="65491"/>
                    <a:pt x="132277" y="65619"/>
                    <a:pt x="132660" y="68043"/>
                  </a:cubicBezTo>
                  <a:close/>
                  <a:moveTo>
                    <a:pt x="191737" y="61535"/>
                  </a:moveTo>
                  <a:cubicBezTo>
                    <a:pt x="194098" y="59877"/>
                    <a:pt x="192631" y="55475"/>
                    <a:pt x="188994" y="56368"/>
                  </a:cubicBezTo>
                  <a:cubicBezTo>
                    <a:pt x="189377" y="58792"/>
                    <a:pt x="189377" y="61599"/>
                    <a:pt x="191737" y="61535"/>
                  </a:cubicBezTo>
                  <a:close/>
                  <a:moveTo>
                    <a:pt x="1042" y="112639"/>
                  </a:moveTo>
                  <a:cubicBezTo>
                    <a:pt x="3020" y="112575"/>
                    <a:pt x="2254" y="110342"/>
                    <a:pt x="4041" y="110087"/>
                  </a:cubicBezTo>
                  <a:cubicBezTo>
                    <a:pt x="3530" y="108109"/>
                    <a:pt x="1552" y="107917"/>
                    <a:pt x="404" y="106705"/>
                  </a:cubicBezTo>
                  <a:cubicBezTo>
                    <a:pt x="-361" y="107854"/>
                    <a:pt x="21" y="111618"/>
                    <a:pt x="1042" y="112639"/>
                  </a:cubicBezTo>
                  <a:close/>
                  <a:moveTo>
                    <a:pt x="238120" y="184731"/>
                  </a:moveTo>
                  <a:cubicBezTo>
                    <a:pt x="236716" y="185944"/>
                    <a:pt x="235887" y="185816"/>
                    <a:pt x="236843" y="188113"/>
                  </a:cubicBezTo>
                  <a:cubicBezTo>
                    <a:pt x="240033" y="188049"/>
                    <a:pt x="240033" y="185497"/>
                    <a:pt x="239459" y="182371"/>
                  </a:cubicBezTo>
                  <a:cubicBezTo>
                    <a:pt x="239587" y="180904"/>
                    <a:pt x="242203" y="180202"/>
                    <a:pt x="240735" y="178926"/>
                  </a:cubicBezTo>
                  <a:cubicBezTo>
                    <a:pt x="237673" y="180138"/>
                    <a:pt x="237737" y="177331"/>
                    <a:pt x="235185" y="177905"/>
                  </a:cubicBezTo>
                  <a:cubicBezTo>
                    <a:pt x="233207" y="181159"/>
                    <a:pt x="236525" y="182690"/>
                    <a:pt x="238120" y="184731"/>
                  </a:cubicBezTo>
                  <a:close/>
                  <a:moveTo>
                    <a:pt x="246732" y="203935"/>
                  </a:moveTo>
                  <a:cubicBezTo>
                    <a:pt x="245967" y="203871"/>
                    <a:pt x="245648" y="203297"/>
                    <a:pt x="244499" y="203616"/>
                  </a:cubicBezTo>
                  <a:cubicBezTo>
                    <a:pt x="244244" y="206678"/>
                    <a:pt x="241373" y="207635"/>
                    <a:pt x="240352" y="210060"/>
                  </a:cubicBezTo>
                  <a:cubicBezTo>
                    <a:pt x="241947" y="211782"/>
                    <a:pt x="245074" y="209422"/>
                    <a:pt x="248455" y="209677"/>
                  </a:cubicBezTo>
                  <a:cubicBezTo>
                    <a:pt x="247881" y="205977"/>
                    <a:pt x="249731" y="204190"/>
                    <a:pt x="251453" y="202276"/>
                  </a:cubicBezTo>
                  <a:cubicBezTo>
                    <a:pt x="249859" y="200043"/>
                    <a:pt x="247562" y="202659"/>
                    <a:pt x="246732" y="203935"/>
                  </a:cubicBezTo>
                  <a:close/>
                  <a:moveTo>
                    <a:pt x="305683" y="215355"/>
                  </a:moveTo>
                  <a:cubicBezTo>
                    <a:pt x="306576" y="214143"/>
                    <a:pt x="305619" y="211782"/>
                    <a:pt x="304662" y="211080"/>
                  </a:cubicBezTo>
                  <a:cubicBezTo>
                    <a:pt x="304917" y="213441"/>
                    <a:pt x="303003" y="214717"/>
                    <a:pt x="305683" y="215355"/>
                  </a:cubicBezTo>
                  <a:close/>
                  <a:moveTo>
                    <a:pt x="292540" y="248913"/>
                  </a:moveTo>
                  <a:cubicBezTo>
                    <a:pt x="293178" y="250508"/>
                    <a:pt x="295539" y="252040"/>
                    <a:pt x="296623" y="251146"/>
                  </a:cubicBezTo>
                  <a:cubicBezTo>
                    <a:pt x="296559" y="249807"/>
                    <a:pt x="296432" y="248530"/>
                    <a:pt x="295730" y="248020"/>
                  </a:cubicBezTo>
                  <a:cubicBezTo>
                    <a:pt x="294390" y="248084"/>
                    <a:pt x="293114" y="248212"/>
                    <a:pt x="292540" y="248913"/>
                  </a:cubicBezTo>
                  <a:close/>
                  <a:moveTo>
                    <a:pt x="254516" y="264034"/>
                  </a:moveTo>
                  <a:cubicBezTo>
                    <a:pt x="253112" y="265820"/>
                    <a:pt x="250560" y="266777"/>
                    <a:pt x="251390" y="270350"/>
                  </a:cubicBezTo>
                  <a:cubicBezTo>
                    <a:pt x="256876" y="271052"/>
                    <a:pt x="260449" y="266203"/>
                    <a:pt x="267850" y="266905"/>
                  </a:cubicBezTo>
                  <a:cubicBezTo>
                    <a:pt x="270083" y="266586"/>
                    <a:pt x="273209" y="266905"/>
                    <a:pt x="272443" y="264225"/>
                  </a:cubicBezTo>
                  <a:cubicBezTo>
                    <a:pt x="272060" y="262056"/>
                    <a:pt x="269381" y="263077"/>
                    <a:pt x="267403" y="263140"/>
                  </a:cubicBezTo>
                  <a:cubicBezTo>
                    <a:pt x="265234" y="263268"/>
                    <a:pt x="262746" y="263779"/>
                    <a:pt x="260959" y="263842"/>
                  </a:cubicBezTo>
                  <a:cubicBezTo>
                    <a:pt x="260832" y="262502"/>
                    <a:pt x="259556" y="262758"/>
                    <a:pt x="259173" y="262439"/>
                  </a:cubicBezTo>
                  <a:cubicBezTo>
                    <a:pt x="257833" y="261163"/>
                    <a:pt x="257961" y="259121"/>
                    <a:pt x="256111" y="259504"/>
                  </a:cubicBezTo>
                  <a:cubicBezTo>
                    <a:pt x="254962" y="260461"/>
                    <a:pt x="254261" y="261865"/>
                    <a:pt x="254516" y="264034"/>
                  </a:cubicBezTo>
                  <a:close/>
                  <a:moveTo>
                    <a:pt x="72752" y="288533"/>
                  </a:moveTo>
                  <a:cubicBezTo>
                    <a:pt x="71413" y="289745"/>
                    <a:pt x="69818" y="290765"/>
                    <a:pt x="68797" y="292233"/>
                  </a:cubicBezTo>
                  <a:cubicBezTo>
                    <a:pt x="69626" y="292424"/>
                    <a:pt x="70200" y="292871"/>
                    <a:pt x="71030" y="293062"/>
                  </a:cubicBezTo>
                  <a:cubicBezTo>
                    <a:pt x="71604" y="292169"/>
                    <a:pt x="71221" y="290574"/>
                    <a:pt x="72944" y="290702"/>
                  </a:cubicBezTo>
                  <a:cubicBezTo>
                    <a:pt x="75496" y="290510"/>
                    <a:pt x="76070" y="292871"/>
                    <a:pt x="79579" y="291595"/>
                  </a:cubicBezTo>
                  <a:cubicBezTo>
                    <a:pt x="79451" y="290319"/>
                    <a:pt x="80344" y="289936"/>
                    <a:pt x="79770" y="288278"/>
                  </a:cubicBezTo>
                  <a:cubicBezTo>
                    <a:pt x="77729" y="288341"/>
                    <a:pt x="76516" y="287448"/>
                    <a:pt x="76708" y="284832"/>
                  </a:cubicBezTo>
                  <a:cubicBezTo>
                    <a:pt x="73837" y="284832"/>
                    <a:pt x="74411" y="287575"/>
                    <a:pt x="72752" y="288533"/>
                  </a:cubicBezTo>
                  <a:close/>
                  <a:moveTo>
                    <a:pt x="229570" y="284194"/>
                  </a:moveTo>
                  <a:cubicBezTo>
                    <a:pt x="226891" y="284194"/>
                    <a:pt x="225870" y="286810"/>
                    <a:pt x="223956" y="287512"/>
                  </a:cubicBezTo>
                  <a:cubicBezTo>
                    <a:pt x="222680" y="287639"/>
                    <a:pt x="221468" y="287831"/>
                    <a:pt x="220192" y="287958"/>
                  </a:cubicBezTo>
                  <a:cubicBezTo>
                    <a:pt x="219107" y="286619"/>
                    <a:pt x="216938" y="284194"/>
                    <a:pt x="215535" y="285215"/>
                  </a:cubicBezTo>
                  <a:cubicBezTo>
                    <a:pt x="214322" y="285598"/>
                    <a:pt x="215790" y="288086"/>
                    <a:pt x="214833" y="288596"/>
                  </a:cubicBezTo>
                  <a:cubicBezTo>
                    <a:pt x="213365" y="289873"/>
                    <a:pt x="210941" y="288915"/>
                    <a:pt x="210048" y="289681"/>
                  </a:cubicBezTo>
                  <a:cubicBezTo>
                    <a:pt x="210750" y="292743"/>
                    <a:pt x="213365" y="289553"/>
                    <a:pt x="215598" y="290702"/>
                  </a:cubicBezTo>
                  <a:cubicBezTo>
                    <a:pt x="216492" y="291850"/>
                    <a:pt x="216555" y="294019"/>
                    <a:pt x="218661" y="293636"/>
                  </a:cubicBezTo>
                  <a:cubicBezTo>
                    <a:pt x="220702" y="293955"/>
                    <a:pt x="220064" y="292105"/>
                    <a:pt x="221787" y="292169"/>
                  </a:cubicBezTo>
                  <a:cubicBezTo>
                    <a:pt x="227146" y="291595"/>
                    <a:pt x="233526" y="291786"/>
                    <a:pt x="233717" y="287065"/>
                  </a:cubicBezTo>
                  <a:cubicBezTo>
                    <a:pt x="232569" y="285088"/>
                    <a:pt x="231612" y="284194"/>
                    <a:pt x="229570" y="284194"/>
                  </a:cubicBezTo>
                  <a:close/>
                  <a:moveTo>
                    <a:pt x="266701" y="285534"/>
                  </a:moveTo>
                  <a:cubicBezTo>
                    <a:pt x="266765" y="286874"/>
                    <a:pt x="267722" y="287129"/>
                    <a:pt x="268552" y="287512"/>
                  </a:cubicBezTo>
                  <a:cubicBezTo>
                    <a:pt x="268743" y="288852"/>
                    <a:pt x="268934" y="290255"/>
                    <a:pt x="270465" y="290000"/>
                  </a:cubicBezTo>
                  <a:cubicBezTo>
                    <a:pt x="271167" y="288915"/>
                    <a:pt x="271231" y="287320"/>
                    <a:pt x="271040" y="285598"/>
                  </a:cubicBezTo>
                  <a:cubicBezTo>
                    <a:pt x="270210" y="284704"/>
                    <a:pt x="267786" y="284258"/>
                    <a:pt x="266701" y="285534"/>
                  </a:cubicBezTo>
                  <a:close/>
                  <a:moveTo>
                    <a:pt x="261278" y="295359"/>
                  </a:moveTo>
                  <a:cubicBezTo>
                    <a:pt x="260896" y="297784"/>
                    <a:pt x="261087" y="300782"/>
                    <a:pt x="260513" y="303079"/>
                  </a:cubicBezTo>
                  <a:cubicBezTo>
                    <a:pt x="263511" y="304100"/>
                    <a:pt x="266893" y="302632"/>
                    <a:pt x="267850" y="300654"/>
                  </a:cubicBezTo>
                  <a:cubicBezTo>
                    <a:pt x="268743" y="301547"/>
                    <a:pt x="269317" y="302887"/>
                    <a:pt x="271295" y="302441"/>
                  </a:cubicBezTo>
                  <a:cubicBezTo>
                    <a:pt x="272699" y="301930"/>
                    <a:pt x="272380" y="300016"/>
                    <a:pt x="274293" y="299952"/>
                  </a:cubicBezTo>
                  <a:cubicBezTo>
                    <a:pt x="273719" y="297720"/>
                    <a:pt x="274293" y="296316"/>
                    <a:pt x="274230" y="294530"/>
                  </a:cubicBezTo>
                  <a:cubicBezTo>
                    <a:pt x="270274" y="293381"/>
                    <a:pt x="265362" y="293445"/>
                    <a:pt x="261278" y="295359"/>
                  </a:cubicBezTo>
                  <a:close/>
                  <a:moveTo>
                    <a:pt x="308936" y="298230"/>
                  </a:moveTo>
                  <a:cubicBezTo>
                    <a:pt x="309000" y="297464"/>
                    <a:pt x="309702" y="297273"/>
                    <a:pt x="309830" y="296507"/>
                  </a:cubicBezTo>
                  <a:cubicBezTo>
                    <a:pt x="308298" y="294912"/>
                    <a:pt x="306640" y="298102"/>
                    <a:pt x="308936" y="29823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384" name="Google Shape;384;p8"/>
            <p:cNvSpPr/>
            <p:nvPr/>
          </p:nvSpPr>
          <p:spPr>
            <a:xfrm>
              <a:off x="2559873" y="3122357"/>
              <a:ext cx="3239" cy="2958"/>
            </a:xfrm>
            <a:custGeom>
              <a:avLst/>
              <a:gdLst/>
              <a:ahLst/>
              <a:cxnLst/>
              <a:rect l="l" t="t" r="r" b="b"/>
              <a:pathLst>
                <a:path w="3239" h="2958" extrusionOk="0">
                  <a:moveTo>
                    <a:pt x="0" y="24"/>
                  </a:moveTo>
                  <a:cubicBezTo>
                    <a:pt x="1978" y="-231"/>
                    <a:pt x="3828" y="1619"/>
                    <a:pt x="3062" y="2959"/>
                  </a:cubicBezTo>
                  <a:cubicBezTo>
                    <a:pt x="2105" y="2959"/>
                    <a:pt x="1723" y="2193"/>
                    <a:pt x="1723" y="917"/>
                  </a:cubicBezTo>
                  <a:cubicBezTo>
                    <a:pt x="638" y="1236"/>
                    <a:pt x="0" y="1045"/>
                    <a:pt x="0" y="2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grpSp>
      <p:sp>
        <p:nvSpPr>
          <p:cNvPr id="385" name="Google Shape;385;p8"/>
          <p:cNvSpPr/>
          <p:nvPr/>
        </p:nvSpPr>
        <p:spPr>
          <a:xfrm rot="-5400000">
            <a:off x="877517" y="4108848"/>
            <a:ext cx="1871679" cy="3626713"/>
          </a:xfrm>
          <a:custGeom>
            <a:avLst/>
            <a:gdLst/>
            <a:ahLst/>
            <a:cxnLst/>
            <a:rect l="l" t="t" r="r" b="b"/>
            <a:pathLst>
              <a:path w="2248263" h="3768014" extrusionOk="0">
                <a:moveTo>
                  <a:pt x="413365" y="3730322"/>
                </a:moveTo>
                <a:cubicBezTo>
                  <a:pt x="420559" y="3737009"/>
                  <a:pt x="418527" y="3753007"/>
                  <a:pt x="418612" y="3766889"/>
                </a:cubicBezTo>
                <a:cubicBezTo>
                  <a:pt x="384669" y="3775946"/>
                  <a:pt x="386107" y="3727275"/>
                  <a:pt x="413365" y="3730322"/>
                </a:cubicBezTo>
                <a:close/>
                <a:moveTo>
                  <a:pt x="554471" y="3526406"/>
                </a:moveTo>
                <a:cubicBezTo>
                  <a:pt x="572502" y="3568560"/>
                  <a:pt x="542875" y="3590314"/>
                  <a:pt x="528315" y="3615286"/>
                </a:cubicBezTo>
                <a:cubicBezTo>
                  <a:pt x="487600" y="3611138"/>
                  <a:pt x="458904" y="3619010"/>
                  <a:pt x="439435" y="3636193"/>
                </a:cubicBezTo>
                <a:cubicBezTo>
                  <a:pt x="414633" y="3631369"/>
                  <a:pt x="404476" y="3611900"/>
                  <a:pt x="376712" y="3610037"/>
                </a:cubicBezTo>
                <a:cubicBezTo>
                  <a:pt x="363676" y="3568137"/>
                  <a:pt x="393641" y="3567967"/>
                  <a:pt x="413280" y="3547313"/>
                </a:cubicBezTo>
                <a:cubicBezTo>
                  <a:pt x="441128" y="3547313"/>
                  <a:pt x="469062" y="3547313"/>
                  <a:pt x="496911" y="3547313"/>
                </a:cubicBezTo>
                <a:cubicBezTo>
                  <a:pt x="524252" y="3548414"/>
                  <a:pt x="524675" y="3522850"/>
                  <a:pt x="554471" y="3526406"/>
                </a:cubicBezTo>
                <a:close/>
                <a:moveTo>
                  <a:pt x="0" y="3458349"/>
                </a:moveTo>
                <a:lnTo>
                  <a:pt x="31691" y="3484592"/>
                </a:lnTo>
                <a:cubicBezTo>
                  <a:pt x="30844" y="3497543"/>
                  <a:pt x="34399" y="3506261"/>
                  <a:pt x="42102" y="3510747"/>
                </a:cubicBezTo>
                <a:cubicBezTo>
                  <a:pt x="34654" y="3522429"/>
                  <a:pt x="25342" y="3532332"/>
                  <a:pt x="15946" y="3542152"/>
                </a:cubicBezTo>
                <a:cubicBezTo>
                  <a:pt x="11142" y="3544437"/>
                  <a:pt x="6973" y="3544935"/>
                  <a:pt x="3210" y="3544312"/>
                </a:cubicBezTo>
                <a:lnTo>
                  <a:pt x="0" y="3542890"/>
                </a:lnTo>
                <a:close/>
                <a:moveTo>
                  <a:pt x="1139966" y="3412004"/>
                </a:moveTo>
                <a:cubicBezTo>
                  <a:pt x="1146219" y="3412004"/>
                  <a:pt x="1152461" y="3417040"/>
                  <a:pt x="1150387" y="3427113"/>
                </a:cubicBezTo>
                <a:cubicBezTo>
                  <a:pt x="1136167" y="3426605"/>
                  <a:pt x="1139891" y="3435831"/>
                  <a:pt x="1129481" y="3427113"/>
                </a:cubicBezTo>
                <a:cubicBezTo>
                  <a:pt x="1127449" y="3417040"/>
                  <a:pt x="1133713" y="3412004"/>
                  <a:pt x="1139966" y="3412004"/>
                </a:cubicBezTo>
                <a:close/>
                <a:moveTo>
                  <a:pt x="1066757" y="3369554"/>
                </a:moveTo>
                <a:cubicBezTo>
                  <a:pt x="1082078" y="3376918"/>
                  <a:pt x="1082840" y="3398758"/>
                  <a:pt x="1082417" y="3421782"/>
                </a:cubicBezTo>
                <a:cubicBezTo>
                  <a:pt x="1077761" y="3424152"/>
                  <a:pt x="1073105" y="3426353"/>
                  <a:pt x="1072005" y="3432278"/>
                </a:cubicBezTo>
                <a:cubicBezTo>
                  <a:pt x="1052536" y="3426861"/>
                  <a:pt x="1062694" y="3383691"/>
                  <a:pt x="1066757" y="3369554"/>
                </a:cubicBezTo>
                <a:close/>
                <a:moveTo>
                  <a:pt x="489112" y="3367989"/>
                </a:moveTo>
                <a:cubicBezTo>
                  <a:pt x="497651" y="3367989"/>
                  <a:pt x="506179" y="3372010"/>
                  <a:pt x="502159" y="3380051"/>
                </a:cubicBezTo>
                <a:cubicBezTo>
                  <a:pt x="493525" y="3380051"/>
                  <a:pt x="484807" y="3380051"/>
                  <a:pt x="476002" y="3380051"/>
                </a:cubicBezTo>
                <a:cubicBezTo>
                  <a:pt x="472024" y="3372010"/>
                  <a:pt x="480574" y="3367989"/>
                  <a:pt x="489112" y="3367989"/>
                </a:cubicBezTo>
                <a:close/>
                <a:moveTo>
                  <a:pt x="16030" y="3270263"/>
                </a:moveTo>
                <a:cubicBezTo>
                  <a:pt x="22887" y="3272041"/>
                  <a:pt x="24242" y="3279405"/>
                  <a:pt x="31775" y="3280674"/>
                </a:cubicBezTo>
                <a:cubicBezTo>
                  <a:pt x="29912" y="3287531"/>
                  <a:pt x="22549" y="3288886"/>
                  <a:pt x="21279" y="3296334"/>
                </a:cubicBezTo>
                <a:cubicBezTo>
                  <a:pt x="14337" y="3294556"/>
                  <a:pt x="13067" y="3287193"/>
                  <a:pt x="5534" y="3285923"/>
                </a:cubicBezTo>
                <a:cubicBezTo>
                  <a:pt x="7397" y="3279066"/>
                  <a:pt x="14760" y="3277712"/>
                  <a:pt x="16030" y="3270263"/>
                </a:cubicBezTo>
                <a:close/>
                <a:moveTo>
                  <a:pt x="350471" y="3233780"/>
                </a:moveTo>
                <a:cubicBezTo>
                  <a:pt x="370532" y="3233865"/>
                  <a:pt x="384837" y="3248847"/>
                  <a:pt x="392371" y="3270263"/>
                </a:cubicBezTo>
                <a:cubicBezTo>
                  <a:pt x="387377" y="3295996"/>
                  <a:pt x="367316" y="3313434"/>
                  <a:pt x="350556" y="3327739"/>
                </a:cubicBezTo>
                <a:cubicBezTo>
                  <a:pt x="333711" y="3342129"/>
                  <a:pt x="312718" y="3353555"/>
                  <a:pt x="293080" y="3364391"/>
                </a:cubicBezTo>
                <a:cubicBezTo>
                  <a:pt x="286055" y="3383521"/>
                  <a:pt x="259137" y="3382759"/>
                  <a:pt x="256428" y="3406206"/>
                </a:cubicBezTo>
                <a:cubicBezTo>
                  <a:pt x="233150" y="3409085"/>
                  <a:pt x="216475" y="3418480"/>
                  <a:pt x="204201" y="3432363"/>
                </a:cubicBezTo>
                <a:cubicBezTo>
                  <a:pt x="185578" y="3428300"/>
                  <a:pt x="184478" y="3406799"/>
                  <a:pt x="167548" y="3401044"/>
                </a:cubicBezTo>
                <a:cubicBezTo>
                  <a:pt x="207502" y="3343314"/>
                  <a:pt x="269548" y="3307762"/>
                  <a:pt x="308655" y="3249440"/>
                </a:cubicBezTo>
                <a:cubicBezTo>
                  <a:pt x="327278" y="3254180"/>
                  <a:pt x="334981" y="3233611"/>
                  <a:pt x="350471" y="3233780"/>
                </a:cubicBezTo>
                <a:close/>
                <a:moveTo>
                  <a:pt x="1385623" y="3186632"/>
                </a:moveTo>
                <a:cubicBezTo>
                  <a:pt x="1402045" y="3184093"/>
                  <a:pt x="1399420" y="3200683"/>
                  <a:pt x="1411779" y="3202292"/>
                </a:cubicBezTo>
                <a:cubicBezTo>
                  <a:pt x="1424645" y="3201614"/>
                  <a:pt x="1437004" y="3201531"/>
                  <a:pt x="1443099" y="3207540"/>
                </a:cubicBezTo>
                <a:cubicBezTo>
                  <a:pt x="1450971" y="3213973"/>
                  <a:pt x="1445469" y="3225401"/>
                  <a:pt x="1448347" y="3233696"/>
                </a:cubicBezTo>
                <a:cubicBezTo>
                  <a:pt x="1452579" y="3245885"/>
                  <a:pt x="1461552" y="3252741"/>
                  <a:pt x="1469255" y="3259767"/>
                </a:cubicBezTo>
                <a:cubicBezTo>
                  <a:pt x="1465192" y="3264422"/>
                  <a:pt x="1463583" y="3271618"/>
                  <a:pt x="1464007" y="3280675"/>
                </a:cubicBezTo>
                <a:cubicBezTo>
                  <a:pt x="1438190" y="3273141"/>
                  <a:pt x="1415927" y="3266793"/>
                  <a:pt x="1401283" y="3244107"/>
                </a:cubicBezTo>
                <a:cubicBezTo>
                  <a:pt x="1396204" y="3236235"/>
                  <a:pt x="1402723" y="3221591"/>
                  <a:pt x="1385623" y="3223199"/>
                </a:cubicBezTo>
                <a:cubicBezTo>
                  <a:pt x="1385623" y="3211010"/>
                  <a:pt x="1385623" y="3198821"/>
                  <a:pt x="1385623" y="3186632"/>
                </a:cubicBezTo>
                <a:close/>
                <a:moveTo>
                  <a:pt x="622750" y="3111515"/>
                </a:moveTo>
                <a:cubicBezTo>
                  <a:pt x="578514" y="3116345"/>
                  <a:pt x="563053" y="3180199"/>
                  <a:pt x="617196" y="3181384"/>
                </a:cubicBezTo>
                <a:cubicBezTo>
                  <a:pt x="621597" y="3170041"/>
                  <a:pt x="630738" y="3163524"/>
                  <a:pt x="627692" y="3144817"/>
                </a:cubicBezTo>
                <a:cubicBezTo>
                  <a:pt x="638949" y="3140416"/>
                  <a:pt x="646230" y="3131951"/>
                  <a:pt x="643350" y="3113413"/>
                </a:cubicBezTo>
                <a:cubicBezTo>
                  <a:pt x="635976" y="3111339"/>
                  <a:pt x="629069" y="3110825"/>
                  <a:pt x="622750" y="3111515"/>
                </a:cubicBezTo>
                <a:close/>
                <a:moveTo>
                  <a:pt x="1317736" y="3082008"/>
                </a:moveTo>
                <a:cubicBezTo>
                  <a:pt x="1339321" y="3088272"/>
                  <a:pt x="1346770" y="3108757"/>
                  <a:pt x="1364800" y="3118576"/>
                </a:cubicBezTo>
                <a:cubicBezTo>
                  <a:pt x="1366154" y="3133897"/>
                  <a:pt x="1352950" y="3134659"/>
                  <a:pt x="1354304" y="3149896"/>
                </a:cubicBezTo>
                <a:cubicBezTo>
                  <a:pt x="1361923" y="3159630"/>
                  <a:pt x="1383000" y="3156075"/>
                  <a:pt x="1380460" y="3176052"/>
                </a:cubicBezTo>
                <a:cubicBezTo>
                  <a:pt x="1369710" y="3186887"/>
                  <a:pt x="1353881" y="3176052"/>
                  <a:pt x="1354304" y="3160392"/>
                </a:cubicBezTo>
                <a:cubicBezTo>
                  <a:pt x="1332720" y="3154128"/>
                  <a:pt x="1325269" y="3133643"/>
                  <a:pt x="1307240" y="3123824"/>
                </a:cubicBezTo>
                <a:cubicBezTo>
                  <a:pt x="1304786" y="3103932"/>
                  <a:pt x="1308764" y="3090473"/>
                  <a:pt x="1317736" y="3082008"/>
                </a:cubicBezTo>
                <a:close/>
                <a:moveTo>
                  <a:pt x="47434" y="2982716"/>
                </a:moveTo>
                <a:cubicBezTo>
                  <a:pt x="52343" y="3008534"/>
                  <a:pt x="41086" y="3018184"/>
                  <a:pt x="31774" y="3029780"/>
                </a:cubicBezTo>
                <a:cubicBezTo>
                  <a:pt x="31944" y="3048741"/>
                  <a:pt x="28812" y="3071004"/>
                  <a:pt x="42187" y="3076845"/>
                </a:cubicBezTo>
                <a:cubicBezTo>
                  <a:pt x="39266" y="3083998"/>
                  <a:pt x="27966" y="3087447"/>
                  <a:pt x="15861" y="3088029"/>
                </a:cubicBezTo>
                <a:lnTo>
                  <a:pt x="0" y="3084963"/>
                </a:lnTo>
                <a:lnTo>
                  <a:pt x="0" y="3022575"/>
                </a:lnTo>
                <a:lnTo>
                  <a:pt x="487" y="3022014"/>
                </a:lnTo>
                <a:cubicBezTo>
                  <a:pt x="5619" y="3015814"/>
                  <a:pt x="9851" y="3008703"/>
                  <a:pt x="10867" y="2998376"/>
                </a:cubicBezTo>
                <a:cubicBezTo>
                  <a:pt x="36345" y="3006333"/>
                  <a:pt x="30590" y="2983224"/>
                  <a:pt x="47434" y="2982716"/>
                </a:cubicBezTo>
                <a:close/>
                <a:moveTo>
                  <a:pt x="370" y="2951397"/>
                </a:moveTo>
                <a:cubicBezTo>
                  <a:pt x="8411" y="2959015"/>
                  <a:pt x="5025" y="2978145"/>
                  <a:pt x="5619" y="2993213"/>
                </a:cubicBezTo>
                <a:lnTo>
                  <a:pt x="0" y="2994144"/>
                </a:lnTo>
                <a:lnTo>
                  <a:pt x="0" y="2951449"/>
                </a:lnTo>
                <a:close/>
                <a:moveTo>
                  <a:pt x="63095" y="2878176"/>
                </a:moveTo>
                <a:cubicBezTo>
                  <a:pt x="77145" y="2878091"/>
                  <a:pt x="72066" y="2895359"/>
                  <a:pt x="78755" y="2909496"/>
                </a:cubicBezTo>
                <a:cubicBezTo>
                  <a:pt x="79093" y="2910173"/>
                  <a:pt x="89251" y="2914913"/>
                  <a:pt x="89251" y="2914744"/>
                </a:cubicBezTo>
                <a:cubicBezTo>
                  <a:pt x="89334" y="2921262"/>
                  <a:pt x="72321" y="2940816"/>
                  <a:pt x="68342" y="2951312"/>
                </a:cubicBezTo>
                <a:cubicBezTo>
                  <a:pt x="47096" y="2953427"/>
                  <a:pt x="52259" y="2929049"/>
                  <a:pt x="36938" y="2925156"/>
                </a:cubicBezTo>
                <a:cubicBezTo>
                  <a:pt x="36684" y="2900523"/>
                  <a:pt x="57084" y="2896545"/>
                  <a:pt x="63095" y="2878176"/>
                </a:cubicBezTo>
                <a:close/>
                <a:moveTo>
                  <a:pt x="1610445" y="2815454"/>
                </a:moveTo>
                <a:cubicBezTo>
                  <a:pt x="1624497" y="2815792"/>
                  <a:pt x="1635586" y="2827390"/>
                  <a:pt x="1626105" y="2836361"/>
                </a:cubicBezTo>
                <a:cubicBezTo>
                  <a:pt x="1612393" y="2837970"/>
                  <a:pt x="1609007" y="2829083"/>
                  <a:pt x="1610445" y="2815454"/>
                </a:cubicBezTo>
                <a:close/>
                <a:moveTo>
                  <a:pt x="102486" y="2794345"/>
                </a:moveTo>
                <a:cubicBezTo>
                  <a:pt x="110115" y="2794567"/>
                  <a:pt x="116802" y="2795731"/>
                  <a:pt x="120569" y="2799794"/>
                </a:cubicBezTo>
                <a:cubicBezTo>
                  <a:pt x="105247" y="2815369"/>
                  <a:pt x="103386" y="2868019"/>
                  <a:pt x="78752" y="2857269"/>
                </a:cubicBezTo>
                <a:cubicBezTo>
                  <a:pt x="68765" y="2843471"/>
                  <a:pt x="73335" y="2809274"/>
                  <a:pt x="78752" y="2794545"/>
                </a:cubicBezTo>
                <a:cubicBezTo>
                  <a:pt x="86286" y="2794842"/>
                  <a:pt x="94857" y="2794122"/>
                  <a:pt x="102486" y="2794345"/>
                </a:cubicBezTo>
                <a:close/>
                <a:moveTo>
                  <a:pt x="0" y="2772818"/>
                </a:moveTo>
                <a:lnTo>
                  <a:pt x="5617" y="2773638"/>
                </a:lnTo>
                <a:cubicBezTo>
                  <a:pt x="6803" y="2783394"/>
                  <a:pt x="4792" y="2790753"/>
                  <a:pt x="454" y="2796337"/>
                </a:cubicBezTo>
                <a:lnTo>
                  <a:pt x="0" y="2796623"/>
                </a:lnTo>
                <a:close/>
                <a:moveTo>
                  <a:pt x="1566260" y="2564305"/>
                </a:moveTo>
                <a:cubicBezTo>
                  <a:pt x="1573878" y="2564516"/>
                  <a:pt x="1580565" y="2565659"/>
                  <a:pt x="1584375" y="2569722"/>
                </a:cubicBezTo>
                <a:cubicBezTo>
                  <a:pt x="1584375" y="2580218"/>
                  <a:pt x="1584375" y="2590631"/>
                  <a:pt x="1584375" y="2601042"/>
                </a:cubicBezTo>
                <a:cubicBezTo>
                  <a:pt x="1578787" y="2611200"/>
                  <a:pt x="1560249" y="2608322"/>
                  <a:pt x="1553054" y="2616702"/>
                </a:cubicBezTo>
                <a:cubicBezTo>
                  <a:pt x="1536718" y="2612893"/>
                  <a:pt x="1531894" y="2578949"/>
                  <a:pt x="1542558" y="2564473"/>
                </a:cubicBezTo>
                <a:cubicBezTo>
                  <a:pt x="1550092" y="2564812"/>
                  <a:pt x="1558642" y="2564093"/>
                  <a:pt x="1566260" y="2564305"/>
                </a:cubicBezTo>
                <a:close/>
                <a:moveTo>
                  <a:pt x="1501039" y="2543788"/>
                </a:moveTo>
                <a:cubicBezTo>
                  <a:pt x="1506669" y="2543248"/>
                  <a:pt x="1513060" y="2545259"/>
                  <a:pt x="1516404" y="2548815"/>
                </a:cubicBezTo>
                <a:cubicBezTo>
                  <a:pt x="1514541" y="2555670"/>
                  <a:pt x="1507177" y="2557025"/>
                  <a:pt x="1505992" y="2564473"/>
                </a:cubicBezTo>
                <a:cubicBezTo>
                  <a:pt x="1499050" y="2562697"/>
                  <a:pt x="1497696" y="2555332"/>
                  <a:pt x="1490247" y="2554062"/>
                </a:cubicBezTo>
                <a:cubicBezTo>
                  <a:pt x="1490543" y="2547417"/>
                  <a:pt x="1495410" y="2544328"/>
                  <a:pt x="1501039" y="2543788"/>
                </a:cubicBezTo>
                <a:close/>
                <a:moveTo>
                  <a:pt x="193789" y="2517410"/>
                </a:moveTo>
                <a:cubicBezTo>
                  <a:pt x="241022" y="2535102"/>
                  <a:pt x="193027" y="2578103"/>
                  <a:pt x="188542" y="2606290"/>
                </a:cubicBezTo>
                <a:cubicBezTo>
                  <a:pt x="175506" y="2605528"/>
                  <a:pt x="172373" y="2614501"/>
                  <a:pt x="162385" y="2616786"/>
                </a:cubicBezTo>
                <a:cubicBezTo>
                  <a:pt x="162385" y="2630668"/>
                  <a:pt x="162385" y="2644635"/>
                  <a:pt x="162385" y="2658602"/>
                </a:cubicBezTo>
                <a:cubicBezTo>
                  <a:pt x="166956" y="2675447"/>
                  <a:pt x="145117" y="2665713"/>
                  <a:pt x="146726" y="2679511"/>
                </a:cubicBezTo>
                <a:cubicBezTo>
                  <a:pt x="151043" y="2720479"/>
                  <a:pt x="135383" y="2741388"/>
                  <a:pt x="104909" y="2747482"/>
                </a:cubicBezTo>
                <a:cubicBezTo>
                  <a:pt x="94836" y="2734870"/>
                  <a:pt x="101608" y="2705413"/>
                  <a:pt x="99662" y="2684759"/>
                </a:cubicBezTo>
                <a:cubicBezTo>
                  <a:pt x="119215" y="2679933"/>
                  <a:pt x="127171" y="2663428"/>
                  <a:pt x="146726" y="2658602"/>
                </a:cubicBezTo>
                <a:cubicBezTo>
                  <a:pt x="157475" y="2630161"/>
                  <a:pt x="143678" y="2609676"/>
                  <a:pt x="146726" y="2574971"/>
                </a:cubicBezTo>
                <a:cubicBezTo>
                  <a:pt x="147995" y="2558803"/>
                  <a:pt x="161284" y="2554656"/>
                  <a:pt x="167633" y="2543566"/>
                </a:cubicBezTo>
                <a:cubicBezTo>
                  <a:pt x="166448" y="2524944"/>
                  <a:pt x="175166" y="2516225"/>
                  <a:pt x="193789" y="2517410"/>
                </a:cubicBezTo>
                <a:close/>
                <a:moveTo>
                  <a:pt x="1703104" y="2495820"/>
                </a:moveTo>
                <a:cubicBezTo>
                  <a:pt x="1707805" y="2495011"/>
                  <a:pt x="1713483" y="2495168"/>
                  <a:pt x="1720233" y="2496586"/>
                </a:cubicBezTo>
                <a:cubicBezTo>
                  <a:pt x="1733269" y="2515124"/>
                  <a:pt x="1733015" y="2542127"/>
                  <a:pt x="1714985" y="2554062"/>
                </a:cubicBezTo>
                <a:cubicBezTo>
                  <a:pt x="1685137" y="2554508"/>
                  <a:pt x="1670195" y="2501484"/>
                  <a:pt x="1703104" y="2495820"/>
                </a:cubicBezTo>
                <a:close/>
                <a:moveTo>
                  <a:pt x="89165" y="2104502"/>
                </a:moveTo>
                <a:cubicBezTo>
                  <a:pt x="75283" y="2114998"/>
                  <a:pt x="63094" y="2127187"/>
                  <a:pt x="52598" y="2141069"/>
                </a:cubicBezTo>
                <a:cubicBezTo>
                  <a:pt x="53021" y="2158845"/>
                  <a:pt x="54206" y="2177552"/>
                  <a:pt x="42186" y="2182885"/>
                </a:cubicBezTo>
                <a:cubicBezTo>
                  <a:pt x="25765" y="2185508"/>
                  <a:pt x="21786" y="2171458"/>
                  <a:pt x="10781" y="2182885"/>
                </a:cubicBezTo>
                <a:cubicBezTo>
                  <a:pt x="11459" y="2197952"/>
                  <a:pt x="7989" y="2217082"/>
                  <a:pt x="16030" y="2224700"/>
                </a:cubicBezTo>
                <a:cubicBezTo>
                  <a:pt x="31774" y="2236636"/>
                  <a:pt x="44809" y="2201423"/>
                  <a:pt x="63094" y="2198544"/>
                </a:cubicBezTo>
                <a:cubicBezTo>
                  <a:pt x="88403" y="2194143"/>
                  <a:pt x="100084" y="2203454"/>
                  <a:pt x="115406" y="2209040"/>
                </a:cubicBezTo>
                <a:cubicBezTo>
                  <a:pt x="115406" y="2182969"/>
                  <a:pt x="135722" y="2177128"/>
                  <a:pt x="146725" y="2161977"/>
                </a:cubicBezTo>
                <a:cubicBezTo>
                  <a:pt x="148249" y="2137768"/>
                  <a:pt x="146725" y="2116776"/>
                  <a:pt x="136228" y="2104502"/>
                </a:cubicBezTo>
                <a:cubicBezTo>
                  <a:pt x="120570" y="2104502"/>
                  <a:pt x="104825" y="2104502"/>
                  <a:pt x="89165" y="2104502"/>
                </a:cubicBezTo>
                <a:close/>
                <a:moveTo>
                  <a:pt x="1730730" y="2073097"/>
                </a:moveTo>
                <a:cubicBezTo>
                  <a:pt x="1770344" y="2101115"/>
                  <a:pt x="1747997" y="2151057"/>
                  <a:pt x="1735894" y="2193380"/>
                </a:cubicBezTo>
                <a:cubicBezTo>
                  <a:pt x="1687984" y="2194226"/>
                  <a:pt x="1679943" y="2155289"/>
                  <a:pt x="1647014" y="2141154"/>
                </a:cubicBezTo>
                <a:cubicBezTo>
                  <a:pt x="1649554" y="2112289"/>
                  <a:pt x="1674101" y="2105432"/>
                  <a:pt x="1683666" y="2083593"/>
                </a:cubicBezTo>
                <a:cubicBezTo>
                  <a:pt x="1703220" y="2083932"/>
                  <a:pt x="1719810" y="2081308"/>
                  <a:pt x="1730730" y="2073097"/>
                </a:cubicBezTo>
                <a:close/>
                <a:moveTo>
                  <a:pt x="1626105" y="1926743"/>
                </a:moveTo>
                <a:cubicBezTo>
                  <a:pt x="1627629" y="1940370"/>
                  <a:pt x="1624244" y="1949173"/>
                  <a:pt x="1610446" y="1947650"/>
                </a:cubicBezTo>
                <a:cubicBezTo>
                  <a:pt x="1611462" y="1943248"/>
                  <a:pt x="1608414" y="1942656"/>
                  <a:pt x="1605198" y="1942401"/>
                </a:cubicBezTo>
                <a:cubicBezTo>
                  <a:pt x="1603674" y="1928604"/>
                  <a:pt x="1612478" y="1925303"/>
                  <a:pt x="1626105" y="1926743"/>
                </a:cubicBezTo>
                <a:close/>
                <a:moveTo>
                  <a:pt x="831665" y="1831686"/>
                </a:moveTo>
                <a:cubicBezTo>
                  <a:pt x="812525" y="1832566"/>
                  <a:pt x="798764" y="1852231"/>
                  <a:pt x="794955" y="1869181"/>
                </a:cubicBezTo>
                <a:cubicBezTo>
                  <a:pt x="821873" y="1889835"/>
                  <a:pt x="841680" y="1861818"/>
                  <a:pt x="852430" y="1837863"/>
                </a:cubicBezTo>
                <a:cubicBezTo>
                  <a:pt x="845023" y="1833186"/>
                  <a:pt x="838045" y="1831392"/>
                  <a:pt x="831665" y="1831686"/>
                </a:cubicBezTo>
                <a:close/>
                <a:moveTo>
                  <a:pt x="1620942" y="1806458"/>
                </a:moveTo>
                <a:cubicBezTo>
                  <a:pt x="1635247" y="1815939"/>
                  <a:pt x="1637279" y="1865288"/>
                  <a:pt x="1620942" y="1874430"/>
                </a:cubicBezTo>
                <a:cubicBezTo>
                  <a:pt x="1605112" y="1872821"/>
                  <a:pt x="1606298" y="1854283"/>
                  <a:pt x="1589622" y="1853522"/>
                </a:cubicBezTo>
                <a:cubicBezTo>
                  <a:pt x="1573455" y="1853015"/>
                  <a:pt x="1560589" y="1855893"/>
                  <a:pt x="1553055" y="1864018"/>
                </a:cubicBezTo>
                <a:cubicBezTo>
                  <a:pt x="1532739" y="1856061"/>
                  <a:pt x="1540190" y="1834477"/>
                  <a:pt x="1547722" y="1816954"/>
                </a:cubicBezTo>
                <a:cubicBezTo>
                  <a:pt x="1577856" y="1845735"/>
                  <a:pt x="1583273" y="1800024"/>
                  <a:pt x="1620942" y="1806458"/>
                </a:cubicBezTo>
                <a:close/>
                <a:moveTo>
                  <a:pt x="1049625" y="1698840"/>
                </a:moveTo>
                <a:cubicBezTo>
                  <a:pt x="1051773" y="1699993"/>
                  <a:pt x="1054397" y="1702173"/>
                  <a:pt x="1061507" y="1701919"/>
                </a:cubicBezTo>
                <a:cubicBezTo>
                  <a:pt x="1061507" y="1705389"/>
                  <a:pt x="1061507" y="1708861"/>
                  <a:pt x="1061507" y="1712416"/>
                </a:cubicBezTo>
                <a:cubicBezTo>
                  <a:pt x="1047287" y="1711908"/>
                  <a:pt x="1051011" y="1721049"/>
                  <a:pt x="1040600" y="1712416"/>
                </a:cubicBezTo>
                <a:cubicBezTo>
                  <a:pt x="1040600" y="1708945"/>
                  <a:pt x="1040600" y="1705389"/>
                  <a:pt x="1040600" y="1701919"/>
                </a:cubicBezTo>
                <a:cubicBezTo>
                  <a:pt x="1045806" y="1697560"/>
                  <a:pt x="1047477" y="1697687"/>
                  <a:pt x="1049625" y="1698840"/>
                </a:cubicBezTo>
                <a:close/>
                <a:moveTo>
                  <a:pt x="144662" y="1622246"/>
                </a:moveTo>
                <a:cubicBezTo>
                  <a:pt x="161941" y="1618796"/>
                  <a:pt x="181642" y="1619262"/>
                  <a:pt x="204201" y="1623537"/>
                </a:cubicBezTo>
                <a:cubicBezTo>
                  <a:pt x="211564" y="1637080"/>
                  <a:pt x="221807" y="1647660"/>
                  <a:pt x="230357" y="1660104"/>
                </a:cubicBezTo>
                <a:cubicBezTo>
                  <a:pt x="226463" y="1677034"/>
                  <a:pt x="210465" y="1682027"/>
                  <a:pt x="204201" y="1696671"/>
                </a:cubicBezTo>
                <a:cubicBezTo>
                  <a:pt x="190319" y="1689646"/>
                  <a:pt x="166279" y="1692777"/>
                  <a:pt x="162385" y="1675764"/>
                </a:cubicBezTo>
                <a:cubicBezTo>
                  <a:pt x="139446" y="1670262"/>
                  <a:pt x="145202" y="1693455"/>
                  <a:pt x="125733" y="1691424"/>
                </a:cubicBezTo>
                <a:cubicBezTo>
                  <a:pt x="125224" y="1667637"/>
                  <a:pt x="91197" y="1677372"/>
                  <a:pt x="99661" y="1644444"/>
                </a:cubicBezTo>
                <a:cubicBezTo>
                  <a:pt x="112528" y="1633059"/>
                  <a:pt x="127383" y="1625695"/>
                  <a:pt x="144662" y="1622246"/>
                </a:cubicBezTo>
                <a:close/>
                <a:moveTo>
                  <a:pt x="547789" y="1561804"/>
                </a:moveTo>
                <a:cubicBezTo>
                  <a:pt x="516349" y="1564812"/>
                  <a:pt x="488193" y="1585508"/>
                  <a:pt x="455180" y="1586967"/>
                </a:cubicBezTo>
                <a:cubicBezTo>
                  <a:pt x="459667" y="1624298"/>
                  <a:pt x="490562" y="1635217"/>
                  <a:pt x="486500" y="1681096"/>
                </a:cubicBezTo>
                <a:cubicBezTo>
                  <a:pt x="479220" y="1696416"/>
                  <a:pt x="445107" y="1684989"/>
                  <a:pt x="444684" y="1707252"/>
                </a:cubicBezTo>
                <a:cubicBezTo>
                  <a:pt x="444684" y="1710638"/>
                  <a:pt x="444684" y="1714107"/>
                  <a:pt x="444684" y="1717578"/>
                </a:cubicBezTo>
                <a:cubicBezTo>
                  <a:pt x="453910" y="1722319"/>
                  <a:pt x="460852" y="1729259"/>
                  <a:pt x="465591" y="1738487"/>
                </a:cubicBezTo>
                <a:cubicBezTo>
                  <a:pt x="504529" y="1735354"/>
                  <a:pt x="521882" y="1778355"/>
                  <a:pt x="554471" y="1764642"/>
                </a:cubicBezTo>
                <a:cubicBezTo>
                  <a:pt x="559889" y="1734846"/>
                  <a:pt x="532802" y="1737556"/>
                  <a:pt x="533563" y="1712414"/>
                </a:cubicBezTo>
                <a:cubicBezTo>
                  <a:pt x="533563" y="1688036"/>
                  <a:pt x="533563" y="1663658"/>
                  <a:pt x="533563" y="1639280"/>
                </a:cubicBezTo>
                <a:cubicBezTo>
                  <a:pt x="554725" y="1620319"/>
                  <a:pt x="568269" y="1593824"/>
                  <a:pt x="580627" y="1566060"/>
                </a:cubicBezTo>
                <a:cubicBezTo>
                  <a:pt x="569115" y="1561764"/>
                  <a:pt x="558270" y="1560801"/>
                  <a:pt x="547789" y="1561804"/>
                </a:cubicBezTo>
                <a:close/>
                <a:moveTo>
                  <a:pt x="789706" y="1534655"/>
                </a:moveTo>
                <a:cubicBezTo>
                  <a:pt x="773708" y="1545491"/>
                  <a:pt x="789368" y="1568599"/>
                  <a:pt x="784459" y="1597379"/>
                </a:cubicBezTo>
                <a:cubicBezTo>
                  <a:pt x="776417" y="1603220"/>
                  <a:pt x="771592" y="1612362"/>
                  <a:pt x="763550" y="1618287"/>
                </a:cubicBezTo>
                <a:cubicBezTo>
                  <a:pt x="763550" y="1627006"/>
                  <a:pt x="763550" y="1635725"/>
                  <a:pt x="763550" y="1644444"/>
                </a:cubicBezTo>
                <a:cubicBezTo>
                  <a:pt x="772185" y="1656718"/>
                  <a:pt x="794108" y="1655786"/>
                  <a:pt x="815862" y="1654855"/>
                </a:cubicBezTo>
                <a:cubicBezTo>
                  <a:pt x="828136" y="1656463"/>
                  <a:pt x="825597" y="1673054"/>
                  <a:pt x="842018" y="1670515"/>
                </a:cubicBezTo>
                <a:cubicBezTo>
                  <a:pt x="858102" y="1660357"/>
                  <a:pt x="865720" y="1641904"/>
                  <a:pt x="878586" y="1628699"/>
                </a:cubicBezTo>
                <a:cubicBezTo>
                  <a:pt x="885273" y="1621420"/>
                  <a:pt x="904234" y="1626414"/>
                  <a:pt x="904742" y="1613039"/>
                </a:cubicBezTo>
                <a:cubicBezTo>
                  <a:pt x="896277" y="1604067"/>
                  <a:pt x="882903" y="1600088"/>
                  <a:pt x="862926" y="1602627"/>
                </a:cubicBezTo>
                <a:cubicBezTo>
                  <a:pt x="837363" y="1581127"/>
                  <a:pt x="822126" y="1549300"/>
                  <a:pt x="789706" y="1534655"/>
                </a:cubicBezTo>
                <a:close/>
                <a:moveTo>
                  <a:pt x="674754" y="1487592"/>
                </a:moveTo>
                <a:cubicBezTo>
                  <a:pt x="691092" y="1485222"/>
                  <a:pt x="691431" y="1498765"/>
                  <a:pt x="690414" y="1513747"/>
                </a:cubicBezTo>
                <a:cubicBezTo>
                  <a:pt x="670522" y="1518318"/>
                  <a:pt x="665866" y="1496395"/>
                  <a:pt x="674754" y="1487592"/>
                </a:cubicBezTo>
                <a:close/>
                <a:moveTo>
                  <a:pt x="679919" y="1466684"/>
                </a:moveTo>
                <a:cubicBezTo>
                  <a:pt x="674670" y="1473625"/>
                  <a:pt x="671284" y="1482428"/>
                  <a:pt x="664259" y="1487592"/>
                </a:cubicBezTo>
                <a:cubicBezTo>
                  <a:pt x="646906" y="1498088"/>
                  <a:pt x="632939" y="1512055"/>
                  <a:pt x="622443" y="1529408"/>
                </a:cubicBezTo>
                <a:cubicBezTo>
                  <a:pt x="651900" y="1547437"/>
                  <a:pt x="617111" y="1574693"/>
                  <a:pt x="606783" y="1597379"/>
                </a:cubicBezTo>
                <a:cubicBezTo>
                  <a:pt x="620497" y="1602797"/>
                  <a:pt x="638780" y="1603644"/>
                  <a:pt x="659010" y="1602627"/>
                </a:cubicBezTo>
                <a:cubicBezTo>
                  <a:pt x="671369" y="1604235"/>
                  <a:pt x="668745" y="1620827"/>
                  <a:pt x="685167" y="1618287"/>
                </a:cubicBezTo>
                <a:cubicBezTo>
                  <a:pt x="692700" y="1576641"/>
                  <a:pt x="678988" y="1524075"/>
                  <a:pt x="726983" y="1513748"/>
                </a:cubicBezTo>
                <a:cubicBezTo>
                  <a:pt x="756440" y="1539057"/>
                  <a:pt x="787760" y="1500374"/>
                  <a:pt x="763550" y="1471932"/>
                </a:cubicBezTo>
                <a:cubicBezTo>
                  <a:pt x="737902" y="1467192"/>
                  <a:pt x="739003" y="1489200"/>
                  <a:pt x="711238" y="1482343"/>
                </a:cubicBezTo>
                <a:cubicBezTo>
                  <a:pt x="695663" y="1482259"/>
                  <a:pt x="693463" y="1468800"/>
                  <a:pt x="679919" y="1466684"/>
                </a:cubicBezTo>
                <a:close/>
                <a:moveTo>
                  <a:pt x="1605198" y="990966"/>
                </a:moveTo>
                <a:cubicBezTo>
                  <a:pt x="1603673" y="1008488"/>
                  <a:pt x="1612223" y="1036252"/>
                  <a:pt x="1589538" y="1032782"/>
                </a:cubicBezTo>
                <a:cubicBezTo>
                  <a:pt x="1581159" y="1021862"/>
                  <a:pt x="1577856" y="982332"/>
                  <a:pt x="1605198" y="990966"/>
                </a:cubicBezTo>
                <a:close/>
                <a:moveTo>
                  <a:pt x="2096660" y="943901"/>
                </a:moveTo>
                <a:cubicBezTo>
                  <a:pt x="2109696" y="948302"/>
                  <a:pt x="2124679" y="950758"/>
                  <a:pt x="2143724" y="949150"/>
                </a:cubicBezTo>
                <a:cubicBezTo>
                  <a:pt x="2131111" y="955752"/>
                  <a:pt x="2115959" y="959730"/>
                  <a:pt x="2107157" y="970058"/>
                </a:cubicBezTo>
                <a:cubicBezTo>
                  <a:pt x="2131789" y="975052"/>
                  <a:pt x="2129250" y="1007218"/>
                  <a:pt x="2154221" y="1011874"/>
                </a:cubicBezTo>
                <a:cubicBezTo>
                  <a:pt x="2154221" y="1041499"/>
                  <a:pt x="2154221" y="1071126"/>
                  <a:pt x="2154221" y="1100753"/>
                </a:cubicBezTo>
                <a:cubicBezTo>
                  <a:pt x="2153120" y="1122761"/>
                  <a:pt x="2174113" y="1122677"/>
                  <a:pt x="2175128" y="1142568"/>
                </a:cubicBezTo>
                <a:cubicBezTo>
                  <a:pt x="2157100" y="1166270"/>
                  <a:pt x="2155998" y="1207069"/>
                  <a:pt x="2148972" y="1241944"/>
                </a:cubicBezTo>
                <a:cubicBezTo>
                  <a:pt x="2130265" y="1254557"/>
                  <a:pt x="2112658" y="1268355"/>
                  <a:pt x="2096660" y="1283760"/>
                </a:cubicBezTo>
                <a:cubicBezTo>
                  <a:pt x="2074821" y="1286469"/>
                  <a:pt x="2061277" y="1280797"/>
                  <a:pt x="2049596" y="1273264"/>
                </a:cubicBezTo>
                <a:cubicBezTo>
                  <a:pt x="2028266" y="1307715"/>
                  <a:pt x="2070589" y="1307291"/>
                  <a:pt x="2101909" y="1304669"/>
                </a:cubicBezTo>
                <a:cubicBezTo>
                  <a:pt x="2126117" y="1320497"/>
                  <a:pt x="2136190" y="1350547"/>
                  <a:pt x="2143724" y="1383051"/>
                </a:cubicBezTo>
                <a:cubicBezTo>
                  <a:pt x="2124509" y="1410900"/>
                  <a:pt x="2143471" y="1477011"/>
                  <a:pt x="2122817" y="1503335"/>
                </a:cubicBezTo>
                <a:cubicBezTo>
                  <a:pt x="2115368" y="1502827"/>
                  <a:pt x="2108003" y="1502489"/>
                  <a:pt x="2107157" y="1508583"/>
                </a:cubicBezTo>
                <a:cubicBezTo>
                  <a:pt x="2086334" y="1499864"/>
                  <a:pt x="2072451" y="1484036"/>
                  <a:pt x="2044433" y="1482428"/>
                </a:cubicBezTo>
                <a:cubicBezTo>
                  <a:pt x="2044856" y="1466429"/>
                  <a:pt x="2026656" y="1468714"/>
                  <a:pt x="2018276" y="1461519"/>
                </a:cubicBezTo>
                <a:cubicBezTo>
                  <a:pt x="2013621" y="1457541"/>
                  <a:pt x="2005579" y="1445013"/>
                  <a:pt x="1997369" y="1435363"/>
                </a:cubicBezTo>
                <a:cubicBezTo>
                  <a:pt x="1984248" y="1419873"/>
                  <a:pt x="1968335" y="1410053"/>
                  <a:pt x="1971213" y="1377888"/>
                </a:cubicBezTo>
                <a:cubicBezTo>
                  <a:pt x="1937270" y="1375179"/>
                  <a:pt x="1920086" y="1355795"/>
                  <a:pt x="1887582" y="1351732"/>
                </a:cubicBezTo>
                <a:cubicBezTo>
                  <a:pt x="1874800" y="1327946"/>
                  <a:pt x="1852115" y="1314064"/>
                  <a:pt x="1835270" y="1294256"/>
                </a:cubicBezTo>
                <a:cubicBezTo>
                  <a:pt x="1837809" y="1277751"/>
                  <a:pt x="1825873" y="1275803"/>
                  <a:pt x="1830021" y="1257689"/>
                </a:cubicBezTo>
                <a:cubicBezTo>
                  <a:pt x="1795739" y="1221544"/>
                  <a:pt x="1833660" y="1159583"/>
                  <a:pt x="1835270" y="1111334"/>
                </a:cubicBezTo>
                <a:cubicBezTo>
                  <a:pt x="1874885" y="1093389"/>
                  <a:pt x="1882418" y="1043447"/>
                  <a:pt x="1950305" y="1053858"/>
                </a:cubicBezTo>
                <a:cubicBezTo>
                  <a:pt x="1975530" y="1054705"/>
                  <a:pt x="1972736" y="1027532"/>
                  <a:pt x="2002533" y="1032951"/>
                </a:cubicBezTo>
                <a:cubicBezTo>
                  <a:pt x="2025980" y="1014413"/>
                  <a:pt x="2037322" y="983940"/>
                  <a:pt x="2049596" y="954398"/>
                </a:cubicBezTo>
                <a:cubicBezTo>
                  <a:pt x="2056537" y="959730"/>
                  <a:pt x="2068896" y="959562"/>
                  <a:pt x="2075753" y="964809"/>
                </a:cubicBezTo>
                <a:cubicBezTo>
                  <a:pt x="2086587" y="961763"/>
                  <a:pt x="2093612" y="954736"/>
                  <a:pt x="2096660" y="943901"/>
                </a:cubicBezTo>
                <a:close/>
                <a:moveTo>
                  <a:pt x="1750707" y="939913"/>
                </a:moveTo>
                <a:cubicBezTo>
                  <a:pt x="1766452" y="941617"/>
                  <a:pt x="1780757" y="948135"/>
                  <a:pt x="1788206" y="959562"/>
                </a:cubicBezTo>
                <a:cubicBezTo>
                  <a:pt x="1788290" y="982332"/>
                  <a:pt x="1789983" y="1006627"/>
                  <a:pt x="1782958" y="1022287"/>
                </a:cubicBezTo>
                <a:cubicBezTo>
                  <a:pt x="1761373" y="1026857"/>
                  <a:pt x="1747067" y="1038623"/>
                  <a:pt x="1725482" y="1043194"/>
                </a:cubicBezTo>
                <a:cubicBezTo>
                  <a:pt x="1724974" y="1029820"/>
                  <a:pt x="1706013" y="1034814"/>
                  <a:pt x="1699325" y="1027534"/>
                </a:cubicBezTo>
                <a:cubicBezTo>
                  <a:pt x="1689930" y="1000446"/>
                  <a:pt x="1698479" y="974715"/>
                  <a:pt x="1704574" y="949150"/>
                </a:cubicBezTo>
                <a:cubicBezTo>
                  <a:pt x="1717779" y="941320"/>
                  <a:pt x="1734963" y="938210"/>
                  <a:pt x="1750707" y="939913"/>
                </a:cubicBezTo>
                <a:close/>
                <a:moveTo>
                  <a:pt x="1992120" y="922994"/>
                </a:moveTo>
                <a:cubicBezTo>
                  <a:pt x="1991443" y="938062"/>
                  <a:pt x="1994998" y="957192"/>
                  <a:pt x="1986872" y="964810"/>
                </a:cubicBezTo>
                <a:cubicBezTo>
                  <a:pt x="1962071" y="962609"/>
                  <a:pt x="1945565" y="911737"/>
                  <a:pt x="1992120" y="922994"/>
                </a:cubicBezTo>
                <a:close/>
                <a:moveTo>
                  <a:pt x="2233534" y="920582"/>
                </a:moveTo>
                <a:cubicBezTo>
                  <a:pt x="2237894" y="919841"/>
                  <a:pt x="2242804" y="922529"/>
                  <a:pt x="2248263" y="928243"/>
                </a:cubicBezTo>
                <a:cubicBezTo>
                  <a:pt x="2247755" y="941532"/>
                  <a:pt x="2228795" y="940600"/>
                  <a:pt x="2222107" y="933490"/>
                </a:cubicBezTo>
                <a:cubicBezTo>
                  <a:pt x="2225367" y="925491"/>
                  <a:pt x="2229175" y="921322"/>
                  <a:pt x="2233534" y="920582"/>
                </a:cubicBezTo>
                <a:close/>
                <a:moveTo>
                  <a:pt x="1506891" y="896150"/>
                </a:moveTo>
                <a:cubicBezTo>
                  <a:pt x="1524593" y="898806"/>
                  <a:pt x="1540232" y="911271"/>
                  <a:pt x="1532064" y="933406"/>
                </a:cubicBezTo>
                <a:cubicBezTo>
                  <a:pt x="1516742" y="940855"/>
                  <a:pt x="1463414" y="948304"/>
                  <a:pt x="1469340" y="917746"/>
                </a:cubicBezTo>
                <a:cubicBezTo>
                  <a:pt x="1469424" y="900647"/>
                  <a:pt x="1489190" y="893495"/>
                  <a:pt x="1506891" y="896150"/>
                </a:cubicBezTo>
                <a:close/>
                <a:moveTo>
                  <a:pt x="1725483" y="849858"/>
                </a:moveTo>
                <a:cubicBezTo>
                  <a:pt x="1741904" y="847319"/>
                  <a:pt x="1745882" y="857308"/>
                  <a:pt x="1756886" y="860354"/>
                </a:cubicBezTo>
                <a:cubicBezTo>
                  <a:pt x="1745544" y="871613"/>
                  <a:pt x="1731153" y="879993"/>
                  <a:pt x="1720234" y="865518"/>
                </a:cubicBezTo>
                <a:cubicBezTo>
                  <a:pt x="1723027" y="861371"/>
                  <a:pt x="1725651" y="857053"/>
                  <a:pt x="1725483" y="849858"/>
                </a:cubicBezTo>
                <a:close/>
                <a:moveTo>
                  <a:pt x="2117568" y="781887"/>
                </a:moveTo>
                <a:cubicBezTo>
                  <a:pt x="2132213" y="798562"/>
                  <a:pt x="2161923" y="800255"/>
                  <a:pt x="2154136" y="839363"/>
                </a:cubicBezTo>
                <a:cubicBezTo>
                  <a:pt x="2144147" y="841648"/>
                  <a:pt x="2141016" y="850621"/>
                  <a:pt x="2127981" y="849859"/>
                </a:cubicBezTo>
                <a:cubicBezTo>
                  <a:pt x="2107835" y="845627"/>
                  <a:pt x="2105802" y="823280"/>
                  <a:pt x="2086164" y="818454"/>
                </a:cubicBezTo>
                <a:cubicBezTo>
                  <a:pt x="2093359" y="803049"/>
                  <a:pt x="2110290" y="797292"/>
                  <a:pt x="2117568" y="781887"/>
                </a:cubicBezTo>
                <a:close/>
                <a:moveTo>
                  <a:pt x="1600034" y="781887"/>
                </a:moveTo>
                <a:cubicBezTo>
                  <a:pt x="1610192" y="791622"/>
                  <a:pt x="1601642" y="801018"/>
                  <a:pt x="1600034" y="813292"/>
                </a:cubicBezTo>
                <a:cubicBezTo>
                  <a:pt x="1584882" y="812276"/>
                  <a:pt x="1574725" y="779602"/>
                  <a:pt x="1600034" y="781887"/>
                </a:cubicBezTo>
                <a:close/>
                <a:moveTo>
                  <a:pt x="847182" y="766227"/>
                </a:moveTo>
                <a:cubicBezTo>
                  <a:pt x="845320" y="785866"/>
                  <a:pt x="827120" y="808974"/>
                  <a:pt x="836770" y="823703"/>
                </a:cubicBezTo>
                <a:cubicBezTo>
                  <a:pt x="858609" y="826327"/>
                  <a:pt x="847774" y="796362"/>
                  <a:pt x="868090" y="797547"/>
                </a:cubicBezTo>
                <a:cubicBezTo>
                  <a:pt x="868090" y="787135"/>
                  <a:pt x="868090" y="776639"/>
                  <a:pt x="868090" y="766227"/>
                </a:cubicBezTo>
                <a:cubicBezTo>
                  <a:pt x="861149" y="766227"/>
                  <a:pt x="854208" y="766227"/>
                  <a:pt x="847182" y="766227"/>
                </a:cubicBezTo>
                <a:close/>
                <a:moveTo>
                  <a:pt x="1962726" y="714370"/>
                </a:moveTo>
                <a:cubicBezTo>
                  <a:pt x="1968736" y="714931"/>
                  <a:pt x="1975825" y="717936"/>
                  <a:pt x="1981624" y="719078"/>
                </a:cubicBezTo>
                <a:cubicBezTo>
                  <a:pt x="1982386" y="733723"/>
                  <a:pt x="1968842" y="734147"/>
                  <a:pt x="1955468" y="734738"/>
                </a:cubicBezTo>
                <a:cubicBezTo>
                  <a:pt x="1956314" y="728728"/>
                  <a:pt x="1954367" y="725512"/>
                  <a:pt x="1950304" y="724327"/>
                </a:cubicBezTo>
                <a:cubicBezTo>
                  <a:pt x="1951785" y="715693"/>
                  <a:pt x="1956716" y="713810"/>
                  <a:pt x="1962726" y="714370"/>
                </a:cubicBezTo>
                <a:close/>
                <a:moveTo>
                  <a:pt x="925649" y="483846"/>
                </a:moveTo>
                <a:cubicBezTo>
                  <a:pt x="940377" y="479528"/>
                  <a:pt x="939192" y="491209"/>
                  <a:pt x="951720" y="489093"/>
                </a:cubicBezTo>
                <a:cubicBezTo>
                  <a:pt x="956290" y="508901"/>
                  <a:pt x="928358" y="507631"/>
                  <a:pt x="920401" y="499589"/>
                </a:cubicBezTo>
                <a:cubicBezTo>
                  <a:pt x="918962" y="491126"/>
                  <a:pt x="925310" y="490533"/>
                  <a:pt x="925649" y="483846"/>
                </a:cubicBezTo>
                <a:close/>
                <a:moveTo>
                  <a:pt x="993620" y="462937"/>
                </a:moveTo>
                <a:cubicBezTo>
                  <a:pt x="1004540" y="460735"/>
                  <a:pt x="1007418" y="466491"/>
                  <a:pt x="1014529" y="468184"/>
                </a:cubicBezTo>
                <a:cubicBezTo>
                  <a:pt x="1013936" y="481475"/>
                  <a:pt x="1006911" y="488415"/>
                  <a:pt x="993620" y="489093"/>
                </a:cubicBezTo>
                <a:cubicBezTo>
                  <a:pt x="986933" y="482236"/>
                  <a:pt x="986933" y="469793"/>
                  <a:pt x="993620" y="462937"/>
                </a:cubicBezTo>
                <a:close/>
                <a:moveTo>
                  <a:pt x="1867319" y="232992"/>
                </a:moveTo>
                <a:cubicBezTo>
                  <a:pt x="1876027" y="232421"/>
                  <a:pt x="1884492" y="237055"/>
                  <a:pt x="1882249" y="248609"/>
                </a:cubicBezTo>
                <a:cubicBezTo>
                  <a:pt x="1872514" y="258852"/>
                  <a:pt x="1863203" y="250217"/>
                  <a:pt x="1850929" y="248609"/>
                </a:cubicBezTo>
                <a:cubicBezTo>
                  <a:pt x="1849659" y="239340"/>
                  <a:pt x="1858611" y="233563"/>
                  <a:pt x="1867319" y="232992"/>
                </a:cubicBezTo>
                <a:close/>
                <a:moveTo>
                  <a:pt x="1793453" y="232949"/>
                </a:moveTo>
                <a:cubicBezTo>
                  <a:pt x="1813261" y="234049"/>
                  <a:pt x="1840602" y="227616"/>
                  <a:pt x="1840517" y="248608"/>
                </a:cubicBezTo>
                <a:cubicBezTo>
                  <a:pt x="1827481" y="253010"/>
                  <a:pt x="1812499" y="255465"/>
                  <a:pt x="1793453" y="253857"/>
                </a:cubicBezTo>
                <a:cubicBezTo>
                  <a:pt x="1793453" y="246915"/>
                  <a:pt x="1793453" y="239890"/>
                  <a:pt x="1793453" y="232949"/>
                </a:cubicBezTo>
                <a:close/>
                <a:moveTo>
                  <a:pt x="1877085" y="138820"/>
                </a:moveTo>
                <a:cubicBezTo>
                  <a:pt x="1885635" y="155920"/>
                  <a:pt x="1875900" y="158798"/>
                  <a:pt x="1877085" y="180636"/>
                </a:cubicBezTo>
                <a:cubicBezTo>
                  <a:pt x="1854231" y="186900"/>
                  <a:pt x="1854231" y="132641"/>
                  <a:pt x="1877085" y="138820"/>
                </a:cubicBezTo>
                <a:close/>
                <a:moveTo>
                  <a:pt x="1584375" y="55275"/>
                </a:moveTo>
                <a:cubicBezTo>
                  <a:pt x="1595972" y="79315"/>
                  <a:pt x="1557541" y="93197"/>
                  <a:pt x="1553054" y="117998"/>
                </a:cubicBezTo>
                <a:cubicBezTo>
                  <a:pt x="1540442" y="120030"/>
                  <a:pt x="1541628" y="108349"/>
                  <a:pt x="1526814" y="112751"/>
                </a:cubicBezTo>
                <a:cubicBezTo>
                  <a:pt x="1525375" y="104286"/>
                  <a:pt x="1531723" y="103693"/>
                  <a:pt x="1532062" y="97091"/>
                </a:cubicBezTo>
                <a:cubicBezTo>
                  <a:pt x="1554832" y="88457"/>
                  <a:pt x="1556441" y="58746"/>
                  <a:pt x="1584375" y="55275"/>
                </a:cubicBezTo>
                <a:close/>
                <a:moveTo>
                  <a:pt x="1113905" y="49943"/>
                </a:moveTo>
                <a:cubicBezTo>
                  <a:pt x="1131766" y="55445"/>
                  <a:pt x="1134135" y="86934"/>
                  <a:pt x="1119154" y="97007"/>
                </a:cubicBezTo>
                <a:cubicBezTo>
                  <a:pt x="1098669" y="94044"/>
                  <a:pt x="1099685" y="59169"/>
                  <a:pt x="1113905" y="49943"/>
                </a:cubicBezTo>
                <a:close/>
                <a:moveTo>
                  <a:pt x="737479" y="29037"/>
                </a:moveTo>
                <a:cubicBezTo>
                  <a:pt x="738917" y="42664"/>
                  <a:pt x="735531" y="51467"/>
                  <a:pt x="721819" y="49944"/>
                </a:cubicBezTo>
                <a:cubicBezTo>
                  <a:pt x="722666" y="45542"/>
                  <a:pt x="719703" y="45035"/>
                  <a:pt x="716570" y="44696"/>
                </a:cubicBezTo>
                <a:cubicBezTo>
                  <a:pt x="714962" y="30898"/>
                  <a:pt x="723765" y="27513"/>
                  <a:pt x="737479" y="29037"/>
                </a:cubicBezTo>
                <a:close/>
                <a:moveTo>
                  <a:pt x="1692700" y="0"/>
                </a:moveTo>
                <a:lnTo>
                  <a:pt x="1728038" y="0"/>
                </a:lnTo>
                <a:lnTo>
                  <a:pt x="1735153" y="11576"/>
                </a:lnTo>
                <a:cubicBezTo>
                  <a:pt x="1740169" y="19617"/>
                  <a:pt x="1744571" y="28273"/>
                  <a:pt x="1746391" y="39530"/>
                </a:cubicBezTo>
                <a:cubicBezTo>
                  <a:pt x="1758071" y="62723"/>
                  <a:pt x="1786428" y="69242"/>
                  <a:pt x="1782957" y="107502"/>
                </a:cubicBezTo>
                <a:cubicBezTo>
                  <a:pt x="1756717" y="98868"/>
                  <a:pt x="1738285" y="82468"/>
                  <a:pt x="1723874" y="62047"/>
                </a:cubicBezTo>
                <a:close/>
                <a:moveTo>
                  <a:pt x="0" y="0"/>
                </a:moveTo>
                <a:lnTo>
                  <a:pt x="569117" y="0"/>
                </a:lnTo>
                <a:lnTo>
                  <a:pt x="580120" y="34620"/>
                </a:lnTo>
                <a:cubicBezTo>
                  <a:pt x="584776" y="52566"/>
                  <a:pt x="602720" y="57306"/>
                  <a:pt x="601027" y="81684"/>
                </a:cubicBezTo>
                <a:cubicBezTo>
                  <a:pt x="606615" y="93535"/>
                  <a:pt x="616941" y="100730"/>
                  <a:pt x="632432" y="102593"/>
                </a:cubicBezTo>
                <a:cubicBezTo>
                  <a:pt x="632601" y="114867"/>
                  <a:pt x="623459" y="117998"/>
                  <a:pt x="627184" y="133911"/>
                </a:cubicBezTo>
                <a:cubicBezTo>
                  <a:pt x="629130" y="142208"/>
                  <a:pt x="637595" y="144662"/>
                  <a:pt x="642844" y="149571"/>
                </a:cubicBezTo>
                <a:cubicBezTo>
                  <a:pt x="655201" y="161169"/>
                  <a:pt x="669338" y="172173"/>
                  <a:pt x="679411" y="186140"/>
                </a:cubicBezTo>
                <a:cubicBezTo>
                  <a:pt x="689822" y="186140"/>
                  <a:pt x="700318" y="186140"/>
                  <a:pt x="710731" y="186140"/>
                </a:cubicBezTo>
                <a:cubicBezTo>
                  <a:pt x="728591" y="210095"/>
                  <a:pt x="761434" y="219067"/>
                  <a:pt x="783866" y="238451"/>
                </a:cubicBezTo>
                <a:cubicBezTo>
                  <a:pt x="783951" y="257582"/>
                  <a:pt x="794192" y="266470"/>
                  <a:pt x="804773" y="275020"/>
                </a:cubicBezTo>
                <a:cubicBezTo>
                  <a:pt x="802573" y="298043"/>
                  <a:pt x="806213" y="315396"/>
                  <a:pt x="815269" y="327331"/>
                </a:cubicBezTo>
                <a:cubicBezTo>
                  <a:pt x="830844" y="323776"/>
                  <a:pt x="832792" y="306508"/>
                  <a:pt x="830929" y="285516"/>
                </a:cubicBezTo>
                <a:cubicBezTo>
                  <a:pt x="842780" y="281707"/>
                  <a:pt x="846589" y="269771"/>
                  <a:pt x="851838" y="259360"/>
                </a:cubicBezTo>
                <a:cubicBezTo>
                  <a:pt x="857932" y="260206"/>
                  <a:pt x="861149" y="258175"/>
                  <a:pt x="862334" y="254111"/>
                </a:cubicBezTo>
                <a:cubicBezTo>
                  <a:pt x="884596" y="251063"/>
                  <a:pt x="896870" y="257835"/>
                  <a:pt x="914561" y="259360"/>
                </a:cubicBezTo>
                <a:cubicBezTo>
                  <a:pt x="915661" y="289663"/>
                  <a:pt x="931321" y="305323"/>
                  <a:pt x="961625" y="306423"/>
                </a:cubicBezTo>
                <a:cubicBezTo>
                  <a:pt x="971275" y="313872"/>
                  <a:pt x="953414" y="331818"/>
                  <a:pt x="966872" y="343075"/>
                </a:cubicBezTo>
                <a:cubicBezTo>
                  <a:pt x="989389" y="356873"/>
                  <a:pt x="986173" y="327670"/>
                  <a:pt x="1008689" y="327415"/>
                </a:cubicBezTo>
                <a:cubicBezTo>
                  <a:pt x="1014276" y="332326"/>
                  <a:pt x="1010297" y="346715"/>
                  <a:pt x="1024349" y="343075"/>
                </a:cubicBezTo>
                <a:cubicBezTo>
                  <a:pt x="1039247" y="342314"/>
                  <a:pt x="1033913" y="321322"/>
                  <a:pt x="1034845" y="306423"/>
                </a:cubicBezTo>
                <a:cubicBezTo>
                  <a:pt x="1054314" y="303291"/>
                  <a:pt x="1056093" y="282383"/>
                  <a:pt x="1076661" y="280352"/>
                </a:cubicBezTo>
                <a:cubicBezTo>
                  <a:pt x="1086649" y="292964"/>
                  <a:pt x="1079962" y="322337"/>
                  <a:pt x="1081826" y="343075"/>
                </a:cubicBezTo>
                <a:cubicBezTo>
                  <a:pt x="1103240" y="344092"/>
                  <a:pt x="1134644" y="351709"/>
                  <a:pt x="1149797" y="337827"/>
                </a:cubicBezTo>
                <a:cubicBezTo>
                  <a:pt x="1141501" y="314803"/>
                  <a:pt x="1121863" y="302952"/>
                  <a:pt x="1102732" y="290763"/>
                </a:cubicBezTo>
                <a:cubicBezTo>
                  <a:pt x="1120000" y="274935"/>
                  <a:pt x="1129820" y="251656"/>
                  <a:pt x="1128888" y="217543"/>
                </a:cubicBezTo>
                <a:cubicBezTo>
                  <a:pt x="1142855" y="212295"/>
                  <a:pt x="1146156" y="196466"/>
                  <a:pt x="1155044" y="186223"/>
                </a:cubicBezTo>
                <a:cubicBezTo>
                  <a:pt x="1170704" y="186223"/>
                  <a:pt x="1186364" y="186223"/>
                  <a:pt x="1202108" y="186223"/>
                </a:cubicBezTo>
                <a:cubicBezTo>
                  <a:pt x="1236052" y="171410"/>
                  <a:pt x="1248325" y="134843"/>
                  <a:pt x="1280491" y="118336"/>
                </a:cubicBezTo>
                <a:cubicBezTo>
                  <a:pt x="1313419" y="123332"/>
                  <a:pt x="1325524" y="107587"/>
                  <a:pt x="1343215" y="97429"/>
                </a:cubicBezTo>
                <a:cubicBezTo>
                  <a:pt x="1350157" y="97429"/>
                  <a:pt x="1357182" y="97429"/>
                  <a:pt x="1364122" y="97429"/>
                </a:cubicBezTo>
                <a:cubicBezTo>
                  <a:pt x="1381137" y="96074"/>
                  <a:pt x="1375212" y="117744"/>
                  <a:pt x="1390195" y="118336"/>
                </a:cubicBezTo>
                <a:cubicBezTo>
                  <a:pt x="1428794" y="119183"/>
                  <a:pt x="1436665" y="120369"/>
                  <a:pt x="1473826" y="118336"/>
                </a:cubicBezTo>
                <a:cubicBezTo>
                  <a:pt x="1496173" y="122145"/>
                  <a:pt x="1496596" y="147795"/>
                  <a:pt x="1531303" y="139245"/>
                </a:cubicBezTo>
                <a:cubicBezTo>
                  <a:pt x="1528847" y="155666"/>
                  <a:pt x="1545353" y="153042"/>
                  <a:pt x="1546961" y="165401"/>
                </a:cubicBezTo>
                <a:cubicBezTo>
                  <a:pt x="1565245" y="153973"/>
                  <a:pt x="1574810" y="157613"/>
                  <a:pt x="1599274" y="160152"/>
                </a:cubicBezTo>
                <a:cubicBezTo>
                  <a:pt x="1618997" y="158967"/>
                  <a:pt x="1624667" y="143731"/>
                  <a:pt x="1641089" y="139245"/>
                </a:cubicBezTo>
                <a:cubicBezTo>
                  <a:pt x="1682567" y="134419"/>
                  <a:pt x="1697634" y="155920"/>
                  <a:pt x="1724721" y="165401"/>
                </a:cubicBezTo>
                <a:cubicBezTo>
                  <a:pt x="1750708" y="173866"/>
                  <a:pt x="1745376" y="135351"/>
                  <a:pt x="1761290" y="149741"/>
                </a:cubicBezTo>
                <a:cubicBezTo>
                  <a:pt x="1759681" y="184785"/>
                  <a:pt x="1734371" y="196043"/>
                  <a:pt x="1719473" y="217713"/>
                </a:cubicBezTo>
                <a:cubicBezTo>
                  <a:pt x="1720572" y="239721"/>
                  <a:pt x="1721335" y="261476"/>
                  <a:pt x="1703813" y="264777"/>
                </a:cubicBezTo>
                <a:cubicBezTo>
                  <a:pt x="1717442" y="287716"/>
                  <a:pt x="1720996" y="320813"/>
                  <a:pt x="1719473" y="358904"/>
                </a:cubicBezTo>
                <a:cubicBezTo>
                  <a:pt x="1714563" y="374902"/>
                  <a:pt x="1703136" y="384468"/>
                  <a:pt x="1698565" y="400720"/>
                </a:cubicBezTo>
                <a:cubicBezTo>
                  <a:pt x="1702713" y="410540"/>
                  <a:pt x="1707283" y="419851"/>
                  <a:pt x="1709061" y="432125"/>
                </a:cubicBezTo>
                <a:cubicBezTo>
                  <a:pt x="1709653" y="455318"/>
                  <a:pt x="1694418" y="462767"/>
                  <a:pt x="1698565" y="489600"/>
                </a:cubicBezTo>
                <a:cubicBezTo>
                  <a:pt x="1692555" y="511438"/>
                  <a:pt x="1672325" y="519142"/>
                  <a:pt x="1667160" y="541912"/>
                </a:cubicBezTo>
                <a:cubicBezTo>
                  <a:pt x="1640581" y="536325"/>
                  <a:pt x="1634994" y="551562"/>
                  <a:pt x="1625344" y="562819"/>
                </a:cubicBezTo>
                <a:cubicBezTo>
                  <a:pt x="1623229" y="575432"/>
                  <a:pt x="1634826" y="574162"/>
                  <a:pt x="1630593" y="588975"/>
                </a:cubicBezTo>
                <a:cubicBezTo>
                  <a:pt x="1635925" y="601081"/>
                  <a:pt x="1654633" y="599726"/>
                  <a:pt x="1672409" y="599388"/>
                </a:cubicBezTo>
                <a:cubicBezTo>
                  <a:pt x="1683497" y="616233"/>
                  <a:pt x="1704829" y="622750"/>
                  <a:pt x="1724721" y="630792"/>
                </a:cubicBezTo>
                <a:cubicBezTo>
                  <a:pt x="1742411" y="629268"/>
                  <a:pt x="1754685" y="622497"/>
                  <a:pt x="1776949" y="625543"/>
                </a:cubicBezTo>
                <a:cubicBezTo>
                  <a:pt x="1798026" y="627152"/>
                  <a:pt x="1797686" y="650176"/>
                  <a:pt x="1824012" y="646452"/>
                </a:cubicBezTo>
                <a:cubicBezTo>
                  <a:pt x="1840519" y="637563"/>
                  <a:pt x="1830530" y="622157"/>
                  <a:pt x="1829261" y="604635"/>
                </a:cubicBezTo>
                <a:cubicBezTo>
                  <a:pt x="1837471" y="581527"/>
                  <a:pt x="1845343" y="557995"/>
                  <a:pt x="1845004" y="526252"/>
                </a:cubicBezTo>
                <a:cubicBezTo>
                  <a:pt x="1836031" y="507291"/>
                  <a:pt x="1831969" y="483506"/>
                  <a:pt x="1834508" y="453032"/>
                </a:cubicBezTo>
                <a:cubicBezTo>
                  <a:pt x="1830953" y="433902"/>
                  <a:pt x="1813516" y="428739"/>
                  <a:pt x="1808352" y="411216"/>
                </a:cubicBezTo>
                <a:cubicBezTo>
                  <a:pt x="1806236" y="389970"/>
                  <a:pt x="1830614" y="395133"/>
                  <a:pt x="1834508" y="379898"/>
                </a:cubicBezTo>
                <a:cubicBezTo>
                  <a:pt x="1837894" y="357296"/>
                  <a:pt x="1825450" y="350609"/>
                  <a:pt x="1818848" y="338081"/>
                </a:cubicBezTo>
                <a:cubicBezTo>
                  <a:pt x="1823166" y="321490"/>
                  <a:pt x="1834085" y="311502"/>
                  <a:pt x="1845004" y="301514"/>
                </a:cubicBezTo>
                <a:cubicBezTo>
                  <a:pt x="1884958" y="296350"/>
                  <a:pt x="1884281" y="331986"/>
                  <a:pt x="1918139" y="332918"/>
                </a:cubicBezTo>
                <a:cubicBezTo>
                  <a:pt x="1901041" y="368808"/>
                  <a:pt x="1931938" y="398181"/>
                  <a:pt x="1965204" y="400805"/>
                </a:cubicBezTo>
                <a:cubicBezTo>
                  <a:pt x="1961140" y="415957"/>
                  <a:pt x="1939894" y="413926"/>
                  <a:pt x="1928635" y="421712"/>
                </a:cubicBezTo>
                <a:cubicBezTo>
                  <a:pt x="1924658" y="441351"/>
                  <a:pt x="1948613" y="433055"/>
                  <a:pt x="1949544" y="447868"/>
                </a:cubicBezTo>
                <a:cubicBezTo>
                  <a:pt x="1948951" y="480458"/>
                  <a:pt x="1940826" y="505429"/>
                  <a:pt x="1944296" y="541997"/>
                </a:cubicBezTo>
                <a:cubicBezTo>
                  <a:pt x="1962241" y="550207"/>
                  <a:pt x="1987551" y="572977"/>
                  <a:pt x="1975615" y="594309"/>
                </a:cubicBezTo>
                <a:cubicBezTo>
                  <a:pt x="1955554" y="605905"/>
                  <a:pt x="1952675" y="586859"/>
                  <a:pt x="1939048" y="578564"/>
                </a:cubicBezTo>
                <a:cubicBezTo>
                  <a:pt x="1919325" y="583050"/>
                  <a:pt x="1932445" y="616148"/>
                  <a:pt x="1939048" y="625628"/>
                </a:cubicBezTo>
                <a:cubicBezTo>
                  <a:pt x="1924743" y="647890"/>
                  <a:pt x="1931345" y="691146"/>
                  <a:pt x="1923388" y="719756"/>
                </a:cubicBezTo>
                <a:cubicBezTo>
                  <a:pt x="1912384" y="729659"/>
                  <a:pt x="1896639" y="734738"/>
                  <a:pt x="1881572" y="740664"/>
                </a:cubicBezTo>
                <a:cubicBezTo>
                  <a:pt x="1881572" y="751160"/>
                  <a:pt x="1881572" y="761572"/>
                  <a:pt x="1881572" y="772068"/>
                </a:cubicBezTo>
                <a:cubicBezTo>
                  <a:pt x="1862019" y="782056"/>
                  <a:pt x="1849998" y="799663"/>
                  <a:pt x="1834508" y="813883"/>
                </a:cubicBezTo>
                <a:cubicBezTo>
                  <a:pt x="1834762" y="831068"/>
                  <a:pt x="1843396" y="839871"/>
                  <a:pt x="1839756" y="860948"/>
                </a:cubicBezTo>
                <a:cubicBezTo>
                  <a:pt x="1821558" y="882025"/>
                  <a:pt x="1775848" y="869836"/>
                  <a:pt x="1766621" y="850452"/>
                </a:cubicBezTo>
                <a:cubicBezTo>
                  <a:pt x="1770007" y="819047"/>
                  <a:pt x="1793793" y="807874"/>
                  <a:pt x="1818933" y="798140"/>
                </a:cubicBezTo>
                <a:cubicBezTo>
                  <a:pt x="1818933" y="780702"/>
                  <a:pt x="1801919" y="780279"/>
                  <a:pt x="1803188" y="761572"/>
                </a:cubicBezTo>
                <a:cubicBezTo>
                  <a:pt x="1800226" y="748875"/>
                  <a:pt x="1798703" y="734653"/>
                  <a:pt x="1782281" y="735416"/>
                </a:cubicBezTo>
                <a:cubicBezTo>
                  <a:pt x="1759681" y="731860"/>
                  <a:pt x="1768230" y="759710"/>
                  <a:pt x="1766621" y="777231"/>
                </a:cubicBezTo>
                <a:cubicBezTo>
                  <a:pt x="1754432" y="778924"/>
                  <a:pt x="1745036" y="783496"/>
                  <a:pt x="1735217" y="787727"/>
                </a:cubicBezTo>
                <a:cubicBezTo>
                  <a:pt x="1709738" y="781887"/>
                  <a:pt x="1705337" y="754884"/>
                  <a:pt x="1677742" y="751160"/>
                </a:cubicBezTo>
                <a:cubicBezTo>
                  <a:pt x="1683328" y="731607"/>
                  <a:pt x="1664791" y="736263"/>
                  <a:pt x="1667245" y="719841"/>
                </a:cubicBezTo>
                <a:cubicBezTo>
                  <a:pt x="1680196" y="711883"/>
                  <a:pt x="1707792" y="718571"/>
                  <a:pt x="1719557" y="709344"/>
                </a:cubicBezTo>
                <a:cubicBezTo>
                  <a:pt x="1719557" y="700625"/>
                  <a:pt x="1719557" y="691907"/>
                  <a:pt x="1719557" y="683272"/>
                </a:cubicBezTo>
                <a:cubicBezTo>
                  <a:pt x="1715578" y="669814"/>
                  <a:pt x="1702881" y="665074"/>
                  <a:pt x="1682990" y="667614"/>
                </a:cubicBezTo>
                <a:cubicBezTo>
                  <a:pt x="1677742" y="660672"/>
                  <a:pt x="1677996" y="648145"/>
                  <a:pt x="1667330" y="646705"/>
                </a:cubicBezTo>
                <a:cubicBezTo>
                  <a:pt x="1617472" y="653477"/>
                  <a:pt x="1590893" y="649329"/>
                  <a:pt x="1568039" y="620549"/>
                </a:cubicBezTo>
                <a:cubicBezTo>
                  <a:pt x="1561351" y="639933"/>
                  <a:pt x="1559489" y="664311"/>
                  <a:pt x="1557627" y="688521"/>
                </a:cubicBezTo>
                <a:cubicBezTo>
                  <a:pt x="1591148" y="692500"/>
                  <a:pt x="1597920" y="669560"/>
                  <a:pt x="1615103" y="657116"/>
                </a:cubicBezTo>
                <a:cubicBezTo>
                  <a:pt x="1625514" y="664143"/>
                  <a:pt x="1639989" y="667106"/>
                  <a:pt x="1651670" y="672776"/>
                </a:cubicBezTo>
                <a:cubicBezTo>
                  <a:pt x="1651670" y="683272"/>
                  <a:pt x="1651670" y="693685"/>
                  <a:pt x="1651670" y="704096"/>
                </a:cubicBezTo>
                <a:cubicBezTo>
                  <a:pt x="1635502" y="715777"/>
                  <a:pt x="1610532" y="718655"/>
                  <a:pt x="1599443" y="735500"/>
                </a:cubicBezTo>
                <a:cubicBezTo>
                  <a:pt x="1577181" y="726358"/>
                  <a:pt x="1561013" y="711206"/>
                  <a:pt x="1552379" y="688436"/>
                </a:cubicBezTo>
                <a:cubicBezTo>
                  <a:pt x="1534180" y="708582"/>
                  <a:pt x="1503198" y="715947"/>
                  <a:pt x="1484407" y="735500"/>
                </a:cubicBezTo>
                <a:cubicBezTo>
                  <a:pt x="1463499" y="735500"/>
                  <a:pt x="1442591" y="735500"/>
                  <a:pt x="1421683" y="735500"/>
                </a:cubicBezTo>
                <a:cubicBezTo>
                  <a:pt x="1409324" y="716455"/>
                  <a:pt x="1383508" y="710953"/>
                  <a:pt x="1348464" y="714592"/>
                </a:cubicBezTo>
                <a:cubicBezTo>
                  <a:pt x="1331788" y="718825"/>
                  <a:pt x="1333565" y="741510"/>
                  <a:pt x="1322308" y="751160"/>
                </a:cubicBezTo>
                <a:cubicBezTo>
                  <a:pt x="1299537" y="756239"/>
                  <a:pt x="1291919" y="776554"/>
                  <a:pt x="1269995" y="782565"/>
                </a:cubicBezTo>
                <a:cubicBezTo>
                  <a:pt x="1264578" y="803219"/>
                  <a:pt x="1239183" y="804065"/>
                  <a:pt x="1233428" y="824379"/>
                </a:cubicBezTo>
                <a:cubicBezTo>
                  <a:pt x="1216668" y="816762"/>
                  <a:pt x="1204139" y="804912"/>
                  <a:pt x="1186364" y="798225"/>
                </a:cubicBezTo>
                <a:cubicBezTo>
                  <a:pt x="1187718" y="785781"/>
                  <a:pt x="1174090" y="781718"/>
                  <a:pt x="1170704" y="766905"/>
                </a:cubicBezTo>
                <a:cubicBezTo>
                  <a:pt x="1162916" y="733045"/>
                  <a:pt x="1174852" y="683357"/>
                  <a:pt x="1175952" y="651869"/>
                </a:cubicBezTo>
                <a:cubicBezTo>
                  <a:pt x="1192881" y="646197"/>
                  <a:pt x="1195674" y="626306"/>
                  <a:pt x="1207357" y="615301"/>
                </a:cubicBezTo>
                <a:cubicBezTo>
                  <a:pt x="1199907" y="580850"/>
                  <a:pt x="1171213" y="567813"/>
                  <a:pt x="1175952" y="521173"/>
                </a:cubicBezTo>
                <a:cubicBezTo>
                  <a:pt x="1167827" y="503143"/>
                  <a:pt x="1134899" y="510000"/>
                  <a:pt x="1144633" y="474110"/>
                </a:cubicBezTo>
                <a:cubicBezTo>
                  <a:pt x="1104763" y="440420"/>
                  <a:pt x="1045511" y="428231"/>
                  <a:pt x="987781" y="437457"/>
                </a:cubicBezTo>
                <a:cubicBezTo>
                  <a:pt x="975845" y="439404"/>
                  <a:pt x="967212" y="449816"/>
                  <a:pt x="956376" y="453202"/>
                </a:cubicBezTo>
                <a:cubicBezTo>
                  <a:pt x="948505" y="455657"/>
                  <a:pt x="938432" y="451593"/>
                  <a:pt x="930221" y="453202"/>
                </a:cubicBezTo>
                <a:cubicBezTo>
                  <a:pt x="918794" y="455487"/>
                  <a:pt x="898732" y="466999"/>
                  <a:pt x="877909" y="468861"/>
                </a:cubicBezTo>
                <a:cubicBezTo>
                  <a:pt x="874269" y="489938"/>
                  <a:pt x="899917" y="481643"/>
                  <a:pt x="898817" y="500266"/>
                </a:cubicBezTo>
                <a:cubicBezTo>
                  <a:pt x="875115" y="504413"/>
                  <a:pt x="874608" y="531839"/>
                  <a:pt x="851753" y="536833"/>
                </a:cubicBezTo>
                <a:cubicBezTo>
                  <a:pt x="849975" y="565697"/>
                  <a:pt x="845913" y="585166"/>
                  <a:pt x="862249" y="604805"/>
                </a:cubicBezTo>
                <a:cubicBezTo>
                  <a:pt x="884258" y="600741"/>
                  <a:pt x="901694" y="592023"/>
                  <a:pt x="914477" y="578649"/>
                </a:cubicBezTo>
                <a:cubicBezTo>
                  <a:pt x="925143" y="580172"/>
                  <a:pt x="928697" y="576025"/>
                  <a:pt x="935384" y="573400"/>
                </a:cubicBezTo>
                <a:cubicBezTo>
                  <a:pt x="938432" y="572216"/>
                  <a:pt x="953414" y="562989"/>
                  <a:pt x="951044" y="562989"/>
                </a:cubicBezTo>
                <a:cubicBezTo>
                  <a:pt x="964503" y="563074"/>
                  <a:pt x="969243" y="581697"/>
                  <a:pt x="987696" y="583897"/>
                </a:cubicBezTo>
                <a:cubicBezTo>
                  <a:pt x="988628" y="602266"/>
                  <a:pt x="970090" y="601081"/>
                  <a:pt x="966789" y="615301"/>
                </a:cubicBezTo>
                <a:cubicBezTo>
                  <a:pt x="978047" y="630115"/>
                  <a:pt x="994638" y="623935"/>
                  <a:pt x="1013852" y="620549"/>
                </a:cubicBezTo>
                <a:cubicBezTo>
                  <a:pt x="1039247" y="621312"/>
                  <a:pt x="1046526" y="640188"/>
                  <a:pt x="1071412" y="641458"/>
                </a:cubicBezTo>
                <a:cubicBezTo>
                  <a:pt x="1076068" y="650684"/>
                  <a:pt x="1084024" y="656693"/>
                  <a:pt x="1087072" y="667529"/>
                </a:cubicBezTo>
                <a:cubicBezTo>
                  <a:pt x="1107049" y="664989"/>
                  <a:pt x="1120508" y="669052"/>
                  <a:pt x="1128888" y="678025"/>
                </a:cubicBezTo>
                <a:cubicBezTo>
                  <a:pt x="1121778" y="716539"/>
                  <a:pt x="1140316" y="729321"/>
                  <a:pt x="1149797" y="751160"/>
                </a:cubicBezTo>
                <a:cubicBezTo>
                  <a:pt x="1142770" y="756408"/>
                  <a:pt x="1134052" y="759794"/>
                  <a:pt x="1128888" y="766905"/>
                </a:cubicBezTo>
                <a:cubicBezTo>
                  <a:pt x="1127957" y="785188"/>
                  <a:pt x="1146581" y="784088"/>
                  <a:pt x="1149797" y="798225"/>
                </a:cubicBezTo>
                <a:cubicBezTo>
                  <a:pt x="1144887" y="829290"/>
                  <a:pt x="1164101" y="836230"/>
                  <a:pt x="1170704" y="855784"/>
                </a:cubicBezTo>
                <a:cubicBezTo>
                  <a:pt x="1170704" y="883633"/>
                  <a:pt x="1170704" y="911566"/>
                  <a:pt x="1170704" y="939415"/>
                </a:cubicBezTo>
                <a:cubicBezTo>
                  <a:pt x="1159022" y="952112"/>
                  <a:pt x="1150559" y="968026"/>
                  <a:pt x="1139384" y="981231"/>
                </a:cubicBezTo>
                <a:cubicBezTo>
                  <a:pt x="1107641" y="984364"/>
                  <a:pt x="1096130" y="1007641"/>
                  <a:pt x="1066165" y="1012551"/>
                </a:cubicBezTo>
                <a:cubicBezTo>
                  <a:pt x="1049405" y="1023724"/>
                  <a:pt x="1035015" y="1037183"/>
                  <a:pt x="1019101" y="1049119"/>
                </a:cubicBezTo>
                <a:cubicBezTo>
                  <a:pt x="1023502" y="1064440"/>
                  <a:pt x="1010720" y="1063847"/>
                  <a:pt x="1014529" y="1079846"/>
                </a:cubicBezTo>
                <a:cubicBezTo>
                  <a:pt x="1002340" y="1079846"/>
                  <a:pt x="990151" y="1079846"/>
                  <a:pt x="977962" y="1079846"/>
                </a:cubicBezTo>
                <a:cubicBezTo>
                  <a:pt x="968989" y="1071381"/>
                  <a:pt x="965011" y="1058007"/>
                  <a:pt x="967466" y="1038029"/>
                </a:cubicBezTo>
                <a:cubicBezTo>
                  <a:pt x="947235" y="1033459"/>
                  <a:pt x="948843" y="1050812"/>
                  <a:pt x="936146" y="1053690"/>
                </a:cubicBezTo>
                <a:cubicBezTo>
                  <a:pt x="919217" y="1050642"/>
                  <a:pt x="911852" y="1057245"/>
                  <a:pt x="899578" y="1058938"/>
                </a:cubicBezTo>
                <a:cubicBezTo>
                  <a:pt x="890860" y="1065879"/>
                  <a:pt x="897800" y="1088564"/>
                  <a:pt x="889082" y="1095506"/>
                </a:cubicBezTo>
                <a:cubicBezTo>
                  <a:pt x="882225" y="1076206"/>
                  <a:pt x="852600" y="1079676"/>
                  <a:pt x="836770" y="1069349"/>
                </a:cubicBezTo>
                <a:cubicBezTo>
                  <a:pt x="835923" y="1054536"/>
                  <a:pt x="852430" y="1057160"/>
                  <a:pt x="852430" y="1043193"/>
                </a:cubicBezTo>
                <a:cubicBezTo>
                  <a:pt x="852430" y="997908"/>
                  <a:pt x="852430" y="952621"/>
                  <a:pt x="852430" y="907334"/>
                </a:cubicBezTo>
                <a:cubicBezTo>
                  <a:pt x="847266" y="888034"/>
                  <a:pt x="829575" y="881432"/>
                  <a:pt x="821026" y="865519"/>
                </a:cubicBezTo>
                <a:cubicBezTo>
                  <a:pt x="806213" y="874999"/>
                  <a:pt x="803758" y="897092"/>
                  <a:pt x="784459" y="902171"/>
                </a:cubicBezTo>
                <a:cubicBezTo>
                  <a:pt x="795039" y="919524"/>
                  <a:pt x="771084" y="916730"/>
                  <a:pt x="768799" y="928327"/>
                </a:cubicBezTo>
                <a:cubicBezTo>
                  <a:pt x="767444" y="934929"/>
                  <a:pt x="778957" y="936792"/>
                  <a:pt x="779210" y="949235"/>
                </a:cubicBezTo>
                <a:cubicBezTo>
                  <a:pt x="779548" y="963117"/>
                  <a:pt x="772692" y="959986"/>
                  <a:pt x="763550" y="975391"/>
                </a:cubicBezTo>
                <a:cubicBezTo>
                  <a:pt x="772270" y="987580"/>
                  <a:pt x="792754" y="988003"/>
                  <a:pt x="789706" y="1011958"/>
                </a:cubicBezTo>
                <a:cubicBezTo>
                  <a:pt x="800202" y="1029311"/>
                  <a:pt x="832961" y="1024486"/>
                  <a:pt x="831522" y="1053774"/>
                </a:cubicBezTo>
                <a:cubicBezTo>
                  <a:pt x="798764" y="1053436"/>
                  <a:pt x="759911" y="1059192"/>
                  <a:pt x="747890" y="1038114"/>
                </a:cubicBezTo>
                <a:cubicBezTo>
                  <a:pt x="733924" y="1053521"/>
                  <a:pt x="733246" y="1105155"/>
                  <a:pt x="742643" y="1126994"/>
                </a:cubicBezTo>
                <a:cubicBezTo>
                  <a:pt x="741288" y="1148325"/>
                  <a:pt x="723173" y="1152812"/>
                  <a:pt x="726983" y="1179222"/>
                </a:cubicBezTo>
                <a:cubicBezTo>
                  <a:pt x="728845" y="1196574"/>
                  <a:pt x="757116" y="1187433"/>
                  <a:pt x="774046" y="1189718"/>
                </a:cubicBezTo>
                <a:cubicBezTo>
                  <a:pt x="788436" y="1199707"/>
                  <a:pt x="806043" y="1206478"/>
                  <a:pt x="815862" y="1221037"/>
                </a:cubicBezTo>
                <a:cubicBezTo>
                  <a:pt x="827036" y="1214859"/>
                  <a:pt x="845066" y="1215450"/>
                  <a:pt x="852430" y="1205378"/>
                </a:cubicBezTo>
                <a:cubicBezTo>
                  <a:pt x="849890" y="1150611"/>
                  <a:pt x="888829" y="1137152"/>
                  <a:pt x="909906" y="1106087"/>
                </a:cubicBezTo>
                <a:cubicBezTo>
                  <a:pt x="936570" y="1114297"/>
                  <a:pt x="953075" y="1132666"/>
                  <a:pt x="977877" y="1142654"/>
                </a:cubicBezTo>
                <a:cubicBezTo>
                  <a:pt x="996415" y="1143754"/>
                  <a:pt x="988204" y="1118106"/>
                  <a:pt x="1009282" y="1121747"/>
                </a:cubicBezTo>
                <a:cubicBezTo>
                  <a:pt x="1012413" y="1109133"/>
                  <a:pt x="1016815" y="1097790"/>
                  <a:pt x="1014529" y="1079846"/>
                </a:cubicBezTo>
                <a:cubicBezTo>
                  <a:pt x="1031036" y="1082385"/>
                  <a:pt x="1032983" y="1070449"/>
                  <a:pt x="1051098" y="1074598"/>
                </a:cubicBezTo>
                <a:cubicBezTo>
                  <a:pt x="1057022" y="1086024"/>
                  <a:pt x="1064557" y="1095929"/>
                  <a:pt x="1061594" y="1116413"/>
                </a:cubicBezTo>
                <a:cubicBezTo>
                  <a:pt x="1071159" y="1131311"/>
                  <a:pt x="1090290" y="1136475"/>
                  <a:pt x="1103409" y="1147733"/>
                </a:cubicBezTo>
                <a:cubicBezTo>
                  <a:pt x="1105272" y="1163308"/>
                  <a:pt x="1111705" y="1174228"/>
                  <a:pt x="1119069" y="1184300"/>
                </a:cubicBezTo>
                <a:cubicBezTo>
                  <a:pt x="1116868" y="1248379"/>
                  <a:pt x="1084618" y="1282321"/>
                  <a:pt x="1051098" y="1314996"/>
                </a:cubicBezTo>
                <a:cubicBezTo>
                  <a:pt x="1057785" y="1358844"/>
                  <a:pt x="1065658" y="1401505"/>
                  <a:pt x="1061594" y="1456188"/>
                </a:cubicBezTo>
                <a:cubicBezTo>
                  <a:pt x="1045511" y="1473286"/>
                  <a:pt x="1032898" y="1493770"/>
                  <a:pt x="1014529" y="1508499"/>
                </a:cubicBezTo>
                <a:cubicBezTo>
                  <a:pt x="1014361" y="1527461"/>
                  <a:pt x="1017492" y="1549807"/>
                  <a:pt x="1004033" y="1555564"/>
                </a:cubicBezTo>
                <a:cubicBezTo>
                  <a:pt x="983126" y="1557257"/>
                  <a:pt x="993029" y="1528223"/>
                  <a:pt x="983126" y="1518912"/>
                </a:cubicBezTo>
                <a:cubicBezTo>
                  <a:pt x="962048" y="1527461"/>
                  <a:pt x="938432" y="1533470"/>
                  <a:pt x="920402" y="1545068"/>
                </a:cubicBezTo>
                <a:cubicBezTo>
                  <a:pt x="920402" y="1562504"/>
                  <a:pt x="920402" y="1579942"/>
                  <a:pt x="920402" y="1597379"/>
                </a:cubicBezTo>
                <a:cubicBezTo>
                  <a:pt x="933014" y="1607368"/>
                  <a:pt x="962472" y="1600681"/>
                  <a:pt x="983126" y="1602543"/>
                </a:cubicBezTo>
                <a:cubicBezTo>
                  <a:pt x="989136" y="1608723"/>
                  <a:pt x="989051" y="1621080"/>
                  <a:pt x="988374" y="1633947"/>
                </a:cubicBezTo>
                <a:cubicBezTo>
                  <a:pt x="1009958" y="1657648"/>
                  <a:pt x="1008435" y="1704458"/>
                  <a:pt x="1030189" y="1727990"/>
                </a:cubicBezTo>
                <a:cubicBezTo>
                  <a:pt x="1034760" y="1744834"/>
                  <a:pt x="1012921" y="1735185"/>
                  <a:pt x="1014445" y="1748898"/>
                </a:cubicBezTo>
                <a:cubicBezTo>
                  <a:pt x="1014445" y="1759309"/>
                  <a:pt x="1014445" y="1769806"/>
                  <a:pt x="1014445" y="1780217"/>
                </a:cubicBezTo>
                <a:cubicBezTo>
                  <a:pt x="1020116" y="1805950"/>
                  <a:pt x="1044749" y="1812722"/>
                  <a:pt x="1061510" y="1827282"/>
                </a:cubicBezTo>
                <a:cubicBezTo>
                  <a:pt x="1093506" y="1808744"/>
                  <a:pt x="1134305" y="1799009"/>
                  <a:pt x="1129481" y="1743650"/>
                </a:cubicBezTo>
                <a:cubicBezTo>
                  <a:pt x="1155129" y="1743058"/>
                  <a:pt x="1145395" y="1707337"/>
                  <a:pt x="1181792" y="1717493"/>
                </a:cubicBezTo>
                <a:cubicBezTo>
                  <a:pt x="1201685" y="1707759"/>
                  <a:pt x="1202532" y="1678980"/>
                  <a:pt x="1223608" y="1670430"/>
                </a:cubicBezTo>
                <a:cubicBezTo>
                  <a:pt x="1246887" y="1666367"/>
                  <a:pt x="1255013" y="1677455"/>
                  <a:pt x="1275921" y="1675679"/>
                </a:cubicBezTo>
                <a:cubicBezTo>
                  <a:pt x="1290903" y="1695486"/>
                  <a:pt x="1311472" y="1709875"/>
                  <a:pt x="1333398" y="1722742"/>
                </a:cubicBezTo>
                <a:cubicBezTo>
                  <a:pt x="1342877" y="1750253"/>
                  <a:pt x="1371064" y="1789275"/>
                  <a:pt x="1349055" y="1816871"/>
                </a:cubicBezTo>
                <a:cubicBezTo>
                  <a:pt x="1347447" y="1828890"/>
                  <a:pt x="1364207" y="1822711"/>
                  <a:pt x="1364800" y="1832529"/>
                </a:cubicBezTo>
                <a:cubicBezTo>
                  <a:pt x="1385201" y="1829905"/>
                  <a:pt x="1373604" y="1807474"/>
                  <a:pt x="1375212" y="1790714"/>
                </a:cubicBezTo>
                <a:cubicBezTo>
                  <a:pt x="1376820" y="1774631"/>
                  <a:pt x="1384608" y="1759903"/>
                  <a:pt x="1380460" y="1743650"/>
                </a:cubicBezTo>
                <a:cubicBezTo>
                  <a:pt x="1405430" y="1731799"/>
                  <a:pt x="1432941" y="1732562"/>
                  <a:pt x="1448431" y="1754062"/>
                </a:cubicBezTo>
                <a:cubicBezTo>
                  <a:pt x="1446570" y="1795708"/>
                  <a:pt x="1406277" y="1799009"/>
                  <a:pt x="1401369" y="1837693"/>
                </a:cubicBezTo>
                <a:cubicBezTo>
                  <a:pt x="1408648" y="1863596"/>
                  <a:pt x="1442676" y="1862579"/>
                  <a:pt x="1453680" y="1884757"/>
                </a:cubicBezTo>
                <a:cubicBezTo>
                  <a:pt x="1476450" y="1877901"/>
                  <a:pt x="1507347" y="1879171"/>
                  <a:pt x="1532064" y="1874260"/>
                </a:cubicBezTo>
                <a:cubicBezTo>
                  <a:pt x="1537142" y="1917939"/>
                  <a:pt x="1545353" y="1958569"/>
                  <a:pt x="1605198" y="1947480"/>
                </a:cubicBezTo>
                <a:cubicBezTo>
                  <a:pt x="1605198" y="1957976"/>
                  <a:pt x="1605198" y="1968389"/>
                  <a:pt x="1605198" y="1978885"/>
                </a:cubicBezTo>
                <a:cubicBezTo>
                  <a:pt x="1606301" y="1997423"/>
                  <a:pt x="1580652" y="1989211"/>
                  <a:pt x="1584291" y="2010288"/>
                </a:cubicBezTo>
                <a:cubicBezTo>
                  <a:pt x="1573371" y="2016722"/>
                  <a:pt x="1564652" y="2025525"/>
                  <a:pt x="1558135" y="2036445"/>
                </a:cubicBezTo>
                <a:cubicBezTo>
                  <a:pt x="1541883" y="2035938"/>
                  <a:pt x="1533080" y="2042793"/>
                  <a:pt x="1521482" y="2046941"/>
                </a:cubicBezTo>
                <a:cubicBezTo>
                  <a:pt x="1525886" y="2072166"/>
                  <a:pt x="1533502" y="2094174"/>
                  <a:pt x="1547639" y="2109664"/>
                </a:cubicBezTo>
                <a:cubicBezTo>
                  <a:pt x="1561521" y="2109749"/>
                  <a:pt x="1577519" y="2107718"/>
                  <a:pt x="1584206" y="2114913"/>
                </a:cubicBezTo>
                <a:cubicBezTo>
                  <a:pt x="1584206" y="2130573"/>
                  <a:pt x="1584206" y="2146233"/>
                  <a:pt x="1584206" y="2161977"/>
                </a:cubicBezTo>
                <a:cubicBezTo>
                  <a:pt x="1585561" y="2179076"/>
                  <a:pt x="1563890" y="2173066"/>
                  <a:pt x="1563299" y="2188133"/>
                </a:cubicBezTo>
                <a:cubicBezTo>
                  <a:pt x="1576420" y="2201083"/>
                  <a:pt x="1589538" y="2214204"/>
                  <a:pt x="1605113" y="2224700"/>
                </a:cubicBezTo>
                <a:cubicBezTo>
                  <a:pt x="1624837" y="2228679"/>
                  <a:pt x="1630170" y="2218351"/>
                  <a:pt x="1646929" y="2219453"/>
                </a:cubicBezTo>
                <a:cubicBezTo>
                  <a:pt x="1651585" y="2232234"/>
                  <a:pt x="1659119" y="2242138"/>
                  <a:pt x="1657426" y="2261269"/>
                </a:cubicBezTo>
                <a:cubicBezTo>
                  <a:pt x="1626784" y="2267193"/>
                  <a:pt x="1609431" y="2286409"/>
                  <a:pt x="1584291" y="2297836"/>
                </a:cubicBezTo>
                <a:cubicBezTo>
                  <a:pt x="1584291" y="2313580"/>
                  <a:pt x="1584291" y="2329155"/>
                  <a:pt x="1584291" y="2344900"/>
                </a:cubicBezTo>
                <a:cubicBezTo>
                  <a:pt x="1599781" y="2362506"/>
                  <a:pt x="1623483" y="2371987"/>
                  <a:pt x="1636603" y="2391963"/>
                </a:cubicBezTo>
                <a:cubicBezTo>
                  <a:pt x="1630593" y="2416596"/>
                  <a:pt x="1620943" y="2417443"/>
                  <a:pt x="1594787" y="2412872"/>
                </a:cubicBezTo>
                <a:cubicBezTo>
                  <a:pt x="1588862" y="2424383"/>
                  <a:pt x="1581328" y="2434203"/>
                  <a:pt x="1584291" y="2454688"/>
                </a:cubicBezTo>
                <a:cubicBezTo>
                  <a:pt x="1583953" y="2470008"/>
                  <a:pt x="1572355" y="2474156"/>
                  <a:pt x="1563383" y="2480843"/>
                </a:cubicBezTo>
                <a:cubicBezTo>
                  <a:pt x="1566515" y="2499635"/>
                  <a:pt x="1557373" y="2506153"/>
                  <a:pt x="1552971" y="2517410"/>
                </a:cubicBezTo>
                <a:cubicBezTo>
                  <a:pt x="1479159" y="2509877"/>
                  <a:pt x="1442252" y="2539081"/>
                  <a:pt x="1401369" y="2564475"/>
                </a:cubicBezTo>
                <a:cubicBezTo>
                  <a:pt x="1356674" y="2558126"/>
                  <a:pt x="1337544" y="2577341"/>
                  <a:pt x="1317737" y="2595879"/>
                </a:cubicBezTo>
                <a:cubicBezTo>
                  <a:pt x="1333565" y="2622628"/>
                  <a:pt x="1366917" y="2604767"/>
                  <a:pt x="1396120" y="2611539"/>
                </a:cubicBezTo>
                <a:cubicBezTo>
                  <a:pt x="1401791" y="2624998"/>
                  <a:pt x="1409324" y="2636680"/>
                  <a:pt x="1422276" y="2642944"/>
                </a:cubicBezTo>
                <a:cubicBezTo>
                  <a:pt x="1418889" y="2662073"/>
                  <a:pt x="1425746" y="2670793"/>
                  <a:pt x="1432688" y="2679511"/>
                </a:cubicBezTo>
                <a:cubicBezTo>
                  <a:pt x="1443184" y="2679511"/>
                  <a:pt x="1453595" y="2679511"/>
                  <a:pt x="1464091" y="2679511"/>
                </a:cubicBezTo>
                <a:cubicBezTo>
                  <a:pt x="1488470" y="2709137"/>
                  <a:pt x="1531640" y="2719972"/>
                  <a:pt x="1542475" y="2763142"/>
                </a:cubicBezTo>
                <a:cubicBezTo>
                  <a:pt x="1543914" y="2773893"/>
                  <a:pt x="1561944" y="2768052"/>
                  <a:pt x="1563383" y="2778802"/>
                </a:cubicBezTo>
                <a:cubicBezTo>
                  <a:pt x="1559658" y="2806481"/>
                  <a:pt x="1532910" y="2811052"/>
                  <a:pt x="1537227" y="2846774"/>
                </a:cubicBezTo>
                <a:cubicBezTo>
                  <a:pt x="1539682" y="2863196"/>
                  <a:pt x="1523175" y="2860571"/>
                  <a:pt x="1521567" y="2872930"/>
                </a:cubicBezTo>
                <a:cubicBezTo>
                  <a:pt x="1513272" y="2913475"/>
                  <a:pt x="1517080" y="2966041"/>
                  <a:pt x="1516319" y="3014037"/>
                </a:cubicBezTo>
                <a:cubicBezTo>
                  <a:pt x="1492025" y="3024533"/>
                  <a:pt x="1484577" y="3051959"/>
                  <a:pt x="1464091" y="3066348"/>
                </a:cubicBezTo>
                <a:cubicBezTo>
                  <a:pt x="1420499" y="3069819"/>
                  <a:pt x="1363022" y="3059408"/>
                  <a:pt x="1328148" y="3071597"/>
                </a:cubicBezTo>
                <a:cubicBezTo>
                  <a:pt x="1310542" y="3070074"/>
                  <a:pt x="1312996" y="3048403"/>
                  <a:pt x="1296828" y="3045441"/>
                </a:cubicBezTo>
                <a:cubicBezTo>
                  <a:pt x="1278122" y="3045864"/>
                  <a:pt x="1292681" y="3079554"/>
                  <a:pt x="1281168" y="3087257"/>
                </a:cubicBezTo>
                <a:cubicBezTo>
                  <a:pt x="1254674" y="3082431"/>
                  <a:pt x="1244771" y="3082940"/>
                  <a:pt x="1228857" y="3097753"/>
                </a:cubicBezTo>
                <a:cubicBezTo>
                  <a:pt x="1235374" y="3110365"/>
                  <a:pt x="1250273" y="3114598"/>
                  <a:pt x="1265425" y="3118660"/>
                </a:cubicBezTo>
                <a:cubicBezTo>
                  <a:pt x="1258653" y="3149896"/>
                  <a:pt x="1275328" y="3157599"/>
                  <a:pt x="1281084" y="3176137"/>
                </a:cubicBezTo>
                <a:cubicBezTo>
                  <a:pt x="1244686" y="3204832"/>
                  <a:pt x="1227249" y="3149387"/>
                  <a:pt x="1207949" y="3129073"/>
                </a:cubicBezTo>
                <a:cubicBezTo>
                  <a:pt x="1201261" y="3136352"/>
                  <a:pt x="1183232" y="3132289"/>
                  <a:pt x="1176545" y="3139569"/>
                </a:cubicBezTo>
                <a:cubicBezTo>
                  <a:pt x="1183317" y="3160730"/>
                  <a:pt x="1200753" y="3171143"/>
                  <a:pt x="1213112" y="3186633"/>
                </a:cubicBezTo>
                <a:cubicBezTo>
                  <a:pt x="1215990" y="3205170"/>
                  <a:pt x="1194574" y="3199498"/>
                  <a:pt x="1197452" y="3217953"/>
                </a:cubicBezTo>
                <a:cubicBezTo>
                  <a:pt x="1193390" y="3241230"/>
                  <a:pt x="1204394" y="3249356"/>
                  <a:pt x="1202701" y="3270264"/>
                </a:cubicBezTo>
                <a:cubicBezTo>
                  <a:pt x="1196183" y="3286432"/>
                  <a:pt x="1183402" y="3296336"/>
                  <a:pt x="1171296" y="3306832"/>
                </a:cubicBezTo>
                <a:cubicBezTo>
                  <a:pt x="1169603" y="3326047"/>
                  <a:pt x="1175783" y="3353134"/>
                  <a:pt x="1166134" y="3364392"/>
                </a:cubicBezTo>
                <a:cubicBezTo>
                  <a:pt x="1150812" y="3370402"/>
                  <a:pt x="1157076" y="3350087"/>
                  <a:pt x="1150475" y="3343485"/>
                </a:cubicBezTo>
                <a:cubicBezTo>
                  <a:pt x="1148696" y="3341792"/>
                  <a:pt x="1141670" y="3345261"/>
                  <a:pt x="1139978" y="3343485"/>
                </a:cubicBezTo>
                <a:cubicBezTo>
                  <a:pt x="1132189" y="3335443"/>
                  <a:pt x="1125841" y="3326385"/>
                  <a:pt x="1119069" y="3317328"/>
                </a:cubicBezTo>
                <a:cubicBezTo>
                  <a:pt x="1102055" y="3320375"/>
                  <a:pt x="1094775" y="3313773"/>
                  <a:pt x="1082416" y="3312080"/>
                </a:cubicBezTo>
                <a:cubicBezTo>
                  <a:pt x="1084956" y="3295658"/>
                  <a:pt x="1074968" y="3291596"/>
                  <a:pt x="1072005" y="3280676"/>
                </a:cubicBezTo>
                <a:cubicBezTo>
                  <a:pt x="1060239" y="3288125"/>
                  <a:pt x="1062017" y="3309032"/>
                  <a:pt x="1051098" y="3317328"/>
                </a:cubicBezTo>
                <a:cubicBezTo>
                  <a:pt x="1036284" y="3321644"/>
                  <a:pt x="1037554" y="3309964"/>
                  <a:pt x="1024942" y="3312080"/>
                </a:cubicBezTo>
                <a:cubicBezTo>
                  <a:pt x="998954" y="3326217"/>
                  <a:pt x="938347" y="3305646"/>
                  <a:pt x="920402" y="3327740"/>
                </a:cubicBezTo>
                <a:cubicBezTo>
                  <a:pt x="924041" y="3341537"/>
                  <a:pt x="944272" y="3338829"/>
                  <a:pt x="946558" y="3353896"/>
                </a:cubicBezTo>
                <a:cubicBezTo>
                  <a:pt x="949604" y="3374380"/>
                  <a:pt x="942071" y="3384200"/>
                  <a:pt x="936062" y="3395712"/>
                </a:cubicBezTo>
                <a:cubicBezTo>
                  <a:pt x="909991" y="3392071"/>
                  <a:pt x="866650" y="3374212"/>
                  <a:pt x="847182" y="3395712"/>
                </a:cubicBezTo>
                <a:cubicBezTo>
                  <a:pt x="850737" y="3439220"/>
                  <a:pt x="914138" y="3422798"/>
                  <a:pt x="920317" y="3463683"/>
                </a:cubicBezTo>
                <a:cubicBezTo>
                  <a:pt x="916338" y="3478835"/>
                  <a:pt x="912106" y="3493733"/>
                  <a:pt x="899410" y="3500335"/>
                </a:cubicBezTo>
                <a:cubicBezTo>
                  <a:pt x="902879" y="3529877"/>
                  <a:pt x="885019" y="3538257"/>
                  <a:pt x="868005" y="3547400"/>
                </a:cubicBezTo>
                <a:cubicBezTo>
                  <a:pt x="852853" y="3532925"/>
                  <a:pt x="833639" y="3522514"/>
                  <a:pt x="820941" y="3505584"/>
                </a:cubicBezTo>
                <a:cubicBezTo>
                  <a:pt x="800880" y="3518620"/>
                  <a:pt x="771592" y="3522429"/>
                  <a:pt x="779125" y="3563144"/>
                </a:cubicBezTo>
                <a:cubicBezTo>
                  <a:pt x="762704" y="3565598"/>
                  <a:pt x="765328" y="3549008"/>
                  <a:pt x="752969" y="3547484"/>
                </a:cubicBezTo>
                <a:cubicBezTo>
                  <a:pt x="730369" y="3547484"/>
                  <a:pt x="707683" y="3547484"/>
                  <a:pt x="684998" y="3547484"/>
                </a:cubicBezTo>
                <a:cubicBezTo>
                  <a:pt x="663413" y="3543336"/>
                  <a:pt x="675179" y="3572455"/>
                  <a:pt x="653593" y="3568392"/>
                </a:cubicBezTo>
                <a:cubicBezTo>
                  <a:pt x="637680" y="3557218"/>
                  <a:pt x="653593" y="3525900"/>
                  <a:pt x="648346" y="3495256"/>
                </a:cubicBezTo>
                <a:cubicBezTo>
                  <a:pt x="649954" y="3474434"/>
                  <a:pt x="624136" y="3481121"/>
                  <a:pt x="622190" y="3463853"/>
                </a:cubicBezTo>
                <a:cubicBezTo>
                  <a:pt x="622275" y="3449971"/>
                  <a:pt x="620242" y="3433972"/>
                  <a:pt x="627437" y="3427285"/>
                </a:cubicBezTo>
                <a:cubicBezTo>
                  <a:pt x="622528" y="3402567"/>
                  <a:pt x="601874" y="3393596"/>
                  <a:pt x="590870" y="3374973"/>
                </a:cubicBezTo>
                <a:cubicBezTo>
                  <a:pt x="594002" y="3362446"/>
                  <a:pt x="598318" y="3351187"/>
                  <a:pt x="596118" y="3333157"/>
                </a:cubicBezTo>
                <a:cubicBezTo>
                  <a:pt x="591378" y="3322238"/>
                  <a:pt x="580712" y="3317244"/>
                  <a:pt x="564713" y="3317497"/>
                </a:cubicBezTo>
                <a:cubicBezTo>
                  <a:pt x="559466" y="3307086"/>
                  <a:pt x="551678" y="3299214"/>
                  <a:pt x="543806" y="3291341"/>
                </a:cubicBezTo>
                <a:cubicBezTo>
                  <a:pt x="511978" y="3278475"/>
                  <a:pt x="488023" y="3309032"/>
                  <a:pt x="465423" y="3301837"/>
                </a:cubicBezTo>
                <a:cubicBezTo>
                  <a:pt x="455265" y="3289056"/>
                  <a:pt x="458989" y="3256721"/>
                  <a:pt x="470586" y="3249526"/>
                </a:cubicBezTo>
                <a:cubicBezTo>
                  <a:pt x="477612" y="3249526"/>
                  <a:pt x="484553" y="3249526"/>
                  <a:pt x="491494" y="3249526"/>
                </a:cubicBezTo>
                <a:cubicBezTo>
                  <a:pt x="511471" y="3248680"/>
                  <a:pt x="508424" y="3270857"/>
                  <a:pt x="517650" y="3280845"/>
                </a:cubicBezTo>
                <a:cubicBezTo>
                  <a:pt x="557012" y="3250373"/>
                  <a:pt x="511978" y="3191542"/>
                  <a:pt x="507239" y="3155398"/>
                </a:cubicBezTo>
                <a:cubicBezTo>
                  <a:pt x="502328" y="3138976"/>
                  <a:pt x="521797" y="3140669"/>
                  <a:pt x="528146" y="3134490"/>
                </a:cubicBezTo>
                <a:cubicBezTo>
                  <a:pt x="533987" y="3128733"/>
                  <a:pt x="534156" y="3109096"/>
                  <a:pt x="549053" y="3113582"/>
                </a:cubicBezTo>
                <a:cubicBezTo>
                  <a:pt x="558196" y="3096653"/>
                  <a:pt x="575210" y="3087427"/>
                  <a:pt x="590870" y="3077014"/>
                </a:cubicBezTo>
                <a:cubicBezTo>
                  <a:pt x="600351" y="3063894"/>
                  <a:pt x="600351" y="3041208"/>
                  <a:pt x="622190" y="3040447"/>
                </a:cubicBezTo>
                <a:cubicBezTo>
                  <a:pt x="624644" y="3016153"/>
                  <a:pt x="629215" y="3005572"/>
                  <a:pt x="622190" y="2982971"/>
                </a:cubicBezTo>
                <a:cubicBezTo>
                  <a:pt x="601027" y="2965872"/>
                  <a:pt x="587145" y="2941324"/>
                  <a:pt x="559466" y="2930743"/>
                </a:cubicBezTo>
                <a:cubicBezTo>
                  <a:pt x="554471" y="2911359"/>
                  <a:pt x="532379" y="2908989"/>
                  <a:pt x="522898" y="2894176"/>
                </a:cubicBezTo>
                <a:cubicBezTo>
                  <a:pt x="511386" y="2900101"/>
                  <a:pt x="505546" y="2911614"/>
                  <a:pt x="491579" y="2915085"/>
                </a:cubicBezTo>
                <a:cubicBezTo>
                  <a:pt x="504191" y="2933791"/>
                  <a:pt x="506646" y="2962740"/>
                  <a:pt x="517735" y="2983056"/>
                </a:cubicBezTo>
                <a:cubicBezTo>
                  <a:pt x="541605" y="2972306"/>
                  <a:pt x="572755" y="2969512"/>
                  <a:pt x="596202" y="2983056"/>
                </a:cubicBezTo>
                <a:cubicBezTo>
                  <a:pt x="592901" y="3002525"/>
                  <a:pt x="574786" y="3007011"/>
                  <a:pt x="580543" y="3035368"/>
                </a:cubicBezTo>
                <a:cubicBezTo>
                  <a:pt x="570301" y="3044256"/>
                  <a:pt x="554387" y="3047557"/>
                  <a:pt x="549138" y="3061524"/>
                </a:cubicBezTo>
                <a:cubicBezTo>
                  <a:pt x="537034" y="3063217"/>
                  <a:pt x="529077" y="3060678"/>
                  <a:pt x="522982" y="3056360"/>
                </a:cubicBezTo>
                <a:cubicBezTo>
                  <a:pt x="500552" y="3072190"/>
                  <a:pt x="487346" y="3097415"/>
                  <a:pt x="481166" y="3129495"/>
                </a:cubicBezTo>
                <a:cubicBezTo>
                  <a:pt x="459244" y="3133727"/>
                  <a:pt x="441129" y="3141685"/>
                  <a:pt x="428855" y="3155652"/>
                </a:cubicBezTo>
                <a:cubicBezTo>
                  <a:pt x="407100" y="3151420"/>
                  <a:pt x="385261" y="3162763"/>
                  <a:pt x="376628" y="3155652"/>
                </a:cubicBezTo>
                <a:cubicBezTo>
                  <a:pt x="351826" y="3154298"/>
                  <a:pt x="349794" y="3130173"/>
                  <a:pt x="319152" y="3134744"/>
                </a:cubicBezTo>
                <a:cubicBezTo>
                  <a:pt x="266248" y="3084039"/>
                  <a:pt x="175337" y="3024195"/>
                  <a:pt x="214612" y="2915168"/>
                </a:cubicBezTo>
                <a:cubicBezTo>
                  <a:pt x="214612" y="2885543"/>
                  <a:pt x="214612" y="2855916"/>
                  <a:pt x="214612" y="2826289"/>
                </a:cubicBezTo>
                <a:cubicBezTo>
                  <a:pt x="234759" y="2807582"/>
                  <a:pt x="276066" y="2817232"/>
                  <a:pt x="293080" y="2831537"/>
                </a:cubicBezTo>
                <a:cubicBezTo>
                  <a:pt x="328801" y="2823749"/>
                  <a:pt x="337774" y="2789045"/>
                  <a:pt x="350557" y="2758318"/>
                </a:cubicBezTo>
                <a:cubicBezTo>
                  <a:pt x="347424" y="2735378"/>
                  <a:pt x="309925" y="2746720"/>
                  <a:pt x="293080" y="2737409"/>
                </a:cubicBezTo>
                <a:cubicBezTo>
                  <a:pt x="281823" y="2741811"/>
                  <a:pt x="284616" y="2760349"/>
                  <a:pt x="277336" y="2768729"/>
                </a:cubicBezTo>
                <a:cubicBezTo>
                  <a:pt x="260407" y="2771777"/>
                  <a:pt x="253042" y="2765258"/>
                  <a:pt x="240768" y="2763565"/>
                </a:cubicBezTo>
                <a:cubicBezTo>
                  <a:pt x="240345" y="2755270"/>
                  <a:pt x="243308" y="2743589"/>
                  <a:pt x="235521" y="2742658"/>
                </a:cubicBezTo>
                <a:cubicBezTo>
                  <a:pt x="234589" y="2724288"/>
                  <a:pt x="253212" y="2725475"/>
                  <a:pt x="256428" y="2711338"/>
                </a:cubicBezTo>
                <a:cubicBezTo>
                  <a:pt x="254735" y="2662496"/>
                  <a:pt x="269379" y="2630161"/>
                  <a:pt x="319152" y="2632869"/>
                </a:cubicBezTo>
                <a:cubicBezTo>
                  <a:pt x="326347" y="2626099"/>
                  <a:pt x="324315" y="2610184"/>
                  <a:pt x="324400" y="2596302"/>
                </a:cubicBezTo>
                <a:cubicBezTo>
                  <a:pt x="319998" y="2585044"/>
                  <a:pt x="301460" y="2587922"/>
                  <a:pt x="293080" y="2580642"/>
                </a:cubicBezTo>
                <a:cubicBezTo>
                  <a:pt x="287748" y="2573702"/>
                  <a:pt x="287917" y="2561343"/>
                  <a:pt x="282584" y="2554486"/>
                </a:cubicBezTo>
                <a:cubicBezTo>
                  <a:pt x="260322" y="2524437"/>
                  <a:pt x="226124" y="2506322"/>
                  <a:pt x="193705" y="2486515"/>
                </a:cubicBezTo>
                <a:cubicBezTo>
                  <a:pt x="194213" y="2470263"/>
                  <a:pt x="187356" y="2461544"/>
                  <a:pt x="183208" y="2449947"/>
                </a:cubicBezTo>
                <a:cubicBezTo>
                  <a:pt x="165771" y="2456888"/>
                  <a:pt x="163993" y="2479490"/>
                  <a:pt x="151888" y="2491762"/>
                </a:cubicBezTo>
                <a:cubicBezTo>
                  <a:pt x="120400" y="2496841"/>
                  <a:pt x="88318" y="2501328"/>
                  <a:pt x="68258" y="2517918"/>
                </a:cubicBezTo>
                <a:lnTo>
                  <a:pt x="0" y="2517918"/>
                </a:lnTo>
                <a:lnTo>
                  <a:pt x="0" y="1513959"/>
                </a:lnTo>
                <a:lnTo>
                  <a:pt x="370" y="1513833"/>
                </a:lnTo>
                <a:cubicBezTo>
                  <a:pt x="14337" y="1513833"/>
                  <a:pt x="28304" y="1513833"/>
                  <a:pt x="42186" y="1513833"/>
                </a:cubicBezTo>
                <a:cubicBezTo>
                  <a:pt x="54967" y="1521196"/>
                  <a:pt x="68596" y="1546338"/>
                  <a:pt x="89250" y="1529493"/>
                </a:cubicBezTo>
                <a:cubicBezTo>
                  <a:pt x="92213" y="1542274"/>
                  <a:pt x="109481" y="1540665"/>
                  <a:pt x="104910" y="1560896"/>
                </a:cubicBezTo>
                <a:cubicBezTo>
                  <a:pt x="105840" y="1579180"/>
                  <a:pt x="86541" y="1577318"/>
                  <a:pt x="78754" y="1587052"/>
                </a:cubicBezTo>
                <a:cubicBezTo>
                  <a:pt x="77314" y="1605928"/>
                  <a:pt x="99408" y="1601273"/>
                  <a:pt x="99661" y="1618456"/>
                </a:cubicBezTo>
                <a:cubicBezTo>
                  <a:pt x="78246" y="1632846"/>
                  <a:pt x="64448" y="1670515"/>
                  <a:pt x="84001" y="1696839"/>
                </a:cubicBezTo>
                <a:cubicBezTo>
                  <a:pt x="99831" y="1698447"/>
                  <a:pt x="124632" y="1691084"/>
                  <a:pt x="125817" y="1707252"/>
                </a:cubicBezTo>
                <a:cubicBezTo>
                  <a:pt x="118877" y="1721218"/>
                  <a:pt x="90858" y="1714107"/>
                  <a:pt x="78754" y="1722912"/>
                </a:cubicBezTo>
                <a:cubicBezTo>
                  <a:pt x="73505" y="1747374"/>
                  <a:pt x="99746" y="1740264"/>
                  <a:pt x="94414" y="1764727"/>
                </a:cubicBezTo>
                <a:cubicBezTo>
                  <a:pt x="87810" y="1788598"/>
                  <a:pt x="51666" y="1783519"/>
                  <a:pt x="36853" y="1785635"/>
                </a:cubicBezTo>
                <a:cubicBezTo>
                  <a:pt x="15692" y="1816193"/>
                  <a:pt x="52174" y="1827873"/>
                  <a:pt x="52513" y="1853606"/>
                </a:cubicBezTo>
                <a:cubicBezTo>
                  <a:pt x="48703" y="1884672"/>
                  <a:pt x="25680" y="1896354"/>
                  <a:pt x="31605" y="1937239"/>
                </a:cubicBezTo>
                <a:cubicBezTo>
                  <a:pt x="54544" y="1954337"/>
                  <a:pt x="63264" y="1985742"/>
                  <a:pt x="109989" y="1979055"/>
                </a:cubicBezTo>
                <a:cubicBezTo>
                  <a:pt x="121162" y="1990481"/>
                  <a:pt x="138768" y="1995560"/>
                  <a:pt x="162301" y="1994713"/>
                </a:cubicBezTo>
                <a:cubicBezTo>
                  <a:pt x="168903" y="2007326"/>
                  <a:pt x="168988" y="2026372"/>
                  <a:pt x="177960" y="2036530"/>
                </a:cubicBezTo>
                <a:cubicBezTo>
                  <a:pt x="221469" y="2051935"/>
                  <a:pt x="241023" y="2012828"/>
                  <a:pt x="277252" y="2005210"/>
                </a:cubicBezTo>
                <a:cubicBezTo>
                  <a:pt x="280891" y="1963225"/>
                  <a:pt x="253381" y="1952390"/>
                  <a:pt x="240683" y="1926826"/>
                </a:cubicBezTo>
                <a:cubicBezTo>
                  <a:pt x="224347" y="1918784"/>
                  <a:pt x="189642" y="1929112"/>
                  <a:pt x="183208" y="1911167"/>
                </a:cubicBezTo>
                <a:cubicBezTo>
                  <a:pt x="199968" y="1865204"/>
                  <a:pt x="280806" y="1883233"/>
                  <a:pt x="339975" y="1879847"/>
                </a:cubicBezTo>
                <a:cubicBezTo>
                  <a:pt x="348186" y="1863596"/>
                  <a:pt x="362152" y="1853268"/>
                  <a:pt x="376628" y="1843280"/>
                </a:cubicBezTo>
                <a:cubicBezTo>
                  <a:pt x="367908" y="1806713"/>
                  <a:pt x="368755" y="1760579"/>
                  <a:pt x="360968" y="1722996"/>
                </a:cubicBezTo>
                <a:cubicBezTo>
                  <a:pt x="343700" y="1717663"/>
                  <a:pt x="321014" y="1717663"/>
                  <a:pt x="308655" y="1707337"/>
                </a:cubicBezTo>
                <a:cubicBezTo>
                  <a:pt x="304846" y="1687613"/>
                  <a:pt x="295620" y="1654855"/>
                  <a:pt x="319152" y="1649861"/>
                </a:cubicBezTo>
                <a:cubicBezTo>
                  <a:pt x="327616" y="1657056"/>
                  <a:pt x="325670" y="1674747"/>
                  <a:pt x="345308" y="1670768"/>
                </a:cubicBezTo>
                <a:cubicBezTo>
                  <a:pt x="361221" y="1629377"/>
                  <a:pt x="326685" y="1596025"/>
                  <a:pt x="319152" y="1560981"/>
                </a:cubicBezTo>
                <a:cubicBezTo>
                  <a:pt x="277336" y="1561150"/>
                  <a:pt x="229341" y="1541427"/>
                  <a:pt x="198952" y="1560981"/>
                </a:cubicBezTo>
                <a:cubicBezTo>
                  <a:pt x="184986" y="1554039"/>
                  <a:pt x="192097" y="1526022"/>
                  <a:pt x="183293" y="1513918"/>
                </a:cubicBezTo>
                <a:cubicBezTo>
                  <a:pt x="151720" y="1512393"/>
                  <a:pt x="112867" y="1518150"/>
                  <a:pt x="89165" y="1508754"/>
                </a:cubicBezTo>
                <a:cubicBezTo>
                  <a:pt x="89250" y="1496395"/>
                  <a:pt x="80192" y="1493347"/>
                  <a:pt x="83918" y="1477349"/>
                </a:cubicBezTo>
                <a:cubicBezTo>
                  <a:pt x="79600" y="1466006"/>
                  <a:pt x="64194" y="1465753"/>
                  <a:pt x="63009" y="1451193"/>
                </a:cubicBezTo>
                <a:cubicBezTo>
                  <a:pt x="92297" y="1432825"/>
                  <a:pt x="76044" y="1395411"/>
                  <a:pt x="83918" y="1362313"/>
                </a:cubicBezTo>
                <a:cubicBezTo>
                  <a:pt x="68258" y="1347078"/>
                  <a:pt x="32875" y="1350717"/>
                  <a:pt x="15945" y="1362313"/>
                </a:cubicBezTo>
                <a:cubicBezTo>
                  <a:pt x="14802" y="1355605"/>
                  <a:pt x="11406" y="1351156"/>
                  <a:pt x="6598" y="1348121"/>
                </a:cubicBezTo>
                <a:lnTo>
                  <a:pt x="0" y="1346006"/>
                </a:lnTo>
                <a:close/>
              </a:path>
            </a:pathLst>
          </a:custGeom>
          <a:gradFill>
            <a:gsLst>
              <a:gs pos="0">
                <a:schemeClr val="dk2"/>
              </a:gs>
              <a:gs pos="100000">
                <a:schemeClr val="lt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86" name="Google Shape;386;p8"/>
          <p:cNvSpPr/>
          <p:nvPr/>
        </p:nvSpPr>
        <p:spPr>
          <a:xfrm rot="-5400000">
            <a:off x="56744" y="4999274"/>
            <a:ext cx="1802027" cy="1915511"/>
          </a:xfrm>
          <a:custGeom>
            <a:avLst/>
            <a:gdLst/>
            <a:ahLst/>
            <a:cxnLst/>
            <a:rect l="l" t="t" r="r" b="b"/>
            <a:pathLst>
              <a:path w="2164597" h="1990141" extrusionOk="0">
                <a:moveTo>
                  <a:pt x="589481" y="1958208"/>
                </a:moveTo>
                <a:cubicBezTo>
                  <a:pt x="596581" y="1958356"/>
                  <a:pt x="605638" y="1960472"/>
                  <a:pt x="611014" y="1958906"/>
                </a:cubicBezTo>
                <a:cubicBezTo>
                  <a:pt x="615500" y="1978630"/>
                  <a:pt x="587651" y="1977360"/>
                  <a:pt x="579694" y="1969319"/>
                </a:cubicBezTo>
                <a:cubicBezTo>
                  <a:pt x="577239" y="1959880"/>
                  <a:pt x="582382" y="1958060"/>
                  <a:pt x="589481" y="1958208"/>
                </a:cubicBezTo>
                <a:close/>
                <a:moveTo>
                  <a:pt x="2027840" y="1906594"/>
                </a:moveTo>
                <a:cubicBezTo>
                  <a:pt x="2060938" y="1895082"/>
                  <a:pt x="2057975" y="1939353"/>
                  <a:pt x="2048747" y="1953658"/>
                </a:cubicBezTo>
                <a:cubicBezTo>
                  <a:pt x="2040029" y="1953658"/>
                  <a:pt x="2031311" y="1953658"/>
                  <a:pt x="2022593" y="1953658"/>
                </a:cubicBezTo>
                <a:cubicBezTo>
                  <a:pt x="2023608" y="1937236"/>
                  <a:pt x="2019037" y="1915229"/>
                  <a:pt x="2027840" y="1906594"/>
                </a:cubicBezTo>
                <a:close/>
                <a:moveTo>
                  <a:pt x="1510221" y="1890850"/>
                </a:moveTo>
                <a:cubicBezTo>
                  <a:pt x="1517332" y="1892458"/>
                  <a:pt x="1514538" y="1903971"/>
                  <a:pt x="1515468" y="1911757"/>
                </a:cubicBezTo>
                <a:cubicBezTo>
                  <a:pt x="1544334" y="1918276"/>
                  <a:pt x="1546281" y="1959669"/>
                  <a:pt x="1536377" y="1990141"/>
                </a:cubicBezTo>
                <a:cubicBezTo>
                  <a:pt x="1521056" y="1988025"/>
                  <a:pt x="1518686" y="1972958"/>
                  <a:pt x="1505057" y="1969234"/>
                </a:cubicBezTo>
                <a:cubicBezTo>
                  <a:pt x="1512845" y="1935291"/>
                  <a:pt x="1474924" y="1925133"/>
                  <a:pt x="1494561" y="1896099"/>
                </a:cubicBezTo>
                <a:cubicBezTo>
                  <a:pt x="1502010" y="1896606"/>
                  <a:pt x="1509375" y="1896945"/>
                  <a:pt x="1510221" y="1890850"/>
                </a:cubicBezTo>
                <a:close/>
                <a:moveTo>
                  <a:pt x="1814359" y="1867531"/>
                </a:moveTo>
                <a:cubicBezTo>
                  <a:pt x="1818719" y="1866790"/>
                  <a:pt x="1823629" y="1869478"/>
                  <a:pt x="1829088" y="1875192"/>
                </a:cubicBezTo>
                <a:cubicBezTo>
                  <a:pt x="1828580" y="1888481"/>
                  <a:pt x="1809619" y="1887549"/>
                  <a:pt x="1802933" y="1880439"/>
                </a:cubicBezTo>
                <a:cubicBezTo>
                  <a:pt x="1806191" y="1872440"/>
                  <a:pt x="1810000" y="1868271"/>
                  <a:pt x="1814359" y="1867531"/>
                </a:cubicBezTo>
                <a:close/>
                <a:moveTo>
                  <a:pt x="1844834" y="1864779"/>
                </a:moveTo>
                <a:cubicBezTo>
                  <a:pt x="1860831" y="1860970"/>
                  <a:pt x="1863877" y="1870111"/>
                  <a:pt x="1876151" y="1870028"/>
                </a:cubicBezTo>
                <a:cubicBezTo>
                  <a:pt x="1876066" y="1883910"/>
                  <a:pt x="1878182" y="1899908"/>
                  <a:pt x="1870904" y="1906595"/>
                </a:cubicBezTo>
                <a:cubicBezTo>
                  <a:pt x="1847710" y="1908203"/>
                  <a:pt x="1829935" y="1884756"/>
                  <a:pt x="1844834" y="1864779"/>
                </a:cubicBezTo>
                <a:close/>
                <a:moveTo>
                  <a:pt x="1625258" y="1817630"/>
                </a:moveTo>
                <a:cubicBezTo>
                  <a:pt x="1631945" y="1830073"/>
                  <a:pt x="1638632" y="1842602"/>
                  <a:pt x="1646165" y="1854198"/>
                </a:cubicBezTo>
                <a:cubicBezTo>
                  <a:pt x="1640494" y="1869434"/>
                  <a:pt x="1621279" y="1871127"/>
                  <a:pt x="1599101" y="1869858"/>
                </a:cubicBezTo>
                <a:cubicBezTo>
                  <a:pt x="1598763" y="1847680"/>
                  <a:pt x="1572775" y="1850897"/>
                  <a:pt x="1557285" y="1843786"/>
                </a:cubicBezTo>
                <a:cubicBezTo>
                  <a:pt x="1566850" y="1810350"/>
                  <a:pt x="1595461" y="1827026"/>
                  <a:pt x="1625258" y="1817630"/>
                </a:cubicBezTo>
                <a:close/>
                <a:moveTo>
                  <a:pt x="532629" y="1786311"/>
                </a:moveTo>
                <a:cubicBezTo>
                  <a:pt x="545496" y="1790967"/>
                  <a:pt x="546766" y="1822879"/>
                  <a:pt x="537878" y="1833375"/>
                </a:cubicBezTo>
                <a:cubicBezTo>
                  <a:pt x="519170" y="1830159"/>
                  <a:pt x="529160" y="1798162"/>
                  <a:pt x="532629" y="1786311"/>
                </a:cubicBezTo>
                <a:close/>
                <a:moveTo>
                  <a:pt x="1755954" y="1676523"/>
                </a:moveTo>
                <a:cubicBezTo>
                  <a:pt x="1779232" y="1682618"/>
                  <a:pt x="1796077" y="1718084"/>
                  <a:pt x="1782110" y="1744495"/>
                </a:cubicBezTo>
                <a:cubicBezTo>
                  <a:pt x="1768567" y="1726634"/>
                  <a:pt x="1753669" y="1710213"/>
                  <a:pt x="1755954" y="1676523"/>
                </a:cubicBezTo>
                <a:close/>
                <a:moveTo>
                  <a:pt x="1272332" y="1655278"/>
                </a:moveTo>
                <a:cubicBezTo>
                  <a:pt x="1264936" y="1655278"/>
                  <a:pt x="1257551" y="1657140"/>
                  <a:pt x="1254079" y="1660864"/>
                </a:cubicBezTo>
                <a:cubicBezTo>
                  <a:pt x="1252388" y="1672969"/>
                  <a:pt x="1254926" y="1680925"/>
                  <a:pt x="1259243" y="1687020"/>
                </a:cubicBezTo>
                <a:cubicBezTo>
                  <a:pt x="1279474" y="1688035"/>
                  <a:pt x="1289293" y="1678725"/>
                  <a:pt x="1290648" y="1660864"/>
                </a:cubicBezTo>
                <a:cubicBezTo>
                  <a:pt x="1287134" y="1657140"/>
                  <a:pt x="1279728" y="1655278"/>
                  <a:pt x="1272332" y="1655278"/>
                </a:cubicBezTo>
                <a:close/>
                <a:moveTo>
                  <a:pt x="530510" y="1636083"/>
                </a:moveTo>
                <a:cubicBezTo>
                  <a:pt x="534752" y="1635839"/>
                  <a:pt x="538979" y="1636929"/>
                  <a:pt x="543042" y="1640040"/>
                </a:cubicBezTo>
                <a:cubicBezTo>
                  <a:pt x="544058" y="1660270"/>
                  <a:pt x="534747" y="1670090"/>
                  <a:pt x="516886" y="1671360"/>
                </a:cubicBezTo>
                <a:cubicBezTo>
                  <a:pt x="505205" y="1682364"/>
                  <a:pt x="503681" y="1703441"/>
                  <a:pt x="485482" y="1707927"/>
                </a:cubicBezTo>
                <a:cubicBezTo>
                  <a:pt x="467452" y="1703356"/>
                  <a:pt x="474139" y="1674069"/>
                  <a:pt x="459411" y="1666112"/>
                </a:cubicBezTo>
                <a:cubicBezTo>
                  <a:pt x="464405" y="1655446"/>
                  <a:pt x="479472" y="1654853"/>
                  <a:pt x="495978" y="1655700"/>
                </a:cubicBezTo>
                <a:cubicBezTo>
                  <a:pt x="504930" y="1649542"/>
                  <a:pt x="517786" y="1636813"/>
                  <a:pt x="530510" y="1636083"/>
                </a:cubicBezTo>
                <a:close/>
                <a:moveTo>
                  <a:pt x="2116636" y="1603388"/>
                </a:moveTo>
                <a:cubicBezTo>
                  <a:pt x="2128232" y="1614477"/>
                  <a:pt x="2148801" y="1616508"/>
                  <a:pt x="2142792" y="1645204"/>
                </a:cubicBezTo>
                <a:cubicBezTo>
                  <a:pt x="2135089" y="1647912"/>
                  <a:pt x="2129587" y="1652906"/>
                  <a:pt x="2121883" y="1655700"/>
                </a:cubicBezTo>
                <a:cubicBezTo>
                  <a:pt x="2104192" y="1655954"/>
                  <a:pt x="2099198" y="1643511"/>
                  <a:pt x="2090480" y="1634792"/>
                </a:cubicBezTo>
                <a:cubicBezTo>
                  <a:pt x="2088447" y="1613461"/>
                  <a:pt x="2112742" y="1618625"/>
                  <a:pt x="2116636" y="1603388"/>
                </a:cubicBezTo>
                <a:close/>
                <a:moveTo>
                  <a:pt x="1667157" y="1603303"/>
                </a:moveTo>
                <a:cubicBezTo>
                  <a:pt x="1683663" y="1612953"/>
                  <a:pt x="1679431" y="1643256"/>
                  <a:pt x="1714222" y="1634623"/>
                </a:cubicBezTo>
                <a:cubicBezTo>
                  <a:pt x="1729119" y="1635554"/>
                  <a:pt x="1707957" y="1600425"/>
                  <a:pt x="1729965" y="1608467"/>
                </a:cubicBezTo>
                <a:cubicBezTo>
                  <a:pt x="1730559" y="1621502"/>
                  <a:pt x="1739701" y="1624634"/>
                  <a:pt x="1729965" y="1634623"/>
                </a:cubicBezTo>
                <a:cubicBezTo>
                  <a:pt x="1726495" y="1634623"/>
                  <a:pt x="1722940" y="1634623"/>
                  <a:pt x="1719469" y="1634623"/>
                </a:cubicBezTo>
                <a:cubicBezTo>
                  <a:pt x="1717776" y="1666366"/>
                  <a:pt x="1723533" y="1705134"/>
                  <a:pt x="1714137" y="1728835"/>
                </a:cubicBezTo>
                <a:cubicBezTo>
                  <a:pt x="1677823" y="1727312"/>
                  <a:pt x="1658862" y="1743226"/>
                  <a:pt x="1641001" y="1760155"/>
                </a:cubicBezTo>
                <a:cubicBezTo>
                  <a:pt x="1630505" y="1760155"/>
                  <a:pt x="1620094" y="1760155"/>
                  <a:pt x="1609597" y="1760155"/>
                </a:cubicBezTo>
                <a:cubicBezTo>
                  <a:pt x="1606973" y="1731375"/>
                  <a:pt x="1615353" y="1691675"/>
                  <a:pt x="1604434" y="1671276"/>
                </a:cubicBezTo>
                <a:cubicBezTo>
                  <a:pt x="1594869" y="1676946"/>
                  <a:pt x="1591821" y="1684226"/>
                  <a:pt x="1583526" y="1692183"/>
                </a:cubicBezTo>
                <a:cubicBezTo>
                  <a:pt x="1576416" y="1699040"/>
                  <a:pt x="1574215" y="1712329"/>
                  <a:pt x="1557370" y="1707843"/>
                </a:cubicBezTo>
                <a:cubicBezTo>
                  <a:pt x="1543997" y="1700310"/>
                  <a:pt x="1545434" y="1677962"/>
                  <a:pt x="1541710" y="1660779"/>
                </a:cubicBezTo>
                <a:cubicBezTo>
                  <a:pt x="1556439" y="1652823"/>
                  <a:pt x="1563127" y="1662556"/>
                  <a:pt x="1583526" y="1655531"/>
                </a:cubicBezTo>
                <a:cubicBezTo>
                  <a:pt x="1597154" y="1653414"/>
                  <a:pt x="1599270" y="1639955"/>
                  <a:pt x="1614845" y="1639870"/>
                </a:cubicBezTo>
                <a:cubicBezTo>
                  <a:pt x="1636178" y="1631660"/>
                  <a:pt x="1637447" y="1603218"/>
                  <a:pt x="1667157" y="1603303"/>
                </a:cubicBezTo>
                <a:close/>
                <a:moveTo>
                  <a:pt x="245167" y="1577232"/>
                </a:moveTo>
                <a:cubicBezTo>
                  <a:pt x="278772" y="1574523"/>
                  <a:pt x="283344" y="1624381"/>
                  <a:pt x="271238" y="1650452"/>
                </a:cubicBezTo>
                <a:cubicBezTo>
                  <a:pt x="255663" y="1650367"/>
                  <a:pt x="253462" y="1636823"/>
                  <a:pt x="239920" y="1634792"/>
                </a:cubicBezTo>
                <a:cubicBezTo>
                  <a:pt x="239411" y="1613291"/>
                  <a:pt x="238903" y="1591876"/>
                  <a:pt x="245167" y="1577232"/>
                </a:cubicBezTo>
                <a:close/>
                <a:moveTo>
                  <a:pt x="1703641" y="1571984"/>
                </a:moveTo>
                <a:cubicBezTo>
                  <a:pt x="1722348" y="1568936"/>
                  <a:pt x="1719554" y="1587474"/>
                  <a:pt x="1719301" y="1603303"/>
                </a:cubicBezTo>
                <a:cubicBezTo>
                  <a:pt x="1695346" y="1606096"/>
                  <a:pt x="1698224" y="1585781"/>
                  <a:pt x="1703641" y="1571984"/>
                </a:cubicBezTo>
                <a:close/>
                <a:moveTo>
                  <a:pt x="354871" y="1535416"/>
                </a:moveTo>
                <a:cubicBezTo>
                  <a:pt x="360965" y="1543288"/>
                  <a:pt x="369938" y="1548198"/>
                  <a:pt x="370531" y="1561572"/>
                </a:cubicBezTo>
                <a:cubicBezTo>
                  <a:pt x="359695" y="1563773"/>
                  <a:pt x="356732" y="1557932"/>
                  <a:pt x="349622" y="1556323"/>
                </a:cubicBezTo>
                <a:cubicBezTo>
                  <a:pt x="348945" y="1546928"/>
                  <a:pt x="356056" y="1545319"/>
                  <a:pt x="354871" y="1535416"/>
                </a:cubicBezTo>
                <a:close/>
                <a:moveTo>
                  <a:pt x="939752" y="1528105"/>
                </a:moveTo>
                <a:cubicBezTo>
                  <a:pt x="935975" y="1529766"/>
                  <a:pt x="933266" y="1533850"/>
                  <a:pt x="929880" y="1540580"/>
                </a:cubicBezTo>
                <a:cubicBezTo>
                  <a:pt x="948588" y="1541088"/>
                  <a:pt x="948757" y="1560134"/>
                  <a:pt x="966533" y="1561573"/>
                </a:cubicBezTo>
                <a:cubicBezTo>
                  <a:pt x="973305" y="1540919"/>
                  <a:pt x="949350" y="1550907"/>
                  <a:pt x="956037" y="1530168"/>
                </a:cubicBezTo>
                <a:cubicBezTo>
                  <a:pt x="948376" y="1527206"/>
                  <a:pt x="943530" y="1526444"/>
                  <a:pt x="939752" y="1528105"/>
                </a:cubicBezTo>
                <a:close/>
                <a:moveTo>
                  <a:pt x="914220" y="1519672"/>
                </a:moveTo>
                <a:cubicBezTo>
                  <a:pt x="898900" y="1520011"/>
                  <a:pt x="894836" y="1531608"/>
                  <a:pt x="888064" y="1540580"/>
                </a:cubicBezTo>
                <a:cubicBezTo>
                  <a:pt x="894328" y="1546675"/>
                  <a:pt x="906602" y="1546590"/>
                  <a:pt x="919469" y="1545828"/>
                </a:cubicBezTo>
                <a:cubicBezTo>
                  <a:pt x="923787" y="1531015"/>
                  <a:pt x="912104" y="1532285"/>
                  <a:pt x="914220" y="1519672"/>
                </a:cubicBezTo>
                <a:close/>
                <a:moveTo>
                  <a:pt x="1554545" y="1513535"/>
                </a:moveTo>
                <a:cubicBezTo>
                  <a:pt x="1565729" y="1513027"/>
                  <a:pt x="1578701" y="1516328"/>
                  <a:pt x="1583441" y="1519756"/>
                </a:cubicBezTo>
                <a:cubicBezTo>
                  <a:pt x="1579973" y="1538887"/>
                  <a:pt x="1568544" y="1550145"/>
                  <a:pt x="1546874" y="1551076"/>
                </a:cubicBezTo>
                <a:cubicBezTo>
                  <a:pt x="1539595" y="1547860"/>
                  <a:pt x="1546027" y="1530930"/>
                  <a:pt x="1536379" y="1530169"/>
                </a:cubicBezTo>
                <a:cubicBezTo>
                  <a:pt x="1533966" y="1518360"/>
                  <a:pt x="1543362" y="1514043"/>
                  <a:pt x="1554545" y="1513535"/>
                </a:cubicBezTo>
                <a:close/>
                <a:moveTo>
                  <a:pt x="1008347" y="1504012"/>
                </a:moveTo>
                <a:cubicBezTo>
                  <a:pt x="1026209" y="1502149"/>
                  <a:pt x="1030441" y="1534231"/>
                  <a:pt x="1008347" y="1530168"/>
                </a:cubicBezTo>
                <a:cubicBezTo>
                  <a:pt x="1004708" y="1514085"/>
                  <a:pt x="1004708" y="1520095"/>
                  <a:pt x="1008347" y="1504012"/>
                </a:cubicBezTo>
                <a:close/>
                <a:moveTo>
                  <a:pt x="532631" y="1493600"/>
                </a:moveTo>
                <a:cubicBezTo>
                  <a:pt x="552691" y="1499610"/>
                  <a:pt x="539063" y="1539394"/>
                  <a:pt x="543127" y="1561572"/>
                </a:cubicBezTo>
                <a:cubicBezTo>
                  <a:pt x="539656" y="1580702"/>
                  <a:pt x="554469" y="1581633"/>
                  <a:pt x="553623" y="1598140"/>
                </a:cubicBezTo>
                <a:cubicBezTo>
                  <a:pt x="523826" y="1615746"/>
                  <a:pt x="495047" y="1617269"/>
                  <a:pt x="464743" y="1592891"/>
                </a:cubicBezTo>
                <a:cubicBezTo>
                  <a:pt x="462965" y="1535500"/>
                  <a:pt x="520102" y="1536771"/>
                  <a:pt x="532631" y="1493600"/>
                </a:cubicBezTo>
                <a:close/>
                <a:moveTo>
                  <a:pt x="742667" y="1481688"/>
                </a:moveTo>
                <a:cubicBezTo>
                  <a:pt x="751020" y="1480787"/>
                  <a:pt x="759612" y="1481263"/>
                  <a:pt x="767865" y="1483189"/>
                </a:cubicBezTo>
                <a:cubicBezTo>
                  <a:pt x="767104" y="1492839"/>
                  <a:pt x="750174" y="1486405"/>
                  <a:pt x="746958" y="1493600"/>
                </a:cubicBezTo>
                <a:cubicBezTo>
                  <a:pt x="740863" y="1508413"/>
                  <a:pt x="724271" y="1512646"/>
                  <a:pt x="720802" y="1530167"/>
                </a:cubicBezTo>
                <a:cubicBezTo>
                  <a:pt x="707935" y="1530845"/>
                  <a:pt x="695661" y="1530929"/>
                  <a:pt x="689482" y="1525003"/>
                </a:cubicBezTo>
                <a:cubicBezTo>
                  <a:pt x="694688" y="1499483"/>
                  <a:pt x="717606" y="1484389"/>
                  <a:pt x="742667" y="1481688"/>
                </a:cubicBezTo>
                <a:close/>
                <a:moveTo>
                  <a:pt x="830589" y="1404722"/>
                </a:moveTo>
                <a:cubicBezTo>
                  <a:pt x="850567" y="1404468"/>
                  <a:pt x="860385" y="1423513"/>
                  <a:pt x="872405" y="1436125"/>
                </a:cubicBezTo>
                <a:cubicBezTo>
                  <a:pt x="876468" y="1440358"/>
                  <a:pt x="885949" y="1447891"/>
                  <a:pt x="877653" y="1457034"/>
                </a:cubicBezTo>
                <a:cubicBezTo>
                  <a:pt x="863179" y="1455256"/>
                  <a:pt x="858777" y="1429523"/>
                  <a:pt x="841085" y="1446538"/>
                </a:cubicBezTo>
                <a:cubicBezTo>
                  <a:pt x="844386" y="1460758"/>
                  <a:pt x="862924" y="1459573"/>
                  <a:pt x="861994" y="1477941"/>
                </a:cubicBezTo>
                <a:cubicBezTo>
                  <a:pt x="864279" y="1497664"/>
                  <a:pt x="850905" y="1501728"/>
                  <a:pt x="841085" y="1509261"/>
                </a:cubicBezTo>
                <a:cubicBezTo>
                  <a:pt x="817639" y="1503251"/>
                  <a:pt x="816199" y="1477348"/>
                  <a:pt x="814929" y="1462198"/>
                </a:cubicBezTo>
                <a:cubicBezTo>
                  <a:pt x="792159" y="1454748"/>
                  <a:pt x="790889" y="1480057"/>
                  <a:pt x="778362" y="1467445"/>
                </a:cubicBezTo>
                <a:cubicBezTo>
                  <a:pt x="779124" y="1448992"/>
                  <a:pt x="793260" y="1444082"/>
                  <a:pt x="794022" y="1425629"/>
                </a:cubicBezTo>
                <a:cubicBezTo>
                  <a:pt x="815268" y="1427660"/>
                  <a:pt x="830419" y="1423683"/>
                  <a:pt x="830589" y="1404722"/>
                </a:cubicBezTo>
                <a:close/>
                <a:moveTo>
                  <a:pt x="929965" y="1388976"/>
                </a:moveTo>
                <a:cubicBezTo>
                  <a:pt x="920992" y="1388638"/>
                  <a:pt x="916591" y="1392955"/>
                  <a:pt x="914305" y="1399389"/>
                </a:cubicBezTo>
                <a:cubicBezTo>
                  <a:pt x="924125" y="1400066"/>
                  <a:pt x="917861" y="1416741"/>
                  <a:pt x="929965" y="1415133"/>
                </a:cubicBezTo>
                <a:cubicBezTo>
                  <a:pt x="930473" y="1402097"/>
                  <a:pt x="939700" y="1398966"/>
                  <a:pt x="929965" y="1388976"/>
                </a:cubicBezTo>
                <a:close/>
                <a:moveTo>
                  <a:pt x="293236" y="1387584"/>
                </a:moveTo>
                <a:cubicBezTo>
                  <a:pt x="302565" y="1385781"/>
                  <a:pt x="313098" y="1385951"/>
                  <a:pt x="323552" y="1389062"/>
                </a:cubicBezTo>
                <a:cubicBezTo>
                  <a:pt x="343867" y="1408361"/>
                  <a:pt x="363929" y="1442644"/>
                  <a:pt x="344460" y="1472693"/>
                </a:cubicBezTo>
                <a:cubicBezTo>
                  <a:pt x="325329" y="1476248"/>
                  <a:pt x="306453" y="1479973"/>
                  <a:pt x="281736" y="1477941"/>
                </a:cubicBezTo>
                <a:cubicBezTo>
                  <a:pt x="272933" y="1469308"/>
                  <a:pt x="277588" y="1447214"/>
                  <a:pt x="276487" y="1430878"/>
                </a:cubicBezTo>
                <a:cubicBezTo>
                  <a:pt x="248109" y="1416149"/>
                  <a:pt x="265251" y="1392992"/>
                  <a:pt x="293236" y="1387584"/>
                </a:cubicBezTo>
                <a:close/>
                <a:moveTo>
                  <a:pt x="1207346" y="1331276"/>
                </a:moveTo>
                <a:cubicBezTo>
                  <a:pt x="1219067" y="1335236"/>
                  <a:pt x="1219099" y="1350884"/>
                  <a:pt x="1217512" y="1368152"/>
                </a:cubicBezTo>
                <a:cubicBezTo>
                  <a:pt x="1207017" y="1368152"/>
                  <a:pt x="1196604" y="1368152"/>
                  <a:pt x="1186108" y="1368152"/>
                </a:cubicBezTo>
                <a:cubicBezTo>
                  <a:pt x="1186192" y="1354270"/>
                  <a:pt x="1184160" y="1338272"/>
                  <a:pt x="1191355" y="1331585"/>
                </a:cubicBezTo>
                <a:cubicBezTo>
                  <a:pt x="1198234" y="1329934"/>
                  <a:pt x="1203439" y="1329956"/>
                  <a:pt x="1207346" y="1331276"/>
                </a:cubicBezTo>
                <a:close/>
                <a:moveTo>
                  <a:pt x="971697" y="1300352"/>
                </a:moveTo>
                <a:cubicBezTo>
                  <a:pt x="948588" y="1301621"/>
                  <a:pt x="942154" y="1319651"/>
                  <a:pt x="919384" y="1321259"/>
                </a:cubicBezTo>
                <a:cubicBezTo>
                  <a:pt x="919469" y="1328031"/>
                  <a:pt x="919469" y="1335056"/>
                  <a:pt x="919469" y="1341998"/>
                </a:cubicBezTo>
                <a:cubicBezTo>
                  <a:pt x="934451" y="1354949"/>
                  <a:pt x="948165" y="1369000"/>
                  <a:pt x="956037" y="1389061"/>
                </a:cubicBezTo>
                <a:cubicBezTo>
                  <a:pt x="972966" y="1393040"/>
                  <a:pt x="983378" y="1403537"/>
                  <a:pt x="987440" y="1420381"/>
                </a:cubicBezTo>
                <a:cubicBezTo>
                  <a:pt x="989896" y="1436803"/>
                  <a:pt x="980923" y="1441712"/>
                  <a:pt x="971781" y="1446537"/>
                </a:cubicBezTo>
                <a:cubicBezTo>
                  <a:pt x="977707" y="1482173"/>
                  <a:pt x="951719" y="1485729"/>
                  <a:pt x="956121" y="1519757"/>
                </a:cubicBezTo>
                <a:cubicBezTo>
                  <a:pt x="987018" y="1525428"/>
                  <a:pt x="1000054" y="1549044"/>
                  <a:pt x="1013598" y="1572069"/>
                </a:cubicBezTo>
                <a:cubicBezTo>
                  <a:pt x="1030273" y="1575117"/>
                  <a:pt x="1029764" y="1562250"/>
                  <a:pt x="1039752" y="1572069"/>
                </a:cubicBezTo>
                <a:cubicBezTo>
                  <a:pt x="1043223" y="1613884"/>
                  <a:pt x="1075728" y="1626666"/>
                  <a:pt x="1102477" y="1645289"/>
                </a:cubicBezTo>
                <a:cubicBezTo>
                  <a:pt x="1098075" y="1651300"/>
                  <a:pt x="1095620" y="1659256"/>
                  <a:pt x="1097229" y="1671445"/>
                </a:cubicBezTo>
                <a:cubicBezTo>
                  <a:pt x="1111872" y="1674238"/>
                  <a:pt x="1124401" y="1679147"/>
                  <a:pt x="1139046" y="1681942"/>
                </a:cubicBezTo>
                <a:cubicBezTo>
                  <a:pt x="1150556" y="1676016"/>
                  <a:pt x="1156396" y="1664419"/>
                  <a:pt x="1170448" y="1661034"/>
                </a:cubicBezTo>
                <a:cubicBezTo>
                  <a:pt x="1188816" y="1657987"/>
                  <a:pt x="1187631" y="1685751"/>
                  <a:pt x="1201768" y="1671445"/>
                </a:cubicBezTo>
                <a:cubicBezTo>
                  <a:pt x="1211503" y="1662134"/>
                  <a:pt x="1197536" y="1658155"/>
                  <a:pt x="1201768" y="1640125"/>
                </a:cubicBezTo>
                <a:cubicBezTo>
                  <a:pt x="1180013" y="1639194"/>
                  <a:pt x="1176289" y="1620233"/>
                  <a:pt x="1165199" y="1608805"/>
                </a:cubicBezTo>
                <a:cubicBezTo>
                  <a:pt x="1175189" y="1606521"/>
                  <a:pt x="1178320" y="1597548"/>
                  <a:pt x="1191357" y="1598309"/>
                </a:cubicBezTo>
                <a:cubicBezTo>
                  <a:pt x="1205492" y="1601527"/>
                  <a:pt x="1204391" y="1620148"/>
                  <a:pt x="1222676" y="1619218"/>
                </a:cubicBezTo>
                <a:cubicBezTo>
                  <a:pt x="1250948" y="1626581"/>
                  <a:pt x="1250440" y="1605081"/>
                  <a:pt x="1269739" y="1603558"/>
                </a:cubicBezTo>
                <a:cubicBezTo>
                  <a:pt x="1277951" y="1604066"/>
                  <a:pt x="1273803" y="1616847"/>
                  <a:pt x="1285399" y="1614054"/>
                </a:cubicBezTo>
                <a:cubicBezTo>
                  <a:pt x="1287347" y="1570292"/>
                  <a:pt x="1253234" y="1562588"/>
                  <a:pt x="1238336" y="1535586"/>
                </a:cubicBezTo>
                <a:cubicBezTo>
                  <a:pt x="1210063" y="1532539"/>
                  <a:pt x="1200752" y="1510446"/>
                  <a:pt x="1170363" y="1509430"/>
                </a:cubicBezTo>
                <a:cubicBezTo>
                  <a:pt x="1153604" y="1487845"/>
                  <a:pt x="1138198" y="1464905"/>
                  <a:pt x="1112804" y="1451955"/>
                </a:cubicBezTo>
                <a:cubicBezTo>
                  <a:pt x="1112804" y="1432824"/>
                  <a:pt x="1112804" y="1413609"/>
                  <a:pt x="1112804" y="1394479"/>
                </a:cubicBezTo>
                <a:cubicBezTo>
                  <a:pt x="1106032" y="1387284"/>
                  <a:pt x="1090118" y="1389316"/>
                  <a:pt x="1076236" y="1389231"/>
                </a:cubicBezTo>
                <a:cubicBezTo>
                  <a:pt x="1054821" y="1375772"/>
                  <a:pt x="1043138" y="1356895"/>
                  <a:pt x="1029173" y="1342168"/>
                </a:cubicBezTo>
                <a:cubicBezTo>
                  <a:pt x="1024094" y="1347500"/>
                  <a:pt x="1018845" y="1352747"/>
                  <a:pt x="1013513" y="1357826"/>
                </a:cubicBezTo>
                <a:cubicBezTo>
                  <a:pt x="1014020" y="1324307"/>
                  <a:pt x="959676" y="1345469"/>
                  <a:pt x="971697" y="1300352"/>
                </a:cubicBezTo>
                <a:close/>
                <a:moveTo>
                  <a:pt x="344375" y="1284522"/>
                </a:moveTo>
                <a:cubicBezTo>
                  <a:pt x="340481" y="1304160"/>
                  <a:pt x="364351" y="1295950"/>
                  <a:pt x="365282" y="1310678"/>
                </a:cubicBezTo>
                <a:cubicBezTo>
                  <a:pt x="374255" y="1364091"/>
                  <a:pt x="295195" y="1354610"/>
                  <a:pt x="313055" y="1300182"/>
                </a:cubicBezTo>
                <a:cubicBezTo>
                  <a:pt x="331593" y="1302975"/>
                  <a:pt x="325922" y="1281644"/>
                  <a:pt x="344375" y="1284522"/>
                </a:cubicBezTo>
                <a:close/>
                <a:moveTo>
                  <a:pt x="192857" y="1242621"/>
                </a:moveTo>
                <a:cubicBezTo>
                  <a:pt x="204030" y="1254133"/>
                  <a:pt x="216727" y="1264036"/>
                  <a:pt x="224176" y="1279188"/>
                </a:cubicBezTo>
                <a:cubicBezTo>
                  <a:pt x="246016" y="1279103"/>
                  <a:pt x="249993" y="1261159"/>
                  <a:pt x="271241" y="1273941"/>
                </a:cubicBezTo>
                <a:cubicBezTo>
                  <a:pt x="274372" y="1286468"/>
                  <a:pt x="278774" y="1297811"/>
                  <a:pt x="276488" y="1315756"/>
                </a:cubicBezTo>
                <a:cubicBezTo>
                  <a:pt x="264046" y="1324220"/>
                  <a:pt x="253379" y="1334548"/>
                  <a:pt x="239921" y="1341912"/>
                </a:cubicBezTo>
                <a:cubicBezTo>
                  <a:pt x="244407" y="1358333"/>
                  <a:pt x="259643" y="1364005"/>
                  <a:pt x="260828" y="1383728"/>
                </a:cubicBezTo>
                <a:cubicBezTo>
                  <a:pt x="257697" y="1386775"/>
                  <a:pt x="236026" y="1395917"/>
                  <a:pt x="234672" y="1383728"/>
                </a:cubicBezTo>
                <a:cubicBezTo>
                  <a:pt x="219943" y="1384659"/>
                  <a:pt x="228155" y="1408614"/>
                  <a:pt x="208517" y="1404635"/>
                </a:cubicBezTo>
                <a:cubicBezTo>
                  <a:pt x="194380" y="1381188"/>
                  <a:pt x="211480" y="1368746"/>
                  <a:pt x="224176" y="1357572"/>
                </a:cubicBezTo>
                <a:cubicBezTo>
                  <a:pt x="221298" y="1348260"/>
                  <a:pt x="221468" y="1335818"/>
                  <a:pt x="213679" y="1331416"/>
                </a:cubicBezTo>
                <a:cubicBezTo>
                  <a:pt x="216812" y="1292479"/>
                  <a:pt x="183799" y="1271316"/>
                  <a:pt x="192857" y="1242621"/>
                </a:cubicBezTo>
                <a:close/>
                <a:moveTo>
                  <a:pt x="2132379" y="1227046"/>
                </a:moveTo>
                <a:cubicBezTo>
                  <a:pt x="2149732" y="1228909"/>
                  <a:pt x="2155066" y="1242706"/>
                  <a:pt x="2163783" y="1253202"/>
                </a:cubicBezTo>
                <a:cubicBezTo>
                  <a:pt x="2155403" y="1272671"/>
                  <a:pt x="2142706" y="1287908"/>
                  <a:pt x="2148124" y="1321174"/>
                </a:cubicBezTo>
                <a:cubicBezTo>
                  <a:pt x="2144230" y="1339034"/>
                  <a:pt x="2169370" y="1327861"/>
                  <a:pt x="2163783" y="1347330"/>
                </a:cubicBezTo>
                <a:cubicBezTo>
                  <a:pt x="2137121" y="1348515"/>
                  <a:pt x="2123154" y="1362482"/>
                  <a:pt x="2121967" y="1389145"/>
                </a:cubicBezTo>
                <a:cubicBezTo>
                  <a:pt x="2108086" y="1389145"/>
                  <a:pt x="2092086" y="1387114"/>
                  <a:pt x="2085399" y="1394394"/>
                </a:cubicBezTo>
                <a:cubicBezTo>
                  <a:pt x="2084384" y="1405822"/>
                  <a:pt x="2089632" y="1411069"/>
                  <a:pt x="2101059" y="1410054"/>
                </a:cubicBezTo>
                <a:cubicBezTo>
                  <a:pt x="2103346" y="1424528"/>
                  <a:pt x="2081590" y="1414963"/>
                  <a:pt x="2080152" y="1425713"/>
                </a:cubicBezTo>
                <a:cubicBezTo>
                  <a:pt x="2068724" y="1440358"/>
                  <a:pt x="2103684" y="1449414"/>
                  <a:pt x="2085399" y="1472777"/>
                </a:cubicBezTo>
                <a:cubicBezTo>
                  <a:pt x="2068554" y="1463466"/>
                  <a:pt x="2052811" y="1453054"/>
                  <a:pt x="2048747" y="1430961"/>
                </a:cubicBezTo>
                <a:cubicBezTo>
                  <a:pt x="2039606" y="1435786"/>
                  <a:pt x="2037236" y="1447298"/>
                  <a:pt x="2038337" y="1462281"/>
                </a:cubicBezTo>
                <a:cubicBezTo>
                  <a:pt x="2023184" y="1476755"/>
                  <a:pt x="1998637" y="1481919"/>
                  <a:pt x="1996519" y="1509345"/>
                </a:cubicBezTo>
                <a:cubicBezTo>
                  <a:pt x="1968079" y="1507905"/>
                  <a:pt x="1957413" y="1527206"/>
                  <a:pt x="1938960" y="1509345"/>
                </a:cubicBezTo>
                <a:cubicBezTo>
                  <a:pt x="1934304" y="1532538"/>
                  <a:pt x="1928548" y="1554715"/>
                  <a:pt x="1902392" y="1556408"/>
                </a:cubicBezTo>
                <a:cubicBezTo>
                  <a:pt x="1919152" y="1572745"/>
                  <a:pt x="1926347" y="1598648"/>
                  <a:pt x="1944207" y="1613969"/>
                </a:cubicBezTo>
                <a:cubicBezTo>
                  <a:pt x="1966977" y="1621080"/>
                  <a:pt x="1963085" y="1601526"/>
                  <a:pt x="1975527" y="1598225"/>
                </a:cubicBezTo>
                <a:cubicBezTo>
                  <a:pt x="1991695" y="1606858"/>
                  <a:pt x="2013111" y="1597040"/>
                  <a:pt x="2027840" y="1603472"/>
                </a:cubicBezTo>
                <a:cubicBezTo>
                  <a:pt x="2032833" y="1605673"/>
                  <a:pt x="2052726" y="1626582"/>
                  <a:pt x="2053996" y="1629628"/>
                </a:cubicBezTo>
                <a:cubicBezTo>
                  <a:pt x="2061106" y="1647236"/>
                  <a:pt x="2049002" y="1669921"/>
                  <a:pt x="2053996" y="1697600"/>
                </a:cubicBezTo>
                <a:cubicBezTo>
                  <a:pt x="2047054" y="1704372"/>
                  <a:pt x="2038251" y="1700817"/>
                  <a:pt x="2033087" y="1692352"/>
                </a:cubicBezTo>
                <a:cubicBezTo>
                  <a:pt x="2009640" y="1702086"/>
                  <a:pt x="1985008" y="1710551"/>
                  <a:pt x="1949456" y="1708012"/>
                </a:cubicBezTo>
                <a:cubicBezTo>
                  <a:pt x="1928887" y="1710128"/>
                  <a:pt x="1927109" y="1731037"/>
                  <a:pt x="1907640" y="1734168"/>
                </a:cubicBezTo>
                <a:cubicBezTo>
                  <a:pt x="1924061" y="1743902"/>
                  <a:pt x="1945224" y="1748812"/>
                  <a:pt x="1949456" y="1770735"/>
                </a:cubicBezTo>
                <a:cubicBezTo>
                  <a:pt x="1946578" y="1792236"/>
                  <a:pt x="1929988" y="1800024"/>
                  <a:pt x="1902392" y="1796891"/>
                </a:cubicBezTo>
                <a:cubicBezTo>
                  <a:pt x="1888849" y="1802478"/>
                  <a:pt x="1907386" y="1840231"/>
                  <a:pt x="1881484" y="1833459"/>
                </a:cubicBezTo>
                <a:cubicBezTo>
                  <a:pt x="1867263" y="1816615"/>
                  <a:pt x="1882415" y="1795622"/>
                  <a:pt x="1891981" y="1786395"/>
                </a:cubicBezTo>
                <a:cubicBezTo>
                  <a:pt x="1890542" y="1774038"/>
                  <a:pt x="1872512" y="1786818"/>
                  <a:pt x="1871072" y="1791644"/>
                </a:cubicBezTo>
                <a:cubicBezTo>
                  <a:pt x="1860238" y="1781571"/>
                  <a:pt x="1842038" y="1778862"/>
                  <a:pt x="1829257" y="1770735"/>
                </a:cubicBezTo>
                <a:cubicBezTo>
                  <a:pt x="1832474" y="1751267"/>
                  <a:pt x="1815882" y="1737639"/>
                  <a:pt x="1829257" y="1723672"/>
                </a:cubicBezTo>
                <a:cubicBezTo>
                  <a:pt x="1855497" y="1718339"/>
                  <a:pt x="1857952" y="1736877"/>
                  <a:pt x="1871072" y="1744579"/>
                </a:cubicBezTo>
                <a:cubicBezTo>
                  <a:pt x="1882923" y="1738993"/>
                  <a:pt x="1873105" y="1711736"/>
                  <a:pt x="1876321" y="1697516"/>
                </a:cubicBezTo>
                <a:cubicBezTo>
                  <a:pt x="1859053" y="1688627"/>
                  <a:pt x="1835860" y="1685750"/>
                  <a:pt x="1829257" y="1666112"/>
                </a:cubicBezTo>
                <a:cubicBezTo>
                  <a:pt x="1834252" y="1650199"/>
                  <a:pt x="1850251" y="1645288"/>
                  <a:pt x="1855412" y="1629544"/>
                </a:cubicBezTo>
                <a:cubicBezTo>
                  <a:pt x="1857360" y="1620656"/>
                  <a:pt x="1851350" y="1619725"/>
                  <a:pt x="1844917" y="1619132"/>
                </a:cubicBezTo>
                <a:cubicBezTo>
                  <a:pt x="1848217" y="1602287"/>
                  <a:pt x="1841445" y="1590521"/>
                  <a:pt x="1834420" y="1577316"/>
                </a:cubicBezTo>
                <a:cubicBezTo>
                  <a:pt x="1824940" y="1559286"/>
                  <a:pt x="1818253" y="1546251"/>
                  <a:pt x="1803101" y="1530252"/>
                </a:cubicBezTo>
                <a:cubicBezTo>
                  <a:pt x="1784055" y="1531860"/>
                  <a:pt x="1769072" y="1529406"/>
                  <a:pt x="1756036" y="1525090"/>
                </a:cubicBezTo>
                <a:cubicBezTo>
                  <a:pt x="1757561" y="1514424"/>
                  <a:pt x="1770173" y="1514847"/>
                  <a:pt x="1771696" y="1504181"/>
                </a:cubicBezTo>
                <a:cubicBezTo>
                  <a:pt x="1769410" y="1497747"/>
                  <a:pt x="1765009" y="1493431"/>
                  <a:pt x="1756036" y="1493770"/>
                </a:cubicBezTo>
                <a:cubicBezTo>
                  <a:pt x="1763062" y="1450091"/>
                  <a:pt x="1726071" y="1450599"/>
                  <a:pt x="1719469" y="1420550"/>
                </a:cubicBezTo>
                <a:cubicBezTo>
                  <a:pt x="1721162" y="1403112"/>
                  <a:pt x="1734959" y="1397695"/>
                  <a:pt x="1745455" y="1389060"/>
                </a:cubicBezTo>
                <a:cubicBezTo>
                  <a:pt x="1758746" y="1381358"/>
                  <a:pt x="1755698" y="1400573"/>
                  <a:pt x="1766364" y="1404720"/>
                </a:cubicBezTo>
                <a:cubicBezTo>
                  <a:pt x="1779061" y="1409631"/>
                  <a:pt x="1794213" y="1401504"/>
                  <a:pt x="1797683" y="1420380"/>
                </a:cubicBezTo>
                <a:cubicBezTo>
                  <a:pt x="1814528" y="1419280"/>
                  <a:pt x="1819776" y="1429607"/>
                  <a:pt x="1839500" y="1425629"/>
                </a:cubicBezTo>
                <a:cubicBezTo>
                  <a:pt x="1845424" y="1445775"/>
                  <a:pt x="1862017" y="1455340"/>
                  <a:pt x="1865655" y="1477940"/>
                </a:cubicBezTo>
                <a:cubicBezTo>
                  <a:pt x="1879707" y="1481496"/>
                  <a:pt x="1875728" y="1467106"/>
                  <a:pt x="1881315" y="1462196"/>
                </a:cubicBezTo>
                <a:cubicBezTo>
                  <a:pt x="1897822" y="1464736"/>
                  <a:pt x="1901799" y="1454748"/>
                  <a:pt x="1912719" y="1451785"/>
                </a:cubicBezTo>
                <a:cubicBezTo>
                  <a:pt x="1908909" y="1432231"/>
                  <a:pt x="1909756" y="1422581"/>
                  <a:pt x="1917968" y="1404720"/>
                </a:cubicBezTo>
                <a:cubicBezTo>
                  <a:pt x="1936759" y="1403366"/>
                  <a:pt x="1937182" y="1420380"/>
                  <a:pt x="1954620" y="1420380"/>
                </a:cubicBezTo>
                <a:cubicBezTo>
                  <a:pt x="1974766" y="1416148"/>
                  <a:pt x="1978660" y="1395664"/>
                  <a:pt x="1996436" y="1389060"/>
                </a:cubicBezTo>
                <a:cubicBezTo>
                  <a:pt x="2010825" y="1379072"/>
                  <a:pt x="2023860" y="1367645"/>
                  <a:pt x="2038251" y="1357657"/>
                </a:cubicBezTo>
                <a:cubicBezTo>
                  <a:pt x="2038251" y="1350715"/>
                  <a:pt x="2038251" y="1343690"/>
                  <a:pt x="2038251" y="1336749"/>
                </a:cubicBezTo>
                <a:cubicBezTo>
                  <a:pt x="2046716" y="1338273"/>
                  <a:pt x="2047224" y="1331839"/>
                  <a:pt x="2053911" y="1331501"/>
                </a:cubicBezTo>
                <a:cubicBezTo>
                  <a:pt x="2051795" y="1318888"/>
                  <a:pt x="2063475" y="1320158"/>
                  <a:pt x="2059159" y="1305429"/>
                </a:cubicBezTo>
                <a:cubicBezTo>
                  <a:pt x="2077274" y="1293917"/>
                  <a:pt x="2084469" y="1271402"/>
                  <a:pt x="2106223" y="1263613"/>
                </a:cubicBezTo>
                <a:cubicBezTo>
                  <a:pt x="2106900" y="1243298"/>
                  <a:pt x="2121628" y="1237204"/>
                  <a:pt x="2132379" y="1227046"/>
                </a:cubicBezTo>
                <a:close/>
                <a:moveTo>
                  <a:pt x="230692" y="1125923"/>
                </a:moveTo>
                <a:cubicBezTo>
                  <a:pt x="234100" y="1125300"/>
                  <a:pt x="237317" y="1125787"/>
                  <a:pt x="239835" y="1127670"/>
                </a:cubicBezTo>
                <a:cubicBezTo>
                  <a:pt x="239835" y="1134612"/>
                  <a:pt x="239835" y="1141552"/>
                  <a:pt x="239835" y="1148577"/>
                </a:cubicBezTo>
                <a:cubicBezTo>
                  <a:pt x="228831" y="1151963"/>
                  <a:pt x="216642" y="1162376"/>
                  <a:pt x="208515" y="1153741"/>
                </a:cubicBezTo>
                <a:cubicBezTo>
                  <a:pt x="208515" y="1139648"/>
                  <a:pt x="220467" y="1127792"/>
                  <a:pt x="230692" y="1125923"/>
                </a:cubicBezTo>
                <a:close/>
                <a:moveTo>
                  <a:pt x="266075" y="1101514"/>
                </a:moveTo>
                <a:cubicBezTo>
                  <a:pt x="270307" y="1104223"/>
                  <a:pt x="274625" y="1106931"/>
                  <a:pt x="281735" y="1106678"/>
                </a:cubicBezTo>
                <a:cubicBezTo>
                  <a:pt x="283259" y="1120475"/>
                  <a:pt x="274456" y="1123861"/>
                  <a:pt x="260828" y="1122422"/>
                </a:cubicBezTo>
                <a:cubicBezTo>
                  <a:pt x="258626" y="1111502"/>
                  <a:pt x="264467" y="1108539"/>
                  <a:pt x="266075" y="1101514"/>
                </a:cubicBezTo>
                <a:close/>
                <a:moveTo>
                  <a:pt x="30758" y="1017883"/>
                </a:moveTo>
                <a:cubicBezTo>
                  <a:pt x="58522" y="1028464"/>
                  <a:pt x="71304" y="1054027"/>
                  <a:pt x="93481" y="1070195"/>
                </a:cubicBezTo>
                <a:cubicBezTo>
                  <a:pt x="127764" y="1071888"/>
                  <a:pt x="140207" y="1065540"/>
                  <a:pt x="166701" y="1070195"/>
                </a:cubicBezTo>
                <a:cubicBezTo>
                  <a:pt x="165431" y="1087972"/>
                  <a:pt x="172033" y="1085262"/>
                  <a:pt x="171865" y="1096351"/>
                </a:cubicBezTo>
                <a:cubicBezTo>
                  <a:pt x="171526" y="1116497"/>
                  <a:pt x="150872" y="1122593"/>
                  <a:pt x="150956" y="1127755"/>
                </a:cubicBezTo>
                <a:cubicBezTo>
                  <a:pt x="151211" y="1138421"/>
                  <a:pt x="181344" y="1154504"/>
                  <a:pt x="171865" y="1185231"/>
                </a:cubicBezTo>
                <a:cubicBezTo>
                  <a:pt x="184815" y="1191072"/>
                  <a:pt x="194635" y="1217313"/>
                  <a:pt x="182361" y="1232295"/>
                </a:cubicBezTo>
                <a:cubicBezTo>
                  <a:pt x="165431" y="1217820"/>
                  <a:pt x="155443" y="1196404"/>
                  <a:pt x="135297" y="1185231"/>
                </a:cubicBezTo>
                <a:cubicBezTo>
                  <a:pt x="135297" y="1179983"/>
                  <a:pt x="135297" y="1174735"/>
                  <a:pt x="135297" y="1169571"/>
                </a:cubicBezTo>
                <a:cubicBezTo>
                  <a:pt x="112273" y="1145616"/>
                  <a:pt x="101861" y="1108964"/>
                  <a:pt x="77821" y="1085940"/>
                </a:cubicBezTo>
                <a:cubicBezTo>
                  <a:pt x="55051" y="1091273"/>
                  <a:pt x="53781" y="1075104"/>
                  <a:pt x="41169" y="1070280"/>
                </a:cubicBezTo>
                <a:cubicBezTo>
                  <a:pt x="30461" y="1071423"/>
                  <a:pt x="22081" y="1070216"/>
                  <a:pt x="14685" y="1068016"/>
                </a:cubicBezTo>
                <a:lnTo>
                  <a:pt x="0" y="1062142"/>
                </a:lnTo>
                <a:lnTo>
                  <a:pt x="0" y="1034378"/>
                </a:lnTo>
                <a:lnTo>
                  <a:pt x="12326" y="1033438"/>
                </a:lnTo>
                <a:cubicBezTo>
                  <a:pt x="23500" y="1033268"/>
                  <a:pt x="33848" y="1032274"/>
                  <a:pt x="30758" y="1017883"/>
                </a:cubicBezTo>
                <a:close/>
                <a:moveTo>
                  <a:pt x="0" y="957316"/>
                </a:moveTo>
                <a:lnTo>
                  <a:pt x="9934" y="970820"/>
                </a:lnTo>
                <a:cubicBezTo>
                  <a:pt x="16874" y="982248"/>
                  <a:pt x="34397" y="985549"/>
                  <a:pt x="25593" y="1012635"/>
                </a:cubicBezTo>
                <a:lnTo>
                  <a:pt x="0" y="1012635"/>
                </a:lnTo>
                <a:close/>
                <a:moveTo>
                  <a:pt x="1384775" y="871527"/>
                </a:moveTo>
                <a:cubicBezTo>
                  <a:pt x="1395271" y="880245"/>
                  <a:pt x="1409070" y="885579"/>
                  <a:pt x="1410931" y="902847"/>
                </a:cubicBezTo>
                <a:cubicBezTo>
                  <a:pt x="1398149" y="912750"/>
                  <a:pt x="1379865" y="917236"/>
                  <a:pt x="1369030" y="902847"/>
                </a:cubicBezTo>
                <a:cubicBezTo>
                  <a:pt x="1368777" y="886932"/>
                  <a:pt x="1380034" y="882531"/>
                  <a:pt x="1384775" y="871527"/>
                </a:cubicBezTo>
                <a:close/>
                <a:moveTo>
                  <a:pt x="119636" y="866278"/>
                </a:moveTo>
                <a:cubicBezTo>
                  <a:pt x="140712" y="861199"/>
                  <a:pt x="140712" y="897514"/>
                  <a:pt x="119636" y="892435"/>
                </a:cubicBezTo>
                <a:cubicBezTo>
                  <a:pt x="115996" y="876351"/>
                  <a:pt x="115996" y="882362"/>
                  <a:pt x="119636" y="866278"/>
                </a:cubicBezTo>
                <a:close/>
                <a:moveTo>
                  <a:pt x="0" y="856391"/>
                </a:moveTo>
                <a:lnTo>
                  <a:pt x="10008" y="868704"/>
                </a:lnTo>
                <a:cubicBezTo>
                  <a:pt x="14759" y="871804"/>
                  <a:pt x="20345" y="874068"/>
                  <a:pt x="25593" y="876691"/>
                </a:cubicBezTo>
                <a:cubicBezTo>
                  <a:pt x="19414" y="886172"/>
                  <a:pt x="11965" y="894404"/>
                  <a:pt x="5215" y="903334"/>
                </a:cubicBezTo>
                <a:lnTo>
                  <a:pt x="0" y="913266"/>
                </a:lnTo>
                <a:close/>
                <a:moveTo>
                  <a:pt x="1118136" y="840124"/>
                </a:moveTo>
                <a:cubicBezTo>
                  <a:pt x="1130833" y="851721"/>
                  <a:pt x="1134812" y="872291"/>
                  <a:pt x="1144292" y="887188"/>
                </a:cubicBezTo>
                <a:cubicBezTo>
                  <a:pt x="1124739" y="883633"/>
                  <a:pt x="1101884" y="862894"/>
                  <a:pt x="1118136" y="840124"/>
                </a:cubicBezTo>
                <a:close/>
                <a:moveTo>
                  <a:pt x="64531" y="782362"/>
                </a:moveTo>
                <a:cubicBezTo>
                  <a:pt x="72150" y="782140"/>
                  <a:pt x="80699" y="782860"/>
                  <a:pt x="88233" y="782563"/>
                </a:cubicBezTo>
                <a:cubicBezTo>
                  <a:pt x="90517" y="792551"/>
                  <a:pt x="103130" y="792044"/>
                  <a:pt x="98729" y="808719"/>
                </a:cubicBezTo>
                <a:cubicBezTo>
                  <a:pt x="108547" y="820823"/>
                  <a:pt x="120314" y="830981"/>
                  <a:pt x="109140" y="850535"/>
                </a:cubicBezTo>
                <a:cubicBezTo>
                  <a:pt x="81123" y="845456"/>
                  <a:pt x="68002" y="825479"/>
                  <a:pt x="46417" y="813968"/>
                </a:cubicBezTo>
                <a:cubicBezTo>
                  <a:pt x="46417" y="805248"/>
                  <a:pt x="46417" y="796530"/>
                  <a:pt x="46417" y="787812"/>
                </a:cubicBezTo>
                <a:cubicBezTo>
                  <a:pt x="50226" y="783749"/>
                  <a:pt x="56913" y="782585"/>
                  <a:pt x="64531" y="782362"/>
                </a:cubicBezTo>
                <a:close/>
                <a:moveTo>
                  <a:pt x="154102" y="761257"/>
                </a:moveTo>
                <a:cubicBezTo>
                  <a:pt x="164652" y="763781"/>
                  <a:pt x="167715" y="773780"/>
                  <a:pt x="177111" y="777398"/>
                </a:cubicBezTo>
                <a:cubicBezTo>
                  <a:pt x="189470" y="784255"/>
                  <a:pt x="213256" y="779599"/>
                  <a:pt x="224175" y="787895"/>
                </a:cubicBezTo>
                <a:cubicBezTo>
                  <a:pt x="224175" y="796613"/>
                  <a:pt x="224175" y="805332"/>
                  <a:pt x="224175" y="814051"/>
                </a:cubicBezTo>
                <a:cubicBezTo>
                  <a:pt x="218165" y="818453"/>
                  <a:pt x="210208" y="820907"/>
                  <a:pt x="198019" y="819299"/>
                </a:cubicBezTo>
                <a:cubicBezTo>
                  <a:pt x="186845" y="821754"/>
                  <a:pt x="188030" y="811850"/>
                  <a:pt x="187523" y="803555"/>
                </a:cubicBezTo>
                <a:cubicBezTo>
                  <a:pt x="164753" y="807194"/>
                  <a:pt x="158150" y="794581"/>
                  <a:pt x="135296" y="798307"/>
                </a:cubicBezTo>
                <a:cubicBezTo>
                  <a:pt x="135380" y="784424"/>
                  <a:pt x="133349" y="768425"/>
                  <a:pt x="140544" y="761738"/>
                </a:cubicBezTo>
                <a:cubicBezTo>
                  <a:pt x="146236" y="760405"/>
                  <a:pt x="150585" y="760416"/>
                  <a:pt x="154102" y="761257"/>
                </a:cubicBezTo>
                <a:close/>
                <a:moveTo>
                  <a:pt x="459411" y="678109"/>
                </a:moveTo>
                <a:cubicBezTo>
                  <a:pt x="460257" y="691060"/>
                  <a:pt x="451284" y="694276"/>
                  <a:pt x="449000" y="704180"/>
                </a:cubicBezTo>
                <a:cubicBezTo>
                  <a:pt x="474986" y="716539"/>
                  <a:pt x="481335" y="748536"/>
                  <a:pt x="522134" y="745997"/>
                </a:cubicBezTo>
                <a:cubicBezTo>
                  <a:pt x="525859" y="727035"/>
                  <a:pt x="540419" y="718909"/>
                  <a:pt x="543042" y="699017"/>
                </a:cubicBezTo>
                <a:cubicBezTo>
                  <a:pt x="520356" y="686827"/>
                  <a:pt x="469230" y="703080"/>
                  <a:pt x="459411" y="678109"/>
                </a:cubicBezTo>
                <a:close/>
                <a:moveTo>
                  <a:pt x="2048664" y="620548"/>
                </a:moveTo>
                <a:cubicBezTo>
                  <a:pt x="2055859" y="627320"/>
                  <a:pt x="2053827" y="643234"/>
                  <a:pt x="2053912" y="657116"/>
                </a:cubicBezTo>
                <a:cubicBezTo>
                  <a:pt x="2030296" y="658132"/>
                  <a:pt x="2027841" y="663549"/>
                  <a:pt x="2012096" y="651952"/>
                </a:cubicBezTo>
                <a:cubicBezTo>
                  <a:pt x="2021492" y="638663"/>
                  <a:pt x="2019883" y="614368"/>
                  <a:pt x="2048664" y="620548"/>
                </a:cubicBezTo>
                <a:close/>
                <a:moveTo>
                  <a:pt x="1865741" y="589145"/>
                </a:moveTo>
                <a:cubicBezTo>
                  <a:pt x="1878606" y="588467"/>
                  <a:pt x="1890966" y="588382"/>
                  <a:pt x="1897060" y="594392"/>
                </a:cubicBezTo>
                <a:cubicBezTo>
                  <a:pt x="1897060" y="601417"/>
                  <a:pt x="1897060" y="608359"/>
                  <a:pt x="1897060" y="615301"/>
                </a:cubicBezTo>
                <a:cubicBezTo>
                  <a:pt x="1890289" y="622579"/>
                  <a:pt x="1874374" y="620463"/>
                  <a:pt x="1860492" y="620548"/>
                </a:cubicBezTo>
                <a:cubicBezTo>
                  <a:pt x="1859816" y="607683"/>
                  <a:pt x="1859645" y="595324"/>
                  <a:pt x="1865741" y="589145"/>
                </a:cubicBezTo>
                <a:close/>
                <a:moveTo>
                  <a:pt x="276488" y="578734"/>
                </a:moveTo>
                <a:cubicBezTo>
                  <a:pt x="268616" y="597440"/>
                  <a:pt x="276742" y="639594"/>
                  <a:pt x="281736" y="662364"/>
                </a:cubicBezTo>
                <a:cubicBezTo>
                  <a:pt x="295280" y="656777"/>
                  <a:pt x="316781" y="658978"/>
                  <a:pt x="323551" y="646704"/>
                </a:cubicBezTo>
                <a:cubicBezTo>
                  <a:pt x="300613" y="631299"/>
                  <a:pt x="306200" y="587367"/>
                  <a:pt x="276488" y="578734"/>
                </a:cubicBezTo>
                <a:close/>
                <a:moveTo>
                  <a:pt x="1614847" y="562988"/>
                </a:moveTo>
                <a:cubicBezTo>
                  <a:pt x="1627458" y="560872"/>
                  <a:pt x="1626189" y="572553"/>
                  <a:pt x="1641002" y="568237"/>
                </a:cubicBezTo>
                <a:cubicBezTo>
                  <a:pt x="1641002" y="582119"/>
                  <a:pt x="1654376" y="581272"/>
                  <a:pt x="1661909" y="589144"/>
                </a:cubicBezTo>
                <a:cubicBezTo>
                  <a:pt x="1665210" y="592615"/>
                  <a:pt x="1663772" y="601418"/>
                  <a:pt x="1667158" y="604889"/>
                </a:cubicBezTo>
                <a:cubicBezTo>
                  <a:pt x="1670713" y="608358"/>
                  <a:pt x="1679601" y="606327"/>
                  <a:pt x="1682818" y="610137"/>
                </a:cubicBezTo>
                <a:cubicBezTo>
                  <a:pt x="1688997" y="617416"/>
                  <a:pt x="1688827" y="627912"/>
                  <a:pt x="1698477" y="636292"/>
                </a:cubicBezTo>
                <a:cubicBezTo>
                  <a:pt x="1711174" y="647297"/>
                  <a:pt x="1727172" y="652122"/>
                  <a:pt x="1740293" y="662448"/>
                </a:cubicBezTo>
                <a:cubicBezTo>
                  <a:pt x="1752229" y="658639"/>
                  <a:pt x="1755953" y="646703"/>
                  <a:pt x="1761200" y="636292"/>
                </a:cubicBezTo>
                <a:cubicBezTo>
                  <a:pt x="1779993" y="646873"/>
                  <a:pt x="1771698" y="682509"/>
                  <a:pt x="1755953" y="688605"/>
                </a:cubicBezTo>
                <a:cubicBezTo>
                  <a:pt x="1776775" y="691990"/>
                  <a:pt x="1776945" y="674807"/>
                  <a:pt x="1797769" y="678108"/>
                </a:cubicBezTo>
                <a:cubicBezTo>
                  <a:pt x="1808433" y="695461"/>
                  <a:pt x="1778808" y="694530"/>
                  <a:pt x="1792520" y="719924"/>
                </a:cubicBezTo>
                <a:cubicBezTo>
                  <a:pt x="1797769" y="726865"/>
                  <a:pt x="1806656" y="730166"/>
                  <a:pt x="1808265" y="740832"/>
                </a:cubicBezTo>
                <a:cubicBezTo>
                  <a:pt x="1805302" y="769189"/>
                  <a:pt x="1792690" y="787980"/>
                  <a:pt x="1776860" y="803555"/>
                </a:cubicBezTo>
                <a:cubicBezTo>
                  <a:pt x="1790657" y="836822"/>
                  <a:pt x="1822571" y="873982"/>
                  <a:pt x="1803016" y="923839"/>
                </a:cubicBezTo>
                <a:cubicBezTo>
                  <a:pt x="1772628" y="921131"/>
                  <a:pt x="1728019" y="967009"/>
                  <a:pt x="1698477" y="939499"/>
                </a:cubicBezTo>
                <a:cubicBezTo>
                  <a:pt x="1696785" y="937975"/>
                  <a:pt x="1695007" y="930019"/>
                  <a:pt x="1693315" y="929002"/>
                </a:cubicBezTo>
                <a:cubicBezTo>
                  <a:pt x="1686457" y="925193"/>
                  <a:pt x="1669105" y="925616"/>
                  <a:pt x="1667158" y="923839"/>
                </a:cubicBezTo>
                <a:cubicBezTo>
                  <a:pt x="1660810" y="917830"/>
                  <a:pt x="1663772" y="901661"/>
                  <a:pt x="1656662" y="897684"/>
                </a:cubicBezTo>
                <a:cubicBezTo>
                  <a:pt x="1646589" y="905047"/>
                  <a:pt x="1635668" y="911481"/>
                  <a:pt x="1620093" y="913342"/>
                </a:cubicBezTo>
                <a:cubicBezTo>
                  <a:pt x="1620010" y="902931"/>
                  <a:pt x="1605873" y="906655"/>
                  <a:pt x="1609597" y="892435"/>
                </a:cubicBezTo>
                <a:cubicBezTo>
                  <a:pt x="1574808" y="904116"/>
                  <a:pt x="1568544" y="880331"/>
                  <a:pt x="1546874" y="866279"/>
                </a:cubicBezTo>
                <a:cubicBezTo>
                  <a:pt x="1526475" y="884225"/>
                  <a:pt x="1505821" y="901916"/>
                  <a:pt x="1478903" y="913342"/>
                </a:cubicBezTo>
                <a:cubicBezTo>
                  <a:pt x="1452492" y="904879"/>
                  <a:pt x="1451054" y="871358"/>
                  <a:pt x="1447498" y="840123"/>
                </a:cubicBezTo>
                <a:cubicBezTo>
                  <a:pt x="1478056" y="841054"/>
                  <a:pt x="1481611" y="814983"/>
                  <a:pt x="1515470" y="819215"/>
                </a:cubicBezTo>
                <a:cubicBezTo>
                  <a:pt x="1521056" y="799661"/>
                  <a:pt x="1502435" y="804317"/>
                  <a:pt x="1504975" y="787810"/>
                </a:cubicBezTo>
                <a:cubicBezTo>
                  <a:pt x="1502858" y="777738"/>
                  <a:pt x="1484659" y="783663"/>
                  <a:pt x="1489314" y="766903"/>
                </a:cubicBezTo>
                <a:cubicBezTo>
                  <a:pt x="1508867" y="761316"/>
                  <a:pt x="1504211" y="779854"/>
                  <a:pt x="1520633" y="777314"/>
                </a:cubicBezTo>
                <a:cubicBezTo>
                  <a:pt x="1546705" y="777231"/>
                  <a:pt x="1554240" y="758608"/>
                  <a:pt x="1583358" y="761656"/>
                </a:cubicBezTo>
                <a:cubicBezTo>
                  <a:pt x="1605873" y="744133"/>
                  <a:pt x="1617300" y="715437"/>
                  <a:pt x="1635668" y="693683"/>
                </a:cubicBezTo>
                <a:cubicBezTo>
                  <a:pt x="1663349" y="705449"/>
                  <a:pt x="1663349" y="681833"/>
                  <a:pt x="1682733" y="672776"/>
                </a:cubicBezTo>
                <a:cubicBezTo>
                  <a:pt x="1689758" y="661432"/>
                  <a:pt x="1670882" y="659994"/>
                  <a:pt x="1667073" y="651867"/>
                </a:cubicBezTo>
                <a:cubicBezTo>
                  <a:pt x="1665210" y="647805"/>
                  <a:pt x="1669443" y="639932"/>
                  <a:pt x="1667073" y="636124"/>
                </a:cubicBezTo>
                <a:cubicBezTo>
                  <a:pt x="1658862" y="623003"/>
                  <a:pt x="1645658" y="610814"/>
                  <a:pt x="1635753" y="599555"/>
                </a:cubicBezTo>
                <a:cubicBezTo>
                  <a:pt x="1625681" y="588128"/>
                  <a:pt x="1603672" y="582119"/>
                  <a:pt x="1614847" y="562988"/>
                </a:cubicBezTo>
                <a:close/>
                <a:moveTo>
                  <a:pt x="1118052" y="552577"/>
                </a:moveTo>
                <a:cubicBezTo>
                  <a:pt x="1107640" y="559688"/>
                  <a:pt x="1119660" y="589060"/>
                  <a:pt x="1102392" y="589145"/>
                </a:cubicBezTo>
                <a:cubicBezTo>
                  <a:pt x="1073358" y="588045"/>
                  <a:pt x="1062608" y="605143"/>
                  <a:pt x="1039669" y="610052"/>
                </a:cubicBezTo>
                <a:cubicBezTo>
                  <a:pt x="1039669" y="618772"/>
                  <a:pt x="1039669" y="627490"/>
                  <a:pt x="1039669" y="636208"/>
                </a:cubicBezTo>
                <a:cubicBezTo>
                  <a:pt x="1055328" y="642472"/>
                  <a:pt x="1057529" y="637648"/>
                  <a:pt x="1071072" y="630961"/>
                </a:cubicBezTo>
                <a:cubicBezTo>
                  <a:pt x="1076066" y="641542"/>
                  <a:pt x="1091133" y="642218"/>
                  <a:pt x="1107640" y="641457"/>
                </a:cubicBezTo>
                <a:cubicBezTo>
                  <a:pt x="1110349" y="649160"/>
                  <a:pt x="1115343" y="654661"/>
                  <a:pt x="1118136" y="662364"/>
                </a:cubicBezTo>
                <a:cubicBezTo>
                  <a:pt x="1140569" y="656947"/>
                  <a:pt x="1151403" y="639932"/>
                  <a:pt x="1149456" y="610052"/>
                </a:cubicBezTo>
                <a:cubicBezTo>
                  <a:pt x="1157074" y="605481"/>
                  <a:pt x="1166046" y="602266"/>
                  <a:pt x="1165116" y="589145"/>
                </a:cubicBezTo>
                <a:cubicBezTo>
                  <a:pt x="1129987" y="587622"/>
                  <a:pt x="1149541" y="567729"/>
                  <a:pt x="1144207" y="552577"/>
                </a:cubicBezTo>
                <a:cubicBezTo>
                  <a:pt x="1135489" y="552577"/>
                  <a:pt x="1126771" y="552577"/>
                  <a:pt x="1118052" y="552577"/>
                </a:cubicBezTo>
                <a:close/>
                <a:moveTo>
                  <a:pt x="1525883" y="531585"/>
                </a:moveTo>
                <a:cubicBezTo>
                  <a:pt x="1529352" y="531585"/>
                  <a:pt x="1532909" y="531585"/>
                  <a:pt x="1536379" y="531585"/>
                </a:cubicBezTo>
                <a:cubicBezTo>
                  <a:pt x="1535447" y="535986"/>
                  <a:pt x="1538410" y="536493"/>
                  <a:pt x="1541626" y="536833"/>
                </a:cubicBezTo>
                <a:cubicBezTo>
                  <a:pt x="1541626" y="540303"/>
                  <a:pt x="1541626" y="543774"/>
                  <a:pt x="1541626" y="547329"/>
                </a:cubicBezTo>
                <a:cubicBezTo>
                  <a:pt x="1537140" y="546398"/>
                  <a:pt x="1536717" y="549360"/>
                  <a:pt x="1536379" y="552576"/>
                </a:cubicBezTo>
                <a:cubicBezTo>
                  <a:pt x="1532909" y="552576"/>
                  <a:pt x="1529352" y="552576"/>
                  <a:pt x="1525883" y="552576"/>
                </a:cubicBezTo>
                <a:cubicBezTo>
                  <a:pt x="1526898" y="548175"/>
                  <a:pt x="1523850" y="547668"/>
                  <a:pt x="1520634" y="547329"/>
                </a:cubicBezTo>
                <a:cubicBezTo>
                  <a:pt x="1520634" y="543858"/>
                  <a:pt x="1520634" y="540387"/>
                  <a:pt x="1520634" y="536833"/>
                </a:cubicBezTo>
                <a:cubicBezTo>
                  <a:pt x="1525120" y="537848"/>
                  <a:pt x="1525543" y="534800"/>
                  <a:pt x="1525883" y="531585"/>
                </a:cubicBezTo>
                <a:close/>
                <a:moveTo>
                  <a:pt x="1059322" y="531349"/>
                </a:moveTo>
                <a:cubicBezTo>
                  <a:pt x="1042990" y="533865"/>
                  <a:pt x="1030611" y="557021"/>
                  <a:pt x="1039752" y="568321"/>
                </a:cubicBezTo>
                <a:cubicBezTo>
                  <a:pt x="1044916" y="568321"/>
                  <a:pt x="1050165" y="568321"/>
                  <a:pt x="1055412" y="568321"/>
                </a:cubicBezTo>
                <a:cubicBezTo>
                  <a:pt x="1055667" y="551138"/>
                  <a:pt x="1077759" y="555794"/>
                  <a:pt x="1076320" y="536917"/>
                </a:cubicBezTo>
                <a:cubicBezTo>
                  <a:pt x="1070648" y="531966"/>
                  <a:pt x="1064766" y="530511"/>
                  <a:pt x="1059322" y="531349"/>
                </a:cubicBezTo>
                <a:close/>
                <a:moveTo>
                  <a:pt x="1782024" y="479442"/>
                </a:moveTo>
                <a:cubicBezTo>
                  <a:pt x="1826042" y="475548"/>
                  <a:pt x="1830359" y="511354"/>
                  <a:pt x="1860493" y="521258"/>
                </a:cubicBezTo>
                <a:cubicBezTo>
                  <a:pt x="1848812" y="539203"/>
                  <a:pt x="1830697" y="550630"/>
                  <a:pt x="1818677" y="568322"/>
                </a:cubicBezTo>
                <a:cubicBezTo>
                  <a:pt x="1810212" y="566799"/>
                  <a:pt x="1809705" y="573231"/>
                  <a:pt x="1803017" y="573485"/>
                </a:cubicBezTo>
                <a:cubicBezTo>
                  <a:pt x="1784395" y="572977"/>
                  <a:pt x="1791082" y="547076"/>
                  <a:pt x="1771698" y="547329"/>
                </a:cubicBezTo>
                <a:cubicBezTo>
                  <a:pt x="1764756" y="523628"/>
                  <a:pt x="1768482" y="496372"/>
                  <a:pt x="1782024" y="479442"/>
                </a:cubicBezTo>
                <a:close/>
                <a:moveTo>
                  <a:pt x="1447583" y="463697"/>
                </a:moveTo>
                <a:cubicBezTo>
                  <a:pt x="1446398" y="473008"/>
                  <a:pt x="1452832" y="489853"/>
                  <a:pt x="1437087" y="484605"/>
                </a:cubicBezTo>
                <a:cubicBezTo>
                  <a:pt x="1445382" y="495524"/>
                  <a:pt x="1473654" y="486382"/>
                  <a:pt x="1484151" y="495017"/>
                </a:cubicBezTo>
                <a:cubicBezTo>
                  <a:pt x="1487368" y="527944"/>
                  <a:pt x="1462651" y="535054"/>
                  <a:pt x="1437087" y="531668"/>
                </a:cubicBezTo>
                <a:cubicBezTo>
                  <a:pt x="1419989" y="529382"/>
                  <a:pt x="1412032" y="511269"/>
                  <a:pt x="1400435" y="510761"/>
                </a:cubicBezTo>
                <a:cubicBezTo>
                  <a:pt x="1395949" y="499673"/>
                  <a:pt x="1407800" y="503820"/>
                  <a:pt x="1410931" y="500264"/>
                </a:cubicBezTo>
                <a:cubicBezTo>
                  <a:pt x="1417111" y="493239"/>
                  <a:pt x="1416942" y="478679"/>
                  <a:pt x="1437087" y="479357"/>
                </a:cubicBezTo>
                <a:cubicBezTo>
                  <a:pt x="1435309" y="468861"/>
                  <a:pt x="1438188" y="463020"/>
                  <a:pt x="1447583" y="463697"/>
                </a:cubicBezTo>
                <a:close/>
                <a:moveTo>
                  <a:pt x="266077" y="427131"/>
                </a:moveTo>
                <a:cubicBezTo>
                  <a:pt x="253802" y="450577"/>
                  <a:pt x="236364" y="570184"/>
                  <a:pt x="286984" y="547329"/>
                </a:cubicBezTo>
                <a:cubicBezTo>
                  <a:pt x="291301" y="514232"/>
                  <a:pt x="308231" y="430347"/>
                  <a:pt x="266077" y="427131"/>
                </a:cubicBezTo>
                <a:close/>
                <a:moveTo>
                  <a:pt x="51665" y="427131"/>
                </a:moveTo>
                <a:cubicBezTo>
                  <a:pt x="34566" y="475294"/>
                  <a:pt x="61991" y="535733"/>
                  <a:pt x="46416" y="583981"/>
                </a:cubicBezTo>
                <a:cubicBezTo>
                  <a:pt x="61908" y="589483"/>
                  <a:pt x="61738" y="610475"/>
                  <a:pt x="88233" y="604890"/>
                </a:cubicBezTo>
                <a:cubicBezTo>
                  <a:pt x="106347" y="581188"/>
                  <a:pt x="137412" y="570353"/>
                  <a:pt x="161452" y="552577"/>
                </a:cubicBezTo>
                <a:cubicBezTo>
                  <a:pt x="177450" y="556387"/>
                  <a:pt x="180498" y="547244"/>
                  <a:pt x="192772" y="547329"/>
                </a:cubicBezTo>
                <a:cubicBezTo>
                  <a:pt x="186508" y="527521"/>
                  <a:pt x="162383" y="525490"/>
                  <a:pt x="171864" y="489854"/>
                </a:cubicBezTo>
                <a:cubicBezTo>
                  <a:pt x="153833" y="480034"/>
                  <a:pt x="141899" y="464121"/>
                  <a:pt x="119637" y="458449"/>
                </a:cubicBezTo>
                <a:cubicBezTo>
                  <a:pt x="117436" y="441519"/>
                  <a:pt x="97882" y="441859"/>
                  <a:pt x="93481" y="427131"/>
                </a:cubicBezTo>
                <a:cubicBezTo>
                  <a:pt x="79599" y="427131"/>
                  <a:pt x="65632" y="427131"/>
                  <a:pt x="51665" y="427131"/>
                </a:cubicBezTo>
                <a:close/>
                <a:moveTo>
                  <a:pt x="229424" y="421882"/>
                </a:moveTo>
                <a:cubicBezTo>
                  <a:pt x="228578" y="427977"/>
                  <a:pt x="221213" y="427554"/>
                  <a:pt x="213764" y="427131"/>
                </a:cubicBezTo>
                <a:cubicBezTo>
                  <a:pt x="205299" y="455233"/>
                  <a:pt x="195650" y="482151"/>
                  <a:pt x="187608" y="510761"/>
                </a:cubicBezTo>
                <a:cubicBezTo>
                  <a:pt x="195058" y="512031"/>
                  <a:pt x="196411" y="519396"/>
                  <a:pt x="203353" y="521258"/>
                </a:cubicBezTo>
                <a:cubicBezTo>
                  <a:pt x="202845" y="540811"/>
                  <a:pt x="197513" y="536156"/>
                  <a:pt x="203353" y="552577"/>
                </a:cubicBezTo>
                <a:cubicBezTo>
                  <a:pt x="214019" y="557571"/>
                  <a:pt x="224007" y="563242"/>
                  <a:pt x="234672" y="568321"/>
                </a:cubicBezTo>
                <a:cubicBezTo>
                  <a:pt x="247369" y="536748"/>
                  <a:pt x="236788" y="491885"/>
                  <a:pt x="229424" y="474194"/>
                </a:cubicBezTo>
                <a:cubicBezTo>
                  <a:pt x="231032" y="461835"/>
                  <a:pt x="247624" y="464459"/>
                  <a:pt x="245169" y="448038"/>
                </a:cubicBezTo>
                <a:cubicBezTo>
                  <a:pt x="228747" y="450577"/>
                  <a:pt x="241275" y="424083"/>
                  <a:pt x="229424" y="421882"/>
                </a:cubicBezTo>
                <a:close/>
                <a:moveTo>
                  <a:pt x="1473654" y="395726"/>
                </a:moveTo>
                <a:cubicBezTo>
                  <a:pt x="1490754" y="394371"/>
                  <a:pt x="1484743" y="416042"/>
                  <a:pt x="1499725" y="416634"/>
                </a:cubicBezTo>
                <a:cubicBezTo>
                  <a:pt x="1500657" y="427977"/>
                  <a:pt x="1481272" y="419005"/>
                  <a:pt x="1473654" y="421883"/>
                </a:cubicBezTo>
                <a:cubicBezTo>
                  <a:pt x="1473654" y="413164"/>
                  <a:pt x="1473654" y="404444"/>
                  <a:pt x="1473654" y="395726"/>
                </a:cubicBezTo>
                <a:close/>
                <a:moveTo>
                  <a:pt x="1911736" y="375658"/>
                </a:moveTo>
                <a:cubicBezTo>
                  <a:pt x="1920830" y="371770"/>
                  <a:pt x="1929163" y="383070"/>
                  <a:pt x="1938876" y="390562"/>
                </a:cubicBezTo>
                <a:cubicBezTo>
                  <a:pt x="1949795" y="398942"/>
                  <a:pt x="1959615" y="422812"/>
                  <a:pt x="1944124" y="442790"/>
                </a:cubicBezTo>
                <a:cubicBezTo>
                  <a:pt x="1935405" y="442790"/>
                  <a:pt x="1926686" y="442790"/>
                  <a:pt x="1917968" y="442790"/>
                </a:cubicBezTo>
                <a:cubicBezTo>
                  <a:pt x="1898584" y="426452"/>
                  <a:pt x="1924909" y="396826"/>
                  <a:pt x="1902308" y="385313"/>
                </a:cubicBezTo>
                <a:cubicBezTo>
                  <a:pt x="1905588" y="379938"/>
                  <a:pt x="1908704" y="376954"/>
                  <a:pt x="1911736" y="375658"/>
                </a:cubicBezTo>
                <a:close/>
                <a:moveTo>
                  <a:pt x="177112" y="369569"/>
                </a:moveTo>
                <a:cubicBezTo>
                  <a:pt x="165008" y="399281"/>
                  <a:pt x="131318" y="407407"/>
                  <a:pt x="119637" y="437542"/>
                </a:cubicBezTo>
                <a:cubicBezTo>
                  <a:pt x="136651" y="442197"/>
                  <a:pt x="172541" y="447615"/>
                  <a:pt x="182361" y="442789"/>
                </a:cubicBezTo>
                <a:cubicBezTo>
                  <a:pt x="173981" y="408676"/>
                  <a:pt x="207077" y="379642"/>
                  <a:pt x="177112" y="369569"/>
                </a:cubicBezTo>
                <a:close/>
                <a:moveTo>
                  <a:pt x="1421427" y="348662"/>
                </a:moveTo>
                <a:cubicBezTo>
                  <a:pt x="1434716" y="349170"/>
                  <a:pt x="1433784" y="368131"/>
                  <a:pt x="1426674" y="374818"/>
                </a:cubicBezTo>
                <a:cubicBezTo>
                  <a:pt x="1422357" y="372025"/>
                  <a:pt x="1418124" y="369401"/>
                  <a:pt x="1410930" y="369570"/>
                </a:cubicBezTo>
                <a:cubicBezTo>
                  <a:pt x="1407123" y="355349"/>
                  <a:pt x="1421342" y="359073"/>
                  <a:pt x="1421427" y="348662"/>
                </a:cubicBezTo>
                <a:close/>
                <a:moveTo>
                  <a:pt x="2095728" y="301682"/>
                </a:moveTo>
                <a:cubicBezTo>
                  <a:pt x="2108510" y="313278"/>
                  <a:pt x="2122139" y="324029"/>
                  <a:pt x="2142792" y="327839"/>
                </a:cubicBezTo>
                <a:cubicBezTo>
                  <a:pt x="2143978" y="351201"/>
                  <a:pt x="2155574" y="385568"/>
                  <a:pt x="2142792" y="406222"/>
                </a:cubicBezTo>
                <a:cubicBezTo>
                  <a:pt x="2125609" y="416887"/>
                  <a:pt x="2089888" y="409100"/>
                  <a:pt x="2064409" y="411470"/>
                </a:cubicBezTo>
                <a:cubicBezTo>
                  <a:pt x="2043755" y="400720"/>
                  <a:pt x="2021831" y="391324"/>
                  <a:pt x="2001685" y="380151"/>
                </a:cubicBezTo>
                <a:cubicBezTo>
                  <a:pt x="2001685" y="376680"/>
                  <a:pt x="2001685" y="373209"/>
                  <a:pt x="2001685" y="369655"/>
                </a:cubicBezTo>
                <a:cubicBezTo>
                  <a:pt x="1997623" y="348154"/>
                  <a:pt x="2026740" y="359835"/>
                  <a:pt x="2022592" y="338335"/>
                </a:cubicBezTo>
                <a:cubicBezTo>
                  <a:pt x="2046041" y="345360"/>
                  <a:pt x="2055182" y="326739"/>
                  <a:pt x="2069657" y="317427"/>
                </a:cubicBezTo>
                <a:cubicBezTo>
                  <a:pt x="2079560" y="310909"/>
                  <a:pt x="2090565" y="312094"/>
                  <a:pt x="2095728" y="301682"/>
                </a:cubicBezTo>
                <a:close/>
                <a:moveTo>
                  <a:pt x="370616" y="254619"/>
                </a:moveTo>
                <a:cubicBezTo>
                  <a:pt x="373664" y="271295"/>
                  <a:pt x="360797" y="270787"/>
                  <a:pt x="370616" y="280775"/>
                </a:cubicBezTo>
                <a:cubicBezTo>
                  <a:pt x="389577" y="285854"/>
                  <a:pt x="381789" y="251571"/>
                  <a:pt x="370616" y="254619"/>
                </a:cubicBezTo>
                <a:close/>
                <a:moveTo>
                  <a:pt x="1290646" y="197144"/>
                </a:moveTo>
                <a:cubicBezTo>
                  <a:pt x="1290646" y="212804"/>
                  <a:pt x="1290646" y="228549"/>
                  <a:pt x="1290646" y="244209"/>
                </a:cubicBezTo>
                <a:cubicBezTo>
                  <a:pt x="1268892" y="255635"/>
                  <a:pt x="1247308" y="267147"/>
                  <a:pt x="1212264" y="265116"/>
                </a:cubicBezTo>
                <a:cubicBezTo>
                  <a:pt x="1190847" y="268247"/>
                  <a:pt x="1173834" y="297197"/>
                  <a:pt x="1149539" y="280776"/>
                </a:cubicBezTo>
                <a:cubicBezTo>
                  <a:pt x="1148609" y="262407"/>
                  <a:pt x="1167230" y="263593"/>
                  <a:pt x="1170448" y="249456"/>
                </a:cubicBezTo>
                <a:cubicBezTo>
                  <a:pt x="1184075" y="247933"/>
                  <a:pt x="1200920" y="252672"/>
                  <a:pt x="1212264" y="244209"/>
                </a:cubicBezTo>
                <a:cubicBezTo>
                  <a:pt x="1213534" y="243192"/>
                  <a:pt x="1216412" y="234135"/>
                  <a:pt x="1217426" y="233711"/>
                </a:cubicBezTo>
                <a:cubicBezTo>
                  <a:pt x="1223352" y="231680"/>
                  <a:pt x="1232748" y="236505"/>
                  <a:pt x="1238335" y="233711"/>
                </a:cubicBezTo>
                <a:cubicBezTo>
                  <a:pt x="1251202" y="227364"/>
                  <a:pt x="1255264" y="220930"/>
                  <a:pt x="1264491" y="212804"/>
                </a:cubicBezTo>
                <a:cubicBezTo>
                  <a:pt x="1271093" y="206963"/>
                  <a:pt x="1277527" y="193590"/>
                  <a:pt x="1290646" y="197144"/>
                </a:cubicBezTo>
                <a:close/>
                <a:moveTo>
                  <a:pt x="498330" y="182596"/>
                </a:moveTo>
                <a:cubicBezTo>
                  <a:pt x="496259" y="182393"/>
                  <a:pt x="493862" y="183472"/>
                  <a:pt x="490814" y="186646"/>
                </a:cubicBezTo>
                <a:cubicBezTo>
                  <a:pt x="498603" y="215512"/>
                  <a:pt x="516970" y="233711"/>
                  <a:pt x="537879" y="249371"/>
                </a:cubicBezTo>
                <a:cubicBezTo>
                  <a:pt x="546851" y="232187"/>
                  <a:pt x="574700" y="223892"/>
                  <a:pt x="558787" y="197059"/>
                </a:cubicBezTo>
                <a:cubicBezTo>
                  <a:pt x="544820" y="197059"/>
                  <a:pt x="530853" y="197059"/>
                  <a:pt x="516970" y="197059"/>
                </a:cubicBezTo>
                <a:cubicBezTo>
                  <a:pt x="507829" y="195344"/>
                  <a:pt x="504544" y="183203"/>
                  <a:pt x="498330" y="182596"/>
                </a:cubicBezTo>
                <a:close/>
                <a:moveTo>
                  <a:pt x="1028526" y="169898"/>
                </a:moveTo>
                <a:cubicBezTo>
                  <a:pt x="1044175" y="170691"/>
                  <a:pt x="1060957" y="184912"/>
                  <a:pt x="1060660" y="207555"/>
                </a:cubicBezTo>
                <a:cubicBezTo>
                  <a:pt x="1043477" y="218051"/>
                  <a:pt x="1021130" y="230325"/>
                  <a:pt x="1003185" y="212804"/>
                </a:cubicBezTo>
                <a:cubicBezTo>
                  <a:pt x="998360" y="181738"/>
                  <a:pt x="1012877" y="169104"/>
                  <a:pt x="1028526" y="169898"/>
                </a:cubicBezTo>
                <a:close/>
                <a:moveTo>
                  <a:pt x="1021691" y="71105"/>
                </a:moveTo>
                <a:cubicBezTo>
                  <a:pt x="1032706" y="70407"/>
                  <a:pt x="1044493" y="72502"/>
                  <a:pt x="1050164" y="76861"/>
                </a:cubicBezTo>
                <a:cubicBezTo>
                  <a:pt x="1042969" y="88795"/>
                  <a:pt x="1044492" y="109450"/>
                  <a:pt x="1024008" y="108180"/>
                </a:cubicBezTo>
                <a:cubicBezTo>
                  <a:pt x="1003608" y="111312"/>
                  <a:pt x="1010718" y="86764"/>
                  <a:pt x="997852" y="82108"/>
                </a:cubicBezTo>
                <a:cubicBezTo>
                  <a:pt x="1000434" y="75295"/>
                  <a:pt x="1010676" y="71803"/>
                  <a:pt x="1021691" y="71105"/>
                </a:cubicBezTo>
                <a:close/>
                <a:moveTo>
                  <a:pt x="1071072" y="61201"/>
                </a:moveTo>
                <a:cubicBezTo>
                  <a:pt x="1070394" y="70597"/>
                  <a:pt x="1077421" y="72205"/>
                  <a:pt x="1076319" y="82109"/>
                </a:cubicBezTo>
                <a:cubicBezTo>
                  <a:pt x="1072087" y="84902"/>
                  <a:pt x="1067855" y="87526"/>
                  <a:pt x="1060661" y="87357"/>
                </a:cubicBezTo>
                <a:cubicBezTo>
                  <a:pt x="1052365" y="79485"/>
                  <a:pt x="1052957" y="57477"/>
                  <a:pt x="1071072" y="61201"/>
                </a:cubicBezTo>
                <a:close/>
                <a:moveTo>
                  <a:pt x="966532" y="35044"/>
                </a:moveTo>
                <a:cubicBezTo>
                  <a:pt x="974488" y="42578"/>
                  <a:pt x="971610" y="62301"/>
                  <a:pt x="956036" y="61201"/>
                </a:cubicBezTo>
                <a:cubicBezTo>
                  <a:pt x="956543" y="53752"/>
                  <a:pt x="956967" y="46387"/>
                  <a:pt x="950872" y="45541"/>
                </a:cubicBezTo>
                <a:cubicBezTo>
                  <a:pt x="953158" y="39107"/>
                  <a:pt x="957559" y="34791"/>
                  <a:pt x="966532" y="35044"/>
                </a:cubicBezTo>
                <a:close/>
                <a:moveTo>
                  <a:pt x="1435729" y="0"/>
                </a:moveTo>
                <a:lnTo>
                  <a:pt x="1484770" y="0"/>
                </a:lnTo>
                <a:lnTo>
                  <a:pt x="1504975" y="3725"/>
                </a:lnTo>
                <a:cubicBezTo>
                  <a:pt x="1512170" y="42238"/>
                  <a:pt x="1490584" y="52058"/>
                  <a:pt x="1478818" y="71695"/>
                </a:cubicBezTo>
                <a:cubicBezTo>
                  <a:pt x="1443859" y="66363"/>
                  <a:pt x="1445045" y="97090"/>
                  <a:pt x="1405684" y="87355"/>
                </a:cubicBezTo>
                <a:cubicBezTo>
                  <a:pt x="1388246" y="99544"/>
                  <a:pt x="1367592" y="108517"/>
                  <a:pt x="1342960" y="113511"/>
                </a:cubicBezTo>
                <a:cubicBezTo>
                  <a:pt x="1344991" y="128918"/>
                  <a:pt x="1367592" y="123669"/>
                  <a:pt x="1374279" y="134420"/>
                </a:cubicBezTo>
                <a:cubicBezTo>
                  <a:pt x="1381982" y="142037"/>
                  <a:pt x="1381897" y="168616"/>
                  <a:pt x="1374279" y="176235"/>
                </a:cubicBezTo>
                <a:cubicBezTo>
                  <a:pt x="1346770" y="181060"/>
                  <a:pt x="1346599" y="158544"/>
                  <a:pt x="1327215" y="155327"/>
                </a:cubicBezTo>
                <a:cubicBezTo>
                  <a:pt x="1322644" y="138568"/>
                  <a:pt x="1340759" y="144493"/>
                  <a:pt x="1342875" y="134420"/>
                </a:cubicBezTo>
                <a:cubicBezTo>
                  <a:pt x="1312148" y="116136"/>
                  <a:pt x="1298351" y="159475"/>
                  <a:pt x="1285316" y="176235"/>
                </a:cubicBezTo>
                <a:cubicBezTo>
                  <a:pt x="1272195" y="175388"/>
                  <a:pt x="1268893" y="184276"/>
                  <a:pt x="1264407" y="191895"/>
                </a:cubicBezTo>
                <a:cubicBezTo>
                  <a:pt x="1257043" y="191472"/>
                  <a:pt x="1249593" y="191048"/>
                  <a:pt x="1248747" y="197144"/>
                </a:cubicBezTo>
                <a:cubicBezTo>
                  <a:pt x="1230632" y="194434"/>
                  <a:pt x="1241213" y="162946"/>
                  <a:pt x="1238421" y="144831"/>
                </a:cubicBezTo>
                <a:cubicBezTo>
                  <a:pt x="1254335" y="136366"/>
                  <a:pt x="1266523" y="124177"/>
                  <a:pt x="1274988" y="108264"/>
                </a:cubicBezTo>
                <a:cubicBezTo>
                  <a:pt x="1296997" y="109364"/>
                  <a:pt x="1296912" y="88372"/>
                  <a:pt x="1316804" y="87355"/>
                </a:cubicBezTo>
                <a:cubicBezTo>
                  <a:pt x="1319005" y="68649"/>
                  <a:pt x="1347193" y="75928"/>
                  <a:pt x="1348124" y="55952"/>
                </a:cubicBezTo>
                <a:cubicBezTo>
                  <a:pt x="1371614" y="55021"/>
                  <a:pt x="1389496" y="48503"/>
                  <a:pt x="1403674" y="38293"/>
                </a:cubicBezTo>
                <a:close/>
                <a:moveTo>
                  <a:pt x="1259813" y="0"/>
                </a:moveTo>
                <a:lnTo>
                  <a:pt x="1290800" y="0"/>
                </a:lnTo>
                <a:lnTo>
                  <a:pt x="1290398" y="9043"/>
                </a:lnTo>
                <a:cubicBezTo>
                  <a:pt x="1289414" y="17146"/>
                  <a:pt x="1287790" y="24378"/>
                  <a:pt x="1285398" y="29880"/>
                </a:cubicBezTo>
                <a:cubicBezTo>
                  <a:pt x="1277441" y="27827"/>
                  <a:pt x="1271717" y="23537"/>
                  <a:pt x="1267471" y="17765"/>
                </a:cubicBezTo>
                <a:close/>
                <a:moveTo>
                  <a:pt x="1112612" y="0"/>
                </a:moveTo>
                <a:lnTo>
                  <a:pt x="1238067" y="0"/>
                </a:lnTo>
                <a:lnTo>
                  <a:pt x="1238333" y="14220"/>
                </a:lnTo>
                <a:cubicBezTo>
                  <a:pt x="1227246" y="32843"/>
                  <a:pt x="1223436" y="58575"/>
                  <a:pt x="1191270" y="56035"/>
                </a:cubicBezTo>
                <a:cubicBezTo>
                  <a:pt x="1184160" y="85494"/>
                  <a:pt x="1162998" y="100899"/>
                  <a:pt x="1138958" y="113511"/>
                </a:cubicBezTo>
                <a:cubicBezTo>
                  <a:pt x="1158680" y="133827"/>
                  <a:pt x="1134218" y="152618"/>
                  <a:pt x="1112802" y="160575"/>
                </a:cubicBezTo>
                <a:cubicBezTo>
                  <a:pt x="1094518" y="161421"/>
                  <a:pt x="1096380" y="142207"/>
                  <a:pt x="1086645" y="134419"/>
                </a:cubicBezTo>
                <a:cubicBezTo>
                  <a:pt x="1073610" y="138821"/>
                  <a:pt x="1066161" y="148724"/>
                  <a:pt x="1050078" y="150079"/>
                </a:cubicBezTo>
                <a:cubicBezTo>
                  <a:pt x="1046100" y="145423"/>
                  <a:pt x="1044576" y="138228"/>
                  <a:pt x="1044914" y="129171"/>
                </a:cubicBezTo>
                <a:cubicBezTo>
                  <a:pt x="1056258" y="117405"/>
                  <a:pt x="1062775" y="133489"/>
                  <a:pt x="1081568" y="129171"/>
                </a:cubicBezTo>
                <a:cubicBezTo>
                  <a:pt x="1096465" y="112665"/>
                  <a:pt x="1106708" y="91588"/>
                  <a:pt x="1128546" y="82108"/>
                </a:cubicBezTo>
                <a:cubicBezTo>
                  <a:pt x="1111871" y="69072"/>
                  <a:pt x="1122113" y="56458"/>
                  <a:pt x="1128546" y="40292"/>
                </a:cubicBezTo>
                <a:cubicBezTo>
                  <a:pt x="1126134" y="25753"/>
                  <a:pt x="1115342" y="19548"/>
                  <a:pt x="1112489" y="5391"/>
                </a:cubicBezTo>
                <a:close/>
                <a:moveTo>
                  <a:pt x="0" y="0"/>
                </a:moveTo>
                <a:lnTo>
                  <a:pt x="809766" y="0"/>
                </a:lnTo>
                <a:lnTo>
                  <a:pt x="809766" y="14221"/>
                </a:lnTo>
                <a:cubicBezTo>
                  <a:pt x="810444" y="25817"/>
                  <a:pt x="831944" y="16422"/>
                  <a:pt x="841086" y="19468"/>
                </a:cubicBezTo>
                <a:cubicBezTo>
                  <a:pt x="845487" y="30727"/>
                  <a:pt x="854629" y="37329"/>
                  <a:pt x="851582" y="56036"/>
                </a:cubicBezTo>
                <a:cubicBezTo>
                  <a:pt x="855476" y="69579"/>
                  <a:pt x="870881" y="87440"/>
                  <a:pt x="856831" y="103100"/>
                </a:cubicBezTo>
                <a:cubicBezTo>
                  <a:pt x="846756" y="100984"/>
                  <a:pt x="852682" y="82870"/>
                  <a:pt x="835922" y="87440"/>
                </a:cubicBezTo>
                <a:cubicBezTo>
                  <a:pt x="825087" y="68649"/>
                  <a:pt x="817722" y="46386"/>
                  <a:pt x="783610" y="50873"/>
                </a:cubicBezTo>
                <a:cubicBezTo>
                  <a:pt x="772014" y="61877"/>
                  <a:pt x="769219" y="81768"/>
                  <a:pt x="752291" y="87440"/>
                </a:cubicBezTo>
                <a:cubicBezTo>
                  <a:pt x="732737" y="93027"/>
                  <a:pt x="737393" y="74490"/>
                  <a:pt x="720971" y="76944"/>
                </a:cubicBezTo>
                <a:cubicBezTo>
                  <a:pt x="682372" y="130187"/>
                  <a:pt x="747465" y="155496"/>
                  <a:pt x="804603" y="139668"/>
                </a:cubicBezTo>
                <a:cubicBezTo>
                  <a:pt x="814253" y="164808"/>
                  <a:pt x="823818" y="190202"/>
                  <a:pt x="835922" y="212887"/>
                </a:cubicBezTo>
                <a:cubicBezTo>
                  <a:pt x="864787" y="217375"/>
                  <a:pt x="852090" y="180298"/>
                  <a:pt x="867327" y="171071"/>
                </a:cubicBezTo>
                <a:cubicBezTo>
                  <a:pt x="865802" y="160322"/>
                  <a:pt x="853360" y="160660"/>
                  <a:pt x="846418" y="155413"/>
                </a:cubicBezTo>
                <a:cubicBezTo>
                  <a:pt x="851752" y="138145"/>
                  <a:pt x="860893" y="124601"/>
                  <a:pt x="882985" y="124093"/>
                </a:cubicBezTo>
                <a:cubicBezTo>
                  <a:pt x="897376" y="128917"/>
                  <a:pt x="898392" y="147116"/>
                  <a:pt x="903894" y="160660"/>
                </a:cubicBezTo>
                <a:cubicBezTo>
                  <a:pt x="931997" y="154143"/>
                  <a:pt x="926579" y="166416"/>
                  <a:pt x="945710" y="181567"/>
                </a:cubicBezTo>
                <a:cubicBezTo>
                  <a:pt x="953074" y="187409"/>
                  <a:pt x="962893" y="187239"/>
                  <a:pt x="966618" y="191980"/>
                </a:cubicBezTo>
                <a:cubicBezTo>
                  <a:pt x="971103" y="197821"/>
                  <a:pt x="968396" y="206116"/>
                  <a:pt x="971865" y="212887"/>
                </a:cubicBezTo>
                <a:cubicBezTo>
                  <a:pt x="974998" y="219066"/>
                  <a:pt x="987357" y="223977"/>
                  <a:pt x="977114" y="233796"/>
                </a:cubicBezTo>
                <a:cubicBezTo>
                  <a:pt x="978214" y="250641"/>
                  <a:pt x="958491" y="246492"/>
                  <a:pt x="950958" y="254704"/>
                </a:cubicBezTo>
                <a:cubicBezTo>
                  <a:pt x="969327" y="267654"/>
                  <a:pt x="980076" y="288308"/>
                  <a:pt x="977114" y="322676"/>
                </a:cubicBezTo>
                <a:cubicBezTo>
                  <a:pt x="992351" y="330801"/>
                  <a:pt x="1004201" y="290763"/>
                  <a:pt x="1039837" y="301767"/>
                </a:cubicBezTo>
                <a:cubicBezTo>
                  <a:pt x="1049825" y="323522"/>
                  <a:pt x="1049825" y="332325"/>
                  <a:pt x="1039837" y="354079"/>
                </a:cubicBezTo>
                <a:cubicBezTo>
                  <a:pt x="1016982" y="357804"/>
                  <a:pt x="1004201" y="351370"/>
                  <a:pt x="997938" y="338419"/>
                </a:cubicBezTo>
                <a:cubicBezTo>
                  <a:pt x="983886" y="334780"/>
                  <a:pt x="987865" y="349254"/>
                  <a:pt x="982278" y="354079"/>
                </a:cubicBezTo>
                <a:cubicBezTo>
                  <a:pt x="972120" y="346799"/>
                  <a:pt x="966194" y="335288"/>
                  <a:pt x="950958" y="333172"/>
                </a:cubicBezTo>
                <a:cubicBezTo>
                  <a:pt x="955275" y="299143"/>
                  <a:pt x="942239" y="282553"/>
                  <a:pt x="930050" y="265200"/>
                </a:cubicBezTo>
                <a:cubicBezTo>
                  <a:pt x="908295" y="264353"/>
                  <a:pt x="886373" y="263422"/>
                  <a:pt x="877738" y="275611"/>
                </a:cubicBezTo>
                <a:cubicBezTo>
                  <a:pt x="896276" y="295503"/>
                  <a:pt x="904402" y="325637"/>
                  <a:pt x="924802" y="343583"/>
                </a:cubicBezTo>
                <a:cubicBezTo>
                  <a:pt x="916845" y="366945"/>
                  <a:pt x="895514" y="376934"/>
                  <a:pt x="893483" y="406307"/>
                </a:cubicBezTo>
                <a:cubicBezTo>
                  <a:pt x="897122" y="437457"/>
                  <a:pt x="927679" y="441774"/>
                  <a:pt x="935298" y="469030"/>
                </a:cubicBezTo>
                <a:cubicBezTo>
                  <a:pt x="937414" y="495525"/>
                  <a:pt x="923870" y="506444"/>
                  <a:pt x="909142" y="516094"/>
                </a:cubicBezTo>
                <a:cubicBezTo>
                  <a:pt x="887218" y="515332"/>
                  <a:pt x="885780" y="494086"/>
                  <a:pt x="856831" y="500435"/>
                </a:cubicBezTo>
                <a:cubicBezTo>
                  <a:pt x="845403" y="501197"/>
                  <a:pt x="845572" y="513639"/>
                  <a:pt x="846334" y="526590"/>
                </a:cubicBezTo>
                <a:cubicBezTo>
                  <a:pt x="872489" y="538780"/>
                  <a:pt x="921247" y="528368"/>
                  <a:pt x="956121" y="531839"/>
                </a:cubicBezTo>
                <a:cubicBezTo>
                  <a:pt x="966194" y="544451"/>
                  <a:pt x="984139" y="549192"/>
                  <a:pt x="992774" y="563242"/>
                </a:cubicBezTo>
                <a:cubicBezTo>
                  <a:pt x="1003440" y="558248"/>
                  <a:pt x="1013428" y="552577"/>
                  <a:pt x="1024094" y="547583"/>
                </a:cubicBezTo>
                <a:cubicBezTo>
                  <a:pt x="1030611" y="519226"/>
                  <a:pt x="1023669" y="507375"/>
                  <a:pt x="1008434" y="490107"/>
                </a:cubicBezTo>
                <a:cubicBezTo>
                  <a:pt x="1028918" y="435425"/>
                  <a:pt x="974066" y="418834"/>
                  <a:pt x="992774" y="369824"/>
                </a:cubicBezTo>
                <a:cubicBezTo>
                  <a:pt x="1009195" y="367285"/>
                  <a:pt x="1013173" y="377273"/>
                  <a:pt x="1024094" y="380320"/>
                </a:cubicBezTo>
                <a:cubicBezTo>
                  <a:pt x="1022484" y="399366"/>
                  <a:pt x="1024855" y="414348"/>
                  <a:pt x="1029341" y="427384"/>
                </a:cubicBezTo>
                <a:cubicBezTo>
                  <a:pt x="1061508" y="431616"/>
                  <a:pt x="1065824" y="408085"/>
                  <a:pt x="1092065" y="406476"/>
                </a:cubicBezTo>
                <a:cubicBezTo>
                  <a:pt x="1113650" y="389715"/>
                  <a:pt x="1125670" y="363391"/>
                  <a:pt x="1149624" y="349000"/>
                </a:cubicBezTo>
                <a:cubicBezTo>
                  <a:pt x="1144207" y="335203"/>
                  <a:pt x="1128887" y="331394"/>
                  <a:pt x="1123470" y="317680"/>
                </a:cubicBezTo>
                <a:cubicBezTo>
                  <a:pt x="1093504" y="323522"/>
                  <a:pt x="1129395" y="362714"/>
                  <a:pt x="1086817" y="354249"/>
                </a:cubicBezTo>
                <a:cubicBezTo>
                  <a:pt x="1072935" y="340790"/>
                  <a:pt x="1096890" y="346799"/>
                  <a:pt x="1097313" y="333340"/>
                </a:cubicBezTo>
                <a:cubicBezTo>
                  <a:pt x="1097313" y="322844"/>
                  <a:pt x="1097313" y="312433"/>
                  <a:pt x="1097313" y="301937"/>
                </a:cubicBezTo>
                <a:cubicBezTo>
                  <a:pt x="1106540" y="292202"/>
                  <a:pt x="1112635" y="304222"/>
                  <a:pt x="1123470" y="307184"/>
                </a:cubicBezTo>
                <a:cubicBezTo>
                  <a:pt x="1139128" y="296688"/>
                  <a:pt x="1172819" y="304222"/>
                  <a:pt x="1196689" y="301937"/>
                </a:cubicBezTo>
                <a:cubicBezTo>
                  <a:pt x="1201090" y="324452"/>
                  <a:pt x="1197874" y="339097"/>
                  <a:pt x="1217597" y="354249"/>
                </a:cubicBezTo>
                <a:cubicBezTo>
                  <a:pt x="1233257" y="354249"/>
                  <a:pt x="1249002" y="354249"/>
                  <a:pt x="1264660" y="354249"/>
                </a:cubicBezTo>
                <a:cubicBezTo>
                  <a:pt x="1267031" y="367792"/>
                  <a:pt x="1283029" y="368046"/>
                  <a:pt x="1290816" y="380404"/>
                </a:cubicBezTo>
                <a:cubicBezTo>
                  <a:pt x="1296065" y="388700"/>
                  <a:pt x="1287939" y="412232"/>
                  <a:pt x="1306476" y="411724"/>
                </a:cubicBezTo>
                <a:cubicBezTo>
                  <a:pt x="1304783" y="432631"/>
                  <a:pt x="1315788" y="440758"/>
                  <a:pt x="1311725" y="464036"/>
                </a:cubicBezTo>
                <a:cubicBezTo>
                  <a:pt x="1321375" y="488753"/>
                  <a:pt x="1378003" y="481727"/>
                  <a:pt x="1395357" y="469284"/>
                </a:cubicBezTo>
                <a:cubicBezTo>
                  <a:pt x="1396964" y="486637"/>
                  <a:pt x="1396118" y="501450"/>
                  <a:pt x="1384945" y="505852"/>
                </a:cubicBezTo>
                <a:cubicBezTo>
                  <a:pt x="1391885" y="528706"/>
                  <a:pt x="1382068" y="542420"/>
                  <a:pt x="1374449" y="563327"/>
                </a:cubicBezTo>
                <a:cubicBezTo>
                  <a:pt x="1378511" y="567983"/>
                  <a:pt x="1380034" y="575093"/>
                  <a:pt x="1379696" y="584236"/>
                </a:cubicBezTo>
                <a:cubicBezTo>
                  <a:pt x="1380712" y="588468"/>
                  <a:pt x="1384945" y="589483"/>
                  <a:pt x="1384945" y="594732"/>
                </a:cubicBezTo>
                <a:cubicBezTo>
                  <a:pt x="1397811" y="601080"/>
                  <a:pt x="1395103" y="622919"/>
                  <a:pt x="1411101" y="626050"/>
                </a:cubicBezTo>
                <a:cubicBezTo>
                  <a:pt x="1413555" y="642472"/>
                  <a:pt x="1397049" y="639849"/>
                  <a:pt x="1395441" y="652206"/>
                </a:cubicBezTo>
                <a:cubicBezTo>
                  <a:pt x="1397387" y="676416"/>
                  <a:pt x="1414995" y="684966"/>
                  <a:pt x="1411101" y="714930"/>
                </a:cubicBezTo>
                <a:cubicBezTo>
                  <a:pt x="1402721" y="734484"/>
                  <a:pt x="1390024" y="749636"/>
                  <a:pt x="1395441" y="782902"/>
                </a:cubicBezTo>
                <a:cubicBezTo>
                  <a:pt x="1376142" y="786542"/>
                  <a:pt x="1382405" y="764534"/>
                  <a:pt x="1374534" y="756746"/>
                </a:cubicBezTo>
                <a:cubicBezTo>
                  <a:pt x="1360735" y="760385"/>
                  <a:pt x="1363444" y="780616"/>
                  <a:pt x="1348377" y="782902"/>
                </a:cubicBezTo>
                <a:cubicBezTo>
                  <a:pt x="1328993" y="779093"/>
                  <a:pt x="1306730" y="771898"/>
                  <a:pt x="1301397" y="793313"/>
                </a:cubicBezTo>
                <a:cubicBezTo>
                  <a:pt x="1314433" y="802963"/>
                  <a:pt x="1339152" y="800847"/>
                  <a:pt x="1343214" y="819470"/>
                </a:cubicBezTo>
                <a:cubicBezTo>
                  <a:pt x="1353286" y="829036"/>
                  <a:pt x="1338728" y="837161"/>
                  <a:pt x="1332717" y="845626"/>
                </a:cubicBezTo>
                <a:cubicBezTo>
                  <a:pt x="1337288" y="854852"/>
                  <a:pt x="1349224" y="860862"/>
                  <a:pt x="1337965" y="871782"/>
                </a:cubicBezTo>
                <a:cubicBezTo>
                  <a:pt x="1329247" y="871782"/>
                  <a:pt x="1320528" y="871782"/>
                  <a:pt x="1311809" y="871782"/>
                </a:cubicBezTo>
                <a:cubicBezTo>
                  <a:pt x="1300721" y="842748"/>
                  <a:pt x="1297251" y="806181"/>
                  <a:pt x="1290902" y="772406"/>
                </a:cubicBezTo>
                <a:cubicBezTo>
                  <a:pt x="1282353" y="758269"/>
                  <a:pt x="1270417" y="747520"/>
                  <a:pt x="1254335" y="741086"/>
                </a:cubicBezTo>
                <a:cubicBezTo>
                  <a:pt x="1256788" y="724665"/>
                  <a:pt x="1247815" y="719671"/>
                  <a:pt x="1238674" y="714930"/>
                </a:cubicBezTo>
                <a:cubicBezTo>
                  <a:pt x="1216327" y="713492"/>
                  <a:pt x="1212773" y="730928"/>
                  <a:pt x="1186362" y="725343"/>
                </a:cubicBezTo>
                <a:cubicBezTo>
                  <a:pt x="1167232" y="723565"/>
                  <a:pt x="1165284" y="704604"/>
                  <a:pt x="1139298" y="709683"/>
                </a:cubicBezTo>
                <a:cubicBezTo>
                  <a:pt x="1127871" y="722633"/>
                  <a:pt x="1123470" y="742694"/>
                  <a:pt x="1113142" y="756661"/>
                </a:cubicBezTo>
                <a:cubicBezTo>
                  <a:pt x="1117883" y="765888"/>
                  <a:pt x="1114920" y="782732"/>
                  <a:pt x="1123638" y="788066"/>
                </a:cubicBezTo>
                <a:cubicBezTo>
                  <a:pt x="1118730" y="809312"/>
                  <a:pt x="1100615" y="817268"/>
                  <a:pt x="1092235" y="835130"/>
                </a:cubicBezTo>
                <a:cubicBezTo>
                  <a:pt x="1079367" y="834453"/>
                  <a:pt x="1067010" y="834368"/>
                  <a:pt x="1060915" y="840378"/>
                </a:cubicBezTo>
                <a:cubicBezTo>
                  <a:pt x="1060915" y="854344"/>
                  <a:pt x="1060915" y="868311"/>
                  <a:pt x="1060915" y="882193"/>
                </a:cubicBezTo>
                <a:cubicBezTo>
                  <a:pt x="1067093" y="900393"/>
                  <a:pt x="1096467" y="895483"/>
                  <a:pt x="1097482" y="918762"/>
                </a:cubicBezTo>
                <a:cubicBezTo>
                  <a:pt x="1117036" y="924348"/>
                  <a:pt x="1112381" y="905810"/>
                  <a:pt x="1128802" y="908349"/>
                </a:cubicBezTo>
                <a:cubicBezTo>
                  <a:pt x="1138706" y="921131"/>
                  <a:pt x="1148779" y="933659"/>
                  <a:pt x="1154958" y="950165"/>
                </a:cubicBezTo>
                <a:cubicBezTo>
                  <a:pt x="1174511" y="940092"/>
                  <a:pt x="1158852" y="894805"/>
                  <a:pt x="1170703" y="876946"/>
                </a:cubicBezTo>
                <a:cubicBezTo>
                  <a:pt x="1187716" y="886002"/>
                  <a:pt x="1210317" y="889558"/>
                  <a:pt x="1233426" y="892606"/>
                </a:cubicBezTo>
                <a:cubicBezTo>
                  <a:pt x="1238674" y="903017"/>
                  <a:pt x="1242483" y="914953"/>
                  <a:pt x="1254335" y="918762"/>
                </a:cubicBezTo>
                <a:cubicBezTo>
                  <a:pt x="1254335" y="930951"/>
                  <a:pt x="1254335" y="943140"/>
                  <a:pt x="1254335" y="955329"/>
                </a:cubicBezTo>
                <a:cubicBezTo>
                  <a:pt x="1261867" y="970396"/>
                  <a:pt x="1271855" y="983178"/>
                  <a:pt x="1290902" y="986648"/>
                </a:cubicBezTo>
                <a:cubicBezTo>
                  <a:pt x="1269909" y="995282"/>
                  <a:pt x="1275326" y="1030327"/>
                  <a:pt x="1275241" y="1059784"/>
                </a:cubicBezTo>
                <a:cubicBezTo>
                  <a:pt x="1259243" y="1070025"/>
                  <a:pt x="1250440" y="1087295"/>
                  <a:pt x="1228178" y="1091187"/>
                </a:cubicBezTo>
                <a:cubicBezTo>
                  <a:pt x="1216582" y="1117852"/>
                  <a:pt x="1198721" y="1138336"/>
                  <a:pt x="1170703" y="1148664"/>
                </a:cubicBezTo>
                <a:cubicBezTo>
                  <a:pt x="1170703" y="1159075"/>
                  <a:pt x="1184923" y="1155350"/>
                  <a:pt x="1181114" y="1169571"/>
                </a:cubicBezTo>
                <a:cubicBezTo>
                  <a:pt x="1169940" y="1172025"/>
                  <a:pt x="1171125" y="1162037"/>
                  <a:pt x="1170703" y="1153827"/>
                </a:cubicBezTo>
                <a:cubicBezTo>
                  <a:pt x="1112635" y="1153319"/>
                  <a:pt x="1104424" y="1202584"/>
                  <a:pt x="1076575" y="1232294"/>
                </a:cubicBezTo>
                <a:cubicBezTo>
                  <a:pt x="1076575" y="1246177"/>
                  <a:pt x="1076575" y="1260144"/>
                  <a:pt x="1076575" y="1274111"/>
                </a:cubicBezTo>
                <a:cubicBezTo>
                  <a:pt x="1091218" y="1292563"/>
                  <a:pt x="1110518" y="1306361"/>
                  <a:pt x="1128802" y="1321174"/>
                </a:cubicBezTo>
                <a:cubicBezTo>
                  <a:pt x="1134812" y="1332602"/>
                  <a:pt x="1129902" y="1354949"/>
                  <a:pt x="1144463" y="1357743"/>
                </a:cubicBezTo>
                <a:cubicBezTo>
                  <a:pt x="1141838" y="1370778"/>
                  <a:pt x="1134558" y="1379242"/>
                  <a:pt x="1128802" y="1389146"/>
                </a:cubicBezTo>
                <a:cubicBezTo>
                  <a:pt x="1134049" y="1431216"/>
                  <a:pt x="1191441" y="1430200"/>
                  <a:pt x="1233342" y="1420466"/>
                </a:cubicBezTo>
                <a:cubicBezTo>
                  <a:pt x="1233342" y="1425714"/>
                  <a:pt x="1233342" y="1430962"/>
                  <a:pt x="1233342" y="1436210"/>
                </a:cubicBezTo>
                <a:cubicBezTo>
                  <a:pt x="1253741" y="1438411"/>
                  <a:pt x="1258651" y="1456187"/>
                  <a:pt x="1275158" y="1462281"/>
                </a:cubicBezTo>
                <a:cubicBezTo>
                  <a:pt x="1267454" y="1490892"/>
                  <a:pt x="1288532" y="1490808"/>
                  <a:pt x="1296065" y="1504097"/>
                </a:cubicBezTo>
                <a:cubicBezTo>
                  <a:pt x="1311387" y="1496817"/>
                  <a:pt x="1315873" y="1478534"/>
                  <a:pt x="1337881" y="1477941"/>
                </a:cubicBezTo>
                <a:cubicBezTo>
                  <a:pt x="1342368" y="1482173"/>
                  <a:pt x="1341012" y="1492246"/>
                  <a:pt x="1348292" y="1493601"/>
                </a:cubicBezTo>
                <a:cubicBezTo>
                  <a:pt x="1348717" y="1511377"/>
                  <a:pt x="1332971" y="1513070"/>
                  <a:pt x="1322136" y="1519757"/>
                </a:cubicBezTo>
                <a:cubicBezTo>
                  <a:pt x="1336780" y="1539903"/>
                  <a:pt x="1387653" y="1523990"/>
                  <a:pt x="1411016" y="1535417"/>
                </a:cubicBezTo>
                <a:cubicBezTo>
                  <a:pt x="1408477" y="1551922"/>
                  <a:pt x="1420412" y="1553870"/>
                  <a:pt x="1416263" y="1571985"/>
                </a:cubicBezTo>
                <a:cubicBezTo>
                  <a:pt x="1420666" y="1583242"/>
                  <a:pt x="1429131" y="1590437"/>
                  <a:pt x="1447583" y="1587644"/>
                </a:cubicBezTo>
                <a:cubicBezTo>
                  <a:pt x="1451393" y="1599495"/>
                  <a:pt x="1463328" y="1603304"/>
                  <a:pt x="1473740" y="1608552"/>
                </a:cubicBezTo>
                <a:cubicBezTo>
                  <a:pt x="1493717" y="1612869"/>
                  <a:pt x="1479835" y="1583327"/>
                  <a:pt x="1499811" y="1587644"/>
                </a:cubicBezTo>
                <a:cubicBezTo>
                  <a:pt x="1510985" y="1611346"/>
                  <a:pt x="1497864" y="1659340"/>
                  <a:pt x="1520718" y="1671276"/>
                </a:cubicBezTo>
                <a:cubicBezTo>
                  <a:pt x="1517079" y="1690237"/>
                  <a:pt x="1497864" y="1693623"/>
                  <a:pt x="1505059" y="1723588"/>
                </a:cubicBezTo>
                <a:cubicBezTo>
                  <a:pt x="1500827" y="1726297"/>
                  <a:pt x="1496510" y="1729005"/>
                  <a:pt x="1489399" y="1728837"/>
                </a:cubicBezTo>
                <a:cubicBezTo>
                  <a:pt x="1491008" y="1798670"/>
                  <a:pt x="1483728" y="1834730"/>
                  <a:pt x="1484151" y="1896098"/>
                </a:cubicBezTo>
                <a:cubicBezTo>
                  <a:pt x="1475856" y="1896523"/>
                  <a:pt x="1464260" y="1893560"/>
                  <a:pt x="1463243" y="1901347"/>
                </a:cubicBezTo>
                <a:cubicBezTo>
                  <a:pt x="1445975" y="1893475"/>
                  <a:pt x="1474078" y="1888565"/>
                  <a:pt x="1468492" y="1875191"/>
                </a:cubicBezTo>
                <a:cubicBezTo>
                  <a:pt x="1456218" y="1862410"/>
                  <a:pt x="1456810" y="1881031"/>
                  <a:pt x="1447583" y="1885602"/>
                </a:cubicBezTo>
                <a:cubicBezTo>
                  <a:pt x="1417958" y="1885602"/>
                  <a:pt x="1388331" y="1885602"/>
                  <a:pt x="1358704" y="1885602"/>
                </a:cubicBezTo>
                <a:cubicBezTo>
                  <a:pt x="1339152" y="1885264"/>
                  <a:pt x="1342959" y="1908119"/>
                  <a:pt x="1316889" y="1901347"/>
                </a:cubicBezTo>
                <a:cubicBezTo>
                  <a:pt x="1313163" y="1856230"/>
                  <a:pt x="1264068" y="1856568"/>
                  <a:pt x="1238504" y="1833375"/>
                </a:cubicBezTo>
                <a:cubicBezTo>
                  <a:pt x="1238336" y="1793083"/>
                  <a:pt x="1236896" y="1751605"/>
                  <a:pt x="1243753" y="1718339"/>
                </a:cubicBezTo>
                <a:cubicBezTo>
                  <a:pt x="1223185" y="1694046"/>
                  <a:pt x="1198382" y="1714531"/>
                  <a:pt x="1181029" y="1723588"/>
                </a:cubicBezTo>
                <a:cubicBezTo>
                  <a:pt x="1157074" y="1736030"/>
                  <a:pt x="1137775" y="1765489"/>
                  <a:pt x="1113057" y="1770651"/>
                </a:cubicBezTo>
                <a:cubicBezTo>
                  <a:pt x="1099006" y="1765066"/>
                  <a:pt x="1084870" y="1760917"/>
                  <a:pt x="1065995" y="1760155"/>
                </a:cubicBezTo>
                <a:cubicBezTo>
                  <a:pt x="1029426" y="1758717"/>
                  <a:pt x="995058" y="1771329"/>
                  <a:pt x="1013681" y="1817631"/>
                </a:cubicBezTo>
                <a:cubicBezTo>
                  <a:pt x="1046439" y="1812044"/>
                  <a:pt x="1045340" y="1772599"/>
                  <a:pt x="1092065" y="1781064"/>
                </a:cubicBezTo>
                <a:cubicBezTo>
                  <a:pt x="1101884" y="1791052"/>
                  <a:pt x="1092658" y="1794183"/>
                  <a:pt x="1092065" y="1807219"/>
                </a:cubicBezTo>
                <a:cubicBezTo>
                  <a:pt x="1091896" y="1826181"/>
                  <a:pt x="1118559" y="1835661"/>
                  <a:pt x="1107810" y="1849035"/>
                </a:cubicBezTo>
                <a:cubicBezTo>
                  <a:pt x="1090965" y="1853606"/>
                  <a:pt x="1100615" y="1831767"/>
                  <a:pt x="1086902" y="1833375"/>
                </a:cubicBezTo>
                <a:cubicBezTo>
                  <a:pt x="1074035" y="1837947"/>
                  <a:pt x="1075220" y="1856568"/>
                  <a:pt x="1055498" y="1854284"/>
                </a:cubicBezTo>
                <a:cubicBezTo>
                  <a:pt x="1038737" y="1851913"/>
                  <a:pt x="1040937" y="1830497"/>
                  <a:pt x="1024177" y="1828127"/>
                </a:cubicBezTo>
                <a:cubicBezTo>
                  <a:pt x="1005048" y="1828212"/>
                  <a:pt x="1000730" y="1842941"/>
                  <a:pt x="987610" y="1849035"/>
                </a:cubicBezTo>
                <a:cubicBezTo>
                  <a:pt x="958831" y="1851744"/>
                  <a:pt x="935721" y="1848697"/>
                  <a:pt x="924886" y="1833375"/>
                </a:cubicBezTo>
                <a:cubicBezTo>
                  <a:pt x="913121" y="1837269"/>
                  <a:pt x="922855" y="1862664"/>
                  <a:pt x="919639" y="1875191"/>
                </a:cubicBezTo>
                <a:cubicBezTo>
                  <a:pt x="897630" y="1886280"/>
                  <a:pt x="872489" y="1894237"/>
                  <a:pt x="851667" y="1906511"/>
                </a:cubicBezTo>
                <a:cubicBezTo>
                  <a:pt x="851667" y="1876631"/>
                  <a:pt x="795292" y="1879677"/>
                  <a:pt x="794191" y="1906511"/>
                </a:cubicBezTo>
                <a:cubicBezTo>
                  <a:pt x="789705" y="1928435"/>
                  <a:pt x="817554" y="1917939"/>
                  <a:pt x="825511" y="1927418"/>
                </a:cubicBezTo>
                <a:cubicBezTo>
                  <a:pt x="829150" y="1941470"/>
                  <a:pt x="814676" y="1937491"/>
                  <a:pt x="809851" y="1943078"/>
                </a:cubicBezTo>
                <a:cubicBezTo>
                  <a:pt x="813660" y="1959077"/>
                  <a:pt x="804518" y="1962124"/>
                  <a:pt x="804603" y="1974482"/>
                </a:cubicBezTo>
                <a:cubicBezTo>
                  <a:pt x="795630" y="1974228"/>
                  <a:pt x="791059" y="1978376"/>
                  <a:pt x="788943" y="1984894"/>
                </a:cubicBezTo>
                <a:cubicBezTo>
                  <a:pt x="772098" y="1982608"/>
                  <a:pt x="760671" y="1974905"/>
                  <a:pt x="741878" y="1974482"/>
                </a:cubicBezTo>
                <a:cubicBezTo>
                  <a:pt x="742471" y="1958230"/>
                  <a:pt x="735531" y="1949512"/>
                  <a:pt x="731467" y="1937915"/>
                </a:cubicBezTo>
                <a:cubicBezTo>
                  <a:pt x="714031" y="1937915"/>
                  <a:pt x="696593" y="1937915"/>
                  <a:pt x="679155" y="1937915"/>
                </a:cubicBezTo>
                <a:cubicBezTo>
                  <a:pt x="660364" y="1939269"/>
                  <a:pt x="646735" y="1964409"/>
                  <a:pt x="632091" y="1953659"/>
                </a:cubicBezTo>
                <a:cubicBezTo>
                  <a:pt x="626504" y="1934105"/>
                  <a:pt x="651730" y="1945364"/>
                  <a:pt x="647751" y="1927503"/>
                </a:cubicBezTo>
                <a:cubicBezTo>
                  <a:pt x="622865" y="1919462"/>
                  <a:pt x="587736" y="1917092"/>
                  <a:pt x="564035" y="1922255"/>
                </a:cubicBezTo>
                <a:cubicBezTo>
                  <a:pt x="554639" y="1913283"/>
                  <a:pt x="565644" y="1901685"/>
                  <a:pt x="579779" y="1901347"/>
                </a:cubicBezTo>
                <a:cubicBezTo>
                  <a:pt x="559380" y="1857161"/>
                  <a:pt x="608898" y="1839300"/>
                  <a:pt x="647751" y="1854284"/>
                </a:cubicBezTo>
                <a:cubicBezTo>
                  <a:pt x="658586" y="1833037"/>
                  <a:pt x="635985" y="1836846"/>
                  <a:pt x="632091" y="1828127"/>
                </a:cubicBezTo>
                <a:cubicBezTo>
                  <a:pt x="630822" y="1825418"/>
                  <a:pt x="633699" y="1820086"/>
                  <a:pt x="632091" y="1817631"/>
                </a:cubicBezTo>
                <a:cubicBezTo>
                  <a:pt x="625658" y="1807727"/>
                  <a:pt x="618632" y="1800617"/>
                  <a:pt x="611184" y="1791475"/>
                </a:cubicBezTo>
                <a:cubicBezTo>
                  <a:pt x="633784" y="1767943"/>
                  <a:pt x="604327" y="1750252"/>
                  <a:pt x="606020" y="1718256"/>
                </a:cubicBezTo>
                <a:cubicBezTo>
                  <a:pt x="598317" y="1706743"/>
                  <a:pt x="564542" y="1721302"/>
                  <a:pt x="564119" y="1702596"/>
                </a:cubicBezTo>
                <a:cubicBezTo>
                  <a:pt x="560903" y="1682026"/>
                  <a:pt x="592815" y="1696417"/>
                  <a:pt x="606020" y="1692184"/>
                </a:cubicBezTo>
                <a:cubicBezTo>
                  <a:pt x="612960" y="1688713"/>
                  <a:pt x="615670" y="1681010"/>
                  <a:pt x="616431" y="1671276"/>
                </a:cubicBezTo>
                <a:cubicBezTo>
                  <a:pt x="620579" y="1649775"/>
                  <a:pt x="591460" y="1661456"/>
                  <a:pt x="595524" y="1639957"/>
                </a:cubicBezTo>
                <a:cubicBezTo>
                  <a:pt x="584350" y="1633692"/>
                  <a:pt x="566998" y="1633608"/>
                  <a:pt x="564119" y="1619048"/>
                </a:cubicBezTo>
                <a:cubicBezTo>
                  <a:pt x="559888" y="1593908"/>
                  <a:pt x="587059" y="1600172"/>
                  <a:pt x="579864" y="1571985"/>
                </a:cubicBezTo>
                <a:cubicBezTo>
                  <a:pt x="594001" y="1557679"/>
                  <a:pt x="592900" y="1585528"/>
                  <a:pt x="611184" y="1582396"/>
                </a:cubicBezTo>
                <a:cubicBezTo>
                  <a:pt x="631076" y="1554632"/>
                  <a:pt x="594847" y="1544897"/>
                  <a:pt x="579864" y="1535332"/>
                </a:cubicBezTo>
                <a:cubicBezTo>
                  <a:pt x="582996" y="1516541"/>
                  <a:pt x="578001" y="1505790"/>
                  <a:pt x="564119" y="1503929"/>
                </a:cubicBezTo>
                <a:cubicBezTo>
                  <a:pt x="574955" y="1493516"/>
                  <a:pt x="594169" y="1518911"/>
                  <a:pt x="616431" y="1514425"/>
                </a:cubicBezTo>
                <a:cubicBezTo>
                  <a:pt x="621087" y="1525428"/>
                  <a:pt x="624558" y="1537702"/>
                  <a:pt x="632176" y="1545828"/>
                </a:cubicBezTo>
                <a:cubicBezTo>
                  <a:pt x="663496" y="1540665"/>
                  <a:pt x="676785" y="1553532"/>
                  <a:pt x="689736" y="1566736"/>
                </a:cubicBezTo>
                <a:cubicBezTo>
                  <a:pt x="711068" y="1565466"/>
                  <a:pt x="740102" y="1571815"/>
                  <a:pt x="747212" y="1556240"/>
                </a:cubicBezTo>
                <a:cubicBezTo>
                  <a:pt x="766003" y="1574016"/>
                  <a:pt x="817554" y="1559034"/>
                  <a:pt x="830843" y="1582396"/>
                </a:cubicBezTo>
                <a:cubicBezTo>
                  <a:pt x="851667" y="1584004"/>
                  <a:pt x="844980" y="1558187"/>
                  <a:pt x="862248" y="1556240"/>
                </a:cubicBezTo>
                <a:cubicBezTo>
                  <a:pt x="863009" y="1520434"/>
                  <a:pt x="885526" y="1506383"/>
                  <a:pt x="898815" y="1483105"/>
                </a:cubicBezTo>
                <a:cubicBezTo>
                  <a:pt x="911851" y="1419450"/>
                  <a:pt x="857677" y="1423089"/>
                  <a:pt x="867495" y="1362820"/>
                </a:cubicBezTo>
                <a:cubicBezTo>
                  <a:pt x="873506" y="1358419"/>
                  <a:pt x="881462" y="1355880"/>
                  <a:pt x="893651" y="1357573"/>
                </a:cubicBezTo>
                <a:cubicBezTo>
                  <a:pt x="901270" y="1340643"/>
                  <a:pt x="903216" y="1309155"/>
                  <a:pt x="877991" y="1310509"/>
                </a:cubicBezTo>
                <a:cubicBezTo>
                  <a:pt x="861740" y="1311694"/>
                  <a:pt x="869188" y="1336496"/>
                  <a:pt x="867580" y="1352324"/>
                </a:cubicBezTo>
                <a:cubicBezTo>
                  <a:pt x="834822" y="1346738"/>
                  <a:pt x="824664" y="1318466"/>
                  <a:pt x="804857" y="1300013"/>
                </a:cubicBezTo>
                <a:cubicBezTo>
                  <a:pt x="776246" y="1304244"/>
                  <a:pt x="771675" y="1284353"/>
                  <a:pt x="747297" y="1284353"/>
                </a:cubicBezTo>
                <a:cubicBezTo>
                  <a:pt x="741625" y="1269878"/>
                  <a:pt x="721733" y="1251002"/>
                  <a:pt x="705481" y="1263445"/>
                </a:cubicBezTo>
                <a:cubicBezTo>
                  <a:pt x="708952" y="1282575"/>
                  <a:pt x="720463" y="1293748"/>
                  <a:pt x="736884" y="1300013"/>
                </a:cubicBezTo>
                <a:cubicBezTo>
                  <a:pt x="729436" y="1323122"/>
                  <a:pt x="754576" y="1313641"/>
                  <a:pt x="752544" y="1331332"/>
                </a:cubicBezTo>
                <a:cubicBezTo>
                  <a:pt x="721902" y="1320159"/>
                  <a:pt x="704126" y="1296119"/>
                  <a:pt x="679410" y="1279020"/>
                </a:cubicBezTo>
                <a:cubicBezTo>
                  <a:pt x="666627" y="1281982"/>
                  <a:pt x="668235" y="1299250"/>
                  <a:pt x="648090" y="1294680"/>
                </a:cubicBezTo>
                <a:cubicBezTo>
                  <a:pt x="638102" y="1295018"/>
                  <a:pt x="638525" y="1288078"/>
                  <a:pt x="632430" y="1284183"/>
                </a:cubicBezTo>
                <a:cubicBezTo>
                  <a:pt x="623626" y="1278681"/>
                  <a:pt x="609153" y="1275973"/>
                  <a:pt x="611522" y="1252863"/>
                </a:cubicBezTo>
                <a:cubicBezTo>
                  <a:pt x="605427" y="1253710"/>
                  <a:pt x="602211" y="1251679"/>
                  <a:pt x="601111" y="1247616"/>
                </a:cubicBezTo>
                <a:cubicBezTo>
                  <a:pt x="571992" y="1249901"/>
                  <a:pt x="563696" y="1254641"/>
                  <a:pt x="548799" y="1237120"/>
                </a:cubicBezTo>
                <a:cubicBezTo>
                  <a:pt x="569453" y="1219429"/>
                  <a:pt x="593493" y="1205123"/>
                  <a:pt x="595862" y="1169148"/>
                </a:cubicBezTo>
                <a:cubicBezTo>
                  <a:pt x="598063" y="1154674"/>
                  <a:pt x="576393" y="1164239"/>
                  <a:pt x="574955" y="1153404"/>
                </a:cubicBezTo>
                <a:cubicBezTo>
                  <a:pt x="549899" y="1157890"/>
                  <a:pt x="532377" y="1169994"/>
                  <a:pt x="522642" y="1189971"/>
                </a:cubicBezTo>
                <a:cubicBezTo>
                  <a:pt x="489121" y="1190480"/>
                  <a:pt x="477610" y="1182353"/>
                  <a:pt x="454670" y="1195219"/>
                </a:cubicBezTo>
                <a:cubicBezTo>
                  <a:pt x="461019" y="1218497"/>
                  <a:pt x="490814" y="1218327"/>
                  <a:pt x="506982" y="1231871"/>
                </a:cubicBezTo>
                <a:cubicBezTo>
                  <a:pt x="506982" y="1244060"/>
                  <a:pt x="506982" y="1256249"/>
                  <a:pt x="506982" y="1268439"/>
                </a:cubicBezTo>
                <a:cubicBezTo>
                  <a:pt x="498856" y="1275973"/>
                  <a:pt x="486583" y="1279443"/>
                  <a:pt x="475579" y="1284099"/>
                </a:cubicBezTo>
                <a:cubicBezTo>
                  <a:pt x="475579" y="1298066"/>
                  <a:pt x="475579" y="1312033"/>
                  <a:pt x="475579" y="1325915"/>
                </a:cubicBezTo>
                <a:cubicBezTo>
                  <a:pt x="492762" y="1343268"/>
                  <a:pt x="510962" y="1340135"/>
                  <a:pt x="527890" y="1336411"/>
                </a:cubicBezTo>
                <a:cubicBezTo>
                  <a:pt x="542450" y="1333195"/>
                  <a:pt x="541434" y="1324137"/>
                  <a:pt x="554046" y="1315503"/>
                </a:cubicBezTo>
                <a:cubicBezTo>
                  <a:pt x="560480" y="1311101"/>
                  <a:pt x="569283" y="1314319"/>
                  <a:pt x="574955" y="1310255"/>
                </a:cubicBezTo>
                <a:cubicBezTo>
                  <a:pt x="579611" y="1306869"/>
                  <a:pt x="578171" y="1301536"/>
                  <a:pt x="585451" y="1299843"/>
                </a:cubicBezTo>
                <a:cubicBezTo>
                  <a:pt x="599841" y="1296373"/>
                  <a:pt x="610083" y="1302298"/>
                  <a:pt x="627267" y="1299843"/>
                </a:cubicBezTo>
                <a:cubicBezTo>
                  <a:pt x="638440" y="1312456"/>
                  <a:pt x="646397" y="1320582"/>
                  <a:pt x="653422" y="1346907"/>
                </a:cubicBezTo>
                <a:cubicBezTo>
                  <a:pt x="660617" y="1373994"/>
                  <a:pt x="652830" y="1384914"/>
                  <a:pt x="632515" y="1404383"/>
                </a:cubicBezTo>
                <a:cubicBezTo>
                  <a:pt x="610761" y="1400066"/>
                  <a:pt x="588837" y="1411493"/>
                  <a:pt x="580202" y="1404383"/>
                </a:cubicBezTo>
                <a:cubicBezTo>
                  <a:pt x="561664" y="1407176"/>
                  <a:pt x="567336" y="1385845"/>
                  <a:pt x="548799" y="1388723"/>
                </a:cubicBezTo>
                <a:cubicBezTo>
                  <a:pt x="541772" y="1373063"/>
                  <a:pt x="538726" y="1353510"/>
                  <a:pt x="517479" y="1352156"/>
                </a:cubicBezTo>
                <a:cubicBezTo>
                  <a:pt x="492424" y="1361636"/>
                  <a:pt x="524927" y="1371117"/>
                  <a:pt x="517479" y="1393970"/>
                </a:cubicBezTo>
                <a:cubicBezTo>
                  <a:pt x="526282" y="1414794"/>
                  <a:pt x="549984" y="1420720"/>
                  <a:pt x="543635" y="1456695"/>
                </a:cubicBezTo>
                <a:cubicBezTo>
                  <a:pt x="530176" y="1459742"/>
                  <a:pt x="524251" y="1447637"/>
                  <a:pt x="517479" y="1441035"/>
                </a:cubicBezTo>
                <a:cubicBezTo>
                  <a:pt x="504781" y="1428676"/>
                  <a:pt x="500126" y="1423174"/>
                  <a:pt x="486075" y="1409630"/>
                </a:cubicBezTo>
                <a:cubicBezTo>
                  <a:pt x="469230" y="1410817"/>
                  <a:pt x="463982" y="1400404"/>
                  <a:pt x="444259" y="1404383"/>
                </a:cubicBezTo>
                <a:cubicBezTo>
                  <a:pt x="437742" y="1389993"/>
                  <a:pt x="417595" y="1389231"/>
                  <a:pt x="407692" y="1378227"/>
                </a:cubicBezTo>
                <a:cubicBezTo>
                  <a:pt x="408538" y="1372132"/>
                  <a:pt x="406507" y="1368916"/>
                  <a:pt x="402443" y="1367731"/>
                </a:cubicBezTo>
                <a:cubicBezTo>
                  <a:pt x="411924" y="1335479"/>
                  <a:pt x="386360" y="1310848"/>
                  <a:pt x="397196" y="1294511"/>
                </a:cubicBezTo>
                <a:cubicBezTo>
                  <a:pt x="389069" y="1278258"/>
                  <a:pt x="375863" y="1267085"/>
                  <a:pt x="365876" y="1252695"/>
                </a:cubicBezTo>
                <a:cubicBezTo>
                  <a:pt x="362236" y="1226454"/>
                  <a:pt x="386868" y="1228402"/>
                  <a:pt x="381620" y="1200383"/>
                </a:cubicBezTo>
                <a:cubicBezTo>
                  <a:pt x="379843" y="1181252"/>
                  <a:pt x="363674" y="1176513"/>
                  <a:pt x="350216" y="1169063"/>
                </a:cubicBezTo>
                <a:cubicBezTo>
                  <a:pt x="354363" y="1150525"/>
                  <a:pt x="387969" y="1161444"/>
                  <a:pt x="392032" y="1142907"/>
                </a:cubicBezTo>
                <a:cubicBezTo>
                  <a:pt x="396264" y="1147394"/>
                  <a:pt x="406337" y="1146039"/>
                  <a:pt x="407777" y="1153319"/>
                </a:cubicBezTo>
                <a:cubicBezTo>
                  <a:pt x="420389" y="1132834"/>
                  <a:pt x="461865" y="1141215"/>
                  <a:pt x="475748" y="1121999"/>
                </a:cubicBezTo>
                <a:cubicBezTo>
                  <a:pt x="515278" y="1124962"/>
                  <a:pt x="536271" y="1109302"/>
                  <a:pt x="559463" y="1095843"/>
                </a:cubicBezTo>
                <a:cubicBezTo>
                  <a:pt x="557687" y="1076714"/>
                  <a:pt x="565220" y="1066809"/>
                  <a:pt x="569876" y="1054027"/>
                </a:cubicBezTo>
                <a:cubicBezTo>
                  <a:pt x="587821" y="1047510"/>
                  <a:pt x="616939" y="1052250"/>
                  <a:pt x="632599" y="1043616"/>
                </a:cubicBezTo>
                <a:cubicBezTo>
                  <a:pt x="624981" y="1021607"/>
                  <a:pt x="575632" y="1041246"/>
                  <a:pt x="559463" y="1027956"/>
                </a:cubicBezTo>
                <a:cubicBezTo>
                  <a:pt x="543042" y="1025501"/>
                  <a:pt x="544651" y="1041076"/>
                  <a:pt x="538556" y="1048864"/>
                </a:cubicBezTo>
                <a:cubicBezTo>
                  <a:pt x="499449" y="1041076"/>
                  <a:pt x="498518" y="1071550"/>
                  <a:pt x="460172" y="1064524"/>
                </a:cubicBezTo>
                <a:cubicBezTo>
                  <a:pt x="452131" y="1056990"/>
                  <a:pt x="455602" y="1037775"/>
                  <a:pt x="454925" y="1022708"/>
                </a:cubicBezTo>
                <a:cubicBezTo>
                  <a:pt x="474224" y="1008911"/>
                  <a:pt x="493270" y="994859"/>
                  <a:pt x="522896" y="991388"/>
                </a:cubicBezTo>
                <a:cubicBezTo>
                  <a:pt x="519341" y="979199"/>
                  <a:pt x="505543" y="977421"/>
                  <a:pt x="501988" y="965232"/>
                </a:cubicBezTo>
                <a:cubicBezTo>
                  <a:pt x="489546" y="973697"/>
                  <a:pt x="474563" y="979623"/>
                  <a:pt x="470584" y="996637"/>
                </a:cubicBezTo>
                <a:cubicBezTo>
                  <a:pt x="454162" y="999092"/>
                  <a:pt x="456787" y="982500"/>
                  <a:pt x="444429" y="980977"/>
                </a:cubicBezTo>
                <a:cubicBezTo>
                  <a:pt x="433510" y="994436"/>
                  <a:pt x="414802" y="1000107"/>
                  <a:pt x="386953" y="996637"/>
                </a:cubicBezTo>
                <a:cubicBezTo>
                  <a:pt x="372817" y="1034559"/>
                  <a:pt x="412771" y="1028126"/>
                  <a:pt x="402613" y="1075021"/>
                </a:cubicBezTo>
                <a:cubicBezTo>
                  <a:pt x="416748" y="1089241"/>
                  <a:pt x="415648" y="1061477"/>
                  <a:pt x="434016" y="1064524"/>
                </a:cubicBezTo>
                <a:cubicBezTo>
                  <a:pt x="440788" y="1079760"/>
                  <a:pt x="440788" y="1101599"/>
                  <a:pt x="434016" y="1116835"/>
                </a:cubicBezTo>
                <a:cubicBezTo>
                  <a:pt x="416241" y="1111926"/>
                  <a:pt x="404814" y="1100754"/>
                  <a:pt x="397449" y="1085432"/>
                </a:cubicBezTo>
                <a:cubicBezTo>
                  <a:pt x="363336" y="1079506"/>
                  <a:pt x="339719" y="1063000"/>
                  <a:pt x="329477" y="1033120"/>
                </a:cubicBezTo>
                <a:cubicBezTo>
                  <a:pt x="327360" y="1010181"/>
                  <a:pt x="353263" y="1015090"/>
                  <a:pt x="366045" y="1006963"/>
                </a:cubicBezTo>
                <a:cubicBezTo>
                  <a:pt x="365282" y="995536"/>
                  <a:pt x="352840" y="995791"/>
                  <a:pt x="339889" y="996552"/>
                </a:cubicBezTo>
                <a:cubicBezTo>
                  <a:pt x="315595" y="968533"/>
                  <a:pt x="279112" y="952790"/>
                  <a:pt x="261421" y="918084"/>
                </a:cubicBezTo>
                <a:cubicBezTo>
                  <a:pt x="263622" y="893282"/>
                  <a:pt x="258881" y="875338"/>
                  <a:pt x="251010" y="860609"/>
                </a:cubicBezTo>
                <a:cubicBezTo>
                  <a:pt x="234333" y="852651"/>
                  <a:pt x="227985" y="858746"/>
                  <a:pt x="209193" y="860609"/>
                </a:cubicBezTo>
                <a:cubicBezTo>
                  <a:pt x="201405" y="830136"/>
                  <a:pt x="227393" y="833437"/>
                  <a:pt x="251010" y="834453"/>
                </a:cubicBezTo>
                <a:cubicBezTo>
                  <a:pt x="264299" y="823449"/>
                  <a:pt x="274118" y="808805"/>
                  <a:pt x="282328" y="792637"/>
                </a:cubicBezTo>
                <a:cubicBezTo>
                  <a:pt x="279874" y="777655"/>
                  <a:pt x="276319" y="763856"/>
                  <a:pt x="261421" y="761232"/>
                </a:cubicBezTo>
                <a:cubicBezTo>
                  <a:pt x="262437" y="735331"/>
                  <a:pt x="249655" y="715185"/>
                  <a:pt x="261421" y="693261"/>
                </a:cubicBezTo>
                <a:cubicBezTo>
                  <a:pt x="251940" y="669644"/>
                  <a:pt x="238820" y="649667"/>
                  <a:pt x="235265" y="620041"/>
                </a:cubicBezTo>
                <a:cubicBezTo>
                  <a:pt x="202675" y="624019"/>
                  <a:pt x="178043" y="636040"/>
                  <a:pt x="151634" y="646197"/>
                </a:cubicBezTo>
                <a:cubicBezTo>
                  <a:pt x="151717" y="663466"/>
                  <a:pt x="181174" y="651445"/>
                  <a:pt x="188201" y="661856"/>
                </a:cubicBezTo>
                <a:cubicBezTo>
                  <a:pt x="189639" y="680734"/>
                  <a:pt x="167547" y="675993"/>
                  <a:pt x="167292" y="693261"/>
                </a:cubicBezTo>
                <a:cubicBezTo>
                  <a:pt x="143338" y="694616"/>
                  <a:pt x="141983" y="698848"/>
                  <a:pt x="120229" y="693261"/>
                </a:cubicBezTo>
                <a:cubicBezTo>
                  <a:pt x="110326" y="675485"/>
                  <a:pt x="148671" y="667866"/>
                  <a:pt x="135889" y="630537"/>
                </a:cubicBezTo>
                <a:cubicBezTo>
                  <a:pt x="130725" y="616909"/>
                  <a:pt x="95004" y="616570"/>
                  <a:pt x="83577" y="625289"/>
                </a:cubicBezTo>
                <a:cubicBezTo>
                  <a:pt x="66479" y="637816"/>
                  <a:pt x="57929" y="658893"/>
                  <a:pt x="41761" y="672352"/>
                </a:cubicBezTo>
                <a:cubicBezTo>
                  <a:pt x="26779" y="675146"/>
                  <a:pt x="16410" y="673326"/>
                  <a:pt x="7130" y="670417"/>
                </a:cubicBezTo>
                <a:lnTo>
                  <a:pt x="0" y="668266"/>
                </a:lnTo>
                <a:lnTo>
                  <a:pt x="0" y="535325"/>
                </a:lnTo>
                <a:lnTo>
                  <a:pt x="4982" y="529533"/>
                </a:lnTo>
                <a:cubicBezTo>
                  <a:pt x="12759" y="512809"/>
                  <a:pt x="11775" y="485812"/>
                  <a:pt x="4602" y="468860"/>
                </a:cubicBezTo>
                <a:lnTo>
                  <a:pt x="0" y="470850"/>
                </a:lnTo>
                <a:close/>
              </a:path>
            </a:pathLst>
          </a:custGeom>
          <a:gradFill>
            <a:gsLst>
              <a:gs pos="0">
                <a:schemeClr val="dk1"/>
              </a:gs>
              <a:gs pos="100000">
                <a:schemeClr val="l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87" name="Google Shape;387;p8"/>
          <p:cNvSpPr/>
          <p:nvPr/>
        </p:nvSpPr>
        <p:spPr>
          <a:xfrm rot="-5400000">
            <a:off x="2234614" y="4513359"/>
            <a:ext cx="1693946" cy="2995424"/>
          </a:xfrm>
          <a:custGeom>
            <a:avLst/>
            <a:gdLst/>
            <a:ahLst/>
            <a:cxnLst/>
            <a:rect l="l" t="t" r="r" b="b"/>
            <a:pathLst>
              <a:path w="2034770" h="3112129" extrusionOk="0">
                <a:moveTo>
                  <a:pt x="669354" y="3012857"/>
                </a:moveTo>
                <a:cubicBezTo>
                  <a:pt x="673674" y="3010947"/>
                  <a:pt x="679566" y="3011297"/>
                  <a:pt x="683118" y="3013827"/>
                </a:cubicBezTo>
                <a:cubicBezTo>
                  <a:pt x="688500" y="3026849"/>
                  <a:pt x="672139" y="3030616"/>
                  <a:pt x="665035" y="3025450"/>
                </a:cubicBezTo>
                <a:cubicBezTo>
                  <a:pt x="662291" y="3018938"/>
                  <a:pt x="665035" y="3014768"/>
                  <a:pt x="669354" y="3012857"/>
                </a:cubicBezTo>
                <a:close/>
                <a:moveTo>
                  <a:pt x="144411" y="2993162"/>
                </a:moveTo>
                <a:cubicBezTo>
                  <a:pt x="160879" y="2990363"/>
                  <a:pt x="166907" y="3003387"/>
                  <a:pt x="179607" y="3006616"/>
                </a:cubicBezTo>
                <a:cubicBezTo>
                  <a:pt x="180576" y="3024376"/>
                  <a:pt x="150762" y="3021361"/>
                  <a:pt x="139460" y="3030832"/>
                </a:cubicBezTo>
                <a:cubicBezTo>
                  <a:pt x="128158" y="3040305"/>
                  <a:pt x="136555" y="3063017"/>
                  <a:pt x="118149" y="3067644"/>
                </a:cubicBezTo>
                <a:cubicBezTo>
                  <a:pt x="101249" y="3074102"/>
                  <a:pt x="99743" y="3057741"/>
                  <a:pt x="90702" y="3052683"/>
                </a:cubicBezTo>
                <a:cubicBezTo>
                  <a:pt x="75095" y="3066030"/>
                  <a:pt x="61534" y="3080883"/>
                  <a:pt x="50447" y="3097350"/>
                </a:cubicBezTo>
                <a:lnTo>
                  <a:pt x="0" y="3107246"/>
                </a:lnTo>
                <a:lnTo>
                  <a:pt x="0" y="3085222"/>
                </a:lnTo>
                <a:lnTo>
                  <a:pt x="20848" y="3070550"/>
                </a:lnTo>
                <a:cubicBezTo>
                  <a:pt x="37100" y="3067751"/>
                  <a:pt x="53245" y="3064953"/>
                  <a:pt x="63363" y="3058065"/>
                </a:cubicBezTo>
                <a:cubicBezTo>
                  <a:pt x="68206" y="3042028"/>
                  <a:pt x="88011" y="3036000"/>
                  <a:pt x="92532" y="3019747"/>
                </a:cubicBezTo>
                <a:cubicBezTo>
                  <a:pt x="120624" y="3018132"/>
                  <a:pt x="129343" y="3003495"/>
                  <a:pt x="144411" y="2993162"/>
                </a:cubicBezTo>
                <a:close/>
                <a:moveTo>
                  <a:pt x="984209" y="2987376"/>
                </a:moveTo>
                <a:cubicBezTo>
                  <a:pt x="988367" y="2986138"/>
                  <a:pt x="993479" y="2986702"/>
                  <a:pt x="996546" y="2988855"/>
                </a:cubicBezTo>
                <a:cubicBezTo>
                  <a:pt x="995040" y="2992408"/>
                  <a:pt x="993747" y="2996067"/>
                  <a:pt x="994932" y="3001449"/>
                </a:cubicBezTo>
                <a:cubicBezTo>
                  <a:pt x="984706" y="3006401"/>
                  <a:pt x="985460" y="2995205"/>
                  <a:pt x="977602" y="2996713"/>
                </a:cubicBezTo>
                <a:cubicBezTo>
                  <a:pt x="976849" y="2991654"/>
                  <a:pt x="980051" y="2988614"/>
                  <a:pt x="984209" y="2987376"/>
                </a:cubicBezTo>
                <a:close/>
                <a:moveTo>
                  <a:pt x="49694" y="2864861"/>
                </a:moveTo>
                <a:cubicBezTo>
                  <a:pt x="65409" y="2864001"/>
                  <a:pt x="69823" y="2890372"/>
                  <a:pt x="60566" y="2899413"/>
                </a:cubicBezTo>
                <a:cubicBezTo>
                  <a:pt x="46359" y="2897906"/>
                  <a:pt x="39900" y="2874549"/>
                  <a:pt x="49694" y="2864861"/>
                </a:cubicBezTo>
                <a:close/>
                <a:moveTo>
                  <a:pt x="1070813" y="2847748"/>
                </a:moveTo>
                <a:cubicBezTo>
                  <a:pt x="1072965" y="2858188"/>
                  <a:pt x="1073720" y="2870460"/>
                  <a:pt x="1080178" y="2874549"/>
                </a:cubicBezTo>
                <a:cubicBezTo>
                  <a:pt x="1101597" y="2871966"/>
                  <a:pt x="1132273" y="2862063"/>
                  <a:pt x="1134318" y="2900596"/>
                </a:cubicBezTo>
                <a:cubicBezTo>
                  <a:pt x="1118818" y="2905009"/>
                  <a:pt x="1113005" y="2915881"/>
                  <a:pt x="1102027" y="2923199"/>
                </a:cubicBezTo>
                <a:cubicBezTo>
                  <a:pt x="1087818" y="2929011"/>
                  <a:pt x="1090509" y="2909853"/>
                  <a:pt x="1079209" y="2911359"/>
                </a:cubicBezTo>
                <a:cubicBezTo>
                  <a:pt x="1069736" y="2910283"/>
                  <a:pt x="1065217" y="2901888"/>
                  <a:pt x="1059727" y="2894784"/>
                </a:cubicBezTo>
                <a:cubicBezTo>
                  <a:pt x="1068122" y="2882298"/>
                  <a:pt x="1051654" y="2853022"/>
                  <a:pt x="1070813" y="2847748"/>
                </a:cubicBezTo>
                <a:close/>
                <a:moveTo>
                  <a:pt x="355374" y="2841397"/>
                </a:moveTo>
                <a:cubicBezTo>
                  <a:pt x="355266" y="2844949"/>
                  <a:pt x="357527" y="2844842"/>
                  <a:pt x="360002" y="2844626"/>
                </a:cubicBezTo>
                <a:cubicBezTo>
                  <a:pt x="363231" y="2854744"/>
                  <a:pt x="357095" y="2858619"/>
                  <a:pt x="346656" y="2859479"/>
                </a:cubicBezTo>
                <a:cubicBezTo>
                  <a:pt x="343534" y="2849470"/>
                  <a:pt x="344719" y="2842259"/>
                  <a:pt x="355374" y="2841397"/>
                </a:cubicBezTo>
                <a:close/>
                <a:moveTo>
                  <a:pt x="968777" y="2827081"/>
                </a:moveTo>
                <a:cubicBezTo>
                  <a:pt x="975019" y="2827943"/>
                  <a:pt x="979862" y="2830849"/>
                  <a:pt x="986106" y="2831817"/>
                </a:cubicBezTo>
                <a:cubicBezTo>
                  <a:pt x="981154" y="2837523"/>
                  <a:pt x="984706" y="2849039"/>
                  <a:pt x="973512" y="2850653"/>
                </a:cubicBezTo>
                <a:cubicBezTo>
                  <a:pt x="970499" y="2841720"/>
                  <a:pt x="962535" y="2835908"/>
                  <a:pt x="968777" y="2827081"/>
                </a:cubicBezTo>
                <a:close/>
                <a:moveTo>
                  <a:pt x="1352169" y="2825036"/>
                </a:moveTo>
                <a:cubicBezTo>
                  <a:pt x="1363470" y="2834400"/>
                  <a:pt x="1359379" y="2855174"/>
                  <a:pt x="1360672" y="2868305"/>
                </a:cubicBezTo>
                <a:cubicBezTo>
                  <a:pt x="1337960" y="2871642"/>
                  <a:pt x="1322999" y="2863461"/>
                  <a:pt x="1321493" y="2835154"/>
                </a:cubicBezTo>
                <a:cubicBezTo>
                  <a:pt x="1326013" y="2827943"/>
                  <a:pt x="1340975" y="2827727"/>
                  <a:pt x="1352169" y="2825036"/>
                </a:cubicBezTo>
                <a:close/>
                <a:moveTo>
                  <a:pt x="1508451" y="2810721"/>
                </a:moveTo>
                <a:cubicBezTo>
                  <a:pt x="1516741" y="2819546"/>
                  <a:pt x="1522767" y="2850545"/>
                  <a:pt x="1518570" y="2861740"/>
                </a:cubicBezTo>
                <a:cubicBezTo>
                  <a:pt x="1510820" y="2865075"/>
                  <a:pt x="1509205" y="2858511"/>
                  <a:pt x="1505222" y="2856250"/>
                </a:cubicBezTo>
                <a:cubicBezTo>
                  <a:pt x="1495428" y="2850653"/>
                  <a:pt x="1479283" y="2848608"/>
                  <a:pt x="1478637" y="2824714"/>
                </a:cubicBezTo>
                <a:cubicBezTo>
                  <a:pt x="1483589" y="2816749"/>
                  <a:pt x="1493168" y="2811690"/>
                  <a:pt x="1508451" y="2810721"/>
                </a:cubicBezTo>
                <a:close/>
                <a:moveTo>
                  <a:pt x="1213430" y="2762609"/>
                </a:moveTo>
                <a:cubicBezTo>
                  <a:pt x="1222579" y="2768851"/>
                  <a:pt x="1220210" y="2784566"/>
                  <a:pt x="1219564" y="2794038"/>
                </a:cubicBezTo>
                <a:cubicBezTo>
                  <a:pt x="1208262" y="2794577"/>
                  <a:pt x="1192763" y="2765084"/>
                  <a:pt x="1213430" y="2762609"/>
                </a:cubicBezTo>
                <a:close/>
                <a:moveTo>
                  <a:pt x="1223398" y="2707570"/>
                </a:moveTo>
                <a:cubicBezTo>
                  <a:pt x="1228793" y="2705619"/>
                  <a:pt x="1235870" y="2706050"/>
                  <a:pt x="1239476" y="2708471"/>
                </a:cubicBezTo>
                <a:cubicBezTo>
                  <a:pt x="1241843" y="2714606"/>
                  <a:pt x="1236999" y="2716004"/>
                  <a:pt x="1237861" y="2721064"/>
                </a:cubicBezTo>
                <a:cubicBezTo>
                  <a:pt x="1227420" y="2726554"/>
                  <a:pt x="1226559" y="2717513"/>
                  <a:pt x="1217410" y="2720956"/>
                </a:cubicBezTo>
                <a:cubicBezTo>
                  <a:pt x="1214289" y="2713852"/>
                  <a:pt x="1218003" y="2709520"/>
                  <a:pt x="1223398" y="2707570"/>
                </a:cubicBezTo>
                <a:close/>
                <a:moveTo>
                  <a:pt x="0" y="2697625"/>
                </a:moveTo>
                <a:lnTo>
                  <a:pt x="9438" y="2706614"/>
                </a:lnTo>
                <a:cubicBezTo>
                  <a:pt x="16784" y="2710920"/>
                  <a:pt x="24937" y="2714014"/>
                  <a:pt x="33009" y="2717189"/>
                </a:cubicBezTo>
                <a:cubicBezTo>
                  <a:pt x="22353" y="2731612"/>
                  <a:pt x="18372" y="2750664"/>
                  <a:pt x="24184" y="2776065"/>
                </a:cubicBezTo>
                <a:cubicBezTo>
                  <a:pt x="14497" y="2782093"/>
                  <a:pt x="14281" y="2794471"/>
                  <a:pt x="9115" y="2803512"/>
                </a:cubicBezTo>
                <a:lnTo>
                  <a:pt x="0" y="2805313"/>
                </a:lnTo>
                <a:close/>
                <a:moveTo>
                  <a:pt x="1631460" y="2696351"/>
                </a:moveTo>
                <a:cubicBezTo>
                  <a:pt x="1635110" y="2697135"/>
                  <a:pt x="1638662" y="2699079"/>
                  <a:pt x="1642348" y="2702766"/>
                </a:cubicBezTo>
                <a:cubicBezTo>
                  <a:pt x="1641703" y="2711377"/>
                  <a:pt x="1634813" y="2715896"/>
                  <a:pt x="1639119" y="2727844"/>
                </a:cubicBezTo>
                <a:cubicBezTo>
                  <a:pt x="1624158" y="2734840"/>
                  <a:pt x="1604784" y="2738930"/>
                  <a:pt x="1603601" y="2755183"/>
                </a:cubicBezTo>
                <a:cubicBezTo>
                  <a:pt x="1591223" y="2754967"/>
                  <a:pt x="1589178" y="2739468"/>
                  <a:pt x="1579383" y="2735485"/>
                </a:cubicBezTo>
                <a:cubicBezTo>
                  <a:pt x="1581858" y="2724615"/>
                  <a:pt x="1585195" y="2714390"/>
                  <a:pt x="1589716" y="2704919"/>
                </a:cubicBezTo>
                <a:cubicBezTo>
                  <a:pt x="1602363" y="2703035"/>
                  <a:pt x="1611834" y="2698810"/>
                  <a:pt x="1619987" y="2696900"/>
                </a:cubicBezTo>
                <a:cubicBezTo>
                  <a:pt x="1624064" y="2695944"/>
                  <a:pt x="1627811" y="2695568"/>
                  <a:pt x="1631460" y="2696351"/>
                </a:cubicBezTo>
                <a:close/>
                <a:moveTo>
                  <a:pt x="1560985" y="2567730"/>
                </a:moveTo>
                <a:cubicBezTo>
                  <a:pt x="1576868" y="2569965"/>
                  <a:pt x="1586273" y="2586897"/>
                  <a:pt x="1584659" y="2595776"/>
                </a:cubicBezTo>
                <a:cubicBezTo>
                  <a:pt x="1579385" y="2603527"/>
                  <a:pt x="1562163" y="2603419"/>
                  <a:pt x="1550107" y="2606648"/>
                </a:cubicBezTo>
                <a:cubicBezTo>
                  <a:pt x="1542897" y="2601482"/>
                  <a:pt x="1538484" y="2578771"/>
                  <a:pt x="1543111" y="2571236"/>
                </a:cubicBezTo>
                <a:cubicBezTo>
                  <a:pt x="1549677" y="2567873"/>
                  <a:pt x="1555691" y="2566985"/>
                  <a:pt x="1560985" y="2567730"/>
                </a:cubicBezTo>
                <a:close/>
                <a:moveTo>
                  <a:pt x="85965" y="2551432"/>
                </a:moveTo>
                <a:cubicBezTo>
                  <a:pt x="92101" y="2555630"/>
                  <a:pt x="93932" y="2564995"/>
                  <a:pt x="89841" y="2571129"/>
                </a:cubicBezTo>
                <a:cubicBezTo>
                  <a:pt x="81984" y="2574466"/>
                  <a:pt x="78971" y="2570485"/>
                  <a:pt x="73373" y="2570269"/>
                </a:cubicBezTo>
                <a:cubicBezTo>
                  <a:pt x="71866" y="2560151"/>
                  <a:pt x="76064" y="2553907"/>
                  <a:pt x="85965" y="2551432"/>
                </a:cubicBezTo>
                <a:close/>
                <a:moveTo>
                  <a:pt x="123422" y="2531950"/>
                </a:moveTo>
                <a:cubicBezTo>
                  <a:pt x="128831" y="2529986"/>
                  <a:pt x="135908" y="2530389"/>
                  <a:pt x="139460" y="2532811"/>
                </a:cubicBezTo>
                <a:cubicBezTo>
                  <a:pt x="141829" y="2538947"/>
                  <a:pt x="137092" y="2540346"/>
                  <a:pt x="137846" y="2545405"/>
                </a:cubicBezTo>
                <a:cubicBezTo>
                  <a:pt x="127406" y="2550787"/>
                  <a:pt x="126544" y="2541852"/>
                  <a:pt x="117395" y="2545297"/>
                </a:cubicBezTo>
                <a:cubicBezTo>
                  <a:pt x="114274" y="2538247"/>
                  <a:pt x="118014" y="2533914"/>
                  <a:pt x="123422" y="2531950"/>
                </a:cubicBezTo>
                <a:close/>
                <a:moveTo>
                  <a:pt x="1803137" y="2431424"/>
                </a:moveTo>
                <a:cubicBezTo>
                  <a:pt x="1818122" y="2433190"/>
                  <a:pt x="1826053" y="2445521"/>
                  <a:pt x="1837920" y="2451979"/>
                </a:cubicBezTo>
                <a:cubicBezTo>
                  <a:pt x="1840611" y="2465109"/>
                  <a:pt x="1843194" y="2478241"/>
                  <a:pt x="1845777" y="2491372"/>
                </a:cubicBezTo>
                <a:cubicBezTo>
                  <a:pt x="1825650" y="2512038"/>
                  <a:pt x="1788946" y="2508270"/>
                  <a:pt x="1758486" y="2504396"/>
                </a:cubicBezTo>
                <a:cubicBezTo>
                  <a:pt x="1767205" y="2480716"/>
                  <a:pt x="1768173" y="2451763"/>
                  <a:pt x="1785395" y="2433789"/>
                </a:cubicBezTo>
                <a:cubicBezTo>
                  <a:pt x="1792364" y="2431421"/>
                  <a:pt x="1798143" y="2430835"/>
                  <a:pt x="1803137" y="2431424"/>
                </a:cubicBezTo>
                <a:close/>
                <a:moveTo>
                  <a:pt x="1694444" y="2427114"/>
                </a:moveTo>
                <a:cubicBezTo>
                  <a:pt x="1703271" y="2430881"/>
                  <a:pt x="1714571" y="2430989"/>
                  <a:pt x="1724259" y="2433572"/>
                </a:cubicBezTo>
                <a:cubicBezTo>
                  <a:pt x="1726412" y="2452085"/>
                  <a:pt x="1715862" y="2462096"/>
                  <a:pt x="1702947" y="2470383"/>
                </a:cubicBezTo>
                <a:cubicBezTo>
                  <a:pt x="1686802" y="2462848"/>
                  <a:pt x="1691968" y="2441107"/>
                  <a:pt x="1694444" y="2427114"/>
                </a:cubicBezTo>
                <a:close/>
                <a:moveTo>
                  <a:pt x="154527" y="2276859"/>
                </a:moveTo>
                <a:cubicBezTo>
                  <a:pt x="137737" y="2278044"/>
                  <a:pt x="150330" y="2299032"/>
                  <a:pt x="134831" y="2301077"/>
                </a:cubicBezTo>
                <a:cubicBezTo>
                  <a:pt x="136445" y="2308934"/>
                  <a:pt x="137952" y="2316792"/>
                  <a:pt x="139458" y="2324649"/>
                </a:cubicBezTo>
                <a:cubicBezTo>
                  <a:pt x="144626" y="2323681"/>
                  <a:pt x="149899" y="2322604"/>
                  <a:pt x="155173" y="2321528"/>
                </a:cubicBezTo>
                <a:cubicBezTo>
                  <a:pt x="153559" y="2306459"/>
                  <a:pt x="163892" y="2286438"/>
                  <a:pt x="154527" y="2276859"/>
                </a:cubicBezTo>
                <a:close/>
                <a:moveTo>
                  <a:pt x="1512326" y="2144575"/>
                </a:moveTo>
                <a:cubicBezTo>
                  <a:pt x="1530302" y="2141670"/>
                  <a:pt x="1536223" y="2165134"/>
                  <a:pt x="1516956" y="2168147"/>
                </a:cubicBezTo>
                <a:cubicBezTo>
                  <a:pt x="1507806" y="2162335"/>
                  <a:pt x="1512972" y="2154048"/>
                  <a:pt x="1512326" y="2144575"/>
                </a:cubicBezTo>
                <a:close/>
                <a:moveTo>
                  <a:pt x="1969556" y="2103675"/>
                </a:moveTo>
                <a:cubicBezTo>
                  <a:pt x="1979674" y="2102169"/>
                  <a:pt x="1979996" y="2115299"/>
                  <a:pt x="1982043" y="2125741"/>
                </a:cubicBezTo>
                <a:cubicBezTo>
                  <a:pt x="1965465" y="2130368"/>
                  <a:pt x="1968588" y="2113578"/>
                  <a:pt x="1969556" y="2103675"/>
                </a:cubicBezTo>
                <a:close/>
                <a:moveTo>
                  <a:pt x="2007659" y="1985924"/>
                </a:moveTo>
                <a:cubicBezTo>
                  <a:pt x="2028647" y="1979466"/>
                  <a:pt x="2042210" y="2005191"/>
                  <a:pt x="2030370" y="2018215"/>
                </a:cubicBezTo>
                <a:cubicBezTo>
                  <a:pt x="2015839" y="2021228"/>
                  <a:pt x="2006367" y="2016708"/>
                  <a:pt x="1996573" y="2012617"/>
                </a:cubicBezTo>
                <a:cubicBezTo>
                  <a:pt x="1995711" y="2000671"/>
                  <a:pt x="1999586" y="1991844"/>
                  <a:pt x="2007659" y="1985924"/>
                </a:cubicBezTo>
                <a:close/>
                <a:moveTo>
                  <a:pt x="1178986" y="1985711"/>
                </a:moveTo>
                <a:cubicBezTo>
                  <a:pt x="1165854" y="1988294"/>
                  <a:pt x="1152723" y="1990877"/>
                  <a:pt x="1139699" y="1993459"/>
                </a:cubicBezTo>
                <a:cubicBezTo>
                  <a:pt x="1133242" y="2004977"/>
                  <a:pt x="1127645" y="2017139"/>
                  <a:pt x="1122263" y="2029517"/>
                </a:cubicBezTo>
                <a:cubicBezTo>
                  <a:pt x="1114405" y="2031024"/>
                  <a:pt x="1106548" y="2032638"/>
                  <a:pt x="1098691" y="2034145"/>
                </a:cubicBezTo>
                <a:cubicBezTo>
                  <a:pt x="1093418" y="2045339"/>
                  <a:pt x="1102135" y="2066005"/>
                  <a:pt x="1089865" y="2072571"/>
                </a:cubicBezTo>
                <a:cubicBezTo>
                  <a:pt x="1067585" y="2076983"/>
                  <a:pt x="1045412" y="2081289"/>
                  <a:pt x="1023132" y="2085702"/>
                </a:cubicBezTo>
                <a:cubicBezTo>
                  <a:pt x="1009678" y="2083764"/>
                  <a:pt x="1016028" y="2052335"/>
                  <a:pt x="997300" y="2058147"/>
                </a:cubicBezTo>
                <a:cubicBezTo>
                  <a:pt x="979218" y="2075369"/>
                  <a:pt x="991918" y="2086778"/>
                  <a:pt x="1002574" y="2106045"/>
                </a:cubicBezTo>
                <a:cubicBezTo>
                  <a:pt x="1014629" y="2101631"/>
                  <a:pt x="1017859" y="2110350"/>
                  <a:pt x="1030881" y="2104538"/>
                </a:cubicBezTo>
                <a:cubicBezTo>
                  <a:pt x="1037339" y="2113687"/>
                  <a:pt x="1044335" y="2121760"/>
                  <a:pt x="1052086" y="2128970"/>
                </a:cubicBezTo>
                <a:cubicBezTo>
                  <a:pt x="1066079" y="2133492"/>
                  <a:pt x="1092663" y="2119391"/>
                  <a:pt x="1098367" y="2136183"/>
                </a:cubicBezTo>
                <a:cubicBezTo>
                  <a:pt x="1096861" y="2152220"/>
                  <a:pt x="1086852" y="2162552"/>
                  <a:pt x="1067693" y="2166751"/>
                </a:cubicBezTo>
                <a:cubicBezTo>
                  <a:pt x="1063926" y="2174499"/>
                  <a:pt x="1062634" y="2183756"/>
                  <a:pt x="1051117" y="2186339"/>
                </a:cubicBezTo>
                <a:cubicBezTo>
                  <a:pt x="1017751" y="2188922"/>
                  <a:pt x="1007633" y="2207220"/>
                  <a:pt x="988259" y="2219168"/>
                </a:cubicBezTo>
                <a:cubicBezTo>
                  <a:pt x="976957" y="2221859"/>
                  <a:pt x="962104" y="2222075"/>
                  <a:pt x="957583" y="2229286"/>
                </a:cubicBezTo>
                <a:cubicBezTo>
                  <a:pt x="955968" y="2253180"/>
                  <a:pt x="963611" y="2304090"/>
                  <a:pt x="979326" y="2318945"/>
                </a:cubicBezTo>
                <a:cubicBezTo>
                  <a:pt x="1001928" y="2317115"/>
                  <a:pt x="1008386" y="2304306"/>
                  <a:pt x="1019473" y="2294727"/>
                </a:cubicBezTo>
                <a:cubicBezTo>
                  <a:pt x="1026037" y="2277183"/>
                  <a:pt x="1005480" y="2258455"/>
                  <a:pt x="1018719" y="2249950"/>
                </a:cubicBezTo>
                <a:cubicBezTo>
                  <a:pt x="1034864" y="2244569"/>
                  <a:pt x="1022916" y="2281057"/>
                  <a:pt x="1039922" y="2274384"/>
                </a:cubicBezTo>
                <a:cubicBezTo>
                  <a:pt x="1045198" y="2282025"/>
                  <a:pt x="1054239" y="2263837"/>
                  <a:pt x="1047888" y="2252427"/>
                </a:cubicBezTo>
                <a:cubicBezTo>
                  <a:pt x="1061449" y="2237680"/>
                  <a:pt x="1066509" y="2217230"/>
                  <a:pt x="1083299" y="2204637"/>
                </a:cubicBezTo>
                <a:cubicBezTo>
                  <a:pt x="1105580" y="2193444"/>
                  <a:pt x="1114405" y="2173209"/>
                  <a:pt x="1140775" y="2164812"/>
                </a:cubicBezTo>
                <a:cubicBezTo>
                  <a:pt x="1137977" y="2141887"/>
                  <a:pt x="1121509" y="2139196"/>
                  <a:pt x="1109455" y="2130155"/>
                </a:cubicBezTo>
                <a:cubicBezTo>
                  <a:pt x="1152723" y="2092374"/>
                  <a:pt x="1192655" y="2139734"/>
                  <a:pt x="1233556" y="2138443"/>
                </a:cubicBezTo>
                <a:cubicBezTo>
                  <a:pt x="1229789" y="2131985"/>
                  <a:pt x="1241951" y="2119821"/>
                  <a:pt x="1229681" y="2118853"/>
                </a:cubicBezTo>
                <a:cubicBezTo>
                  <a:pt x="1226668" y="2111534"/>
                  <a:pt x="1213859" y="2118745"/>
                  <a:pt x="1214828" y="2105399"/>
                </a:cubicBezTo>
                <a:cubicBezTo>
                  <a:pt x="1211275" y="2088177"/>
                  <a:pt x="1204925" y="2069126"/>
                  <a:pt x="1218917" y="2063745"/>
                </a:cubicBezTo>
                <a:cubicBezTo>
                  <a:pt x="1226452" y="2071063"/>
                  <a:pt x="1240336" y="2069019"/>
                  <a:pt x="1243135" y="2083441"/>
                </a:cubicBezTo>
                <a:cubicBezTo>
                  <a:pt x="1249593" y="2097972"/>
                  <a:pt x="1236355" y="2099264"/>
                  <a:pt x="1236031" y="2109274"/>
                </a:cubicBezTo>
                <a:cubicBezTo>
                  <a:pt x="1252176" y="2107229"/>
                  <a:pt x="1264662" y="2110672"/>
                  <a:pt x="1280808" y="2108628"/>
                </a:cubicBezTo>
                <a:cubicBezTo>
                  <a:pt x="1285651" y="2123374"/>
                  <a:pt x="1303733" y="2118423"/>
                  <a:pt x="1312882" y="2126710"/>
                </a:cubicBezTo>
                <a:cubicBezTo>
                  <a:pt x="1311914" y="2135536"/>
                  <a:pt x="1305886" y="2146300"/>
                  <a:pt x="1313635" y="2151036"/>
                </a:cubicBezTo>
                <a:cubicBezTo>
                  <a:pt x="1333439" y="2148669"/>
                  <a:pt x="1340005" y="2134460"/>
                  <a:pt x="1340436" y="2121328"/>
                </a:cubicBezTo>
                <a:cubicBezTo>
                  <a:pt x="1340974" y="2101523"/>
                  <a:pt x="1319664" y="2087639"/>
                  <a:pt x="1314711" y="2073324"/>
                </a:cubicBezTo>
                <a:cubicBezTo>
                  <a:pt x="1325691" y="2058471"/>
                  <a:pt x="1333117" y="2037052"/>
                  <a:pt x="1319448" y="2015095"/>
                </a:cubicBezTo>
                <a:cubicBezTo>
                  <a:pt x="1296415" y="2022305"/>
                  <a:pt x="1288342" y="2039743"/>
                  <a:pt x="1254975" y="2040065"/>
                </a:cubicBezTo>
                <a:cubicBezTo>
                  <a:pt x="1243243" y="2028871"/>
                  <a:pt x="1234416" y="2013048"/>
                  <a:pt x="1226022" y="1996797"/>
                </a:cubicBezTo>
                <a:cubicBezTo>
                  <a:pt x="1207293" y="1997657"/>
                  <a:pt x="1194915" y="1988940"/>
                  <a:pt x="1178986" y="1985711"/>
                </a:cubicBezTo>
                <a:close/>
                <a:moveTo>
                  <a:pt x="1947907" y="1871160"/>
                </a:moveTo>
                <a:cubicBezTo>
                  <a:pt x="1953383" y="1870757"/>
                  <a:pt x="1959008" y="1873716"/>
                  <a:pt x="1958576" y="1881304"/>
                </a:cubicBezTo>
                <a:cubicBezTo>
                  <a:pt x="1949751" y="1884318"/>
                  <a:pt x="1943401" y="1883672"/>
                  <a:pt x="1938126" y="1881196"/>
                </a:cubicBezTo>
                <a:cubicBezTo>
                  <a:pt x="1937103" y="1875331"/>
                  <a:pt x="1942431" y="1871564"/>
                  <a:pt x="1947907" y="1871160"/>
                </a:cubicBezTo>
                <a:close/>
                <a:moveTo>
                  <a:pt x="1028620" y="1843741"/>
                </a:moveTo>
                <a:cubicBezTo>
                  <a:pt x="1027652" y="1863652"/>
                  <a:pt x="1014629" y="1875386"/>
                  <a:pt x="1000207" y="1886041"/>
                </a:cubicBezTo>
                <a:cubicBezTo>
                  <a:pt x="997408" y="1909183"/>
                  <a:pt x="987935" y="1927803"/>
                  <a:pt x="970177" y="1940934"/>
                </a:cubicBezTo>
                <a:cubicBezTo>
                  <a:pt x="973728" y="1956003"/>
                  <a:pt x="973944" y="1976023"/>
                  <a:pt x="985784" y="1978606"/>
                </a:cubicBezTo>
                <a:cubicBezTo>
                  <a:pt x="991488" y="1959340"/>
                  <a:pt x="1030451" y="1957187"/>
                  <a:pt x="1051010" y="1957617"/>
                </a:cubicBezTo>
                <a:cubicBezTo>
                  <a:pt x="1082009" y="1934906"/>
                  <a:pt x="1070168" y="1850306"/>
                  <a:pt x="1028620" y="1843741"/>
                </a:cubicBezTo>
                <a:close/>
                <a:moveTo>
                  <a:pt x="1096969" y="1838360"/>
                </a:moveTo>
                <a:cubicBezTo>
                  <a:pt x="1092017" y="1872587"/>
                  <a:pt x="1112468" y="1923820"/>
                  <a:pt x="1103641" y="1955465"/>
                </a:cubicBezTo>
                <a:cubicBezTo>
                  <a:pt x="1119680" y="1974193"/>
                  <a:pt x="1152077" y="1963753"/>
                  <a:pt x="1157889" y="1940719"/>
                </a:cubicBezTo>
                <a:cubicBezTo>
                  <a:pt x="1141422" y="1936520"/>
                  <a:pt x="1140024" y="1909719"/>
                  <a:pt x="1135286" y="1887978"/>
                </a:cubicBezTo>
                <a:cubicBezTo>
                  <a:pt x="1120325" y="1874632"/>
                  <a:pt x="1115913" y="1845678"/>
                  <a:pt x="1096969" y="1838360"/>
                </a:cubicBezTo>
                <a:close/>
                <a:moveTo>
                  <a:pt x="1660215" y="1837929"/>
                </a:moveTo>
                <a:cubicBezTo>
                  <a:pt x="1639873" y="1841373"/>
                  <a:pt x="1632446" y="1853535"/>
                  <a:pt x="1634169" y="1871619"/>
                </a:cubicBezTo>
                <a:cubicBezTo>
                  <a:pt x="1640305" y="1876030"/>
                  <a:pt x="1652036" y="1872157"/>
                  <a:pt x="1662477" y="1870110"/>
                </a:cubicBezTo>
                <a:cubicBezTo>
                  <a:pt x="1667428" y="1863114"/>
                  <a:pt x="1662046" y="1849337"/>
                  <a:pt x="1660215" y="1837929"/>
                </a:cubicBezTo>
                <a:close/>
                <a:moveTo>
                  <a:pt x="1991729" y="1821782"/>
                </a:moveTo>
                <a:cubicBezTo>
                  <a:pt x="1999156" y="1826411"/>
                  <a:pt x="2001847" y="1842987"/>
                  <a:pt x="1987746" y="1842987"/>
                </a:cubicBezTo>
                <a:cubicBezTo>
                  <a:pt x="1980319" y="1838357"/>
                  <a:pt x="1977520" y="1821674"/>
                  <a:pt x="1991729" y="1821782"/>
                </a:cubicBezTo>
                <a:close/>
                <a:moveTo>
                  <a:pt x="798944" y="1772783"/>
                </a:moveTo>
                <a:cubicBezTo>
                  <a:pt x="794625" y="1774425"/>
                  <a:pt x="792042" y="1779053"/>
                  <a:pt x="793118" y="1787987"/>
                </a:cubicBezTo>
                <a:cubicBezTo>
                  <a:pt x="805066" y="1798320"/>
                  <a:pt x="811094" y="1787557"/>
                  <a:pt x="815184" y="1775501"/>
                </a:cubicBezTo>
                <a:cubicBezTo>
                  <a:pt x="809318" y="1772487"/>
                  <a:pt x="803263" y="1771142"/>
                  <a:pt x="798944" y="1772783"/>
                </a:cubicBezTo>
                <a:close/>
                <a:moveTo>
                  <a:pt x="836387" y="1759033"/>
                </a:moveTo>
                <a:cubicBezTo>
                  <a:pt x="823578" y="1760432"/>
                  <a:pt x="825517" y="1779052"/>
                  <a:pt x="833158" y="1784112"/>
                </a:cubicBezTo>
                <a:cubicBezTo>
                  <a:pt x="848657" y="1784542"/>
                  <a:pt x="843599" y="1763877"/>
                  <a:pt x="836387" y="1759033"/>
                </a:cubicBezTo>
                <a:close/>
                <a:moveTo>
                  <a:pt x="171776" y="1735306"/>
                </a:moveTo>
                <a:cubicBezTo>
                  <a:pt x="179399" y="1737430"/>
                  <a:pt x="182164" y="1747864"/>
                  <a:pt x="178208" y="1753757"/>
                </a:cubicBezTo>
                <a:cubicBezTo>
                  <a:pt x="166261" y="1757955"/>
                  <a:pt x="164000" y="1747838"/>
                  <a:pt x="162601" y="1736428"/>
                </a:cubicBezTo>
                <a:cubicBezTo>
                  <a:pt x="166153" y="1734813"/>
                  <a:pt x="169235" y="1734598"/>
                  <a:pt x="171776" y="1735306"/>
                </a:cubicBezTo>
                <a:close/>
                <a:moveTo>
                  <a:pt x="151084" y="1656996"/>
                </a:moveTo>
                <a:cubicBezTo>
                  <a:pt x="151514" y="1689394"/>
                  <a:pt x="169704" y="1726959"/>
                  <a:pt x="135046" y="1741812"/>
                </a:cubicBezTo>
                <a:cubicBezTo>
                  <a:pt x="109106" y="1727173"/>
                  <a:pt x="91346" y="1760862"/>
                  <a:pt x="113734" y="1778622"/>
                </a:cubicBezTo>
                <a:cubicBezTo>
                  <a:pt x="133646" y="1778408"/>
                  <a:pt x="129665" y="1762046"/>
                  <a:pt x="151514" y="1763015"/>
                </a:cubicBezTo>
                <a:cubicBezTo>
                  <a:pt x="163246" y="1760754"/>
                  <a:pt x="166905" y="1770549"/>
                  <a:pt x="177346" y="1770119"/>
                </a:cubicBezTo>
                <a:cubicBezTo>
                  <a:pt x="180252" y="1764091"/>
                  <a:pt x="181544" y="1756989"/>
                  <a:pt x="186064" y="1752037"/>
                </a:cubicBezTo>
                <a:cubicBezTo>
                  <a:pt x="197581" y="1741596"/>
                  <a:pt x="205976" y="1729003"/>
                  <a:pt x="211358" y="1714473"/>
                </a:cubicBezTo>
                <a:cubicBezTo>
                  <a:pt x="186495" y="1705216"/>
                  <a:pt x="208667" y="1679599"/>
                  <a:pt x="213080" y="1660979"/>
                </a:cubicBezTo>
                <a:cubicBezTo>
                  <a:pt x="201887" y="1659148"/>
                  <a:pt x="188002" y="1661193"/>
                  <a:pt x="173041" y="1664960"/>
                </a:cubicBezTo>
                <a:cubicBezTo>
                  <a:pt x="163568" y="1665607"/>
                  <a:pt x="163032" y="1652798"/>
                  <a:pt x="151084" y="1656996"/>
                </a:cubicBezTo>
                <a:close/>
                <a:moveTo>
                  <a:pt x="1598973" y="1547855"/>
                </a:moveTo>
                <a:cubicBezTo>
                  <a:pt x="1606507" y="1560555"/>
                  <a:pt x="1613180" y="1574332"/>
                  <a:pt x="1616193" y="1593492"/>
                </a:cubicBezTo>
                <a:cubicBezTo>
                  <a:pt x="1603709" y="1595106"/>
                  <a:pt x="1587886" y="1601779"/>
                  <a:pt x="1580029" y="1596505"/>
                </a:cubicBezTo>
                <a:cubicBezTo>
                  <a:pt x="1575723" y="1584557"/>
                  <a:pt x="1581751" y="1579499"/>
                  <a:pt x="1587886" y="1574548"/>
                </a:cubicBezTo>
                <a:cubicBezTo>
                  <a:pt x="1589932" y="1564538"/>
                  <a:pt x="1584226" y="1549361"/>
                  <a:pt x="1598973" y="1547855"/>
                </a:cubicBezTo>
                <a:close/>
                <a:moveTo>
                  <a:pt x="1216496" y="1528018"/>
                </a:moveTo>
                <a:cubicBezTo>
                  <a:pt x="1196496" y="1533648"/>
                  <a:pt x="1185336" y="1554475"/>
                  <a:pt x="1164671" y="1559803"/>
                </a:cubicBezTo>
                <a:cubicBezTo>
                  <a:pt x="1160258" y="1579392"/>
                  <a:pt x="1162194" y="1599413"/>
                  <a:pt x="1178663" y="1610068"/>
                </a:cubicBezTo>
                <a:cubicBezTo>
                  <a:pt x="1200835" y="1610176"/>
                  <a:pt x="1201589" y="1595860"/>
                  <a:pt x="1215688" y="1590586"/>
                </a:cubicBezTo>
                <a:cubicBezTo>
                  <a:pt x="1224408" y="1607377"/>
                  <a:pt x="1235171" y="1601349"/>
                  <a:pt x="1253361" y="1595429"/>
                </a:cubicBezTo>
                <a:cubicBezTo>
                  <a:pt x="1255297" y="1578640"/>
                  <a:pt x="1250347" y="1542582"/>
                  <a:pt x="1240122" y="1528589"/>
                </a:cubicBezTo>
                <a:cubicBezTo>
                  <a:pt x="1230812" y="1525952"/>
                  <a:pt x="1223164" y="1526141"/>
                  <a:pt x="1216496" y="1528018"/>
                </a:cubicBezTo>
                <a:close/>
                <a:moveTo>
                  <a:pt x="244094" y="1523470"/>
                </a:moveTo>
                <a:cubicBezTo>
                  <a:pt x="238664" y="1522946"/>
                  <a:pt x="233235" y="1523935"/>
                  <a:pt x="227611" y="1527729"/>
                </a:cubicBezTo>
                <a:cubicBezTo>
                  <a:pt x="227933" y="1550869"/>
                  <a:pt x="247954" y="1544842"/>
                  <a:pt x="251075" y="1563893"/>
                </a:cubicBezTo>
                <a:cubicBezTo>
                  <a:pt x="254734" y="1582191"/>
                  <a:pt x="258287" y="1600595"/>
                  <a:pt x="261947" y="1618893"/>
                </a:cubicBezTo>
                <a:cubicBezTo>
                  <a:pt x="248814" y="1636223"/>
                  <a:pt x="242572" y="1658180"/>
                  <a:pt x="237406" y="1680891"/>
                </a:cubicBezTo>
                <a:cubicBezTo>
                  <a:pt x="274539" y="1687026"/>
                  <a:pt x="295852" y="1654629"/>
                  <a:pt x="328572" y="1646664"/>
                </a:cubicBezTo>
                <a:cubicBezTo>
                  <a:pt x="319746" y="1619325"/>
                  <a:pt x="294882" y="1615558"/>
                  <a:pt x="291114" y="1580576"/>
                </a:cubicBezTo>
                <a:cubicBezTo>
                  <a:pt x="294343" y="1567982"/>
                  <a:pt x="321682" y="1571535"/>
                  <a:pt x="318669" y="1554744"/>
                </a:cubicBezTo>
                <a:cubicBezTo>
                  <a:pt x="318131" y="1552053"/>
                  <a:pt x="317593" y="1549470"/>
                  <a:pt x="317163" y="1546779"/>
                </a:cubicBezTo>
                <a:cubicBezTo>
                  <a:pt x="309520" y="1544626"/>
                  <a:pt x="303278" y="1540429"/>
                  <a:pt x="298327" y="1534185"/>
                </a:cubicBezTo>
                <a:cubicBezTo>
                  <a:pt x="276692" y="1540240"/>
                  <a:pt x="260386" y="1525044"/>
                  <a:pt x="244094" y="1523470"/>
                </a:cubicBezTo>
                <a:close/>
                <a:moveTo>
                  <a:pt x="560630" y="1519332"/>
                </a:moveTo>
                <a:cubicBezTo>
                  <a:pt x="564612" y="1537200"/>
                  <a:pt x="588830" y="1524822"/>
                  <a:pt x="587323" y="1550868"/>
                </a:cubicBezTo>
                <a:cubicBezTo>
                  <a:pt x="571286" y="1571749"/>
                  <a:pt x="546960" y="1581759"/>
                  <a:pt x="511765" y="1582083"/>
                </a:cubicBezTo>
                <a:cubicBezTo>
                  <a:pt x="504230" y="1572934"/>
                  <a:pt x="494973" y="1566583"/>
                  <a:pt x="486686" y="1558403"/>
                </a:cubicBezTo>
                <a:cubicBezTo>
                  <a:pt x="487117" y="1545056"/>
                  <a:pt x="498418" y="1538920"/>
                  <a:pt x="500893" y="1526974"/>
                </a:cubicBezTo>
                <a:cubicBezTo>
                  <a:pt x="512303" y="1530203"/>
                  <a:pt x="529955" y="1524283"/>
                  <a:pt x="535445" y="1536446"/>
                </a:cubicBezTo>
                <a:cubicBezTo>
                  <a:pt x="553526" y="1537200"/>
                  <a:pt x="545777" y="1520624"/>
                  <a:pt x="560630" y="1519332"/>
                </a:cubicBezTo>
                <a:close/>
                <a:moveTo>
                  <a:pt x="1147664" y="1452922"/>
                </a:moveTo>
                <a:cubicBezTo>
                  <a:pt x="1143144" y="1463578"/>
                  <a:pt x="1140883" y="1475634"/>
                  <a:pt x="1128828" y="1481123"/>
                </a:cubicBezTo>
                <a:cubicBezTo>
                  <a:pt x="1134317" y="1499097"/>
                  <a:pt x="1138515" y="1505770"/>
                  <a:pt x="1132595" y="1521163"/>
                </a:cubicBezTo>
                <a:cubicBezTo>
                  <a:pt x="1142928" y="1531388"/>
                  <a:pt x="1173926" y="1524068"/>
                  <a:pt x="1175003" y="1508677"/>
                </a:cubicBezTo>
                <a:cubicBezTo>
                  <a:pt x="1162518" y="1505448"/>
                  <a:pt x="1158319" y="1489626"/>
                  <a:pt x="1149170" y="1481230"/>
                </a:cubicBezTo>
                <a:cubicBezTo>
                  <a:pt x="1160150" y="1478647"/>
                  <a:pt x="1162733" y="1452922"/>
                  <a:pt x="1147664" y="1452922"/>
                </a:cubicBezTo>
                <a:close/>
                <a:moveTo>
                  <a:pt x="1592931" y="1333596"/>
                </a:moveTo>
                <a:cubicBezTo>
                  <a:pt x="1610893" y="1332238"/>
                  <a:pt x="1626419" y="1334471"/>
                  <a:pt x="1636644" y="1344534"/>
                </a:cubicBezTo>
                <a:cubicBezTo>
                  <a:pt x="1636860" y="1373058"/>
                  <a:pt x="1655803" y="1373596"/>
                  <a:pt x="1662369" y="1392540"/>
                </a:cubicBezTo>
                <a:cubicBezTo>
                  <a:pt x="1663445" y="1412559"/>
                  <a:pt x="1646117" y="1420309"/>
                  <a:pt x="1656665" y="1446680"/>
                </a:cubicBezTo>
                <a:cubicBezTo>
                  <a:pt x="1648054" y="1460241"/>
                  <a:pt x="1640519" y="1474449"/>
                  <a:pt x="1641596" y="1494576"/>
                </a:cubicBezTo>
                <a:cubicBezTo>
                  <a:pt x="1620607" y="1502111"/>
                  <a:pt x="1609951" y="1516641"/>
                  <a:pt x="1595098" y="1528159"/>
                </a:cubicBezTo>
                <a:cubicBezTo>
                  <a:pt x="1552044" y="1539891"/>
                  <a:pt x="1533425" y="1514919"/>
                  <a:pt x="1508021" y="1500388"/>
                </a:cubicBezTo>
                <a:cubicBezTo>
                  <a:pt x="1504686" y="1483382"/>
                  <a:pt x="1501349" y="1466269"/>
                  <a:pt x="1498012" y="1449263"/>
                </a:cubicBezTo>
                <a:cubicBezTo>
                  <a:pt x="1498228" y="1433548"/>
                  <a:pt x="1511790" y="1426767"/>
                  <a:pt x="1505977" y="1406855"/>
                </a:cubicBezTo>
                <a:cubicBezTo>
                  <a:pt x="1520723" y="1399644"/>
                  <a:pt x="1517494" y="1380486"/>
                  <a:pt x="1532025" y="1373166"/>
                </a:cubicBezTo>
                <a:cubicBezTo>
                  <a:pt x="1529335" y="1361218"/>
                  <a:pt x="1533208" y="1353577"/>
                  <a:pt x="1534608" y="1344212"/>
                </a:cubicBezTo>
                <a:cubicBezTo>
                  <a:pt x="1554574" y="1339907"/>
                  <a:pt x="1574970" y="1334955"/>
                  <a:pt x="1592931" y="1333596"/>
                </a:cubicBezTo>
                <a:close/>
                <a:moveTo>
                  <a:pt x="1398612" y="1300230"/>
                </a:moveTo>
                <a:cubicBezTo>
                  <a:pt x="1403187" y="1301024"/>
                  <a:pt x="1407438" y="1302343"/>
                  <a:pt x="1412120" y="1302988"/>
                </a:cubicBezTo>
                <a:cubicBezTo>
                  <a:pt x="1413842" y="1322040"/>
                  <a:pt x="1403725" y="1340661"/>
                  <a:pt x="1381445" y="1333556"/>
                </a:cubicBezTo>
                <a:cubicBezTo>
                  <a:pt x="1376602" y="1318918"/>
                  <a:pt x="1377570" y="1308262"/>
                  <a:pt x="1383166" y="1300619"/>
                </a:cubicBezTo>
                <a:cubicBezTo>
                  <a:pt x="1389141" y="1299167"/>
                  <a:pt x="1394038" y="1299436"/>
                  <a:pt x="1398612" y="1300230"/>
                </a:cubicBezTo>
                <a:close/>
                <a:moveTo>
                  <a:pt x="470433" y="1267793"/>
                </a:moveTo>
                <a:cubicBezTo>
                  <a:pt x="435452" y="1262627"/>
                  <a:pt x="426517" y="1294916"/>
                  <a:pt x="400363" y="1306002"/>
                </a:cubicBezTo>
                <a:cubicBezTo>
                  <a:pt x="403808" y="1338078"/>
                  <a:pt x="426087" y="1342167"/>
                  <a:pt x="439433" y="1359497"/>
                </a:cubicBezTo>
                <a:cubicBezTo>
                  <a:pt x="452996" y="1363156"/>
                  <a:pt x="477536" y="1350240"/>
                  <a:pt x="484964" y="1362726"/>
                </a:cubicBezTo>
                <a:cubicBezTo>
                  <a:pt x="479151" y="1399752"/>
                  <a:pt x="415755" y="1398136"/>
                  <a:pt x="371733" y="1409546"/>
                </a:cubicBezTo>
                <a:cubicBezTo>
                  <a:pt x="367966" y="1422892"/>
                  <a:pt x="358925" y="1432795"/>
                  <a:pt x="349560" y="1442483"/>
                </a:cubicBezTo>
                <a:cubicBezTo>
                  <a:pt x="361507" y="1468637"/>
                  <a:pt x="367750" y="1503511"/>
                  <a:pt x="379159" y="1530528"/>
                </a:cubicBezTo>
                <a:cubicBezTo>
                  <a:pt x="392936" y="1532032"/>
                  <a:pt x="409943" y="1528589"/>
                  <a:pt x="420813" y="1534509"/>
                </a:cubicBezTo>
                <a:cubicBezTo>
                  <a:pt x="426625" y="1548824"/>
                  <a:pt x="438357" y="1572073"/>
                  <a:pt x="421459" y="1579284"/>
                </a:cubicBezTo>
                <a:cubicBezTo>
                  <a:pt x="414033" y="1575087"/>
                  <a:pt x="412849" y="1561526"/>
                  <a:pt x="398748" y="1567446"/>
                </a:cubicBezTo>
                <a:cubicBezTo>
                  <a:pt x="392830" y="1600919"/>
                  <a:pt x="423720" y="1620832"/>
                  <a:pt x="434590" y="1646126"/>
                </a:cubicBezTo>
                <a:cubicBezTo>
                  <a:pt x="466020" y="1639774"/>
                  <a:pt x="504983" y="1647525"/>
                  <a:pt x="525003" y="1628366"/>
                </a:cubicBezTo>
                <a:cubicBezTo>
                  <a:pt x="536520" y="1631487"/>
                  <a:pt x="535335" y="1653552"/>
                  <a:pt x="543732" y="1661409"/>
                </a:cubicBezTo>
                <a:cubicBezTo>
                  <a:pt x="567734" y="1657858"/>
                  <a:pt x="596041" y="1647847"/>
                  <a:pt x="615199" y="1651400"/>
                </a:cubicBezTo>
                <a:cubicBezTo>
                  <a:pt x="616922" y="1660655"/>
                  <a:pt x="624242" y="1661625"/>
                  <a:pt x="623810" y="1674217"/>
                </a:cubicBezTo>
                <a:cubicBezTo>
                  <a:pt x="628762" y="1682074"/>
                  <a:pt x="640386" y="1680029"/>
                  <a:pt x="643401" y="1690793"/>
                </a:cubicBezTo>
                <a:cubicBezTo>
                  <a:pt x="624134" y="1708875"/>
                  <a:pt x="641892" y="1734599"/>
                  <a:pt x="640816" y="1760648"/>
                </a:cubicBezTo>
                <a:cubicBezTo>
                  <a:pt x="654809" y="1769797"/>
                  <a:pt x="680857" y="1761832"/>
                  <a:pt x="691943" y="1750637"/>
                </a:cubicBezTo>
                <a:cubicBezTo>
                  <a:pt x="699261" y="1770119"/>
                  <a:pt x="728539" y="1757203"/>
                  <a:pt x="746943" y="1760218"/>
                </a:cubicBezTo>
                <a:cubicBezTo>
                  <a:pt x="744146" y="1727065"/>
                  <a:pt x="719928" y="1725882"/>
                  <a:pt x="707764" y="1706724"/>
                </a:cubicBezTo>
                <a:cubicBezTo>
                  <a:pt x="712716" y="1699834"/>
                  <a:pt x="707334" y="1685949"/>
                  <a:pt x="705505" y="1674541"/>
                </a:cubicBezTo>
                <a:cubicBezTo>
                  <a:pt x="712608" y="1662163"/>
                  <a:pt x="716807" y="1647955"/>
                  <a:pt x="717451" y="1631379"/>
                </a:cubicBezTo>
                <a:cubicBezTo>
                  <a:pt x="710133" y="1628688"/>
                  <a:pt x="711101" y="1613727"/>
                  <a:pt x="701846" y="1614050"/>
                </a:cubicBezTo>
                <a:cubicBezTo>
                  <a:pt x="685485" y="1614481"/>
                  <a:pt x="695388" y="1632564"/>
                  <a:pt x="681287" y="1634392"/>
                </a:cubicBezTo>
                <a:cubicBezTo>
                  <a:pt x="670740" y="1636439"/>
                  <a:pt x="660298" y="1638483"/>
                  <a:pt x="649859" y="1640636"/>
                </a:cubicBezTo>
                <a:cubicBezTo>
                  <a:pt x="639095" y="1636977"/>
                  <a:pt x="625211" y="1620077"/>
                  <a:pt x="612186" y="1635793"/>
                </a:cubicBezTo>
                <a:cubicBezTo>
                  <a:pt x="608097" y="1626644"/>
                  <a:pt x="595289" y="1630411"/>
                  <a:pt x="595719" y="1614481"/>
                </a:cubicBezTo>
                <a:cubicBezTo>
                  <a:pt x="592382" y="1600811"/>
                  <a:pt x="607127" y="1599413"/>
                  <a:pt x="611540" y="1591018"/>
                </a:cubicBezTo>
                <a:cubicBezTo>
                  <a:pt x="609818" y="1576593"/>
                  <a:pt x="593888" y="1583375"/>
                  <a:pt x="591197" y="1570459"/>
                </a:cubicBezTo>
                <a:cubicBezTo>
                  <a:pt x="605190" y="1556466"/>
                  <a:pt x="610034" y="1526114"/>
                  <a:pt x="591413" y="1509215"/>
                </a:cubicBezTo>
                <a:cubicBezTo>
                  <a:pt x="579250" y="1510291"/>
                  <a:pt x="561706" y="1519656"/>
                  <a:pt x="558477" y="1507600"/>
                </a:cubicBezTo>
                <a:cubicBezTo>
                  <a:pt x="561598" y="1496084"/>
                  <a:pt x="583663" y="1497267"/>
                  <a:pt x="591521" y="1488872"/>
                </a:cubicBezTo>
                <a:cubicBezTo>
                  <a:pt x="591844" y="1469714"/>
                  <a:pt x="573223" y="1478863"/>
                  <a:pt x="573546" y="1459812"/>
                </a:cubicBezTo>
                <a:cubicBezTo>
                  <a:pt x="575052" y="1440868"/>
                  <a:pt x="602929" y="1439361"/>
                  <a:pt x="613693" y="1435594"/>
                </a:cubicBezTo>
                <a:cubicBezTo>
                  <a:pt x="625103" y="1409440"/>
                  <a:pt x="596041" y="1406102"/>
                  <a:pt x="591844" y="1386836"/>
                </a:cubicBezTo>
                <a:cubicBezTo>
                  <a:pt x="590121" y="1362940"/>
                  <a:pt x="605728" y="1350670"/>
                  <a:pt x="595181" y="1320856"/>
                </a:cubicBezTo>
                <a:cubicBezTo>
                  <a:pt x="575376" y="1311383"/>
                  <a:pt x="564182" y="1288996"/>
                  <a:pt x="530061" y="1300944"/>
                </a:cubicBezTo>
                <a:cubicBezTo>
                  <a:pt x="519944" y="1293947"/>
                  <a:pt x="506059" y="1292763"/>
                  <a:pt x="488408" y="1296854"/>
                </a:cubicBezTo>
                <a:cubicBezTo>
                  <a:pt x="481627" y="1288351"/>
                  <a:pt x="478720" y="1274035"/>
                  <a:pt x="470433" y="1267793"/>
                </a:cubicBezTo>
                <a:close/>
                <a:moveTo>
                  <a:pt x="1334518" y="1261118"/>
                </a:moveTo>
                <a:cubicBezTo>
                  <a:pt x="1335272" y="1265101"/>
                  <a:pt x="1336025" y="1268975"/>
                  <a:pt x="1336885" y="1272958"/>
                </a:cubicBezTo>
                <a:cubicBezTo>
                  <a:pt x="1318373" y="1286626"/>
                  <a:pt x="1329997" y="1320639"/>
                  <a:pt x="1312345" y="1334954"/>
                </a:cubicBezTo>
                <a:cubicBezTo>
                  <a:pt x="1271445" y="1344319"/>
                  <a:pt x="1245288" y="1319133"/>
                  <a:pt x="1248087" y="1278231"/>
                </a:cubicBezTo>
                <a:cubicBezTo>
                  <a:pt x="1267246" y="1259181"/>
                  <a:pt x="1307501" y="1261980"/>
                  <a:pt x="1334518" y="1261118"/>
                </a:cubicBezTo>
                <a:close/>
                <a:moveTo>
                  <a:pt x="1247360" y="1133452"/>
                </a:moveTo>
                <a:cubicBezTo>
                  <a:pt x="1249728" y="1133815"/>
                  <a:pt x="1251961" y="1135510"/>
                  <a:pt x="1257128" y="1137447"/>
                </a:cubicBezTo>
                <a:cubicBezTo>
                  <a:pt x="1254115" y="1143367"/>
                  <a:pt x="1256052" y="1152731"/>
                  <a:pt x="1253146" y="1158651"/>
                </a:cubicBezTo>
                <a:cubicBezTo>
                  <a:pt x="1246902" y="1152839"/>
                  <a:pt x="1237861" y="1151010"/>
                  <a:pt x="1236785" y="1137447"/>
                </a:cubicBezTo>
                <a:cubicBezTo>
                  <a:pt x="1242490" y="1134057"/>
                  <a:pt x="1244992" y="1133088"/>
                  <a:pt x="1247360" y="1133452"/>
                </a:cubicBezTo>
                <a:close/>
                <a:moveTo>
                  <a:pt x="783647" y="1116459"/>
                </a:moveTo>
                <a:cubicBezTo>
                  <a:pt x="765779" y="1124639"/>
                  <a:pt x="749634" y="1113662"/>
                  <a:pt x="740379" y="1124963"/>
                </a:cubicBezTo>
                <a:cubicBezTo>
                  <a:pt x="746405" y="1146059"/>
                  <a:pt x="765133" y="1148857"/>
                  <a:pt x="776327" y="1162634"/>
                </a:cubicBezTo>
                <a:cubicBezTo>
                  <a:pt x="779664" y="1179532"/>
                  <a:pt x="790643" y="1181686"/>
                  <a:pt x="797532" y="1187068"/>
                </a:cubicBezTo>
                <a:cubicBezTo>
                  <a:pt x="812062" y="1198584"/>
                  <a:pt x="821642" y="1216452"/>
                  <a:pt x="839832" y="1215483"/>
                </a:cubicBezTo>
                <a:cubicBezTo>
                  <a:pt x="858882" y="1224092"/>
                  <a:pt x="867387" y="1201275"/>
                  <a:pt x="890096" y="1201491"/>
                </a:cubicBezTo>
                <a:cubicBezTo>
                  <a:pt x="887298" y="1184807"/>
                  <a:pt x="910331" y="1185560"/>
                  <a:pt x="903551" y="1166185"/>
                </a:cubicBezTo>
                <a:cubicBezTo>
                  <a:pt x="891389" y="1165755"/>
                  <a:pt x="885145" y="1156500"/>
                  <a:pt x="876104" y="1151226"/>
                </a:cubicBezTo>
                <a:cubicBezTo>
                  <a:pt x="862973" y="1153809"/>
                  <a:pt x="849841" y="1156392"/>
                  <a:pt x="836819" y="1158975"/>
                </a:cubicBezTo>
                <a:cubicBezTo>
                  <a:pt x="824655" y="1136479"/>
                  <a:pt x="797316" y="1136587"/>
                  <a:pt x="783647" y="1116459"/>
                </a:cubicBezTo>
                <a:close/>
                <a:moveTo>
                  <a:pt x="564397" y="1102252"/>
                </a:moveTo>
                <a:cubicBezTo>
                  <a:pt x="550836" y="1095578"/>
                  <a:pt x="546207" y="1123993"/>
                  <a:pt x="532860" y="1128945"/>
                </a:cubicBezTo>
                <a:cubicBezTo>
                  <a:pt x="514562" y="1135941"/>
                  <a:pt x="504337" y="1130775"/>
                  <a:pt x="491959" y="1128731"/>
                </a:cubicBezTo>
                <a:cubicBezTo>
                  <a:pt x="495834" y="1148427"/>
                  <a:pt x="481411" y="1155746"/>
                  <a:pt x="475383" y="1168770"/>
                </a:cubicBezTo>
                <a:cubicBezTo>
                  <a:pt x="477752" y="1187282"/>
                  <a:pt x="482057" y="1202781"/>
                  <a:pt x="491745" y="1210424"/>
                </a:cubicBezTo>
                <a:cubicBezTo>
                  <a:pt x="503477" y="1208163"/>
                  <a:pt x="515316" y="1205794"/>
                  <a:pt x="527156" y="1203535"/>
                </a:cubicBezTo>
                <a:cubicBezTo>
                  <a:pt x="536089" y="1193632"/>
                  <a:pt x="543408" y="1182655"/>
                  <a:pt x="549222" y="1170599"/>
                </a:cubicBezTo>
                <a:cubicBezTo>
                  <a:pt x="546315" y="1157252"/>
                  <a:pt x="542655" y="1143476"/>
                  <a:pt x="550942" y="1137664"/>
                </a:cubicBezTo>
                <a:cubicBezTo>
                  <a:pt x="562890" y="1133250"/>
                  <a:pt x="567950" y="1143153"/>
                  <a:pt x="574514" y="1133034"/>
                </a:cubicBezTo>
                <a:cubicBezTo>
                  <a:pt x="571823" y="1121626"/>
                  <a:pt x="571609" y="1106772"/>
                  <a:pt x="564397" y="1102252"/>
                </a:cubicBezTo>
                <a:close/>
                <a:moveTo>
                  <a:pt x="679995" y="1087721"/>
                </a:moveTo>
                <a:cubicBezTo>
                  <a:pt x="682041" y="1098162"/>
                  <a:pt x="682902" y="1110433"/>
                  <a:pt x="689252" y="1114414"/>
                </a:cubicBezTo>
                <a:cubicBezTo>
                  <a:pt x="703137" y="1111185"/>
                  <a:pt x="721435" y="1111077"/>
                  <a:pt x="718421" y="1096440"/>
                </a:cubicBezTo>
                <a:cubicBezTo>
                  <a:pt x="702814" y="1097731"/>
                  <a:pt x="695926" y="1085891"/>
                  <a:pt x="679995" y="1087721"/>
                </a:cubicBezTo>
                <a:close/>
                <a:moveTo>
                  <a:pt x="1211061" y="1068992"/>
                </a:moveTo>
                <a:cubicBezTo>
                  <a:pt x="1227313" y="1061027"/>
                  <a:pt x="1235278" y="1101713"/>
                  <a:pt x="1217195" y="1100422"/>
                </a:cubicBezTo>
                <a:cubicBezTo>
                  <a:pt x="1212997" y="1091918"/>
                  <a:pt x="1204709" y="1078249"/>
                  <a:pt x="1211061" y="1068992"/>
                </a:cubicBezTo>
                <a:close/>
                <a:moveTo>
                  <a:pt x="767286" y="1033797"/>
                </a:moveTo>
                <a:cubicBezTo>
                  <a:pt x="761904" y="1034658"/>
                  <a:pt x="758999" y="1037349"/>
                  <a:pt x="756200" y="1040039"/>
                </a:cubicBezTo>
                <a:cubicBezTo>
                  <a:pt x="756846" y="1047682"/>
                  <a:pt x="762336" y="1047896"/>
                  <a:pt x="763304" y="1055000"/>
                </a:cubicBezTo>
                <a:cubicBezTo>
                  <a:pt x="775144" y="1053494"/>
                  <a:pt x="774498" y="1038209"/>
                  <a:pt x="767286" y="1033797"/>
                </a:cubicBezTo>
                <a:close/>
                <a:moveTo>
                  <a:pt x="1259494" y="900330"/>
                </a:moveTo>
                <a:cubicBezTo>
                  <a:pt x="1261109" y="908187"/>
                  <a:pt x="1262617" y="916044"/>
                  <a:pt x="1264124" y="923902"/>
                </a:cubicBezTo>
                <a:cubicBezTo>
                  <a:pt x="1256482" y="933589"/>
                  <a:pt x="1239906" y="939509"/>
                  <a:pt x="1225698" y="935526"/>
                </a:cubicBezTo>
                <a:cubicBezTo>
                  <a:pt x="1224729" y="921317"/>
                  <a:pt x="1231403" y="912062"/>
                  <a:pt x="1235170" y="900977"/>
                </a:cubicBezTo>
                <a:cubicBezTo>
                  <a:pt x="1246578" y="895809"/>
                  <a:pt x="1247978" y="905496"/>
                  <a:pt x="1259494" y="900330"/>
                </a:cubicBezTo>
                <a:close/>
                <a:moveTo>
                  <a:pt x="1048046" y="834699"/>
                </a:moveTo>
                <a:cubicBezTo>
                  <a:pt x="1051708" y="835648"/>
                  <a:pt x="1051708" y="843741"/>
                  <a:pt x="1057036" y="846083"/>
                </a:cubicBezTo>
                <a:cubicBezTo>
                  <a:pt x="1065970" y="850064"/>
                  <a:pt x="1069952" y="847697"/>
                  <a:pt x="1078993" y="854047"/>
                </a:cubicBezTo>
                <a:cubicBezTo>
                  <a:pt x="1081792" y="855984"/>
                  <a:pt x="1085129" y="863196"/>
                  <a:pt x="1093094" y="863519"/>
                </a:cubicBezTo>
                <a:cubicBezTo>
                  <a:pt x="1111500" y="897424"/>
                  <a:pt x="1079101" y="921534"/>
                  <a:pt x="1042613" y="918413"/>
                </a:cubicBezTo>
                <a:cubicBezTo>
                  <a:pt x="1034432" y="901729"/>
                  <a:pt x="1020117" y="894303"/>
                  <a:pt x="1010538" y="879772"/>
                </a:cubicBezTo>
                <a:cubicBezTo>
                  <a:pt x="1020117" y="868040"/>
                  <a:pt x="1019901" y="849742"/>
                  <a:pt x="1031097" y="838978"/>
                </a:cubicBezTo>
                <a:cubicBezTo>
                  <a:pt x="1035078" y="838224"/>
                  <a:pt x="1038953" y="837472"/>
                  <a:pt x="1042829" y="836610"/>
                </a:cubicBezTo>
                <a:cubicBezTo>
                  <a:pt x="1045197" y="834861"/>
                  <a:pt x="1046825" y="834383"/>
                  <a:pt x="1048046" y="834699"/>
                </a:cubicBezTo>
                <a:close/>
                <a:moveTo>
                  <a:pt x="1147945" y="810993"/>
                </a:moveTo>
                <a:cubicBezTo>
                  <a:pt x="1155518" y="809599"/>
                  <a:pt x="1162995" y="809885"/>
                  <a:pt x="1169931" y="811493"/>
                </a:cubicBezTo>
                <a:cubicBezTo>
                  <a:pt x="1183802" y="814708"/>
                  <a:pt x="1195507" y="823211"/>
                  <a:pt x="1201480" y="834135"/>
                </a:cubicBezTo>
                <a:cubicBezTo>
                  <a:pt x="1206970" y="834459"/>
                  <a:pt x="1209122" y="839841"/>
                  <a:pt x="1214826" y="839625"/>
                </a:cubicBezTo>
                <a:cubicBezTo>
                  <a:pt x="1217303" y="856093"/>
                  <a:pt x="1196744" y="857061"/>
                  <a:pt x="1196636" y="871808"/>
                </a:cubicBezTo>
                <a:cubicBezTo>
                  <a:pt x="1173388" y="872130"/>
                  <a:pt x="1176294" y="889998"/>
                  <a:pt x="1160473" y="895272"/>
                </a:cubicBezTo>
                <a:cubicBezTo>
                  <a:pt x="1153906" y="886447"/>
                  <a:pt x="1144005" y="882572"/>
                  <a:pt x="1133025" y="880311"/>
                </a:cubicBezTo>
                <a:cubicBezTo>
                  <a:pt x="1131088" y="860828"/>
                  <a:pt x="1119895" y="834998"/>
                  <a:pt x="1125383" y="820575"/>
                </a:cubicBezTo>
                <a:cubicBezTo>
                  <a:pt x="1132702" y="815462"/>
                  <a:pt x="1140371" y="812388"/>
                  <a:pt x="1147945" y="810993"/>
                </a:cubicBezTo>
                <a:close/>
                <a:moveTo>
                  <a:pt x="563322" y="722734"/>
                </a:moveTo>
                <a:cubicBezTo>
                  <a:pt x="565151" y="722949"/>
                  <a:pt x="571717" y="729085"/>
                  <a:pt x="572793" y="729085"/>
                </a:cubicBezTo>
                <a:cubicBezTo>
                  <a:pt x="598303" y="729085"/>
                  <a:pt x="595935" y="720690"/>
                  <a:pt x="610465" y="733928"/>
                </a:cubicBezTo>
                <a:cubicBezTo>
                  <a:pt x="614125" y="737373"/>
                  <a:pt x="617570" y="739956"/>
                  <a:pt x="620583" y="744262"/>
                </a:cubicBezTo>
                <a:cubicBezTo>
                  <a:pt x="628655" y="751042"/>
                  <a:pt x="635544" y="786023"/>
                  <a:pt x="630592" y="795387"/>
                </a:cubicBezTo>
                <a:cubicBezTo>
                  <a:pt x="636512" y="807765"/>
                  <a:pt x="617031" y="807227"/>
                  <a:pt x="613264" y="810994"/>
                </a:cubicBezTo>
                <a:cubicBezTo>
                  <a:pt x="606160" y="817990"/>
                  <a:pt x="609497" y="826923"/>
                  <a:pt x="600670" y="829830"/>
                </a:cubicBezTo>
                <a:cubicBezTo>
                  <a:pt x="582481" y="833167"/>
                  <a:pt x="562568" y="839087"/>
                  <a:pt x="548791" y="835858"/>
                </a:cubicBezTo>
                <a:cubicBezTo>
                  <a:pt x="548899" y="828970"/>
                  <a:pt x="544270" y="829076"/>
                  <a:pt x="539428" y="829508"/>
                </a:cubicBezTo>
                <a:cubicBezTo>
                  <a:pt x="520484" y="806688"/>
                  <a:pt x="513810" y="771815"/>
                  <a:pt x="522421" y="743077"/>
                </a:cubicBezTo>
                <a:cubicBezTo>
                  <a:pt x="534476" y="741032"/>
                  <a:pt x="541473" y="720582"/>
                  <a:pt x="563322" y="722734"/>
                </a:cubicBezTo>
                <a:close/>
                <a:moveTo>
                  <a:pt x="420384" y="722518"/>
                </a:moveTo>
                <a:cubicBezTo>
                  <a:pt x="429749" y="730375"/>
                  <a:pt x="429103" y="753516"/>
                  <a:pt x="433516" y="768801"/>
                </a:cubicBezTo>
                <a:cubicBezTo>
                  <a:pt x="419524" y="775366"/>
                  <a:pt x="415971" y="788820"/>
                  <a:pt x="401978" y="795386"/>
                </a:cubicBezTo>
                <a:cubicBezTo>
                  <a:pt x="398105" y="818420"/>
                  <a:pt x="411559" y="831766"/>
                  <a:pt x="414356" y="858245"/>
                </a:cubicBezTo>
                <a:cubicBezTo>
                  <a:pt x="415865" y="870623"/>
                  <a:pt x="406392" y="875681"/>
                  <a:pt x="403270" y="884938"/>
                </a:cubicBezTo>
                <a:cubicBezTo>
                  <a:pt x="406930" y="898714"/>
                  <a:pt x="401656" y="906571"/>
                  <a:pt x="387449" y="908510"/>
                </a:cubicBezTo>
                <a:cubicBezTo>
                  <a:pt x="349347" y="902159"/>
                  <a:pt x="379053" y="862764"/>
                  <a:pt x="378300" y="840915"/>
                </a:cubicBezTo>
                <a:cubicBezTo>
                  <a:pt x="388202" y="839623"/>
                  <a:pt x="389278" y="832304"/>
                  <a:pt x="396382" y="829183"/>
                </a:cubicBezTo>
                <a:cubicBezTo>
                  <a:pt x="394338" y="818636"/>
                  <a:pt x="392293" y="808194"/>
                  <a:pt x="390246" y="797755"/>
                </a:cubicBezTo>
                <a:cubicBezTo>
                  <a:pt x="384327" y="785807"/>
                  <a:pt x="402194" y="789896"/>
                  <a:pt x="398965" y="779779"/>
                </a:cubicBezTo>
                <a:cubicBezTo>
                  <a:pt x="389602" y="749641"/>
                  <a:pt x="398319" y="731559"/>
                  <a:pt x="420384" y="722518"/>
                </a:cubicBezTo>
                <a:close/>
                <a:moveTo>
                  <a:pt x="423721" y="635981"/>
                </a:moveTo>
                <a:cubicBezTo>
                  <a:pt x="433300" y="644914"/>
                  <a:pt x="434915" y="671285"/>
                  <a:pt x="433086" y="683125"/>
                </a:cubicBezTo>
                <a:cubicBezTo>
                  <a:pt x="421676" y="684955"/>
                  <a:pt x="407792" y="690337"/>
                  <a:pt x="400795" y="685385"/>
                </a:cubicBezTo>
                <a:cubicBezTo>
                  <a:pt x="410052" y="671393"/>
                  <a:pt x="403594" y="631568"/>
                  <a:pt x="423721" y="635981"/>
                </a:cubicBezTo>
                <a:close/>
                <a:moveTo>
                  <a:pt x="642864" y="629632"/>
                </a:moveTo>
                <a:cubicBezTo>
                  <a:pt x="648999" y="627263"/>
                  <a:pt x="650398" y="631999"/>
                  <a:pt x="655457" y="631246"/>
                </a:cubicBezTo>
                <a:cubicBezTo>
                  <a:pt x="668480" y="659229"/>
                  <a:pt x="645124" y="662890"/>
                  <a:pt x="640388" y="679142"/>
                </a:cubicBezTo>
                <a:cubicBezTo>
                  <a:pt x="585818" y="689367"/>
                  <a:pt x="544271" y="680004"/>
                  <a:pt x="491100" y="688077"/>
                </a:cubicBezTo>
                <a:cubicBezTo>
                  <a:pt x="481737" y="659445"/>
                  <a:pt x="516502" y="652019"/>
                  <a:pt x="547824" y="644269"/>
                </a:cubicBezTo>
                <a:cubicBezTo>
                  <a:pt x="579683" y="636412"/>
                  <a:pt x="624135" y="627693"/>
                  <a:pt x="642864" y="629632"/>
                </a:cubicBezTo>
                <a:close/>
                <a:moveTo>
                  <a:pt x="417802" y="563652"/>
                </a:moveTo>
                <a:cubicBezTo>
                  <a:pt x="433517" y="558916"/>
                  <a:pt x="433193" y="577966"/>
                  <a:pt x="445249" y="578613"/>
                </a:cubicBezTo>
                <a:cubicBezTo>
                  <a:pt x="449016" y="597233"/>
                  <a:pt x="434269" y="603261"/>
                  <a:pt x="432441" y="617898"/>
                </a:cubicBezTo>
                <a:cubicBezTo>
                  <a:pt x="421891" y="620051"/>
                  <a:pt x="423184" y="606382"/>
                  <a:pt x="416079" y="596587"/>
                </a:cubicBezTo>
                <a:cubicBezTo>
                  <a:pt x="415757" y="596157"/>
                  <a:pt x="407362" y="594004"/>
                  <a:pt x="407468" y="594220"/>
                </a:cubicBezTo>
                <a:cubicBezTo>
                  <a:pt x="406392" y="589376"/>
                  <a:pt x="416295" y="572155"/>
                  <a:pt x="417802" y="563652"/>
                </a:cubicBezTo>
                <a:close/>
                <a:moveTo>
                  <a:pt x="500220" y="512598"/>
                </a:moveTo>
                <a:cubicBezTo>
                  <a:pt x="504681" y="513172"/>
                  <a:pt x="508374" y="514517"/>
                  <a:pt x="510581" y="516831"/>
                </a:cubicBezTo>
                <a:cubicBezTo>
                  <a:pt x="510581" y="538467"/>
                  <a:pt x="498094" y="551705"/>
                  <a:pt x="468819" y="553642"/>
                </a:cubicBezTo>
                <a:cubicBezTo>
                  <a:pt x="461608" y="549122"/>
                  <a:pt x="461393" y="534161"/>
                  <a:pt x="458702" y="522967"/>
                </a:cubicBezTo>
                <a:cubicBezTo>
                  <a:pt x="466533" y="516106"/>
                  <a:pt x="486835" y="510878"/>
                  <a:pt x="500220" y="512598"/>
                </a:cubicBezTo>
                <a:close/>
                <a:moveTo>
                  <a:pt x="156035" y="456342"/>
                </a:moveTo>
                <a:cubicBezTo>
                  <a:pt x="174870" y="453651"/>
                  <a:pt x="179929" y="471517"/>
                  <a:pt x="202317" y="463553"/>
                </a:cubicBezTo>
                <a:cubicBezTo>
                  <a:pt x="249568" y="493798"/>
                  <a:pt x="326742" y="525443"/>
                  <a:pt x="313396" y="613164"/>
                </a:cubicBezTo>
                <a:cubicBezTo>
                  <a:pt x="317809" y="635444"/>
                  <a:pt x="322114" y="657725"/>
                  <a:pt x="326526" y="680004"/>
                </a:cubicBezTo>
                <a:cubicBezTo>
                  <a:pt x="314148" y="697118"/>
                  <a:pt x="281643" y="695934"/>
                  <a:pt x="266790" y="687647"/>
                </a:cubicBezTo>
                <a:cubicBezTo>
                  <a:pt x="241066" y="698840"/>
                  <a:pt x="239451" y="726179"/>
                  <a:pt x="234392" y="751150"/>
                </a:cubicBezTo>
                <a:cubicBezTo>
                  <a:pt x="240203" y="767941"/>
                  <a:pt x="266682" y="753841"/>
                  <a:pt x="280675" y="758362"/>
                </a:cubicBezTo>
                <a:cubicBezTo>
                  <a:pt x="288531" y="753411"/>
                  <a:pt x="283688" y="739848"/>
                  <a:pt x="287885" y="732530"/>
                </a:cubicBezTo>
                <a:cubicBezTo>
                  <a:pt x="300155" y="727686"/>
                  <a:pt x="306721" y="731561"/>
                  <a:pt x="316193" y="731023"/>
                </a:cubicBezTo>
                <a:cubicBezTo>
                  <a:pt x="317701" y="737159"/>
                  <a:pt x="317269" y="746414"/>
                  <a:pt x="323191" y="745984"/>
                </a:cubicBezTo>
                <a:cubicBezTo>
                  <a:pt x="326634" y="759653"/>
                  <a:pt x="312427" y="761483"/>
                  <a:pt x="312103" y="772677"/>
                </a:cubicBezTo>
                <a:cubicBezTo>
                  <a:pt x="320606" y="809165"/>
                  <a:pt x="314364" y="835536"/>
                  <a:pt x="276477" y="840917"/>
                </a:cubicBezTo>
                <a:cubicBezTo>
                  <a:pt x="272064" y="847052"/>
                  <a:pt x="275939" y="858784"/>
                  <a:pt x="277984" y="869225"/>
                </a:cubicBezTo>
                <a:cubicBezTo>
                  <a:pt x="282935" y="877082"/>
                  <a:pt x="296496" y="872132"/>
                  <a:pt x="303816" y="876329"/>
                </a:cubicBezTo>
                <a:cubicBezTo>
                  <a:pt x="308874" y="880741"/>
                  <a:pt x="310489" y="889998"/>
                  <a:pt x="315548" y="894411"/>
                </a:cubicBezTo>
                <a:cubicBezTo>
                  <a:pt x="336643" y="913678"/>
                  <a:pt x="365059" y="922288"/>
                  <a:pt x="392398" y="932298"/>
                </a:cubicBezTo>
                <a:cubicBezTo>
                  <a:pt x="394443" y="944568"/>
                  <a:pt x="400901" y="950166"/>
                  <a:pt x="405638" y="958238"/>
                </a:cubicBezTo>
                <a:cubicBezTo>
                  <a:pt x="417692" y="950488"/>
                  <a:pt x="415647" y="933160"/>
                  <a:pt x="422966" y="922180"/>
                </a:cubicBezTo>
                <a:cubicBezTo>
                  <a:pt x="445892" y="913786"/>
                  <a:pt x="469357" y="905605"/>
                  <a:pt x="481949" y="890214"/>
                </a:cubicBezTo>
                <a:cubicBezTo>
                  <a:pt x="504229" y="885800"/>
                  <a:pt x="526510" y="881495"/>
                  <a:pt x="548790" y="877082"/>
                </a:cubicBezTo>
                <a:cubicBezTo>
                  <a:pt x="560737" y="872776"/>
                  <a:pt x="561814" y="884832"/>
                  <a:pt x="567626" y="889676"/>
                </a:cubicBezTo>
                <a:cubicBezTo>
                  <a:pt x="580758" y="885370"/>
                  <a:pt x="589907" y="886877"/>
                  <a:pt x="599808" y="887415"/>
                </a:cubicBezTo>
                <a:cubicBezTo>
                  <a:pt x="607989" y="919274"/>
                  <a:pt x="608849" y="962005"/>
                  <a:pt x="626287" y="980196"/>
                </a:cubicBezTo>
                <a:cubicBezTo>
                  <a:pt x="636727" y="961143"/>
                  <a:pt x="636619" y="934881"/>
                  <a:pt x="660190" y="924549"/>
                </a:cubicBezTo>
                <a:cubicBezTo>
                  <a:pt x="651903" y="901946"/>
                  <a:pt x="664066" y="893013"/>
                  <a:pt x="672138" y="881387"/>
                </a:cubicBezTo>
                <a:cubicBezTo>
                  <a:pt x="666434" y="866104"/>
                  <a:pt x="653088" y="862336"/>
                  <a:pt x="648674" y="845223"/>
                </a:cubicBezTo>
                <a:cubicBezTo>
                  <a:pt x="654056" y="836720"/>
                  <a:pt x="664388" y="843392"/>
                  <a:pt x="666756" y="853942"/>
                </a:cubicBezTo>
                <a:cubicBezTo>
                  <a:pt x="680533" y="850281"/>
                  <a:pt x="690866" y="852003"/>
                  <a:pt x="696570" y="860292"/>
                </a:cubicBezTo>
                <a:cubicBezTo>
                  <a:pt x="706904" y="888813"/>
                  <a:pt x="670309" y="885908"/>
                  <a:pt x="683118" y="916046"/>
                </a:cubicBezTo>
                <a:cubicBezTo>
                  <a:pt x="676336" y="920674"/>
                  <a:pt x="669986" y="925409"/>
                  <a:pt x="661052" y="928531"/>
                </a:cubicBezTo>
                <a:cubicBezTo>
                  <a:pt x="668371" y="944892"/>
                  <a:pt x="656423" y="948227"/>
                  <a:pt x="654702" y="958345"/>
                </a:cubicBezTo>
                <a:cubicBezTo>
                  <a:pt x="672568" y="962220"/>
                  <a:pt x="700662" y="950812"/>
                  <a:pt x="715945" y="958560"/>
                </a:cubicBezTo>
                <a:cubicBezTo>
                  <a:pt x="750926" y="939940"/>
                  <a:pt x="743608" y="892905"/>
                  <a:pt x="772023" y="869979"/>
                </a:cubicBezTo>
                <a:cubicBezTo>
                  <a:pt x="794303" y="865566"/>
                  <a:pt x="816582" y="861152"/>
                  <a:pt x="838863" y="856847"/>
                </a:cubicBezTo>
                <a:cubicBezTo>
                  <a:pt x="845321" y="865996"/>
                  <a:pt x="852318" y="874176"/>
                  <a:pt x="859959" y="881279"/>
                </a:cubicBezTo>
                <a:cubicBezTo>
                  <a:pt x="873951" y="882463"/>
                  <a:pt x="886115" y="886446"/>
                  <a:pt x="892141" y="899469"/>
                </a:cubicBezTo>
                <a:cubicBezTo>
                  <a:pt x="911085" y="901730"/>
                  <a:pt x="926584" y="909050"/>
                  <a:pt x="943914" y="913786"/>
                </a:cubicBezTo>
                <a:cubicBezTo>
                  <a:pt x="949188" y="939724"/>
                  <a:pt x="949618" y="972983"/>
                  <a:pt x="981478" y="959423"/>
                </a:cubicBezTo>
                <a:cubicBezTo>
                  <a:pt x="975773" y="977181"/>
                  <a:pt x="970715" y="995479"/>
                  <a:pt x="963288" y="1011946"/>
                </a:cubicBezTo>
                <a:cubicBezTo>
                  <a:pt x="967378" y="1039393"/>
                  <a:pt x="977279" y="1050373"/>
                  <a:pt x="975665" y="1074913"/>
                </a:cubicBezTo>
                <a:cubicBezTo>
                  <a:pt x="986644" y="1072868"/>
                  <a:pt x="985890" y="1079972"/>
                  <a:pt x="991380" y="1071792"/>
                </a:cubicBezTo>
                <a:cubicBezTo>
                  <a:pt x="994393" y="1067378"/>
                  <a:pt x="989551" y="1060060"/>
                  <a:pt x="992242" y="1055216"/>
                </a:cubicBezTo>
                <a:cubicBezTo>
                  <a:pt x="997408" y="1046282"/>
                  <a:pt x="1011184" y="1038747"/>
                  <a:pt x="1007309" y="1027769"/>
                </a:cubicBezTo>
                <a:cubicBezTo>
                  <a:pt x="1016888" y="1025294"/>
                  <a:pt x="1020656" y="1031537"/>
                  <a:pt x="1028406" y="1031751"/>
                </a:cubicBezTo>
                <a:cubicBezTo>
                  <a:pt x="1041106" y="1031214"/>
                  <a:pt x="1037555" y="1019697"/>
                  <a:pt x="1041106" y="1012916"/>
                </a:cubicBezTo>
                <a:cubicBezTo>
                  <a:pt x="1065217" y="1013239"/>
                  <a:pt x="1067477" y="998816"/>
                  <a:pt x="1077272" y="989452"/>
                </a:cubicBezTo>
                <a:cubicBezTo>
                  <a:pt x="1090619" y="986546"/>
                  <a:pt x="1104503" y="982778"/>
                  <a:pt x="1110207" y="991173"/>
                </a:cubicBezTo>
                <a:cubicBezTo>
                  <a:pt x="1117850" y="986330"/>
                  <a:pt x="1122371" y="972015"/>
                  <a:pt x="1132273" y="978689"/>
                </a:cubicBezTo>
                <a:cubicBezTo>
                  <a:pt x="1141314" y="984501"/>
                  <a:pt x="1136256" y="992896"/>
                  <a:pt x="1136900" y="1002261"/>
                </a:cubicBezTo>
                <a:cubicBezTo>
                  <a:pt x="1154984" y="1006672"/>
                  <a:pt x="1159828" y="1012808"/>
                  <a:pt x="1172204" y="1036164"/>
                </a:cubicBezTo>
                <a:cubicBezTo>
                  <a:pt x="1177479" y="1046282"/>
                  <a:pt x="1185444" y="1059092"/>
                  <a:pt x="1185444" y="1062105"/>
                </a:cubicBezTo>
                <a:cubicBezTo>
                  <a:pt x="1185336" y="1071900"/>
                  <a:pt x="1183614" y="1065764"/>
                  <a:pt x="1179094" y="1071468"/>
                </a:cubicBezTo>
                <a:cubicBezTo>
                  <a:pt x="1163487" y="1091704"/>
                  <a:pt x="1198144" y="1088367"/>
                  <a:pt x="1203310" y="1111617"/>
                </a:cubicBezTo>
                <a:cubicBezTo>
                  <a:pt x="1203742" y="1130129"/>
                  <a:pt x="1186197" y="1136479"/>
                  <a:pt x="1182753" y="1152409"/>
                </a:cubicBezTo>
                <a:cubicBezTo>
                  <a:pt x="1190502" y="1171567"/>
                  <a:pt x="1205463" y="1182547"/>
                  <a:pt x="1201373" y="1205902"/>
                </a:cubicBezTo>
                <a:cubicBezTo>
                  <a:pt x="1213536" y="1216558"/>
                  <a:pt x="1230005" y="1220865"/>
                  <a:pt x="1239798" y="1235072"/>
                </a:cubicBezTo>
                <a:cubicBezTo>
                  <a:pt x="1228066" y="1245404"/>
                  <a:pt x="1214398" y="1254338"/>
                  <a:pt x="1209768" y="1269515"/>
                </a:cubicBezTo>
                <a:cubicBezTo>
                  <a:pt x="1221932" y="1317411"/>
                  <a:pt x="1224408" y="1379840"/>
                  <a:pt x="1246256" y="1413421"/>
                </a:cubicBezTo>
                <a:cubicBezTo>
                  <a:pt x="1261649" y="1417512"/>
                  <a:pt x="1315035" y="1398568"/>
                  <a:pt x="1327952" y="1413635"/>
                </a:cubicBezTo>
                <a:cubicBezTo>
                  <a:pt x="1330856" y="1417080"/>
                  <a:pt x="1333225" y="1423216"/>
                  <a:pt x="1338177" y="1423861"/>
                </a:cubicBezTo>
                <a:cubicBezTo>
                  <a:pt x="1341620" y="1435594"/>
                  <a:pt x="1328597" y="1441620"/>
                  <a:pt x="1338929" y="1448187"/>
                </a:cubicBezTo>
                <a:cubicBezTo>
                  <a:pt x="1350231" y="1456475"/>
                  <a:pt x="1356367" y="1442913"/>
                  <a:pt x="1366484" y="1442805"/>
                </a:cubicBezTo>
                <a:cubicBezTo>
                  <a:pt x="1384028" y="1442697"/>
                  <a:pt x="1392532" y="1458412"/>
                  <a:pt x="1407277" y="1463363"/>
                </a:cubicBezTo>
                <a:cubicBezTo>
                  <a:pt x="1411367" y="1480907"/>
                  <a:pt x="1419979" y="1491885"/>
                  <a:pt x="1430741" y="1499528"/>
                </a:cubicBezTo>
                <a:cubicBezTo>
                  <a:pt x="1432894" y="1518472"/>
                  <a:pt x="1438490" y="1532140"/>
                  <a:pt x="1443980" y="1545919"/>
                </a:cubicBezTo>
                <a:cubicBezTo>
                  <a:pt x="1448931" y="1555498"/>
                  <a:pt x="1459157" y="1557113"/>
                  <a:pt x="1473794" y="1552269"/>
                </a:cubicBezTo>
                <a:cubicBezTo>
                  <a:pt x="1483806" y="1572934"/>
                  <a:pt x="1507485" y="1573258"/>
                  <a:pt x="1508991" y="1606623"/>
                </a:cubicBezTo>
                <a:cubicBezTo>
                  <a:pt x="1511790" y="1623199"/>
                  <a:pt x="1497473" y="1628474"/>
                  <a:pt x="1500164" y="1645048"/>
                </a:cubicBezTo>
                <a:cubicBezTo>
                  <a:pt x="1527073" y="1663024"/>
                  <a:pt x="1578630" y="1664208"/>
                  <a:pt x="1618777" y="1646234"/>
                </a:cubicBezTo>
                <a:cubicBezTo>
                  <a:pt x="1622867" y="1634178"/>
                  <a:pt x="1618777" y="1616634"/>
                  <a:pt x="1622867" y="1604578"/>
                </a:cubicBezTo>
                <a:cubicBezTo>
                  <a:pt x="1649560" y="1610498"/>
                  <a:pt x="1669580" y="1626320"/>
                  <a:pt x="1684757" y="1649569"/>
                </a:cubicBezTo>
                <a:cubicBezTo>
                  <a:pt x="1700903" y="1647847"/>
                  <a:pt x="1686372" y="1625675"/>
                  <a:pt x="1704454" y="1625351"/>
                </a:cubicBezTo>
                <a:cubicBezTo>
                  <a:pt x="1708435" y="1639022"/>
                  <a:pt x="1716078" y="1644403"/>
                  <a:pt x="1696489" y="1647309"/>
                </a:cubicBezTo>
                <a:cubicBezTo>
                  <a:pt x="1701977" y="1664854"/>
                  <a:pt x="1700148" y="1680029"/>
                  <a:pt x="1705100" y="1690579"/>
                </a:cubicBezTo>
                <a:cubicBezTo>
                  <a:pt x="1710158" y="1701448"/>
                  <a:pt x="1720167" y="1707692"/>
                  <a:pt x="1730070" y="1714257"/>
                </a:cubicBezTo>
                <a:cubicBezTo>
                  <a:pt x="1732869" y="1716087"/>
                  <a:pt x="1743633" y="1716087"/>
                  <a:pt x="1747400" y="1718992"/>
                </a:cubicBezTo>
                <a:cubicBezTo>
                  <a:pt x="1751381" y="1722115"/>
                  <a:pt x="1750198" y="1731370"/>
                  <a:pt x="1757517" y="1729218"/>
                </a:cubicBezTo>
                <a:cubicBezTo>
                  <a:pt x="1779151" y="1727819"/>
                  <a:pt x="1783134" y="1714581"/>
                  <a:pt x="1784318" y="1699404"/>
                </a:cubicBezTo>
                <a:cubicBezTo>
                  <a:pt x="1795188" y="1700158"/>
                  <a:pt x="1795727" y="1716301"/>
                  <a:pt x="1804661" y="1719854"/>
                </a:cubicBezTo>
                <a:cubicBezTo>
                  <a:pt x="1817791" y="1717272"/>
                  <a:pt x="1830817" y="1714689"/>
                  <a:pt x="1843946" y="1712106"/>
                </a:cubicBezTo>
                <a:cubicBezTo>
                  <a:pt x="1850942" y="1718562"/>
                  <a:pt x="1857509" y="1725882"/>
                  <a:pt x="1861168" y="1737290"/>
                </a:cubicBezTo>
                <a:cubicBezTo>
                  <a:pt x="1888077" y="1737829"/>
                  <a:pt x="1911864" y="1743104"/>
                  <a:pt x="1917568" y="1775179"/>
                </a:cubicBezTo>
                <a:cubicBezTo>
                  <a:pt x="1920259" y="1788095"/>
                  <a:pt x="1936189" y="1781205"/>
                  <a:pt x="1937911" y="1795629"/>
                </a:cubicBezTo>
                <a:cubicBezTo>
                  <a:pt x="1942001" y="1803162"/>
                  <a:pt x="1958038" y="1792831"/>
                  <a:pt x="1956747" y="1808222"/>
                </a:cubicBezTo>
                <a:cubicBezTo>
                  <a:pt x="1948997" y="1818339"/>
                  <a:pt x="1936728" y="1804239"/>
                  <a:pt x="1920582" y="1811235"/>
                </a:cubicBezTo>
                <a:cubicBezTo>
                  <a:pt x="1883879" y="1832008"/>
                  <a:pt x="1845562" y="1851814"/>
                  <a:pt x="1848037" y="1898958"/>
                </a:cubicBezTo>
                <a:cubicBezTo>
                  <a:pt x="1841041" y="1904446"/>
                  <a:pt x="1832538" y="1909075"/>
                  <a:pt x="1831462" y="1918546"/>
                </a:cubicBezTo>
                <a:cubicBezTo>
                  <a:pt x="1824466" y="1920483"/>
                  <a:pt x="1822205" y="1915425"/>
                  <a:pt x="1814993" y="1917686"/>
                </a:cubicBezTo>
                <a:cubicBezTo>
                  <a:pt x="1807244" y="1920377"/>
                  <a:pt x="1809181" y="1929740"/>
                  <a:pt x="1806275" y="1935768"/>
                </a:cubicBezTo>
                <a:cubicBezTo>
                  <a:pt x="1807028" y="1953204"/>
                  <a:pt x="1825218" y="1944917"/>
                  <a:pt x="1827372" y="1960200"/>
                </a:cubicBezTo>
                <a:cubicBezTo>
                  <a:pt x="1820268" y="1971394"/>
                  <a:pt x="1817470" y="1985387"/>
                  <a:pt x="1800570" y="1990016"/>
                </a:cubicBezTo>
                <a:cubicBezTo>
                  <a:pt x="1808966" y="2012618"/>
                  <a:pt x="1796804" y="2021553"/>
                  <a:pt x="1788625" y="2033177"/>
                </a:cubicBezTo>
                <a:cubicBezTo>
                  <a:pt x="1792391" y="2036083"/>
                  <a:pt x="1794650" y="2041249"/>
                  <a:pt x="1795620" y="2048138"/>
                </a:cubicBezTo>
                <a:cubicBezTo>
                  <a:pt x="1804876" y="2054704"/>
                  <a:pt x="1817683" y="2055994"/>
                  <a:pt x="1833291" y="2052981"/>
                </a:cubicBezTo>
                <a:cubicBezTo>
                  <a:pt x="1849222" y="2056318"/>
                  <a:pt x="1861598" y="2065037"/>
                  <a:pt x="1880434" y="2064175"/>
                </a:cubicBezTo>
                <a:cubicBezTo>
                  <a:pt x="1886248" y="2070741"/>
                  <a:pt x="1889153" y="2081719"/>
                  <a:pt x="1893674" y="2090115"/>
                </a:cubicBezTo>
                <a:cubicBezTo>
                  <a:pt x="1910142" y="2086024"/>
                  <a:pt x="1920367" y="2091192"/>
                  <a:pt x="1934574" y="2090330"/>
                </a:cubicBezTo>
                <a:cubicBezTo>
                  <a:pt x="1938449" y="2104322"/>
                  <a:pt x="1919183" y="2102708"/>
                  <a:pt x="1914123" y="2110672"/>
                </a:cubicBezTo>
                <a:cubicBezTo>
                  <a:pt x="1906589" y="2115840"/>
                  <a:pt x="1904868" y="2124881"/>
                  <a:pt x="1892920" y="2127142"/>
                </a:cubicBezTo>
                <a:cubicBezTo>
                  <a:pt x="1881403" y="2136505"/>
                  <a:pt x="1878389" y="2151574"/>
                  <a:pt x="1866874" y="2160831"/>
                </a:cubicBezTo>
                <a:cubicBezTo>
                  <a:pt x="1873546" y="2178913"/>
                  <a:pt x="1861168" y="2184295"/>
                  <a:pt x="1857294" y="2195380"/>
                </a:cubicBezTo>
                <a:cubicBezTo>
                  <a:pt x="1863860" y="2212280"/>
                  <a:pt x="1856648" y="2220029"/>
                  <a:pt x="1861060" y="2235528"/>
                </a:cubicBezTo>
                <a:cubicBezTo>
                  <a:pt x="1852987" y="2242632"/>
                  <a:pt x="1840073" y="2246399"/>
                  <a:pt x="1831892" y="2253503"/>
                </a:cubicBezTo>
                <a:cubicBezTo>
                  <a:pt x="1837812" y="2268787"/>
                  <a:pt x="1832646" y="2276643"/>
                  <a:pt x="1835013" y="2289668"/>
                </a:cubicBezTo>
                <a:cubicBezTo>
                  <a:pt x="1817470" y="2301830"/>
                  <a:pt x="1818115" y="2326156"/>
                  <a:pt x="1785395" y="2327986"/>
                </a:cubicBezTo>
                <a:cubicBezTo>
                  <a:pt x="1773447" y="2331321"/>
                  <a:pt x="1782596" y="2348759"/>
                  <a:pt x="1764836" y="2348329"/>
                </a:cubicBezTo>
                <a:cubicBezTo>
                  <a:pt x="1763868" y="2332936"/>
                  <a:pt x="1758808" y="2323465"/>
                  <a:pt x="1750843" y="2318405"/>
                </a:cubicBezTo>
                <a:cubicBezTo>
                  <a:pt x="1735236" y="2319375"/>
                  <a:pt x="1739758" y="2344130"/>
                  <a:pt x="1725657" y="2335627"/>
                </a:cubicBezTo>
                <a:cubicBezTo>
                  <a:pt x="1724258" y="2325833"/>
                  <a:pt x="1722536" y="2316576"/>
                  <a:pt x="1717046" y="2312809"/>
                </a:cubicBezTo>
                <a:cubicBezTo>
                  <a:pt x="1697565" y="2302906"/>
                  <a:pt x="1683895" y="2284286"/>
                  <a:pt x="1664521" y="2274168"/>
                </a:cubicBezTo>
                <a:cubicBezTo>
                  <a:pt x="1673994" y="2263513"/>
                  <a:pt x="1674532" y="2246721"/>
                  <a:pt x="1681204" y="2234129"/>
                </a:cubicBezTo>
                <a:cubicBezTo>
                  <a:pt x="1672055" y="2230684"/>
                  <a:pt x="1667105" y="2215293"/>
                  <a:pt x="1656126" y="2210449"/>
                </a:cubicBezTo>
                <a:cubicBezTo>
                  <a:pt x="1651820" y="2208513"/>
                  <a:pt x="1647407" y="2211095"/>
                  <a:pt x="1643640" y="2208835"/>
                </a:cubicBezTo>
                <a:cubicBezTo>
                  <a:pt x="1640627" y="2207004"/>
                  <a:pt x="1640519" y="2199578"/>
                  <a:pt x="1637398" y="2197749"/>
                </a:cubicBezTo>
                <a:cubicBezTo>
                  <a:pt x="1633846" y="2195704"/>
                  <a:pt x="1627926" y="2198825"/>
                  <a:pt x="1624805" y="2196134"/>
                </a:cubicBezTo>
                <a:cubicBezTo>
                  <a:pt x="1622437" y="2194090"/>
                  <a:pt x="1624373" y="2186878"/>
                  <a:pt x="1622437" y="2184295"/>
                </a:cubicBezTo>
                <a:cubicBezTo>
                  <a:pt x="1619962" y="2180850"/>
                  <a:pt x="1606830" y="2176544"/>
                  <a:pt x="1602846" y="2167719"/>
                </a:cubicBezTo>
                <a:cubicBezTo>
                  <a:pt x="1600157" y="2161477"/>
                  <a:pt x="1600371" y="2149313"/>
                  <a:pt x="1597466" y="2140164"/>
                </a:cubicBezTo>
                <a:cubicBezTo>
                  <a:pt x="1610597" y="2129617"/>
                  <a:pt x="1615656" y="2113687"/>
                  <a:pt x="1626634" y="2101739"/>
                </a:cubicBezTo>
                <a:cubicBezTo>
                  <a:pt x="1624912" y="2092482"/>
                  <a:pt x="1617593" y="2091514"/>
                  <a:pt x="1618023" y="2078920"/>
                </a:cubicBezTo>
                <a:cubicBezTo>
                  <a:pt x="1598758" y="2055134"/>
                  <a:pt x="1549569" y="2075907"/>
                  <a:pt x="1524598" y="2060516"/>
                </a:cubicBezTo>
                <a:cubicBezTo>
                  <a:pt x="1514157" y="2062560"/>
                  <a:pt x="1503609" y="2064605"/>
                  <a:pt x="1493168" y="2066652"/>
                </a:cubicBezTo>
                <a:cubicBezTo>
                  <a:pt x="1474332" y="2082473"/>
                  <a:pt x="1449577" y="2094313"/>
                  <a:pt x="1413734" y="2098618"/>
                </a:cubicBezTo>
                <a:cubicBezTo>
                  <a:pt x="1390270" y="2115840"/>
                  <a:pt x="1379076" y="2141348"/>
                  <a:pt x="1370251" y="2168364"/>
                </a:cubicBezTo>
                <a:cubicBezTo>
                  <a:pt x="1384996" y="2178589"/>
                  <a:pt x="1399743" y="2188814"/>
                  <a:pt x="1422883" y="2186555"/>
                </a:cubicBezTo>
                <a:cubicBezTo>
                  <a:pt x="1430526" y="2198933"/>
                  <a:pt x="1447639" y="2197211"/>
                  <a:pt x="1452591" y="2213356"/>
                </a:cubicBezTo>
                <a:cubicBezTo>
                  <a:pt x="1470673" y="2211850"/>
                  <a:pt x="1482082" y="2220352"/>
                  <a:pt x="1495753" y="2225196"/>
                </a:cubicBezTo>
                <a:cubicBezTo>
                  <a:pt x="1514265" y="2218306"/>
                  <a:pt x="1532025" y="2210880"/>
                  <a:pt x="1543757" y="2199470"/>
                </a:cubicBezTo>
                <a:cubicBezTo>
                  <a:pt x="1555166" y="2211311"/>
                  <a:pt x="1576584" y="2208081"/>
                  <a:pt x="1591546" y="2214540"/>
                </a:cubicBezTo>
                <a:cubicBezTo>
                  <a:pt x="1594021" y="2226487"/>
                  <a:pt x="1572494" y="2222289"/>
                  <a:pt x="1575077" y="2234129"/>
                </a:cubicBezTo>
                <a:cubicBezTo>
                  <a:pt x="1582397" y="2248444"/>
                  <a:pt x="1587887" y="2250489"/>
                  <a:pt x="1585949" y="2268787"/>
                </a:cubicBezTo>
                <a:cubicBezTo>
                  <a:pt x="1604893" y="2282887"/>
                  <a:pt x="1631478" y="2285470"/>
                  <a:pt x="1655804" y="2291820"/>
                </a:cubicBezTo>
                <a:cubicBezTo>
                  <a:pt x="1665383" y="2300323"/>
                  <a:pt x="1663660" y="2315392"/>
                  <a:pt x="1667536" y="2330353"/>
                </a:cubicBezTo>
                <a:cubicBezTo>
                  <a:pt x="1670765" y="2342947"/>
                  <a:pt x="1679052" y="2359199"/>
                  <a:pt x="1676791" y="2377497"/>
                </a:cubicBezTo>
                <a:cubicBezTo>
                  <a:pt x="1676038" y="2394072"/>
                  <a:pt x="1662154" y="2401823"/>
                  <a:pt x="1669580" y="2423780"/>
                </a:cubicBezTo>
                <a:cubicBezTo>
                  <a:pt x="1664737" y="2435296"/>
                  <a:pt x="1654619" y="2443262"/>
                  <a:pt x="1656126" y="2459084"/>
                </a:cubicBezTo>
                <a:cubicBezTo>
                  <a:pt x="1641273" y="2469525"/>
                  <a:pt x="1630832" y="2482978"/>
                  <a:pt x="1623083" y="2498262"/>
                </a:cubicBezTo>
                <a:cubicBezTo>
                  <a:pt x="1597250" y="2504827"/>
                  <a:pt x="1596174" y="2527968"/>
                  <a:pt x="1568727" y="2533458"/>
                </a:cubicBezTo>
                <a:cubicBezTo>
                  <a:pt x="1557533" y="2549818"/>
                  <a:pt x="1531917" y="2556492"/>
                  <a:pt x="1523844" y="2574898"/>
                </a:cubicBezTo>
                <a:cubicBezTo>
                  <a:pt x="1511250" y="2574360"/>
                  <a:pt x="1513511" y="2583939"/>
                  <a:pt x="1501026" y="2583507"/>
                </a:cubicBezTo>
                <a:cubicBezTo>
                  <a:pt x="1494676" y="2589535"/>
                  <a:pt x="1489725" y="2596423"/>
                  <a:pt x="1484451" y="2603097"/>
                </a:cubicBezTo>
                <a:cubicBezTo>
                  <a:pt x="1477885" y="2604390"/>
                  <a:pt x="1471319" y="2605680"/>
                  <a:pt x="1464753" y="2606972"/>
                </a:cubicBezTo>
                <a:cubicBezTo>
                  <a:pt x="1455389" y="2612030"/>
                  <a:pt x="1457972" y="2625163"/>
                  <a:pt x="1453667" y="2633665"/>
                </a:cubicBezTo>
                <a:cubicBezTo>
                  <a:pt x="1443765" y="2629684"/>
                  <a:pt x="1432786" y="2627529"/>
                  <a:pt x="1416749" y="2632805"/>
                </a:cubicBezTo>
                <a:cubicBezTo>
                  <a:pt x="1407922" y="2638293"/>
                  <a:pt x="1409430" y="2650671"/>
                  <a:pt x="1410399" y="2662619"/>
                </a:cubicBezTo>
                <a:cubicBezTo>
                  <a:pt x="1398343" y="2669293"/>
                  <a:pt x="1400495" y="2685545"/>
                  <a:pt x="1396944" y="2697923"/>
                </a:cubicBezTo>
                <a:cubicBezTo>
                  <a:pt x="1385534" y="2709655"/>
                  <a:pt x="1369605" y="2718265"/>
                  <a:pt x="1344203" y="2720526"/>
                </a:cubicBezTo>
                <a:cubicBezTo>
                  <a:pt x="1336670" y="2736025"/>
                  <a:pt x="1322461" y="2757228"/>
                  <a:pt x="1296953" y="2750232"/>
                </a:cubicBezTo>
                <a:cubicBezTo>
                  <a:pt x="1281130" y="2755508"/>
                  <a:pt x="1302657" y="2785860"/>
                  <a:pt x="1293724" y="2795761"/>
                </a:cubicBezTo>
                <a:cubicBezTo>
                  <a:pt x="1266061" y="2819765"/>
                  <a:pt x="1230219" y="2790703"/>
                  <a:pt x="1241198" y="2757120"/>
                </a:cubicBezTo>
                <a:cubicBezTo>
                  <a:pt x="1256159" y="2753355"/>
                  <a:pt x="1270152" y="2751308"/>
                  <a:pt x="1281346" y="2753355"/>
                </a:cubicBezTo>
                <a:cubicBezTo>
                  <a:pt x="1294046" y="2749480"/>
                  <a:pt x="1283068" y="2729567"/>
                  <a:pt x="1282206" y="2716437"/>
                </a:cubicBezTo>
                <a:cubicBezTo>
                  <a:pt x="1289849" y="2704489"/>
                  <a:pt x="1296845" y="2692111"/>
                  <a:pt x="1289526" y="2670045"/>
                </a:cubicBezTo>
                <a:cubicBezTo>
                  <a:pt x="1287050" y="2665202"/>
                  <a:pt x="1281346" y="2665310"/>
                  <a:pt x="1279301" y="2659820"/>
                </a:cubicBezTo>
                <a:cubicBezTo>
                  <a:pt x="1267461" y="2662081"/>
                  <a:pt x="1255729" y="2664449"/>
                  <a:pt x="1243889" y="2666816"/>
                </a:cubicBezTo>
                <a:cubicBezTo>
                  <a:pt x="1219241" y="2659390"/>
                  <a:pt x="1190288" y="2658529"/>
                  <a:pt x="1170159" y="2644643"/>
                </a:cubicBezTo>
                <a:cubicBezTo>
                  <a:pt x="1163595" y="2645935"/>
                  <a:pt x="1157029" y="2647228"/>
                  <a:pt x="1150463" y="2648518"/>
                </a:cubicBezTo>
                <a:cubicBezTo>
                  <a:pt x="1140991" y="2627207"/>
                  <a:pt x="1093632" y="2631621"/>
                  <a:pt x="1090833" y="2656161"/>
                </a:cubicBezTo>
                <a:cubicBezTo>
                  <a:pt x="1093524" y="2658960"/>
                  <a:pt x="1096108" y="2661759"/>
                  <a:pt x="1096969" y="2667139"/>
                </a:cubicBezTo>
                <a:cubicBezTo>
                  <a:pt x="1103749" y="2674029"/>
                  <a:pt x="1116127" y="2672414"/>
                  <a:pt x="1126783" y="2673490"/>
                </a:cubicBezTo>
                <a:cubicBezTo>
                  <a:pt x="1139269" y="2687159"/>
                  <a:pt x="1150355" y="2702766"/>
                  <a:pt x="1169945" y="2705887"/>
                </a:cubicBezTo>
                <a:cubicBezTo>
                  <a:pt x="1165208" y="2732258"/>
                  <a:pt x="1141314" y="2745820"/>
                  <a:pt x="1124093" y="2763902"/>
                </a:cubicBezTo>
                <a:cubicBezTo>
                  <a:pt x="1110639" y="2781016"/>
                  <a:pt x="1101166" y="2800713"/>
                  <a:pt x="1080824" y="2813199"/>
                </a:cubicBezTo>
                <a:cubicBezTo>
                  <a:pt x="1071675" y="2809970"/>
                  <a:pt x="1063819" y="2804696"/>
                  <a:pt x="1057252" y="2797376"/>
                </a:cubicBezTo>
                <a:cubicBezTo>
                  <a:pt x="1053377" y="2777465"/>
                  <a:pt x="1067047" y="2753355"/>
                  <a:pt x="1046488" y="2742375"/>
                </a:cubicBezTo>
                <a:cubicBezTo>
                  <a:pt x="1037447" y="2755614"/>
                  <a:pt x="1022808" y="2765085"/>
                  <a:pt x="1017320" y="2780800"/>
                </a:cubicBezTo>
                <a:cubicBezTo>
                  <a:pt x="997622" y="2784567"/>
                  <a:pt x="990626" y="2797053"/>
                  <a:pt x="981909" y="2808139"/>
                </a:cubicBezTo>
                <a:cubicBezTo>
                  <a:pt x="941223" y="2810400"/>
                  <a:pt x="932612" y="2834188"/>
                  <a:pt x="907856" y="2847210"/>
                </a:cubicBezTo>
                <a:cubicBezTo>
                  <a:pt x="913776" y="2869383"/>
                  <a:pt x="907532" y="2883376"/>
                  <a:pt x="901398" y="2897477"/>
                </a:cubicBezTo>
                <a:cubicBezTo>
                  <a:pt x="882992" y="2901136"/>
                  <a:pt x="864696" y="2904687"/>
                  <a:pt x="846290" y="2908346"/>
                </a:cubicBezTo>
                <a:cubicBezTo>
                  <a:pt x="830575" y="2937516"/>
                  <a:pt x="797102" y="2954952"/>
                  <a:pt x="802806" y="2998544"/>
                </a:cubicBezTo>
                <a:cubicBezTo>
                  <a:pt x="794949" y="3000159"/>
                  <a:pt x="799899" y="3010276"/>
                  <a:pt x="788599" y="3009522"/>
                </a:cubicBezTo>
                <a:cubicBezTo>
                  <a:pt x="794411" y="3022546"/>
                  <a:pt x="785692" y="3025775"/>
                  <a:pt x="790105" y="3037829"/>
                </a:cubicBezTo>
                <a:cubicBezTo>
                  <a:pt x="766748" y="3056235"/>
                  <a:pt x="759213" y="3085297"/>
                  <a:pt x="747481" y="3111560"/>
                </a:cubicBezTo>
                <a:cubicBezTo>
                  <a:pt x="735211" y="3114681"/>
                  <a:pt x="732306" y="3103701"/>
                  <a:pt x="718528" y="3109083"/>
                </a:cubicBezTo>
                <a:cubicBezTo>
                  <a:pt x="707334" y="3093046"/>
                  <a:pt x="706474" y="3065168"/>
                  <a:pt x="710779" y="3049347"/>
                </a:cubicBezTo>
                <a:cubicBezTo>
                  <a:pt x="701414" y="3034494"/>
                  <a:pt x="695818" y="3014043"/>
                  <a:pt x="685054" y="3001341"/>
                </a:cubicBezTo>
                <a:cubicBezTo>
                  <a:pt x="687207" y="2994885"/>
                  <a:pt x="696570" y="2993162"/>
                  <a:pt x="703137" y="2989717"/>
                </a:cubicBezTo>
                <a:cubicBezTo>
                  <a:pt x="699585" y="2963348"/>
                  <a:pt x="714654" y="2949678"/>
                  <a:pt x="724556" y="2932456"/>
                </a:cubicBezTo>
                <a:cubicBezTo>
                  <a:pt x="741131" y="2941067"/>
                  <a:pt x="752971" y="2923739"/>
                  <a:pt x="762336" y="2916849"/>
                </a:cubicBezTo>
                <a:cubicBezTo>
                  <a:pt x="755340" y="2905117"/>
                  <a:pt x="736396" y="2911467"/>
                  <a:pt x="727032" y="2903395"/>
                </a:cubicBezTo>
                <a:cubicBezTo>
                  <a:pt x="729937" y="2890695"/>
                  <a:pt x="727139" y="2882622"/>
                  <a:pt x="717667" y="2876702"/>
                </a:cubicBezTo>
                <a:cubicBezTo>
                  <a:pt x="703245" y="2879501"/>
                  <a:pt x="688822" y="2882408"/>
                  <a:pt x="674399" y="2885205"/>
                </a:cubicBezTo>
                <a:cubicBezTo>
                  <a:pt x="659330" y="2887358"/>
                  <a:pt x="656209" y="2871644"/>
                  <a:pt x="639848" y="2875626"/>
                </a:cubicBezTo>
                <a:cubicBezTo>
                  <a:pt x="638233" y="2867769"/>
                  <a:pt x="628116" y="2872720"/>
                  <a:pt x="628870" y="2861419"/>
                </a:cubicBezTo>
                <a:cubicBezTo>
                  <a:pt x="611002" y="2862709"/>
                  <a:pt x="597009" y="2858082"/>
                  <a:pt x="585708" y="2849471"/>
                </a:cubicBezTo>
                <a:cubicBezTo>
                  <a:pt x="569994" y="2852592"/>
                  <a:pt x="554279" y="2855607"/>
                  <a:pt x="538564" y="2858728"/>
                </a:cubicBezTo>
                <a:cubicBezTo>
                  <a:pt x="520268" y="2860126"/>
                  <a:pt x="532214" y="2881761"/>
                  <a:pt x="514886" y="2883806"/>
                </a:cubicBezTo>
                <a:cubicBezTo>
                  <a:pt x="512626" y="2878640"/>
                  <a:pt x="504337" y="2882514"/>
                  <a:pt x="498311" y="2882946"/>
                </a:cubicBezTo>
                <a:cubicBezTo>
                  <a:pt x="487439" y="2865186"/>
                  <a:pt x="469787" y="2857759"/>
                  <a:pt x="463975" y="2832573"/>
                </a:cubicBezTo>
                <a:cubicBezTo>
                  <a:pt x="457839" y="2819765"/>
                  <a:pt x="443633" y="2818796"/>
                  <a:pt x="441264" y="2800283"/>
                </a:cubicBezTo>
                <a:cubicBezTo>
                  <a:pt x="435236" y="2792210"/>
                  <a:pt x="426517" y="2788335"/>
                  <a:pt x="414571" y="2789197"/>
                </a:cubicBezTo>
                <a:cubicBezTo>
                  <a:pt x="412634" y="2779940"/>
                  <a:pt x="419092" y="2776281"/>
                  <a:pt x="413925" y="2764871"/>
                </a:cubicBezTo>
                <a:cubicBezTo>
                  <a:pt x="411234" y="2758843"/>
                  <a:pt x="404454" y="2758305"/>
                  <a:pt x="399824" y="2755400"/>
                </a:cubicBezTo>
                <a:cubicBezTo>
                  <a:pt x="388739" y="2748511"/>
                  <a:pt x="376576" y="2742375"/>
                  <a:pt x="366889" y="2733334"/>
                </a:cubicBezTo>
                <a:cubicBezTo>
                  <a:pt x="359033" y="2734841"/>
                  <a:pt x="351174" y="2736347"/>
                  <a:pt x="343317" y="2737962"/>
                </a:cubicBezTo>
                <a:cubicBezTo>
                  <a:pt x="326312" y="2722571"/>
                  <a:pt x="300371" y="2720632"/>
                  <a:pt x="280567" y="2709439"/>
                </a:cubicBezTo>
                <a:cubicBezTo>
                  <a:pt x="277660" y="2695124"/>
                  <a:pt x="268619" y="2689958"/>
                  <a:pt x="259364" y="2685006"/>
                </a:cubicBezTo>
                <a:cubicBezTo>
                  <a:pt x="257641" y="2667355"/>
                  <a:pt x="252367" y="2654869"/>
                  <a:pt x="243756" y="2647228"/>
                </a:cubicBezTo>
                <a:cubicBezTo>
                  <a:pt x="232563" y="2652178"/>
                  <a:pt x="233747" y="2665418"/>
                  <a:pt x="238159" y="2681023"/>
                </a:cubicBezTo>
                <a:cubicBezTo>
                  <a:pt x="229764" y="2685653"/>
                  <a:pt x="228688" y="2695124"/>
                  <a:pt x="226319" y="2703735"/>
                </a:cubicBezTo>
                <a:cubicBezTo>
                  <a:pt x="221583" y="2703951"/>
                  <a:pt x="219539" y="2705995"/>
                  <a:pt x="219216" y="2709224"/>
                </a:cubicBezTo>
                <a:cubicBezTo>
                  <a:pt x="202963" y="2714820"/>
                  <a:pt x="192630" y="2711485"/>
                  <a:pt x="179175" y="2712992"/>
                </a:cubicBezTo>
                <a:cubicBezTo>
                  <a:pt x="173901" y="2690388"/>
                  <a:pt x="159801" y="2680917"/>
                  <a:pt x="136875" y="2684576"/>
                </a:cubicBezTo>
                <a:cubicBezTo>
                  <a:pt x="128588" y="2680379"/>
                  <a:pt x="139244" y="2664233"/>
                  <a:pt x="127512" y="2657775"/>
                </a:cubicBezTo>
                <a:cubicBezTo>
                  <a:pt x="108460" y="2650779"/>
                  <a:pt x="115350" y="2672198"/>
                  <a:pt x="98342" y="2675749"/>
                </a:cubicBezTo>
                <a:cubicBezTo>
                  <a:pt x="93393" y="2672951"/>
                  <a:pt x="94253" y="2661543"/>
                  <a:pt x="84244" y="2666278"/>
                </a:cubicBezTo>
                <a:cubicBezTo>
                  <a:pt x="73156" y="2669077"/>
                  <a:pt x="80368" y="2684038"/>
                  <a:pt x="81767" y="2695340"/>
                </a:cubicBezTo>
                <a:cubicBezTo>
                  <a:pt x="67560" y="2700614"/>
                  <a:pt x="69283" y="2716543"/>
                  <a:pt x="54214" y="2721172"/>
                </a:cubicBezTo>
                <a:cubicBezTo>
                  <a:pt x="44849" y="2713208"/>
                  <a:pt x="45495" y="2690066"/>
                  <a:pt x="41081" y="2674781"/>
                </a:cubicBezTo>
                <a:cubicBezTo>
                  <a:pt x="32956" y="2676020"/>
                  <a:pt x="22704" y="2676370"/>
                  <a:pt x="13313" y="2677984"/>
                </a:cubicBezTo>
                <a:lnTo>
                  <a:pt x="0" y="2684339"/>
                </a:lnTo>
                <a:lnTo>
                  <a:pt x="0" y="2591683"/>
                </a:lnTo>
                <a:lnTo>
                  <a:pt x="33615" y="2600353"/>
                </a:lnTo>
                <a:cubicBezTo>
                  <a:pt x="54832" y="2600945"/>
                  <a:pt x="76923" y="2597178"/>
                  <a:pt x="97912" y="2589429"/>
                </a:cubicBezTo>
                <a:cubicBezTo>
                  <a:pt x="106631" y="2586198"/>
                  <a:pt x="111583" y="2577051"/>
                  <a:pt x="119223" y="2572959"/>
                </a:cubicBezTo>
                <a:cubicBezTo>
                  <a:pt x="124821" y="2569946"/>
                  <a:pt x="133002" y="2571561"/>
                  <a:pt x="138814" y="2569086"/>
                </a:cubicBezTo>
                <a:cubicBezTo>
                  <a:pt x="146993" y="2565749"/>
                  <a:pt x="160447" y="2554123"/>
                  <a:pt x="175840" y="2549604"/>
                </a:cubicBezTo>
                <a:cubicBezTo>
                  <a:pt x="175408" y="2533242"/>
                  <a:pt x="157326" y="2543253"/>
                  <a:pt x="155495" y="2529153"/>
                </a:cubicBezTo>
                <a:cubicBezTo>
                  <a:pt x="172717" y="2522480"/>
                  <a:pt x="169058" y="2501814"/>
                  <a:pt x="185525" y="2494709"/>
                </a:cubicBezTo>
                <a:cubicBezTo>
                  <a:pt x="182620" y="2472752"/>
                  <a:pt x="182836" y="2457469"/>
                  <a:pt x="167659" y="2445199"/>
                </a:cubicBezTo>
                <a:cubicBezTo>
                  <a:pt x="151728" y="2451549"/>
                  <a:pt x="139890" y="2460698"/>
                  <a:pt x="132248" y="2472538"/>
                </a:cubicBezTo>
                <a:cubicBezTo>
                  <a:pt x="124067" y="2472968"/>
                  <a:pt x="121914" y="2476627"/>
                  <a:pt x="117287" y="2479534"/>
                </a:cubicBezTo>
                <a:cubicBezTo>
                  <a:pt x="115242" y="2480825"/>
                  <a:pt x="105231" y="2490082"/>
                  <a:pt x="107061" y="2489652"/>
                </a:cubicBezTo>
                <a:cubicBezTo>
                  <a:pt x="96944" y="2491588"/>
                  <a:pt x="90594" y="2478242"/>
                  <a:pt x="76385" y="2479318"/>
                </a:cubicBezTo>
                <a:cubicBezTo>
                  <a:pt x="73048" y="2465650"/>
                  <a:pt x="87149" y="2463819"/>
                  <a:pt x="87471" y="2452625"/>
                </a:cubicBezTo>
                <a:cubicBezTo>
                  <a:pt x="76815" y="2443154"/>
                  <a:pt x="65299" y="2450150"/>
                  <a:pt x="51307" y="2455639"/>
                </a:cubicBezTo>
                <a:cubicBezTo>
                  <a:pt x="32148" y="2458761"/>
                  <a:pt x="23860" y="2445737"/>
                  <a:pt x="5025" y="2448428"/>
                </a:cubicBezTo>
                <a:lnTo>
                  <a:pt x="0" y="2442848"/>
                </a:lnTo>
                <a:lnTo>
                  <a:pt x="0" y="2107236"/>
                </a:lnTo>
                <a:lnTo>
                  <a:pt x="10513" y="2105183"/>
                </a:lnTo>
                <a:cubicBezTo>
                  <a:pt x="18478" y="2110242"/>
                  <a:pt x="23538" y="2119715"/>
                  <a:pt x="24506" y="2135106"/>
                </a:cubicBezTo>
                <a:cubicBezTo>
                  <a:pt x="40329" y="2135536"/>
                  <a:pt x="36562" y="2122728"/>
                  <a:pt x="45817" y="2118745"/>
                </a:cubicBezTo>
                <a:cubicBezTo>
                  <a:pt x="59057" y="2118531"/>
                  <a:pt x="63577" y="2112503"/>
                  <a:pt x="72510" y="2109382"/>
                </a:cubicBezTo>
                <a:cubicBezTo>
                  <a:pt x="78000" y="2102924"/>
                  <a:pt x="69389" y="2086886"/>
                  <a:pt x="74987" y="2080320"/>
                </a:cubicBezTo>
                <a:cubicBezTo>
                  <a:pt x="82951" y="2093883"/>
                  <a:pt x="104693" y="2086886"/>
                  <a:pt x="118147" y="2092268"/>
                </a:cubicBezTo>
                <a:cubicBezTo>
                  <a:pt x="120946" y="2103246"/>
                  <a:pt x="108138" y="2103678"/>
                  <a:pt x="110182" y="2114225"/>
                </a:cubicBezTo>
                <a:cubicBezTo>
                  <a:pt x="116856" y="2148237"/>
                  <a:pt x="123529" y="2182358"/>
                  <a:pt x="130311" y="2216369"/>
                </a:cubicBezTo>
                <a:cubicBezTo>
                  <a:pt x="136983" y="2230040"/>
                  <a:pt x="151298" y="2232407"/>
                  <a:pt x="160125" y="2243170"/>
                </a:cubicBezTo>
                <a:cubicBezTo>
                  <a:pt x="169920" y="2233805"/>
                  <a:pt x="168412" y="2216907"/>
                  <a:pt x="182190" y="2210233"/>
                </a:cubicBezTo>
                <a:cubicBezTo>
                  <a:pt x="171641" y="2198717"/>
                  <a:pt x="190047" y="2197317"/>
                  <a:pt x="190047" y="2188278"/>
                </a:cubicBezTo>
                <a:cubicBezTo>
                  <a:pt x="190047" y="2183110"/>
                  <a:pt x="181114" y="2183433"/>
                  <a:pt x="179069" y="2174069"/>
                </a:cubicBezTo>
                <a:cubicBezTo>
                  <a:pt x="176808" y="2163736"/>
                  <a:pt x="182404" y="2165028"/>
                  <a:pt x="187034" y="2152112"/>
                </a:cubicBezTo>
                <a:cubicBezTo>
                  <a:pt x="178745" y="2144255"/>
                  <a:pt x="163246" y="2146946"/>
                  <a:pt x="161954" y="2128432"/>
                </a:cubicBezTo>
                <a:cubicBezTo>
                  <a:pt x="151514" y="2116916"/>
                  <a:pt x="127620" y="2125419"/>
                  <a:pt x="124283" y="2103138"/>
                </a:cubicBezTo>
                <a:cubicBezTo>
                  <a:pt x="148931" y="2098510"/>
                  <a:pt x="177346" y="2088501"/>
                  <a:pt x="189509" y="2102600"/>
                </a:cubicBezTo>
                <a:cubicBezTo>
                  <a:pt x="197689" y="2088931"/>
                  <a:pt x="190585" y="2050074"/>
                  <a:pt x="180360" y="2035007"/>
                </a:cubicBezTo>
                <a:cubicBezTo>
                  <a:pt x="178207" y="2018862"/>
                  <a:pt x="191231" y="2012726"/>
                  <a:pt x="184449" y="1993459"/>
                </a:cubicBezTo>
                <a:cubicBezTo>
                  <a:pt x="180468" y="1980651"/>
                  <a:pt x="160555" y="1991737"/>
                  <a:pt x="147531" y="1992491"/>
                </a:cubicBezTo>
                <a:cubicBezTo>
                  <a:pt x="135261" y="1987109"/>
                  <a:pt x="121054" y="1984634"/>
                  <a:pt x="111475" y="1975161"/>
                </a:cubicBezTo>
                <a:cubicBezTo>
                  <a:pt x="103940" y="1981511"/>
                  <a:pt x="90378" y="1983664"/>
                  <a:pt x="86288" y="1992275"/>
                </a:cubicBezTo>
                <a:cubicBezTo>
                  <a:pt x="96298" y="2033177"/>
                  <a:pt x="69067" y="2049000"/>
                  <a:pt x="57765" y="2075477"/>
                </a:cubicBezTo>
                <a:cubicBezTo>
                  <a:pt x="36454" y="2073216"/>
                  <a:pt x="21385" y="2061914"/>
                  <a:pt x="1258" y="2058039"/>
                </a:cubicBezTo>
                <a:lnTo>
                  <a:pt x="0" y="2059479"/>
                </a:lnTo>
                <a:lnTo>
                  <a:pt x="0" y="1697684"/>
                </a:lnTo>
                <a:lnTo>
                  <a:pt x="625" y="1697897"/>
                </a:lnTo>
                <a:cubicBezTo>
                  <a:pt x="6101" y="1698246"/>
                  <a:pt x="12451" y="1697304"/>
                  <a:pt x="19770" y="1694882"/>
                </a:cubicBezTo>
                <a:cubicBezTo>
                  <a:pt x="42158" y="1707368"/>
                  <a:pt x="58303" y="1729003"/>
                  <a:pt x="84888" y="1735138"/>
                </a:cubicBezTo>
                <a:cubicBezTo>
                  <a:pt x="95221" y="1724806"/>
                  <a:pt x="80044" y="1709737"/>
                  <a:pt x="79400" y="1687348"/>
                </a:cubicBezTo>
                <a:cubicBezTo>
                  <a:pt x="84566" y="1681752"/>
                  <a:pt x="86827" y="1674217"/>
                  <a:pt x="91992" y="1668513"/>
                </a:cubicBezTo>
                <a:cubicBezTo>
                  <a:pt x="90702" y="1661947"/>
                  <a:pt x="89409" y="1655381"/>
                  <a:pt x="88117" y="1648923"/>
                </a:cubicBezTo>
                <a:cubicBezTo>
                  <a:pt x="79830" y="1640958"/>
                  <a:pt x="63469" y="1644942"/>
                  <a:pt x="47325" y="1648709"/>
                </a:cubicBezTo>
                <a:cubicBezTo>
                  <a:pt x="37852" y="1649355"/>
                  <a:pt x="37314" y="1636545"/>
                  <a:pt x="25366" y="1640744"/>
                </a:cubicBezTo>
                <a:cubicBezTo>
                  <a:pt x="14819" y="1650754"/>
                  <a:pt x="11806" y="1665715"/>
                  <a:pt x="4055" y="1677554"/>
                </a:cubicBezTo>
                <a:lnTo>
                  <a:pt x="0" y="1679978"/>
                </a:lnTo>
                <a:lnTo>
                  <a:pt x="0" y="1517330"/>
                </a:lnTo>
                <a:lnTo>
                  <a:pt x="9296" y="1518214"/>
                </a:lnTo>
                <a:cubicBezTo>
                  <a:pt x="23564" y="1514718"/>
                  <a:pt x="30991" y="1497887"/>
                  <a:pt x="31394" y="1484567"/>
                </a:cubicBezTo>
                <a:cubicBezTo>
                  <a:pt x="25582" y="1481688"/>
                  <a:pt x="20551" y="1481035"/>
                  <a:pt x="16200" y="1481981"/>
                </a:cubicBezTo>
                <a:cubicBezTo>
                  <a:pt x="9674" y="1483399"/>
                  <a:pt x="4681" y="1488412"/>
                  <a:pt x="885" y="1494896"/>
                </a:cubicBezTo>
                <a:lnTo>
                  <a:pt x="0" y="1497262"/>
                </a:lnTo>
                <a:lnTo>
                  <a:pt x="0" y="624400"/>
                </a:lnTo>
                <a:lnTo>
                  <a:pt x="22838" y="639508"/>
                </a:lnTo>
                <a:cubicBezTo>
                  <a:pt x="31449" y="645293"/>
                  <a:pt x="40544" y="650352"/>
                  <a:pt x="51737" y="652343"/>
                </a:cubicBezTo>
                <a:cubicBezTo>
                  <a:pt x="58411" y="666120"/>
                  <a:pt x="75309" y="664721"/>
                  <a:pt x="84674" y="674408"/>
                </a:cubicBezTo>
                <a:cubicBezTo>
                  <a:pt x="92423" y="668272"/>
                  <a:pt x="95113" y="658693"/>
                  <a:pt x="105125" y="654065"/>
                </a:cubicBezTo>
                <a:cubicBezTo>
                  <a:pt x="92853" y="641902"/>
                  <a:pt x="86719" y="620483"/>
                  <a:pt x="75417" y="606814"/>
                </a:cubicBezTo>
                <a:cubicBezTo>
                  <a:pt x="59057" y="618438"/>
                  <a:pt x="36022" y="625220"/>
                  <a:pt x="16433" y="618438"/>
                </a:cubicBezTo>
                <a:cubicBezTo>
                  <a:pt x="16003" y="603369"/>
                  <a:pt x="29027" y="597343"/>
                  <a:pt x="20523" y="576784"/>
                </a:cubicBezTo>
                <a:cubicBezTo>
                  <a:pt x="26875" y="568603"/>
                  <a:pt x="38391" y="563760"/>
                  <a:pt x="40221" y="552566"/>
                </a:cubicBezTo>
                <a:cubicBezTo>
                  <a:pt x="49046" y="549445"/>
                  <a:pt x="55396" y="550199"/>
                  <a:pt x="60672" y="552566"/>
                </a:cubicBezTo>
                <a:cubicBezTo>
                  <a:pt x="75201" y="537389"/>
                  <a:pt x="81337" y="516508"/>
                  <a:pt x="81337" y="491430"/>
                </a:cubicBezTo>
                <a:cubicBezTo>
                  <a:pt x="97160" y="484972"/>
                  <a:pt x="109644" y="476361"/>
                  <a:pt x="116748" y="464091"/>
                </a:cubicBezTo>
                <a:cubicBezTo>
                  <a:pt x="133754" y="464091"/>
                  <a:pt x="148501" y="452251"/>
                  <a:pt x="156035" y="456342"/>
                </a:cubicBezTo>
                <a:close/>
                <a:moveTo>
                  <a:pt x="461285" y="453113"/>
                </a:moveTo>
                <a:cubicBezTo>
                  <a:pt x="463330" y="463553"/>
                  <a:pt x="465375" y="474102"/>
                  <a:pt x="467419" y="484541"/>
                </a:cubicBezTo>
                <a:cubicBezTo>
                  <a:pt x="462470" y="495951"/>
                  <a:pt x="452459" y="504024"/>
                  <a:pt x="453967" y="519845"/>
                </a:cubicBezTo>
                <a:cubicBezTo>
                  <a:pt x="433623" y="517586"/>
                  <a:pt x="441373" y="534162"/>
                  <a:pt x="428780" y="537067"/>
                </a:cubicBezTo>
                <a:cubicBezTo>
                  <a:pt x="421246" y="518339"/>
                  <a:pt x="428349" y="509406"/>
                  <a:pt x="433623" y="499396"/>
                </a:cubicBezTo>
                <a:cubicBezTo>
                  <a:pt x="430718" y="485080"/>
                  <a:pt x="429749" y="467858"/>
                  <a:pt x="418878" y="465491"/>
                </a:cubicBezTo>
                <a:cubicBezTo>
                  <a:pt x="421138" y="453867"/>
                  <a:pt x="450736" y="448485"/>
                  <a:pt x="461285" y="453113"/>
                </a:cubicBezTo>
                <a:close/>
                <a:moveTo>
                  <a:pt x="67560" y="359364"/>
                </a:moveTo>
                <a:cubicBezTo>
                  <a:pt x="77139" y="367437"/>
                  <a:pt x="79076" y="392407"/>
                  <a:pt x="71434" y="399403"/>
                </a:cubicBezTo>
                <a:cubicBezTo>
                  <a:pt x="66160" y="400480"/>
                  <a:pt x="60994" y="401448"/>
                  <a:pt x="55720" y="402524"/>
                </a:cubicBezTo>
                <a:cubicBezTo>
                  <a:pt x="40867" y="406077"/>
                  <a:pt x="39791" y="388962"/>
                  <a:pt x="31502" y="382828"/>
                </a:cubicBezTo>
                <a:cubicBezTo>
                  <a:pt x="6424" y="411565"/>
                  <a:pt x="48938" y="449130"/>
                  <a:pt x="57873" y="475608"/>
                </a:cubicBezTo>
                <a:cubicBezTo>
                  <a:pt x="64007" y="487232"/>
                  <a:pt x="49154" y="488847"/>
                  <a:pt x="45279" y="494445"/>
                </a:cubicBezTo>
                <a:cubicBezTo>
                  <a:pt x="41728" y="499610"/>
                  <a:pt x="44527" y="514463"/>
                  <a:pt x="32579" y="513281"/>
                </a:cubicBezTo>
                <a:cubicBezTo>
                  <a:pt x="28165" y="527380"/>
                  <a:pt x="16757" y="536851"/>
                  <a:pt x="6532" y="546968"/>
                </a:cubicBezTo>
                <a:cubicBezTo>
                  <a:pt x="3948" y="552619"/>
                  <a:pt x="3491" y="559697"/>
                  <a:pt x="1634" y="565832"/>
                </a:cubicBezTo>
                <a:lnTo>
                  <a:pt x="0" y="567456"/>
                </a:lnTo>
                <a:lnTo>
                  <a:pt x="0" y="500144"/>
                </a:lnTo>
                <a:lnTo>
                  <a:pt x="1392" y="497728"/>
                </a:lnTo>
                <a:lnTo>
                  <a:pt x="0" y="492605"/>
                </a:lnTo>
                <a:lnTo>
                  <a:pt x="0" y="370222"/>
                </a:lnTo>
                <a:lnTo>
                  <a:pt x="10191" y="378845"/>
                </a:lnTo>
                <a:cubicBezTo>
                  <a:pt x="36022" y="383796"/>
                  <a:pt x="49476" y="357319"/>
                  <a:pt x="67560" y="359364"/>
                </a:cubicBezTo>
                <a:close/>
                <a:moveTo>
                  <a:pt x="47864" y="301671"/>
                </a:moveTo>
                <a:cubicBezTo>
                  <a:pt x="56259" y="312543"/>
                  <a:pt x="24507" y="318785"/>
                  <a:pt x="28167" y="305546"/>
                </a:cubicBezTo>
                <a:cubicBezTo>
                  <a:pt x="34733" y="304254"/>
                  <a:pt x="41297" y="302963"/>
                  <a:pt x="47864" y="301671"/>
                </a:cubicBezTo>
                <a:close/>
                <a:moveTo>
                  <a:pt x="401980" y="297365"/>
                </a:moveTo>
                <a:cubicBezTo>
                  <a:pt x="407576" y="297687"/>
                  <a:pt x="409621" y="303069"/>
                  <a:pt x="415434" y="302855"/>
                </a:cubicBezTo>
                <a:cubicBezTo>
                  <a:pt x="415002" y="308344"/>
                  <a:pt x="409729" y="310389"/>
                  <a:pt x="409837" y="316201"/>
                </a:cubicBezTo>
                <a:cubicBezTo>
                  <a:pt x="404455" y="315877"/>
                  <a:pt x="402302" y="310495"/>
                  <a:pt x="396491" y="310711"/>
                </a:cubicBezTo>
                <a:cubicBezTo>
                  <a:pt x="396921" y="305222"/>
                  <a:pt x="402194" y="303177"/>
                  <a:pt x="401980" y="297365"/>
                </a:cubicBezTo>
                <a:close/>
                <a:moveTo>
                  <a:pt x="244402" y="222130"/>
                </a:moveTo>
                <a:cubicBezTo>
                  <a:pt x="258933" y="222452"/>
                  <a:pt x="263024" y="238490"/>
                  <a:pt x="276585" y="240320"/>
                </a:cubicBezTo>
                <a:cubicBezTo>
                  <a:pt x="255165" y="289617"/>
                  <a:pt x="213726" y="325459"/>
                  <a:pt x="192845" y="375185"/>
                </a:cubicBezTo>
                <a:cubicBezTo>
                  <a:pt x="178208" y="374325"/>
                  <a:pt x="175409" y="391008"/>
                  <a:pt x="163677" y="393161"/>
                </a:cubicBezTo>
                <a:cubicBezTo>
                  <a:pt x="148824" y="395958"/>
                  <a:pt x="135800" y="386811"/>
                  <a:pt x="126973" y="371850"/>
                </a:cubicBezTo>
                <a:cubicBezTo>
                  <a:pt x="126867" y="351721"/>
                  <a:pt x="139352" y="335792"/>
                  <a:pt x="149901" y="322445"/>
                </a:cubicBezTo>
                <a:cubicBezTo>
                  <a:pt x="160448" y="309099"/>
                  <a:pt x="174549" y="297365"/>
                  <a:pt x="187679" y="286388"/>
                </a:cubicBezTo>
                <a:cubicBezTo>
                  <a:pt x="190154" y="270996"/>
                  <a:pt x="210499" y="267551"/>
                  <a:pt x="208990" y="249469"/>
                </a:cubicBezTo>
                <a:cubicBezTo>
                  <a:pt x="226104" y="243871"/>
                  <a:pt x="237191" y="234292"/>
                  <a:pt x="244402" y="222130"/>
                </a:cubicBezTo>
                <a:close/>
                <a:moveTo>
                  <a:pt x="378966" y="108429"/>
                </a:moveTo>
                <a:cubicBezTo>
                  <a:pt x="381892" y="108348"/>
                  <a:pt x="384678" y="109169"/>
                  <a:pt x="387396" y="110353"/>
                </a:cubicBezTo>
                <a:cubicBezTo>
                  <a:pt x="392831" y="112720"/>
                  <a:pt x="397998" y="116541"/>
                  <a:pt x="403487" y="117510"/>
                </a:cubicBezTo>
                <a:cubicBezTo>
                  <a:pt x="408330" y="118372"/>
                  <a:pt x="414464" y="113204"/>
                  <a:pt x="419202" y="114389"/>
                </a:cubicBezTo>
                <a:cubicBezTo>
                  <a:pt x="431256" y="117402"/>
                  <a:pt x="441804" y="133547"/>
                  <a:pt x="458381" y="127089"/>
                </a:cubicBezTo>
                <a:cubicBezTo>
                  <a:pt x="466452" y="135377"/>
                  <a:pt x="475817" y="141727"/>
                  <a:pt x="486580" y="146033"/>
                </a:cubicBezTo>
                <a:cubicBezTo>
                  <a:pt x="489593" y="154966"/>
                  <a:pt x="495729" y="159487"/>
                  <a:pt x="495944" y="172726"/>
                </a:cubicBezTo>
                <a:cubicBezTo>
                  <a:pt x="500357" y="172834"/>
                  <a:pt x="500143" y="180044"/>
                  <a:pt x="505308" y="179076"/>
                </a:cubicBezTo>
                <a:cubicBezTo>
                  <a:pt x="505846" y="187364"/>
                  <a:pt x="496267" y="188871"/>
                  <a:pt x="496697" y="197051"/>
                </a:cubicBezTo>
                <a:cubicBezTo>
                  <a:pt x="473340" y="203079"/>
                  <a:pt x="459671" y="194683"/>
                  <a:pt x="436207" y="200819"/>
                </a:cubicBezTo>
                <a:cubicBezTo>
                  <a:pt x="412850" y="186396"/>
                  <a:pt x="393369" y="166376"/>
                  <a:pt x="366460" y="157442"/>
                </a:cubicBezTo>
                <a:cubicBezTo>
                  <a:pt x="365170" y="147539"/>
                  <a:pt x="361295" y="141511"/>
                  <a:pt x="354728" y="139359"/>
                </a:cubicBezTo>
                <a:cubicBezTo>
                  <a:pt x="358604" y="129457"/>
                  <a:pt x="364092" y="120631"/>
                  <a:pt x="369690" y="111914"/>
                </a:cubicBezTo>
                <a:cubicBezTo>
                  <a:pt x="372972" y="109492"/>
                  <a:pt x="376040" y="108510"/>
                  <a:pt x="378966" y="108429"/>
                </a:cubicBezTo>
                <a:close/>
                <a:moveTo>
                  <a:pt x="37531" y="103625"/>
                </a:moveTo>
                <a:cubicBezTo>
                  <a:pt x="56906" y="103625"/>
                  <a:pt x="67453" y="116755"/>
                  <a:pt x="88550" y="114066"/>
                </a:cubicBezTo>
                <a:cubicBezTo>
                  <a:pt x="104587" y="143664"/>
                  <a:pt x="82092" y="148186"/>
                  <a:pt x="70358" y="166590"/>
                </a:cubicBezTo>
                <a:cubicBezTo>
                  <a:pt x="49371" y="170681"/>
                  <a:pt x="28382" y="174771"/>
                  <a:pt x="7502" y="178968"/>
                </a:cubicBezTo>
                <a:lnTo>
                  <a:pt x="0" y="183905"/>
                </a:lnTo>
                <a:lnTo>
                  <a:pt x="0" y="126046"/>
                </a:lnTo>
                <a:lnTo>
                  <a:pt x="12857" y="122892"/>
                </a:lnTo>
                <a:cubicBezTo>
                  <a:pt x="23378" y="118021"/>
                  <a:pt x="31504" y="111536"/>
                  <a:pt x="37531" y="103625"/>
                </a:cubicBezTo>
                <a:close/>
                <a:moveTo>
                  <a:pt x="48489" y="1277"/>
                </a:moveTo>
                <a:cubicBezTo>
                  <a:pt x="59422" y="6721"/>
                  <a:pt x="58897" y="27770"/>
                  <a:pt x="43235" y="29143"/>
                </a:cubicBezTo>
                <a:cubicBezTo>
                  <a:pt x="36779" y="25161"/>
                  <a:pt x="36025" y="12783"/>
                  <a:pt x="33872" y="2342"/>
                </a:cubicBezTo>
                <a:cubicBezTo>
                  <a:pt x="39927" y="-618"/>
                  <a:pt x="44844" y="-538"/>
                  <a:pt x="48489" y="1277"/>
                </a:cubicBezTo>
                <a:close/>
              </a:path>
            </a:pathLst>
          </a:custGeom>
          <a:gradFill>
            <a:gsLst>
              <a:gs pos="0">
                <a:schemeClr val="lt2"/>
              </a:gs>
              <a:gs pos="100000">
                <a:schemeClr val="accen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88" name="Google Shape;388;p8"/>
          <p:cNvSpPr/>
          <p:nvPr/>
        </p:nvSpPr>
        <p:spPr>
          <a:xfrm rot="-5400000">
            <a:off x="3864879" y="4120673"/>
            <a:ext cx="1990905" cy="3483836"/>
          </a:xfrm>
          <a:custGeom>
            <a:avLst/>
            <a:gdLst/>
            <a:ahLst/>
            <a:cxnLst/>
            <a:rect l="l" t="t" r="r" b="b"/>
            <a:pathLst>
              <a:path w="2391478" h="3619570" extrusionOk="0">
                <a:moveTo>
                  <a:pt x="266243" y="3610867"/>
                </a:moveTo>
                <a:cubicBezTo>
                  <a:pt x="268789" y="3609901"/>
                  <a:pt x="272173" y="3610063"/>
                  <a:pt x="277016" y="3612188"/>
                </a:cubicBezTo>
                <a:lnTo>
                  <a:pt x="276208" y="3619570"/>
                </a:lnTo>
                <a:lnTo>
                  <a:pt x="258467" y="3619570"/>
                </a:lnTo>
                <a:lnTo>
                  <a:pt x="260495" y="3616306"/>
                </a:lnTo>
                <a:cubicBezTo>
                  <a:pt x="261988" y="3613925"/>
                  <a:pt x="263697" y="3611832"/>
                  <a:pt x="266243" y="3610867"/>
                </a:cubicBezTo>
                <a:close/>
                <a:moveTo>
                  <a:pt x="767609" y="3586895"/>
                </a:moveTo>
                <a:cubicBezTo>
                  <a:pt x="785369" y="3584849"/>
                  <a:pt x="778373" y="3601210"/>
                  <a:pt x="790859" y="3603041"/>
                </a:cubicBezTo>
                <a:cubicBezTo>
                  <a:pt x="787952" y="3618970"/>
                  <a:pt x="765348" y="3614557"/>
                  <a:pt x="758568" y="3604762"/>
                </a:cubicBezTo>
                <a:cubicBezTo>
                  <a:pt x="762658" y="3600242"/>
                  <a:pt x="766641" y="3595613"/>
                  <a:pt x="767609" y="3586895"/>
                </a:cubicBezTo>
                <a:close/>
                <a:moveTo>
                  <a:pt x="600025" y="3549871"/>
                </a:moveTo>
                <a:cubicBezTo>
                  <a:pt x="614125" y="3546426"/>
                  <a:pt x="607129" y="3559989"/>
                  <a:pt x="610788" y="3564186"/>
                </a:cubicBezTo>
                <a:cubicBezTo>
                  <a:pt x="618107" y="3572797"/>
                  <a:pt x="635651" y="3575164"/>
                  <a:pt x="631345" y="3599274"/>
                </a:cubicBezTo>
                <a:cubicBezTo>
                  <a:pt x="644262" y="3598952"/>
                  <a:pt x="650828" y="3603365"/>
                  <a:pt x="648353" y="3614559"/>
                </a:cubicBezTo>
                <a:cubicBezTo>
                  <a:pt x="637373" y="3611544"/>
                  <a:pt x="615954" y="3616388"/>
                  <a:pt x="625103" y="3598414"/>
                </a:cubicBezTo>
                <a:cubicBezTo>
                  <a:pt x="621471" y="3600432"/>
                  <a:pt x="619123" y="3604166"/>
                  <a:pt x="617453" y="3608804"/>
                </a:cubicBezTo>
                <a:lnTo>
                  <a:pt x="615014" y="3619570"/>
                </a:lnTo>
                <a:lnTo>
                  <a:pt x="568292" y="3619570"/>
                </a:lnTo>
                <a:lnTo>
                  <a:pt x="568489" y="3590233"/>
                </a:lnTo>
                <a:cubicBezTo>
                  <a:pt x="574192" y="3570106"/>
                  <a:pt x="597334" y="3563648"/>
                  <a:pt x="600025" y="3549871"/>
                </a:cubicBezTo>
                <a:close/>
                <a:moveTo>
                  <a:pt x="196291" y="3549223"/>
                </a:moveTo>
                <a:cubicBezTo>
                  <a:pt x="191448" y="3576589"/>
                  <a:pt x="207492" y="3588395"/>
                  <a:pt x="211231" y="3609434"/>
                </a:cubicBezTo>
                <a:lnTo>
                  <a:pt x="210586" y="3619570"/>
                </a:lnTo>
                <a:lnTo>
                  <a:pt x="121318" y="3619570"/>
                </a:lnTo>
                <a:lnTo>
                  <a:pt x="103081" y="3574087"/>
                </a:lnTo>
                <a:cubicBezTo>
                  <a:pt x="117719" y="3543949"/>
                  <a:pt x="158189" y="3548039"/>
                  <a:pt x="196291" y="3549223"/>
                </a:cubicBezTo>
                <a:close/>
                <a:moveTo>
                  <a:pt x="134617" y="3444066"/>
                </a:moveTo>
                <a:cubicBezTo>
                  <a:pt x="153775" y="3446541"/>
                  <a:pt x="157112" y="3460858"/>
                  <a:pt x="169596" y="3468392"/>
                </a:cubicBezTo>
                <a:cubicBezTo>
                  <a:pt x="157326" y="3479478"/>
                  <a:pt x="148501" y="3495085"/>
                  <a:pt x="127405" y="3494331"/>
                </a:cubicBezTo>
                <a:cubicBezTo>
                  <a:pt x="117611" y="3477325"/>
                  <a:pt x="115459" y="3454614"/>
                  <a:pt x="134617" y="3444066"/>
                </a:cubicBezTo>
                <a:close/>
                <a:moveTo>
                  <a:pt x="1029308" y="3412529"/>
                </a:moveTo>
                <a:cubicBezTo>
                  <a:pt x="1041887" y="3414386"/>
                  <a:pt x="1056445" y="3418880"/>
                  <a:pt x="1067584" y="3418772"/>
                </a:cubicBezTo>
                <a:cubicBezTo>
                  <a:pt x="1075011" y="3439329"/>
                  <a:pt x="1087497" y="3456121"/>
                  <a:pt x="1105150" y="3469037"/>
                </a:cubicBezTo>
                <a:cubicBezTo>
                  <a:pt x="1099983" y="3495300"/>
                  <a:pt x="1125169" y="3498851"/>
                  <a:pt x="1123017" y="3522853"/>
                </a:cubicBezTo>
                <a:cubicBezTo>
                  <a:pt x="1145083" y="3528773"/>
                  <a:pt x="1131519" y="3561278"/>
                  <a:pt x="1155199" y="3565907"/>
                </a:cubicBezTo>
                <a:cubicBezTo>
                  <a:pt x="1153719" y="3580088"/>
                  <a:pt x="1154156" y="3592829"/>
                  <a:pt x="1156188" y="3604376"/>
                </a:cubicBezTo>
                <a:lnTo>
                  <a:pt x="1161311" y="3619570"/>
                </a:lnTo>
                <a:lnTo>
                  <a:pt x="1104970" y="3619570"/>
                </a:lnTo>
                <a:lnTo>
                  <a:pt x="1087067" y="3549654"/>
                </a:lnTo>
                <a:cubicBezTo>
                  <a:pt x="1068231" y="3549331"/>
                  <a:pt x="1070599" y="3577423"/>
                  <a:pt x="1056499" y="3583667"/>
                </a:cubicBezTo>
                <a:cubicBezTo>
                  <a:pt x="1046057" y="3591631"/>
                  <a:pt x="1014091" y="3586896"/>
                  <a:pt x="1006234" y="3576346"/>
                </a:cubicBezTo>
                <a:cubicBezTo>
                  <a:pt x="1005158" y="3542549"/>
                  <a:pt x="1032281" y="3546209"/>
                  <a:pt x="1039493" y="3523499"/>
                </a:cubicBezTo>
                <a:cubicBezTo>
                  <a:pt x="1060374" y="3520916"/>
                  <a:pt x="1050149" y="3541689"/>
                  <a:pt x="1061880" y="3545994"/>
                </a:cubicBezTo>
                <a:cubicBezTo>
                  <a:pt x="1089219" y="3512305"/>
                  <a:pt x="1039493" y="3488195"/>
                  <a:pt x="1021625" y="3469681"/>
                </a:cubicBezTo>
                <a:cubicBezTo>
                  <a:pt x="1024962" y="3454074"/>
                  <a:pt x="1014845" y="3448586"/>
                  <a:pt x="1006448" y="3441806"/>
                </a:cubicBezTo>
                <a:cubicBezTo>
                  <a:pt x="1008279" y="3432979"/>
                  <a:pt x="1010001" y="3424154"/>
                  <a:pt x="1002897" y="3422108"/>
                </a:cubicBezTo>
                <a:cubicBezTo>
                  <a:pt x="1006126" y="3411452"/>
                  <a:pt x="1016728" y="3410672"/>
                  <a:pt x="1029308" y="3412529"/>
                </a:cubicBezTo>
                <a:close/>
                <a:moveTo>
                  <a:pt x="919802" y="3288427"/>
                </a:moveTo>
                <a:cubicBezTo>
                  <a:pt x="941976" y="3290472"/>
                  <a:pt x="937346" y="3312645"/>
                  <a:pt x="953815" y="3318995"/>
                </a:cubicBezTo>
                <a:cubicBezTo>
                  <a:pt x="953277" y="3335677"/>
                  <a:pt x="944666" y="3355051"/>
                  <a:pt x="952845" y="3370120"/>
                </a:cubicBezTo>
                <a:cubicBezTo>
                  <a:pt x="953815" y="3371843"/>
                  <a:pt x="964255" y="3376902"/>
                  <a:pt x="964471" y="3378193"/>
                </a:cubicBezTo>
                <a:cubicBezTo>
                  <a:pt x="965870" y="3385728"/>
                  <a:pt x="958443" y="3396169"/>
                  <a:pt x="960812" y="3403379"/>
                </a:cubicBezTo>
                <a:cubicBezTo>
                  <a:pt x="966194" y="3419955"/>
                  <a:pt x="973188" y="3425875"/>
                  <a:pt x="981369" y="3438361"/>
                </a:cubicBezTo>
                <a:cubicBezTo>
                  <a:pt x="987289" y="3447402"/>
                  <a:pt x="1002142" y="3457411"/>
                  <a:pt x="995684" y="3472480"/>
                </a:cubicBezTo>
                <a:cubicBezTo>
                  <a:pt x="976849" y="3469789"/>
                  <a:pt x="958013" y="3466991"/>
                  <a:pt x="939177" y="3464300"/>
                </a:cubicBezTo>
                <a:cubicBezTo>
                  <a:pt x="929274" y="3436208"/>
                  <a:pt x="919156" y="3408331"/>
                  <a:pt x="927661" y="3366569"/>
                </a:cubicBezTo>
                <a:cubicBezTo>
                  <a:pt x="927553" y="3340198"/>
                  <a:pt x="895800" y="3314796"/>
                  <a:pt x="919802" y="3288427"/>
                </a:cubicBezTo>
                <a:close/>
                <a:moveTo>
                  <a:pt x="1189131" y="3212720"/>
                </a:moveTo>
                <a:cubicBezTo>
                  <a:pt x="1196127" y="3215424"/>
                  <a:pt x="1200836" y="3221855"/>
                  <a:pt x="1197068" y="3232458"/>
                </a:cubicBezTo>
                <a:cubicBezTo>
                  <a:pt x="1185874" y="3229981"/>
                  <a:pt x="1182753" y="3238162"/>
                  <a:pt x="1171021" y="3235041"/>
                </a:cubicBezTo>
                <a:cubicBezTo>
                  <a:pt x="1168438" y="3229551"/>
                  <a:pt x="1165962" y="3223847"/>
                  <a:pt x="1167471" y="3215343"/>
                </a:cubicBezTo>
                <a:cubicBezTo>
                  <a:pt x="1172852" y="3211038"/>
                  <a:pt x="1182135" y="3210016"/>
                  <a:pt x="1189131" y="3212720"/>
                </a:cubicBezTo>
                <a:close/>
                <a:moveTo>
                  <a:pt x="1119895" y="3189188"/>
                </a:moveTo>
                <a:cubicBezTo>
                  <a:pt x="1132058" y="3204795"/>
                  <a:pt x="1111608" y="3209855"/>
                  <a:pt x="1113544" y="3233211"/>
                </a:cubicBezTo>
                <a:cubicBezTo>
                  <a:pt x="1130766" y="3253985"/>
                  <a:pt x="1154338" y="3269915"/>
                  <a:pt x="1161872" y="3297792"/>
                </a:cubicBezTo>
                <a:cubicBezTo>
                  <a:pt x="1180385" y="3280032"/>
                  <a:pt x="1193731" y="3294455"/>
                  <a:pt x="1212029" y="3305003"/>
                </a:cubicBezTo>
                <a:cubicBezTo>
                  <a:pt x="1235925" y="3304464"/>
                  <a:pt x="1244428" y="3283476"/>
                  <a:pt x="1277472" y="3295315"/>
                </a:cubicBezTo>
                <a:cubicBezTo>
                  <a:pt x="1281668" y="3303388"/>
                  <a:pt x="1283284" y="3313291"/>
                  <a:pt x="1279193" y="3327606"/>
                </a:cubicBezTo>
                <a:cubicBezTo>
                  <a:pt x="1281668" y="3361187"/>
                  <a:pt x="1333009" y="3358282"/>
                  <a:pt x="1340976" y="3387774"/>
                </a:cubicBezTo>
                <a:cubicBezTo>
                  <a:pt x="1371328" y="3396815"/>
                  <a:pt x="1402218" y="3405426"/>
                  <a:pt x="1440537" y="3408547"/>
                </a:cubicBezTo>
                <a:cubicBezTo>
                  <a:pt x="1452161" y="3406716"/>
                  <a:pt x="1467014" y="3409085"/>
                  <a:pt x="1473688" y="3400474"/>
                </a:cubicBezTo>
                <a:cubicBezTo>
                  <a:pt x="1492524" y="3418126"/>
                  <a:pt x="1529548" y="3422217"/>
                  <a:pt x="1566037" y="3426629"/>
                </a:cubicBezTo>
                <a:cubicBezTo>
                  <a:pt x="1566252" y="3443312"/>
                  <a:pt x="1582074" y="3448264"/>
                  <a:pt x="1579491" y="3466992"/>
                </a:cubicBezTo>
                <a:cubicBezTo>
                  <a:pt x="1570128" y="3471944"/>
                  <a:pt x="1564530" y="3481953"/>
                  <a:pt x="1556996" y="3489380"/>
                </a:cubicBezTo>
                <a:cubicBezTo>
                  <a:pt x="1504794" y="3479370"/>
                  <a:pt x="1477669" y="3503048"/>
                  <a:pt x="1460125" y="3539428"/>
                </a:cubicBezTo>
                <a:cubicBezTo>
                  <a:pt x="1445487" y="3533616"/>
                  <a:pt x="1449578" y="3513705"/>
                  <a:pt x="1446671" y="3498959"/>
                </a:cubicBezTo>
                <a:cubicBezTo>
                  <a:pt x="1431064" y="3495623"/>
                  <a:pt x="1429449" y="3510907"/>
                  <a:pt x="1418902" y="3514136"/>
                </a:cubicBezTo>
                <a:cubicBezTo>
                  <a:pt x="1398451" y="3506385"/>
                  <a:pt x="1372834" y="3460210"/>
                  <a:pt x="1357013" y="3498744"/>
                </a:cubicBezTo>
                <a:cubicBezTo>
                  <a:pt x="1333117" y="3487011"/>
                  <a:pt x="1360564" y="3486042"/>
                  <a:pt x="1361533" y="3467422"/>
                </a:cubicBezTo>
                <a:cubicBezTo>
                  <a:pt x="1331827" y="3465054"/>
                  <a:pt x="1324507" y="3492825"/>
                  <a:pt x="1310300" y="3511337"/>
                </a:cubicBezTo>
                <a:cubicBezTo>
                  <a:pt x="1282206" y="3515750"/>
                  <a:pt x="1222040" y="3510260"/>
                  <a:pt x="1197284" y="3494976"/>
                </a:cubicBezTo>
                <a:cubicBezTo>
                  <a:pt x="1212675" y="3458165"/>
                  <a:pt x="1264771" y="3470435"/>
                  <a:pt x="1304056" y="3465592"/>
                </a:cubicBezTo>
                <a:cubicBezTo>
                  <a:pt x="1300290" y="3440407"/>
                  <a:pt x="1250133" y="3449878"/>
                  <a:pt x="1224300" y="3441268"/>
                </a:cubicBezTo>
                <a:cubicBezTo>
                  <a:pt x="1203957" y="3424800"/>
                  <a:pt x="1173604" y="3415649"/>
                  <a:pt x="1182216" y="3377548"/>
                </a:cubicBezTo>
                <a:cubicBezTo>
                  <a:pt x="1148096" y="3363878"/>
                  <a:pt x="1133242" y="3335787"/>
                  <a:pt x="1122263" y="3304788"/>
                </a:cubicBezTo>
                <a:cubicBezTo>
                  <a:pt x="1094386" y="3324915"/>
                  <a:pt x="1076088" y="3292302"/>
                  <a:pt x="1070276" y="3265285"/>
                </a:cubicBezTo>
                <a:cubicBezTo>
                  <a:pt x="1072429" y="3243114"/>
                  <a:pt x="1095246" y="3248710"/>
                  <a:pt x="1106226" y="3238378"/>
                </a:cubicBezTo>
                <a:cubicBezTo>
                  <a:pt x="1103211" y="3221909"/>
                  <a:pt x="1092556" y="3211254"/>
                  <a:pt x="1093740" y="3191665"/>
                </a:cubicBezTo>
                <a:cubicBezTo>
                  <a:pt x="1100199" y="3187790"/>
                  <a:pt x="1109025" y="3187144"/>
                  <a:pt x="1119895" y="3189188"/>
                </a:cubicBezTo>
                <a:close/>
                <a:moveTo>
                  <a:pt x="234722" y="3144178"/>
                </a:moveTo>
                <a:cubicBezTo>
                  <a:pt x="241005" y="3144891"/>
                  <a:pt x="247416" y="3147804"/>
                  <a:pt x="253551" y="3153670"/>
                </a:cubicBezTo>
                <a:cubicBezTo>
                  <a:pt x="237405" y="3166909"/>
                  <a:pt x="212111" y="3168093"/>
                  <a:pt x="192523" y="3176812"/>
                </a:cubicBezTo>
                <a:cubicBezTo>
                  <a:pt x="198173" y="3159697"/>
                  <a:pt x="215873" y="3142039"/>
                  <a:pt x="234722" y="3144178"/>
                </a:cubicBezTo>
                <a:close/>
                <a:moveTo>
                  <a:pt x="1184581" y="3140862"/>
                </a:moveTo>
                <a:cubicBezTo>
                  <a:pt x="1200082" y="3149473"/>
                  <a:pt x="1194269" y="3192419"/>
                  <a:pt x="1181784" y="3204581"/>
                </a:cubicBezTo>
                <a:cubicBezTo>
                  <a:pt x="1168652" y="3193817"/>
                  <a:pt x="1143682" y="3192095"/>
                  <a:pt x="1148633" y="3167771"/>
                </a:cubicBezTo>
                <a:cubicBezTo>
                  <a:pt x="1148525" y="3142691"/>
                  <a:pt x="1176832" y="3155393"/>
                  <a:pt x="1184581" y="3140862"/>
                </a:cubicBezTo>
                <a:close/>
                <a:moveTo>
                  <a:pt x="1026684" y="3124501"/>
                </a:moveTo>
                <a:cubicBezTo>
                  <a:pt x="1102997" y="3123641"/>
                  <a:pt x="1077272" y="3202967"/>
                  <a:pt x="1023024" y="3194464"/>
                </a:cubicBezTo>
                <a:cubicBezTo>
                  <a:pt x="1013337" y="3171969"/>
                  <a:pt x="1002466" y="3143123"/>
                  <a:pt x="1026684" y="3124501"/>
                </a:cubicBezTo>
                <a:close/>
                <a:moveTo>
                  <a:pt x="610858" y="3106015"/>
                </a:moveTo>
                <a:cubicBezTo>
                  <a:pt x="604807" y="3103815"/>
                  <a:pt x="598598" y="3103728"/>
                  <a:pt x="593566" y="3106742"/>
                </a:cubicBezTo>
                <a:cubicBezTo>
                  <a:pt x="592704" y="3112984"/>
                  <a:pt x="591736" y="3119226"/>
                  <a:pt x="590875" y="3125578"/>
                </a:cubicBezTo>
                <a:cubicBezTo>
                  <a:pt x="611432" y="3128915"/>
                  <a:pt x="601961" y="3154532"/>
                  <a:pt x="624995" y="3156145"/>
                </a:cubicBezTo>
                <a:cubicBezTo>
                  <a:pt x="645741" y="3138224"/>
                  <a:pt x="629011" y="3112614"/>
                  <a:pt x="610858" y="3106015"/>
                </a:cubicBezTo>
                <a:close/>
                <a:moveTo>
                  <a:pt x="512088" y="3095118"/>
                </a:moveTo>
                <a:cubicBezTo>
                  <a:pt x="501754" y="3112554"/>
                  <a:pt x="507136" y="3115999"/>
                  <a:pt x="512840" y="3133543"/>
                </a:cubicBezTo>
                <a:cubicBezTo>
                  <a:pt x="499171" y="3137740"/>
                  <a:pt x="495834" y="3155714"/>
                  <a:pt x="493898" y="3175627"/>
                </a:cubicBezTo>
                <a:cubicBezTo>
                  <a:pt x="484102" y="3177564"/>
                  <a:pt x="476676" y="3182623"/>
                  <a:pt x="466989" y="3184562"/>
                </a:cubicBezTo>
                <a:cubicBezTo>
                  <a:pt x="469572" y="3212437"/>
                  <a:pt x="488192" y="3228368"/>
                  <a:pt x="524358" y="3231273"/>
                </a:cubicBezTo>
                <a:cubicBezTo>
                  <a:pt x="528447" y="3241284"/>
                  <a:pt x="530924" y="3252586"/>
                  <a:pt x="546745" y="3253769"/>
                </a:cubicBezTo>
                <a:cubicBezTo>
                  <a:pt x="554710" y="3211791"/>
                  <a:pt x="575160" y="3238808"/>
                  <a:pt x="594319" y="3235041"/>
                </a:cubicBezTo>
                <a:cubicBezTo>
                  <a:pt x="595825" y="3224601"/>
                  <a:pt x="597333" y="3214160"/>
                  <a:pt x="598840" y="3203720"/>
                </a:cubicBezTo>
                <a:cubicBezTo>
                  <a:pt x="592166" y="3190050"/>
                  <a:pt x="554710" y="3199307"/>
                  <a:pt x="557617" y="3178534"/>
                </a:cubicBezTo>
                <a:cubicBezTo>
                  <a:pt x="564075" y="3143874"/>
                  <a:pt x="545347" y="3127945"/>
                  <a:pt x="543408" y="3099638"/>
                </a:cubicBezTo>
                <a:cubicBezTo>
                  <a:pt x="532968" y="3098131"/>
                  <a:pt x="522527" y="3096625"/>
                  <a:pt x="512088" y="3095118"/>
                </a:cubicBezTo>
                <a:close/>
                <a:moveTo>
                  <a:pt x="1236677" y="3090811"/>
                </a:moveTo>
                <a:cubicBezTo>
                  <a:pt x="1243997" y="3094578"/>
                  <a:pt x="1248411" y="3100714"/>
                  <a:pt x="1246580" y="3111478"/>
                </a:cubicBezTo>
                <a:cubicBezTo>
                  <a:pt x="1236139" y="3119764"/>
                  <a:pt x="1213000" y="3112876"/>
                  <a:pt x="1216981" y="3094362"/>
                </a:cubicBezTo>
                <a:cubicBezTo>
                  <a:pt x="1225807" y="3096193"/>
                  <a:pt x="1234633" y="3097915"/>
                  <a:pt x="1236677" y="3090811"/>
                </a:cubicBezTo>
                <a:close/>
                <a:moveTo>
                  <a:pt x="1832496" y="2829224"/>
                </a:moveTo>
                <a:cubicBezTo>
                  <a:pt x="1838640" y="2829241"/>
                  <a:pt x="1844889" y="2832248"/>
                  <a:pt x="1849760" y="2839809"/>
                </a:cubicBezTo>
                <a:cubicBezTo>
                  <a:pt x="1843408" y="2853802"/>
                  <a:pt x="1826402" y="2853587"/>
                  <a:pt x="1820160" y="2867580"/>
                </a:cubicBezTo>
                <a:cubicBezTo>
                  <a:pt x="1796589" y="2856035"/>
                  <a:pt x="1814065" y="2829174"/>
                  <a:pt x="1832496" y="2829224"/>
                </a:cubicBezTo>
                <a:close/>
                <a:moveTo>
                  <a:pt x="1443658" y="2723351"/>
                </a:moveTo>
                <a:cubicBezTo>
                  <a:pt x="1429128" y="2741863"/>
                  <a:pt x="1412013" y="2756178"/>
                  <a:pt x="1392423" y="2767157"/>
                </a:cubicBezTo>
                <a:cubicBezTo>
                  <a:pt x="1384566" y="2771571"/>
                  <a:pt x="1366484" y="2765327"/>
                  <a:pt x="1370898" y="2783301"/>
                </a:cubicBezTo>
                <a:cubicBezTo>
                  <a:pt x="1394792" y="2805474"/>
                  <a:pt x="1442473" y="2780180"/>
                  <a:pt x="1443442" y="2813009"/>
                </a:cubicBezTo>
                <a:cubicBezTo>
                  <a:pt x="1420192" y="2823234"/>
                  <a:pt x="1438490" y="2830877"/>
                  <a:pt x="1437952" y="2850681"/>
                </a:cubicBezTo>
                <a:cubicBezTo>
                  <a:pt x="1426974" y="2865964"/>
                  <a:pt x="1408030" y="2870594"/>
                  <a:pt x="1400173" y="2890074"/>
                </a:cubicBezTo>
                <a:cubicBezTo>
                  <a:pt x="1417071" y="2905359"/>
                  <a:pt x="1458833" y="2902130"/>
                  <a:pt x="1487143" y="2909126"/>
                </a:cubicBezTo>
                <a:cubicBezTo>
                  <a:pt x="1506731" y="2894596"/>
                  <a:pt x="1473149" y="2891151"/>
                  <a:pt x="1480038" y="2869624"/>
                </a:cubicBezTo>
                <a:cubicBezTo>
                  <a:pt x="1492416" y="2868763"/>
                  <a:pt x="1507377" y="2871240"/>
                  <a:pt x="1507915" y="2854448"/>
                </a:cubicBezTo>
                <a:cubicBezTo>
                  <a:pt x="1499842" y="2843577"/>
                  <a:pt x="1472395" y="2847344"/>
                  <a:pt x="1480146" y="2824741"/>
                </a:cubicBezTo>
                <a:cubicBezTo>
                  <a:pt x="1480898" y="2800739"/>
                  <a:pt x="1502963" y="2805368"/>
                  <a:pt x="1510714" y="2790729"/>
                </a:cubicBezTo>
                <a:cubicBezTo>
                  <a:pt x="1484989" y="2778243"/>
                  <a:pt x="1475840" y="2753379"/>
                  <a:pt x="1468736" y="2727010"/>
                </a:cubicBezTo>
                <a:cubicBezTo>
                  <a:pt x="1460447" y="2725718"/>
                  <a:pt x="1452053" y="2724534"/>
                  <a:pt x="1443658" y="2723351"/>
                </a:cubicBezTo>
                <a:close/>
                <a:moveTo>
                  <a:pt x="1147234" y="2513788"/>
                </a:moveTo>
                <a:cubicBezTo>
                  <a:pt x="1111176" y="2518199"/>
                  <a:pt x="1086099" y="2537036"/>
                  <a:pt x="1063602" y="2559423"/>
                </a:cubicBezTo>
                <a:cubicBezTo>
                  <a:pt x="1082654" y="2573093"/>
                  <a:pt x="1087712" y="2608075"/>
                  <a:pt x="1122801" y="2593652"/>
                </a:cubicBezTo>
                <a:cubicBezTo>
                  <a:pt x="1125168" y="2576861"/>
                  <a:pt x="1127645" y="2560177"/>
                  <a:pt x="1130120" y="2543386"/>
                </a:cubicBezTo>
                <a:cubicBezTo>
                  <a:pt x="1134964" y="2529179"/>
                  <a:pt x="1160258" y="2530577"/>
                  <a:pt x="1147234" y="2513788"/>
                </a:cubicBezTo>
                <a:close/>
                <a:moveTo>
                  <a:pt x="532860" y="2373755"/>
                </a:moveTo>
                <a:cubicBezTo>
                  <a:pt x="513486" y="2402817"/>
                  <a:pt x="473985" y="2404970"/>
                  <a:pt x="469895" y="2454374"/>
                </a:cubicBezTo>
                <a:cubicBezTo>
                  <a:pt x="491959" y="2462123"/>
                  <a:pt x="499279" y="2480959"/>
                  <a:pt x="522743" y="2487739"/>
                </a:cubicBezTo>
                <a:cubicBezTo>
                  <a:pt x="541255" y="2462661"/>
                  <a:pt x="530708" y="2398404"/>
                  <a:pt x="562460" y="2390977"/>
                </a:cubicBezTo>
                <a:cubicBezTo>
                  <a:pt x="546745" y="2389579"/>
                  <a:pt x="544484" y="2378169"/>
                  <a:pt x="532860" y="2373755"/>
                </a:cubicBezTo>
                <a:close/>
                <a:moveTo>
                  <a:pt x="1062777" y="2349694"/>
                </a:moveTo>
                <a:cubicBezTo>
                  <a:pt x="1060797" y="2349673"/>
                  <a:pt x="1058409" y="2350588"/>
                  <a:pt x="1054991" y="2353090"/>
                </a:cubicBezTo>
                <a:cubicBezTo>
                  <a:pt x="1045628" y="2374940"/>
                  <a:pt x="1088142" y="2371603"/>
                  <a:pt x="1086313" y="2357610"/>
                </a:cubicBezTo>
                <a:cubicBezTo>
                  <a:pt x="1076088" y="2358041"/>
                  <a:pt x="1071675" y="2354408"/>
                  <a:pt x="1068110" y="2351919"/>
                </a:cubicBezTo>
                <a:cubicBezTo>
                  <a:pt x="1066327" y="2350675"/>
                  <a:pt x="1064756" y="2349716"/>
                  <a:pt x="1062777" y="2349694"/>
                </a:cubicBezTo>
                <a:close/>
                <a:moveTo>
                  <a:pt x="2119060" y="2218548"/>
                </a:moveTo>
                <a:cubicBezTo>
                  <a:pt x="2132621" y="2217794"/>
                  <a:pt x="2135096" y="2225221"/>
                  <a:pt x="2143277" y="2228450"/>
                </a:cubicBezTo>
                <a:cubicBezTo>
                  <a:pt x="2140156" y="2239213"/>
                  <a:pt x="2130361" y="2241150"/>
                  <a:pt x="2116369" y="2237383"/>
                </a:cubicBezTo>
                <a:cubicBezTo>
                  <a:pt x="2117230" y="2231141"/>
                  <a:pt x="2118091" y="2224898"/>
                  <a:pt x="2119060" y="2218548"/>
                </a:cubicBezTo>
                <a:close/>
                <a:moveTo>
                  <a:pt x="665492" y="2178737"/>
                </a:moveTo>
                <a:cubicBezTo>
                  <a:pt x="646333" y="2177997"/>
                  <a:pt x="626286" y="2179100"/>
                  <a:pt x="612186" y="2180123"/>
                </a:cubicBezTo>
                <a:cubicBezTo>
                  <a:pt x="616600" y="2197343"/>
                  <a:pt x="610142" y="2222745"/>
                  <a:pt x="623702" y="2233079"/>
                </a:cubicBezTo>
                <a:cubicBezTo>
                  <a:pt x="646198" y="2208215"/>
                  <a:pt x="697971" y="2222529"/>
                  <a:pt x="713470" y="2188410"/>
                </a:cubicBezTo>
                <a:cubicBezTo>
                  <a:pt x="702921" y="2182060"/>
                  <a:pt x="684650" y="2179477"/>
                  <a:pt x="665492" y="2178737"/>
                </a:cubicBezTo>
                <a:close/>
                <a:moveTo>
                  <a:pt x="781148" y="2171691"/>
                </a:moveTo>
                <a:cubicBezTo>
                  <a:pt x="757790" y="2172839"/>
                  <a:pt x="742397" y="2182128"/>
                  <a:pt x="749420" y="2206386"/>
                </a:cubicBezTo>
                <a:cubicBezTo>
                  <a:pt x="788383" y="2217364"/>
                  <a:pt x="886221" y="2252237"/>
                  <a:pt x="897415" y="2202187"/>
                </a:cubicBezTo>
                <a:cubicBezTo>
                  <a:pt x="881136" y="2190482"/>
                  <a:pt x="820079" y="2169779"/>
                  <a:pt x="781148" y="2171691"/>
                </a:cubicBezTo>
                <a:close/>
                <a:moveTo>
                  <a:pt x="2302090" y="2110012"/>
                </a:moveTo>
                <a:cubicBezTo>
                  <a:pt x="2318369" y="2110860"/>
                  <a:pt x="2334973" y="2115111"/>
                  <a:pt x="2344336" y="2122969"/>
                </a:cubicBezTo>
                <a:cubicBezTo>
                  <a:pt x="2352518" y="2128027"/>
                  <a:pt x="2341754" y="2147295"/>
                  <a:pt x="2353271" y="2149878"/>
                </a:cubicBezTo>
                <a:cubicBezTo>
                  <a:pt x="2340140" y="2194007"/>
                  <a:pt x="2291919" y="2221992"/>
                  <a:pt x="2257154" y="2193684"/>
                </a:cubicBezTo>
                <a:cubicBezTo>
                  <a:pt x="2247251" y="2176787"/>
                  <a:pt x="2260490" y="2142665"/>
                  <a:pt x="2261782" y="2117479"/>
                </a:cubicBezTo>
                <a:cubicBezTo>
                  <a:pt x="2269854" y="2111721"/>
                  <a:pt x="2285811" y="2109164"/>
                  <a:pt x="2302090" y="2110012"/>
                </a:cubicBezTo>
                <a:close/>
                <a:moveTo>
                  <a:pt x="810556" y="2093477"/>
                </a:moveTo>
                <a:cubicBezTo>
                  <a:pt x="807757" y="2102196"/>
                  <a:pt x="798716" y="2102518"/>
                  <a:pt x="795271" y="2110484"/>
                </a:cubicBezTo>
                <a:cubicBezTo>
                  <a:pt x="771915" y="2106501"/>
                  <a:pt x="778373" y="2100905"/>
                  <a:pt x="757600" y="2104994"/>
                </a:cubicBezTo>
                <a:cubicBezTo>
                  <a:pt x="749742" y="2116942"/>
                  <a:pt x="741239" y="2127920"/>
                  <a:pt x="733275" y="2139976"/>
                </a:cubicBezTo>
                <a:cubicBezTo>
                  <a:pt x="769008" y="2160749"/>
                  <a:pt x="824655" y="2155797"/>
                  <a:pt x="847150" y="2149985"/>
                </a:cubicBezTo>
                <a:cubicBezTo>
                  <a:pt x="861681" y="2154075"/>
                  <a:pt x="855655" y="2173557"/>
                  <a:pt x="875782" y="2173449"/>
                </a:cubicBezTo>
                <a:cubicBezTo>
                  <a:pt x="875566" y="2153214"/>
                  <a:pt x="905273" y="2172911"/>
                  <a:pt x="909901" y="2159134"/>
                </a:cubicBezTo>
                <a:cubicBezTo>
                  <a:pt x="902691" y="2156982"/>
                  <a:pt x="904519" y="2148263"/>
                  <a:pt x="906350" y="2139330"/>
                </a:cubicBezTo>
                <a:cubicBezTo>
                  <a:pt x="874167" y="2124369"/>
                  <a:pt x="843491" y="2108115"/>
                  <a:pt x="810556" y="2093477"/>
                </a:cubicBezTo>
                <a:close/>
                <a:moveTo>
                  <a:pt x="63363" y="2075181"/>
                </a:moveTo>
                <a:cubicBezTo>
                  <a:pt x="76818" y="2074427"/>
                  <a:pt x="79400" y="2081854"/>
                  <a:pt x="87581" y="2085083"/>
                </a:cubicBezTo>
                <a:cubicBezTo>
                  <a:pt x="83598" y="2089711"/>
                  <a:pt x="79508" y="2094340"/>
                  <a:pt x="78648" y="2103059"/>
                </a:cubicBezTo>
                <a:cubicBezTo>
                  <a:pt x="61748" y="2102519"/>
                  <a:pt x="59273" y="2091325"/>
                  <a:pt x="63363" y="2075181"/>
                </a:cubicBezTo>
                <a:close/>
                <a:moveTo>
                  <a:pt x="910225" y="2024592"/>
                </a:moveTo>
                <a:cubicBezTo>
                  <a:pt x="901828" y="2044180"/>
                  <a:pt x="889128" y="2086266"/>
                  <a:pt x="893110" y="2098966"/>
                </a:cubicBezTo>
                <a:cubicBezTo>
                  <a:pt x="935518" y="2094877"/>
                  <a:pt x="964687" y="2139652"/>
                  <a:pt x="981909" y="2105425"/>
                </a:cubicBezTo>
                <a:cubicBezTo>
                  <a:pt x="948220" y="2085728"/>
                  <a:pt x="944452" y="2043858"/>
                  <a:pt x="910225" y="2024592"/>
                </a:cubicBezTo>
                <a:close/>
                <a:moveTo>
                  <a:pt x="34840" y="2006939"/>
                </a:moveTo>
                <a:cubicBezTo>
                  <a:pt x="57336" y="2010168"/>
                  <a:pt x="71544" y="2038261"/>
                  <a:pt x="60781" y="2049133"/>
                </a:cubicBezTo>
                <a:cubicBezTo>
                  <a:pt x="52386" y="2047949"/>
                  <a:pt x="44097" y="2046656"/>
                  <a:pt x="35702" y="2045472"/>
                </a:cubicBezTo>
                <a:cubicBezTo>
                  <a:pt x="33442" y="2031695"/>
                  <a:pt x="23108" y="2015228"/>
                  <a:pt x="34840" y="2006939"/>
                </a:cubicBezTo>
                <a:close/>
                <a:moveTo>
                  <a:pt x="474419" y="1980784"/>
                </a:moveTo>
                <a:cubicBezTo>
                  <a:pt x="491101" y="1983261"/>
                  <a:pt x="510583" y="1983583"/>
                  <a:pt x="517471" y="1993378"/>
                </a:cubicBezTo>
                <a:cubicBezTo>
                  <a:pt x="519948" y="2021578"/>
                  <a:pt x="500358" y="2020393"/>
                  <a:pt x="492285" y="2034602"/>
                </a:cubicBezTo>
                <a:cubicBezTo>
                  <a:pt x="481953" y="2048271"/>
                  <a:pt x="483352" y="2077654"/>
                  <a:pt x="471512" y="2089280"/>
                </a:cubicBezTo>
                <a:cubicBezTo>
                  <a:pt x="461072" y="2087772"/>
                  <a:pt x="450631" y="2086265"/>
                  <a:pt x="440191" y="2084759"/>
                </a:cubicBezTo>
                <a:cubicBezTo>
                  <a:pt x="435992" y="2076794"/>
                  <a:pt x="434378" y="2066784"/>
                  <a:pt x="438469" y="2052468"/>
                </a:cubicBezTo>
                <a:cubicBezTo>
                  <a:pt x="437500" y="2038691"/>
                  <a:pt x="449232" y="2041812"/>
                  <a:pt x="459134" y="2042567"/>
                </a:cubicBezTo>
                <a:cubicBezTo>
                  <a:pt x="458596" y="2014581"/>
                  <a:pt x="474849" y="2008877"/>
                  <a:pt x="474419" y="1980784"/>
                </a:cubicBezTo>
                <a:close/>
                <a:moveTo>
                  <a:pt x="380263" y="1944608"/>
                </a:moveTo>
                <a:cubicBezTo>
                  <a:pt x="383277" y="1945051"/>
                  <a:pt x="386156" y="1946612"/>
                  <a:pt x="395520" y="1950217"/>
                </a:cubicBezTo>
                <a:cubicBezTo>
                  <a:pt x="397995" y="1976372"/>
                  <a:pt x="354405" y="1970022"/>
                  <a:pt x="364198" y="1945698"/>
                </a:cubicBezTo>
                <a:cubicBezTo>
                  <a:pt x="374101" y="1944837"/>
                  <a:pt x="377249" y="1944164"/>
                  <a:pt x="380263" y="1944608"/>
                </a:cubicBezTo>
                <a:close/>
                <a:moveTo>
                  <a:pt x="747159" y="1911254"/>
                </a:moveTo>
                <a:cubicBezTo>
                  <a:pt x="737902" y="1928904"/>
                  <a:pt x="712716" y="1925139"/>
                  <a:pt x="714761" y="1957858"/>
                </a:cubicBezTo>
                <a:cubicBezTo>
                  <a:pt x="740163" y="1983690"/>
                  <a:pt x="747697" y="2022869"/>
                  <a:pt x="764811" y="2054836"/>
                </a:cubicBezTo>
                <a:cubicBezTo>
                  <a:pt x="757492" y="2073350"/>
                  <a:pt x="767932" y="2078624"/>
                  <a:pt x="765671" y="2093370"/>
                </a:cubicBezTo>
                <a:cubicBezTo>
                  <a:pt x="790536" y="2089279"/>
                  <a:pt x="797210" y="2060650"/>
                  <a:pt x="838325" y="2078194"/>
                </a:cubicBezTo>
                <a:cubicBezTo>
                  <a:pt x="853286" y="2058281"/>
                  <a:pt x="874489" y="2046657"/>
                  <a:pt x="885039" y="2020933"/>
                </a:cubicBezTo>
                <a:cubicBezTo>
                  <a:pt x="905812" y="2021255"/>
                  <a:pt x="908717" y="1997683"/>
                  <a:pt x="927231" y="1994992"/>
                </a:cubicBezTo>
                <a:cubicBezTo>
                  <a:pt x="929706" y="1978309"/>
                  <a:pt x="932074" y="1961519"/>
                  <a:pt x="934549" y="1944727"/>
                </a:cubicBezTo>
                <a:cubicBezTo>
                  <a:pt x="879657" y="1915882"/>
                  <a:pt x="802375" y="1938269"/>
                  <a:pt x="747159" y="1911254"/>
                </a:cubicBezTo>
                <a:close/>
                <a:moveTo>
                  <a:pt x="1690031" y="1906625"/>
                </a:moveTo>
                <a:cubicBezTo>
                  <a:pt x="1673026" y="1921480"/>
                  <a:pt x="1685940" y="1976372"/>
                  <a:pt x="1660217" y="1979279"/>
                </a:cubicBezTo>
                <a:cubicBezTo>
                  <a:pt x="1656556" y="1961841"/>
                  <a:pt x="1635029" y="1939238"/>
                  <a:pt x="1612750" y="1953122"/>
                </a:cubicBezTo>
                <a:cubicBezTo>
                  <a:pt x="1607799" y="1975511"/>
                  <a:pt x="1635138" y="1973789"/>
                  <a:pt x="1632446" y="1994454"/>
                </a:cubicBezTo>
                <a:cubicBezTo>
                  <a:pt x="1639659" y="1996499"/>
                  <a:pt x="1650422" y="1995962"/>
                  <a:pt x="1650422" y="2003497"/>
                </a:cubicBezTo>
                <a:cubicBezTo>
                  <a:pt x="1673456" y="1999298"/>
                  <a:pt x="1688309" y="1984229"/>
                  <a:pt x="1716832" y="1987458"/>
                </a:cubicBezTo>
                <a:cubicBezTo>
                  <a:pt x="1718231" y="1952800"/>
                  <a:pt x="1706391" y="1928044"/>
                  <a:pt x="1690031" y="1906625"/>
                </a:cubicBezTo>
                <a:close/>
                <a:moveTo>
                  <a:pt x="471081" y="1871321"/>
                </a:moveTo>
                <a:cubicBezTo>
                  <a:pt x="481413" y="1872828"/>
                  <a:pt x="491854" y="1874336"/>
                  <a:pt x="502402" y="1875841"/>
                </a:cubicBezTo>
                <a:cubicBezTo>
                  <a:pt x="510798" y="1886390"/>
                  <a:pt x="503264" y="1908778"/>
                  <a:pt x="501434" y="1926968"/>
                </a:cubicBezTo>
                <a:cubicBezTo>
                  <a:pt x="489055" y="1927936"/>
                  <a:pt x="487549" y="1943221"/>
                  <a:pt x="468283" y="1935040"/>
                </a:cubicBezTo>
                <a:cubicBezTo>
                  <a:pt x="452029" y="1944727"/>
                  <a:pt x="437823" y="1957106"/>
                  <a:pt x="416296" y="1940314"/>
                </a:cubicBezTo>
                <a:cubicBezTo>
                  <a:pt x="427273" y="1907593"/>
                  <a:pt x="453536" y="1895217"/>
                  <a:pt x="471081" y="1871321"/>
                </a:cubicBezTo>
                <a:close/>
                <a:moveTo>
                  <a:pt x="2245959" y="1781876"/>
                </a:moveTo>
                <a:cubicBezTo>
                  <a:pt x="2292349" y="1781124"/>
                  <a:pt x="2292349" y="1814705"/>
                  <a:pt x="2337662" y="1814383"/>
                </a:cubicBezTo>
                <a:cubicBezTo>
                  <a:pt x="2345736" y="1832681"/>
                  <a:pt x="2344013" y="1858189"/>
                  <a:pt x="2361772" y="1869167"/>
                </a:cubicBezTo>
                <a:cubicBezTo>
                  <a:pt x="2359944" y="1881761"/>
                  <a:pt x="2358114" y="1894247"/>
                  <a:pt x="2356284" y="1906839"/>
                </a:cubicBezTo>
                <a:cubicBezTo>
                  <a:pt x="2358975" y="1940314"/>
                  <a:pt x="2401381" y="1944081"/>
                  <a:pt x="2389327" y="1988426"/>
                </a:cubicBezTo>
                <a:cubicBezTo>
                  <a:pt x="2366293" y="1992300"/>
                  <a:pt x="2295578" y="1971205"/>
                  <a:pt x="2272652" y="1997251"/>
                </a:cubicBezTo>
                <a:cubicBezTo>
                  <a:pt x="2260058" y="1995423"/>
                  <a:pt x="2247574" y="1993592"/>
                  <a:pt x="2234980" y="1991763"/>
                </a:cubicBezTo>
                <a:cubicBezTo>
                  <a:pt x="2213239" y="1980892"/>
                  <a:pt x="2208717" y="2030834"/>
                  <a:pt x="2194510" y="2005110"/>
                </a:cubicBezTo>
                <a:cubicBezTo>
                  <a:pt x="2166633" y="2002095"/>
                  <a:pt x="2197308" y="1989825"/>
                  <a:pt x="2192788" y="1972819"/>
                </a:cubicBezTo>
                <a:cubicBezTo>
                  <a:pt x="2192250" y="1948925"/>
                  <a:pt x="2171261" y="1940421"/>
                  <a:pt x="2182993" y="1907270"/>
                </a:cubicBezTo>
                <a:cubicBezTo>
                  <a:pt x="2186977" y="1893063"/>
                  <a:pt x="2165879" y="1897690"/>
                  <a:pt x="2166847" y="1885744"/>
                </a:cubicBezTo>
                <a:cubicBezTo>
                  <a:pt x="2172875" y="1838815"/>
                  <a:pt x="2216468" y="1842260"/>
                  <a:pt x="2224432" y="1797913"/>
                </a:cubicBezTo>
                <a:cubicBezTo>
                  <a:pt x="2237994" y="1801036"/>
                  <a:pt x="2245097" y="1795654"/>
                  <a:pt x="2245959" y="1781876"/>
                </a:cubicBezTo>
                <a:close/>
                <a:moveTo>
                  <a:pt x="767180" y="1773159"/>
                </a:moveTo>
                <a:cubicBezTo>
                  <a:pt x="756630" y="1781555"/>
                  <a:pt x="740809" y="1782846"/>
                  <a:pt x="721435" y="1779403"/>
                </a:cubicBezTo>
                <a:cubicBezTo>
                  <a:pt x="719604" y="1791887"/>
                  <a:pt x="717775" y="1804481"/>
                  <a:pt x="716053" y="1817073"/>
                </a:cubicBezTo>
                <a:cubicBezTo>
                  <a:pt x="729938" y="1817935"/>
                  <a:pt x="735319" y="1825146"/>
                  <a:pt x="732198" y="1838600"/>
                </a:cubicBezTo>
                <a:cubicBezTo>
                  <a:pt x="762336" y="1840323"/>
                  <a:pt x="773852" y="1856038"/>
                  <a:pt x="806681" y="1855822"/>
                </a:cubicBezTo>
                <a:cubicBezTo>
                  <a:pt x="815614" y="1879824"/>
                  <a:pt x="863942" y="1888543"/>
                  <a:pt x="892787" y="1881008"/>
                </a:cubicBezTo>
                <a:cubicBezTo>
                  <a:pt x="895370" y="1862280"/>
                  <a:pt x="879549" y="1857329"/>
                  <a:pt x="879441" y="1840647"/>
                </a:cubicBezTo>
                <a:cubicBezTo>
                  <a:pt x="860283" y="1837956"/>
                  <a:pt x="841446" y="1835157"/>
                  <a:pt x="822610" y="1832466"/>
                </a:cubicBezTo>
                <a:cubicBezTo>
                  <a:pt x="817552" y="1808248"/>
                  <a:pt x="798716" y="1794364"/>
                  <a:pt x="778804" y="1781231"/>
                </a:cubicBezTo>
                <a:cubicBezTo>
                  <a:pt x="778157" y="1776174"/>
                  <a:pt x="774606" y="1773159"/>
                  <a:pt x="767180" y="1773159"/>
                </a:cubicBezTo>
                <a:close/>
                <a:moveTo>
                  <a:pt x="204796" y="1762395"/>
                </a:moveTo>
                <a:cubicBezTo>
                  <a:pt x="231380" y="1766809"/>
                  <a:pt x="193278" y="1819548"/>
                  <a:pt x="228905" y="1817181"/>
                </a:cubicBezTo>
                <a:cubicBezTo>
                  <a:pt x="211360" y="1848610"/>
                  <a:pt x="178425" y="1859481"/>
                  <a:pt x="155283" y="1883375"/>
                </a:cubicBezTo>
                <a:cubicBezTo>
                  <a:pt x="147319" y="1924169"/>
                  <a:pt x="152700" y="1940206"/>
                  <a:pt x="142583" y="1971312"/>
                </a:cubicBezTo>
                <a:cubicBezTo>
                  <a:pt x="121486" y="1966683"/>
                  <a:pt x="123639" y="1975188"/>
                  <a:pt x="110292" y="1973035"/>
                </a:cubicBezTo>
                <a:cubicBezTo>
                  <a:pt x="86074" y="1969160"/>
                  <a:pt x="82415" y="1943327"/>
                  <a:pt x="76281" y="1942467"/>
                </a:cubicBezTo>
                <a:cubicBezTo>
                  <a:pt x="63365" y="1940852"/>
                  <a:pt x="38823" y="1974326"/>
                  <a:pt x="3627" y="1957536"/>
                </a:cubicBezTo>
                <a:lnTo>
                  <a:pt x="0" y="1959458"/>
                </a:lnTo>
                <a:lnTo>
                  <a:pt x="0" y="1921919"/>
                </a:lnTo>
                <a:lnTo>
                  <a:pt x="9977" y="1913621"/>
                </a:lnTo>
                <a:cubicBezTo>
                  <a:pt x="16221" y="1914590"/>
                  <a:pt x="22463" y="1915450"/>
                  <a:pt x="28814" y="1916312"/>
                </a:cubicBezTo>
                <a:cubicBezTo>
                  <a:pt x="61642" y="1892847"/>
                  <a:pt x="107386" y="1886604"/>
                  <a:pt x="139246" y="1861848"/>
                </a:cubicBezTo>
                <a:cubicBezTo>
                  <a:pt x="136771" y="1833541"/>
                  <a:pt x="156468" y="1834833"/>
                  <a:pt x="164432" y="1820625"/>
                </a:cubicBezTo>
                <a:cubicBezTo>
                  <a:pt x="165401" y="1794578"/>
                  <a:pt x="176056" y="1781231"/>
                  <a:pt x="185205" y="1765947"/>
                </a:cubicBezTo>
                <a:cubicBezTo>
                  <a:pt x="193816" y="1767777"/>
                  <a:pt x="202643" y="1769500"/>
                  <a:pt x="204796" y="1762395"/>
                </a:cubicBezTo>
                <a:close/>
                <a:moveTo>
                  <a:pt x="1939632" y="1686406"/>
                </a:moveTo>
                <a:cubicBezTo>
                  <a:pt x="1968585" y="1687160"/>
                  <a:pt x="1979241" y="1701581"/>
                  <a:pt x="1971814" y="1729460"/>
                </a:cubicBezTo>
                <a:cubicBezTo>
                  <a:pt x="1962557" y="1736887"/>
                  <a:pt x="1943723" y="1731721"/>
                  <a:pt x="1926931" y="1729352"/>
                </a:cubicBezTo>
                <a:cubicBezTo>
                  <a:pt x="1929514" y="1712777"/>
                  <a:pt x="1929838" y="1693187"/>
                  <a:pt x="1939632" y="1686406"/>
                </a:cubicBezTo>
                <a:close/>
                <a:moveTo>
                  <a:pt x="388956" y="1641631"/>
                </a:moveTo>
                <a:cubicBezTo>
                  <a:pt x="422214" y="1652287"/>
                  <a:pt x="426627" y="1684469"/>
                  <a:pt x="443526" y="1707179"/>
                </a:cubicBezTo>
                <a:cubicBezTo>
                  <a:pt x="438683" y="1740654"/>
                  <a:pt x="433839" y="1774129"/>
                  <a:pt x="428996" y="1807602"/>
                </a:cubicBezTo>
                <a:cubicBezTo>
                  <a:pt x="414035" y="1810077"/>
                  <a:pt x="407469" y="1823747"/>
                  <a:pt x="399288" y="1835371"/>
                </a:cubicBezTo>
                <a:cubicBezTo>
                  <a:pt x="378623" y="1817181"/>
                  <a:pt x="364846" y="1793932"/>
                  <a:pt x="336645" y="1781447"/>
                </a:cubicBezTo>
                <a:cubicBezTo>
                  <a:pt x="314258" y="1782632"/>
                  <a:pt x="305647" y="1793179"/>
                  <a:pt x="289071" y="1800176"/>
                </a:cubicBezTo>
                <a:cubicBezTo>
                  <a:pt x="274110" y="1806526"/>
                  <a:pt x="267114" y="1826976"/>
                  <a:pt x="236116" y="1811799"/>
                </a:cubicBezTo>
                <a:cubicBezTo>
                  <a:pt x="237945" y="1799207"/>
                  <a:pt x="239775" y="1786721"/>
                  <a:pt x="241606" y="1774129"/>
                </a:cubicBezTo>
                <a:cubicBezTo>
                  <a:pt x="264961" y="1777894"/>
                  <a:pt x="282291" y="1773589"/>
                  <a:pt x="299943" y="1769715"/>
                </a:cubicBezTo>
                <a:cubicBezTo>
                  <a:pt x="313504" y="1747866"/>
                  <a:pt x="314042" y="1708687"/>
                  <a:pt x="319855" y="1676505"/>
                </a:cubicBezTo>
                <a:cubicBezTo>
                  <a:pt x="339336" y="1660036"/>
                  <a:pt x="368398" y="1656484"/>
                  <a:pt x="388956" y="1641631"/>
                </a:cubicBezTo>
                <a:close/>
                <a:moveTo>
                  <a:pt x="275940" y="1580387"/>
                </a:moveTo>
                <a:cubicBezTo>
                  <a:pt x="286381" y="1589428"/>
                  <a:pt x="294884" y="1599870"/>
                  <a:pt x="303711" y="1610093"/>
                </a:cubicBezTo>
                <a:cubicBezTo>
                  <a:pt x="303387" y="1649596"/>
                  <a:pt x="269481" y="1644214"/>
                  <a:pt x="256889" y="1667462"/>
                </a:cubicBezTo>
                <a:cubicBezTo>
                  <a:pt x="252153" y="1688451"/>
                  <a:pt x="254414" y="1719020"/>
                  <a:pt x="241606" y="1729245"/>
                </a:cubicBezTo>
                <a:cubicBezTo>
                  <a:pt x="225999" y="1727845"/>
                  <a:pt x="211252" y="1725800"/>
                  <a:pt x="204902" y="1717513"/>
                </a:cubicBezTo>
                <a:cubicBezTo>
                  <a:pt x="221047" y="1689205"/>
                  <a:pt x="233963" y="1656485"/>
                  <a:pt x="260656" y="1642276"/>
                </a:cubicBezTo>
                <a:cubicBezTo>
                  <a:pt x="257427" y="1615691"/>
                  <a:pt x="261087" y="1598792"/>
                  <a:pt x="275940" y="1580387"/>
                </a:cubicBezTo>
                <a:close/>
                <a:moveTo>
                  <a:pt x="1698915" y="1569071"/>
                </a:moveTo>
                <a:cubicBezTo>
                  <a:pt x="1714348" y="1566746"/>
                  <a:pt x="1733460" y="1585958"/>
                  <a:pt x="1720060" y="1609771"/>
                </a:cubicBezTo>
                <a:cubicBezTo>
                  <a:pt x="1701330" y="1605036"/>
                  <a:pt x="1705960" y="1582972"/>
                  <a:pt x="1686047" y="1579203"/>
                </a:cubicBezTo>
                <a:cubicBezTo>
                  <a:pt x="1689034" y="1573015"/>
                  <a:pt x="1693770" y="1569847"/>
                  <a:pt x="1698915" y="1569071"/>
                </a:cubicBezTo>
                <a:close/>
                <a:moveTo>
                  <a:pt x="1667287" y="1520492"/>
                </a:moveTo>
                <a:cubicBezTo>
                  <a:pt x="1672978" y="1519372"/>
                  <a:pt x="1679698" y="1519628"/>
                  <a:pt x="1687878" y="1521834"/>
                </a:cubicBezTo>
                <a:cubicBezTo>
                  <a:pt x="1679805" y="1545944"/>
                  <a:pt x="1664091" y="1559936"/>
                  <a:pt x="1632232" y="1552186"/>
                </a:cubicBezTo>
                <a:cubicBezTo>
                  <a:pt x="1642404" y="1539594"/>
                  <a:pt x="1650213" y="1523853"/>
                  <a:pt x="1667287" y="1520492"/>
                </a:cubicBezTo>
                <a:close/>
                <a:moveTo>
                  <a:pt x="338906" y="1454994"/>
                </a:moveTo>
                <a:cubicBezTo>
                  <a:pt x="354190" y="1462205"/>
                  <a:pt x="367752" y="1470816"/>
                  <a:pt x="372918" y="1485562"/>
                </a:cubicBezTo>
                <a:cubicBezTo>
                  <a:pt x="370227" y="1526894"/>
                  <a:pt x="338906" y="1530015"/>
                  <a:pt x="324376" y="1555417"/>
                </a:cubicBezTo>
                <a:cubicBezTo>
                  <a:pt x="303817" y="1540240"/>
                  <a:pt x="320500" y="1465542"/>
                  <a:pt x="338906" y="1454994"/>
                </a:cubicBezTo>
                <a:close/>
                <a:moveTo>
                  <a:pt x="403486" y="1451442"/>
                </a:moveTo>
                <a:cubicBezTo>
                  <a:pt x="414142" y="1467695"/>
                  <a:pt x="443311" y="1470278"/>
                  <a:pt x="456334" y="1484809"/>
                </a:cubicBezTo>
                <a:cubicBezTo>
                  <a:pt x="450846" y="1499878"/>
                  <a:pt x="437821" y="1504936"/>
                  <a:pt x="426736" y="1512578"/>
                </a:cubicBezTo>
                <a:cubicBezTo>
                  <a:pt x="404024" y="1512794"/>
                  <a:pt x="414466" y="1488146"/>
                  <a:pt x="391754" y="1488254"/>
                </a:cubicBezTo>
                <a:cubicBezTo>
                  <a:pt x="393152" y="1472539"/>
                  <a:pt x="395199" y="1457792"/>
                  <a:pt x="403486" y="1451442"/>
                </a:cubicBezTo>
                <a:close/>
                <a:moveTo>
                  <a:pt x="1702518" y="1331645"/>
                </a:moveTo>
                <a:cubicBezTo>
                  <a:pt x="1732009" y="1330245"/>
                  <a:pt x="1720491" y="1384814"/>
                  <a:pt x="1690785" y="1368347"/>
                </a:cubicBezTo>
                <a:cubicBezTo>
                  <a:pt x="1678945" y="1353172"/>
                  <a:pt x="1701547" y="1351019"/>
                  <a:pt x="1702518" y="1331645"/>
                </a:cubicBezTo>
                <a:close/>
                <a:moveTo>
                  <a:pt x="0" y="1268269"/>
                </a:moveTo>
                <a:lnTo>
                  <a:pt x="15092" y="1279888"/>
                </a:lnTo>
                <a:cubicBezTo>
                  <a:pt x="22276" y="1284799"/>
                  <a:pt x="28223" y="1290639"/>
                  <a:pt x="27954" y="1301079"/>
                </a:cubicBezTo>
                <a:cubicBezTo>
                  <a:pt x="53032" y="1304738"/>
                  <a:pt x="78219" y="1308290"/>
                  <a:pt x="103297" y="1311949"/>
                </a:cubicBezTo>
                <a:cubicBezTo>
                  <a:pt x="123856" y="1322713"/>
                  <a:pt x="126331" y="1346931"/>
                  <a:pt x="162389" y="1346070"/>
                </a:cubicBezTo>
                <a:cubicBezTo>
                  <a:pt x="164971" y="1361031"/>
                  <a:pt x="178534" y="1367595"/>
                  <a:pt x="190158" y="1375776"/>
                </a:cubicBezTo>
                <a:cubicBezTo>
                  <a:pt x="183700" y="1399240"/>
                  <a:pt x="187145" y="1415385"/>
                  <a:pt x="202644" y="1422382"/>
                </a:cubicBezTo>
                <a:cubicBezTo>
                  <a:pt x="202752" y="1442510"/>
                  <a:pt x="183378" y="1436588"/>
                  <a:pt x="179286" y="1451013"/>
                </a:cubicBezTo>
                <a:cubicBezTo>
                  <a:pt x="200061" y="1470924"/>
                  <a:pt x="263456" y="1459086"/>
                  <a:pt x="284229" y="1478996"/>
                </a:cubicBezTo>
                <a:cubicBezTo>
                  <a:pt x="270560" y="1508166"/>
                  <a:pt x="234719" y="1507628"/>
                  <a:pt x="202536" y="1512041"/>
                </a:cubicBezTo>
                <a:cubicBezTo>
                  <a:pt x="215774" y="1528293"/>
                  <a:pt x="198446" y="1567364"/>
                  <a:pt x="218573" y="1578449"/>
                </a:cubicBezTo>
                <a:cubicBezTo>
                  <a:pt x="196616" y="1595779"/>
                  <a:pt x="192419" y="1649597"/>
                  <a:pt x="205011" y="1672630"/>
                </a:cubicBezTo>
                <a:cubicBezTo>
                  <a:pt x="162281" y="1672953"/>
                  <a:pt x="145383" y="1707826"/>
                  <a:pt x="108895" y="1716437"/>
                </a:cubicBezTo>
                <a:cubicBezTo>
                  <a:pt x="99530" y="1704813"/>
                  <a:pt x="70576" y="1707826"/>
                  <a:pt x="67671" y="1691251"/>
                </a:cubicBezTo>
                <a:cubicBezTo>
                  <a:pt x="50666" y="1695986"/>
                  <a:pt x="34842" y="1702228"/>
                  <a:pt x="20097" y="1709979"/>
                </a:cubicBezTo>
                <a:lnTo>
                  <a:pt x="0" y="1707665"/>
                </a:lnTo>
                <a:close/>
                <a:moveTo>
                  <a:pt x="205870" y="1134460"/>
                </a:moveTo>
                <a:cubicBezTo>
                  <a:pt x="210068" y="1135106"/>
                  <a:pt x="214265" y="1135645"/>
                  <a:pt x="218464" y="1136291"/>
                </a:cubicBezTo>
                <a:cubicBezTo>
                  <a:pt x="245049" y="1148131"/>
                  <a:pt x="254737" y="1172671"/>
                  <a:pt x="274863" y="1189354"/>
                </a:cubicBezTo>
                <a:cubicBezTo>
                  <a:pt x="292193" y="1208190"/>
                  <a:pt x="316087" y="1221967"/>
                  <a:pt x="331264" y="1242310"/>
                </a:cubicBezTo>
                <a:cubicBezTo>
                  <a:pt x="365277" y="1242956"/>
                  <a:pt x="386804" y="1253073"/>
                  <a:pt x="397566" y="1271155"/>
                </a:cubicBezTo>
                <a:cubicBezTo>
                  <a:pt x="397782" y="1293865"/>
                  <a:pt x="373134" y="1283425"/>
                  <a:pt x="373242" y="1306137"/>
                </a:cubicBezTo>
                <a:cubicBezTo>
                  <a:pt x="378085" y="1332291"/>
                  <a:pt x="396384" y="1348543"/>
                  <a:pt x="423399" y="1358232"/>
                </a:cubicBezTo>
                <a:cubicBezTo>
                  <a:pt x="420600" y="1382664"/>
                  <a:pt x="451384" y="1382126"/>
                  <a:pt x="448477" y="1406774"/>
                </a:cubicBezTo>
                <a:cubicBezTo>
                  <a:pt x="389925" y="1400208"/>
                  <a:pt x="389279" y="1350265"/>
                  <a:pt x="350853" y="1328524"/>
                </a:cubicBezTo>
                <a:cubicBezTo>
                  <a:pt x="328465" y="1318515"/>
                  <a:pt x="328681" y="1338857"/>
                  <a:pt x="316733" y="1342839"/>
                </a:cubicBezTo>
                <a:cubicBezTo>
                  <a:pt x="307908" y="1341008"/>
                  <a:pt x="299081" y="1339288"/>
                  <a:pt x="297037" y="1346390"/>
                </a:cubicBezTo>
                <a:cubicBezTo>
                  <a:pt x="268513" y="1332183"/>
                  <a:pt x="261517" y="1302046"/>
                  <a:pt x="242467" y="1280842"/>
                </a:cubicBezTo>
                <a:cubicBezTo>
                  <a:pt x="243651" y="1272446"/>
                  <a:pt x="244835" y="1264051"/>
                  <a:pt x="246126" y="1255656"/>
                </a:cubicBezTo>
                <a:cubicBezTo>
                  <a:pt x="237515" y="1241556"/>
                  <a:pt x="233533" y="1224012"/>
                  <a:pt x="212975" y="1218846"/>
                </a:cubicBezTo>
                <a:cubicBezTo>
                  <a:pt x="218895" y="1197641"/>
                  <a:pt x="215558" y="1183326"/>
                  <a:pt x="213943" y="1167719"/>
                </a:cubicBezTo>
                <a:cubicBezTo>
                  <a:pt x="213191" y="1152650"/>
                  <a:pt x="188542" y="1146838"/>
                  <a:pt x="205870" y="1134460"/>
                </a:cubicBezTo>
                <a:close/>
                <a:moveTo>
                  <a:pt x="883262" y="1015483"/>
                </a:moveTo>
                <a:cubicBezTo>
                  <a:pt x="886794" y="1014752"/>
                  <a:pt x="891065" y="1014960"/>
                  <a:pt x="896447" y="1016494"/>
                </a:cubicBezTo>
                <a:cubicBezTo>
                  <a:pt x="894188" y="1033286"/>
                  <a:pt x="888912" y="1052014"/>
                  <a:pt x="896340" y="1061377"/>
                </a:cubicBezTo>
                <a:cubicBezTo>
                  <a:pt x="894832" y="1072465"/>
                  <a:pt x="927445" y="1055673"/>
                  <a:pt x="933151" y="1073109"/>
                </a:cubicBezTo>
                <a:cubicBezTo>
                  <a:pt x="933581" y="1088608"/>
                  <a:pt x="919696" y="1085057"/>
                  <a:pt x="922387" y="1103569"/>
                </a:cubicBezTo>
                <a:cubicBezTo>
                  <a:pt x="879763" y="1103677"/>
                  <a:pt x="873629" y="1076554"/>
                  <a:pt x="844353" y="1066651"/>
                </a:cubicBezTo>
                <a:cubicBezTo>
                  <a:pt x="840908" y="1054275"/>
                  <a:pt x="852748" y="1047492"/>
                  <a:pt x="861467" y="1037051"/>
                </a:cubicBezTo>
                <a:cubicBezTo>
                  <a:pt x="868733" y="1028333"/>
                  <a:pt x="872667" y="1017677"/>
                  <a:pt x="883262" y="1015483"/>
                </a:cubicBezTo>
                <a:close/>
                <a:moveTo>
                  <a:pt x="704752" y="1007990"/>
                </a:moveTo>
                <a:cubicBezTo>
                  <a:pt x="712178" y="1007990"/>
                  <a:pt x="715731" y="1011005"/>
                  <a:pt x="716378" y="1016063"/>
                </a:cubicBezTo>
                <a:cubicBezTo>
                  <a:pt x="718853" y="1036514"/>
                  <a:pt x="736288" y="1045985"/>
                  <a:pt x="734244" y="1069879"/>
                </a:cubicBezTo>
                <a:cubicBezTo>
                  <a:pt x="721005" y="1077091"/>
                  <a:pt x="712825" y="1091083"/>
                  <a:pt x="692912" y="1089577"/>
                </a:cubicBezTo>
                <a:cubicBezTo>
                  <a:pt x="688823" y="1059547"/>
                  <a:pt x="683120" y="1029839"/>
                  <a:pt x="704752" y="1007990"/>
                </a:cubicBezTo>
                <a:close/>
                <a:moveTo>
                  <a:pt x="1071888" y="862362"/>
                </a:moveTo>
                <a:cubicBezTo>
                  <a:pt x="1087817" y="865375"/>
                  <a:pt x="1104071" y="868282"/>
                  <a:pt x="1100519" y="885718"/>
                </a:cubicBezTo>
                <a:cubicBezTo>
                  <a:pt x="1089326" y="883243"/>
                  <a:pt x="1086203" y="891531"/>
                  <a:pt x="1074471" y="888301"/>
                </a:cubicBezTo>
                <a:cubicBezTo>
                  <a:pt x="1070490" y="882059"/>
                  <a:pt x="1069843" y="873234"/>
                  <a:pt x="1071888" y="862362"/>
                </a:cubicBezTo>
                <a:close/>
                <a:moveTo>
                  <a:pt x="1649" y="840609"/>
                </a:moveTo>
                <a:cubicBezTo>
                  <a:pt x="7609" y="840465"/>
                  <a:pt x="14659" y="841777"/>
                  <a:pt x="23324" y="845248"/>
                </a:cubicBezTo>
                <a:cubicBezTo>
                  <a:pt x="18911" y="864516"/>
                  <a:pt x="41945" y="870006"/>
                  <a:pt x="50125" y="881199"/>
                </a:cubicBezTo>
                <a:cubicBezTo>
                  <a:pt x="60026" y="894546"/>
                  <a:pt x="63902" y="917041"/>
                  <a:pt x="81445" y="930602"/>
                </a:cubicBezTo>
                <a:cubicBezTo>
                  <a:pt x="80263" y="938999"/>
                  <a:pt x="78971" y="947393"/>
                  <a:pt x="77786" y="955680"/>
                </a:cubicBezTo>
                <a:cubicBezTo>
                  <a:pt x="84244" y="967628"/>
                  <a:pt x="106526" y="967844"/>
                  <a:pt x="105555" y="985280"/>
                </a:cubicBezTo>
                <a:cubicBezTo>
                  <a:pt x="159803" y="987757"/>
                  <a:pt x="164863" y="1026826"/>
                  <a:pt x="192524" y="1049107"/>
                </a:cubicBezTo>
                <a:cubicBezTo>
                  <a:pt x="188435" y="1068482"/>
                  <a:pt x="190047" y="1095713"/>
                  <a:pt x="178101" y="1104646"/>
                </a:cubicBezTo>
                <a:cubicBezTo>
                  <a:pt x="161418" y="1102171"/>
                  <a:pt x="141935" y="1101849"/>
                  <a:pt x="135047" y="1092054"/>
                </a:cubicBezTo>
                <a:cubicBezTo>
                  <a:pt x="116965" y="1090331"/>
                  <a:pt x="119764" y="1116594"/>
                  <a:pt x="116105" y="1134138"/>
                </a:cubicBezTo>
                <a:cubicBezTo>
                  <a:pt x="87796" y="1128756"/>
                  <a:pt x="90703" y="1165136"/>
                  <a:pt x="77464" y="1179775"/>
                </a:cubicBezTo>
                <a:cubicBezTo>
                  <a:pt x="54000" y="1182574"/>
                  <a:pt x="70252" y="1151037"/>
                  <a:pt x="75742" y="1147484"/>
                </a:cubicBezTo>
                <a:cubicBezTo>
                  <a:pt x="75957" y="1132415"/>
                  <a:pt x="55721" y="1132631"/>
                  <a:pt x="61535" y="1113365"/>
                </a:cubicBezTo>
                <a:cubicBezTo>
                  <a:pt x="74881" y="1106260"/>
                  <a:pt x="77894" y="1085273"/>
                  <a:pt x="97377" y="1086564"/>
                </a:cubicBezTo>
                <a:cubicBezTo>
                  <a:pt x="76064" y="1065145"/>
                  <a:pt x="87796" y="1019077"/>
                  <a:pt x="72404" y="993245"/>
                </a:cubicBezTo>
                <a:cubicBezTo>
                  <a:pt x="59382" y="974949"/>
                  <a:pt x="47110" y="956112"/>
                  <a:pt x="14175" y="952775"/>
                </a:cubicBezTo>
                <a:cubicBezTo>
                  <a:pt x="14256" y="947582"/>
                  <a:pt x="12574" y="943707"/>
                  <a:pt x="9807" y="940644"/>
                </a:cubicBezTo>
                <a:lnTo>
                  <a:pt x="0" y="934100"/>
                </a:lnTo>
                <a:lnTo>
                  <a:pt x="0" y="841237"/>
                </a:lnTo>
                <a:close/>
                <a:moveTo>
                  <a:pt x="209720" y="829076"/>
                </a:moveTo>
                <a:cubicBezTo>
                  <a:pt x="214321" y="828323"/>
                  <a:pt x="218250" y="829050"/>
                  <a:pt x="223416" y="835777"/>
                </a:cubicBezTo>
                <a:cubicBezTo>
                  <a:pt x="222556" y="847185"/>
                  <a:pt x="213837" y="847939"/>
                  <a:pt x="213515" y="859995"/>
                </a:cubicBezTo>
                <a:cubicBezTo>
                  <a:pt x="197692" y="856872"/>
                  <a:pt x="190481" y="847293"/>
                  <a:pt x="191988" y="831256"/>
                </a:cubicBezTo>
                <a:cubicBezTo>
                  <a:pt x="199845" y="832063"/>
                  <a:pt x="205118" y="829830"/>
                  <a:pt x="209720" y="829076"/>
                </a:cubicBezTo>
                <a:close/>
                <a:moveTo>
                  <a:pt x="270991" y="817048"/>
                </a:moveTo>
                <a:cubicBezTo>
                  <a:pt x="301342" y="815972"/>
                  <a:pt x="283905" y="870436"/>
                  <a:pt x="274434" y="881630"/>
                </a:cubicBezTo>
                <a:cubicBezTo>
                  <a:pt x="246773" y="869682"/>
                  <a:pt x="271527" y="851276"/>
                  <a:pt x="270991" y="817048"/>
                </a:cubicBezTo>
                <a:close/>
                <a:moveTo>
                  <a:pt x="1418269" y="776592"/>
                </a:moveTo>
                <a:cubicBezTo>
                  <a:pt x="1427862" y="777763"/>
                  <a:pt x="1436553" y="783467"/>
                  <a:pt x="1446994" y="794769"/>
                </a:cubicBezTo>
                <a:cubicBezTo>
                  <a:pt x="1443226" y="807362"/>
                  <a:pt x="1428157" y="804671"/>
                  <a:pt x="1424498" y="817157"/>
                </a:cubicBezTo>
                <a:cubicBezTo>
                  <a:pt x="1431817" y="839652"/>
                  <a:pt x="1437414" y="863546"/>
                  <a:pt x="1475517" y="863008"/>
                </a:cubicBezTo>
                <a:cubicBezTo>
                  <a:pt x="1468413" y="880984"/>
                  <a:pt x="1452806" y="887656"/>
                  <a:pt x="1454742" y="917688"/>
                </a:cubicBezTo>
                <a:cubicBezTo>
                  <a:pt x="1433969" y="921884"/>
                  <a:pt x="1440427" y="916180"/>
                  <a:pt x="1417071" y="912198"/>
                </a:cubicBezTo>
                <a:cubicBezTo>
                  <a:pt x="1405338" y="870543"/>
                  <a:pt x="1396513" y="826736"/>
                  <a:pt x="1384136" y="785620"/>
                </a:cubicBezTo>
                <a:cubicBezTo>
                  <a:pt x="1398182" y="778785"/>
                  <a:pt x="1408676" y="775421"/>
                  <a:pt x="1418269" y="776592"/>
                </a:cubicBezTo>
                <a:close/>
                <a:moveTo>
                  <a:pt x="803883" y="765922"/>
                </a:moveTo>
                <a:cubicBezTo>
                  <a:pt x="850596" y="770766"/>
                  <a:pt x="858775" y="813928"/>
                  <a:pt x="820780" y="825982"/>
                </a:cubicBezTo>
                <a:cubicBezTo>
                  <a:pt x="781817" y="819094"/>
                  <a:pt x="786445" y="789064"/>
                  <a:pt x="803883" y="765922"/>
                </a:cubicBezTo>
                <a:close/>
                <a:moveTo>
                  <a:pt x="484640" y="758173"/>
                </a:moveTo>
                <a:cubicBezTo>
                  <a:pt x="470218" y="777545"/>
                  <a:pt x="484424" y="813065"/>
                  <a:pt x="466450" y="838898"/>
                </a:cubicBezTo>
                <a:cubicBezTo>
                  <a:pt x="493789" y="837929"/>
                  <a:pt x="506814" y="817909"/>
                  <a:pt x="528447" y="809406"/>
                </a:cubicBezTo>
                <a:cubicBezTo>
                  <a:pt x="520266" y="787557"/>
                  <a:pt x="520160" y="759679"/>
                  <a:pt x="484640" y="758173"/>
                </a:cubicBezTo>
                <a:close/>
                <a:moveTo>
                  <a:pt x="1692936" y="651185"/>
                </a:moveTo>
                <a:cubicBezTo>
                  <a:pt x="1705530" y="653014"/>
                  <a:pt x="1718016" y="654844"/>
                  <a:pt x="1730610" y="656567"/>
                </a:cubicBezTo>
                <a:cubicBezTo>
                  <a:pt x="1732546" y="681645"/>
                  <a:pt x="1711989" y="676694"/>
                  <a:pt x="1706283" y="691548"/>
                </a:cubicBezTo>
                <a:cubicBezTo>
                  <a:pt x="1698748" y="717703"/>
                  <a:pt x="1704776" y="733740"/>
                  <a:pt x="1703486" y="755267"/>
                </a:cubicBezTo>
                <a:cubicBezTo>
                  <a:pt x="1694337" y="760433"/>
                  <a:pt x="1679482" y="758065"/>
                  <a:pt x="1670335" y="763232"/>
                </a:cubicBezTo>
                <a:cubicBezTo>
                  <a:pt x="1670120" y="813927"/>
                  <a:pt x="1657526" y="814789"/>
                  <a:pt x="1649560" y="862793"/>
                </a:cubicBezTo>
                <a:cubicBezTo>
                  <a:pt x="1655050" y="886687"/>
                  <a:pt x="1687340" y="890562"/>
                  <a:pt x="1693369" y="914026"/>
                </a:cubicBezTo>
                <a:cubicBezTo>
                  <a:pt x="1693583" y="941689"/>
                  <a:pt x="1677437" y="947607"/>
                  <a:pt x="1667212" y="961494"/>
                </a:cubicBezTo>
                <a:cubicBezTo>
                  <a:pt x="1677761" y="977853"/>
                  <a:pt x="1683249" y="997980"/>
                  <a:pt x="1705745" y="1005515"/>
                </a:cubicBezTo>
                <a:cubicBezTo>
                  <a:pt x="1698318" y="1029733"/>
                  <a:pt x="1710266" y="1039420"/>
                  <a:pt x="1718231" y="1052228"/>
                </a:cubicBezTo>
                <a:cubicBezTo>
                  <a:pt x="1712097" y="1076876"/>
                  <a:pt x="1715326" y="1097111"/>
                  <a:pt x="1709190" y="1114979"/>
                </a:cubicBezTo>
                <a:cubicBezTo>
                  <a:pt x="1702085" y="1135430"/>
                  <a:pt x="1677545" y="1144148"/>
                  <a:pt x="1675932" y="1167828"/>
                </a:cubicBezTo>
                <a:cubicBezTo>
                  <a:pt x="1658925" y="1160078"/>
                  <a:pt x="1658387" y="1174285"/>
                  <a:pt x="1643640" y="1169549"/>
                </a:cubicBezTo>
                <a:cubicBezTo>
                  <a:pt x="1632770" y="1202486"/>
                  <a:pt x="1602956" y="1210020"/>
                  <a:pt x="1604893" y="1260069"/>
                </a:cubicBezTo>
                <a:cubicBezTo>
                  <a:pt x="1560011" y="1262545"/>
                  <a:pt x="1527934" y="1282026"/>
                  <a:pt x="1490909" y="1294834"/>
                </a:cubicBezTo>
                <a:cubicBezTo>
                  <a:pt x="1489725" y="1335736"/>
                  <a:pt x="1474332" y="1357585"/>
                  <a:pt x="1470135" y="1394395"/>
                </a:cubicBezTo>
                <a:cubicBezTo>
                  <a:pt x="1468090" y="1418613"/>
                  <a:pt x="1433108" y="1423565"/>
                  <a:pt x="1449470" y="1449073"/>
                </a:cubicBezTo>
                <a:cubicBezTo>
                  <a:pt x="1477347" y="1443908"/>
                  <a:pt x="1482729" y="1408712"/>
                  <a:pt x="1513189" y="1406989"/>
                </a:cubicBezTo>
                <a:cubicBezTo>
                  <a:pt x="1513189" y="1361999"/>
                  <a:pt x="1547738" y="1363289"/>
                  <a:pt x="1556349" y="1329924"/>
                </a:cubicBezTo>
                <a:cubicBezTo>
                  <a:pt x="1576586" y="1337242"/>
                  <a:pt x="1557103" y="1374161"/>
                  <a:pt x="1574217" y="1383740"/>
                </a:cubicBezTo>
                <a:cubicBezTo>
                  <a:pt x="1568835" y="1406559"/>
                  <a:pt x="1571526" y="1440032"/>
                  <a:pt x="1557964" y="1451872"/>
                </a:cubicBezTo>
                <a:cubicBezTo>
                  <a:pt x="1577338" y="1445414"/>
                  <a:pt x="1598865" y="1441755"/>
                  <a:pt x="1607368" y="1420552"/>
                </a:cubicBezTo>
                <a:cubicBezTo>
                  <a:pt x="1613934" y="1426902"/>
                  <a:pt x="1622975" y="1431207"/>
                  <a:pt x="1637828" y="1431314"/>
                </a:cubicBezTo>
                <a:cubicBezTo>
                  <a:pt x="1621146" y="1461345"/>
                  <a:pt x="1596066" y="1480288"/>
                  <a:pt x="1559686" y="1484163"/>
                </a:cubicBezTo>
                <a:cubicBezTo>
                  <a:pt x="1545263" y="1494711"/>
                  <a:pt x="1530841" y="1505474"/>
                  <a:pt x="1516633" y="1516346"/>
                </a:cubicBezTo>
                <a:cubicBezTo>
                  <a:pt x="1499088" y="1518174"/>
                  <a:pt x="1506300" y="1501599"/>
                  <a:pt x="1500490" y="1494818"/>
                </a:cubicBezTo>
                <a:cubicBezTo>
                  <a:pt x="1453883" y="1493312"/>
                  <a:pt x="1444410" y="1464897"/>
                  <a:pt x="1401896" y="1461237"/>
                </a:cubicBezTo>
                <a:cubicBezTo>
                  <a:pt x="1397160" y="1494603"/>
                  <a:pt x="1422561" y="1505474"/>
                  <a:pt x="1408892" y="1545513"/>
                </a:cubicBezTo>
                <a:cubicBezTo>
                  <a:pt x="1428265" y="1553910"/>
                  <a:pt x="1429987" y="1538625"/>
                  <a:pt x="1436769" y="1530230"/>
                </a:cubicBezTo>
                <a:cubicBezTo>
                  <a:pt x="1474549" y="1545837"/>
                  <a:pt x="1470889" y="1505796"/>
                  <a:pt x="1503179" y="1514301"/>
                </a:cubicBezTo>
                <a:cubicBezTo>
                  <a:pt x="1504900" y="1534212"/>
                  <a:pt x="1489617" y="1531199"/>
                  <a:pt x="1491446" y="1551003"/>
                </a:cubicBezTo>
                <a:cubicBezTo>
                  <a:pt x="1462924" y="1552834"/>
                  <a:pt x="1439890" y="1561875"/>
                  <a:pt x="1423207" y="1579634"/>
                </a:cubicBezTo>
                <a:cubicBezTo>
                  <a:pt x="1427189" y="1621396"/>
                  <a:pt x="1448393" y="1650456"/>
                  <a:pt x="1480468" y="1671231"/>
                </a:cubicBezTo>
                <a:cubicBezTo>
                  <a:pt x="1478961" y="1681670"/>
                  <a:pt x="1477455" y="1692110"/>
                  <a:pt x="1475947" y="1702551"/>
                </a:cubicBezTo>
                <a:cubicBezTo>
                  <a:pt x="1496075" y="1712024"/>
                  <a:pt x="1488541" y="1684469"/>
                  <a:pt x="1493062" y="1673060"/>
                </a:cubicBezTo>
                <a:cubicBezTo>
                  <a:pt x="1537621" y="1662726"/>
                  <a:pt x="1561947" y="1625486"/>
                  <a:pt x="1593699" y="1597825"/>
                </a:cubicBezTo>
                <a:cubicBezTo>
                  <a:pt x="1612534" y="1600515"/>
                  <a:pt x="1631370" y="1603313"/>
                  <a:pt x="1650206" y="1606003"/>
                </a:cubicBezTo>
                <a:cubicBezTo>
                  <a:pt x="1660001" y="1641739"/>
                  <a:pt x="1681959" y="1668108"/>
                  <a:pt x="1715540" y="1685976"/>
                </a:cubicBezTo>
                <a:cubicBezTo>
                  <a:pt x="1701009" y="1701583"/>
                  <a:pt x="1684326" y="1714069"/>
                  <a:pt x="1665275" y="1723540"/>
                </a:cubicBezTo>
                <a:cubicBezTo>
                  <a:pt x="1655158" y="1795010"/>
                  <a:pt x="1591008" y="1794040"/>
                  <a:pt x="1543111" y="1814814"/>
                </a:cubicBezTo>
                <a:cubicBezTo>
                  <a:pt x="1538697" y="1838924"/>
                  <a:pt x="1539990" y="1870675"/>
                  <a:pt x="1521476" y="1875735"/>
                </a:cubicBezTo>
                <a:cubicBezTo>
                  <a:pt x="1527396" y="1899306"/>
                  <a:pt x="1545479" y="1913837"/>
                  <a:pt x="1558180" y="1932349"/>
                </a:cubicBezTo>
                <a:cubicBezTo>
                  <a:pt x="1570128" y="1928368"/>
                  <a:pt x="1578738" y="1919865"/>
                  <a:pt x="1592299" y="1918035"/>
                </a:cubicBezTo>
                <a:cubicBezTo>
                  <a:pt x="1602740" y="1854746"/>
                  <a:pt x="1663230" y="1858191"/>
                  <a:pt x="1695627" y="1824070"/>
                </a:cubicBezTo>
                <a:cubicBezTo>
                  <a:pt x="1694229" y="1792211"/>
                  <a:pt x="1709406" y="1782524"/>
                  <a:pt x="1722644" y="1770254"/>
                </a:cubicBezTo>
                <a:cubicBezTo>
                  <a:pt x="1753320" y="1785430"/>
                  <a:pt x="1751706" y="1785215"/>
                  <a:pt x="1785395" y="1779295"/>
                </a:cubicBezTo>
                <a:cubicBezTo>
                  <a:pt x="1770110" y="1828053"/>
                  <a:pt x="1785609" y="1853777"/>
                  <a:pt x="1817578" y="1867232"/>
                </a:cubicBezTo>
                <a:cubicBezTo>
                  <a:pt x="1808213" y="1917174"/>
                  <a:pt x="1806814" y="1961195"/>
                  <a:pt x="1818223" y="1995530"/>
                </a:cubicBezTo>
                <a:cubicBezTo>
                  <a:pt x="1838673" y="2015659"/>
                  <a:pt x="1862244" y="2033525"/>
                  <a:pt x="1908744" y="2034279"/>
                </a:cubicBezTo>
                <a:cubicBezTo>
                  <a:pt x="1924243" y="2050747"/>
                  <a:pt x="1938667" y="2067968"/>
                  <a:pt x="1952656" y="2085512"/>
                </a:cubicBezTo>
                <a:cubicBezTo>
                  <a:pt x="1981718" y="2095523"/>
                  <a:pt x="2002923" y="2068398"/>
                  <a:pt x="2022619" y="2089171"/>
                </a:cubicBezTo>
                <a:cubicBezTo>
                  <a:pt x="2020575" y="2096384"/>
                  <a:pt x="2022404" y="2100581"/>
                  <a:pt x="2027139" y="2102626"/>
                </a:cubicBezTo>
                <a:cubicBezTo>
                  <a:pt x="2005614" y="2113713"/>
                  <a:pt x="1995711" y="2140514"/>
                  <a:pt x="1958900" y="2131257"/>
                </a:cubicBezTo>
                <a:cubicBezTo>
                  <a:pt x="1957394" y="2141697"/>
                  <a:pt x="1955887" y="2152244"/>
                  <a:pt x="1954379" y="2162686"/>
                </a:cubicBezTo>
                <a:cubicBezTo>
                  <a:pt x="1965250" y="2175064"/>
                  <a:pt x="1992590" y="2175172"/>
                  <a:pt x="2009057" y="2183459"/>
                </a:cubicBezTo>
                <a:cubicBezTo>
                  <a:pt x="2007012" y="2190563"/>
                  <a:pt x="2008843" y="2194760"/>
                  <a:pt x="2013578" y="2196913"/>
                </a:cubicBezTo>
                <a:cubicBezTo>
                  <a:pt x="2015515" y="2221993"/>
                  <a:pt x="1995064" y="2217041"/>
                  <a:pt x="1989360" y="2231894"/>
                </a:cubicBezTo>
                <a:cubicBezTo>
                  <a:pt x="1993342" y="2243734"/>
                  <a:pt x="2001847" y="2252345"/>
                  <a:pt x="2003675" y="2266014"/>
                </a:cubicBezTo>
                <a:cubicBezTo>
                  <a:pt x="1990221" y="2290448"/>
                  <a:pt x="1963312" y="2296904"/>
                  <a:pt x="1966757" y="2344048"/>
                </a:cubicBezTo>
                <a:cubicBezTo>
                  <a:pt x="1958254" y="2350184"/>
                  <a:pt x="1943507" y="2347925"/>
                  <a:pt x="1928224" y="2344802"/>
                </a:cubicBezTo>
                <a:cubicBezTo>
                  <a:pt x="1919936" y="2371281"/>
                  <a:pt x="1901101" y="2383443"/>
                  <a:pt x="1887755" y="2403033"/>
                </a:cubicBezTo>
                <a:cubicBezTo>
                  <a:pt x="1877313" y="2401525"/>
                  <a:pt x="1866766" y="2400018"/>
                  <a:pt x="1856325" y="2398512"/>
                </a:cubicBezTo>
                <a:cubicBezTo>
                  <a:pt x="1801216" y="2412718"/>
                  <a:pt x="1807890" y="2489140"/>
                  <a:pt x="1809397" y="2545540"/>
                </a:cubicBezTo>
                <a:cubicBezTo>
                  <a:pt x="1802831" y="2567281"/>
                  <a:pt x="1829417" y="2564160"/>
                  <a:pt x="1822851" y="2586010"/>
                </a:cubicBezTo>
                <a:cubicBezTo>
                  <a:pt x="1784641" y="2579767"/>
                  <a:pt x="1783564" y="2623250"/>
                  <a:pt x="1752782" y="2627125"/>
                </a:cubicBezTo>
                <a:cubicBezTo>
                  <a:pt x="1752674" y="2641978"/>
                  <a:pt x="1748261" y="2651021"/>
                  <a:pt x="1741911" y="2657585"/>
                </a:cubicBezTo>
                <a:cubicBezTo>
                  <a:pt x="1675071" y="2691813"/>
                  <a:pt x="1598543" y="2634876"/>
                  <a:pt x="1529440" y="2620451"/>
                </a:cubicBezTo>
                <a:cubicBezTo>
                  <a:pt x="1505762" y="2623682"/>
                  <a:pt x="1514373" y="2670179"/>
                  <a:pt x="1495321" y="2679651"/>
                </a:cubicBezTo>
                <a:cubicBezTo>
                  <a:pt x="1518032" y="2729163"/>
                  <a:pt x="1571956" y="2732930"/>
                  <a:pt x="1640519" y="2739064"/>
                </a:cubicBezTo>
                <a:cubicBezTo>
                  <a:pt x="1647085" y="2760269"/>
                  <a:pt x="1670873" y="2768664"/>
                  <a:pt x="1663769" y="2800093"/>
                </a:cubicBezTo>
                <a:cubicBezTo>
                  <a:pt x="1704992" y="2815916"/>
                  <a:pt x="1725549" y="2847344"/>
                  <a:pt x="1741695" y="2881895"/>
                </a:cubicBezTo>
                <a:cubicBezTo>
                  <a:pt x="1820591" y="2891905"/>
                  <a:pt x="1816393" y="2964127"/>
                  <a:pt x="1887755" y="2979842"/>
                </a:cubicBezTo>
                <a:cubicBezTo>
                  <a:pt x="1901639" y="3003090"/>
                  <a:pt x="1910464" y="3029999"/>
                  <a:pt x="1928870" y="3049911"/>
                </a:cubicBezTo>
                <a:cubicBezTo>
                  <a:pt x="1926718" y="3064548"/>
                  <a:pt x="1924673" y="3079187"/>
                  <a:pt x="1922520" y="3093826"/>
                </a:cubicBezTo>
                <a:cubicBezTo>
                  <a:pt x="1912834" y="3095762"/>
                  <a:pt x="1905407" y="3100822"/>
                  <a:pt x="1895611" y="3102759"/>
                </a:cubicBezTo>
                <a:cubicBezTo>
                  <a:pt x="1873116" y="3097163"/>
                  <a:pt x="1862352" y="3082846"/>
                  <a:pt x="1863429" y="3059706"/>
                </a:cubicBezTo>
                <a:cubicBezTo>
                  <a:pt x="1842118" y="3051418"/>
                  <a:pt x="1828771" y="3037103"/>
                  <a:pt x="1817792" y="3021066"/>
                </a:cubicBezTo>
                <a:cubicBezTo>
                  <a:pt x="1791637" y="3023648"/>
                  <a:pt x="1761607" y="3020850"/>
                  <a:pt x="1728994" y="3014607"/>
                </a:cubicBezTo>
                <a:cubicBezTo>
                  <a:pt x="1711989" y="3061857"/>
                  <a:pt x="1709944" y="3114707"/>
                  <a:pt x="1684865" y="3142798"/>
                </a:cubicBezTo>
                <a:cubicBezTo>
                  <a:pt x="1676899" y="3151733"/>
                  <a:pt x="1654404" y="3168954"/>
                  <a:pt x="1641811" y="3174981"/>
                </a:cubicBezTo>
                <a:cubicBezTo>
                  <a:pt x="1597897" y="3168631"/>
                  <a:pt x="1553874" y="3162280"/>
                  <a:pt x="1509960" y="3155930"/>
                </a:cubicBezTo>
                <a:cubicBezTo>
                  <a:pt x="1488649" y="3131604"/>
                  <a:pt x="1448285" y="3108679"/>
                  <a:pt x="1432032" y="3074129"/>
                </a:cubicBezTo>
                <a:cubicBezTo>
                  <a:pt x="1423424" y="3055939"/>
                  <a:pt x="1431602" y="3030537"/>
                  <a:pt x="1415026" y="3014069"/>
                </a:cubicBezTo>
                <a:cubicBezTo>
                  <a:pt x="1414812" y="2981240"/>
                  <a:pt x="1430418" y="2969723"/>
                  <a:pt x="1432140" y="2939587"/>
                </a:cubicBezTo>
                <a:cubicBezTo>
                  <a:pt x="1422239" y="2912140"/>
                  <a:pt x="1354752" y="2914938"/>
                  <a:pt x="1343343" y="2933128"/>
                </a:cubicBezTo>
                <a:cubicBezTo>
                  <a:pt x="1328705" y="2930976"/>
                  <a:pt x="1313960" y="2928931"/>
                  <a:pt x="1299428" y="2926778"/>
                </a:cubicBezTo>
                <a:cubicBezTo>
                  <a:pt x="1285435" y="2925594"/>
                  <a:pt x="1292970" y="2953041"/>
                  <a:pt x="1287696" y="2963481"/>
                </a:cubicBezTo>
                <a:cubicBezTo>
                  <a:pt x="1273382" y="2966818"/>
                  <a:pt x="1263908" y="2976613"/>
                  <a:pt x="1241951" y="2969723"/>
                </a:cubicBezTo>
                <a:cubicBezTo>
                  <a:pt x="1224945" y="2972091"/>
                  <a:pt x="1200835" y="2987376"/>
                  <a:pt x="1184582" y="2967894"/>
                </a:cubicBezTo>
                <a:cubicBezTo>
                  <a:pt x="1188888" y="2956162"/>
                  <a:pt x="1209663" y="2966495"/>
                  <a:pt x="1207078" y="2945507"/>
                </a:cubicBezTo>
                <a:cubicBezTo>
                  <a:pt x="1231512" y="2935711"/>
                  <a:pt x="1259497" y="2930760"/>
                  <a:pt x="1260033" y="2889106"/>
                </a:cubicBezTo>
                <a:cubicBezTo>
                  <a:pt x="1248841" y="2873285"/>
                  <a:pt x="1225484" y="2866503"/>
                  <a:pt x="1221500" y="2845083"/>
                </a:cubicBezTo>
                <a:cubicBezTo>
                  <a:pt x="1218165" y="2820651"/>
                  <a:pt x="1239692" y="2829476"/>
                  <a:pt x="1239476" y="2809242"/>
                </a:cubicBezTo>
                <a:cubicBezTo>
                  <a:pt x="1182216" y="2753595"/>
                  <a:pt x="1140561" y="2827324"/>
                  <a:pt x="1149602" y="2898793"/>
                </a:cubicBezTo>
                <a:cubicBezTo>
                  <a:pt x="1117742" y="2906005"/>
                  <a:pt x="1085667" y="2913002"/>
                  <a:pt x="1056284" y="2923765"/>
                </a:cubicBezTo>
                <a:cubicBezTo>
                  <a:pt x="1045950" y="2957669"/>
                  <a:pt x="1092556" y="2948842"/>
                  <a:pt x="1101058" y="2968754"/>
                </a:cubicBezTo>
                <a:cubicBezTo>
                  <a:pt x="1114299" y="2968862"/>
                  <a:pt x="1116019" y="2953793"/>
                  <a:pt x="1123554" y="2946367"/>
                </a:cubicBezTo>
                <a:cubicBezTo>
                  <a:pt x="1143358" y="2955840"/>
                  <a:pt x="1157997" y="2969078"/>
                  <a:pt x="1154877" y="2995771"/>
                </a:cubicBezTo>
                <a:cubicBezTo>
                  <a:pt x="1146696" y="3012239"/>
                  <a:pt x="1124630" y="3010194"/>
                  <a:pt x="1107302" y="3014499"/>
                </a:cubicBezTo>
                <a:cubicBezTo>
                  <a:pt x="1110207" y="3049373"/>
                  <a:pt x="1096431" y="3040762"/>
                  <a:pt x="1074904" y="3061105"/>
                </a:cubicBezTo>
                <a:cubicBezTo>
                  <a:pt x="1066723" y="3068962"/>
                  <a:pt x="1065109" y="3080801"/>
                  <a:pt x="1058758" y="3084354"/>
                </a:cubicBezTo>
                <a:cubicBezTo>
                  <a:pt x="1051010" y="3088658"/>
                  <a:pt x="1041537" y="3084031"/>
                  <a:pt x="1032712" y="3087045"/>
                </a:cubicBezTo>
                <a:cubicBezTo>
                  <a:pt x="1024747" y="3089736"/>
                  <a:pt x="1016674" y="3103727"/>
                  <a:pt x="1006665" y="3089736"/>
                </a:cubicBezTo>
                <a:cubicBezTo>
                  <a:pt x="986322" y="3088120"/>
                  <a:pt x="994609" y="3065194"/>
                  <a:pt x="986106" y="3054755"/>
                </a:cubicBezTo>
                <a:cubicBezTo>
                  <a:pt x="967378" y="3074559"/>
                  <a:pt x="940685" y="3083924"/>
                  <a:pt x="900000" y="3074343"/>
                </a:cubicBezTo>
                <a:cubicBezTo>
                  <a:pt x="887622" y="3091243"/>
                  <a:pt x="933689" y="3112446"/>
                  <a:pt x="914207" y="3153347"/>
                </a:cubicBezTo>
                <a:cubicBezTo>
                  <a:pt x="886329" y="3161526"/>
                  <a:pt x="875890" y="3160020"/>
                  <a:pt x="851456" y="3144306"/>
                </a:cubicBezTo>
                <a:cubicBezTo>
                  <a:pt x="851026" y="3116213"/>
                  <a:pt x="860929" y="3102006"/>
                  <a:pt x="877504" y="3096731"/>
                </a:cubicBezTo>
                <a:cubicBezTo>
                  <a:pt x="884285" y="3080479"/>
                  <a:pt x="866310" y="3082738"/>
                  <a:pt x="861359" y="3075204"/>
                </a:cubicBezTo>
                <a:cubicBezTo>
                  <a:pt x="871799" y="3064226"/>
                  <a:pt x="886759" y="3059166"/>
                  <a:pt x="891927" y="3041192"/>
                </a:cubicBezTo>
                <a:cubicBezTo>
                  <a:pt x="931966" y="3052280"/>
                  <a:pt x="954246" y="3039578"/>
                  <a:pt x="977173" y="3027846"/>
                </a:cubicBezTo>
                <a:cubicBezTo>
                  <a:pt x="982017" y="3001799"/>
                  <a:pt x="986967" y="2975751"/>
                  <a:pt x="973728" y="2963266"/>
                </a:cubicBezTo>
                <a:cubicBezTo>
                  <a:pt x="946711" y="2981995"/>
                  <a:pt x="909041" y="2986622"/>
                  <a:pt x="883962" y="3007933"/>
                </a:cubicBezTo>
                <a:cubicBezTo>
                  <a:pt x="857268" y="2994373"/>
                  <a:pt x="848981" y="2966926"/>
                  <a:pt x="814107" y="2959391"/>
                </a:cubicBezTo>
                <a:cubicBezTo>
                  <a:pt x="776005" y="2958315"/>
                  <a:pt x="765565" y="2994265"/>
                  <a:pt x="731444" y="2998676"/>
                </a:cubicBezTo>
                <a:cubicBezTo>
                  <a:pt x="699263" y="2996632"/>
                  <a:pt x="688500" y="2978442"/>
                  <a:pt x="679457" y="2959175"/>
                </a:cubicBezTo>
                <a:cubicBezTo>
                  <a:pt x="684192" y="2933021"/>
                  <a:pt x="709919" y="2934957"/>
                  <a:pt x="707442" y="2899115"/>
                </a:cubicBezTo>
                <a:cubicBezTo>
                  <a:pt x="708518" y="2885231"/>
                  <a:pt x="693557" y="2883294"/>
                  <a:pt x="677842" y="2882002"/>
                </a:cubicBezTo>
                <a:cubicBezTo>
                  <a:pt x="658684" y="2911385"/>
                  <a:pt x="662667" y="2971553"/>
                  <a:pt x="652442" y="3012885"/>
                </a:cubicBezTo>
                <a:cubicBezTo>
                  <a:pt x="635542" y="3022786"/>
                  <a:pt x="626717" y="3043453"/>
                  <a:pt x="608419" y="3051418"/>
                </a:cubicBezTo>
                <a:cubicBezTo>
                  <a:pt x="612617" y="3065088"/>
                  <a:pt x="617676" y="3078111"/>
                  <a:pt x="621874" y="3091781"/>
                </a:cubicBezTo>
                <a:cubicBezTo>
                  <a:pt x="654809" y="3104481"/>
                  <a:pt x="670202" y="3098239"/>
                  <a:pt x="693665" y="3082954"/>
                </a:cubicBezTo>
                <a:cubicBezTo>
                  <a:pt x="755770" y="3117074"/>
                  <a:pt x="785154" y="3054001"/>
                  <a:pt x="840800" y="3084999"/>
                </a:cubicBezTo>
                <a:cubicBezTo>
                  <a:pt x="841016" y="3105127"/>
                  <a:pt x="828316" y="3108248"/>
                  <a:pt x="822826" y="3120842"/>
                </a:cubicBezTo>
                <a:cubicBezTo>
                  <a:pt x="800223" y="3115567"/>
                  <a:pt x="781817" y="3115891"/>
                  <a:pt x="765457" y="3119012"/>
                </a:cubicBezTo>
                <a:cubicBezTo>
                  <a:pt x="754694" y="3156899"/>
                  <a:pt x="782249" y="3166156"/>
                  <a:pt x="779664" y="3197908"/>
                </a:cubicBezTo>
                <a:cubicBezTo>
                  <a:pt x="796025" y="3226754"/>
                  <a:pt x="825517" y="3245804"/>
                  <a:pt x="838648" y="3276910"/>
                </a:cubicBezTo>
                <a:cubicBezTo>
                  <a:pt x="856191" y="3272821"/>
                  <a:pt x="863404" y="3255061"/>
                  <a:pt x="880841" y="3250970"/>
                </a:cubicBezTo>
                <a:cubicBezTo>
                  <a:pt x="879011" y="3214052"/>
                  <a:pt x="825731" y="3250325"/>
                  <a:pt x="843277" y="3200599"/>
                </a:cubicBezTo>
                <a:cubicBezTo>
                  <a:pt x="861789" y="3186282"/>
                  <a:pt x="850487" y="3214052"/>
                  <a:pt x="866525" y="3216850"/>
                </a:cubicBezTo>
                <a:cubicBezTo>
                  <a:pt x="879119" y="3218681"/>
                  <a:pt x="891603" y="3220510"/>
                  <a:pt x="904197" y="3222340"/>
                </a:cubicBezTo>
                <a:cubicBezTo>
                  <a:pt x="914314" y="3235149"/>
                  <a:pt x="898815" y="3240314"/>
                  <a:pt x="893326" y="3252800"/>
                </a:cubicBezTo>
                <a:cubicBezTo>
                  <a:pt x="903229" y="3273359"/>
                  <a:pt x="888374" y="3312538"/>
                  <a:pt x="886867" y="3341598"/>
                </a:cubicBezTo>
                <a:cubicBezTo>
                  <a:pt x="859098" y="3342998"/>
                  <a:pt x="841985" y="3336540"/>
                  <a:pt x="820457" y="3357637"/>
                </a:cubicBezTo>
                <a:cubicBezTo>
                  <a:pt x="817767" y="3376471"/>
                  <a:pt x="814969" y="3395308"/>
                  <a:pt x="812279" y="3414144"/>
                </a:cubicBezTo>
                <a:cubicBezTo>
                  <a:pt x="795595" y="3414682"/>
                  <a:pt x="792472" y="3433732"/>
                  <a:pt x="776327" y="3441053"/>
                </a:cubicBezTo>
                <a:cubicBezTo>
                  <a:pt x="765457" y="3446002"/>
                  <a:pt x="738548" y="3432118"/>
                  <a:pt x="735965" y="3454399"/>
                </a:cubicBezTo>
                <a:cubicBezTo>
                  <a:pt x="711209" y="3448693"/>
                  <a:pt x="699477" y="3460533"/>
                  <a:pt x="672246" y="3451600"/>
                </a:cubicBezTo>
                <a:cubicBezTo>
                  <a:pt x="640924" y="3458811"/>
                  <a:pt x="639418" y="3528128"/>
                  <a:pt x="651473" y="3551161"/>
                </a:cubicBezTo>
                <a:cubicBezTo>
                  <a:pt x="630377" y="3550193"/>
                  <a:pt x="612725" y="3546533"/>
                  <a:pt x="609280" y="3532325"/>
                </a:cubicBezTo>
                <a:cubicBezTo>
                  <a:pt x="580650" y="3536738"/>
                  <a:pt x="565903" y="3522531"/>
                  <a:pt x="542009" y="3509723"/>
                </a:cubicBezTo>
                <a:cubicBezTo>
                  <a:pt x="535767" y="3513813"/>
                  <a:pt x="526832" y="3514459"/>
                  <a:pt x="516069" y="3512414"/>
                </a:cubicBezTo>
                <a:cubicBezTo>
                  <a:pt x="510795" y="3512844"/>
                  <a:pt x="508858" y="3517796"/>
                  <a:pt x="502615" y="3516826"/>
                </a:cubicBezTo>
                <a:cubicBezTo>
                  <a:pt x="492821" y="3531142"/>
                  <a:pt x="466989" y="3524144"/>
                  <a:pt x="460423" y="3542766"/>
                </a:cubicBezTo>
                <a:cubicBezTo>
                  <a:pt x="440296" y="3542873"/>
                  <a:pt x="446216" y="3523500"/>
                  <a:pt x="431685" y="3519409"/>
                </a:cubicBezTo>
                <a:cubicBezTo>
                  <a:pt x="402301" y="3517580"/>
                  <a:pt x="388955" y="3537169"/>
                  <a:pt x="353651" y="3527373"/>
                </a:cubicBezTo>
                <a:cubicBezTo>
                  <a:pt x="331694" y="3513919"/>
                  <a:pt x="315656" y="3496053"/>
                  <a:pt x="274755" y="3496699"/>
                </a:cubicBezTo>
                <a:cubicBezTo>
                  <a:pt x="273679" y="3472803"/>
                  <a:pt x="299079" y="3484213"/>
                  <a:pt x="309843" y="3476140"/>
                </a:cubicBezTo>
                <a:cubicBezTo>
                  <a:pt x="307798" y="3458919"/>
                  <a:pt x="283150" y="3458704"/>
                  <a:pt x="282936" y="3440190"/>
                </a:cubicBezTo>
                <a:cubicBezTo>
                  <a:pt x="290900" y="3417589"/>
                  <a:pt x="303386" y="3392078"/>
                  <a:pt x="278522" y="3381961"/>
                </a:cubicBezTo>
                <a:cubicBezTo>
                  <a:pt x="264746" y="3395954"/>
                  <a:pt x="262915" y="3425984"/>
                  <a:pt x="239881" y="3427598"/>
                </a:cubicBezTo>
                <a:cubicBezTo>
                  <a:pt x="226643" y="3438038"/>
                  <a:pt x="219431" y="3419202"/>
                  <a:pt x="210282" y="3410484"/>
                </a:cubicBezTo>
                <a:cubicBezTo>
                  <a:pt x="198336" y="3414358"/>
                  <a:pt x="189079" y="3427704"/>
                  <a:pt x="177993" y="3412207"/>
                </a:cubicBezTo>
                <a:cubicBezTo>
                  <a:pt x="179499" y="3401766"/>
                  <a:pt x="181006" y="3391218"/>
                  <a:pt x="182513" y="3380777"/>
                </a:cubicBezTo>
                <a:cubicBezTo>
                  <a:pt x="219216" y="3372490"/>
                  <a:pt x="263776" y="3374749"/>
                  <a:pt x="305431" y="3372920"/>
                </a:cubicBezTo>
                <a:cubicBezTo>
                  <a:pt x="323835" y="3365063"/>
                  <a:pt x="338904" y="3352685"/>
                  <a:pt x="349454" y="3334387"/>
                </a:cubicBezTo>
                <a:cubicBezTo>
                  <a:pt x="368718" y="3340199"/>
                  <a:pt x="376253" y="3330188"/>
                  <a:pt x="383573" y="3320071"/>
                </a:cubicBezTo>
                <a:cubicBezTo>
                  <a:pt x="389169" y="3293486"/>
                  <a:pt x="368826" y="3286275"/>
                  <a:pt x="380128" y="3255491"/>
                </a:cubicBezTo>
                <a:cubicBezTo>
                  <a:pt x="385510" y="3232780"/>
                  <a:pt x="408651" y="3233750"/>
                  <a:pt x="407145" y="3201674"/>
                </a:cubicBezTo>
                <a:cubicBezTo>
                  <a:pt x="393582" y="3185744"/>
                  <a:pt x="370227" y="3177025"/>
                  <a:pt x="355158" y="3162172"/>
                </a:cubicBezTo>
                <a:cubicBezTo>
                  <a:pt x="343318" y="3166264"/>
                  <a:pt x="323513" y="3159805"/>
                  <a:pt x="315656" y="3169277"/>
                </a:cubicBezTo>
                <a:cubicBezTo>
                  <a:pt x="291008" y="3159697"/>
                  <a:pt x="284550" y="3136556"/>
                  <a:pt x="264638" y="3123425"/>
                </a:cubicBezTo>
                <a:cubicBezTo>
                  <a:pt x="267759" y="3108033"/>
                  <a:pt x="269911" y="3093287"/>
                  <a:pt x="263776" y="3084893"/>
                </a:cubicBezTo>
                <a:cubicBezTo>
                  <a:pt x="247094" y="3082524"/>
                  <a:pt x="230302" y="3080047"/>
                  <a:pt x="213511" y="3077680"/>
                </a:cubicBezTo>
                <a:cubicBezTo>
                  <a:pt x="190585" y="3081878"/>
                  <a:pt x="191446" y="3118044"/>
                  <a:pt x="163246" y="3115245"/>
                </a:cubicBezTo>
                <a:cubicBezTo>
                  <a:pt x="153129" y="3137740"/>
                  <a:pt x="176270" y="3135372"/>
                  <a:pt x="170350" y="3154746"/>
                </a:cubicBezTo>
                <a:cubicBezTo>
                  <a:pt x="153345" y="3164433"/>
                  <a:pt x="136445" y="3174336"/>
                  <a:pt x="115564" y="3178856"/>
                </a:cubicBezTo>
                <a:cubicBezTo>
                  <a:pt x="124283" y="3204042"/>
                  <a:pt x="181328" y="3193171"/>
                  <a:pt x="200703" y="3210392"/>
                </a:cubicBezTo>
                <a:cubicBezTo>
                  <a:pt x="186818" y="3229229"/>
                  <a:pt x="178637" y="3255813"/>
                  <a:pt x="170997" y="3282938"/>
                </a:cubicBezTo>
                <a:cubicBezTo>
                  <a:pt x="157542" y="3287458"/>
                  <a:pt x="142581" y="3289935"/>
                  <a:pt x="136015" y="3303495"/>
                </a:cubicBezTo>
                <a:cubicBezTo>
                  <a:pt x="121376" y="3301343"/>
                  <a:pt x="106739" y="3299298"/>
                  <a:pt x="92101" y="3297145"/>
                </a:cubicBezTo>
                <a:cubicBezTo>
                  <a:pt x="72726" y="3303603"/>
                  <a:pt x="55612" y="3313290"/>
                  <a:pt x="48078" y="3335678"/>
                </a:cubicBezTo>
                <a:cubicBezTo>
                  <a:pt x="44688" y="3322332"/>
                  <a:pt x="32257" y="3315766"/>
                  <a:pt x="16246" y="3311878"/>
                </a:cubicBezTo>
                <a:lnTo>
                  <a:pt x="0" y="3309520"/>
                </a:lnTo>
                <a:lnTo>
                  <a:pt x="0" y="2182845"/>
                </a:lnTo>
                <a:lnTo>
                  <a:pt x="1823" y="2184864"/>
                </a:lnTo>
                <a:cubicBezTo>
                  <a:pt x="6586" y="2199531"/>
                  <a:pt x="-34" y="2222719"/>
                  <a:pt x="16111" y="2228773"/>
                </a:cubicBezTo>
                <a:cubicBezTo>
                  <a:pt x="9975" y="2233079"/>
                  <a:pt x="9867" y="2245457"/>
                  <a:pt x="826" y="2245779"/>
                </a:cubicBezTo>
                <a:cubicBezTo>
                  <a:pt x="23214" y="2264507"/>
                  <a:pt x="5994" y="2312835"/>
                  <a:pt x="26659" y="2332854"/>
                </a:cubicBezTo>
                <a:cubicBezTo>
                  <a:pt x="16219" y="2379891"/>
                  <a:pt x="31395" y="2407769"/>
                  <a:pt x="43558" y="2437905"/>
                </a:cubicBezTo>
                <a:cubicBezTo>
                  <a:pt x="66914" y="2439197"/>
                  <a:pt x="77462" y="2449853"/>
                  <a:pt x="91993" y="2457709"/>
                </a:cubicBezTo>
                <a:cubicBezTo>
                  <a:pt x="96728" y="2480313"/>
                  <a:pt x="85965" y="2514540"/>
                  <a:pt x="93607" y="2534883"/>
                </a:cubicBezTo>
                <a:cubicBezTo>
                  <a:pt x="121376" y="2529503"/>
                  <a:pt x="106307" y="2466966"/>
                  <a:pt x="125144" y="2449745"/>
                </a:cubicBezTo>
                <a:cubicBezTo>
                  <a:pt x="130956" y="2430478"/>
                  <a:pt x="111905" y="2429726"/>
                  <a:pt x="103724" y="2421007"/>
                </a:cubicBezTo>
                <a:cubicBezTo>
                  <a:pt x="119762" y="2375370"/>
                  <a:pt x="83382" y="2369020"/>
                  <a:pt x="98451" y="2324137"/>
                </a:cubicBezTo>
                <a:cubicBezTo>
                  <a:pt x="108998" y="2315740"/>
                  <a:pt x="131387" y="2323275"/>
                  <a:pt x="149577" y="2325105"/>
                </a:cubicBezTo>
                <a:cubicBezTo>
                  <a:pt x="162816" y="2350614"/>
                  <a:pt x="176378" y="2375908"/>
                  <a:pt x="175408" y="2412072"/>
                </a:cubicBezTo>
                <a:cubicBezTo>
                  <a:pt x="190585" y="2409920"/>
                  <a:pt x="195213" y="2393668"/>
                  <a:pt x="210390" y="2391515"/>
                </a:cubicBezTo>
                <a:cubicBezTo>
                  <a:pt x="202425" y="2375048"/>
                  <a:pt x="197904" y="2356104"/>
                  <a:pt x="178207" y="2348461"/>
                </a:cubicBezTo>
                <a:cubicBezTo>
                  <a:pt x="178099" y="2328334"/>
                  <a:pt x="197473" y="2334254"/>
                  <a:pt x="201565" y="2319724"/>
                </a:cubicBezTo>
                <a:cubicBezTo>
                  <a:pt x="187248" y="2304224"/>
                  <a:pt x="183697" y="2280867"/>
                  <a:pt x="192738" y="2248040"/>
                </a:cubicBezTo>
                <a:cubicBezTo>
                  <a:pt x="149684" y="2224468"/>
                  <a:pt x="150438" y="2273548"/>
                  <a:pt x="95868" y="2253206"/>
                </a:cubicBezTo>
                <a:cubicBezTo>
                  <a:pt x="76279" y="2267736"/>
                  <a:pt x="109860" y="2271181"/>
                  <a:pt x="102972" y="2292708"/>
                </a:cubicBezTo>
                <a:cubicBezTo>
                  <a:pt x="83598" y="2298196"/>
                  <a:pt x="57227" y="2294429"/>
                  <a:pt x="40221" y="2283666"/>
                </a:cubicBezTo>
                <a:cubicBezTo>
                  <a:pt x="49154" y="2263217"/>
                  <a:pt x="64653" y="2251377"/>
                  <a:pt x="84244" y="2245133"/>
                </a:cubicBezTo>
                <a:cubicBezTo>
                  <a:pt x="97266" y="2205202"/>
                  <a:pt x="121268" y="2179799"/>
                  <a:pt x="158833" y="2172589"/>
                </a:cubicBezTo>
                <a:cubicBezTo>
                  <a:pt x="186818" y="2174095"/>
                  <a:pt x="176378" y="2204233"/>
                  <a:pt x="183913" y="2221023"/>
                </a:cubicBezTo>
                <a:cubicBezTo>
                  <a:pt x="197797" y="2222099"/>
                  <a:pt x="199626" y="2207138"/>
                  <a:pt x="201026" y="2191531"/>
                </a:cubicBezTo>
                <a:cubicBezTo>
                  <a:pt x="238913" y="2167207"/>
                  <a:pt x="264207" y="2126198"/>
                  <a:pt x="308874" y="2110914"/>
                </a:cubicBezTo>
                <a:cubicBezTo>
                  <a:pt x="338258" y="2117911"/>
                  <a:pt x="360647" y="2115326"/>
                  <a:pt x="379698" y="2108439"/>
                </a:cubicBezTo>
                <a:cubicBezTo>
                  <a:pt x="392184" y="2089817"/>
                  <a:pt x="385940" y="2081099"/>
                  <a:pt x="386910" y="2058173"/>
                </a:cubicBezTo>
                <a:cubicBezTo>
                  <a:pt x="424797" y="2054084"/>
                  <a:pt x="416402" y="2084652"/>
                  <a:pt x="411020" y="2112959"/>
                </a:cubicBezTo>
                <a:cubicBezTo>
                  <a:pt x="421998" y="2130827"/>
                  <a:pt x="437821" y="2145142"/>
                  <a:pt x="455795" y="2157842"/>
                </a:cubicBezTo>
                <a:cubicBezTo>
                  <a:pt x="474201" y="2157520"/>
                  <a:pt x="491421" y="2155583"/>
                  <a:pt x="497127" y="2138145"/>
                </a:cubicBezTo>
                <a:cubicBezTo>
                  <a:pt x="528017" y="2143849"/>
                  <a:pt x="554495" y="2132011"/>
                  <a:pt x="578712" y="2149985"/>
                </a:cubicBezTo>
                <a:cubicBezTo>
                  <a:pt x="608741" y="2142775"/>
                  <a:pt x="634898" y="2130395"/>
                  <a:pt x="671170" y="2131257"/>
                </a:cubicBezTo>
                <a:cubicBezTo>
                  <a:pt x="672030" y="2091432"/>
                  <a:pt x="661913" y="2059788"/>
                  <a:pt x="654271" y="2026314"/>
                </a:cubicBezTo>
                <a:cubicBezTo>
                  <a:pt x="633498" y="2023408"/>
                  <a:pt x="642755" y="2060864"/>
                  <a:pt x="629084" y="2067538"/>
                </a:cubicBezTo>
                <a:cubicBezTo>
                  <a:pt x="606159" y="2066031"/>
                  <a:pt x="615631" y="2040199"/>
                  <a:pt x="595073" y="2036970"/>
                </a:cubicBezTo>
                <a:cubicBezTo>
                  <a:pt x="597656" y="2007908"/>
                  <a:pt x="592812" y="2005648"/>
                  <a:pt x="603253" y="1980461"/>
                </a:cubicBezTo>
                <a:cubicBezTo>
                  <a:pt x="626287" y="1971744"/>
                  <a:pt x="628870" y="2018996"/>
                  <a:pt x="675906" y="2010169"/>
                </a:cubicBezTo>
                <a:cubicBezTo>
                  <a:pt x="693127" y="2006402"/>
                  <a:pt x="699800" y="1963564"/>
                  <a:pt x="691297" y="1948280"/>
                </a:cubicBezTo>
                <a:cubicBezTo>
                  <a:pt x="679243" y="1925569"/>
                  <a:pt x="655455" y="1911576"/>
                  <a:pt x="642000" y="1889941"/>
                </a:cubicBezTo>
                <a:cubicBezTo>
                  <a:pt x="640494" y="1853023"/>
                  <a:pt x="657930" y="1841399"/>
                  <a:pt x="665464" y="1816429"/>
                </a:cubicBezTo>
                <a:cubicBezTo>
                  <a:pt x="652764" y="1799745"/>
                  <a:pt x="609496" y="1805987"/>
                  <a:pt x="584739" y="1798347"/>
                </a:cubicBezTo>
                <a:cubicBezTo>
                  <a:pt x="561814" y="1793071"/>
                  <a:pt x="566119" y="1767455"/>
                  <a:pt x="530924" y="1771330"/>
                </a:cubicBezTo>
                <a:cubicBezTo>
                  <a:pt x="518438" y="1747112"/>
                  <a:pt x="510795" y="1719235"/>
                  <a:pt x="504123" y="1690605"/>
                </a:cubicBezTo>
                <a:cubicBezTo>
                  <a:pt x="488516" y="1692218"/>
                  <a:pt x="474201" y="1695449"/>
                  <a:pt x="452996" y="1689635"/>
                </a:cubicBezTo>
                <a:cubicBezTo>
                  <a:pt x="463868" y="1661760"/>
                  <a:pt x="494112" y="1659713"/>
                  <a:pt x="506060" y="1633236"/>
                </a:cubicBezTo>
                <a:cubicBezTo>
                  <a:pt x="502939" y="1605681"/>
                  <a:pt x="507460" y="1572530"/>
                  <a:pt x="513378" y="1538195"/>
                </a:cubicBezTo>
                <a:cubicBezTo>
                  <a:pt x="518330" y="1519897"/>
                  <a:pt x="528771" y="1508703"/>
                  <a:pt x="543946" y="1504075"/>
                </a:cubicBezTo>
                <a:cubicBezTo>
                  <a:pt x="530385" y="1484271"/>
                  <a:pt x="526618" y="1457362"/>
                  <a:pt x="486577" y="1457362"/>
                </a:cubicBezTo>
                <a:cubicBezTo>
                  <a:pt x="496158" y="1429701"/>
                  <a:pt x="457301" y="1438204"/>
                  <a:pt x="460639" y="1415170"/>
                </a:cubicBezTo>
                <a:cubicBezTo>
                  <a:pt x="493682" y="1414740"/>
                  <a:pt x="509289" y="1427332"/>
                  <a:pt x="520698" y="1443047"/>
                </a:cubicBezTo>
                <a:cubicBezTo>
                  <a:pt x="549328" y="1444016"/>
                  <a:pt x="567304" y="1453057"/>
                  <a:pt x="588831" y="1459299"/>
                </a:cubicBezTo>
                <a:cubicBezTo>
                  <a:pt x="598624" y="1457362"/>
                  <a:pt x="606051" y="1452303"/>
                  <a:pt x="615738" y="1450366"/>
                </a:cubicBezTo>
                <a:cubicBezTo>
                  <a:pt x="624134" y="1430991"/>
                  <a:pt x="596257" y="1438742"/>
                  <a:pt x="600563" y="1422489"/>
                </a:cubicBezTo>
                <a:cubicBezTo>
                  <a:pt x="588831" y="1420122"/>
                  <a:pt x="599162" y="1401177"/>
                  <a:pt x="584417" y="1400961"/>
                </a:cubicBezTo>
                <a:cubicBezTo>
                  <a:pt x="590982" y="1381157"/>
                  <a:pt x="584309" y="1371148"/>
                  <a:pt x="584525" y="1356079"/>
                </a:cubicBezTo>
                <a:cubicBezTo>
                  <a:pt x="581941" y="1335198"/>
                  <a:pt x="602715" y="1345423"/>
                  <a:pt x="607021" y="1333691"/>
                </a:cubicBezTo>
                <a:cubicBezTo>
                  <a:pt x="609712" y="1314855"/>
                  <a:pt x="612509" y="1296019"/>
                  <a:pt x="615200" y="1277183"/>
                </a:cubicBezTo>
                <a:cubicBezTo>
                  <a:pt x="623810" y="1263728"/>
                  <a:pt x="642108" y="1263298"/>
                  <a:pt x="651149" y="1250274"/>
                </a:cubicBezTo>
                <a:cubicBezTo>
                  <a:pt x="671384" y="1261361"/>
                  <a:pt x="669878" y="1288592"/>
                  <a:pt x="695926" y="1295265"/>
                </a:cubicBezTo>
                <a:cubicBezTo>
                  <a:pt x="712716" y="1275246"/>
                  <a:pt x="726062" y="1250598"/>
                  <a:pt x="743608" y="1231653"/>
                </a:cubicBezTo>
                <a:cubicBezTo>
                  <a:pt x="756200" y="1233484"/>
                  <a:pt x="768686" y="1235314"/>
                  <a:pt x="781279" y="1237035"/>
                </a:cubicBezTo>
                <a:cubicBezTo>
                  <a:pt x="808079" y="1213033"/>
                  <a:pt x="831329" y="1184188"/>
                  <a:pt x="862111" y="1165459"/>
                </a:cubicBezTo>
                <a:cubicBezTo>
                  <a:pt x="892895" y="1174070"/>
                  <a:pt x="900430" y="1151791"/>
                  <a:pt x="922279" y="1148454"/>
                </a:cubicBezTo>
                <a:cubicBezTo>
                  <a:pt x="947358" y="1152113"/>
                  <a:pt x="972544" y="1155664"/>
                  <a:pt x="997624" y="1159324"/>
                </a:cubicBezTo>
                <a:cubicBezTo>
                  <a:pt x="1026792" y="1145977"/>
                  <a:pt x="1038416" y="1108951"/>
                  <a:pt x="1075766" y="1106476"/>
                </a:cubicBezTo>
                <a:cubicBezTo>
                  <a:pt x="1084807" y="1135645"/>
                  <a:pt x="1064678" y="1164705"/>
                  <a:pt x="1046058" y="1179128"/>
                </a:cubicBezTo>
                <a:cubicBezTo>
                  <a:pt x="1042399" y="1217339"/>
                  <a:pt x="1028837" y="1262976"/>
                  <a:pt x="1035941" y="1293114"/>
                </a:cubicBezTo>
                <a:cubicBezTo>
                  <a:pt x="1053593" y="1296773"/>
                  <a:pt x="1051225" y="1273631"/>
                  <a:pt x="1075442" y="1286009"/>
                </a:cubicBezTo>
                <a:cubicBezTo>
                  <a:pt x="1078025" y="1306998"/>
                  <a:pt x="1053485" y="1291605"/>
                  <a:pt x="1052947" y="1308397"/>
                </a:cubicBezTo>
                <a:cubicBezTo>
                  <a:pt x="1052086" y="1327663"/>
                  <a:pt x="1069092" y="1333583"/>
                  <a:pt x="1058220" y="1360384"/>
                </a:cubicBezTo>
                <a:cubicBezTo>
                  <a:pt x="1084161" y="1380619"/>
                  <a:pt x="1089004" y="1339933"/>
                  <a:pt x="1123662" y="1350589"/>
                </a:cubicBezTo>
                <a:cubicBezTo>
                  <a:pt x="1140453" y="1366842"/>
                  <a:pt x="1118389" y="1383095"/>
                  <a:pt x="1128075" y="1408926"/>
                </a:cubicBezTo>
                <a:cubicBezTo>
                  <a:pt x="1136470" y="1410110"/>
                  <a:pt x="1144867" y="1411403"/>
                  <a:pt x="1153262" y="1412587"/>
                </a:cubicBezTo>
                <a:cubicBezTo>
                  <a:pt x="1160258" y="1412049"/>
                  <a:pt x="1159290" y="1400747"/>
                  <a:pt x="1167576" y="1401824"/>
                </a:cubicBezTo>
                <a:cubicBezTo>
                  <a:pt x="1170698" y="1380835"/>
                  <a:pt x="1155414" y="1373622"/>
                  <a:pt x="1147880" y="1360492"/>
                </a:cubicBezTo>
                <a:cubicBezTo>
                  <a:pt x="1154122" y="1326479"/>
                  <a:pt x="1154446" y="1284395"/>
                  <a:pt x="1168653" y="1260929"/>
                </a:cubicBezTo>
                <a:cubicBezTo>
                  <a:pt x="1171774" y="1224981"/>
                  <a:pt x="1139591" y="1215508"/>
                  <a:pt x="1156275" y="1169335"/>
                </a:cubicBezTo>
                <a:cubicBezTo>
                  <a:pt x="1174465" y="1162769"/>
                  <a:pt x="1195563" y="1193659"/>
                  <a:pt x="1201051" y="1214326"/>
                </a:cubicBezTo>
                <a:cubicBezTo>
                  <a:pt x="1225592" y="1194735"/>
                  <a:pt x="1262724" y="1191936"/>
                  <a:pt x="1273812" y="1154374"/>
                </a:cubicBezTo>
                <a:cubicBezTo>
                  <a:pt x="1288127" y="1158463"/>
                  <a:pt x="1298136" y="1156849"/>
                  <a:pt x="1306100" y="1152651"/>
                </a:cubicBezTo>
                <a:cubicBezTo>
                  <a:pt x="1287266" y="1136828"/>
                  <a:pt x="1251854" y="1133493"/>
                  <a:pt x="1241629" y="1111320"/>
                </a:cubicBezTo>
                <a:cubicBezTo>
                  <a:pt x="1216657" y="1110351"/>
                  <a:pt x="1243459" y="1141996"/>
                  <a:pt x="1222685" y="1153404"/>
                </a:cubicBezTo>
                <a:cubicBezTo>
                  <a:pt x="1191578" y="1154266"/>
                  <a:pt x="1181461" y="1139411"/>
                  <a:pt x="1183292" y="1115625"/>
                </a:cubicBezTo>
                <a:cubicBezTo>
                  <a:pt x="1164026" y="1109813"/>
                  <a:pt x="1163271" y="1128863"/>
                  <a:pt x="1154552" y="1137152"/>
                </a:cubicBezTo>
                <a:cubicBezTo>
                  <a:pt x="1122695" y="1116271"/>
                  <a:pt x="1117528" y="1075262"/>
                  <a:pt x="1082976" y="1056319"/>
                </a:cubicBezTo>
                <a:cubicBezTo>
                  <a:pt x="1083837" y="1050075"/>
                  <a:pt x="1084807" y="1043833"/>
                  <a:pt x="1085667" y="1037483"/>
                </a:cubicBezTo>
                <a:cubicBezTo>
                  <a:pt x="1070814" y="1011327"/>
                  <a:pt x="1033572" y="1001749"/>
                  <a:pt x="1031958" y="965583"/>
                </a:cubicBezTo>
                <a:cubicBezTo>
                  <a:pt x="996008" y="969243"/>
                  <a:pt x="996762" y="957511"/>
                  <a:pt x="971037" y="943950"/>
                </a:cubicBezTo>
                <a:cubicBezTo>
                  <a:pt x="951987" y="948470"/>
                  <a:pt x="943806" y="967522"/>
                  <a:pt x="938640" y="990554"/>
                </a:cubicBezTo>
                <a:cubicBezTo>
                  <a:pt x="915391" y="986894"/>
                  <a:pt x="918836" y="1019077"/>
                  <a:pt x="896447" y="1016494"/>
                </a:cubicBezTo>
                <a:cubicBezTo>
                  <a:pt x="898277" y="1004008"/>
                  <a:pt x="900106" y="991416"/>
                  <a:pt x="901936" y="978822"/>
                </a:cubicBezTo>
                <a:cubicBezTo>
                  <a:pt x="918836" y="978930"/>
                  <a:pt x="926693" y="967090"/>
                  <a:pt x="926262" y="943950"/>
                </a:cubicBezTo>
                <a:cubicBezTo>
                  <a:pt x="935087" y="930818"/>
                  <a:pt x="958121" y="936630"/>
                  <a:pt x="956830" y="909937"/>
                </a:cubicBezTo>
                <a:cubicBezTo>
                  <a:pt x="956399" y="904663"/>
                  <a:pt x="951449" y="902725"/>
                  <a:pt x="952417" y="896482"/>
                </a:cubicBezTo>
                <a:cubicBezTo>
                  <a:pt x="929922" y="886365"/>
                  <a:pt x="932289" y="909507"/>
                  <a:pt x="912916" y="903587"/>
                </a:cubicBezTo>
                <a:cubicBezTo>
                  <a:pt x="912162" y="885505"/>
                  <a:pt x="884393" y="887548"/>
                  <a:pt x="871692" y="878400"/>
                </a:cubicBezTo>
                <a:cubicBezTo>
                  <a:pt x="867925" y="855151"/>
                  <a:pt x="849303" y="842989"/>
                  <a:pt x="862865" y="806609"/>
                </a:cubicBezTo>
                <a:cubicBezTo>
                  <a:pt x="883100" y="811236"/>
                  <a:pt x="879657" y="784221"/>
                  <a:pt x="897847" y="786050"/>
                </a:cubicBezTo>
                <a:cubicBezTo>
                  <a:pt x="930890" y="789279"/>
                  <a:pt x="944559" y="807147"/>
                  <a:pt x="956076" y="826521"/>
                </a:cubicBezTo>
                <a:cubicBezTo>
                  <a:pt x="994933" y="831041"/>
                  <a:pt x="988797" y="775502"/>
                  <a:pt x="1005481" y="750316"/>
                </a:cubicBezTo>
                <a:cubicBezTo>
                  <a:pt x="1026576" y="754299"/>
                  <a:pt x="1014198" y="795953"/>
                  <a:pt x="1015274" y="815864"/>
                </a:cubicBezTo>
                <a:cubicBezTo>
                  <a:pt x="1023455" y="820923"/>
                  <a:pt x="1012691" y="840190"/>
                  <a:pt x="1024209" y="842773"/>
                </a:cubicBezTo>
                <a:cubicBezTo>
                  <a:pt x="1022702" y="853214"/>
                  <a:pt x="1021194" y="863762"/>
                  <a:pt x="1019688" y="874095"/>
                </a:cubicBezTo>
                <a:cubicBezTo>
                  <a:pt x="1027222" y="900250"/>
                  <a:pt x="1044660" y="918978"/>
                  <a:pt x="1040246" y="953959"/>
                </a:cubicBezTo>
                <a:cubicBezTo>
                  <a:pt x="1059082" y="951807"/>
                  <a:pt x="1077811" y="949224"/>
                  <a:pt x="1087820" y="935231"/>
                </a:cubicBezTo>
                <a:cubicBezTo>
                  <a:pt x="1109777" y="978716"/>
                  <a:pt x="1136362" y="935661"/>
                  <a:pt x="1181999" y="948900"/>
                </a:cubicBezTo>
                <a:cubicBezTo>
                  <a:pt x="1186197" y="956865"/>
                  <a:pt x="1187812" y="966876"/>
                  <a:pt x="1183722" y="981190"/>
                </a:cubicBezTo>
                <a:cubicBezTo>
                  <a:pt x="1206110" y="1007345"/>
                  <a:pt x="1248947" y="1018325"/>
                  <a:pt x="1270582" y="1045018"/>
                </a:cubicBezTo>
                <a:cubicBezTo>
                  <a:pt x="1314068" y="1060731"/>
                  <a:pt x="1319233" y="1025213"/>
                  <a:pt x="1361210" y="1038882"/>
                </a:cubicBezTo>
                <a:cubicBezTo>
                  <a:pt x="1381229" y="1025859"/>
                  <a:pt x="1400820" y="1012081"/>
                  <a:pt x="1407924" y="981621"/>
                </a:cubicBezTo>
                <a:cubicBezTo>
                  <a:pt x="1415457" y="953635"/>
                  <a:pt x="1376924" y="959987"/>
                  <a:pt x="1382952" y="933078"/>
                </a:cubicBezTo>
                <a:cubicBezTo>
                  <a:pt x="1410613" y="932862"/>
                  <a:pt x="1416533" y="949008"/>
                  <a:pt x="1430418" y="959233"/>
                </a:cubicBezTo>
                <a:cubicBezTo>
                  <a:pt x="1452377" y="959555"/>
                  <a:pt x="1465183" y="966768"/>
                  <a:pt x="1479714" y="972796"/>
                </a:cubicBezTo>
                <a:cubicBezTo>
                  <a:pt x="1515018" y="972580"/>
                  <a:pt x="1519539" y="931248"/>
                  <a:pt x="1523844" y="889486"/>
                </a:cubicBezTo>
                <a:cubicBezTo>
                  <a:pt x="1572925" y="865268"/>
                  <a:pt x="1619208" y="837283"/>
                  <a:pt x="1653219" y="792830"/>
                </a:cubicBezTo>
                <a:cubicBezTo>
                  <a:pt x="1654620" y="773134"/>
                  <a:pt x="1639336" y="765815"/>
                  <a:pt x="1633523" y="751500"/>
                </a:cubicBezTo>
                <a:cubicBezTo>
                  <a:pt x="1656556" y="722331"/>
                  <a:pt x="1670979" y="681861"/>
                  <a:pt x="1692936" y="651185"/>
                </a:cubicBezTo>
                <a:close/>
                <a:moveTo>
                  <a:pt x="0" y="598575"/>
                </a:moveTo>
                <a:lnTo>
                  <a:pt x="7612" y="599306"/>
                </a:lnTo>
                <a:cubicBezTo>
                  <a:pt x="15146" y="608562"/>
                  <a:pt x="9872" y="627506"/>
                  <a:pt x="7504" y="644081"/>
                </a:cubicBezTo>
                <a:lnTo>
                  <a:pt x="0" y="643856"/>
                </a:lnTo>
                <a:close/>
                <a:moveTo>
                  <a:pt x="1001497" y="595861"/>
                </a:moveTo>
                <a:cubicBezTo>
                  <a:pt x="1011938" y="597368"/>
                  <a:pt x="1022378" y="598876"/>
                  <a:pt x="1032927" y="600381"/>
                </a:cubicBezTo>
                <a:cubicBezTo>
                  <a:pt x="1047780" y="621155"/>
                  <a:pt x="1010000" y="613621"/>
                  <a:pt x="1013983" y="642467"/>
                </a:cubicBezTo>
                <a:cubicBezTo>
                  <a:pt x="1009677" y="664316"/>
                  <a:pt x="1032173" y="666147"/>
                  <a:pt x="1033679" y="683798"/>
                </a:cubicBezTo>
                <a:cubicBezTo>
                  <a:pt x="1032927" y="722869"/>
                  <a:pt x="1003111" y="722869"/>
                  <a:pt x="992241" y="748272"/>
                </a:cubicBezTo>
                <a:cubicBezTo>
                  <a:pt x="954031" y="716519"/>
                  <a:pt x="996439" y="674757"/>
                  <a:pt x="991595" y="619971"/>
                </a:cubicBezTo>
                <a:cubicBezTo>
                  <a:pt x="992348" y="608669"/>
                  <a:pt x="1001174" y="607915"/>
                  <a:pt x="1001497" y="595861"/>
                </a:cubicBezTo>
                <a:close/>
                <a:moveTo>
                  <a:pt x="1576351" y="481032"/>
                </a:moveTo>
                <a:cubicBezTo>
                  <a:pt x="1609862" y="480962"/>
                  <a:pt x="1656906" y="498963"/>
                  <a:pt x="1677975" y="482092"/>
                </a:cubicBezTo>
                <a:cubicBezTo>
                  <a:pt x="1703161" y="502650"/>
                  <a:pt x="1713818" y="533757"/>
                  <a:pt x="1723610" y="565615"/>
                </a:cubicBezTo>
                <a:cubicBezTo>
                  <a:pt x="1705960" y="574550"/>
                  <a:pt x="1699932" y="598874"/>
                  <a:pt x="1684971" y="611360"/>
                </a:cubicBezTo>
                <a:cubicBezTo>
                  <a:pt x="1676036" y="609530"/>
                  <a:pt x="1667317" y="607700"/>
                  <a:pt x="1665166" y="614912"/>
                </a:cubicBezTo>
                <a:cubicBezTo>
                  <a:pt x="1632230" y="615236"/>
                  <a:pt x="1625879" y="595753"/>
                  <a:pt x="1597894" y="592308"/>
                </a:cubicBezTo>
                <a:cubicBezTo>
                  <a:pt x="1588961" y="552485"/>
                  <a:pt x="1539235" y="542906"/>
                  <a:pt x="1548814" y="489088"/>
                </a:cubicBezTo>
                <a:cubicBezTo>
                  <a:pt x="1555514" y="483087"/>
                  <a:pt x="1565181" y="481056"/>
                  <a:pt x="1576351" y="481032"/>
                </a:cubicBezTo>
                <a:close/>
                <a:moveTo>
                  <a:pt x="955108" y="473805"/>
                </a:moveTo>
                <a:cubicBezTo>
                  <a:pt x="959305" y="474451"/>
                  <a:pt x="963502" y="474989"/>
                  <a:pt x="967700" y="475634"/>
                </a:cubicBezTo>
                <a:cubicBezTo>
                  <a:pt x="964687" y="492641"/>
                  <a:pt x="976310" y="489734"/>
                  <a:pt x="964040" y="500714"/>
                </a:cubicBezTo>
                <a:cubicBezTo>
                  <a:pt x="959843" y="500068"/>
                  <a:pt x="955646" y="499529"/>
                  <a:pt x="951448" y="498883"/>
                </a:cubicBezTo>
                <a:cubicBezTo>
                  <a:pt x="942730" y="484891"/>
                  <a:pt x="953171" y="491027"/>
                  <a:pt x="955108" y="473805"/>
                </a:cubicBezTo>
                <a:close/>
                <a:moveTo>
                  <a:pt x="1452914" y="443237"/>
                </a:moveTo>
                <a:cubicBezTo>
                  <a:pt x="1459156" y="444099"/>
                  <a:pt x="1465508" y="445066"/>
                  <a:pt x="1471749" y="445928"/>
                </a:cubicBezTo>
                <a:cubicBezTo>
                  <a:pt x="1481652" y="464656"/>
                  <a:pt x="1467443" y="501360"/>
                  <a:pt x="1466259" y="528484"/>
                </a:cubicBezTo>
                <a:cubicBezTo>
                  <a:pt x="1429018" y="544521"/>
                  <a:pt x="1423959" y="509647"/>
                  <a:pt x="1407061" y="494364"/>
                </a:cubicBezTo>
                <a:cubicBezTo>
                  <a:pt x="1426436" y="482738"/>
                  <a:pt x="1432463" y="453247"/>
                  <a:pt x="1452914" y="443237"/>
                </a:cubicBezTo>
                <a:close/>
                <a:moveTo>
                  <a:pt x="1040459" y="370799"/>
                </a:moveTo>
                <a:cubicBezTo>
                  <a:pt x="1053269" y="378334"/>
                  <a:pt x="1054560" y="408578"/>
                  <a:pt x="1029698" y="401259"/>
                </a:cubicBezTo>
                <a:cubicBezTo>
                  <a:pt x="1017858" y="386190"/>
                  <a:pt x="1033249" y="381024"/>
                  <a:pt x="1040459" y="370799"/>
                </a:cubicBezTo>
                <a:close/>
                <a:moveTo>
                  <a:pt x="797748" y="143369"/>
                </a:moveTo>
                <a:cubicBezTo>
                  <a:pt x="795702" y="150473"/>
                  <a:pt x="797532" y="154779"/>
                  <a:pt x="802160" y="156824"/>
                </a:cubicBezTo>
                <a:cubicBezTo>
                  <a:pt x="799469" y="175013"/>
                  <a:pt x="764489" y="166617"/>
                  <a:pt x="757277" y="156824"/>
                </a:cubicBezTo>
                <a:cubicBezTo>
                  <a:pt x="764919" y="144446"/>
                  <a:pt x="778696" y="140354"/>
                  <a:pt x="797748" y="143369"/>
                </a:cubicBezTo>
                <a:close/>
                <a:moveTo>
                  <a:pt x="959197" y="0"/>
                </a:moveTo>
                <a:cubicBezTo>
                  <a:pt x="978248" y="2907"/>
                  <a:pt x="997084" y="5598"/>
                  <a:pt x="1015920" y="8289"/>
                </a:cubicBezTo>
                <a:cubicBezTo>
                  <a:pt x="1012261" y="17760"/>
                  <a:pt x="1015598" y="30460"/>
                  <a:pt x="1011400" y="39717"/>
                </a:cubicBezTo>
                <a:cubicBezTo>
                  <a:pt x="1008063" y="46928"/>
                  <a:pt x="1000421" y="45851"/>
                  <a:pt x="996976" y="50481"/>
                </a:cubicBezTo>
                <a:cubicBezTo>
                  <a:pt x="990519" y="59198"/>
                  <a:pt x="981585" y="76635"/>
                  <a:pt x="967378" y="78250"/>
                </a:cubicBezTo>
                <a:cubicBezTo>
                  <a:pt x="965978" y="93857"/>
                  <a:pt x="963933" y="108602"/>
                  <a:pt x="955646" y="115060"/>
                </a:cubicBezTo>
                <a:cubicBezTo>
                  <a:pt x="953923" y="138740"/>
                  <a:pt x="965009" y="152841"/>
                  <a:pt x="973406" y="168878"/>
                </a:cubicBezTo>
                <a:cubicBezTo>
                  <a:pt x="970391" y="189759"/>
                  <a:pt x="967378" y="210748"/>
                  <a:pt x="964363" y="231629"/>
                </a:cubicBezTo>
                <a:cubicBezTo>
                  <a:pt x="930352" y="236040"/>
                  <a:pt x="884499" y="224632"/>
                  <a:pt x="881808" y="270914"/>
                </a:cubicBezTo>
                <a:cubicBezTo>
                  <a:pt x="884176" y="293409"/>
                  <a:pt x="889020" y="314076"/>
                  <a:pt x="905918" y="325700"/>
                </a:cubicBezTo>
                <a:cubicBezTo>
                  <a:pt x="869970" y="340015"/>
                  <a:pt x="882240" y="418911"/>
                  <a:pt x="861789" y="453892"/>
                </a:cubicBezTo>
                <a:cubicBezTo>
                  <a:pt x="833696" y="453784"/>
                  <a:pt x="825193" y="479939"/>
                  <a:pt x="799792" y="483382"/>
                </a:cubicBezTo>
                <a:cubicBezTo>
                  <a:pt x="801513" y="503188"/>
                  <a:pt x="790105" y="505341"/>
                  <a:pt x="788060" y="520194"/>
                </a:cubicBezTo>
                <a:cubicBezTo>
                  <a:pt x="758675" y="525790"/>
                  <a:pt x="747697" y="556036"/>
                  <a:pt x="717990" y="561310"/>
                </a:cubicBezTo>
                <a:cubicBezTo>
                  <a:pt x="722295" y="601887"/>
                  <a:pt x="683978" y="585742"/>
                  <a:pt x="689144" y="627612"/>
                </a:cubicBezTo>
                <a:cubicBezTo>
                  <a:pt x="669339" y="633640"/>
                  <a:pt x="659544" y="653014"/>
                  <a:pt x="639740" y="658934"/>
                </a:cubicBezTo>
                <a:cubicBezTo>
                  <a:pt x="632959" y="722329"/>
                  <a:pt x="584417" y="729757"/>
                  <a:pt x="575806" y="790678"/>
                </a:cubicBezTo>
                <a:cubicBezTo>
                  <a:pt x="562244" y="792508"/>
                  <a:pt x="552665" y="799611"/>
                  <a:pt x="547067" y="812097"/>
                </a:cubicBezTo>
                <a:cubicBezTo>
                  <a:pt x="542655" y="837821"/>
                  <a:pt x="568486" y="840834"/>
                  <a:pt x="557723" y="871294"/>
                </a:cubicBezTo>
                <a:cubicBezTo>
                  <a:pt x="536412" y="872695"/>
                  <a:pt x="516177" y="875600"/>
                  <a:pt x="493143" y="874739"/>
                </a:cubicBezTo>
                <a:cubicBezTo>
                  <a:pt x="471510" y="881844"/>
                  <a:pt x="511871" y="901324"/>
                  <a:pt x="487761" y="912412"/>
                </a:cubicBezTo>
                <a:cubicBezTo>
                  <a:pt x="475169" y="910581"/>
                  <a:pt x="462683" y="908751"/>
                  <a:pt x="450089" y="906922"/>
                </a:cubicBezTo>
                <a:cubicBezTo>
                  <a:pt x="440296" y="871402"/>
                  <a:pt x="428026" y="837497"/>
                  <a:pt x="384755" y="827058"/>
                </a:cubicBezTo>
                <a:cubicBezTo>
                  <a:pt x="386586" y="818125"/>
                  <a:pt x="388416" y="809406"/>
                  <a:pt x="381204" y="807253"/>
                </a:cubicBezTo>
                <a:cubicBezTo>
                  <a:pt x="386908" y="782389"/>
                  <a:pt x="403700" y="772488"/>
                  <a:pt x="414463" y="754404"/>
                </a:cubicBezTo>
                <a:cubicBezTo>
                  <a:pt x="440402" y="751607"/>
                  <a:pt x="463652" y="745365"/>
                  <a:pt x="476352" y="724914"/>
                </a:cubicBezTo>
                <a:cubicBezTo>
                  <a:pt x="489054" y="694884"/>
                  <a:pt x="460961" y="695422"/>
                  <a:pt x="464728" y="671958"/>
                </a:cubicBezTo>
                <a:cubicBezTo>
                  <a:pt x="480011" y="667437"/>
                  <a:pt x="503153" y="673465"/>
                  <a:pt x="516823" y="666683"/>
                </a:cubicBezTo>
                <a:cubicBezTo>
                  <a:pt x="518114" y="629873"/>
                  <a:pt x="528233" y="592846"/>
                  <a:pt x="527801" y="546457"/>
                </a:cubicBezTo>
                <a:cubicBezTo>
                  <a:pt x="521344" y="521486"/>
                  <a:pt x="506490" y="502757"/>
                  <a:pt x="506382" y="472943"/>
                </a:cubicBezTo>
                <a:cubicBezTo>
                  <a:pt x="481949" y="462501"/>
                  <a:pt x="471616" y="470360"/>
                  <a:pt x="437389" y="462933"/>
                </a:cubicBezTo>
                <a:cubicBezTo>
                  <a:pt x="435774" y="438285"/>
                  <a:pt x="468279" y="459166"/>
                  <a:pt x="483134" y="456797"/>
                </a:cubicBezTo>
                <a:cubicBezTo>
                  <a:pt x="494112" y="446464"/>
                  <a:pt x="499493" y="428706"/>
                  <a:pt x="502938" y="408363"/>
                </a:cubicBezTo>
                <a:cubicBezTo>
                  <a:pt x="511119" y="385544"/>
                  <a:pt x="480981" y="391248"/>
                  <a:pt x="482380" y="373274"/>
                </a:cubicBezTo>
                <a:cubicBezTo>
                  <a:pt x="480765" y="341199"/>
                  <a:pt x="511333" y="352177"/>
                  <a:pt x="520052" y="333880"/>
                </a:cubicBezTo>
                <a:cubicBezTo>
                  <a:pt x="541579" y="349486"/>
                  <a:pt x="552235" y="373274"/>
                  <a:pt x="562136" y="397600"/>
                </a:cubicBezTo>
                <a:cubicBezTo>
                  <a:pt x="586462" y="396199"/>
                  <a:pt x="591090" y="409654"/>
                  <a:pt x="611432" y="411160"/>
                </a:cubicBezTo>
                <a:cubicBezTo>
                  <a:pt x="600777" y="439684"/>
                  <a:pt x="616600" y="448402"/>
                  <a:pt x="623056" y="464118"/>
                </a:cubicBezTo>
                <a:cubicBezTo>
                  <a:pt x="620581" y="480907"/>
                  <a:pt x="618214" y="497591"/>
                  <a:pt x="615846" y="514382"/>
                </a:cubicBezTo>
                <a:cubicBezTo>
                  <a:pt x="615846" y="521917"/>
                  <a:pt x="626501" y="521378"/>
                  <a:pt x="633713" y="523423"/>
                </a:cubicBezTo>
                <a:cubicBezTo>
                  <a:pt x="635650" y="543442"/>
                  <a:pt x="611002" y="527943"/>
                  <a:pt x="616600" y="552915"/>
                </a:cubicBezTo>
                <a:cubicBezTo>
                  <a:pt x="625317" y="566584"/>
                  <a:pt x="673323" y="569383"/>
                  <a:pt x="685593" y="562924"/>
                </a:cubicBezTo>
                <a:cubicBezTo>
                  <a:pt x="722403" y="504695"/>
                  <a:pt x="769116" y="459918"/>
                  <a:pt x="789029" y="379194"/>
                </a:cubicBezTo>
                <a:cubicBezTo>
                  <a:pt x="813677" y="364663"/>
                  <a:pt x="818089" y="323223"/>
                  <a:pt x="843813" y="310309"/>
                </a:cubicBezTo>
                <a:cubicBezTo>
                  <a:pt x="859206" y="272206"/>
                  <a:pt x="830253" y="258429"/>
                  <a:pt x="848443" y="233996"/>
                </a:cubicBezTo>
                <a:cubicBezTo>
                  <a:pt x="838431" y="220971"/>
                  <a:pt x="838755" y="200306"/>
                  <a:pt x="836925" y="181040"/>
                </a:cubicBezTo>
                <a:cubicBezTo>
                  <a:pt x="848873" y="174582"/>
                  <a:pt x="848981" y="152301"/>
                  <a:pt x="866525" y="153271"/>
                </a:cubicBezTo>
                <a:cubicBezTo>
                  <a:pt x="865126" y="118827"/>
                  <a:pt x="883530" y="111079"/>
                  <a:pt x="894402" y="93211"/>
                </a:cubicBezTo>
                <a:cubicBezTo>
                  <a:pt x="896232" y="80617"/>
                  <a:pt x="898061" y="68025"/>
                  <a:pt x="899892" y="55539"/>
                </a:cubicBezTo>
                <a:cubicBezTo>
                  <a:pt x="911300" y="25833"/>
                  <a:pt x="943376" y="23786"/>
                  <a:pt x="959197" y="0"/>
                </a:cubicBezTo>
                <a:close/>
              </a:path>
            </a:pathLst>
          </a:custGeom>
          <a:gradFill>
            <a:gsLst>
              <a:gs pos="0">
                <a:schemeClr val="accent2"/>
              </a:gs>
              <a:gs pos="100000">
                <a:schemeClr val="accent3"/>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89" name="Google Shape;389;p8"/>
          <p:cNvSpPr/>
          <p:nvPr/>
        </p:nvSpPr>
        <p:spPr>
          <a:xfrm rot="-5400000">
            <a:off x="3604570" y="4881605"/>
            <a:ext cx="1817859" cy="2135019"/>
          </a:xfrm>
          <a:custGeom>
            <a:avLst/>
            <a:gdLst/>
            <a:ahLst/>
            <a:cxnLst/>
            <a:rect l="l" t="t" r="r" b="b"/>
            <a:pathLst>
              <a:path w="2183614" h="2218202" extrusionOk="0">
                <a:moveTo>
                  <a:pt x="72404" y="2175756"/>
                </a:moveTo>
                <a:cubicBezTo>
                  <a:pt x="93069" y="2178663"/>
                  <a:pt x="95007" y="2198574"/>
                  <a:pt x="89087" y="2217518"/>
                </a:cubicBezTo>
                <a:cubicBezTo>
                  <a:pt x="59596" y="2223546"/>
                  <a:pt x="60456" y="2188134"/>
                  <a:pt x="72404" y="2175756"/>
                </a:cubicBezTo>
                <a:close/>
                <a:moveTo>
                  <a:pt x="247629" y="2033897"/>
                </a:moveTo>
                <a:cubicBezTo>
                  <a:pt x="247629" y="2039387"/>
                  <a:pt x="247629" y="2045091"/>
                  <a:pt x="247629" y="2050580"/>
                </a:cubicBezTo>
                <a:cubicBezTo>
                  <a:pt x="234713" y="2054132"/>
                  <a:pt x="232776" y="2068985"/>
                  <a:pt x="222659" y="2075551"/>
                </a:cubicBezTo>
                <a:cubicBezTo>
                  <a:pt x="219538" y="2075551"/>
                  <a:pt x="216847" y="2066940"/>
                  <a:pt x="218461" y="2063065"/>
                </a:cubicBezTo>
                <a:cubicBezTo>
                  <a:pt x="218892" y="2061988"/>
                  <a:pt x="225996" y="2063927"/>
                  <a:pt x="226748" y="2063065"/>
                </a:cubicBezTo>
                <a:cubicBezTo>
                  <a:pt x="229223" y="2060590"/>
                  <a:pt x="225780" y="2047027"/>
                  <a:pt x="239234" y="2050580"/>
                </a:cubicBezTo>
                <a:cubicBezTo>
                  <a:pt x="240203" y="2043152"/>
                  <a:pt x="235037" y="2029699"/>
                  <a:pt x="247629" y="2033897"/>
                </a:cubicBezTo>
                <a:close/>
                <a:moveTo>
                  <a:pt x="277016" y="1967055"/>
                </a:moveTo>
                <a:cubicBezTo>
                  <a:pt x="283150" y="1971899"/>
                  <a:pt x="295636" y="1970715"/>
                  <a:pt x="293698" y="1983739"/>
                </a:cubicBezTo>
                <a:cubicBezTo>
                  <a:pt x="283258" y="1982985"/>
                  <a:pt x="280567" y="1990089"/>
                  <a:pt x="277016" y="1996225"/>
                </a:cubicBezTo>
                <a:cubicBezTo>
                  <a:pt x="264637" y="1990197"/>
                  <a:pt x="282504" y="1979972"/>
                  <a:pt x="277016" y="1967055"/>
                </a:cubicBezTo>
                <a:close/>
                <a:moveTo>
                  <a:pt x="225423" y="1917048"/>
                </a:moveTo>
                <a:cubicBezTo>
                  <a:pt x="229920" y="1916249"/>
                  <a:pt x="235053" y="1917066"/>
                  <a:pt x="240287" y="1918607"/>
                </a:cubicBezTo>
                <a:cubicBezTo>
                  <a:pt x="250754" y="1921688"/>
                  <a:pt x="261625" y="1927661"/>
                  <a:pt x="268622" y="1929383"/>
                </a:cubicBezTo>
                <a:cubicBezTo>
                  <a:pt x="271851" y="1961997"/>
                  <a:pt x="251078" y="1978034"/>
                  <a:pt x="226859" y="1971144"/>
                </a:cubicBezTo>
                <a:cubicBezTo>
                  <a:pt x="230089" y="1950479"/>
                  <a:pt x="214157" y="1948865"/>
                  <a:pt x="222662" y="1933582"/>
                </a:cubicBezTo>
                <a:cubicBezTo>
                  <a:pt x="220832" y="1929813"/>
                  <a:pt x="219001" y="1926155"/>
                  <a:pt x="214373" y="1925185"/>
                </a:cubicBezTo>
                <a:cubicBezTo>
                  <a:pt x="217064" y="1920261"/>
                  <a:pt x="220926" y="1917846"/>
                  <a:pt x="225423" y="1917048"/>
                </a:cubicBezTo>
                <a:close/>
                <a:moveTo>
                  <a:pt x="53622" y="1706394"/>
                </a:moveTo>
                <a:cubicBezTo>
                  <a:pt x="56770" y="1706394"/>
                  <a:pt x="59918" y="1706959"/>
                  <a:pt x="68206" y="1708089"/>
                </a:cubicBezTo>
                <a:cubicBezTo>
                  <a:pt x="66591" y="1718099"/>
                  <a:pt x="75848" y="1717130"/>
                  <a:pt x="72403" y="1728970"/>
                </a:cubicBezTo>
                <a:cubicBezTo>
                  <a:pt x="66485" y="1741132"/>
                  <a:pt x="58304" y="1751144"/>
                  <a:pt x="39038" y="1749959"/>
                </a:cubicBezTo>
                <a:cubicBezTo>
                  <a:pt x="26768" y="1736719"/>
                  <a:pt x="34517" y="1724773"/>
                  <a:pt x="39038" y="1708089"/>
                </a:cubicBezTo>
                <a:cubicBezTo>
                  <a:pt x="47326" y="1706959"/>
                  <a:pt x="50474" y="1706394"/>
                  <a:pt x="53622" y="1706394"/>
                </a:cubicBezTo>
                <a:close/>
                <a:moveTo>
                  <a:pt x="0" y="1649883"/>
                </a:moveTo>
                <a:lnTo>
                  <a:pt x="1271" y="1651821"/>
                </a:lnTo>
                <a:cubicBezTo>
                  <a:pt x="5563" y="1657607"/>
                  <a:pt x="8630" y="1663150"/>
                  <a:pt x="1796" y="1674075"/>
                </a:cubicBezTo>
                <a:lnTo>
                  <a:pt x="0" y="1673861"/>
                </a:lnTo>
                <a:close/>
                <a:moveTo>
                  <a:pt x="272710" y="1624563"/>
                </a:moveTo>
                <a:cubicBezTo>
                  <a:pt x="272710" y="1632958"/>
                  <a:pt x="272710" y="1641247"/>
                  <a:pt x="272710" y="1649642"/>
                </a:cubicBezTo>
                <a:cubicBezTo>
                  <a:pt x="283149" y="1650288"/>
                  <a:pt x="293052" y="1650396"/>
                  <a:pt x="293590" y="1641247"/>
                </a:cubicBezTo>
                <a:cubicBezTo>
                  <a:pt x="285302" y="1637049"/>
                  <a:pt x="287024" y="1622841"/>
                  <a:pt x="272710" y="1624563"/>
                </a:cubicBezTo>
                <a:close/>
                <a:moveTo>
                  <a:pt x="1947167" y="1587001"/>
                </a:moveTo>
                <a:cubicBezTo>
                  <a:pt x="1960944" y="1588185"/>
                  <a:pt x="1976658" y="1601316"/>
                  <a:pt x="1963959" y="1616170"/>
                </a:cubicBezTo>
                <a:cubicBezTo>
                  <a:pt x="1948675" y="1616062"/>
                  <a:pt x="1945552" y="1603899"/>
                  <a:pt x="1947167" y="1587001"/>
                </a:cubicBezTo>
                <a:close/>
                <a:moveTo>
                  <a:pt x="1800933" y="1536561"/>
                </a:moveTo>
                <a:cubicBezTo>
                  <a:pt x="1810122" y="1536547"/>
                  <a:pt x="1820051" y="1538727"/>
                  <a:pt x="1826078" y="1541042"/>
                </a:cubicBezTo>
                <a:cubicBezTo>
                  <a:pt x="1826402" y="1560092"/>
                  <a:pt x="1838134" y="1567842"/>
                  <a:pt x="1834475" y="1591090"/>
                </a:cubicBezTo>
                <a:cubicBezTo>
                  <a:pt x="1825110" y="1607773"/>
                  <a:pt x="1788946" y="1608312"/>
                  <a:pt x="1784317" y="1586893"/>
                </a:cubicBezTo>
                <a:cubicBezTo>
                  <a:pt x="1784855" y="1572040"/>
                  <a:pt x="1788514" y="1560416"/>
                  <a:pt x="1801000" y="1557617"/>
                </a:cubicBezTo>
                <a:cubicBezTo>
                  <a:pt x="1800678" y="1547068"/>
                  <a:pt x="1785501" y="1551051"/>
                  <a:pt x="1780227" y="1545239"/>
                </a:cubicBezTo>
                <a:cubicBezTo>
                  <a:pt x="1783295" y="1538781"/>
                  <a:pt x="1791744" y="1536574"/>
                  <a:pt x="1800933" y="1536561"/>
                </a:cubicBezTo>
                <a:close/>
                <a:moveTo>
                  <a:pt x="122560" y="1507781"/>
                </a:moveTo>
                <a:cubicBezTo>
                  <a:pt x="122776" y="1525432"/>
                  <a:pt x="129448" y="1536842"/>
                  <a:pt x="126651" y="1557723"/>
                </a:cubicBezTo>
                <a:cubicBezTo>
                  <a:pt x="145055" y="1567194"/>
                  <a:pt x="150653" y="1589367"/>
                  <a:pt x="172610" y="1595395"/>
                </a:cubicBezTo>
                <a:cubicBezTo>
                  <a:pt x="180897" y="1595395"/>
                  <a:pt x="189294" y="1595395"/>
                  <a:pt x="197581" y="1595395"/>
                </a:cubicBezTo>
                <a:cubicBezTo>
                  <a:pt x="201134" y="1604328"/>
                  <a:pt x="212972" y="1605081"/>
                  <a:pt x="226857" y="1603790"/>
                </a:cubicBezTo>
                <a:cubicBezTo>
                  <a:pt x="238266" y="1616060"/>
                  <a:pt x="257641" y="1620366"/>
                  <a:pt x="281212" y="1620474"/>
                </a:cubicBezTo>
                <a:cubicBezTo>
                  <a:pt x="279276" y="1607449"/>
                  <a:pt x="284872" y="1601852"/>
                  <a:pt x="297896" y="1603790"/>
                </a:cubicBezTo>
                <a:cubicBezTo>
                  <a:pt x="298434" y="1583770"/>
                  <a:pt x="282397" y="1580218"/>
                  <a:pt x="260331" y="1582909"/>
                </a:cubicBezTo>
                <a:cubicBezTo>
                  <a:pt x="253443" y="1564719"/>
                  <a:pt x="237512" y="1555570"/>
                  <a:pt x="231056" y="1536948"/>
                </a:cubicBezTo>
                <a:cubicBezTo>
                  <a:pt x="223197" y="1536410"/>
                  <a:pt x="217171" y="1534257"/>
                  <a:pt x="214372" y="1528661"/>
                </a:cubicBezTo>
                <a:cubicBezTo>
                  <a:pt x="201994" y="1531567"/>
                  <a:pt x="196290" y="1541147"/>
                  <a:pt x="176808" y="1536948"/>
                </a:cubicBezTo>
                <a:cubicBezTo>
                  <a:pt x="167981" y="1544699"/>
                  <a:pt x="164646" y="1551373"/>
                  <a:pt x="151729" y="1545345"/>
                </a:cubicBezTo>
                <a:cubicBezTo>
                  <a:pt x="160340" y="1538565"/>
                  <a:pt x="161417" y="1524356"/>
                  <a:pt x="160124" y="1507781"/>
                </a:cubicBezTo>
                <a:cubicBezTo>
                  <a:pt x="150007" y="1505304"/>
                  <a:pt x="134830" y="1505628"/>
                  <a:pt x="122560" y="1507781"/>
                </a:cubicBezTo>
                <a:close/>
                <a:moveTo>
                  <a:pt x="1040998" y="1461714"/>
                </a:moveTo>
                <a:cubicBezTo>
                  <a:pt x="1047994" y="1461714"/>
                  <a:pt x="1054991" y="1461714"/>
                  <a:pt x="1061879" y="1461714"/>
                </a:cubicBezTo>
                <a:cubicBezTo>
                  <a:pt x="1061879" y="1468602"/>
                  <a:pt x="1061879" y="1475598"/>
                  <a:pt x="1061879" y="1482594"/>
                </a:cubicBezTo>
                <a:cubicBezTo>
                  <a:pt x="1054345" y="1482164"/>
                  <a:pt x="1053054" y="1487762"/>
                  <a:pt x="1045195" y="1486792"/>
                </a:cubicBezTo>
                <a:cubicBezTo>
                  <a:pt x="1036478" y="1476567"/>
                  <a:pt x="1039277" y="1477859"/>
                  <a:pt x="1040998" y="1461714"/>
                </a:cubicBezTo>
                <a:close/>
                <a:moveTo>
                  <a:pt x="118254" y="1461713"/>
                </a:moveTo>
                <a:cubicBezTo>
                  <a:pt x="121269" y="1474091"/>
                  <a:pt x="119439" y="1491205"/>
                  <a:pt x="130848" y="1495080"/>
                </a:cubicBezTo>
                <a:cubicBezTo>
                  <a:pt x="142580" y="1487546"/>
                  <a:pt x="144087" y="1455039"/>
                  <a:pt x="118254" y="1461713"/>
                </a:cubicBezTo>
                <a:close/>
                <a:moveTo>
                  <a:pt x="1980641" y="1436635"/>
                </a:moveTo>
                <a:cubicBezTo>
                  <a:pt x="1997432" y="1432330"/>
                  <a:pt x="1999153" y="1443093"/>
                  <a:pt x="2005611" y="1449121"/>
                </a:cubicBezTo>
                <a:cubicBezTo>
                  <a:pt x="2001845" y="1464835"/>
                  <a:pt x="1994095" y="1476567"/>
                  <a:pt x="1980641" y="1482487"/>
                </a:cubicBezTo>
                <a:cubicBezTo>
                  <a:pt x="1974183" y="1474092"/>
                  <a:pt x="1974183" y="1445138"/>
                  <a:pt x="1980641" y="1436635"/>
                </a:cubicBezTo>
                <a:close/>
                <a:moveTo>
                  <a:pt x="1663230" y="1407468"/>
                </a:moveTo>
                <a:cubicBezTo>
                  <a:pt x="1669363" y="1421568"/>
                  <a:pt x="1658062" y="1429963"/>
                  <a:pt x="1654942" y="1440835"/>
                </a:cubicBezTo>
                <a:cubicBezTo>
                  <a:pt x="1653434" y="1445892"/>
                  <a:pt x="1656555" y="1452459"/>
                  <a:pt x="1654942" y="1457518"/>
                </a:cubicBezTo>
                <a:cubicBezTo>
                  <a:pt x="1650636" y="1470757"/>
                  <a:pt x="1639657" y="1481088"/>
                  <a:pt x="1638257" y="1495082"/>
                </a:cubicBezTo>
                <a:cubicBezTo>
                  <a:pt x="1634060" y="1495082"/>
                  <a:pt x="1629970" y="1495082"/>
                  <a:pt x="1625773" y="1495082"/>
                </a:cubicBezTo>
                <a:cubicBezTo>
                  <a:pt x="1613287" y="1478505"/>
                  <a:pt x="1631693" y="1463868"/>
                  <a:pt x="1642563" y="1457518"/>
                </a:cubicBezTo>
                <a:cubicBezTo>
                  <a:pt x="1640626" y="1437390"/>
                  <a:pt x="1647300" y="1413388"/>
                  <a:pt x="1663230" y="1407468"/>
                </a:cubicBezTo>
                <a:close/>
                <a:moveTo>
                  <a:pt x="1291677" y="1382389"/>
                </a:moveTo>
                <a:cubicBezTo>
                  <a:pt x="1312774" y="1380775"/>
                  <a:pt x="1318694" y="1394229"/>
                  <a:pt x="1329241" y="1403270"/>
                </a:cubicBezTo>
                <a:cubicBezTo>
                  <a:pt x="1344633" y="1405961"/>
                  <a:pt x="1350014" y="1418661"/>
                  <a:pt x="1358517" y="1428348"/>
                </a:cubicBezTo>
                <a:cubicBezTo>
                  <a:pt x="1377031" y="1423721"/>
                  <a:pt x="1375201" y="1439434"/>
                  <a:pt x="1387687" y="1440941"/>
                </a:cubicBezTo>
                <a:cubicBezTo>
                  <a:pt x="1380475" y="1451812"/>
                  <a:pt x="1372726" y="1462145"/>
                  <a:pt x="1354212" y="1461821"/>
                </a:cubicBezTo>
                <a:cubicBezTo>
                  <a:pt x="1355934" y="1480227"/>
                  <a:pt x="1353135" y="1494112"/>
                  <a:pt x="1345925" y="1503585"/>
                </a:cubicBezTo>
                <a:cubicBezTo>
                  <a:pt x="1327735" y="1506382"/>
                  <a:pt x="1322783" y="1496050"/>
                  <a:pt x="1316647" y="1486901"/>
                </a:cubicBezTo>
                <a:cubicBezTo>
                  <a:pt x="1318156" y="1474415"/>
                  <a:pt x="1319016" y="1461499"/>
                  <a:pt x="1329133" y="1457624"/>
                </a:cubicBezTo>
                <a:cubicBezTo>
                  <a:pt x="1320092" y="1431361"/>
                  <a:pt x="1272733" y="1422966"/>
                  <a:pt x="1291677" y="1382389"/>
                </a:cubicBezTo>
                <a:close/>
                <a:moveTo>
                  <a:pt x="8339" y="1381817"/>
                </a:moveTo>
                <a:cubicBezTo>
                  <a:pt x="10736" y="1382346"/>
                  <a:pt x="12720" y="1383759"/>
                  <a:pt x="13958" y="1386584"/>
                </a:cubicBezTo>
                <a:cubicBezTo>
                  <a:pt x="13635" y="1391159"/>
                  <a:pt x="10998" y="1393392"/>
                  <a:pt x="7150" y="1394415"/>
                </a:cubicBezTo>
                <a:lnTo>
                  <a:pt x="0" y="1394702"/>
                </a:lnTo>
                <a:lnTo>
                  <a:pt x="0" y="1382414"/>
                </a:lnTo>
                <a:lnTo>
                  <a:pt x="248" y="1382346"/>
                </a:lnTo>
                <a:cubicBezTo>
                  <a:pt x="3134" y="1381640"/>
                  <a:pt x="5943" y="1381287"/>
                  <a:pt x="8339" y="1381817"/>
                </a:cubicBezTo>
                <a:close/>
                <a:moveTo>
                  <a:pt x="2086477" y="1302753"/>
                </a:moveTo>
                <a:cubicBezTo>
                  <a:pt x="2092298" y="1303466"/>
                  <a:pt x="2097613" y="1306050"/>
                  <a:pt x="2101729" y="1311351"/>
                </a:cubicBezTo>
                <a:cubicBezTo>
                  <a:pt x="2094841" y="1336213"/>
                  <a:pt x="2056954" y="1331047"/>
                  <a:pt x="2039086" y="1323943"/>
                </a:cubicBezTo>
                <a:cubicBezTo>
                  <a:pt x="2046997" y="1315306"/>
                  <a:pt x="2069015" y="1300614"/>
                  <a:pt x="2086477" y="1302753"/>
                </a:cubicBezTo>
                <a:close/>
                <a:moveTo>
                  <a:pt x="1993127" y="1282182"/>
                </a:moveTo>
                <a:cubicBezTo>
                  <a:pt x="1998723" y="1282182"/>
                  <a:pt x="2004321" y="1282182"/>
                  <a:pt x="2009809" y="1282182"/>
                </a:cubicBezTo>
                <a:cubicBezTo>
                  <a:pt x="2009703" y="1289286"/>
                  <a:pt x="2012932" y="1293053"/>
                  <a:pt x="2018098" y="1294668"/>
                </a:cubicBezTo>
                <a:cubicBezTo>
                  <a:pt x="2013684" y="1304139"/>
                  <a:pt x="2005504" y="1309843"/>
                  <a:pt x="1993127" y="1311351"/>
                </a:cubicBezTo>
                <a:cubicBezTo>
                  <a:pt x="1987100" y="1305862"/>
                  <a:pt x="1987100" y="1287779"/>
                  <a:pt x="1993127" y="1282182"/>
                </a:cubicBezTo>
                <a:close/>
                <a:moveTo>
                  <a:pt x="1713387" y="1277983"/>
                </a:moveTo>
                <a:cubicBezTo>
                  <a:pt x="1725119" y="1282180"/>
                  <a:pt x="1712204" y="1295743"/>
                  <a:pt x="1713387" y="1303061"/>
                </a:cubicBezTo>
                <a:cubicBezTo>
                  <a:pt x="1692398" y="1305968"/>
                  <a:pt x="1678513" y="1301663"/>
                  <a:pt x="1671626" y="1290577"/>
                </a:cubicBezTo>
                <a:cubicBezTo>
                  <a:pt x="1671841" y="1272709"/>
                  <a:pt x="1707467" y="1290145"/>
                  <a:pt x="1713387" y="1277983"/>
                </a:cubicBezTo>
                <a:close/>
                <a:moveTo>
                  <a:pt x="1776029" y="1265499"/>
                </a:moveTo>
                <a:cubicBezTo>
                  <a:pt x="1772478" y="1285733"/>
                  <a:pt x="1796158" y="1278737"/>
                  <a:pt x="1788516" y="1303063"/>
                </a:cubicBezTo>
                <a:cubicBezTo>
                  <a:pt x="1770325" y="1303171"/>
                  <a:pt x="1749875" y="1305538"/>
                  <a:pt x="1742556" y="1294774"/>
                </a:cubicBezTo>
                <a:cubicBezTo>
                  <a:pt x="1744709" y="1275938"/>
                  <a:pt x="1760316" y="1270773"/>
                  <a:pt x="1776029" y="1265499"/>
                </a:cubicBezTo>
                <a:close/>
                <a:moveTo>
                  <a:pt x="1955563" y="1257102"/>
                </a:moveTo>
                <a:cubicBezTo>
                  <a:pt x="1964712" y="1261945"/>
                  <a:pt x="1970739" y="1269804"/>
                  <a:pt x="1980642" y="1273785"/>
                </a:cubicBezTo>
                <a:cubicBezTo>
                  <a:pt x="1970955" y="1294989"/>
                  <a:pt x="1920474" y="1295419"/>
                  <a:pt x="1901315" y="1282180"/>
                </a:cubicBezTo>
                <a:cubicBezTo>
                  <a:pt x="1901315" y="1277983"/>
                  <a:pt x="1901315" y="1273785"/>
                  <a:pt x="1901315" y="1269588"/>
                </a:cubicBezTo>
                <a:cubicBezTo>
                  <a:pt x="1915092" y="1261085"/>
                  <a:pt x="1936835" y="1260547"/>
                  <a:pt x="1955563" y="1257102"/>
                </a:cubicBezTo>
                <a:close/>
                <a:moveTo>
                  <a:pt x="1832781" y="1214884"/>
                </a:moveTo>
                <a:cubicBezTo>
                  <a:pt x="1837866" y="1218113"/>
                  <a:pt x="1841418" y="1224275"/>
                  <a:pt x="1842762" y="1232025"/>
                </a:cubicBezTo>
                <a:cubicBezTo>
                  <a:pt x="1829093" y="1243756"/>
                  <a:pt x="1814347" y="1229656"/>
                  <a:pt x="1813594" y="1215342"/>
                </a:cubicBezTo>
                <a:cubicBezTo>
                  <a:pt x="1821075" y="1211358"/>
                  <a:pt x="1827694" y="1211655"/>
                  <a:pt x="1832781" y="1214884"/>
                </a:cubicBezTo>
                <a:close/>
                <a:moveTo>
                  <a:pt x="1537945" y="1211251"/>
                </a:moveTo>
                <a:cubicBezTo>
                  <a:pt x="1550967" y="1209314"/>
                  <a:pt x="1549031" y="1222445"/>
                  <a:pt x="1558825" y="1223737"/>
                </a:cubicBezTo>
                <a:cubicBezTo>
                  <a:pt x="1557533" y="1234823"/>
                  <a:pt x="1582181" y="1219862"/>
                  <a:pt x="1575615" y="1236329"/>
                </a:cubicBezTo>
                <a:cubicBezTo>
                  <a:pt x="1570988" y="1249892"/>
                  <a:pt x="1544941" y="1241819"/>
                  <a:pt x="1533853" y="1248815"/>
                </a:cubicBezTo>
                <a:cubicBezTo>
                  <a:pt x="1529118" y="1273033"/>
                  <a:pt x="1541604" y="1280137"/>
                  <a:pt x="1546339" y="1294775"/>
                </a:cubicBezTo>
                <a:cubicBezTo>
                  <a:pt x="1555058" y="1293054"/>
                  <a:pt x="1557425" y="1297573"/>
                  <a:pt x="1563131" y="1298972"/>
                </a:cubicBezTo>
                <a:cubicBezTo>
                  <a:pt x="1577230" y="1300480"/>
                  <a:pt x="1580891" y="1291761"/>
                  <a:pt x="1588209" y="1286488"/>
                </a:cubicBezTo>
                <a:cubicBezTo>
                  <a:pt x="1601017" y="1283367"/>
                  <a:pt x="1596174" y="1297897"/>
                  <a:pt x="1609090" y="1294883"/>
                </a:cubicBezTo>
                <a:cubicBezTo>
                  <a:pt x="1626526" y="1294236"/>
                  <a:pt x="1627710" y="1277339"/>
                  <a:pt x="1650744" y="1282398"/>
                </a:cubicBezTo>
                <a:cubicBezTo>
                  <a:pt x="1649130" y="1292408"/>
                  <a:pt x="1658494" y="1291437"/>
                  <a:pt x="1654942" y="1303279"/>
                </a:cubicBezTo>
                <a:cubicBezTo>
                  <a:pt x="1636645" y="1307261"/>
                  <a:pt x="1600157" y="1292946"/>
                  <a:pt x="1600695" y="1315871"/>
                </a:cubicBezTo>
                <a:cubicBezTo>
                  <a:pt x="1598219" y="1334924"/>
                  <a:pt x="1622545" y="1325989"/>
                  <a:pt x="1634061" y="1328357"/>
                </a:cubicBezTo>
                <a:cubicBezTo>
                  <a:pt x="1647193" y="1331155"/>
                  <a:pt x="1655157" y="1335784"/>
                  <a:pt x="1663230" y="1336752"/>
                </a:cubicBezTo>
                <a:cubicBezTo>
                  <a:pt x="1674208" y="1337937"/>
                  <a:pt x="1681204" y="1335246"/>
                  <a:pt x="1679914" y="1324160"/>
                </a:cubicBezTo>
                <a:cubicBezTo>
                  <a:pt x="1690139" y="1333846"/>
                  <a:pt x="1688094" y="1334600"/>
                  <a:pt x="1709189" y="1340842"/>
                </a:cubicBezTo>
                <a:cubicBezTo>
                  <a:pt x="1724042" y="1345363"/>
                  <a:pt x="1725335" y="1350423"/>
                  <a:pt x="1746754" y="1349130"/>
                </a:cubicBezTo>
                <a:cubicBezTo>
                  <a:pt x="1761715" y="1352252"/>
                  <a:pt x="1767851" y="1364199"/>
                  <a:pt x="1788408" y="1361723"/>
                </a:cubicBezTo>
                <a:cubicBezTo>
                  <a:pt x="1807998" y="1360432"/>
                  <a:pt x="1813056" y="1344503"/>
                  <a:pt x="1838564" y="1349130"/>
                </a:cubicBezTo>
                <a:cubicBezTo>
                  <a:pt x="1853419" y="1349669"/>
                  <a:pt x="1853741" y="1364630"/>
                  <a:pt x="1871931" y="1361723"/>
                </a:cubicBezTo>
                <a:cubicBezTo>
                  <a:pt x="1880972" y="1362369"/>
                  <a:pt x="1873870" y="1346978"/>
                  <a:pt x="1876129" y="1340842"/>
                </a:cubicBezTo>
                <a:cubicBezTo>
                  <a:pt x="1889045" y="1337613"/>
                  <a:pt x="1893997" y="1321899"/>
                  <a:pt x="1905298" y="1315871"/>
                </a:cubicBezTo>
                <a:cubicBezTo>
                  <a:pt x="1909496" y="1313504"/>
                  <a:pt x="1917352" y="1317378"/>
                  <a:pt x="1921983" y="1315871"/>
                </a:cubicBezTo>
                <a:cubicBezTo>
                  <a:pt x="1931991" y="1312534"/>
                  <a:pt x="1939956" y="1295637"/>
                  <a:pt x="1951150" y="1303279"/>
                </a:cubicBezTo>
                <a:cubicBezTo>
                  <a:pt x="1986239" y="1326957"/>
                  <a:pt x="1958578" y="1384650"/>
                  <a:pt x="1934466" y="1399287"/>
                </a:cubicBezTo>
                <a:cubicBezTo>
                  <a:pt x="1934898" y="1417155"/>
                  <a:pt x="1943723" y="1445140"/>
                  <a:pt x="1934466" y="1466129"/>
                </a:cubicBezTo>
                <a:cubicBezTo>
                  <a:pt x="1932959" y="1469572"/>
                  <a:pt x="1924673" y="1471725"/>
                  <a:pt x="1921983" y="1474416"/>
                </a:cubicBezTo>
                <a:cubicBezTo>
                  <a:pt x="1920583" y="1475815"/>
                  <a:pt x="1923381" y="1481412"/>
                  <a:pt x="1921983" y="1482705"/>
                </a:cubicBezTo>
                <a:cubicBezTo>
                  <a:pt x="1920475" y="1484103"/>
                  <a:pt x="1915093" y="1481412"/>
                  <a:pt x="1913585" y="1482705"/>
                </a:cubicBezTo>
                <a:cubicBezTo>
                  <a:pt x="1906591" y="1489701"/>
                  <a:pt x="1901639" y="1497128"/>
                  <a:pt x="1896903" y="1503586"/>
                </a:cubicBezTo>
                <a:cubicBezTo>
                  <a:pt x="1880112" y="1497342"/>
                  <a:pt x="1868272" y="1511873"/>
                  <a:pt x="1855142" y="1511873"/>
                </a:cubicBezTo>
                <a:cubicBezTo>
                  <a:pt x="1834045" y="1511873"/>
                  <a:pt x="1818868" y="1499064"/>
                  <a:pt x="1800894" y="1490992"/>
                </a:cubicBezTo>
                <a:cubicBezTo>
                  <a:pt x="1795404" y="1470111"/>
                  <a:pt x="1778398" y="1460531"/>
                  <a:pt x="1763329" y="1449230"/>
                </a:cubicBezTo>
                <a:cubicBezTo>
                  <a:pt x="1753534" y="1449230"/>
                  <a:pt x="1743847" y="1449230"/>
                  <a:pt x="1734161" y="1449230"/>
                </a:cubicBezTo>
                <a:cubicBezTo>
                  <a:pt x="1725012" y="1449984"/>
                  <a:pt x="1720813" y="1445785"/>
                  <a:pt x="1721567" y="1436744"/>
                </a:cubicBezTo>
                <a:cubicBezTo>
                  <a:pt x="1709728" y="1441049"/>
                  <a:pt x="1704131" y="1441049"/>
                  <a:pt x="1692398" y="1436744"/>
                </a:cubicBezTo>
                <a:cubicBezTo>
                  <a:pt x="1693152" y="1422107"/>
                  <a:pt x="1701977" y="1415756"/>
                  <a:pt x="1713279" y="1411665"/>
                </a:cubicBezTo>
                <a:cubicBezTo>
                  <a:pt x="1704346" y="1388416"/>
                  <a:pt x="1672055" y="1388848"/>
                  <a:pt x="1642349" y="1386587"/>
                </a:cubicBezTo>
                <a:cubicBezTo>
                  <a:pt x="1637614" y="1405531"/>
                  <a:pt x="1614794" y="1406391"/>
                  <a:pt x="1608874" y="1424151"/>
                </a:cubicBezTo>
                <a:cubicBezTo>
                  <a:pt x="1590578" y="1418554"/>
                  <a:pt x="1583150" y="1427919"/>
                  <a:pt x="1571311" y="1415756"/>
                </a:cubicBezTo>
                <a:cubicBezTo>
                  <a:pt x="1561086" y="1422429"/>
                  <a:pt x="1552798" y="1430716"/>
                  <a:pt x="1546231" y="1440835"/>
                </a:cubicBezTo>
                <a:cubicBezTo>
                  <a:pt x="1546662" y="1452675"/>
                  <a:pt x="1561947" y="1458595"/>
                  <a:pt x="1550429" y="1470003"/>
                </a:cubicBezTo>
                <a:cubicBezTo>
                  <a:pt x="1531162" y="1481843"/>
                  <a:pt x="1535254" y="1454073"/>
                  <a:pt x="1512758" y="1457410"/>
                </a:cubicBezTo>
                <a:cubicBezTo>
                  <a:pt x="1502749" y="1467098"/>
                  <a:pt x="1519323" y="1468604"/>
                  <a:pt x="1521153" y="1478291"/>
                </a:cubicBezTo>
                <a:cubicBezTo>
                  <a:pt x="1527289" y="1530493"/>
                  <a:pt x="1516095" y="1569242"/>
                  <a:pt x="1458510" y="1561815"/>
                </a:cubicBezTo>
                <a:cubicBezTo>
                  <a:pt x="1433002" y="1538889"/>
                  <a:pt x="1419118" y="1504016"/>
                  <a:pt x="1421054" y="1453319"/>
                </a:cubicBezTo>
                <a:cubicBezTo>
                  <a:pt x="1436123" y="1453105"/>
                  <a:pt x="1441289" y="1442880"/>
                  <a:pt x="1454421" y="1440835"/>
                </a:cubicBezTo>
                <a:cubicBezTo>
                  <a:pt x="1472933" y="1436313"/>
                  <a:pt x="1475194" y="1447939"/>
                  <a:pt x="1487786" y="1449122"/>
                </a:cubicBezTo>
                <a:cubicBezTo>
                  <a:pt x="1491985" y="1431040"/>
                  <a:pt x="1479177" y="1429855"/>
                  <a:pt x="1475194" y="1419954"/>
                </a:cubicBezTo>
                <a:cubicBezTo>
                  <a:pt x="1475410" y="1399287"/>
                  <a:pt x="1471965" y="1374963"/>
                  <a:pt x="1487786" y="1369795"/>
                </a:cubicBezTo>
                <a:cubicBezTo>
                  <a:pt x="1485419" y="1359678"/>
                  <a:pt x="1472073" y="1360540"/>
                  <a:pt x="1462708" y="1357309"/>
                </a:cubicBezTo>
                <a:cubicBezTo>
                  <a:pt x="1461417" y="1347624"/>
                  <a:pt x="1474764" y="1352682"/>
                  <a:pt x="1475194" y="1344825"/>
                </a:cubicBezTo>
                <a:cubicBezTo>
                  <a:pt x="1461093" y="1312426"/>
                  <a:pt x="1490801" y="1303171"/>
                  <a:pt x="1487786" y="1269588"/>
                </a:cubicBezTo>
                <a:cubicBezTo>
                  <a:pt x="1505546" y="1272065"/>
                  <a:pt x="1507160" y="1258394"/>
                  <a:pt x="1512866" y="1248707"/>
                </a:cubicBezTo>
                <a:cubicBezTo>
                  <a:pt x="1521261" y="1238268"/>
                  <a:pt x="1501996" y="1234716"/>
                  <a:pt x="1512866" y="1219539"/>
                </a:cubicBezTo>
                <a:cubicBezTo>
                  <a:pt x="1522660" y="1218139"/>
                  <a:pt x="1530086" y="1214480"/>
                  <a:pt x="1537945" y="1211251"/>
                </a:cubicBezTo>
                <a:close/>
                <a:moveTo>
                  <a:pt x="1696650" y="1202775"/>
                </a:moveTo>
                <a:cubicBezTo>
                  <a:pt x="1701574" y="1202775"/>
                  <a:pt x="1706498" y="1204201"/>
                  <a:pt x="1709189" y="1207053"/>
                </a:cubicBezTo>
                <a:cubicBezTo>
                  <a:pt x="1710482" y="1216740"/>
                  <a:pt x="1708435" y="1223090"/>
                  <a:pt x="1704992" y="1227934"/>
                </a:cubicBezTo>
                <a:cubicBezTo>
                  <a:pt x="1688524" y="1230409"/>
                  <a:pt x="1686480" y="1218571"/>
                  <a:pt x="1684111" y="1207053"/>
                </a:cubicBezTo>
                <a:cubicBezTo>
                  <a:pt x="1686802" y="1204201"/>
                  <a:pt x="1691726" y="1202775"/>
                  <a:pt x="1696650" y="1202775"/>
                </a:cubicBezTo>
                <a:close/>
                <a:moveTo>
                  <a:pt x="2162643" y="1127163"/>
                </a:moveTo>
                <a:cubicBezTo>
                  <a:pt x="2168711" y="1127215"/>
                  <a:pt x="2175055" y="1128776"/>
                  <a:pt x="2180949" y="1131924"/>
                </a:cubicBezTo>
                <a:cubicBezTo>
                  <a:pt x="2193003" y="1154958"/>
                  <a:pt x="2161790" y="1181651"/>
                  <a:pt x="2135096" y="1165291"/>
                </a:cubicBezTo>
                <a:cubicBezTo>
                  <a:pt x="2128719" y="1140427"/>
                  <a:pt x="2144440" y="1127006"/>
                  <a:pt x="2162643" y="1127163"/>
                </a:cubicBezTo>
                <a:close/>
                <a:moveTo>
                  <a:pt x="1546339" y="1081768"/>
                </a:moveTo>
                <a:cubicBezTo>
                  <a:pt x="1567974" y="1082414"/>
                  <a:pt x="1574969" y="1097697"/>
                  <a:pt x="1583905" y="1110937"/>
                </a:cubicBezTo>
                <a:cubicBezTo>
                  <a:pt x="1581213" y="1133325"/>
                  <a:pt x="1564744" y="1141828"/>
                  <a:pt x="1563129" y="1165184"/>
                </a:cubicBezTo>
                <a:cubicBezTo>
                  <a:pt x="1548492" y="1165938"/>
                  <a:pt x="1542034" y="1174763"/>
                  <a:pt x="1538051" y="1186065"/>
                </a:cubicBezTo>
                <a:cubicBezTo>
                  <a:pt x="1534069" y="1178962"/>
                  <a:pt x="1524274" y="1177670"/>
                  <a:pt x="1521367" y="1169275"/>
                </a:cubicBezTo>
                <a:cubicBezTo>
                  <a:pt x="1521367" y="1159588"/>
                  <a:pt x="1521367" y="1149793"/>
                  <a:pt x="1521367" y="1140105"/>
                </a:cubicBezTo>
                <a:cubicBezTo>
                  <a:pt x="1518139" y="1129558"/>
                  <a:pt x="1517062" y="1116533"/>
                  <a:pt x="1508775" y="1110937"/>
                </a:cubicBezTo>
                <a:cubicBezTo>
                  <a:pt x="1519969" y="1099850"/>
                  <a:pt x="1531270" y="1088872"/>
                  <a:pt x="1546339" y="1081768"/>
                </a:cubicBezTo>
                <a:close/>
                <a:moveTo>
                  <a:pt x="43126" y="1081766"/>
                </a:moveTo>
                <a:cubicBezTo>
                  <a:pt x="42373" y="1092207"/>
                  <a:pt x="49584" y="1094790"/>
                  <a:pt x="55612" y="1098449"/>
                </a:cubicBezTo>
                <a:cubicBezTo>
                  <a:pt x="55397" y="1092637"/>
                  <a:pt x="57548" y="1089300"/>
                  <a:pt x="59809" y="1085965"/>
                </a:cubicBezTo>
                <a:cubicBezTo>
                  <a:pt x="54105" y="1084564"/>
                  <a:pt x="51736" y="1079937"/>
                  <a:pt x="43126" y="1081766"/>
                </a:cubicBezTo>
                <a:close/>
                <a:moveTo>
                  <a:pt x="1295876" y="1069173"/>
                </a:moveTo>
                <a:cubicBezTo>
                  <a:pt x="1288664" y="1068957"/>
                  <a:pt x="1285113" y="1072402"/>
                  <a:pt x="1283282" y="1077460"/>
                </a:cubicBezTo>
                <a:cubicBezTo>
                  <a:pt x="1293508" y="1079937"/>
                  <a:pt x="1292217" y="1093713"/>
                  <a:pt x="1308361" y="1090054"/>
                </a:cubicBezTo>
                <a:cubicBezTo>
                  <a:pt x="1309115" y="1078322"/>
                  <a:pt x="1295768" y="1080367"/>
                  <a:pt x="1295876" y="1069173"/>
                </a:cubicBezTo>
                <a:close/>
                <a:moveTo>
                  <a:pt x="1145404" y="1060885"/>
                </a:moveTo>
                <a:cubicBezTo>
                  <a:pt x="1136900" y="1074555"/>
                  <a:pt x="1143144" y="1103185"/>
                  <a:pt x="1141313" y="1123527"/>
                </a:cubicBezTo>
                <a:cubicBezTo>
                  <a:pt x="1140345" y="1129986"/>
                  <a:pt x="1125276" y="1142902"/>
                  <a:pt x="1137116" y="1148607"/>
                </a:cubicBezTo>
                <a:cubicBezTo>
                  <a:pt x="1151969" y="1142472"/>
                  <a:pt x="1156490" y="1126112"/>
                  <a:pt x="1170483" y="1119330"/>
                </a:cubicBezTo>
                <a:cubicBezTo>
                  <a:pt x="1179416" y="1134291"/>
                  <a:pt x="1186090" y="1120622"/>
                  <a:pt x="1195561" y="1115133"/>
                </a:cubicBezTo>
                <a:cubicBezTo>
                  <a:pt x="1195453" y="1122345"/>
                  <a:pt x="1198790" y="1125896"/>
                  <a:pt x="1203956" y="1127619"/>
                </a:cubicBezTo>
                <a:cubicBezTo>
                  <a:pt x="1208477" y="1113196"/>
                  <a:pt x="1218704" y="1089946"/>
                  <a:pt x="1199759" y="1085965"/>
                </a:cubicBezTo>
                <a:cubicBezTo>
                  <a:pt x="1196208" y="1092099"/>
                  <a:pt x="1189319" y="1094898"/>
                  <a:pt x="1178878" y="1094252"/>
                </a:cubicBezTo>
                <a:cubicBezTo>
                  <a:pt x="1171667" y="1079183"/>
                  <a:pt x="1157136" y="1071432"/>
                  <a:pt x="1145404" y="1060885"/>
                </a:cubicBezTo>
                <a:close/>
                <a:moveTo>
                  <a:pt x="126651" y="1010728"/>
                </a:moveTo>
                <a:cubicBezTo>
                  <a:pt x="126651" y="1021922"/>
                  <a:pt x="125037" y="1034622"/>
                  <a:pt x="130848" y="1040004"/>
                </a:cubicBezTo>
                <a:cubicBezTo>
                  <a:pt x="138705" y="1040974"/>
                  <a:pt x="139997" y="1035268"/>
                  <a:pt x="147532" y="1035806"/>
                </a:cubicBezTo>
                <a:cubicBezTo>
                  <a:pt x="150867" y="1017186"/>
                  <a:pt x="143657" y="1009113"/>
                  <a:pt x="126651" y="1010728"/>
                </a:cubicBezTo>
                <a:close/>
                <a:moveTo>
                  <a:pt x="1166393" y="981558"/>
                </a:moveTo>
                <a:cubicBezTo>
                  <a:pt x="1166823" y="994475"/>
                  <a:pt x="1161334" y="1001471"/>
                  <a:pt x="1157997" y="1010728"/>
                </a:cubicBezTo>
                <a:cubicBezTo>
                  <a:pt x="1178878" y="1018801"/>
                  <a:pt x="1180170" y="983175"/>
                  <a:pt x="1166393" y="981558"/>
                </a:cubicBezTo>
                <a:close/>
                <a:moveTo>
                  <a:pt x="1212353" y="935599"/>
                </a:moveTo>
                <a:cubicBezTo>
                  <a:pt x="1205678" y="953359"/>
                  <a:pt x="1165101" y="940551"/>
                  <a:pt x="1166393" y="956480"/>
                </a:cubicBezTo>
                <a:cubicBezTo>
                  <a:pt x="1175002" y="957664"/>
                  <a:pt x="1174788" y="967674"/>
                  <a:pt x="1178986" y="973164"/>
                </a:cubicBezTo>
                <a:cubicBezTo>
                  <a:pt x="1199974" y="970473"/>
                  <a:pt x="1212245" y="959063"/>
                  <a:pt x="1233233" y="956480"/>
                </a:cubicBezTo>
                <a:cubicBezTo>
                  <a:pt x="1243565" y="960139"/>
                  <a:pt x="1265631" y="964661"/>
                  <a:pt x="1274995" y="956480"/>
                </a:cubicBezTo>
                <a:cubicBezTo>
                  <a:pt x="1274027" y="929571"/>
                  <a:pt x="1239692" y="936031"/>
                  <a:pt x="1212353" y="935599"/>
                </a:cubicBezTo>
                <a:close/>
                <a:moveTo>
                  <a:pt x="1592299" y="931404"/>
                </a:moveTo>
                <a:cubicBezTo>
                  <a:pt x="1601770" y="934525"/>
                  <a:pt x="1593914" y="954867"/>
                  <a:pt x="1596496" y="964770"/>
                </a:cubicBezTo>
                <a:cubicBezTo>
                  <a:pt x="1586917" y="961433"/>
                  <a:pt x="1585087" y="939152"/>
                  <a:pt x="1592299" y="931404"/>
                </a:cubicBezTo>
                <a:close/>
                <a:moveTo>
                  <a:pt x="80690" y="914934"/>
                </a:moveTo>
                <a:cubicBezTo>
                  <a:pt x="78107" y="919132"/>
                  <a:pt x="84135" y="932048"/>
                  <a:pt x="80690" y="935599"/>
                </a:cubicBezTo>
                <a:cubicBezTo>
                  <a:pt x="80046" y="936353"/>
                  <a:pt x="72511" y="934845"/>
                  <a:pt x="72403" y="935599"/>
                </a:cubicBezTo>
                <a:cubicBezTo>
                  <a:pt x="68312" y="950776"/>
                  <a:pt x="69820" y="969504"/>
                  <a:pt x="72403" y="981558"/>
                </a:cubicBezTo>
                <a:cubicBezTo>
                  <a:pt x="86288" y="981558"/>
                  <a:pt x="86610" y="967890"/>
                  <a:pt x="101571" y="969074"/>
                </a:cubicBezTo>
                <a:cubicBezTo>
                  <a:pt x="98666" y="984573"/>
                  <a:pt x="116210" y="979514"/>
                  <a:pt x="122452" y="985758"/>
                </a:cubicBezTo>
                <a:cubicBezTo>
                  <a:pt x="128264" y="974132"/>
                  <a:pt x="153020" y="948946"/>
                  <a:pt x="130848" y="935707"/>
                </a:cubicBezTo>
                <a:cubicBezTo>
                  <a:pt x="123636" y="938290"/>
                  <a:pt x="131171" y="955512"/>
                  <a:pt x="122452" y="956588"/>
                </a:cubicBezTo>
                <a:cubicBezTo>
                  <a:pt x="94468" y="956696"/>
                  <a:pt x="109968" y="913426"/>
                  <a:pt x="80690" y="914934"/>
                </a:cubicBezTo>
                <a:close/>
                <a:moveTo>
                  <a:pt x="1316757" y="906323"/>
                </a:moveTo>
                <a:cubicBezTo>
                  <a:pt x="1303087" y="907938"/>
                  <a:pt x="1289740" y="909983"/>
                  <a:pt x="1287480" y="923115"/>
                </a:cubicBezTo>
                <a:cubicBezTo>
                  <a:pt x="1297276" y="924405"/>
                  <a:pt x="1295230" y="937536"/>
                  <a:pt x="1308361" y="935599"/>
                </a:cubicBezTo>
                <a:cubicBezTo>
                  <a:pt x="1308899" y="919132"/>
                  <a:pt x="1326552" y="922791"/>
                  <a:pt x="1316757" y="906323"/>
                </a:cubicBezTo>
                <a:close/>
                <a:moveTo>
                  <a:pt x="1780226" y="873065"/>
                </a:moveTo>
                <a:cubicBezTo>
                  <a:pt x="1803046" y="870912"/>
                  <a:pt x="1818976" y="875972"/>
                  <a:pt x="1830277" y="885551"/>
                </a:cubicBezTo>
                <a:cubicBezTo>
                  <a:pt x="1825541" y="893408"/>
                  <a:pt x="1814132" y="894378"/>
                  <a:pt x="1809396" y="902342"/>
                </a:cubicBezTo>
                <a:cubicBezTo>
                  <a:pt x="1801861" y="893085"/>
                  <a:pt x="1783564" y="894592"/>
                  <a:pt x="1776029" y="885551"/>
                </a:cubicBezTo>
                <a:cubicBezTo>
                  <a:pt x="1778182" y="882214"/>
                  <a:pt x="1780334" y="878770"/>
                  <a:pt x="1780226" y="873065"/>
                </a:cubicBezTo>
                <a:close/>
                <a:moveTo>
                  <a:pt x="1979538" y="861132"/>
                </a:moveTo>
                <a:cubicBezTo>
                  <a:pt x="1988795" y="860338"/>
                  <a:pt x="1996357" y="863486"/>
                  <a:pt x="1997433" y="877155"/>
                </a:cubicBezTo>
                <a:cubicBezTo>
                  <a:pt x="1945769" y="882000"/>
                  <a:pt x="1890875" y="898574"/>
                  <a:pt x="1838672" y="889641"/>
                </a:cubicBezTo>
                <a:cubicBezTo>
                  <a:pt x="1844376" y="880061"/>
                  <a:pt x="1855894" y="876294"/>
                  <a:pt x="1863750" y="868760"/>
                </a:cubicBezTo>
                <a:cubicBezTo>
                  <a:pt x="1884523" y="866069"/>
                  <a:pt x="1881510" y="866715"/>
                  <a:pt x="1897117" y="872957"/>
                </a:cubicBezTo>
                <a:cubicBezTo>
                  <a:pt x="1910572" y="866929"/>
                  <a:pt x="1932205" y="868976"/>
                  <a:pt x="1951473" y="868760"/>
                </a:cubicBezTo>
                <a:cubicBezTo>
                  <a:pt x="1959329" y="866661"/>
                  <a:pt x="1970281" y="861925"/>
                  <a:pt x="1979538" y="861132"/>
                </a:cubicBezTo>
                <a:close/>
                <a:moveTo>
                  <a:pt x="2022297" y="847879"/>
                </a:moveTo>
                <a:cubicBezTo>
                  <a:pt x="2035644" y="844219"/>
                  <a:pt x="2030908" y="858750"/>
                  <a:pt x="2038982" y="860364"/>
                </a:cubicBezTo>
                <a:cubicBezTo>
                  <a:pt x="2053942" y="861441"/>
                  <a:pt x="2054372" y="847879"/>
                  <a:pt x="2068149" y="847879"/>
                </a:cubicBezTo>
                <a:cubicBezTo>
                  <a:pt x="2083218" y="859288"/>
                  <a:pt x="2069549" y="868437"/>
                  <a:pt x="2064059" y="881245"/>
                </a:cubicBezTo>
                <a:cubicBezTo>
                  <a:pt x="2047053" y="881783"/>
                  <a:pt x="2029833" y="882213"/>
                  <a:pt x="2018100" y="877154"/>
                </a:cubicBezTo>
                <a:cubicBezTo>
                  <a:pt x="2018100" y="866068"/>
                  <a:pt x="2016591" y="853368"/>
                  <a:pt x="2022297" y="847879"/>
                </a:cubicBezTo>
                <a:close/>
                <a:moveTo>
                  <a:pt x="1120326" y="801811"/>
                </a:moveTo>
                <a:cubicBezTo>
                  <a:pt x="1093955" y="800519"/>
                  <a:pt x="1085559" y="817096"/>
                  <a:pt x="1057682" y="814405"/>
                </a:cubicBezTo>
                <a:cubicBezTo>
                  <a:pt x="1058544" y="826351"/>
                  <a:pt x="1041538" y="835070"/>
                  <a:pt x="1041000" y="847878"/>
                </a:cubicBezTo>
                <a:cubicBezTo>
                  <a:pt x="1040462" y="863915"/>
                  <a:pt x="1047134" y="868759"/>
                  <a:pt x="1057682" y="881245"/>
                </a:cubicBezTo>
                <a:cubicBezTo>
                  <a:pt x="1083944" y="878768"/>
                  <a:pt x="1095893" y="890394"/>
                  <a:pt x="1107840" y="902126"/>
                </a:cubicBezTo>
                <a:cubicBezTo>
                  <a:pt x="1105042" y="917409"/>
                  <a:pt x="1116881" y="918055"/>
                  <a:pt x="1116127" y="931294"/>
                </a:cubicBezTo>
                <a:cubicBezTo>
                  <a:pt x="1128721" y="935385"/>
                  <a:pt x="1141099" y="939797"/>
                  <a:pt x="1153799" y="943780"/>
                </a:cubicBezTo>
                <a:cubicBezTo>
                  <a:pt x="1161656" y="895882"/>
                  <a:pt x="1136147" y="859934"/>
                  <a:pt x="1153799" y="826889"/>
                </a:cubicBezTo>
                <a:cubicBezTo>
                  <a:pt x="1139591" y="821615"/>
                  <a:pt x="1137870" y="803748"/>
                  <a:pt x="1120326" y="801811"/>
                </a:cubicBezTo>
                <a:close/>
                <a:moveTo>
                  <a:pt x="47325" y="781146"/>
                </a:moveTo>
                <a:cubicBezTo>
                  <a:pt x="50016" y="793738"/>
                  <a:pt x="53889" y="805148"/>
                  <a:pt x="68098" y="806224"/>
                </a:cubicBezTo>
                <a:cubicBezTo>
                  <a:pt x="66913" y="792124"/>
                  <a:pt x="63038" y="780608"/>
                  <a:pt x="47325" y="781146"/>
                </a:cubicBezTo>
                <a:close/>
                <a:moveTo>
                  <a:pt x="481411" y="768552"/>
                </a:moveTo>
                <a:cubicBezTo>
                  <a:pt x="460638" y="764462"/>
                  <a:pt x="464943" y="785451"/>
                  <a:pt x="452243" y="789433"/>
                </a:cubicBezTo>
                <a:cubicBezTo>
                  <a:pt x="416831" y="790293"/>
                  <a:pt x="400364" y="809991"/>
                  <a:pt x="385403" y="831195"/>
                </a:cubicBezTo>
                <a:cubicBezTo>
                  <a:pt x="399826" y="841528"/>
                  <a:pt x="411019" y="832701"/>
                  <a:pt x="427271" y="843789"/>
                </a:cubicBezTo>
                <a:cubicBezTo>
                  <a:pt x="444170" y="832917"/>
                  <a:pt x="472155" y="833025"/>
                  <a:pt x="485716" y="818709"/>
                </a:cubicBezTo>
                <a:cubicBezTo>
                  <a:pt x="482379" y="804180"/>
                  <a:pt x="490345" y="801057"/>
                  <a:pt x="494005" y="793630"/>
                </a:cubicBezTo>
                <a:cubicBezTo>
                  <a:pt x="472047" y="791693"/>
                  <a:pt x="472047" y="784373"/>
                  <a:pt x="481411" y="768552"/>
                </a:cubicBezTo>
                <a:close/>
                <a:moveTo>
                  <a:pt x="14604" y="713766"/>
                </a:moveTo>
                <a:cubicBezTo>
                  <a:pt x="16703" y="720063"/>
                  <a:pt x="14389" y="721920"/>
                  <a:pt x="10621" y="722310"/>
                </a:cubicBezTo>
                <a:lnTo>
                  <a:pt x="0" y="722096"/>
                </a:lnTo>
                <a:lnTo>
                  <a:pt x="0" y="716060"/>
                </a:lnTo>
                <a:lnTo>
                  <a:pt x="652" y="716107"/>
                </a:lnTo>
                <a:cubicBezTo>
                  <a:pt x="3760" y="715139"/>
                  <a:pt x="8038" y="712690"/>
                  <a:pt x="14604" y="713766"/>
                </a:cubicBezTo>
                <a:close/>
                <a:moveTo>
                  <a:pt x="594320" y="668453"/>
                </a:moveTo>
                <a:cubicBezTo>
                  <a:pt x="582480" y="667807"/>
                  <a:pt x="584525" y="681047"/>
                  <a:pt x="573439" y="680939"/>
                </a:cubicBezTo>
                <a:cubicBezTo>
                  <a:pt x="559014" y="684598"/>
                  <a:pt x="544486" y="688149"/>
                  <a:pt x="535875" y="697621"/>
                </a:cubicBezTo>
                <a:cubicBezTo>
                  <a:pt x="552664" y="700205"/>
                  <a:pt x="542439" y="729911"/>
                  <a:pt x="569240" y="722701"/>
                </a:cubicBezTo>
                <a:cubicBezTo>
                  <a:pt x="569564" y="696652"/>
                  <a:pt x="597655" y="698159"/>
                  <a:pt x="594320" y="668453"/>
                </a:cubicBezTo>
                <a:close/>
                <a:moveTo>
                  <a:pt x="1312450" y="668347"/>
                </a:moveTo>
                <a:cubicBezTo>
                  <a:pt x="1321707" y="672436"/>
                  <a:pt x="1308791" y="689228"/>
                  <a:pt x="1299966" y="689228"/>
                </a:cubicBezTo>
                <a:cubicBezTo>
                  <a:pt x="1294690" y="672760"/>
                  <a:pt x="1312128" y="679110"/>
                  <a:pt x="1312450" y="668347"/>
                </a:cubicBezTo>
                <a:close/>
                <a:moveTo>
                  <a:pt x="1462816" y="639177"/>
                </a:moveTo>
                <a:cubicBezTo>
                  <a:pt x="1462386" y="649832"/>
                  <a:pt x="1456788" y="655322"/>
                  <a:pt x="1446132" y="655860"/>
                </a:cubicBezTo>
                <a:cubicBezTo>
                  <a:pt x="1446670" y="645205"/>
                  <a:pt x="1452161" y="639715"/>
                  <a:pt x="1462816" y="639177"/>
                </a:cubicBezTo>
                <a:close/>
                <a:moveTo>
                  <a:pt x="1667428" y="609902"/>
                </a:moveTo>
                <a:cubicBezTo>
                  <a:pt x="1678296" y="608718"/>
                  <a:pt x="1685400" y="611409"/>
                  <a:pt x="1684110" y="622386"/>
                </a:cubicBezTo>
                <a:cubicBezTo>
                  <a:pt x="1673239" y="623678"/>
                  <a:pt x="1666135" y="620987"/>
                  <a:pt x="1667428" y="609902"/>
                </a:cubicBezTo>
                <a:close/>
                <a:moveTo>
                  <a:pt x="1567500" y="591987"/>
                </a:moveTo>
                <a:cubicBezTo>
                  <a:pt x="1570421" y="591321"/>
                  <a:pt x="1573112" y="591496"/>
                  <a:pt x="1575615" y="593218"/>
                </a:cubicBezTo>
                <a:cubicBezTo>
                  <a:pt x="1575076" y="610331"/>
                  <a:pt x="1574754" y="627445"/>
                  <a:pt x="1579704" y="639069"/>
                </a:cubicBezTo>
                <a:cubicBezTo>
                  <a:pt x="1572817" y="646067"/>
                  <a:pt x="1555272" y="642406"/>
                  <a:pt x="1542140" y="643268"/>
                </a:cubicBezTo>
                <a:cubicBezTo>
                  <a:pt x="1534605" y="628951"/>
                  <a:pt x="1528363" y="619588"/>
                  <a:pt x="1533853" y="601614"/>
                </a:cubicBezTo>
                <a:cubicBezTo>
                  <a:pt x="1547899" y="603551"/>
                  <a:pt x="1558737" y="593985"/>
                  <a:pt x="1567500" y="591987"/>
                </a:cubicBezTo>
                <a:close/>
                <a:moveTo>
                  <a:pt x="1299966" y="580732"/>
                </a:moveTo>
                <a:cubicBezTo>
                  <a:pt x="1304163" y="604411"/>
                  <a:pt x="1292215" y="611944"/>
                  <a:pt x="1283282" y="622493"/>
                </a:cubicBezTo>
                <a:cubicBezTo>
                  <a:pt x="1284466" y="629920"/>
                  <a:pt x="1279407" y="631104"/>
                  <a:pt x="1279191" y="626691"/>
                </a:cubicBezTo>
                <a:cubicBezTo>
                  <a:pt x="1271656" y="611622"/>
                  <a:pt x="1274241" y="575780"/>
                  <a:pt x="1299966" y="580732"/>
                </a:cubicBezTo>
                <a:close/>
                <a:moveTo>
                  <a:pt x="1208155" y="580732"/>
                </a:moveTo>
                <a:cubicBezTo>
                  <a:pt x="1215149" y="580732"/>
                  <a:pt x="1222039" y="580732"/>
                  <a:pt x="1229036" y="580732"/>
                </a:cubicBezTo>
                <a:cubicBezTo>
                  <a:pt x="1229036" y="587728"/>
                  <a:pt x="1229036" y="594724"/>
                  <a:pt x="1229036" y="601612"/>
                </a:cubicBezTo>
                <a:cubicBezTo>
                  <a:pt x="1212136" y="604519"/>
                  <a:pt x="1205140" y="597523"/>
                  <a:pt x="1208155" y="580732"/>
                </a:cubicBezTo>
                <a:close/>
                <a:moveTo>
                  <a:pt x="544162" y="576535"/>
                </a:moveTo>
                <a:cubicBezTo>
                  <a:pt x="564827" y="576104"/>
                  <a:pt x="564721" y="580626"/>
                  <a:pt x="581726" y="576535"/>
                </a:cubicBezTo>
                <a:cubicBezTo>
                  <a:pt x="581726" y="591820"/>
                  <a:pt x="581726" y="607211"/>
                  <a:pt x="581726" y="622496"/>
                </a:cubicBezTo>
                <a:cubicBezTo>
                  <a:pt x="547822" y="629922"/>
                  <a:pt x="542764" y="608503"/>
                  <a:pt x="527479" y="597416"/>
                </a:cubicBezTo>
                <a:cubicBezTo>
                  <a:pt x="533721" y="591173"/>
                  <a:pt x="539965" y="584931"/>
                  <a:pt x="544162" y="576535"/>
                </a:cubicBezTo>
                <a:close/>
                <a:moveTo>
                  <a:pt x="1880623" y="553258"/>
                </a:moveTo>
                <a:cubicBezTo>
                  <a:pt x="1890309" y="553258"/>
                  <a:pt x="1899216" y="554738"/>
                  <a:pt x="1909603" y="559743"/>
                </a:cubicBezTo>
                <a:cubicBezTo>
                  <a:pt x="1906158" y="571583"/>
                  <a:pt x="1915523" y="570614"/>
                  <a:pt x="1913801" y="580624"/>
                </a:cubicBezTo>
                <a:cubicBezTo>
                  <a:pt x="1916706" y="591926"/>
                  <a:pt x="1905191" y="588697"/>
                  <a:pt x="1901315" y="593216"/>
                </a:cubicBezTo>
                <a:cubicBezTo>
                  <a:pt x="1904222" y="611406"/>
                  <a:pt x="1889261" y="611730"/>
                  <a:pt x="1888829" y="626583"/>
                </a:cubicBezTo>
                <a:cubicBezTo>
                  <a:pt x="1889691" y="639607"/>
                  <a:pt x="1909603" y="633579"/>
                  <a:pt x="1922196" y="634870"/>
                </a:cubicBezTo>
                <a:cubicBezTo>
                  <a:pt x="1921873" y="640791"/>
                  <a:pt x="1921550" y="646711"/>
                  <a:pt x="1926393" y="647356"/>
                </a:cubicBezTo>
                <a:cubicBezTo>
                  <a:pt x="1913263" y="668345"/>
                  <a:pt x="1883771" y="645849"/>
                  <a:pt x="1872148" y="639069"/>
                </a:cubicBezTo>
                <a:cubicBezTo>
                  <a:pt x="1840933" y="642620"/>
                  <a:pt x="1826832" y="663393"/>
                  <a:pt x="1801108" y="672542"/>
                </a:cubicBezTo>
                <a:cubicBezTo>
                  <a:pt x="1807244" y="691486"/>
                  <a:pt x="1852557" y="671252"/>
                  <a:pt x="1859554" y="689226"/>
                </a:cubicBezTo>
                <a:cubicBezTo>
                  <a:pt x="1881618" y="688687"/>
                  <a:pt x="1886462" y="683522"/>
                  <a:pt x="1897117" y="697621"/>
                </a:cubicBezTo>
                <a:cubicBezTo>
                  <a:pt x="1898194" y="718071"/>
                  <a:pt x="1878603" y="717965"/>
                  <a:pt x="1863750" y="722701"/>
                </a:cubicBezTo>
                <a:cubicBezTo>
                  <a:pt x="1856862" y="731203"/>
                  <a:pt x="1844592" y="734216"/>
                  <a:pt x="1842869" y="747779"/>
                </a:cubicBezTo>
                <a:cubicBezTo>
                  <a:pt x="1834367" y="746595"/>
                  <a:pt x="1834691" y="736585"/>
                  <a:pt x="1826186" y="735293"/>
                </a:cubicBezTo>
                <a:cubicBezTo>
                  <a:pt x="1816715" y="738308"/>
                  <a:pt x="1793681" y="727758"/>
                  <a:pt x="1797018" y="743581"/>
                </a:cubicBezTo>
                <a:cubicBezTo>
                  <a:pt x="1788299" y="738414"/>
                  <a:pt x="1780765" y="732064"/>
                  <a:pt x="1772046" y="726898"/>
                </a:cubicBezTo>
                <a:cubicBezTo>
                  <a:pt x="1766772" y="727866"/>
                  <a:pt x="1766558" y="739384"/>
                  <a:pt x="1772046" y="739490"/>
                </a:cubicBezTo>
                <a:cubicBezTo>
                  <a:pt x="1744602" y="762202"/>
                  <a:pt x="1744277" y="812036"/>
                  <a:pt x="1717692" y="835500"/>
                </a:cubicBezTo>
                <a:cubicBezTo>
                  <a:pt x="1705098" y="835500"/>
                  <a:pt x="1692614" y="835500"/>
                  <a:pt x="1680128" y="835500"/>
                </a:cubicBezTo>
                <a:cubicBezTo>
                  <a:pt x="1678083" y="848632"/>
                  <a:pt x="1687662" y="850245"/>
                  <a:pt x="1684325" y="864669"/>
                </a:cubicBezTo>
                <a:cubicBezTo>
                  <a:pt x="1676038" y="852399"/>
                  <a:pt x="1656556" y="859934"/>
                  <a:pt x="1650852" y="873064"/>
                </a:cubicBezTo>
                <a:cubicBezTo>
                  <a:pt x="1631477" y="868973"/>
                  <a:pt x="1625666" y="878446"/>
                  <a:pt x="1613287" y="881351"/>
                </a:cubicBezTo>
                <a:cubicBezTo>
                  <a:pt x="1601232" y="882213"/>
                  <a:pt x="1591976" y="880276"/>
                  <a:pt x="1588209" y="873064"/>
                </a:cubicBezTo>
                <a:cubicBezTo>
                  <a:pt x="1573354" y="878446"/>
                  <a:pt x="1572924" y="882427"/>
                  <a:pt x="1554734" y="877154"/>
                </a:cubicBezTo>
                <a:cubicBezTo>
                  <a:pt x="1548706" y="869297"/>
                  <a:pt x="1554627" y="849492"/>
                  <a:pt x="1546339" y="843788"/>
                </a:cubicBezTo>
                <a:cubicBezTo>
                  <a:pt x="1552689" y="825705"/>
                  <a:pt x="1575077" y="823446"/>
                  <a:pt x="1588209" y="822908"/>
                </a:cubicBezTo>
                <a:cubicBezTo>
                  <a:pt x="1589501" y="813220"/>
                  <a:pt x="1587455" y="806870"/>
                  <a:pt x="1584010" y="802027"/>
                </a:cubicBezTo>
                <a:cubicBezTo>
                  <a:pt x="1571848" y="806762"/>
                  <a:pt x="1575939" y="824844"/>
                  <a:pt x="1558932" y="814619"/>
                </a:cubicBezTo>
                <a:cubicBezTo>
                  <a:pt x="1552905" y="821077"/>
                  <a:pt x="1545155" y="825813"/>
                  <a:pt x="1542248" y="835500"/>
                </a:cubicBezTo>
                <a:cubicBezTo>
                  <a:pt x="1503715" y="840559"/>
                  <a:pt x="1496075" y="814943"/>
                  <a:pt x="1454635" y="822908"/>
                </a:cubicBezTo>
                <a:cubicBezTo>
                  <a:pt x="1447639" y="807623"/>
                  <a:pt x="1433538" y="799442"/>
                  <a:pt x="1421269" y="789433"/>
                </a:cubicBezTo>
                <a:cubicBezTo>
                  <a:pt x="1415886" y="771135"/>
                  <a:pt x="1403187" y="760157"/>
                  <a:pt x="1396190" y="743581"/>
                </a:cubicBezTo>
                <a:cubicBezTo>
                  <a:pt x="1389624" y="732064"/>
                  <a:pt x="1372296" y="731203"/>
                  <a:pt x="1375201" y="710215"/>
                </a:cubicBezTo>
                <a:cubicBezTo>
                  <a:pt x="1382197" y="704618"/>
                  <a:pt x="1389194" y="699129"/>
                  <a:pt x="1404478" y="701820"/>
                </a:cubicBezTo>
                <a:cubicBezTo>
                  <a:pt x="1415026" y="691594"/>
                  <a:pt x="1395652" y="692993"/>
                  <a:pt x="1400387" y="676740"/>
                </a:cubicBezTo>
                <a:cubicBezTo>
                  <a:pt x="1396728" y="663393"/>
                  <a:pt x="1414166" y="671036"/>
                  <a:pt x="1412873" y="660058"/>
                </a:cubicBezTo>
                <a:cubicBezTo>
                  <a:pt x="1406524" y="644127"/>
                  <a:pt x="1387903" y="640468"/>
                  <a:pt x="1379506" y="626691"/>
                </a:cubicBezTo>
                <a:cubicBezTo>
                  <a:pt x="1375955" y="628844"/>
                  <a:pt x="1372618" y="630996"/>
                  <a:pt x="1366806" y="630780"/>
                </a:cubicBezTo>
                <a:cubicBezTo>
                  <a:pt x="1366806" y="625184"/>
                  <a:pt x="1366806" y="619587"/>
                  <a:pt x="1366806" y="614097"/>
                </a:cubicBezTo>
                <a:cubicBezTo>
                  <a:pt x="1376601" y="612698"/>
                  <a:pt x="1382521" y="607425"/>
                  <a:pt x="1396082" y="609900"/>
                </a:cubicBezTo>
                <a:cubicBezTo>
                  <a:pt x="1404586" y="619479"/>
                  <a:pt x="1404909" y="637239"/>
                  <a:pt x="1421160" y="639069"/>
                </a:cubicBezTo>
                <a:cubicBezTo>
                  <a:pt x="1408676" y="659520"/>
                  <a:pt x="1435477" y="659088"/>
                  <a:pt x="1433646" y="680831"/>
                </a:cubicBezTo>
                <a:cubicBezTo>
                  <a:pt x="1451836" y="685136"/>
                  <a:pt x="1452914" y="672220"/>
                  <a:pt x="1462924" y="668345"/>
                </a:cubicBezTo>
                <a:cubicBezTo>
                  <a:pt x="1487786" y="667054"/>
                  <a:pt x="1508237" y="670283"/>
                  <a:pt x="1508883" y="693423"/>
                </a:cubicBezTo>
                <a:cubicBezTo>
                  <a:pt x="1525890" y="713658"/>
                  <a:pt x="1555488" y="720548"/>
                  <a:pt x="1579813" y="722593"/>
                </a:cubicBezTo>
                <a:cubicBezTo>
                  <a:pt x="1593591" y="715488"/>
                  <a:pt x="1601124" y="702250"/>
                  <a:pt x="1600693" y="680831"/>
                </a:cubicBezTo>
                <a:cubicBezTo>
                  <a:pt x="1614148" y="677064"/>
                  <a:pt x="1606613" y="694499"/>
                  <a:pt x="1613287" y="697514"/>
                </a:cubicBezTo>
                <a:cubicBezTo>
                  <a:pt x="1628464" y="696008"/>
                  <a:pt x="1628787" y="679646"/>
                  <a:pt x="1642563" y="676633"/>
                </a:cubicBezTo>
                <a:cubicBezTo>
                  <a:pt x="1636859" y="666946"/>
                  <a:pt x="1630617" y="657905"/>
                  <a:pt x="1621574" y="651555"/>
                </a:cubicBezTo>
                <a:cubicBezTo>
                  <a:pt x="1619638" y="638423"/>
                  <a:pt x="1626742" y="634440"/>
                  <a:pt x="1634060" y="630674"/>
                </a:cubicBezTo>
                <a:cubicBezTo>
                  <a:pt x="1634491" y="616358"/>
                  <a:pt x="1608658" y="628197"/>
                  <a:pt x="1609090" y="613989"/>
                </a:cubicBezTo>
                <a:cubicBezTo>
                  <a:pt x="1606291" y="597307"/>
                  <a:pt x="1624911" y="602043"/>
                  <a:pt x="1638258" y="601505"/>
                </a:cubicBezTo>
                <a:cubicBezTo>
                  <a:pt x="1641811" y="606348"/>
                  <a:pt x="1643748" y="612698"/>
                  <a:pt x="1642455" y="622386"/>
                </a:cubicBezTo>
                <a:cubicBezTo>
                  <a:pt x="1652358" y="627767"/>
                  <a:pt x="1654295" y="641114"/>
                  <a:pt x="1659140" y="651661"/>
                </a:cubicBezTo>
                <a:cubicBezTo>
                  <a:pt x="1667428" y="647464"/>
                  <a:pt x="1676899" y="644451"/>
                  <a:pt x="1680020" y="634978"/>
                </a:cubicBezTo>
                <a:cubicBezTo>
                  <a:pt x="1699932" y="636808"/>
                  <a:pt x="1711234" y="630028"/>
                  <a:pt x="1721781" y="622386"/>
                </a:cubicBezTo>
                <a:cubicBezTo>
                  <a:pt x="1721781" y="594508"/>
                  <a:pt x="1742016" y="586866"/>
                  <a:pt x="1759347" y="576426"/>
                </a:cubicBezTo>
                <a:cubicBezTo>
                  <a:pt x="1776460" y="573197"/>
                  <a:pt x="1780765" y="582885"/>
                  <a:pt x="1796910" y="580624"/>
                </a:cubicBezTo>
                <a:cubicBezTo>
                  <a:pt x="1807352" y="581378"/>
                  <a:pt x="1810041" y="574274"/>
                  <a:pt x="1813594" y="568138"/>
                </a:cubicBezTo>
                <a:cubicBezTo>
                  <a:pt x="1830061" y="569214"/>
                  <a:pt x="1842547" y="566523"/>
                  <a:pt x="1846961" y="555652"/>
                </a:cubicBezTo>
                <a:cubicBezTo>
                  <a:pt x="1860468" y="554738"/>
                  <a:pt x="1870935" y="553258"/>
                  <a:pt x="1880623" y="553258"/>
                </a:cubicBezTo>
                <a:close/>
                <a:moveTo>
                  <a:pt x="1308360" y="526486"/>
                </a:moveTo>
                <a:cubicBezTo>
                  <a:pt x="1315573" y="533696"/>
                  <a:pt x="1312988" y="552210"/>
                  <a:pt x="1304271" y="555654"/>
                </a:cubicBezTo>
                <a:cubicBezTo>
                  <a:pt x="1287802" y="557162"/>
                  <a:pt x="1295552" y="522288"/>
                  <a:pt x="1308360" y="526486"/>
                </a:cubicBezTo>
                <a:close/>
                <a:moveTo>
                  <a:pt x="485715" y="488814"/>
                </a:moveTo>
                <a:cubicBezTo>
                  <a:pt x="510687" y="488814"/>
                  <a:pt x="519082" y="505605"/>
                  <a:pt x="527478" y="522181"/>
                </a:cubicBezTo>
                <a:cubicBezTo>
                  <a:pt x="502936" y="524548"/>
                  <a:pt x="494111" y="511093"/>
                  <a:pt x="481517" y="501406"/>
                </a:cubicBezTo>
                <a:cubicBezTo>
                  <a:pt x="480335" y="494626"/>
                  <a:pt x="485501" y="494196"/>
                  <a:pt x="485715" y="488814"/>
                </a:cubicBezTo>
                <a:close/>
                <a:moveTo>
                  <a:pt x="1308360" y="480527"/>
                </a:moveTo>
                <a:cubicBezTo>
                  <a:pt x="1321707" y="476974"/>
                  <a:pt x="1321276" y="487091"/>
                  <a:pt x="1329241" y="488921"/>
                </a:cubicBezTo>
                <a:cubicBezTo>
                  <a:pt x="1333546" y="507111"/>
                  <a:pt x="1320630" y="508188"/>
                  <a:pt x="1316755" y="518089"/>
                </a:cubicBezTo>
                <a:cubicBezTo>
                  <a:pt x="1302872" y="516582"/>
                  <a:pt x="1310189" y="493979"/>
                  <a:pt x="1308360" y="480527"/>
                </a:cubicBezTo>
                <a:close/>
                <a:moveTo>
                  <a:pt x="832295" y="463735"/>
                </a:moveTo>
                <a:cubicBezTo>
                  <a:pt x="843813" y="466102"/>
                  <a:pt x="855761" y="468148"/>
                  <a:pt x="853176" y="484616"/>
                </a:cubicBezTo>
                <a:cubicBezTo>
                  <a:pt x="847796" y="490320"/>
                  <a:pt x="835094" y="488813"/>
                  <a:pt x="824008" y="488813"/>
                </a:cubicBezTo>
                <a:cubicBezTo>
                  <a:pt x="825407" y="479018"/>
                  <a:pt x="828960" y="471592"/>
                  <a:pt x="832295" y="463735"/>
                </a:cubicBezTo>
                <a:close/>
                <a:moveTo>
                  <a:pt x="1717476" y="455446"/>
                </a:moveTo>
                <a:cubicBezTo>
                  <a:pt x="1739433" y="458567"/>
                  <a:pt x="1750196" y="472882"/>
                  <a:pt x="1759237" y="488920"/>
                </a:cubicBezTo>
                <a:cubicBezTo>
                  <a:pt x="1759453" y="520456"/>
                  <a:pt x="1747936" y="552425"/>
                  <a:pt x="1721673" y="555762"/>
                </a:cubicBezTo>
                <a:cubicBezTo>
                  <a:pt x="1707250" y="557590"/>
                  <a:pt x="1708865" y="551240"/>
                  <a:pt x="1700792" y="547473"/>
                </a:cubicBezTo>
                <a:cubicBezTo>
                  <a:pt x="1684971" y="539724"/>
                  <a:pt x="1673883" y="538324"/>
                  <a:pt x="1671624" y="514108"/>
                </a:cubicBezTo>
                <a:cubicBezTo>
                  <a:pt x="1663228" y="514108"/>
                  <a:pt x="1654942" y="514108"/>
                  <a:pt x="1646438" y="514108"/>
                </a:cubicBezTo>
                <a:cubicBezTo>
                  <a:pt x="1643639" y="504419"/>
                  <a:pt x="1635889" y="499683"/>
                  <a:pt x="1629863" y="493225"/>
                </a:cubicBezTo>
                <a:cubicBezTo>
                  <a:pt x="1625664" y="472022"/>
                  <a:pt x="1640302" y="470085"/>
                  <a:pt x="1646438" y="459644"/>
                </a:cubicBezTo>
                <a:cubicBezTo>
                  <a:pt x="1662475" y="458998"/>
                  <a:pt x="1666565" y="470085"/>
                  <a:pt x="1679911" y="472130"/>
                </a:cubicBezTo>
                <a:cubicBezTo>
                  <a:pt x="1696595" y="470730"/>
                  <a:pt x="1698855" y="454908"/>
                  <a:pt x="1717476" y="455446"/>
                </a:cubicBezTo>
                <a:close/>
                <a:moveTo>
                  <a:pt x="1308360" y="447158"/>
                </a:moveTo>
                <a:cubicBezTo>
                  <a:pt x="1315034" y="467717"/>
                  <a:pt x="1293938" y="473207"/>
                  <a:pt x="1283282" y="463842"/>
                </a:cubicBezTo>
                <a:cubicBezTo>
                  <a:pt x="1282852" y="449419"/>
                  <a:pt x="1291785" y="444361"/>
                  <a:pt x="1308360" y="447158"/>
                </a:cubicBezTo>
                <a:close/>
                <a:moveTo>
                  <a:pt x="828099" y="434457"/>
                </a:moveTo>
                <a:cubicBezTo>
                  <a:pt x="832297" y="461042"/>
                  <a:pt x="819057" y="469977"/>
                  <a:pt x="794732" y="467931"/>
                </a:cubicBezTo>
                <a:cubicBezTo>
                  <a:pt x="803343" y="454262"/>
                  <a:pt x="802483" y="431120"/>
                  <a:pt x="828099" y="434457"/>
                </a:cubicBezTo>
                <a:close/>
                <a:moveTo>
                  <a:pt x="1016190" y="376645"/>
                </a:moveTo>
                <a:cubicBezTo>
                  <a:pt x="1029294" y="379215"/>
                  <a:pt x="1041644" y="388553"/>
                  <a:pt x="1041106" y="401092"/>
                </a:cubicBezTo>
                <a:cubicBezTo>
                  <a:pt x="1038523" y="416483"/>
                  <a:pt x="1028192" y="424340"/>
                  <a:pt x="1007741" y="421973"/>
                </a:cubicBezTo>
                <a:cubicBezTo>
                  <a:pt x="997193" y="415837"/>
                  <a:pt x="990411" y="405828"/>
                  <a:pt x="986752" y="392803"/>
                </a:cubicBezTo>
                <a:cubicBezTo>
                  <a:pt x="989228" y="378273"/>
                  <a:pt x="1003085" y="374075"/>
                  <a:pt x="1016190" y="376645"/>
                </a:cubicBezTo>
                <a:close/>
                <a:moveTo>
                  <a:pt x="360323" y="342753"/>
                </a:moveTo>
                <a:cubicBezTo>
                  <a:pt x="395519" y="336727"/>
                  <a:pt x="435774" y="346412"/>
                  <a:pt x="456333" y="359436"/>
                </a:cubicBezTo>
                <a:cubicBezTo>
                  <a:pt x="462145" y="376012"/>
                  <a:pt x="474845" y="385485"/>
                  <a:pt x="481411" y="401198"/>
                </a:cubicBezTo>
                <a:cubicBezTo>
                  <a:pt x="481411" y="417882"/>
                  <a:pt x="481411" y="434565"/>
                  <a:pt x="481411" y="451249"/>
                </a:cubicBezTo>
                <a:cubicBezTo>
                  <a:pt x="482595" y="458567"/>
                  <a:pt x="488730" y="460720"/>
                  <a:pt x="498203" y="459643"/>
                </a:cubicBezTo>
                <a:cubicBezTo>
                  <a:pt x="488191" y="469008"/>
                  <a:pt x="468065" y="468470"/>
                  <a:pt x="452242" y="472129"/>
                </a:cubicBezTo>
                <a:cubicBezTo>
                  <a:pt x="447184" y="489565"/>
                  <a:pt x="442016" y="498714"/>
                  <a:pt x="452242" y="513891"/>
                </a:cubicBezTo>
                <a:cubicBezTo>
                  <a:pt x="449875" y="535094"/>
                  <a:pt x="446107" y="555115"/>
                  <a:pt x="435560" y="568139"/>
                </a:cubicBezTo>
                <a:cubicBezTo>
                  <a:pt x="423396" y="559742"/>
                  <a:pt x="410480" y="570830"/>
                  <a:pt x="397996" y="568139"/>
                </a:cubicBezTo>
                <a:cubicBezTo>
                  <a:pt x="387446" y="565878"/>
                  <a:pt x="384433" y="555761"/>
                  <a:pt x="372917" y="555653"/>
                </a:cubicBezTo>
                <a:cubicBezTo>
                  <a:pt x="376253" y="541230"/>
                  <a:pt x="366781" y="539616"/>
                  <a:pt x="368718" y="526485"/>
                </a:cubicBezTo>
                <a:cubicBezTo>
                  <a:pt x="354295" y="529821"/>
                  <a:pt x="352681" y="520241"/>
                  <a:pt x="339550" y="522286"/>
                </a:cubicBezTo>
                <a:cubicBezTo>
                  <a:pt x="341809" y="513675"/>
                  <a:pt x="333630" y="513353"/>
                  <a:pt x="331154" y="509694"/>
                </a:cubicBezTo>
                <a:cubicBezTo>
                  <a:pt x="328895" y="506249"/>
                  <a:pt x="329647" y="501191"/>
                  <a:pt x="326957" y="497208"/>
                </a:cubicBezTo>
                <a:cubicBezTo>
                  <a:pt x="322329" y="490104"/>
                  <a:pt x="311781" y="484184"/>
                  <a:pt x="310273" y="476327"/>
                </a:cubicBezTo>
                <a:cubicBezTo>
                  <a:pt x="309090" y="470299"/>
                  <a:pt x="319638" y="463088"/>
                  <a:pt x="314472" y="455446"/>
                </a:cubicBezTo>
                <a:cubicBezTo>
                  <a:pt x="310811" y="442100"/>
                  <a:pt x="328249" y="449742"/>
                  <a:pt x="326957" y="438763"/>
                </a:cubicBezTo>
                <a:cubicBezTo>
                  <a:pt x="322545" y="395386"/>
                  <a:pt x="334383" y="368263"/>
                  <a:pt x="352035" y="346950"/>
                </a:cubicBezTo>
                <a:cubicBezTo>
                  <a:pt x="357310" y="350073"/>
                  <a:pt x="358925" y="343077"/>
                  <a:pt x="360323" y="342753"/>
                </a:cubicBezTo>
                <a:close/>
                <a:moveTo>
                  <a:pt x="1506366" y="333994"/>
                </a:moveTo>
                <a:cubicBezTo>
                  <a:pt x="1511142" y="333873"/>
                  <a:pt x="1517440" y="335273"/>
                  <a:pt x="1521367" y="334358"/>
                </a:cubicBezTo>
                <a:cubicBezTo>
                  <a:pt x="1520507" y="352549"/>
                  <a:pt x="1514049" y="341893"/>
                  <a:pt x="1500487" y="342753"/>
                </a:cubicBezTo>
                <a:cubicBezTo>
                  <a:pt x="1498334" y="335757"/>
                  <a:pt x="1501590" y="334115"/>
                  <a:pt x="1506366" y="333994"/>
                </a:cubicBezTo>
                <a:close/>
                <a:moveTo>
                  <a:pt x="995147" y="321766"/>
                </a:moveTo>
                <a:cubicBezTo>
                  <a:pt x="998698" y="326610"/>
                  <a:pt x="1000636" y="332960"/>
                  <a:pt x="999344" y="342647"/>
                </a:cubicBezTo>
                <a:cubicBezTo>
                  <a:pt x="976741" y="364818"/>
                  <a:pt x="959197" y="313048"/>
                  <a:pt x="995147" y="321766"/>
                </a:cubicBezTo>
                <a:close/>
                <a:moveTo>
                  <a:pt x="1421054" y="292597"/>
                </a:moveTo>
                <a:cubicBezTo>
                  <a:pt x="1430956" y="295180"/>
                  <a:pt x="1440536" y="298303"/>
                  <a:pt x="1441935" y="309280"/>
                </a:cubicBezTo>
                <a:cubicBezTo>
                  <a:pt x="1428373" y="310357"/>
                  <a:pt x="1421914" y="304329"/>
                  <a:pt x="1421054" y="292597"/>
                </a:cubicBezTo>
                <a:close/>
                <a:moveTo>
                  <a:pt x="1020225" y="271608"/>
                </a:moveTo>
                <a:cubicBezTo>
                  <a:pt x="1027545" y="272684"/>
                  <a:pt x="1029805" y="278820"/>
                  <a:pt x="1028621" y="288400"/>
                </a:cubicBezTo>
                <a:cubicBezTo>
                  <a:pt x="1019795" y="290230"/>
                  <a:pt x="1017534" y="285601"/>
                  <a:pt x="1011830" y="284202"/>
                </a:cubicBezTo>
                <a:cubicBezTo>
                  <a:pt x="1013337" y="278712"/>
                  <a:pt x="1019256" y="277636"/>
                  <a:pt x="1020225" y="271608"/>
                </a:cubicBezTo>
                <a:close/>
                <a:moveTo>
                  <a:pt x="1526104" y="253135"/>
                </a:moveTo>
                <a:cubicBezTo>
                  <a:pt x="1531407" y="252879"/>
                  <a:pt x="1536491" y="254655"/>
                  <a:pt x="1542142" y="259230"/>
                </a:cubicBezTo>
                <a:cubicBezTo>
                  <a:pt x="1539451" y="275914"/>
                  <a:pt x="1505546" y="293134"/>
                  <a:pt x="1508775" y="259230"/>
                </a:cubicBezTo>
                <a:cubicBezTo>
                  <a:pt x="1515287" y="255678"/>
                  <a:pt x="1520804" y="253391"/>
                  <a:pt x="1526104" y="253135"/>
                </a:cubicBezTo>
                <a:close/>
                <a:moveTo>
                  <a:pt x="1208155" y="188192"/>
                </a:moveTo>
                <a:cubicBezTo>
                  <a:pt x="1217410" y="206276"/>
                  <a:pt x="1206647" y="224251"/>
                  <a:pt x="1183183" y="221560"/>
                </a:cubicBezTo>
                <a:cubicBezTo>
                  <a:pt x="1169084" y="207137"/>
                  <a:pt x="1179740" y="183349"/>
                  <a:pt x="1208155" y="188192"/>
                </a:cubicBezTo>
                <a:close/>
                <a:moveTo>
                  <a:pt x="1124846" y="167095"/>
                </a:moveTo>
                <a:cubicBezTo>
                  <a:pt x="1133242" y="167095"/>
                  <a:pt x="1141530" y="167095"/>
                  <a:pt x="1149924" y="167095"/>
                </a:cubicBezTo>
                <a:cubicBezTo>
                  <a:pt x="1148202" y="177212"/>
                  <a:pt x="1157566" y="176136"/>
                  <a:pt x="1154121" y="187976"/>
                </a:cubicBezTo>
                <a:cubicBezTo>
                  <a:pt x="1155198" y="203045"/>
                  <a:pt x="1137654" y="199385"/>
                  <a:pt x="1137440" y="213054"/>
                </a:cubicBezTo>
                <a:cubicBezTo>
                  <a:pt x="1154229" y="222633"/>
                  <a:pt x="1173712" y="229630"/>
                  <a:pt x="1187596" y="242224"/>
                </a:cubicBezTo>
                <a:cubicBezTo>
                  <a:pt x="1200406" y="245345"/>
                  <a:pt x="1195561" y="230814"/>
                  <a:pt x="1208477" y="233935"/>
                </a:cubicBezTo>
                <a:cubicBezTo>
                  <a:pt x="1223868" y="236626"/>
                  <a:pt x="1229251" y="249328"/>
                  <a:pt x="1237753" y="259013"/>
                </a:cubicBezTo>
                <a:cubicBezTo>
                  <a:pt x="1263047" y="262889"/>
                  <a:pt x="1278439" y="276665"/>
                  <a:pt x="1304593" y="279894"/>
                </a:cubicBezTo>
                <a:cubicBezTo>
                  <a:pt x="1307608" y="292703"/>
                  <a:pt x="1297383" y="292164"/>
                  <a:pt x="1300396" y="304974"/>
                </a:cubicBezTo>
                <a:cubicBezTo>
                  <a:pt x="1308254" y="313261"/>
                  <a:pt x="1315035" y="312077"/>
                  <a:pt x="1325476" y="309172"/>
                </a:cubicBezTo>
                <a:cubicBezTo>
                  <a:pt x="1338607" y="307233"/>
                  <a:pt x="1336454" y="320474"/>
                  <a:pt x="1346358" y="321764"/>
                </a:cubicBezTo>
                <a:cubicBezTo>
                  <a:pt x="1371327" y="321764"/>
                  <a:pt x="1396406" y="321764"/>
                  <a:pt x="1421484" y="321764"/>
                </a:cubicBezTo>
                <a:cubicBezTo>
                  <a:pt x="1438491" y="322840"/>
                  <a:pt x="1442043" y="337371"/>
                  <a:pt x="1463246" y="334250"/>
                </a:cubicBezTo>
                <a:cubicBezTo>
                  <a:pt x="1465722" y="342967"/>
                  <a:pt x="1472073" y="347811"/>
                  <a:pt x="1475732" y="355239"/>
                </a:cubicBezTo>
                <a:cubicBezTo>
                  <a:pt x="1496613" y="355239"/>
                  <a:pt x="1517494" y="355239"/>
                  <a:pt x="1538376" y="355239"/>
                </a:cubicBezTo>
                <a:cubicBezTo>
                  <a:pt x="1537190" y="368908"/>
                  <a:pt x="1554520" y="364064"/>
                  <a:pt x="1555058" y="376012"/>
                </a:cubicBezTo>
                <a:cubicBezTo>
                  <a:pt x="1564853" y="378811"/>
                  <a:pt x="1566252" y="389897"/>
                  <a:pt x="1575939" y="392802"/>
                </a:cubicBezTo>
                <a:cubicBezTo>
                  <a:pt x="1571203" y="416912"/>
                  <a:pt x="1584550" y="423156"/>
                  <a:pt x="1588531" y="438655"/>
                </a:cubicBezTo>
                <a:cubicBezTo>
                  <a:pt x="1592192" y="454800"/>
                  <a:pt x="1578306" y="453508"/>
                  <a:pt x="1575939" y="463733"/>
                </a:cubicBezTo>
                <a:cubicBezTo>
                  <a:pt x="1571526" y="478910"/>
                  <a:pt x="1585411" y="512169"/>
                  <a:pt x="1567544" y="513890"/>
                </a:cubicBezTo>
                <a:cubicBezTo>
                  <a:pt x="1567328" y="520994"/>
                  <a:pt x="1570666" y="524761"/>
                  <a:pt x="1575939" y="526376"/>
                </a:cubicBezTo>
                <a:cubicBezTo>
                  <a:pt x="1574756" y="534879"/>
                  <a:pt x="1564745" y="534664"/>
                  <a:pt x="1559148" y="538862"/>
                </a:cubicBezTo>
                <a:cubicBezTo>
                  <a:pt x="1562701" y="543705"/>
                  <a:pt x="1564637" y="550056"/>
                  <a:pt x="1563345" y="559743"/>
                </a:cubicBezTo>
                <a:cubicBezTo>
                  <a:pt x="1550537" y="559959"/>
                  <a:pt x="1546986" y="551024"/>
                  <a:pt x="1538267" y="547257"/>
                </a:cubicBezTo>
                <a:cubicBezTo>
                  <a:pt x="1525997" y="555868"/>
                  <a:pt x="1516201" y="566953"/>
                  <a:pt x="1504900" y="576426"/>
                </a:cubicBezTo>
                <a:cubicBezTo>
                  <a:pt x="1497690" y="577933"/>
                  <a:pt x="1496935" y="573197"/>
                  <a:pt x="1496505" y="568138"/>
                </a:cubicBezTo>
                <a:cubicBezTo>
                  <a:pt x="1487894" y="569322"/>
                  <a:pt x="1488110" y="579331"/>
                  <a:pt x="1483913" y="584821"/>
                </a:cubicBezTo>
                <a:cubicBezTo>
                  <a:pt x="1476592" y="581054"/>
                  <a:pt x="1474763" y="571797"/>
                  <a:pt x="1475516" y="559743"/>
                </a:cubicBezTo>
                <a:cubicBezTo>
                  <a:pt x="1455173" y="548871"/>
                  <a:pt x="1455927" y="572443"/>
                  <a:pt x="1442151" y="563940"/>
                </a:cubicBezTo>
                <a:cubicBezTo>
                  <a:pt x="1443441" y="539078"/>
                  <a:pt x="1423745" y="534987"/>
                  <a:pt x="1421270" y="513890"/>
                </a:cubicBezTo>
                <a:cubicBezTo>
                  <a:pt x="1410074" y="513890"/>
                  <a:pt x="1398989" y="513890"/>
                  <a:pt x="1387903" y="513890"/>
                </a:cubicBezTo>
                <a:cubicBezTo>
                  <a:pt x="1353459" y="509586"/>
                  <a:pt x="1357873" y="452862"/>
                  <a:pt x="1321063" y="463733"/>
                </a:cubicBezTo>
                <a:cubicBezTo>
                  <a:pt x="1324076" y="446835"/>
                  <a:pt x="1334085" y="430474"/>
                  <a:pt x="1325260" y="413576"/>
                </a:cubicBezTo>
                <a:cubicBezTo>
                  <a:pt x="1332903" y="405934"/>
                  <a:pt x="1344526" y="402275"/>
                  <a:pt x="1341943" y="384407"/>
                </a:cubicBezTo>
                <a:cubicBezTo>
                  <a:pt x="1359703" y="379886"/>
                  <a:pt x="1369497" y="367401"/>
                  <a:pt x="1387903" y="363526"/>
                </a:cubicBezTo>
                <a:cubicBezTo>
                  <a:pt x="1388979" y="348565"/>
                  <a:pt x="1375310" y="348243"/>
                  <a:pt x="1375310" y="334250"/>
                </a:cubicBezTo>
                <a:cubicBezTo>
                  <a:pt x="1352815" y="338232"/>
                  <a:pt x="1313636" y="325423"/>
                  <a:pt x="1304379" y="342645"/>
                </a:cubicBezTo>
                <a:cubicBezTo>
                  <a:pt x="1299966" y="333066"/>
                  <a:pt x="1288127" y="331021"/>
                  <a:pt x="1283498" y="321764"/>
                </a:cubicBezTo>
                <a:cubicBezTo>
                  <a:pt x="1269721" y="334464"/>
                  <a:pt x="1250992" y="342107"/>
                  <a:pt x="1233341" y="351040"/>
                </a:cubicBezTo>
                <a:cubicBezTo>
                  <a:pt x="1230435" y="382900"/>
                  <a:pt x="1207615" y="394848"/>
                  <a:pt x="1208261" y="430366"/>
                </a:cubicBezTo>
                <a:cubicBezTo>
                  <a:pt x="1194701" y="436288"/>
                  <a:pt x="1198898" y="459860"/>
                  <a:pt x="1187380" y="467931"/>
                </a:cubicBezTo>
                <a:cubicBezTo>
                  <a:pt x="1183937" y="493655"/>
                  <a:pt x="1190717" y="509154"/>
                  <a:pt x="1195669" y="526376"/>
                </a:cubicBezTo>
                <a:cubicBezTo>
                  <a:pt x="1186520" y="538324"/>
                  <a:pt x="1176403" y="597307"/>
                  <a:pt x="1191578" y="614097"/>
                </a:cubicBezTo>
                <a:cubicBezTo>
                  <a:pt x="1224837" y="610007"/>
                  <a:pt x="1237215" y="626799"/>
                  <a:pt x="1250023" y="643266"/>
                </a:cubicBezTo>
                <a:cubicBezTo>
                  <a:pt x="1270796" y="639929"/>
                  <a:pt x="1274671" y="640898"/>
                  <a:pt x="1287588" y="651661"/>
                </a:cubicBezTo>
                <a:cubicBezTo>
                  <a:pt x="1289526" y="664793"/>
                  <a:pt x="1282423" y="668667"/>
                  <a:pt x="1275103" y="672542"/>
                </a:cubicBezTo>
                <a:cubicBezTo>
                  <a:pt x="1292861" y="679862"/>
                  <a:pt x="1286941" y="710861"/>
                  <a:pt x="1287588" y="735185"/>
                </a:cubicBezTo>
                <a:cubicBezTo>
                  <a:pt x="1304917" y="740029"/>
                  <a:pt x="1303841" y="726360"/>
                  <a:pt x="1316864" y="726790"/>
                </a:cubicBezTo>
                <a:cubicBezTo>
                  <a:pt x="1319232" y="743150"/>
                  <a:pt x="1313204" y="751008"/>
                  <a:pt x="1308469" y="760157"/>
                </a:cubicBezTo>
                <a:cubicBezTo>
                  <a:pt x="1316111" y="772103"/>
                  <a:pt x="1333656" y="773934"/>
                  <a:pt x="1337638" y="789325"/>
                </a:cubicBezTo>
                <a:cubicBezTo>
                  <a:pt x="1346033" y="789325"/>
                  <a:pt x="1354322" y="789325"/>
                  <a:pt x="1362716" y="789325"/>
                </a:cubicBezTo>
                <a:cubicBezTo>
                  <a:pt x="1362824" y="793416"/>
                  <a:pt x="1367776" y="792554"/>
                  <a:pt x="1371003" y="793524"/>
                </a:cubicBezTo>
                <a:cubicBezTo>
                  <a:pt x="1371219" y="807193"/>
                  <a:pt x="1388871" y="803533"/>
                  <a:pt x="1387687" y="818602"/>
                </a:cubicBezTo>
                <a:cubicBezTo>
                  <a:pt x="1405339" y="813435"/>
                  <a:pt x="1408892" y="818386"/>
                  <a:pt x="1421054" y="826889"/>
                </a:cubicBezTo>
                <a:cubicBezTo>
                  <a:pt x="1421162" y="839589"/>
                  <a:pt x="1412229" y="843142"/>
                  <a:pt x="1408461" y="851968"/>
                </a:cubicBezTo>
                <a:cubicBezTo>
                  <a:pt x="1427082" y="857027"/>
                  <a:pt x="1438814" y="868973"/>
                  <a:pt x="1441827" y="889532"/>
                </a:cubicBezTo>
                <a:cubicBezTo>
                  <a:pt x="1435585" y="906970"/>
                  <a:pt x="1423745" y="918701"/>
                  <a:pt x="1408461" y="927096"/>
                </a:cubicBezTo>
                <a:cubicBezTo>
                  <a:pt x="1408461" y="940981"/>
                  <a:pt x="1422022" y="941305"/>
                  <a:pt x="1421054" y="956266"/>
                </a:cubicBezTo>
                <a:cubicBezTo>
                  <a:pt x="1405555" y="951852"/>
                  <a:pt x="1412873" y="970365"/>
                  <a:pt x="1404370" y="972949"/>
                </a:cubicBezTo>
                <a:cubicBezTo>
                  <a:pt x="1422560" y="988125"/>
                  <a:pt x="1442581" y="1001579"/>
                  <a:pt x="1450330" y="1027196"/>
                </a:cubicBezTo>
                <a:cubicBezTo>
                  <a:pt x="1441935" y="1039682"/>
                  <a:pt x="1434724" y="1053242"/>
                  <a:pt x="1421162" y="1060562"/>
                </a:cubicBezTo>
                <a:cubicBezTo>
                  <a:pt x="1422130" y="1073479"/>
                  <a:pt x="1432786" y="1076814"/>
                  <a:pt x="1437845" y="1085641"/>
                </a:cubicBezTo>
                <a:cubicBezTo>
                  <a:pt x="1445056" y="1080259"/>
                  <a:pt x="1443120" y="1065728"/>
                  <a:pt x="1454529" y="1064652"/>
                </a:cubicBezTo>
                <a:cubicBezTo>
                  <a:pt x="1464968" y="1064114"/>
                  <a:pt x="1467443" y="1071218"/>
                  <a:pt x="1475410" y="1073048"/>
                </a:cubicBezTo>
                <a:cubicBezTo>
                  <a:pt x="1476270" y="1084995"/>
                  <a:pt x="1475947" y="1095866"/>
                  <a:pt x="1462924" y="1093929"/>
                </a:cubicBezTo>
                <a:cubicBezTo>
                  <a:pt x="1470242" y="1107490"/>
                  <a:pt x="1483806" y="1114810"/>
                  <a:pt x="1496292" y="1123205"/>
                </a:cubicBezTo>
                <a:cubicBezTo>
                  <a:pt x="1496505" y="1143872"/>
                  <a:pt x="1492954" y="1168196"/>
                  <a:pt x="1508883" y="1173256"/>
                </a:cubicBezTo>
                <a:cubicBezTo>
                  <a:pt x="1508453" y="1183911"/>
                  <a:pt x="1493384" y="1179928"/>
                  <a:pt x="1488002" y="1185848"/>
                </a:cubicBezTo>
                <a:cubicBezTo>
                  <a:pt x="1492415" y="1213833"/>
                  <a:pt x="1464755" y="1209850"/>
                  <a:pt x="1462924" y="1231699"/>
                </a:cubicBezTo>
                <a:cubicBezTo>
                  <a:pt x="1445486" y="1233746"/>
                  <a:pt x="1433540" y="1241386"/>
                  <a:pt x="1421162" y="1248383"/>
                </a:cubicBezTo>
                <a:cubicBezTo>
                  <a:pt x="1410074" y="1248383"/>
                  <a:pt x="1397266" y="1249997"/>
                  <a:pt x="1391884" y="1244185"/>
                </a:cubicBezTo>
                <a:cubicBezTo>
                  <a:pt x="1386288" y="1246984"/>
                  <a:pt x="1384136" y="1253118"/>
                  <a:pt x="1383597" y="1260869"/>
                </a:cubicBezTo>
                <a:cubicBezTo>
                  <a:pt x="1373156" y="1260439"/>
                  <a:pt x="1370681" y="1253118"/>
                  <a:pt x="1362716" y="1260869"/>
                </a:cubicBezTo>
                <a:cubicBezTo>
                  <a:pt x="1363901" y="1269480"/>
                  <a:pt x="1373910" y="1269157"/>
                  <a:pt x="1379400" y="1273355"/>
                </a:cubicBezTo>
                <a:cubicBezTo>
                  <a:pt x="1370251" y="1280996"/>
                  <a:pt x="1380152" y="1307474"/>
                  <a:pt x="1371003" y="1315223"/>
                </a:cubicBezTo>
                <a:cubicBezTo>
                  <a:pt x="1360564" y="1303385"/>
                  <a:pt x="1356258" y="1285303"/>
                  <a:pt x="1350124" y="1269264"/>
                </a:cubicBezTo>
                <a:cubicBezTo>
                  <a:pt x="1340867" y="1272493"/>
                  <a:pt x="1327521" y="1271740"/>
                  <a:pt x="1325152" y="1281858"/>
                </a:cubicBezTo>
                <a:cubicBezTo>
                  <a:pt x="1326659" y="1295634"/>
                  <a:pt x="1337638" y="1299940"/>
                  <a:pt x="1346033" y="1306828"/>
                </a:cubicBezTo>
                <a:cubicBezTo>
                  <a:pt x="1345603" y="1317269"/>
                  <a:pt x="1338176" y="1319744"/>
                  <a:pt x="1346033" y="1327709"/>
                </a:cubicBezTo>
                <a:cubicBezTo>
                  <a:pt x="1357227" y="1330616"/>
                  <a:pt x="1354106" y="1319098"/>
                  <a:pt x="1358519" y="1315223"/>
                </a:cubicBezTo>
                <a:cubicBezTo>
                  <a:pt x="1371111" y="1320282"/>
                  <a:pt x="1355506" y="1331046"/>
                  <a:pt x="1354322" y="1336106"/>
                </a:cubicBezTo>
                <a:cubicBezTo>
                  <a:pt x="1335808" y="1340625"/>
                  <a:pt x="1333656" y="1329001"/>
                  <a:pt x="1320955" y="1327709"/>
                </a:cubicBezTo>
                <a:cubicBezTo>
                  <a:pt x="1317079" y="1344070"/>
                  <a:pt x="1335485" y="1338258"/>
                  <a:pt x="1329243" y="1356986"/>
                </a:cubicBezTo>
                <a:cubicBezTo>
                  <a:pt x="1316757" y="1361184"/>
                  <a:pt x="1321923" y="1347622"/>
                  <a:pt x="1320955" y="1340303"/>
                </a:cubicBezTo>
                <a:cubicBezTo>
                  <a:pt x="1301904" y="1335135"/>
                  <a:pt x="1304593" y="1351711"/>
                  <a:pt x="1287588" y="1348590"/>
                </a:cubicBezTo>
                <a:cubicBezTo>
                  <a:pt x="1266923" y="1344284"/>
                  <a:pt x="1265631" y="1320498"/>
                  <a:pt x="1233341" y="1327709"/>
                </a:cubicBezTo>
                <a:cubicBezTo>
                  <a:pt x="1224300" y="1327063"/>
                  <a:pt x="1231511" y="1342562"/>
                  <a:pt x="1229143" y="1348590"/>
                </a:cubicBezTo>
                <a:cubicBezTo>
                  <a:pt x="1209015" y="1352143"/>
                  <a:pt x="1199651" y="1344715"/>
                  <a:pt x="1187380" y="1340303"/>
                </a:cubicBezTo>
                <a:cubicBezTo>
                  <a:pt x="1174250" y="1338365"/>
                  <a:pt x="1176295" y="1351497"/>
                  <a:pt x="1166500" y="1352787"/>
                </a:cubicBezTo>
                <a:cubicBezTo>
                  <a:pt x="1168760" y="1358923"/>
                  <a:pt x="1161656" y="1374422"/>
                  <a:pt x="1170591" y="1373776"/>
                </a:cubicBezTo>
                <a:cubicBezTo>
                  <a:pt x="1166930" y="1381203"/>
                  <a:pt x="1158965" y="1384324"/>
                  <a:pt x="1162302" y="1398855"/>
                </a:cubicBezTo>
                <a:cubicBezTo>
                  <a:pt x="1163486" y="1408650"/>
                  <a:pt x="1180816" y="1401439"/>
                  <a:pt x="1178986" y="1394657"/>
                </a:cubicBezTo>
                <a:cubicBezTo>
                  <a:pt x="1188457" y="1397670"/>
                  <a:pt x="1191472" y="1407143"/>
                  <a:pt x="1195669" y="1415430"/>
                </a:cubicBezTo>
                <a:cubicBezTo>
                  <a:pt x="1202665" y="1415430"/>
                  <a:pt x="1209663" y="1415430"/>
                  <a:pt x="1216550" y="1415430"/>
                </a:cubicBezTo>
                <a:cubicBezTo>
                  <a:pt x="1223008" y="1438249"/>
                  <a:pt x="1257774" y="1432760"/>
                  <a:pt x="1254114" y="1465588"/>
                </a:cubicBezTo>
                <a:cubicBezTo>
                  <a:pt x="1240444" y="1476998"/>
                  <a:pt x="1199328" y="1460853"/>
                  <a:pt x="1191472" y="1478075"/>
                </a:cubicBezTo>
                <a:cubicBezTo>
                  <a:pt x="1184043" y="1477104"/>
                  <a:pt x="1181892" y="1470862"/>
                  <a:pt x="1183075" y="1461391"/>
                </a:cubicBezTo>
                <a:cubicBezTo>
                  <a:pt x="1168438" y="1464512"/>
                  <a:pt x="1151539" y="1448797"/>
                  <a:pt x="1141313" y="1461391"/>
                </a:cubicBezTo>
                <a:cubicBezTo>
                  <a:pt x="1139807" y="1474091"/>
                  <a:pt x="1154877" y="1470108"/>
                  <a:pt x="1162194" y="1473875"/>
                </a:cubicBezTo>
                <a:cubicBezTo>
                  <a:pt x="1156490" y="1483563"/>
                  <a:pt x="1145404" y="1487762"/>
                  <a:pt x="1149710" y="1507350"/>
                </a:cubicBezTo>
                <a:cubicBezTo>
                  <a:pt x="1144866" y="1520911"/>
                  <a:pt x="1144972" y="1496157"/>
                  <a:pt x="1145511" y="1490559"/>
                </a:cubicBezTo>
                <a:cubicBezTo>
                  <a:pt x="1133995" y="1479903"/>
                  <a:pt x="1134209" y="1457300"/>
                  <a:pt x="1128827" y="1440510"/>
                </a:cubicBezTo>
                <a:cubicBezTo>
                  <a:pt x="1103427" y="1444708"/>
                  <a:pt x="1079855" y="1447075"/>
                  <a:pt x="1061987" y="1427916"/>
                </a:cubicBezTo>
                <a:cubicBezTo>
                  <a:pt x="1040462" y="1421458"/>
                  <a:pt x="1029052" y="1438896"/>
                  <a:pt x="1020225" y="1432114"/>
                </a:cubicBezTo>
                <a:cubicBezTo>
                  <a:pt x="1013337" y="1416292"/>
                  <a:pt x="1019365" y="1391320"/>
                  <a:pt x="1016028" y="1382065"/>
                </a:cubicBezTo>
                <a:cubicBezTo>
                  <a:pt x="999130" y="1379050"/>
                  <a:pt x="992134" y="1386046"/>
                  <a:pt x="995147" y="1402946"/>
                </a:cubicBezTo>
                <a:cubicBezTo>
                  <a:pt x="979325" y="1399609"/>
                  <a:pt x="989873" y="1422642"/>
                  <a:pt x="986752" y="1432114"/>
                </a:cubicBezTo>
                <a:cubicBezTo>
                  <a:pt x="1005372" y="1440078"/>
                  <a:pt x="1025393" y="1446430"/>
                  <a:pt x="1020225" y="1478075"/>
                </a:cubicBezTo>
                <a:cubicBezTo>
                  <a:pt x="1005050" y="1488836"/>
                  <a:pt x="976742" y="1485071"/>
                  <a:pt x="965979" y="1469678"/>
                </a:cubicBezTo>
                <a:cubicBezTo>
                  <a:pt x="955754" y="1479473"/>
                  <a:pt x="970607" y="1479043"/>
                  <a:pt x="974266" y="1486361"/>
                </a:cubicBezTo>
                <a:cubicBezTo>
                  <a:pt x="975988" y="1503475"/>
                  <a:pt x="960597" y="1503261"/>
                  <a:pt x="965979" y="1523926"/>
                </a:cubicBezTo>
                <a:cubicBezTo>
                  <a:pt x="951554" y="1528984"/>
                  <a:pt x="941545" y="1538457"/>
                  <a:pt x="928307" y="1544807"/>
                </a:cubicBezTo>
                <a:cubicBezTo>
                  <a:pt x="929705" y="1574621"/>
                  <a:pt x="922171" y="1597008"/>
                  <a:pt x="903336" y="1615736"/>
                </a:cubicBezTo>
                <a:cubicBezTo>
                  <a:pt x="873736" y="1600777"/>
                  <a:pt x="828530" y="1601530"/>
                  <a:pt x="836494" y="1548896"/>
                </a:cubicBezTo>
                <a:cubicBezTo>
                  <a:pt x="819166" y="1544161"/>
                  <a:pt x="820243" y="1557723"/>
                  <a:pt x="807218" y="1557185"/>
                </a:cubicBezTo>
                <a:cubicBezTo>
                  <a:pt x="807218" y="1550296"/>
                  <a:pt x="807218" y="1543300"/>
                  <a:pt x="807218" y="1536304"/>
                </a:cubicBezTo>
                <a:cubicBezTo>
                  <a:pt x="793980" y="1521773"/>
                  <a:pt x="790965" y="1496909"/>
                  <a:pt x="773851" y="1486253"/>
                </a:cubicBezTo>
                <a:cubicBezTo>
                  <a:pt x="770192" y="1472907"/>
                  <a:pt x="780418" y="1473337"/>
                  <a:pt x="782140" y="1465373"/>
                </a:cubicBezTo>
                <a:cubicBezTo>
                  <a:pt x="768147" y="1452994"/>
                  <a:pt x="745760" y="1467741"/>
                  <a:pt x="740378" y="1477859"/>
                </a:cubicBezTo>
                <a:cubicBezTo>
                  <a:pt x="735857" y="1500354"/>
                  <a:pt x="752863" y="1501538"/>
                  <a:pt x="765457" y="1507026"/>
                </a:cubicBezTo>
                <a:cubicBezTo>
                  <a:pt x="763196" y="1529846"/>
                  <a:pt x="751894" y="1543514"/>
                  <a:pt x="736287" y="1552987"/>
                </a:cubicBezTo>
                <a:cubicBezTo>
                  <a:pt x="740054" y="1560306"/>
                  <a:pt x="751680" y="1559876"/>
                  <a:pt x="752971" y="1569671"/>
                </a:cubicBezTo>
                <a:cubicBezTo>
                  <a:pt x="747051" y="1583232"/>
                  <a:pt x="751248" y="1606911"/>
                  <a:pt x="732198" y="1607234"/>
                </a:cubicBezTo>
                <a:cubicBezTo>
                  <a:pt x="724771" y="1599377"/>
                  <a:pt x="729077" y="1579572"/>
                  <a:pt x="728000" y="1565472"/>
                </a:cubicBezTo>
                <a:cubicBezTo>
                  <a:pt x="710457" y="1564611"/>
                  <a:pt x="710457" y="1581295"/>
                  <a:pt x="694633" y="1582155"/>
                </a:cubicBezTo>
                <a:cubicBezTo>
                  <a:pt x="692589" y="1566980"/>
                  <a:pt x="673752" y="1574514"/>
                  <a:pt x="665465" y="1569563"/>
                </a:cubicBezTo>
                <a:cubicBezTo>
                  <a:pt x="653734" y="1562567"/>
                  <a:pt x="652764" y="1547174"/>
                  <a:pt x="640279" y="1544483"/>
                </a:cubicBezTo>
                <a:cubicBezTo>
                  <a:pt x="644585" y="1523496"/>
                  <a:pt x="636080" y="1515315"/>
                  <a:pt x="623596" y="1511118"/>
                </a:cubicBezTo>
                <a:cubicBezTo>
                  <a:pt x="608203" y="1521881"/>
                  <a:pt x="628008" y="1552017"/>
                  <a:pt x="619398" y="1569563"/>
                </a:cubicBezTo>
                <a:cubicBezTo>
                  <a:pt x="622411" y="1579034"/>
                  <a:pt x="631991" y="1582047"/>
                  <a:pt x="640279" y="1586245"/>
                </a:cubicBezTo>
                <a:cubicBezTo>
                  <a:pt x="641678" y="1595934"/>
                  <a:pt x="639633" y="1602282"/>
                  <a:pt x="636188" y="1607127"/>
                </a:cubicBezTo>
                <a:cubicBezTo>
                  <a:pt x="649428" y="1624887"/>
                  <a:pt x="675475" y="1638126"/>
                  <a:pt x="698831" y="1623809"/>
                </a:cubicBezTo>
                <a:cubicBezTo>
                  <a:pt x="700231" y="1610894"/>
                  <a:pt x="689144" y="1603898"/>
                  <a:pt x="698831" y="1594641"/>
                </a:cubicBezTo>
                <a:cubicBezTo>
                  <a:pt x="717559" y="1605081"/>
                  <a:pt x="715084" y="1636833"/>
                  <a:pt x="736395" y="1644798"/>
                </a:cubicBezTo>
                <a:cubicBezTo>
                  <a:pt x="759429" y="1633604"/>
                  <a:pt x="793656" y="1611433"/>
                  <a:pt x="824116" y="1632206"/>
                </a:cubicBezTo>
                <a:cubicBezTo>
                  <a:pt x="826915" y="1648889"/>
                  <a:pt x="833157" y="1662020"/>
                  <a:pt x="832405" y="1682254"/>
                </a:cubicBezTo>
                <a:cubicBezTo>
                  <a:pt x="825301" y="1689036"/>
                  <a:pt x="817660" y="1695387"/>
                  <a:pt x="811524" y="1703135"/>
                </a:cubicBezTo>
                <a:cubicBezTo>
                  <a:pt x="823794" y="1732627"/>
                  <a:pt x="794088" y="1739839"/>
                  <a:pt x="794840" y="1769977"/>
                </a:cubicBezTo>
                <a:cubicBezTo>
                  <a:pt x="772023" y="1770838"/>
                  <a:pt x="759537" y="1781923"/>
                  <a:pt x="748881" y="1795055"/>
                </a:cubicBezTo>
                <a:cubicBezTo>
                  <a:pt x="740162" y="1779018"/>
                  <a:pt x="703244" y="1777726"/>
                  <a:pt x="694633" y="1795055"/>
                </a:cubicBezTo>
                <a:cubicBezTo>
                  <a:pt x="664281" y="1790534"/>
                  <a:pt x="643723" y="1776327"/>
                  <a:pt x="611218" y="1774175"/>
                </a:cubicBezTo>
                <a:cubicBezTo>
                  <a:pt x="618752" y="1793117"/>
                  <a:pt x="623704" y="1814536"/>
                  <a:pt x="636296" y="1828421"/>
                </a:cubicBezTo>
                <a:cubicBezTo>
                  <a:pt x="635005" y="1841015"/>
                  <a:pt x="623380" y="1843383"/>
                  <a:pt x="627901" y="1861788"/>
                </a:cubicBezTo>
                <a:cubicBezTo>
                  <a:pt x="618214" y="1860495"/>
                  <a:pt x="611864" y="1862434"/>
                  <a:pt x="607020" y="1865985"/>
                </a:cubicBezTo>
                <a:cubicBezTo>
                  <a:pt x="618428" y="1887943"/>
                  <a:pt x="629192" y="1853501"/>
                  <a:pt x="652979" y="1861788"/>
                </a:cubicBezTo>
                <a:cubicBezTo>
                  <a:pt x="666434" y="1868354"/>
                  <a:pt x="681287" y="1876319"/>
                  <a:pt x="690544" y="1886866"/>
                </a:cubicBezTo>
                <a:cubicBezTo>
                  <a:pt x="693773" y="1890419"/>
                  <a:pt x="691835" y="1894939"/>
                  <a:pt x="694741" y="1899460"/>
                </a:cubicBezTo>
                <a:cubicBezTo>
                  <a:pt x="699263" y="1906349"/>
                  <a:pt x="710457" y="1912591"/>
                  <a:pt x="711425" y="1920341"/>
                </a:cubicBezTo>
                <a:cubicBezTo>
                  <a:pt x="699263" y="1950155"/>
                  <a:pt x="631775" y="1953492"/>
                  <a:pt x="611326" y="1928628"/>
                </a:cubicBezTo>
                <a:cubicBezTo>
                  <a:pt x="597333" y="1952954"/>
                  <a:pt x="535767" y="1959735"/>
                  <a:pt x="523604" y="1928628"/>
                </a:cubicBezTo>
                <a:cubicBezTo>
                  <a:pt x="507673" y="1946066"/>
                  <a:pt x="495187" y="1967055"/>
                  <a:pt x="490237" y="1995362"/>
                </a:cubicBezTo>
                <a:cubicBezTo>
                  <a:pt x="477105" y="1997407"/>
                  <a:pt x="487008" y="1976202"/>
                  <a:pt x="477643" y="1974481"/>
                </a:cubicBezTo>
                <a:cubicBezTo>
                  <a:pt x="468602" y="1973727"/>
                  <a:pt x="464405" y="1977925"/>
                  <a:pt x="465051" y="1986966"/>
                </a:cubicBezTo>
                <a:cubicBezTo>
                  <a:pt x="468280" y="2001927"/>
                  <a:pt x="482595" y="2005588"/>
                  <a:pt x="494327" y="2012046"/>
                </a:cubicBezTo>
                <a:cubicBezTo>
                  <a:pt x="494327" y="2027329"/>
                  <a:pt x="494327" y="2042722"/>
                  <a:pt x="494327" y="2058005"/>
                </a:cubicBezTo>
                <a:cubicBezTo>
                  <a:pt x="476567" y="2062417"/>
                  <a:pt x="466988" y="2075119"/>
                  <a:pt x="452565" y="2083083"/>
                </a:cubicBezTo>
                <a:cubicBezTo>
                  <a:pt x="439973" y="2074796"/>
                  <a:pt x="416831" y="2077055"/>
                  <a:pt x="410803" y="2062202"/>
                </a:cubicBezTo>
                <a:cubicBezTo>
                  <a:pt x="402300" y="2066186"/>
                  <a:pt x="401762" y="2078240"/>
                  <a:pt x="402408" y="2091370"/>
                </a:cubicBezTo>
                <a:cubicBezTo>
                  <a:pt x="396811" y="2088679"/>
                  <a:pt x="394658" y="2082437"/>
                  <a:pt x="394120" y="2074688"/>
                </a:cubicBezTo>
                <a:cubicBezTo>
                  <a:pt x="383034" y="2074688"/>
                  <a:pt x="371840" y="2074688"/>
                  <a:pt x="360755" y="2074688"/>
                </a:cubicBezTo>
                <a:cubicBezTo>
                  <a:pt x="345578" y="2071782"/>
                  <a:pt x="342887" y="2056390"/>
                  <a:pt x="318991" y="2062202"/>
                </a:cubicBezTo>
                <a:cubicBezTo>
                  <a:pt x="311350" y="2044766"/>
                  <a:pt x="305000" y="2026037"/>
                  <a:pt x="281428" y="2024638"/>
                </a:cubicBezTo>
                <a:cubicBezTo>
                  <a:pt x="281859" y="2013982"/>
                  <a:pt x="295419" y="2016351"/>
                  <a:pt x="306507" y="2016243"/>
                </a:cubicBezTo>
                <a:cubicBezTo>
                  <a:pt x="316732" y="2013982"/>
                  <a:pt x="315440" y="2000098"/>
                  <a:pt x="331585" y="2003757"/>
                </a:cubicBezTo>
                <a:cubicBezTo>
                  <a:pt x="349991" y="1990088"/>
                  <a:pt x="344177" y="1952416"/>
                  <a:pt x="369149" y="1945312"/>
                </a:cubicBezTo>
                <a:cubicBezTo>
                  <a:pt x="355803" y="1937885"/>
                  <a:pt x="340734" y="1931965"/>
                  <a:pt x="335675" y="1916144"/>
                </a:cubicBezTo>
                <a:cubicBezTo>
                  <a:pt x="330186" y="1916144"/>
                  <a:pt x="324589" y="1916144"/>
                  <a:pt x="318991" y="1916144"/>
                </a:cubicBezTo>
                <a:cubicBezTo>
                  <a:pt x="323620" y="1895693"/>
                  <a:pt x="337289" y="1884284"/>
                  <a:pt x="339872" y="1861896"/>
                </a:cubicBezTo>
                <a:cubicBezTo>
                  <a:pt x="339550" y="1849626"/>
                  <a:pt x="330293" y="1846397"/>
                  <a:pt x="323082" y="1841015"/>
                </a:cubicBezTo>
                <a:cubicBezTo>
                  <a:pt x="303278" y="1850380"/>
                  <a:pt x="275831" y="1852209"/>
                  <a:pt x="256242" y="1861896"/>
                </a:cubicBezTo>
                <a:cubicBezTo>
                  <a:pt x="258287" y="1871367"/>
                  <a:pt x="264529" y="1883207"/>
                  <a:pt x="256242" y="1891064"/>
                </a:cubicBezTo>
                <a:cubicBezTo>
                  <a:pt x="225242" y="1889989"/>
                  <a:pt x="258933" y="1849626"/>
                  <a:pt x="227072" y="1849410"/>
                </a:cubicBezTo>
                <a:cubicBezTo>
                  <a:pt x="229225" y="1836171"/>
                  <a:pt x="239343" y="1831004"/>
                  <a:pt x="239558" y="1816044"/>
                </a:cubicBezTo>
                <a:cubicBezTo>
                  <a:pt x="251398" y="1811631"/>
                  <a:pt x="256994" y="1811631"/>
                  <a:pt x="268834" y="1816044"/>
                </a:cubicBezTo>
                <a:cubicBezTo>
                  <a:pt x="278199" y="1801406"/>
                  <a:pt x="265067" y="1800759"/>
                  <a:pt x="260547" y="1790964"/>
                </a:cubicBezTo>
                <a:cubicBezTo>
                  <a:pt x="256348" y="1782031"/>
                  <a:pt x="260978" y="1766532"/>
                  <a:pt x="248061" y="1761689"/>
                </a:cubicBezTo>
                <a:cubicBezTo>
                  <a:pt x="248061" y="1752001"/>
                  <a:pt x="248061" y="1742206"/>
                  <a:pt x="248061" y="1732521"/>
                </a:cubicBezTo>
                <a:cubicBezTo>
                  <a:pt x="246985" y="1727999"/>
                  <a:pt x="239773" y="1729722"/>
                  <a:pt x="239666" y="1724124"/>
                </a:cubicBezTo>
                <a:cubicBezTo>
                  <a:pt x="239666" y="1714437"/>
                  <a:pt x="239666" y="1704642"/>
                  <a:pt x="239666" y="1694956"/>
                </a:cubicBezTo>
                <a:cubicBezTo>
                  <a:pt x="249892" y="1685699"/>
                  <a:pt x="262162" y="1678595"/>
                  <a:pt x="277229" y="1674075"/>
                </a:cubicBezTo>
                <a:cubicBezTo>
                  <a:pt x="275831" y="1664280"/>
                  <a:pt x="272171" y="1656854"/>
                  <a:pt x="268834" y="1649103"/>
                </a:cubicBezTo>
                <a:cubicBezTo>
                  <a:pt x="240311" y="1651794"/>
                  <a:pt x="225136" y="1646198"/>
                  <a:pt x="214586" y="1669984"/>
                </a:cubicBezTo>
                <a:cubicBezTo>
                  <a:pt x="203609" y="1671169"/>
                  <a:pt x="203825" y="1661267"/>
                  <a:pt x="201994" y="1653194"/>
                </a:cubicBezTo>
                <a:cubicBezTo>
                  <a:pt x="183696" y="1661373"/>
                  <a:pt x="174763" y="1668154"/>
                  <a:pt x="156035" y="1657392"/>
                </a:cubicBezTo>
                <a:cubicBezTo>
                  <a:pt x="156035" y="1650396"/>
                  <a:pt x="156035" y="1643507"/>
                  <a:pt x="156035" y="1636511"/>
                </a:cubicBezTo>
                <a:cubicBezTo>
                  <a:pt x="140104" y="1631774"/>
                  <a:pt x="137413" y="1643077"/>
                  <a:pt x="131063" y="1649103"/>
                </a:cubicBezTo>
                <a:cubicBezTo>
                  <a:pt x="124821" y="1654915"/>
                  <a:pt x="119547" y="1663312"/>
                  <a:pt x="114273" y="1669984"/>
                </a:cubicBezTo>
                <a:cubicBezTo>
                  <a:pt x="119117" y="1698400"/>
                  <a:pt x="106846" y="1709917"/>
                  <a:pt x="105984" y="1732627"/>
                </a:cubicBezTo>
                <a:cubicBezTo>
                  <a:pt x="118793" y="1740700"/>
                  <a:pt x="139997" y="1740377"/>
                  <a:pt x="147746" y="1753508"/>
                </a:cubicBezTo>
                <a:cubicBezTo>
                  <a:pt x="148392" y="1772236"/>
                  <a:pt x="129018" y="1770946"/>
                  <a:pt x="110182" y="1770191"/>
                </a:cubicBezTo>
                <a:cubicBezTo>
                  <a:pt x="100495" y="1785583"/>
                  <a:pt x="108783" y="1818842"/>
                  <a:pt x="105984" y="1841123"/>
                </a:cubicBezTo>
                <a:cubicBezTo>
                  <a:pt x="118040" y="1842091"/>
                  <a:pt x="137951" y="1844028"/>
                  <a:pt x="147746" y="1857805"/>
                </a:cubicBezTo>
                <a:cubicBezTo>
                  <a:pt x="160447" y="1895585"/>
                  <a:pt x="109537" y="1907639"/>
                  <a:pt x="97697" y="1882885"/>
                </a:cubicBezTo>
                <a:cubicBezTo>
                  <a:pt x="75308" y="1886974"/>
                  <a:pt x="83811" y="1921956"/>
                  <a:pt x="68420" y="1933042"/>
                </a:cubicBezTo>
                <a:cubicBezTo>
                  <a:pt x="67774" y="1964364"/>
                  <a:pt x="69820" y="1992887"/>
                  <a:pt x="81014" y="2012368"/>
                </a:cubicBezTo>
                <a:cubicBezTo>
                  <a:pt x="81014" y="2031850"/>
                  <a:pt x="81014" y="2051331"/>
                  <a:pt x="81014" y="2070813"/>
                </a:cubicBezTo>
                <a:cubicBezTo>
                  <a:pt x="72511" y="2071998"/>
                  <a:pt x="72833" y="2082115"/>
                  <a:pt x="64330" y="2083406"/>
                </a:cubicBezTo>
                <a:cubicBezTo>
                  <a:pt x="33654" y="2076733"/>
                  <a:pt x="42911" y="2022485"/>
                  <a:pt x="60133" y="2008170"/>
                </a:cubicBezTo>
                <a:cubicBezTo>
                  <a:pt x="60133" y="1960811"/>
                  <a:pt x="60133" y="1913561"/>
                  <a:pt x="60133" y="1866201"/>
                </a:cubicBezTo>
                <a:cubicBezTo>
                  <a:pt x="66267" y="1851562"/>
                  <a:pt x="73049" y="1837463"/>
                  <a:pt x="81014" y="1824439"/>
                </a:cubicBezTo>
                <a:cubicBezTo>
                  <a:pt x="81014" y="1799361"/>
                  <a:pt x="81014" y="1774389"/>
                  <a:pt x="81014" y="1749310"/>
                </a:cubicBezTo>
                <a:cubicBezTo>
                  <a:pt x="78215" y="1738009"/>
                  <a:pt x="89625" y="1741238"/>
                  <a:pt x="93606" y="1736716"/>
                </a:cubicBezTo>
                <a:cubicBezTo>
                  <a:pt x="71003" y="1682793"/>
                  <a:pt x="92530" y="1603252"/>
                  <a:pt x="64330" y="1561274"/>
                </a:cubicBezTo>
                <a:cubicBezTo>
                  <a:pt x="57548" y="1562459"/>
                  <a:pt x="57226" y="1557399"/>
                  <a:pt x="51844" y="1557077"/>
                </a:cubicBezTo>
                <a:cubicBezTo>
                  <a:pt x="24721" y="1561598"/>
                  <a:pt x="42587" y="1586569"/>
                  <a:pt x="39358" y="1611433"/>
                </a:cubicBezTo>
                <a:cubicBezTo>
                  <a:pt x="33762" y="1616814"/>
                  <a:pt x="23753" y="1616921"/>
                  <a:pt x="22569" y="1607234"/>
                </a:cubicBezTo>
                <a:cubicBezTo>
                  <a:pt x="15142" y="1612321"/>
                  <a:pt x="15162" y="1624852"/>
                  <a:pt x="6101" y="1628303"/>
                </a:cubicBezTo>
                <a:lnTo>
                  <a:pt x="0" y="1628212"/>
                </a:lnTo>
                <a:lnTo>
                  <a:pt x="0" y="1411371"/>
                </a:lnTo>
                <a:lnTo>
                  <a:pt x="5669" y="1424149"/>
                </a:lnTo>
                <a:cubicBezTo>
                  <a:pt x="18479" y="1427270"/>
                  <a:pt x="13636" y="1412633"/>
                  <a:pt x="26444" y="1415754"/>
                </a:cubicBezTo>
                <a:cubicBezTo>
                  <a:pt x="38498" y="1415216"/>
                  <a:pt x="53783" y="1418121"/>
                  <a:pt x="59917" y="1411665"/>
                </a:cubicBezTo>
                <a:cubicBezTo>
                  <a:pt x="60671" y="1391858"/>
                  <a:pt x="44096" y="1384756"/>
                  <a:pt x="30749" y="1390784"/>
                </a:cubicBezTo>
                <a:cubicBezTo>
                  <a:pt x="29241" y="1372916"/>
                  <a:pt x="11159" y="1371409"/>
                  <a:pt x="14066" y="1349020"/>
                </a:cubicBezTo>
                <a:lnTo>
                  <a:pt x="0" y="1348467"/>
                </a:lnTo>
                <a:lnTo>
                  <a:pt x="0" y="1168566"/>
                </a:lnTo>
                <a:lnTo>
                  <a:pt x="32310" y="1167698"/>
                </a:lnTo>
                <a:cubicBezTo>
                  <a:pt x="43638" y="1165801"/>
                  <a:pt x="53244" y="1162168"/>
                  <a:pt x="60563" y="1156248"/>
                </a:cubicBezTo>
                <a:cubicBezTo>
                  <a:pt x="60025" y="1144194"/>
                  <a:pt x="62824" y="1128909"/>
                  <a:pt x="56366" y="1122883"/>
                </a:cubicBezTo>
                <a:cubicBezTo>
                  <a:pt x="43880" y="1122883"/>
                  <a:pt x="51092" y="1142472"/>
                  <a:pt x="43880" y="1147961"/>
                </a:cubicBezTo>
                <a:cubicBezTo>
                  <a:pt x="33977" y="1141181"/>
                  <a:pt x="19662" y="1138704"/>
                  <a:pt x="6315" y="1135367"/>
                </a:cubicBezTo>
                <a:cubicBezTo>
                  <a:pt x="1150" y="1116317"/>
                  <a:pt x="17725" y="1119008"/>
                  <a:pt x="14604" y="1102002"/>
                </a:cubicBezTo>
                <a:cubicBezTo>
                  <a:pt x="13420" y="1085103"/>
                  <a:pt x="1364" y="1079075"/>
                  <a:pt x="6315" y="1056149"/>
                </a:cubicBezTo>
                <a:cubicBezTo>
                  <a:pt x="6854" y="1048669"/>
                  <a:pt x="3706" y="1044848"/>
                  <a:pt x="423" y="1041162"/>
                </a:cubicBezTo>
                <a:lnTo>
                  <a:pt x="0" y="1040267"/>
                </a:lnTo>
                <a:lnTo>
                  <a:pt x="0" y="1021988"/>
                </a:lnTo>
                <a:lnTo>
                  <a:pt x="6491" y="1016824"/>
                </a:lnTo>
                <a:cubicBezTo>
                  <a:pt x="10568" y="1013258"/>
                  <a:pt x="15250" y="1010298"/>
                  <a:pt x="22891" y="1010298"/>
                </a:cubicBezTo>
                <a:cubicBezTo>
                  <a:pt x="17509" y="1001687"/>
                  <a:pt x="5563" y="987048"/>
                  <a:pt x="14604" y="976931"/>
                </a:cubicBezTo>
                <a:cubicBezTo>
                  <a:pt x="12559" y="970635"/>
                  <a:pt x="8334" y="966491"/>
                  <a:pt x="4123" y="962334"/>
                </a:cubicBezTo>
                <a:lnTo>
                  <a:pt x="0" y="956515"/>
                </a:lnTo>
                <a:lnTo>
                  <a:pt x="0" y="944264"/>
                </a:lnTo>
                <a:lnTo>
                  <a:pt x="18499" y="934270"/>
                </a:lnTo>
                <a:cubicBezTo>
                  <a:pt x="34643" y="910279"/>
                  <a:pt x="27359" y="860148"/>
                  <a:pt x="18801" y="834962"/>
                </a:cubicBezTo>
                <a:lnTo>
                  <a:pt x="0" y="834962"/>
                </a:lnTo>
                <a:lnTo>
                  <a:pt x="0" y="736535"/>
                </a:lnTo>
                <a:lnTo>
                  <a:pt x="6315" y="780500"/>
                </a:lnTo>
                <a:cubicBezTo>
                  <a:pt x="20524" y="783621"/>
                  <a:pt x="11589" y="763492"/>
                  <a:pt x="27088" y="767906"/>
                </a:cubicBezTo>
                <a:cubicBezTo>
                  <a:pt x="40328" y="763170"/>
                  <a:pt x="37314" y="774472"/>
                  <a:pt x="43880" y="776302"/>
                </a:cubicBezTo>
                <a:cubicBezTo>
                  <a:pt x="51198" y="772749"/>
                  <a:pt x="38176" y="754559"/>
                  <a:pt x="35485" y="747025"/>
                </a:cubicBezTo>
                <a:cubicBezTo>
                  <a:pt x="31826" y="694715"/>
                  <a:pt x="36131" y="650263"/>
                  <a:pt x="77247" y="642620"/>
                </a:cubicBezTo>
                <a:cubicBezTo>
                  <a:pt x="85211" y="644343"/>
                  <a:pt x="95221" y="644127"/>
                  <a:pt x="93930" y="655106"/>
                </a:cubicBezTo>
                <a:cubicBezTo>
                  <a:pt x="117394" y="649724"/>
                  <a:pt x="112120" y="673080"/>
                  <a:pt x="135692" y="667592"/>
                </a:cubicBezTo>
                <a:cubicBezTo>
                  <a:pt x="155389" y="686965"/>
                  <a:pt x="169703" y="711613"/>
                  <a:pt x="185741" y="734432"/>
                </a:cubicBezTo>
                <a:cubicBezTo>
                  <a:pt x="209206" y="728943"/>
                  <a:pt x="204039" y="752407"/>
                  <a:pt x="227503" y="746919"/>
                </a:cubicBezTo>
                <a:cubicBezTo>
                  <a:pt x="223413" y="771889"/>
                  <a:pt x="241819" y="774364"/>
                  <a:pt x="239989" y="797075"/>
                </a:cubicBezTo>
                <a:cubicBezTo>
                  <a:pt x="246769" y="795891"/>
                  <a:pt x="247201" y="801057"/>
                  <a:pt x="252583" y="801273"/>
                </a:cubicBezTo>
                <a:cubicBezTo>
                  <a:pt x="264421" y="801919"/>
                  <a:pt x="260654" y="787172"/>
                  <a:pt x="277661" y="792984"/>
                </a:cubicBezTo>
                <a:cubicBezTo>
                  <a:pt x="282397" y="788034"/>
                  <a:pt x="282397" y="778239"/>
                  <a:pt x="281859" y="767906"/>
                </a:cubicBezTo>
                <a:cubicBezTo>
                  <a:pt x="290684" y="766183"/>
                  <a:pt x="292944" y="770813"/>
                  <a:pt x="298542" y="772103"/>
                </a:cubicBezTo>
                <a:cubicBezTo>
                  <a:pt x="304462" y="764031"/>
                  <a:pt x="311458" y="757144"/>
                  <a:pt x="319423" y="751222"/>
                </a:cubicBezTo>
                <a:cubicBezTo>
                  <a:pt x="333738" y="759941"/>
                  <a:pt x="370334" y="733356"/>
                  <a:pt x="386263" y="755421"/>
                </a:cubicBezTo>
                <a:cubicBezTo>
                  <a:pt x="402731" y="745196"/>
                  <a:pt x="410803" y="752407"/>
                  <a:pt x="432222" y="747025"/>
                </a:cubicBezTo>
                <a:cubicBezTo>
                  <a:pt x="444923" y="740244"/>
                  <a:pt x="450198" y="726036"/>
                  <a:pt x="465589" y="721946"/>
                </a:cubicBezTo>
                <a:cubicBezTo>
                  <a:pt x="477751" y="710323"/>
                  <a:pt x="479258" y="688149"/>
                  <a:pt x="503154" y="688581"/>
                </a:cubicBezTo>
                <a:cubicBezTo>
                  <a:pt x="506275" y="675771"/>
                  <a:pt x="491744" y="680615"/>
                  <a:pt x="494865" y="667700"/>
                </a:cubicBezTo>
                <a:cubicBezTo>
                  <a:pt x="518653" y="667592"/>
                  <a:pt x="520159" y="670928"/>
                  <a:pt x="540825" y="667700"/>
                </a:cubicBezTo>
                <a:cubicBezTo>
                  <a:pt x="547391" y="660380"/>
                  <a:pt x="559985" y="658981"/>
                  <a:pt x="561705" y="646818"/>
                </a:cubicBezTo>
                <a:cubicBezTo>
                  <a:pt x="593674" y="649509"/>
                  <a:pt x="601961" y="628521"/>
                  <a:pt x="620151" y="617650"/>
                </a:cubicBezTo>
                <a:cubicBezTo>
                  <a:pt x="615307" y="612698"/>
                  <a:pt x="615415" y="602903"/>
                  <a:pt x="615953" y="592570"/>
                </a:cubicBezTo>
                <a:cubicBezTo>
                  <a:pt x="669017" y="590203"/>
                  <a:pt x="637050" y="509154"/>
                  <a:pt x="661913" y="488165"/>
                </a:cubicBezTo>
                <a:cubicBezTo>
                  <a:pt x="687099" y="490856"/>
                  <a:pt x="680533" y="525192"/>
                  <a:pt x="703674" y="529927"/>
                </a:cubicBezTo>
                <a:cubicBezTo>
                  <a:pt x="713254" y="525623"/>
                  <a:pt x="728861" y="527344"/>
                  <a:pt x="737041" y="521640"/>
                </a:cubicBezTo>
                <a:cubicBezTo>
                  <a:pt x="750172" y="519703"/>
                  <a:pt x="748127" y="532834"/>
                  <a:pt x="757922" y="534126"/>
                </a:cubicBezTo>
                <a:cubicBezTo>
                  <a:pt x="766211" y="534126"/>
                  <a:pt x="774714" y="534126"/>
                  <a:pt x="783000" y="534126"/>
                </a:cubicBezTo>
                <a:cubicBezTo>
                  <a:pt x="799362" y="548549"/>
                  <a:pt x="821749" y="556622"/>
                  <a:pt x="841446" y="567599"/>
                </a:cubicBezTo>
                <a:cubicBezTo>
                  <a:pt x="855330" y="564802"/>
                  <a:pt x="864049" y="556836"/>
                  <a:pt x="862327" y="538324"/>
                </a:cubicBezTo>
                <a:cubicBezTo>
                  <a:pt x="881593" y="534018"/>
                  <a:pt x="885252" y="513890"/>
                  <a:pt x="895694" y="500867"/>
                </a:cubicBezTo>
                <a:cubicBezTo>
                  <a:pt x="908824" y="498823"/>
                  <a:pt x="906671" y="512061"/>
                  <a:pt x="916575" y="513352"/>
                </a:cubicBezTo>
                <a:cubicBezTo>
                  <a:pt x="920772" y="530035"/>
                  <a:pt x="904089" y="525946"/>
                  <a:pt x="908286" y="542521"/>
                </a:cubicBezTo>
                <a:cubicBezTo>
                  <a:pt x="909794" y="556298"/>
                  <a:pt x="918081" y="563402"/>
                  <a:pt x="924969" y="571797"/>
                </a:cubicBezTo>
                <a:cubicBezTo>
                  <a:pt x="923785" y="580408"/>
                  <a:pt x="906457" y="572767"/>
                  <a:pt x="908286" y="584283"/>
                </a:cubicBezTo>
                <a:cubicBezTo>
                  <a:pt x="912699" y="613237"/>
                  <a:pt x="942729" y="616680"/>
                  <a:pt x="941653" y="651123"/>
                </a:cubicBezTo>
                <a:cubicBezTo>
                  <a:pt x="942729" y="659842"/>
                  <a:pt x="959951" y="652199"/>
                  <a:pt x="962534" y="659412"/>
                </a:cubicBezTo>
                <a:cubicBezTo>
                  <a:pt x="964795" y="674157"/>
                  <a:pt x="959089" y="680939"/>
                  <a:pt x="950048" y="684382"/>
                </a:cubicBezTo>
                <a:cubicBezTo>
                  <a:pt x="954569" y="707740"/>
                  <a:pt x="973944" y="716134"/>
                  <a:pt x="975126" y="742827"/>
                </a:cubicBezTo>
                <a:cubicBezTo>
                  <a:pt x="976419" y="759511"/>
                  <a:pt x="955754" y="754129"/>
                  <a:pt x="954245" y="767799"/>
                </a:cubicBezTo>
                <a:cubicBezTo>
                  <a:pt x="950048" y="781038"/>
                  <a:pt x="957044" y="785666"/>
                  <a:pt x="962642" y="792878"/>
                </a:cubicBezTo>
                <a:cubicBezTo>
                  <a:pt x="963394" y="793846"/>
                  <a:pt x="965979" y="800734"/>
                  <a:pt x="966839" y="801165"/>
                </a:cubicBezTo>
                <a:cubicBezTo>
                  <a:pt x="980186" y="807839"/>
                  <a:pt x="1008817" y="801165"/>
                  <a:pt x="1012691" y="788572"/>
                </a:cubicBezTo>
                <a:cubicBezTo>
                  <a:pt x="1013337" y="776839"/>
                  <a:pt x="1000959" y="778131"/>
                  <a:pt x="996007" y="771889"/>
                </a:cubicBezTo>
                <a:cubicBezTo>
                  <a:pt x="999344" y="757358"/>
                  <a:pt x="991379" y="754237"/>
                  <a:pt x="987612" y="746811"/>
                </a:cubicBezTo>
                <a:cubicBezTo>
                  <a:pt x="985029" y="716457"/>
                  <a:pt x="997085" y="700635"/>
                  <a:pt x="1000206" y="675879"/>
                </a:cubicBezTo>
                <a:cubicBezTo>
                  <a:pt x="996761" y="655752"/>
                  <a:pt x="982554" y="646173"/>
                  <a:pt x="987612" y="617434"/>
                </a:cubicBezTo>
                <a:cubicBezTo>
                  <a:pt x="995255" y="609900"/>
                  <a:pt x="994932" y="620125"/>
                  <a:pt x="1003542" y="622493"/>
                </a:cubicBezTo>
                <a:cubicBezTo>
                  <a:pt x="998592" y="610976"/>
                  <a:pt x="991595" y="607855"/>
                  <a:pt x="999344" y="593324"/>
                </a:cubicBezTo>
                <a:cubicBezTo>
                  <a:pt x="1006771" y="597091"/>
                  <a:pt x="1006987" y="607963"/>
                  <a:pt x="1011938" y="614205"/>
                </a:cubicBezTo>
                <a:cubicBezTo>
                  <a:pt x="1032281" y="614959"/>
                  <a:pt x="1051870" y="615175"/>
                  <a:pt x="1062095" y="605918"/>
                </a:cubicBezTo>
                <a:cubicBezTo>
                  <a:pt x="1075441" y="606456"/>
                  <a:pt x="1080501" y="615389"/>
                  <a:pt x="1095570" y="614205"/>
                </a:cubicBezTo>
                <a:cubicBezTo>
                  <a:pt x="1096001" y="626153"/>
                  <a:pt x="1093309" y="641544"/>
                  <a:pt x="1099767" y="647572"/>
                </a:cubicBezTo>
                <a:cubicBezTo>
                  <a:pt x="1115158" y="643482"/>
                  <a:pt x="1121294" y="630134"/>
                  <a:pt x="1129044" y="618402"/>
                </a:cubicBezTo>
                <a:cubicBezTo>
                  <a:pt x="1131088" y="605272"/>
                  <a:pt x="1123123" y="602151"/>
                  <a:pt x="1120648" y="593324"/>
                </a:cubicBezTo>
                <a:cubicBezTo>
                  <a:pt x="1124954" y="570937"/>
                  <a:pt x="1118065" y="563186"/>
                  <a:pt x="1129044" y="547365"/>
                </a:cubicBezTo>
                <a:cubicBezTo>
                  <a:pt x="1136255" y="520456"/>
                  <a:pt x="1113760" y="508402"/>
                  <a:pt x="1129044" y="497208"/>
                </a:cubicBezTo>
                <a:cubicBezTo>
                  <a:pt x="1123123" y="490104"/>
                  <a:pt x="1124415" y="477510"/>
                  <a:pt x="1120648" y="467931"/>
                </a:cubicBezTo>
                <a:cubicBezTo>
                  <a:pt x="1117957" y="461258"/>
                  <a:pt x="1116773" y="451893"/>
                  <a:pt x="1108162" y="451247"/>
                </a:cubicBezTo>
                <a:cubicBezTo>
                  <a:pt x="1111821" y="443821"/>
                  <a:pt x="1119787" y="440699"/>
                  <a:pt x="1116451" y="426169"/>
                </a:cubicBezTo>
                <a:cubicBezTo>
                  <a:pt x="1112898" y="435102"/>
                  <a:pt x="1101166" y="435856"/>
                  <a:pt x="1087281" y="434457"/>
                </a:cubicBezTo>
                <a:cubicBezTo>
                  <a:pt x="1081899" y="413899"/>
                  <a:pt x="1097723" y="414437"/>
                  <a:pt x="1108162" y="409379"/>
                </a:cubicBezTo>
                <a:cubicBezTo>
                  <a:pt x="1101490" y="402491"/>
                  <a:pt x="1099443" y="396463"/>
                  <a:pt x="1095570" y="388498"/>
                </a:cubicBezTo>
                <a:cubicBezTo>
                  <a:pt x="1092233" y="381608"/>
                  <a:pt x="1090297" y="370092"/>
                  <a:pt x="1087281" y="363418"/>
                </a:cubicBezTo>
                <a:cubicBezTo>
                  <a:pt x="1083622" y="355669"/>
                  <a:pt x="1070706" y="349319"/>
                  <a:pt x="1074795" y="338340"/>
                </a:cubicBezTo>
                <a:cubicBezTo>
                  <a:pt x="1071782" y="334464"/>
                  <a:pt x="1067154" y="331989"/>
                  <a:pt x="1062203" y="329945"/>
                </a:cubicBezTo>
                <a:cubicBezTo>
                  <a:pt x="1066292" y="314554"/>
                  <a:pt x="1077272" y="305943"/>
                  <a:pt x="1074795" y="283985"/>
                </a:cubicBezTo>
                <a:cubicBezTo>
                  <a:pt x="1069199" y="275697"/>
                  <a:pt x="1056175" y="274729"/>
                  <a:pt x="1045519" y="271391"/>
                </a:cubicBezTo>
                <a:cubicBezTo>
                  <a:pt x="1044443" y="260414"/>
                  <a:pt x="1034218" y="254170"/>
                  <a:pt x="1032927" y="242224"/>
                </a:cubicBezTo>
                <a:cubicBezTo>
                  <a:pt x="1031313" y="226939"/>
                  <a:pt x="1039491" y="216067"/>
                  <a:pt x="1041214" y="200462"/>
                </a:cubicBezTo>
                <a:cubicBezTo>
                  <a:pt x="1067477" y="200246"/>
                  <a:pt x="1063925" y="218758"/>
                  <a:pt x="1091372" y="208857"/>
                </a:cubicBezTo>
                <a:cubicBezTo>
                  <a:pt x="1095676" y="188084"/>
                  <a:pt x="1115481" y="182808"/>
                  <a:pt x="1124846" y="167095"/>
                </a:cubicBezTo>
                <a:close/>
                <a:moveTo>
                  <a:pt x="1254114" y="125549"/>
                </a:moveTo>
                <a:cubicBezTo>
                  <a:pt x="1266814" y="128132"/>
                  <a:pt x="1275425" y="134806"/>
                  <a:pt x="1274995" y="150628"/>
                </a:cubicBezTo>
                <a:cubicBezTo>
                  <a:pt x="1270151" y="154073"/>
                  <a:pt x="1263801" y="156117"/>
                  <a:pt x="1254114" y="154825"/>
                </a:cubicBezTo>
                <a:cubicBezTo>
                  <a:pt x="1253146" y="139542"/>
                  <a:pt x="1248303" y="138788"/>
                  <a:pt x="1254114" y="125549"/>
                </a:cubicBezTo>
                <a:close/>
                <a:moveTo>
                  <a:pt x="1191363" y="125549"/>
                </a:moveTo>
                <a:cubicBezTo>
                  <a:pt x="1204172" y="126625"/>
                  <a:pt x="1210092" y="134590"/>
                  <a:pt x="1220531" y="138035"/>
                </a:cubicBezTo>
                <a:cubicBezTo>
                  <a:pt x="1224514" y="158808"/>
                  <a:pt x="1209337" y="160315"/>
                  <a:pt x="1207939" y="175598"/>
                </a:cubicBezTo>
                <a:cubicBezTo>
                  <a:pt x="1188242" y="173337"/>
                  <a:pt x="1191794" y="147398"/>
                  <a:pt x="1174680" y="142232"/>
                </a:cubicBezTo>
                <a:cubicBezTo>
                  <a:pt x="1178447" y="134912"/>
                  <a:pt x="1184043" y="129316"/>
                  <a:pt x="1191363" y="125549"/>
                </a:cubicBezTo>
                <a:close/>
                <a:moveTo>
                  <a:pt x="1145403" y="121352"/>
                </a:moveTo>
                <a:cubicBezTo>
                  <a:pt x="1152937" y="120814"/>
                  <a:pt x="1154229" y="126520"/>
                  <a:pt x="1162086" y="125551"/>
                </a:cubicBezTo>
                <a:cubicBezTo>
                  <a:pt x="1157457" y="133408"/>
                  <a:pt x="1157242" y="145678"/>
                  <a:pt x="1141313" y="142233"/>
                </a:cubicBezTo>
                <a:cubicBezTo>
                  <a:pt x="1140021" y="132546"/>
                  <a:pt x="1141958" y="126196"/>
                  <a:pt x="1145403" y="121352"/>
                </a:cubicBezTo>
                <a:close/>
                <a:moveTo>
                  <a:pt x="0" y="90721"/>
                </a:moveTo>
                <a:lnTo>
                  <a:pt x="5562" y="92182"/>
                </a:lnTo>
                <a:lnTo>
                  <a:pt x="0" y="107771"/>
                </a:lnTo>
                <a:close/>
                <a:moveTo>
                  <a:pt x="1078670" y="75499"/>
                </a:moveTo>
                <a:cubicBezTo>
                  <a:pt x="1095676" y="83464"/>
                  <a:pt x="1097074" y="107143"/>
                  <a:pt x="1095353" y="133944"/>
                </a:cubicBezTo>
                <a:cubicBezTo>
                  <a:pt x="1085558" y="135235"/>
                  <a:pt x="1084590" y="123504"/>
                  <a:pt x="1078670" y="117153"/>
                </a:cubicBezTo>
                <a:cubicBezTo>
                  <a:pt x="1074903" y="113279"/>
                  <a:pt x="1061772" y="82603"/>
                  <a:pt x="1078670" y="75499"/>
                </a:cubicBezTo>
                <a:close/>
                <a:moveTo>
                  <a:pt x="899138" y="264"/>
                </a:moveTo>
                <a:cubicBezTo>
                  <a:pt x="927446" y="-3397"/>
                  <a:pt x="935733" y="31800"/>
                  <a:pt x="924217" y="54618"/>
                </a:cubicBezTo>
                <a:cubicBezTo>
                  <a:pt x="889235" y="60968"/>
                  <a:pt x="875134" y="16085"/>
                  <a:pt x="899138" y="264"/>
                </a:cubicBezTo>
                <a:close/>
              </a:path>
            </a:pathLst>
          </a:custGeom>
          <a:gradFill>
            <a:gsLst>
              <a:gs pos="0">
                <a:schemeClr val="accent1"/>
              </a:gs>
              <a:gs pos="100000">
                <a:schemeClr val="accent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90" name="Google Shape;390;p8"/>
          <p:cNvSpPr/>
          <p:nvPr/>
        </p:nvSpPr>
        <p:spPr>
          <a:xfrm rot="5400000">
            <a:off x="5450004" y="4891616"/>
            <a:ext cx="1952038" cy="1979587"/>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3"/>
              </a:gs>
              <a:gs pos="100000">
                <a:schemeClr val="accent4"/>
              </a:gs>
            </a:gsLst>
            <a:lin ang="13500032"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91" name="Google Shape;391;p8"/>
          <p:cNvSpPr/>
          <p:nvPr/>
        </p:nvSpPr>
        <p:spPr>
          <a:xfrm rot="5400000">
            <a:off x="6915961" y="4411779"/>
            <a:ext cx="1873529" cy="3019283"/>
          </a:xfrm>
          <a:custGeom>
            <a:avLst/>
            <a:gdLst/>
            <a:ahLst/>
            <a:cxnLst/>
            <a:rect l="l" t="t" r="r" b="b"/>
            <a:pathLst>
              <a:path w="2250485" h="3136917" extrusionOk="0">
                <a:moveTo>
                  <a:pt x="1729943" y="3062510"/>
                </a:moveTo>
                <a:cubicBezTo>
                  <a:pt x="1734202" y="3062103"/>
                  <a:pt x="1739035" y="3063618"/>
                  <a:pt x="1741523" y="3066329"/>
                </a:cubicBezTo>
                <a:cubicBezTo>
                  <a:pt x="1739481" y="3069455"/>
                  <a:pt x="1737439" y="3072709"/>
                  <a:pt x="1737567" y="3078132"/>
                </a:cubicBezTo>
                <a:cubicBezTo>
                  <a:pt x="1726849" y="3081003"/>
                  <a:pt x="1729656" y="3070285"/>
                  <a:pt x="1721809" y="3070221"/>
                </a:cubicBezTo>
                <a:cubicBezTo>
                  <a:pt x="1722000" y="3065245"/>
                  <a:pt x="1725684" y="3062916"/>
                  <a:pt x="1729943" y="3062510"/>
                </a:cubicBezTo>
                <a:close/>
                <a:moveTo>
                  <a:pt x="1421116" y="3027340"/>
                </a:moveTo>
                <a:cubicBezTo>
                  <a:pt x="1425653" y="3026295"/>
                  <a:pt x="1431268" y="3027731"/>
                  <a:pt x="1434202" y="3030857"/>
                </a:cubicBezTo>
                <a:cubicBezTo>
                  <a:pt x="1436946" y="3044446"/>
                  <a:pt x="1420359" y="3044956"/>
                  <a:pt x="1414489" y="3038704"/>
                </a:cubicBezTo>
                <a:cubicBezTo>
                  <a:pt x="1413117" y="3031910"/>
                  <a:pt x="1416578" y="3028385"/>
                  <a:pt x="1421116" y="3027340"/>
                </a:cubicBezTo>
                <a:close/>
                <a:moveTo>
                  <a:pt x="2250485" y="2996145"/>
                </a:moveTo>
                <a:lnTo>
                  <a:pt x="2250485" y="3028875"/>
                </a:lnTo>
                <a:lnTo>
                  <a:pt x="2243270" y="3023018"/>
                </a:lnTo>
                <a:cubicBezTo>
                  <a:pt x="2238899" y="3017954"/>
                  <a:pt x="2236060" y="3010888"/>
                  <a:pt x="2238006" y="2999277"/>
                </a:cubicBezTo>
                <a:close/>
                <a:moveTo>
                  <a:pt x="2097944" y="2975520"/>
                </a:moveTo>
                <a:cubicBezTo>
                  <a:pt x="2103694" y="2975353"/>
                  <a:pt x="2110153" y="2975895"/>
                  <a:pt x="2115831" y="2975671"/>
                </a:cubicBezTo>
                <a:cubicBezTo>
                  <a:pt x="2124955" y="2986772"/>
                  <a:pt x="2117043" y="3006103"/>
                  <a:pt x="2115831" y="3018991"/>
                </a:cubicBezTo>
                <a:cubicBezTo>
                  <a:pt x="2093310" y="3017842"/>
                  <a:pt x="2080423" y="3007188"/>
                  <a:pt x="2084315" y="2979627"/>
                </a:cubicBezTo>
                <a:cubicBezTo>
                  <a:pt x="2087154" y="2976565"/>
                  <a:pt x="2092194" y="2975688"/>
                  <a:pt x="2097944" y="2975520"/>
                </a:cubicBezTo>
                <a:close/>
                <a:moveTo>
                  <a:pt x="1840028" y="2944154"/>
                </a:moveTo>
                <a:cubicBezTo>
                  <a:pt x="1840092" y="2954617"/>
                  <a:pt x="1838560" y="2966675"/>
                  <a:pt x="1843983" y="2971715"/>
                </a:cubicBezTo>
                <a:cubicBezTo>
                  <a:pt x="1865165" y="2973374"/>
                  <a:pt x="1896617" y="2969610"/>
                  <a:pt x="1891259" y="3007188"/>
                </a:cubicBezTo>
                <a:cubicBezTo>
                  <a:pt x="1875500" y="3008463"/>
                  <a:pt x="1867844" y="3017906"/>
                  <a:pt x="1855787" y="3022946"/>
                </a:cubicBezTo>
                <a:cubicBezTo>
                  <a:pt x="1840985" y="3025944"/>
                  <a:pt x="1847173" y="3007889"/>
                  <a:pt x="1836072" y="3007188"/>
                </a:cubicBezTo>
                <a:cubicBezTo>
                  <a:pt x="1827140" y="3004316"/>
                  <a:pt x="1824333" y="2995321"/>
                  <a:pt x="1820314" y="2987473"/>
                </a:cubicBezTo>
                <a:cubicBezTo>
                  <a:pt x="1830841" y="2976946"/>
                  <a:pt x="1820442" y="2945557"/>
                  <a:pt x="1840028" y="2944154"/>
                </a:cubicBezTo>
                <a:close/>
                <a:moveTo>
                  <a:pt x="917941" y="2908618"/>
                </a:moveTo>
                <a:cubicBezTo>
                  <a:pt x="934656" y="2909192"/>
                  <a:pt x="937973" y="2922909"/>
                  <a:pt x="949521" y="2928396"/>
                </a:cubicBezTo>
                <a:cubicBezTo>
                  <a:pt x="947096" y="2945685"/>
                  <a:pt x="918897" y="2937136"/>
                  <a:pt x="906201" y="2944154"/>
                </a:cubicBezTo>
                <a:cubicBezTo>
                  <a:pt x="893569" y="2951236"/>
                  <a:pt x="897269" y="2974650"/>
                  <a:pt x="878640" y="2975671"/>
                </a:cubicBezTo>
                <a:cubicBezTo>
                  <a:pt x="861159" y="2978669"/>
                  <a:pt x="862754" y="2962656"/>
                  <a:pt x="854970" y="2955957"/>
                </a:cubicBezTo>
                <a:cubicBezTo>
                  <a:pt x="837425" y="2965973"/>
                  <a:pt x="821476" y="2977649"/>
                  <a:pt x="807696" y="2991429"/>
                </a:cubicBezTo>
                <a:cubicBezTo>
                  <a:pt x="754104" y="2993407"/>
                  <a:pt x="704277" y="2989260"/>
                  <a:pt x="642200" y="2991429"/>
                </a:cubicBezTo>
                <a:cubicBezTo>
                  <a:pt x="635948" y="2983263"/>
                  <a:pt x="628229" y="2976436"/>
                  <a:pt x="618531" y="2971715"/>
                </a:cubicBezTo>
                <a:cubicBezTo>
                  <a:pt x="599774" y="2969163"/>
                  <a:pt x="585101" y="2973757"/>
                  <a:pt x="571256" y="2979563"/>
                </a:cubicBezTo>
                <a:cubicBezTo>
                  <a:pt x="565514" y="2981987"/>
                  <a:pt x="560602" y="2990153"/>
                  <a:pt x="555498" y="2983454"/>
                </a:cubicBezTo>
                <a:cubicBezTo>
                  <a:pt x="550203" y="2971141"/>
                  <a:pt x="548608" y="2947216"/>
                  <a:pt x="559453" y="2940135"/>
                </a:cubicBezTo>
                <a:cubicBezTo>
                  <a:pt x="572723" y="2943963"/>
                  <a:pt x="582421" y="2951363"/>
                  <a:pt x="590970" y="2959848"/>
                </a:cubicBezTo>
                <a:cubicBezTo>
                  <a:pt x="602518" y="2959593"/>
                  <a:pt x="605644" y="2950853"/>
                  <a:pt x="610684" y="2944090"/>
                </a:cubicBezTo>
                <a:cubicBezTo>
                  <a:pt x="619807" y="2956021"/>
                  <a:pt x="634098" y="2962656"/>
                  <a:pt x="642200" y="2975607"/>
                </a:cubicBezTo>
                <a:cubicBezTo>
                  <a:pt x="688774" y="2968717"/>
                  <a:pt x="748171" y="2988813"/>
                  <a:pt x="784026" y="2959848"/>
                </a:cubicBezTo>
                <a:cubicBezTo>
                  <a:pt x="800167" y="2960231"/>
                  <a:pt x="816372" y="2960614"/>
                  <a:pt x="827345" y="2955893"/>
                </a:cubicBezTo>
                <a:cubicBezTo>
                  <a:pt x="835065" y="2941283"/>
                  <a:pt x="855353" y="2939241"/>
                  <a:pt x="862818" y="2924376"/>
                </a:cubicBezTo>
                <a:cubicBezTo>
                  <a:pt x="890187" y="2928140"/>
                  <a:pt x="901416" y="2915700"/>
                  <a:pt x="917941" y="2908618"/>
                </a:cubicBezTo>
                <a:close/>
                <a:moveTo>
                  <a:pt x="1745479" y="2904790"/>
                </a:moveTo>
                <a:cubicBezTo>
                  <a:pt x="1751284" y="2906832"/>
                  <a:pt x="1755431" y="2910596"/>
                  <a:pt x="1761237" y="2912638"/>
                </a:cubicBezTo>
                <a:cubicBezTo>
                  <a:pt x="1755367" y="2917231"/>
                  <a:pt x="1756580" y="2929034"/>
                  <a:pt x="1745479" y="2928396"/>
                </a:cubicBezTo>
                <a:cubicBezTo>
                  <a:pt x="1744266" y="2919209"/>
                  <a:pt x="1737759" y="2912127"/>
                  <a:pt x="1745479" y="2904790"/>
                </a:cubicBezTo>
                <a:close/>
                <a:moveTo>
                  <a:pt x="1993721" y="2889032"/>
                </a:moveTo>
                <a:cubicBezTo>
                  <a:pt x="2001504" y="2896752"/>
                  <a:pt x="1996208" y="2911489"/>
                  <a:pt x="1993721" y="2920549"/>
                </a:cubicBezTo>
                <a:cubicBezTo>
                  <a:pt x="1982811" y="2918890"/>
                  <a:pt x="1973368" y="2887565"/>
                  <a:pt x="1993721" y="2889032"/>
                </a:cubicBezTo>
                <a:close/>
                <a:moveTo>
                  <a:pt x="2013817" y="2837809"/>
                </a:moveTo>
                <a:cubicBezTo>
                  <a:pt x="2019400" y="2836939"/>
                  <a:pt x="2026162" y="2838694"/>
                  <a:pt x="2029192" y="2841756"/>
                </a:cubicBezTo>
                <a:cubicBezTo>
                  <a:pt x="2030277" y="2848136"/>
                  <a:pt x="2025429" y="2848519"/>
                  <a:pt x="2025237" y="2853559"/>
                </a:cubicBezTo>
                <a:cubicBezTo>
                  <a:pt x="2014072" y="2856813"/>
                  <a:pt x="2015029" y="2848008"/>
                  <a:pt x="2005523" y="2849603"/>
                </a:cubicBezTo>
                <a:cubicBezTo>
                  <a:pt x="2003833" y="2842171"/>
                  <a:pt x="2008235" y="2838678"/>
                  <a:pt x="2013817" y="2837809"/>
                </a:cubicBezTo>
                <a:close/>
                <a:moveTo>
                  <a:pt x="1150488" y="2802329"/>
                </a:moveTo>
                <a:cubicBezTo>
                  <a:pt x="1149786" y="2805646"/>
                  <a:pt x="1152019" y="2806029"/>
                  <a:pt x="1154444" y="2806284"/>
                </a:cubicBezTo>
                <a:cubicBezTo>
                  <a:pt x="1155655" y="2816684"/>
                  <a:pt x="1149021" y="2819236"/>
                  <a:pt x="1138685" y="2818087"/>
                </a:cubicBezTo>
                <a:cubicBezTo>
                  <a:pt x="1137601" y="2807816"/>
                  <a:pt x="1140153" y="2801180"/>
                  <a:pt x="1150488" y="2802329"/>
                </a:cubicBezTo>
                <a:close/>
                <a:moveTo>
                  <a:pt x="851015" y="2766856"/>
                </a:moveTo>
                <a:cubicBezTo>
                  <a:pt x="866455" y="2769089"/>
                  <a:pt x="865626" y="2795374"/>
                  <a:pt x="854971" y="2802328"/>
                </a:cubicBezTo>
                <a:cubicBezTo>
                  <a:pt x="841509" y="2798182"/>
                  <a:pt x="839724" y="2774448"/>
                  <a:pt x="851015" y="2766856"/>
                </a:cubicBezTo>
                <a:close/>
                <a:moveTo>
                  <a:pt x="350703" y="2759009"/>
                </a:moveTo>
                <a:cubicBezTo>
                  <a:pt x="390258" y="2772024"/>
                  <a:pt x="406272" y="2808453"/>
                  <a:pt x="421584" y="2845712"/>
                </a:cubicBezTo>
                <a:cubicBezTo>
                  <a:pt x="426241" y="2841118"/>
                  <a:pt x="435492" y="2841182"/>
                  <a:pt x="445253" y="2841757"/>
                </a:cubicBezTo>
                <a:cubicBezTo>
                  <a:pt x="442638" y="2857515"/>
                  <a:pt x="434918" y="2868169"/>
                  <a:pt x="433450" y="2885076"/>
                </a:cubicBezTo>
                <a:cubicBezTo>
                  <a:pt x="423625" y="2888394"/>
                  <a:pt x="412333" y="2890244"/>
                  <a:pt x="397979" y="2889032"/>
                </a:cubicBezTo>
                <a:cubicBezTo>
                  <a:pt x="397979" y="2875889"/>
                  <a:pt x="397979" y="2862746"/>
                  <a:pt x="397979" y="2849604"/>
                </a:cubicBezTo>
                <a:cubicBezTo>
                  <a:pt x="391535" y="2836333"/>
                  <a:pt x="381008" y="2827210"/>
                  <a:pt x="378264" y="2810240"/>
                </a:cubicBezTo>
                <a:cubicBezTo>
                  <a:pt x="369460" y="2792759"/>
                  <a:pt x="348087" y="2787846"/>
                  <a:pt x="350703" y="2759009"/>
                </a:cubicBezTo>
                <a:close/>
                <a:moveTo>
                  <a:pt x="523917" y="2751098"/>
                </a:moveTo>
                <a:cubicBezTo>
                  <a:pt x="533487" y="2749503"/>
                  <a:pt x="532594" y="2758307"/>
                  <a:pt x="543695" y="2755054"/>
                </a:cubicBezTo>
                <a:cubicBezTo>
                  <a:pt x="544779" y="2761434"/>
                  <a:pt x="539994" y="2761880"/>
                  <a:pt x="539739" y="2766856"/>
                </a:cubicBezTo>
                <a:cubicBezTo>
                  <a:pt x="522577" y="2773364"/>
                  <a:pt x="521301" y="2795757"/>
                  <a:pt x="500311" y="2798373"/>
                </a:cubicBezTo>
                <a:cubicBezTo>
                  <a:pt x="491571" y="2780254"/>
                  <a:pt x="520536" y="2769791"/>
                  <a:pt x="523917" y="2751098"/>
                </a:cubicBezTo>
                <a:close/>
                <a:moveTo>
                  <a:pt x="279758" y="2703823"/>
                </a:moveTo>
                <a:cubicBezTo>
                  <a:pt x="296920" y="2699166"/>
                  <a:pt x="296920" y="2739997"/>
                  <a:pt x="279758" y="2735340"/>
                </a:cubicBezTo>
                <a:cubicBezTo>
                  <a:pt x="273315" y="2722452"/>
                  <a:pt x="280652" y="2720283"/>
                  <a:pt x="279758" y="2703823"/>
                </a:cubicBezTo>
                <a:close/>
                <a:moveTo>
                  <a:pt x="286913" y="2649243"/>
                </a:moveTo>
                <a:cubicBezTo>
                  <a:pt x="290749" y="2650057"/>
                  <a:pt x="294816" y="2651987"/>
                  <a:pt x="299409" y="2652593"/>
                </a:cubicBezTo>
                <a:cubicBezTo>
                  <a:pt x="301323" y="2666565"/>
                  <a:pt x="272422" y="2670010"/>
                  <a:pt x="275803" y="2652593"/>
                </a:cubicBezTo>
                <a:cubicBezTo>
                  <a:pt x="279472" y="2648733"/>
                  <a:pt x="283077" y="2648430"/>
                  <a:pt x="286913" y="2649243"/>
                </a:cubicBezTo>
                <a:close/>
                <a:moveTo>
                  <a:pt x="342792" y="2648636"/>
                </a:moveTo>
                <a:cubicBezTo>
                  <a:pt x="342792" y="2653868"/>
                  <a:pt x="342792" y="2659163"/>
                  <a:pt x="342792" y="2664395"/>
                </a:cubicBezTo>
                <a:cubicBezTo>
                  <a:pt x="327862" y="2663565"/>
                  <a:pt x="307255" y="2668414"/>
                  <a:pt x="307319" y="2652592"/>
                </a:cubicBezTo>
                <a:cubicBezTo>
                  <a:pt x="317144" y="2649274"/>
                  <a:pt x="328437" y="2647424"/>
                  <a:pt x="342792" y="2648636"/>
                </a:cubicBezTo>
                <a:close/>
                <a:moveTo>
                  <a:pt x="945629" y="2471339"/>
                </a:moveTo>
                <a:cubicBezTo>
                  <a:pt x="950669" y="2476507"/>
                  <a:pt x="950669" y="2485885"/>
                  <a:pt x="945629" y="2491053"/>
                </a:cubicBezTo>
                <a:cubicBezTo>
                  <a:pt x="937399" y="2492712"/>
                  <a:pt x="935230" y="2488374"/>
                  <a:pt x="929871" y="2487098"/>
                </a:cubicBezTo>
                <a:cubicBezTo>
                  <a:pt x="930317" y="2477081"/>
                  <a:pt x="935612" y="2471850"/>
                  <a:pt x="945629" y="2471339"/>
                </a:cubicBezTo>
                <a:close/>
                <a:moveTo>
                  <a:pt x="985472" y="2459552"/>
                </a:moveTo>
                <a:cubicBezTo>
                  <a:pt x="991054" y="2458690"/>
                  <a:pt x="997817" y="2460461"/>
                  <a:pt x="1000815" y="2463491"/>
                </a:cubicBezTo>
                <a:cubicBezTo>
                  <a:pt x="1001900" y="2469871"/>
                  <a:pt x="997115" y="2470318"/>
                  <a:pt x="996860" y="2475358"/>
                </a:cubicBezTo>
                <a:cubicBezTo>
                  <a:pt x="985758" y="2478612"/>
                  <a:pt x="986651" y="2469807"/>
                  <a:pt x="977209" y="2471402"/>
                </a:cubicBezTo>
                <a:cubicBezTo>
                  <a:pt x="975487" y="2463906"/>
                  <a:pt x="979889" y="2460413"/>
                  <a:pt x="985472" y="2459552"/>
                </a:cubicBezTo>
                <a:close/>
                <a:moveTo>
                  <a:pt x="220681" y="2286194"/>
                </a:moveTo>
                <a:cubicBezTo>
                  <a:pt x="219979" y="2290723"/>
                  <a:pt x="221510" y="2293148"/>
                  <a:pt x="224573" y="2294041"/>
                </a:cubicBezTo>
                <a:cubicBezTo>
                  <a:pt x="222340" y="2307056"/>
                  <a:pt x="209708" y="2299719"/>
                  <a:pt x="200967" y="2297997"/>
                </a:cubicBezTo>
                <a:cubicBezTo>
                  <a:pt x="200392" y="2286960"/>
                  <a:pt x="210600" y="2286641"/>
                  <a:pt x="220681" y="2286194"/>
                </a:cubicBezTo>
                <a:close/>
                <a:moveTo>
                  <a:pt x="488573" y="2227052"/>
                </a:moveTo>
                <a:cubicBezTo>
                  <a:pt x="499930" y="2227754"/>
                  <a:pt x="507649" y="2252380"/>
                  <a:pt x="488573" y="2250722"/>
                </a:cubicBezTo>
                <a:cubicBezTo>
                  <a:pt x="480918" y="2243385"/>
                  <a:pt x="487361" y="2236303"/>
                  <a:pt x="488573" y="2227052"/>
                </a:cubicBezTo>
                <a:close/>
                <a:moveTo>
                  <a:pt x="1063849" y="2219205"/>
                </a:moveTo>
                <a:cubicBezTo>
                  <a:pt x="1047388" y="2217228"/>
                  <a:pt x="1055555" y="2239812"/>
                  <a:pt x="1040243" y="2238919"/>
                </a:cubicBezTo>
                <a:cubicBezTo>
                  <a:pt x="1040243" y="2246767"/>
                  <a:pt x="1040243" y="2254678"/>
                  <a:pt x="1040243" y="2262525"/>
                </a:cubicBezTo>
                <a:cubicBezTo>
                  <a:pt x="1045475" y="2262525"/>
                  <a:pt x="1050706" y="2262525"/>
                  <a:pt x="1056001" y="2262525"/>
                </a:cubicBezTo>
                <a:cubicBezTo>
                  <a:pt x="1057341" y="2247660"/>
                  <a:pt x="1071058" y="2230306"/>
                  <a:pt x="1063849" y="2219205"/>
                </a:cubicBezTo>
                <a:close/>
                <a:moveTo>
                  <a:pt x="90594" y="2199427"/>
                </a:moveTo>
                <a:cubicBezTo>
                  <a:pt x="105842" y="2202681"/>
                  <a:pt x="107373" y="2219460"/>
                  <a:pt x="122110" y="2223097"/>
                </a:cubicBezTo>
                <a:cubicBezTo>
                  <a:pt x="116688" y="2234709"/>
                  <a:pt x="103928" y="2239047"/>
                  <a:pt x="98441" y="2250658"/>
                </a:cubicBezTo>
                <a:cubicBezTo>
                  <a:pt x="87404" y="2238090"/>
                  <a:pt x="65011" y="2236814"/>
                  <a:pt x="70880" y="2207339"/>
                </a:cubicBezTo>
                <a:cubicBezTo>
                  <a:pt x="78408" y="2205616"/>
                  <a:pt x="80769" y="2198853"/>
                  <a:pt x="90594" y="2199427"/>
                </a:cubicBezTo>
                <a:close/>
                <a:moveTo>
                  <a:pt x="384246" y="2182313"/>
                </a:moveTo>
                <a:cubicBezTo>
                  <a:pt x="389062" y="2181037"/>
                  <a:pt x="393831" y="2182201"/>
                  <a:pt x="397914" y="2187688"/>
                </a:cubicBezTo>
                <a:cubicBezTo>
                  <a:pt x="395809" y="2190814"/>
                  <a:pt x="393831" y="2194068"/>
                  <a:pt x="393959" y="2199491"/>
                </a:cubicBezTo>
                <a:cubicBezTo>
                  <a:pt x="381582" y="2201405"/>
                  <a:pt x="378583" y="2193876"/>
                  <a:pt x="370289" y="2191580"/>
                </a:cubicBezTo>
                <a:cubicBezTo>
                  <a:pt x="374564" y="2187305"/>
                  <a:pt x="379429" y="2183589"/>
                  <a:pt x="384246" y="2182313"/>
                </a:cubicBezTo>
                <a:close/>
                <a:moveTo>
                  <a:pt x="8110" y="2132646"/>
                </a:moveTo>
                <a:cubicBezTo>
                  <a:pt x="12361" y="2132247"/>
                  <a:pt x="17194" y="2133778"/>
                  <a:pt x="19714" y="2136458"/>
                </a:cubicBezTo>
                <a:cubicBezTo>
                  <a:pt x="14801" y="2148516"/>
                  <a:pt x="8230" y="2149026"/>
                  <a:pt x="0" y="2140413"/>
                </a:cubicBezTo>
                <a:cubicBezTo>
                  <a:pt x="191" y="2135373"/>
                  <a:pt x="3859" y="2133044"/>
                  <a:pt x="8110" y="2132646"/>
                </a:cubicBezTo>
                <a:close/>
                <a:moveTo>
                  <a:pt x="2068557" y="2132502"/>
                </a:moveTo>
                <a:cubicBezTo>
                  <a:pt x="2060071" y="2142391"/>
                  <a:pt x="2052415" y="2153110"/>
                  <a:pt x="2044950" y="2164019"/>
                </a:cubicBezTo>
                <a:cubicBezTo>
                  <a:pt x="2037039" y="2164019"/>
                  <a:pt x="2029192" y="2164019"/>
                  <a:pt x="2021345" y="2164019"/>
                </a:cubicBezTo>
                <a:cubicBezTo>
                  <a:pt x="2014072" y="2173844"/>
                  <a:pt x="2018538" y="2195408"/>
                  <a:pt x="2005587" y="2199491"/>
                </a:cubicBezTo>
                <a:cubicBezTo>
                  <a:pt x="1983257" y="2199491"/>
                  <a:pt x="1960928" y="2199491"/>
                  <a:pt x="1938598" y="2199491"/>
                </a:cubicBezTo>
                <a:cubicBezTo>
                  <a:pt x="1925966" y="2195089"/>
                  <a:pt x="1938087" y="2165869"/>
                  <a:pt x="1918883" y="2167975"/>
                </a:cubicBezTo>
                <a:cubicBezTo>
                  <a:pt x="1898149" y="2181181"/>
                  <a:pt x="1908230" y="2194579"/>
                  <a:pt x="1914928" y="2215250"/>
                </a:cubicBezTo>
                <a:cubicBezTo>
                  <a:pt x="1927369" y="2213336"/>
                  <a:pt x="1928836" y="2222331"/>
                  <a:pt x="1942490" y="2219205"/>
                </a:cubicBezTo>
                <a:cubicBezTo>
                  <a:pt x="1946891" y="2229222"/>
                  <a:pt x="1952187" y="2238409"/>
                  <a:pt x="1958248" y="2246767"/>
                </a:cubicBezTo>
                <a:cubicBezTo>
                  <a:pt x="1970944" y="2253784"/>
                  <a:pt x="1999143" y="2245235"/>
                  <a:pt x="2001568" y="2262525"/>
                </a:cubicBezTo>
                <a:cubicBezTo>
                  <a:pt x="1997037" y="2277645"/>
                  <a:pt x="1985426" y="2285748"/>
                  <a:pt x="1966095" y="2286194"/>
                </a:cubicBezTo>
                <a:cubicBezTo>
                  <a:pt x="1961055" y="2292957"/>
                  <a:pt x="1957928" y="2301698"/>
                  <a:pt x="1946381" y="2301953"/>
                </a:cubicBezTo>
                <a:cubicBezTo>
                  <a:pt x="1913588" y="2298061"/>
                  <a:pt x="1900446" y="2313820"/>
                  <a:pt x="1879392" y="2321667"/>
                </a:cubicBezTo>
                <a:cubicBezTo>
                  <a:pt x="1868036" y="2322113"/>
                  <a:pt x="1853617" y="2319497"/>
                  <a:pt x="1847875" y="2325622"/>
                </a:cubicBezTo>
                <a:cubicBezTo>
                  <a:pt x="1841751" y="2348399"/>
                  <a:pt x="1839518" y="2398991"/>
                  <a:pt x="1851831" y="2416281"/>
                </a:cubicBezTo>
                <a:cubicBezTo>
                  <a:pt x="1874033" y="2418769"/>
                  <a:pt x="1882646" y="2407732"/>
                  <a:pt x="1895150" y="2400522"/>
                </a:cubicBezTo>
                <a:cubicBezTo>
                  <a:pt x="1904848" y="2384891"/>
                  <a:pt x="1888515" y="2362881"/>
                  <a:pt x="1902998" y="2357139"/>
                </a:cubicBezTo>
                <a:cubicBezTo>
                  <a:pt x="1919586" y="2354970"/>
                  <a:pt x="1901084" y="2387954"/>
                  <a:pt x="1918757" y="2384764"/>
                </a:cubicBezTo>
                <a:cubicBezTo>
                  <a:pt x="1922393" y="2393185"/>
                  <a:pt x="1934579" y="2377363"/>
                  <a:pt x="1930559" y="2365050"/>
                </a:cubicBezTo>
                <a:cubicBezTo>
                  <a:pt x="1946381" y="2353375"/>
                  <a:pt x="1955249" y="2334618"/>
                  <a:pt x="1973878" y="2325622"/>
                </a:cubicBezTo>
                <a:cubicBezTo>
                  <a:pt x="1997484" y="2319051"/>
                  <a:pt x="2009861" y="2301187"/>
                  <a:pt x="2036912" y="2298061"/>
                </a:cubicBezTo>
                <a:cubicBezTo>
                  <a:pt x="2038507" y="2275476"/>
                  <a:pt x="2023196" y="2269734"/>
                  <a:pt x="2013306" y="2258633"/>
                </a:cubicBezTo>
                <a:cubicBezTo>
                  <a:pt x="2062241" y="2230306"/>
                  <a:pt x="2091780" y="2283642"/>
                  <a:pt x="2131526" y="2290150"/>
                </a:cubicBezTo>
                <a:cubicBezTo>
                  <a:pt x="2129166" y="2283132"/>
                  <a:pt x="2143137" y="2273817"/>
                  <a:pt x="2131526" y="2270436"/>
                </a:cubicBezTo>
                <a:cubicBezTo>
                  <a:pt x="2129931" y="2262844"/>
                  <a:pt x="2116278" y="2267310"/>
                  <a:pt x="2119724" y="2254678"/>
                </a:cubicBezTo>
                <a:cubicBezTo>
                  <a:pt x="2119468" y="2237388"/>
                  <a:pt x="2116980" y="2217738"/>
                  <a:pt x="2131526" y="2215250"/>
                </a:cubicBezTo>
                <a:cubicBezTo>
                  <a:pt x="2137459" y="2223799"/>
                  <a:pt x="2151240" y="2224437"/>
                  <a:pt x="2151240" y="2238919"/>
                </a:cubicBezTo>
                <a:cubicBezTo>
                  <a:pt x="2154685" y="2254167"/>
                  <a:pt x="2141606" y="2252955"/>
                  <a:pt x="2139437" y="2262525"/>
                </a:cubicBezTo>
                <a:cubicBezTo>
                  <a:pt x="2155387" y="2263673"/>
                  <a:pt x="2166807" y="2269288"/>
                  <a:pt x="2182757" y="2270436"/>
                </a:cubicBezTo>
                <a:cubicBezTo>
                  <a:pt x="2184671" y="2285620"/>
                  <a:pt x="2203109" y="2284217"/>
                  <a:pt x="2210318" y="2294042"/>
                </a:cubicBezTo>
                <a:cubicBezTo>
                  <a:pt x="2207702" y="2302335"/>
                  <a:pt x="2199919" y="2311586"/>
                  <a:pt x="2206362" y="2317711"/>
                </a:cubicBezTo>
                <a:cubicBezTo>
                  <a:pt x="2225885" y="2319115"/>
                  <a:pt x="2235008" y="2306738"/>
                  <a:pt x="2237879" y="2294042"/>
                </a:cubicBezTo>
                <a:cubicBezTo>
                  <a:pt x="2242217" y="2275093"/>
                  <a:pt x="2224163" y="2257612"/>
                  <a:pt x="2222121" y="2242811"/>
                </a:cubicBezTo>
                <a:cubicBezTo>
                  <a:pt x="2235774" y="2230689"/>
                  <a:pt x="2247066" y="2211422"/>
                  <a:pt x="2238006" y="2187689"/>
                </a:cubicBezTo>
                <a:cubicBezTo>
                  <a:pt x="2214401" y="2190304"/>
                  <a:pt x="2203364" y="2205552"/>
                  <a:pt x="2171017" y="2199491"/>
                </a:cubicBezTo>
                <a:cubicBezTo>
                  <a:pt x="2161703" y="2186476"/>
                  <a:pt x="2156344" y="2169506"/>
                  <a:pt x="2151304" y="2152216"/>
                </a:cubicBezTo>
                <a:cubicBezTo>
                  <a:pt x="2132993" y="2149473"/>
                  <a:pt x="2122786" y="2138691"/>
                  <a:pt x="2107984" y="2132502"/>
                </a:cubicBezTo>
                <a:cubicBezTo>
                  <a:pt x="2094842" y="2132502"/>
                  <a:pt x="2081699" y="2132502"/>
                  <a:pt x="2068557" y="2132502"/>
                </a:cubicBezTo>
                <a:close/>
                <a:moveTo>
                  <a:pt x="569406" y="2131641"/>
                </a:moveTo>
                <a:cubicBezTo>
                  <a:pt x="580348" y="2132406"/>
                  <a:pt x="589280" y="2136745"/>
                  <a:pt x="587014" y="2148261"/>
                </a:cubicBezTo>
                <a:cubicBezTo>
                  <a:pt x="586887" y="2174035"/>
                  <a:pt x="527426" y="2169825"/>
                  <a:pt x="539740" y="2136458"/>
                </a:cubicBezTo>
                <a:cubicBezTo>
                  <a:pt x="545514" y="2133682"/>
                  <a:pt x="558465" y="2130875"/>
                  <a:pt x="569406" y="2131641"/>
                </a:cubicBezTo>
                <a:close/>
                <a:moveTo>
                  <a:pt x="197011" y="2112788"/>
                </a:moveTo>
                <a:cubicBezTo>
                  <a:pt x="215704" y="2114447"/>
                  <a:pt x="228082" y="2152854"/>
                  <a:pt x="193055" y="2144305"/>
                </a:cubicBezTo>
                <a:cubicBezTo>
                  <a:pt x="193566" y="2132948"/>
                  <a:pt x="190886" y="2118530"/>
                  <a:pt x="197011" y="2112788"/>
                </a:cubicBezTo>
                <a:close/>
                <a:moveTo>
                  <a:pt x="496420" y="2061558"/>
                </a:moveTo>
                <a:cubicBezTo>
                  <a:pt x="502736" y="2069851"/>
                  <a:pt x="505288" y="2099582"/>
                  <a:pt x="484617" y="2093074"/>
                </a:cubicBezTo>
                <a:cubicBezTo>
                  <a:pt x="485765" y="2079868"/>
                  <a:pt x="479322" y="2058942"/>
                  <a:pt x="496420" y="2061558"/>
                </a:cubicBezTo>
                <a:close/>
                <a:moveTo>
                  <a:pt x="394022" y="2053710"/>
                </a:moveTo>
                <a:cubicBezTo>
                  <a:pt x="394405" y="2063790"/>
                  <a:pt x="408696" y="2060026"/>
                  <a:pt x="413737" y="2065513"/>
                </a:cubicBezTo>
                <a:cubicBezTo>
                  <a:pt x="420818" y="2085928"/>
                  <a:pt x="414311" y="2105387"/>
                  <a:pt x="409781" y="2124591"/>
                </a:cubicBezTo>
                <a:cubicBezTo>
                  <a:pt x="389876" y="2136393"/>
                  <a:pt x="357976" y="2133969"/>
                  <a:pt x="346748" y="2116744"/>
                </a:cubicBezTo>
                <a:cubicBezTo>
                  <a:pt x="346684" y="2099582"/>
                  <a:pt x="345407" y="2081271"/>
                  <a:pt x="350703" y="2069468"/>
                </a:cubicBezTo>
                <a:cubicBezTo>
                  <a:pt x="366972" y="2066023"/>
                  <a:pt x="377754" y="2057155"/>
                  <a:pt x="394022" y="2053710"/>
                </a:cubicBezTo>
                <a:close/>
                <a:moveTo>
                  <a:pt x="2056754" y="1974919"/>
                </a:moveTo>
                <a:cubicBezTo>
                  <a:pt x="2045525" y="2007010"/>
                  <a:pt x="2055414" y="2060346"/>
                  <a:pt x="2040995" y="2089183"/>
                </a:cubicBezTo>
                <a:cubicBezTo>
                  <a:pt x="2052925" y="2110300"/>
                  <a:pt x="2086229" y="2106409"/>
                  <a:pt x="2096117" y="2085291"/>
                </a:cubicBezTo>
                <a:cubicBezTo>
                  <a:pt x="2081061" y="2077954"/>
                  <a:pt x="2084761" y="2051924"/>
                  <a:pt x="2084315" y="2030041"/>
                </a:cubicBezTo>
                <a:cubicBezTo>
                  <a:pt x="2072448" y="2014347"/>
                  <a:pt x="2073660" y="1985509"/>
                  <a:pt x="2056754" y="1974919"/>
                </a:cubicBezTo>
                <a:close/>
                <a:moveTo>
                  <a:pt x="1989765" y="1967007"/>
                </a:moveTo>
                <a:cubicBezTo>
                  <a:pt x="1985107" y="1985956"/>
                  <a:pt x="1970306" y="1994888"/>
                  <a:pt x="1954292" y="2002480"/>
                </a:cubicBezTo>
                <a:cubicBezTo>
                  <a:pt x="1947211" y="2024299"/>
                  <a:pt x="1934515" y="2040440"/>
                  <a:pt x="1914864" y="2049755"/>
                </a:cubicBezTo>
                <a:cubicBezTo>
                  <a:pt x="1915375" y="2064939"/>
                  <a:pt x="1911802" y="2084334"/>
                  <a:pt x="1922776" y="2089119"/>
                </a:cubicBezTo>
                <a:cubicBezTo>
                  <a:pt x="1931963" y="2071638"/>
                  <a:pt x="1969987" y="2076934"/>
                  <a:pt x="1989765" y="2081272"/>
                </a:cubicBezTo>
                <a:cubicBezTo>
                  <a:pt x="2023961" y="2065194"/>
                  <a:pt x="2028682" y="1981235"/>
                  <a:pt x="1989765" y="1967007"/>
                </a:cubicBezTo>
                <a:close/>
                <a:moveTo>
                  <a:pt x="1781572" y="1854937"/>
                </a:moveTo>
                <a:cubicBezTo>
                  <a:pt x="1777090" y="1855694"/>
                  <a:pt x="1773709" y="1859666"/>
                  <a:pt x="1773039" y="1868502"/>
                </a:cubicBezTo>
                <a:cubicBezTo>
                  <a:pt x="1782609" y="1880815"/>
                  <a:pt x="1790456" y="1871500"/>
                  <a:pt x="1796709" y="1860655"/>
                </a:cubicBezTo>
                <a:cubicBezTo>
                  <a:pt x="1791636" y="1856635"/>
                  <a:pt x="1786054" y="1854179"/>
                  <a:pt x="1781572" y="1854937"/>
                </a:cubicBezTo>
                <a:close/>
                <a:moveTo>
                  <a:pt x="1820314" y="1848788"/>
                </a:moveTo>
                <a:cubicBezTo>
                  <a:pt x="1807682" y="1847703"/>
                  <a:pt x="1805959" y="1866014"/>
                  <a:pt x="1812403" y="1872394"/>
                </a:cubicBezTo>
                <a:cubicBezTo>
                  <a:pt x="1827332" y="1875839"/>
                  <a:pt x="1826375" y="1854785"/>
                  <a:pt x="1820314" y="1848788"/>
                </a:cubicBezTo>
                <a:close/>
                <a:moveTo>
                  <a:pt x="106353" y="1703007"/>
                </a:moveTo>
                <a:cubicBezTo>
                  <a:pt x="122048" y="1709578"/>
                  <a:pt x="132510" y="1721509"/>
                  <a:pt x="153628" y="1722721"/>
                </a:cubicBezTo>
                <a:cubicBezTo>
                  <a:pt x="153309" y="1734779"/>
                  <a:pt x="167026" y="1733056"/>
                  <a:pt x="173342" y="1738479"/>
                </a:cubicBezTo>
                <a:cubicBezTo>
                  <a:pt x="176851" y="1741478"/>
                  <a:pt x="182912" y="1750920"/>
                  <a:pt x="189100" y="1758193"/>
                </a:cubicBezTo>
                <a:cubicBezTo>
                  <a:pt x="198989" y="1769869"/>
                  <a:pt x="210983" y="1777269"/>
                  <a:pt x="208814" y="1801513"/>
                </a:cubicBezTo>
                <a:cubicBezTo>
                  <a:pt x="234398" y="1803554"/>
                  <a:pt x="247349" y="1818165"/>
                  <a:pt x="271848" y="1821227"/>
                </a:cubicBezTo>
                <a:cubicBezTo>
                  <a:pt x="281482" y="1839154"/>
                  <a:pt x="298579" y="1849618"/>
                  <a:pt x="311275" y="1864546"/>
                </a:cubicBezTo>
                <a:cubicBezTo>
                  <a:pt x="309362" y="1876987"/>
                  <a:pt x="318357" y="1878454"/>
                  <a:pt x="315231" y="1892108"/>
                </a:cubicBezTo>
                <a:cubicBezTo>
                  <a:pt x="341070" y="1919350"/>
                  <a:pt x="312488" y="1966051"/>
                  <a:pt x="311275" y="2002416"/>
                </a:cubicBezTo>
                <a:cubicBezTo>
                  <a:pt x="281418" y="2015942"/>
                  <a:pt x="275740" y="2053583"/>
                  <a:pt x="224573" y="2045736"/>
                </a:cubicBezTo>
                <a:cubicBezTo>
                  <a:pt x="205561" y="2045098"/>
                  <a:pt x="207666" y="2065577"/>
                  <a:pt x="185208" y="2061494"/>
                </a:cubicBezTo>
                <a:cubicBezTo>
                  <a:pt x="167536" y="2075466"/>
                  <a:pt x="158923" y="2098434"/>
                  <a:pt x="149737" y="2120700"/>
                </a:cubicBezTo>
                <a:cubicBezTo>
                  <a:pt x="144505" y="2116680"/>
                  <a:pt x="135190" y="2116808"/>
                  <a:pt x="130023" y="2112853"/>
                </a:cubicBezTo>
                <a:cubicBezTo>
                  <a:pt x="121856" y="2115149"/>
                  <a:pt x="116561" y="2120444"/>
                  <a:pt x="114264" y="2128611"/>
                </a:cubicBezTo>
                <a:cubicBezTo>
                  <a:pt x="104439" y="2125293"/>
                  <a:pt x="93147" y="2123443"/>
                  <a:pt x="78792" y="2124655"/>
                </a:cubicBezTo>
                <a:cubicBezTo>
                  <a:pt x="88298" y="2119679"/>
                  <a:pt x="99718" y="2116680"/>
                  <a:pt x="106353" y="2108897"/>
                </a:cubicBezTo>
                <a:cubicBezTo>
                  <a:pt x="87787" y="2105133"/>
                  <a:pt x="89701" y="2080889"/>
                  <a:pt x="70881" y="2077380"/>
                </a:cubicBezTo>
                <a:cubicBezTo>
                  <a:pt x="70881" y="2055050"/>
                  <a:pt x="70881" y="2032721"/>
                  <a:pt x="70881" y="2010391"/>
                </a:cubicBezTo>
                <a:cubicBezTo>
                  <a:pt x="71710" y="1993803"/>
                  <a:pt x="55888" y="1993867"/>
                  <a:pt x="55122" y="1978874"/>
                </a:cubicBezTo>
                <a:cubicBezTo>
                  <a:pt x="68711" y="1961010"/>
                  <a:pt x="69541" y="1930259"/>
                  <a:pt x="74836" y="1903974"/>
                </a:cubicBezTo>
                <a:cubicBezTo>
                  <a:pt x="88936" y="1894468"/>
                  <a:pt x="102206" y="1884069"/>
                  <a:pt x="114264" y="1872457"/>
                </a:cubicBezTo>
                <a:cubicBezTo>
                  <a:pt x="130725" y="1870416"/>
                  <a:pt x="140932" y="1874690"/>
                  <a:pt x="149737" y="1880369"/>
                </a:cubicBezTo>
                <a:cubicBezTo>
                  <a:pt x="165814" y="1854402"/>
                  <a:pt x="133914" y="1854721"/>
                  <a:pt x="110308" y="1856699"/>
                </a:cubicBezTo>
                <a:cubicBezTo>
                  <a:pt x="92062" y="1844769"/>
                  <a:pt x="84470" y="1822120"/>
                  <a:pt x="78792" y="1797621"/>
                </a:cubicBezTo>
                <a:cubicBezTo>
                  <a:pt x="93274" y="1776631"/>
                  <a:pt x="78984" y="1726804"/>
                  <a:pt x="94550" y="1706963"/>
                </a:cubicBezTo>
                <a:cubicBezTo>
                  <a:pt x="100165" y="1707345"/>
                  <a:pt x="105715" y="1707601"/>
                  <a:pt x="106353" y="1703007"/>
                </a:cubicBezTo>
                <a:close/>
                <a:moveTo>
                  <a:pt x="1174157" y="1699051"/>
                </a:moveTo>
                <a:cubicBezTo>
                  <a:pt x="1189087" y="1695606"/>
                  <a:pt x="1192659" y="1712130"/>
                  <a:pt x="1185960" y="1718765"/>
                </a:cubicBezTo>
                <a:cubicBezTo>
                  <a:pt x="1173647" y="1720551"/>
                  <a:pt x="1173392" y="1710344"/>
                  <a:pt x="1174157" y="1699051"/>
                </a:cubicBezTo>
                <a:close/>
                <a:moveTo>
                  <a:pt x="1178049" y="1620324"/>
                </a:moveTo>
                <a:cubicBezTo>
                  <a:pt x="1172371" y="1651713"/>
                  <a:pt x="1182707" y="1691332"/>
                  <a:pt x="1146532" y="1699115"/>
                </a:cubicBezTo>
                <a:cubicBezTo>
                  <a:pt x="1124330" y="1680039"/>
                  <a:pt x="1100724" y="1709196"/>
                  <a:pt x="1118971" y="1730632"/>
                </a:cubicBezTo>
                <a:cubicBezTo>
                  <a:pt x="1138302" y="1734205"/>
                  <a:pt x="1137473" y="1717617"/>
                  <a:pt x="1158399" y="1722785"/>
                </a:cubicBezTo>
                <a:cubicBezTo>
                  <a:pt x="1170138" y="1722849"/>
                  <a:pt x="1171797" y="1732993"/>
                  <a:pt x="1182004" y="1734588"/>
                </a:cubicBezTo>
                <a:cubicBezTo>
                  <a:pt x="1185960" y="1729356"/>
                  <a:pt x="1188512" y="1722721"/>
                  <a:pt x="1193808" y="1718829"/>
                </a:cubicBezTo>
                <a:cubicBezTo>
                  <a:pt x="1206886" y="1710918"/>
                  <a:pt x="1217413" y="1700391"/>
                  <a:pt x="1225324" y="1687313"/>
                </a:cubicBezTo>
                <a:cubicBezTo>
                  <a:pt x="1203122" y="1673723"/>
                  <a:pt x="1229343" y="1653180"/>
                  <a:pt x="1237127" y="1636082"/>
                </a:cubicBezTo>
                <a:cubicBezTo>
                  <a:pt x="1226791" y="1631935"/>
                  <a:pt x="1213011" y="1631297"/>
                  <a:pt x="1197763" y="1632126"/>
                </a:cubicBezTo>
                <a:cubicBezTo>
                  <a:pt x="1188448" y="1630914"/>
                  <a:pt x="1190426" y="1618410"/>
                  <a:pt x="1178049" y="1620324"/>
                </a:cubicBezTo>
                <a:close/>
                <a:moveTo>
                  <a:pt x="2178865" y="1612413"/>
                </a:moveTo>
                <a:cubicBezTo>
                  <a:pt x="2172485" y="1621791"/>
                  <a:pt x="2168019" y="1633083"/>
                  <a:pt x="2155195" y="1636018"/>
                </a:cubicBezTo>
                <a:cubicBezTo>
                  <a:pt x="2157110" y="1654456"/>
                  <a:pt x="2159853" y="1661665"/>
                  <a:pt x="2151240" y="1675446"/>
                </a:cubicBezTo>
                <a:cubicBezTo>
                  <a:pt x="2159215" y="1687249"/>
                  <a:pt x="2190604" y="1686164"/>
                  <a:pt x="2194560" y="1671490"/>
                </a:cubicBezTo>
                <a:cubicBezTo>
                  <a:pt x="2183139" y="1665940"/>
                  <a:pt x="2182118" y="1649863"/>
                  <a:pt x="2174909" y="1639973"/>
                </a:cubicBezTo>
                <a:cubicBezTo>
                  <a:pt x="2186074" y="1639591"/>
                  <a:pt x="2193411" y="1615220"/>
                  <a:pt x="2178865" y="1612413"/>
                </a:cubicBezTo>
                <a:close/>
                <a:moveTo>
                  <a:pt x="1059830" y="1580896"/>
                </a:moveTo>
                <a:cubicBezTo>
                  <a:pt x="1047708" y="1588551"/>
                  <a:pt x="1041966" y="1602460"/>
                  <a:pt x="1032268" y="1612413"/>
                </a:cubicBezTo>
                <a:cubicBezTo>
                  <a:pt x="1027228" y="1617899"/>
                  <a:pt x="1012937" y="1614135"/>
                  <a:pt x="1012554" y="1624215"/>
                </a:cubicBezTo>
                <a:cubicBezTo>
                  <a:pt x="1018934" y="1630978"/>
                  <a:pt x="1029014" y="1633976"/>
                  <a:pt x="1044071" y="1632062"/>
                </a:cubicBezTo>
                <a:cubicBezTo>
                  <a:pt x="1063338" y="1648268"/>
                  <a:pt x="1074822" y="1672256"/>
                  <a:pt x="1099257" y="1683293"/>
                </a:cubicBezTo>
                <a:cubicBezTo>
                  <a:pt x="1111379" y="1675127"/>
                  <a:pt x="1099576" y="1657710"/>
                  <a:pt x="1103213" y="1636018"/>
                </a:cubicBezTo>
                <a:cubicBezTo>
                  <a:pt x="1109274" y="1631616"/>
                  <a:pt x="1112910" y="1624726"/>
                  <a:pt x="1118971" y="1620260"/>
                </a:cubicBezTo>
                <a:cubicBezTo>
                  <a:pt x="1118971" y="1613688"/>
                  <a:pt x="1118971" y="1607117"/>
                  <a:pt x="1118971" y="1600546"/>
                </a:cubicBezTo>
                <a:cubicBezTo>
                  <a:pt x="1112464" y="1591295"/>
                  <a:pt x="1095939" y="1591997"/>
                  <a:pt x="1079543" y="1592699"/>
                </a:cubicBezTo>
                <a:cubicBezTo>
                  <a:pt x="1070292" y="1591486"/>
                  <a:pt x="1072206" y="1578982"/>
                  <a:pt x="1059830" y="1580896"/>
                </a:cubicBezTo>
                <a:close/>
                <a:moveTo>
                  <a:pt x="1540556" y="1561182"/>
                </a:moveTo>
                <a:cubicBezTo>
                  <a:pt x="1551019" y="1566477"/>
                  <a:pt x="1569138" y="1564117"/>
                  <a:pt x="1572072" y="1576941"/>
                </a:cubicBezTo>
                <a:cubicBezTo>
                  <a:pt x="1589362" y="1581087"/>
                  <a:pt x="1585023" y="1563606"/>
                  <a:pt x="1599698" y="1565138"/>
                </a:cubicBezTo>
                <a:cubicBezTo>
                  <a:pt x="1600080" y="1583065"/>
                  <a:pt x="1625791" y="1575792"/>
                  <a:pt x="1619347" y="1600546"/>
                </a:cubicBezTo>
                <a:cubicBezTo>
                  <a:pt x="1599952" y="1617708"/>
                  <a:pt x="1574560" y="1622748"/>
                  <a:pt x="1540556" y="1616304"/>
                </a:cubicBezTo>
                <a:cubicBezTo>
                  <a:pt x="1535005" y="1606096"/>
                  <a:pt x="1527285" y="1598122"/>
                  <a:pt x="1520842" y="1588743"/>
                </a:cubicBezTo>
                <a:cubicBezTo>
                  <a:pt x="1523777" y="1575983"/>
                  <a:pt x="1535835" y="1572219"/>
                  <a:pt x="1540556" y="1561182"/>
                </a:cubicBezTo>
                <a:close/>
                <a:moveTo>
                  <a:pt x="903355" y="1547034"/>
                </a:moveTo>
                <a:cubicBezTo>
                  <a:pt x="904974" y="1546173"/>
                  <a:pt x="906234" y="1546093"/>
                  <a:pt x="910157" y="1549379"/>
                </a:cubicBezTo>
                <a:cubicBezTo>
                  <a:pt x="910157" y="1551995"/>
                  <a:pt x="910157" y="1554674"/>
                  <a:pt x="910157" y="1557290"/>
                </a:cubicBezTo>
                <a:cubicBezTo>
                  <a:pt x="902310" y="1563861"/>
                  <a:pt x="905118" y="1556907"/>
                  <a:pt x="894399" y="1557290"/>
                </a:cubicBezTo>
                <a:cubicBezTo>
                  <a:pt x="894399" y="1554674"/>
                  <a:pt x="894399" y="1552059"/>
                  <a:pt x="894399" y="1549379"/>
                </a:cubicBezTo>
                <a:cubicBezTo>
                  <a:pt x="899759" y="1549538"/>
                  <a:pt x="901736" y="1547896"/>
                  <a:pt x="903355" y="1547034"/>
                </a:cubicBezTo>
                <a:close/>
                <a:moveTo>
                  <a:pt x="1293321" y="1509003"/>
                </a:moveTo>
                <a:cubicBezTo>
                  <a:pt x="1288182" y="1507455"/>
                  <a:pt x="1282760" y="1507367"/>
                  <a:pt x="1276619" y="1509951"/>
                </a:cubicBezTo>
                <a:cubicBezTo>
                  <a:pt x="1272536" y="1532408"/>
                  <a:pt x="1292951" y="1530367"/>
                  <a:pt x="1292377" y="1549315"/>
                </a:cubicBezTo>
                <a:cubicBezTo>
                  <a:pt x="1292377" y="1567689"/>
                  <a:pt x="1292377" y="1586064"/>
                  <a:pt x="1292377" y="1604438"/>
                </a:cubicBezTo>
                <a:cubicBezTo>
                  <a:pt x="1276427" y="1618729"/>
                  <a:pt x="1266220" y="1638698"/>
                  <a:pt x="1256904" y="1659624"/>
                </a:cubicBezTo>
                <a:cubicBezTo>
                  <a:pt x="1291611" y="1672575"/>
                  <a:pt x="1318280" y="1645333"/>
                  <a:pt x="1351455" y="1643865"/>
                </a:cubicBezTo>
                <a:cubicBezTo>
                  <a:pt x="1348073" y="1615730"/>
                  <a:pt x="1324787" y="1607500"/>
                  <a:pt x="1327850" y="1572921"/>
                </a:cubicBezTo>
                <a:cubicBezTo>
                  <a:pt x="1333336" y="1561373"/>
                  <a:pt x="1359047" y="1569986"/>
                  <a:pt x="1359366" y="1553207"/>
                </a:cubicBezTo>
                <a:cubicBezTo>
                  <a:pt x="1359366" y="1550655"/>
                  <a:pt x="1359366" y="1548039"/>
                  <a:pt x="1359366" y="1545424"/>
                </a:cubicBezTo>
                <a:cubicBezTo>
                  <a:pt x="1352412" y="1541851"/>
                  <a:pt x="1347180" y="1536619"/>
                  <a:pt x="1343608" y="1529665"/>
                </a:cubicBezTo>
                <a:cubicBezTo>
                  <a:pt x="1321597" y="1531436"/>
                  <a:pt x="1308737" y="1513648"/>
                  <a:pt x="1293321" y="1509003"/>
                </a:cubicBezTo>
                <a:close/>
                <a:moveTo>
                  <a:pt x="472750" y="1427204"/>
                </a:moveTo>
                <a:cubicBezTo>
                  <a:pt x="484681" y="1428416"/>
                  <a:pt x="483788" y="1442388"/>
                  <a:pt x="496356" y="1442963"/>
                </a:cubicBezTo>
                <a:cubicBezTo>
                  <a:pt x="508542" y="1443345"/>
                  <a:pt x="518239" y="1441176"/>
                  <a:pt x="523917" y="1435051"/>
                </a:cubicBezTo>
                <a:cubicBezTo>
                  <a:pt x="539292" y="1441048"/>
                  <a:pt x="533678" y="1457381"/>
                  <a:pt x="527937" y="1470523"/>
                </a:cubicBezTo>
                <a:cubicBezTo>
                  <a:pt x="505224" y="1448832"/>
                  <a:pt x="501141" y="1483283"/>
                  <a:pt x="472750" y="1478435"/>
                </a:cubicBezTo>
                <a:cubicBezTo>
                  <a:pt x="461968" y="1471289"/>
                  <a:pt x="460437" y="1434094"/>
                  <a:pt x="472750" y="1427204"/>
                </a:cubicBezTo>
                <a:close/>
                <a:moveTo>
                  <a:pt x="1081140" y="1425750"/>
                </a:moveTo>
                <a:cubicBezTo>
                  <a:pt x="1068011" y="1425983"/>
                  <a:pt x="1058059" y="1441272"/>
                  <a:pt x="1051982" y="1454765"/>
                </a:cubicBezTo>
                <a:cubicBezTo>
                  <a:pt x="1074311" y="1468865"/>
                  <a:pt x="1091474" y="1448193"/>
                  <a:pt x="1095302" y="1431159"/>
                </a:cubicBezTo>
                <a:cubicBezTo>
                  <a:pt x="1090246" y="1427267"/>
                  <a:pt x="1085517" y="1425672"/>
                  <a:pt x="1081140" y="1425750"/>
                </a:cubicBezTo>
                <a:close/>
                <a:moveTo>
                  <a:pt x="480661" y="1372017"/>
                </a:moveTo>
                <a:cubicBezTo>
                  <a:pt x="479960" y="1375398"/>
                  <a:pt x="482256" y="1375781"/>
                  <a:pt x="484617" y="1375973"/>
                </a:cubicBezTo>
                <a:cubicBezTo>
                  <a:pt x="485765" y="1386372"/>
                  <a:pt x="479130" y="1388860"/>
                  <a:pt x="468859" y="1387775"/>
                </a:cubicBezTo>
                <a:cubicBezTo>
                  <a:pt x="467710" y="1377504"/>
                  <a:pt x="470262" y="1370868"/>
                  <a:pt x="480661" y="1372017"/>
                </a:cubicBezTo>
                <a:close/>
                <a:moveTo>
                  <a:pt x="1538709" y="1303074"/>
                </a:moveTo>
                <a:cubicBezTo>
                  <a:pt x="1519450" y="1306735"/>
                  <a:pt x="1506041" y="1324391"/>
                  <a:pt x="1485561" y="1328698"/>
                </a:cubicBezTo>
                <a:cubicBezTo>
                  <a:pt x="1482817" y="1360342"/>
                  <a:pt x="1503552" y="1368509"/>
                  <a:pt x="1513122" y="1387776"/>
                </a:cubicBezTo>
                <a:cubicBezTo>
                  <a:pt x="1525435" y="1393837"/>
                  <a:pt x="1551593" y="1386053"/>
                  <a:pt x="1556441" y="1399579"/>
                </a:cubicBezTo>
                <a:cubicBezTo>
                  <a:pt x="1543809" y="1434221"/>
                  <a:pt x="1482881" y="1420633"/>
                  <a:pt x="1438285" y="1423184"/>
                </a:cubicBezTo>
                <a:cubicBezTo>
                  <a:pt x="1432097" y="1435434"/>
                  <a:pt x="1421570" y="1443217"/>
                  <a:pt x="1410661" y="1450746"/>
                </a:cubicBezTo>
                <a:cubicBezTo>
                  <a:pt x="1417231" y="1478307"/>
                  <a:pt x="1416594" y="1513077"/>
                  <a:pt x="1422463" y="1541404"/>
                </a:cubicBezTo>
                <a:cubicBezTo>
                  <a:pt x="1435479" y="1545424"/>
                  <a:pt x="1452576" y="1545424"/>
                  <a:pt x="1461891" y="1553207"/>
                </a:cubicBezTo>
                <a:cubicBezTo>
                  <a:pt x="1464762" y="1568072"/>
                  <a:pt x="1471716" y="1592762"/>
                  <a:pt x="1453980" y="1596526"/>
                </a:cubicBezTo>
                <a:cubicBezTo>
                  <a:pt x="1447600" y="1591104"/>
                  <a:pt x="1449068" y="1577769"/>
                  <a:pt x="1434266" y="1580768"/>
                </a:cubicBezTo>
                <a:cubicBezTo>
                  <a:pt x="1422272" y="1611966"/>
                  <a:pt x="1448302" y="1637103"/>
                  <a:pt x="1453980" y="1663515"/>
                </a:cubicBezTo>
                <a:cubicBezTo>
                  <a:pt x="1485497" y="1663388"/>
                  <a:pt x="1521670" y="1678253"/>
                  <a:pt x="1544575" y="1663515"/>
                </a:cubicBezTo>
                <a:cubicBezTo>
                  <a:pt x="1555102" y="1668747"/>
                  <a:pt x="1549742" y="1689864"/>
                  <a:pt x="1556378" y="1698988"/>
                </a:cubicBezTo>
                <a:cubicBezTo>
                  <a:pt x="1580174" y="1700136"/>
                  <a:pt x="1609458" y="1695798"/>
                  <a:pt x="1627322" y="1702880"/>
                </a:cubicBezTo>
                <a:cubicBezTo>
                  <a:pt x="1627258" y="1712194"/>
                  <a:pt x="1634085" y="1714491"/>
                  <a:pt x="1631278" y="1726549"/>
                </a:cubicBezTo>
                <a:cubicBezTo>
                  <a:pt x="1634531" y="1735098"/>
                  <a:pt x="1646142" y="1735289"/>
                  <a:pt x="1647036" y="1746263"/>
                </a:cubicBezTo>
                <a:cubicBezTo>
                  <a:pt x="1624962" y="1760107"/>
                  <a:pt x="1637211" y="1788306"/>
                  <a:pt x="1631278" y="1813252"/>
                </a:cubicBezTo>
                <a:cubicBezTo>
                  <a:pt x="1643080" y="1824736"/>
                  <a:pt x="1669749" y="1821992"/>
                  <a:pt x="1682508" y="1813252"/>
                </a:cubicBezTo>
                <a:cubicBezTo>
                  <a:pt x="1685953" y="1833476"/>
                  <a:pt x="1716577" y="1826458"/>
                  <a:pt x="1733739" y="1832966"/>
                </a:cubicBezTo>
                <a:cubicBezTo>
                  <a:pt x="1737312" y="1800492"/>
                  <a:pt x="1714216" y="1794686"/>
                  <a:pt x="1706050" y="1773951"/>
                </a:cubicBezTo>
                <a:cubicBezTo>
                  <a:pt x="1712111" y="1768210"/>
                  <a:pt x="1709559" y="1753791"/>
                  <a:pt x="1710005" y="1742435"/>
                </a:cubicBezTo>
                <a:cubicBezTo>
                  <a:pt x="1719193" y="1731844"/>
                  <a:pt x="1725891" y="1718957"/>
                  <a:pt x="1729720" y="1703007"/>
                </a:cubicBezTo>
                <a:cubicBezTo>
                  <a:pt x="1723148" y="1699051"/>
                  <a:pt x="1726912" y="1684761"/>
                  <a:pt x="1717853" y="1683293"/>
                </a:cubicBezTo>
                <a:cubicBezTo>
                  <a:pt x="1701967" y="1680550"/>
                  <a:pt x="1708156" y="1699881"/>
                  <a:pt x="1694247" y="1699051"/>
                </a:cubicBezTo>
                <a:cubicBezTo>
                  <a:pt x="1683720" y="1699051"/>
                  <a:pt x="1673193" y="1699051"/>
                  <a:pt x="1662731" y="1699051"/>
                </a:cubicBezTo>
                <a:cubicBezTo>
                  <a:pt x="1653097" y="1693501"/>
                  <a:pt x="1642826" y="1674553"/>
                  <a:pt x="1627258" y="1687249"/>
                </a:cubicBezTo>
                <a:cubicBezTo>
                  <a:pt x="1625025" y="1677615"/>
                  <a:pt x="1612010" y="1678827"/>
                  <a:pt x="1615456" y="1663579"/>
                </a:cubicBezTo>
                <a:cubicBezTo>
                  <a:pt x="1614754" y="1649799"/>
                  <a:pt x="1629300" y="1651202"/>
                  <a:pt x="1635169" y="1643865"/>
                </a:cubicBezTo>
                <a:cubicBezTo>
                  <a:pt x="1636254" y="1629638"/>
                  <a:pt x="1619603" y="1633147"/>
                  <a:pt x="1619411" y="1620196"/>
                </a:cubicBezTo>
                <a:cubicBezTo>
                  <a:pt x="1635552" y="1609350"/>
                  <a:pt x="1645952" y="1580959"/>
                  <a:pt x="1631214" y="1561118"/>
                </a:cubicBezTo>
                <a:cubicBezTo>
                  <a:pt x="1619283" y="1559906"/>
                  <a:pt x="1600591" y="1565520"/>
                  <a:pt x="1599697" y="1553271"/>
                </a:cubicBezTo>
                <a:cubicBezTo>
                  <a:pt x="1604929" y="1542744"/>
                  <a:pt x="1626046" y="1548103"/>
                  <a:pt x="1635169" y="1541468"/>
                </a:cubicBezTo>
                <a:cubicBezTo>
                  <a:pt x="1639125" y="1523030"/>
                  <a:pt x="1619347" y="1528389"/>
                  <a:pt x="1623367" y="1509951"/>
                </a:cubicBezTo>
                <a:cubicBezTo>
                  <a:pt x="1628343" y="1491960"/>
                  <a:pt x="1655585" y="1495788"/>
                  <a:pt x="1666750" y="1494193"/>
                </a:cubicBezTo>
                <a:cubicBezTo>
                  <a:pt x="1682700" y="1471161"/>
                  <a:pt x="1655202" y="1462357"/>
                  <a:pt x="1654947" y="1442962"/>
                </a:cubicBezTo>
                <a:cubicBezTo>
                  <a:pt x="1657818" y="1419548"/>
                  <a:pt x="1675171" y="1410743"/>
                  <a:pt x="1670706" y="1379929"/>
                </a:cubicBezTo>
                <a:cubicBezTo>
                  <a:pt x="1653416" y="1367041"/>
                  <a:pt x="1646845" y="1343372"/>
                  <a:pt x="1611628" y="1348412"/>
                </a:cubicBezTo>
                <a:cubicBezTo>
                  <a:pt x="1603206" y="1339799"/>
                  <a:pt x="1589936" y="1335971"/>
                  <a:pt x="1572200" y="1336609"/>
                </a:cubicBezTo>
                <a:cubicBezTo>
                  <a:pt x="1567223" y="1327103"/>
                  <a:pt x="1567159" y="1312748"/>
                  <a:pt x="1560397" y="1305092"/>
                </a:cubicBezTo>
                <a:cubicBezTo>
                  <a:pt x="1552199" y="1302189"/>
                  <a:pt x="1545129" y="1301854"/>
                  <a:pt x="1538709" y="1303074"/>
                </a:cubicBezTo>
                <a:close/>
                <a:moveTo>
                  <a:pt x="1856790" y="1215114"/>
                </a:moveTo>
                <a:cubicBezTo>
                  <a:pt x="1853677" y="1215187"/>
                  <a:pt x="1850762" y="1216045"/>
                  <a:pt x="1848003" y="1218326"/>
                </a:cubicBezTo>
                <a:cubicBezTo>
                  <a:pt x="1849789" y="1240081"/>
                  <a:pt x="1867270" y="1246270"/>
                  <a:pt x="1875501" y="1261709"/>
                </a:cubicBezTo>
                <a:cubicBezTo>
                  <a:pt x="1875501" y="1278680"/>
                  <a:pt x="1885708" y="1282826"/>
                  <a:pt x="1891259" y="1289270"/>
                </a:cubicBezTo>
                <a:cubicBezTo>
                  <a:pt x="1903061" y="1303051"/>
                  <a:pt x="1908995" y="1322254"/>
                  <a:pt x="1926731" y="1324742"/>
                </a:cubicBezTo>
                <a:cubicBezTo>
                  <a:pt x="1943511" y="1336673"/>
                  <a:pt x="1956079" y="1316321"/>
                  <a:pt x="1977961" y="1320787"/>
                </a:cubicBezTo>
                <a:cubicBezTo>
                  <a:pt x="1978408" y="1304135"/>
                  <a:pt x="2000483" y="1309175"/>
                  <a:pt x="1997676" y="1289270"/>
                </a:cubicBezTo>
                <a:cubicBezTo>
                  <a:pt x="1985936" y="1286527"/>
                  <a:pt x="1981726" y="1276319"/>
                  <a:pt x="1974070" y="1269556"/>
                </a:cubicBezTo>
                <a:cubicBezTo>
                  <a:pt x="1960928" y="1269556"/>
                  <a:pt x="1947785" y="1269556"/>
                  <a:pt x="1934642" y="1269556"/>
                </a:cubicBezTo>
                <a:cubicBezTo>
                  <a:pt x="1927114" y="1245504"/>
                  <a:pt x="1900765" y="1240400"/>
                  <a:pt x="1891323" y="1218326"/>
                </a:cubicBezTo>
                <a:cubicBezTo>
                  <a:pt x="1877254" y="1221723"/>
                  <a:pt x="1866130" y="1214892"/>
                  <a:pt x="1856790" y="1215114"/>
                </a:cubicBezTo>
                <a:close/>
                <a:moveTo>
                  <a:pt x="386111" y="1186809"/>
                </a:moveTo>
                <a:cubicBezTo>
                  <a:pt x="422222" y="1186171"/>
                  <a:pt x="428283" y="1215519"/>
                  <a:pt x="453100" y="1226173"/>
                </a:cubicBezTo>
                <a:cubicBezTo>
                  <a:pt x="451187" y="1247929"/>
                  <a:pt x="432685" y="1253097"/>
                  <a:pt x="425476" y="1269556"/>
                </a:cubicBezTo>
                <a:cubicBezTo>
                  <a:pt x="410802" y="1269301"/>
                  <a:pt x="398297" y="1271279"/>
                  <a:pt x="390004" y="1277468"/>
                </a:cubicBezTo>
                <a:cubicBezTo>
                  <a:pt x="360145" y="1256350"/>
                  <a:pt x="376988" y="1218709"/>
                  <a:pt x="386111" y="1186809"/>
                </a:cubicBezTo>
                <a:close/>
                <a:moveTo>
                  <a:pt x="1796709" y="1171114"/>
                </a:moveTo>
                <a:cubicBezTo>
                  <a:pt x="1796773" y="1181577"/>
                  <a:pt x="1795241" y="1193635"/>
                  <a:pt x="1800601" y="1198675"/>
                </a:cubicBezTo>
                <a:cubicBezTo>
                  <a:pt x="1814636" y="1198229"/>
                  <a:pt x="1832372" y="1201546"/>
                  <a:pt x="1832181" y="1186873"/>
                </a:cubicBezTo>
                <a:cubicBezTo>
                  <a:pt x="1816805" y="1185086"/>
                  <a:pt x="1812467" y="1172390"/>
                  <a:pt x="1796709" y="1171114"/>
                </a:cubicBezTo>
                <a:close/>
                <a:moveTo>
                  <a:pt x="1673834" y="1162183"/>
                </a:moveTo>
                <a:cubicBezTo>
                  <a:pt x="1665418" y="1165955"/>
                  <a:pt x="1657308" y="1181290"/>
                  <a:pt x="1646972" y="1182917"/>
                </a:cubicBezTo>
                <a:cubicBezTo>
                  <a:pt x="1627896" y="1186235"/>
                  <a:pt x="1619092" y="1179217"/>
                  <a:pt x="1607545" y="1175006"/>
                </a:cubicBezTo>
                <a:cubicBezTo>
                  <a:pt x="1607545" y="1194656"/>
                  <a:pt x="1592233" y="1199058"/>
                  <a:pt x="1583938" y="1210479"/>
                </a:cubicBezTo>
                <a:cubicBezTo>
                  <a:pt x="1582790" y="1228725"/>
                  <a:pt x="1583938" y="1244547"/>
                  <a:pt x="1591849" y="1253798"/>
                </a:cubicBezTo>
                <a:cubicBezTo>
                  <a:pt x="1603653" y="1253798"/>
                  <a:pt x="1615519" y="1253798"/>
                  <a:pt x="1627322" y="1253798"/>
                </a:cubicBezTo>
                <a:cubicBezTo>
                  <a:pt x="1637785" y="1245887"/>
                  <a:pt x="1646972" y="1236700"/>
                  <a:pt x="1654883" y="1226237"/>
                </a:cubicBezTo>
                <a:cubicBezTo>
                  <a:pt x="1654564" y="1212839"/>
                  <a:pt x="1653671" y="1198739"/>
                  <a:pt x="1662731" y="1194720"/>
                </a:cubicBezTo>
                <a:cubicBezTo>
                  <a:pt x="1675108" y="1192742"/>
                  <a:pt x="1678106" y="1203333"/>
                  <a:pt x="1686400" y="1194720"/>
                </a:cubicBezTo>
                <a:cubicBezTo>
                  <a:pt x="1685890" y="1183364"/>
                  <a:pt x="1688505" y="1168945"/>
                  <a:pt x="1682445" y="1163203"/>
                </a:cubicBezTo>
                <a:cubicBezTo>
                  <a:pt x="1679478" y="1160954"/>
                  <a:pt x="1676639" y="1160926"/>
                  <a:pt x="1673834" y="1162183"/>
                </a:cubicBezTo>
                <a:close/>
                <a:moveTo>
                  <a:pt x="1891259" y="1135642"/>
                </a:moveTo>
                <a:cubicBezTo>
                  <a:pt x="1885836" y="1135451"/>
                  <a:pt x="1882582" y="1137492"/>
                  <a:pt x="1879456" y="1139597"/>
                </a:cubicBezTo>
                <a:cubicBezTo>
                  <a:pt x="1878563" y="1146998"/>
                  <a:pt x="1883858" y="1148274"/>
                  <a:pt x="1883412" y="1155356"/>
                </a:cubicBezTo>
                <a:cubicBezTo>
                  <a:pt x="1895087" y="1156185"/>
                  <a:pt x="1897256" y="1141256"/>
                  <a:pt x="1891259" y="1135642"/>
                </a:cubicBezTo>
                <a:close/>
                <a:moveTo>
                  <a:pt x="2182758" y="997773"/>
                </a:moveTo>
                <a:cubicBezTo>
                  <a:pt x="2186713" y="997773"/>
                  <a:pt x="2190669" y="997773"/>
                  <a:pt x="2194560" y="997773"/>
                </a:cubicBezTo>
                <a:cubicBezTo>
                  <a:pt x="2205023" y="992796"/>
                  <a:pt x="2200175" y="1005301"/>
                  <a:pt x="2206363" y="1009575"/>
                </a:cubicBezTo>
                <a:cubicBezTo>
                  <a:pt x="2214274" y="1015062"/>
                  <a:pt x="2218613" y="1013595"/>
                  <a:pt x="2226077" y="1021378"/>
                </a:cubicBezTo>
                <a:cubicBezTo>
                  <a:pt x="2228373" y="1023739"/>
                  <a:pt x="2230288" y="1031331"/>
                  <a:pt x="2237879" y="1033181"/>
                </a:cubicBezTo>
                <a:cubicBezTo>
                  <a:pt x="2249363" y="1069291"/>
                  <a:pt x="2213508" y="1086390"/>
                  <a:pt x="2178865" y="1076564"/>
                </a:cubicBezTo>
                <a:cubicBezTo>
                  <a:pt x="2174144" y="1058956"/>
                  <a:pt x="2161767" y="1049003"/>
                  <a:pt x="2155196" y="1033245"/>
                </a:cubicBezTo>
                <a:cubicBezTo>
                  <a:pt x="2166680" y="1023675"/>
                  <a:pt x="2169934" y="1006003"/>
                  <a:pt x="2182758" y="997773"/>
                </a:cubicBezTo>
                <a:close/>
                <a:moveTo>
                  <a:pt x="401870" y="914961"/>
                </a:moveTo>
                <a:cubicBezTo>
                  <a:pt x="427645" y="914578"/>
                  <a:pt x="438619" y="966893"/>
                  <a:pt x="397915" y="958281"/>
                </a:cubicBezTo>
                <a:cubicBezTo>
                  <a:pt x="388090" y="944309"/>
                  <a:pt x="388281" y="923957"/>
                  <a:pt x="401870" y="914961"/>
                </a:cubicBezTo>
                <a:close/>
                <a:moveTo>
                  <a:pt x="559453" y="907114"/>
                </a:moveTo>
                <a:cubicBezTo>
                  <a:pt x="564684" y="908518"/>
                  <a:pt x="565705" y="914004"/>
                  <a:pt x="571320" y="914962"/>
                </a:cubicBezTo>
                <a:cubicBezTo>
                  <a:pt x="570873" y="924978"/>
                  <a:pt x="556646" y="924276"/>
                  <a:pt x="551606" y="918917"/>
                </a:cubicBezTo>
                <a:cubicBezTo>
                  <a:pt x="553009" y="913749"/>
                  <a:pt x="558560" y="912728"/>
                  <a:pt x="559453" y="907114"/>
                </a:cubicBezTo>
                <a:close/>
                <a:moveTo>
                  <a:pt x="523982" y="867750"/>
                </a:moveTo>
                <a:cubicBezTo>
                  <a:pt x="536231" y="870685"/>
                  <a:pt x="539932" y="896205"/>
                  <a:pt x="531893" y="907114"/>
                </a:cubicBezTo>
                <a:cubicBezTo>
                  <a:pt x="520537" y="906604"/>
                  <a:pt x="506118" y="909283"/>
                  <a:pt x="500376" y="903158"/>
                </a:cubicBezTo>
                <a:cubicBezTo>
                  <a:pt x="500376" y="895247"/>
                  <a:pt x="500376" y="887400"/>
                  <a:pt x="500376" y="879553"/>
                </a:cubicBezTo>
                <a:cubicBezTo>
                  <a:pt x="504587" y="871897"/>
                  <a:pt x="518559" y="874066"/>
                  <a:pt x="523982" y="867750"/>
                </a:cubicBezTo>
                <a:close/>
                <a:moveTo>
                  <a:pt x="1739486" y="795974"/>
                </a:moveTo>
                <a:cubicBezTo>
                  <a:pt x="1743589" y="795134"/>
                  <a:pt x="1748142" y="795162"/>
                  <a:pt x="1753326" y="796741"/>
                </a:cubicBezTo>
                <a:cubicBezTo>
                  <a:pt x="1755048" y="797252"/>
                  <a:pt x="1760152" y="804461"/>
                  <a:pt x="1761237" y="804652"/>
                </a:cubicBezTo>
                <a:cubicBezTo>
                  <a:pt x="1785863" y="809501"/>
                  <a:pt x="1785097" y="800952"/>
                  <a:pt x="1796709" y="816455"/>
                </a:cubicBezTo>
                <a:cubicBezTo>
                  <a:pt x="1799644" y="820475"/>
                  <a:pt x="1802451" y="823537"/>
                  <a:pt x="1804557" y="828322"/>
                </a:cubicBezTo>
                <a:cubicBezTo>
                  <a:pt x="1811064" y="836425"/>
                  <a:pt x="1811064" y="871450"/>
                  <a:pt x="1804557" y="879552"/>
                </a:cubicBezTo>
                <a:cubicBezTo>
                  <a:pt x="1807874" y="892632"/>
                  <a:pt x="1789245" y="888484"/>
                  <a:pt x="1784842" y="891355"/>
                </a:cubicBezTo>
                <a:cubicBezTo>
                  <a:pt x="1776676" y="896778"/>
                  <a:pt x="1778144" y="906029"/>
                  <a:pt x="1769084" y="907114"/>
                </a:cubicBezTo>
                <a:cubicBezTo>
                  <a:pt x="1750965" y="906859"/>
                  <a:pt x="1730550" y="908836"/>
                  <a:pt x="1717853" y="903158"/>
                </a:cubicBezTo>
                <a:cubicBezTo>
                  <a:pt x="1719321" y="896459"/>
                  <a:pt x="1714791" y="895694"/>
                  <a:pt x="1709942" y="895247"/>
                </a:cubicBezTo>
                <a:cubicBezTo>
                  <a:pt x="1695970" y="869664"/>
                  <a:pt x="1696162" y="834638"/>
                  <a:pt x="1709942" y="808544"/>
                </a:cubicBezTo>
                <a:cubicBezTo>
                  <a:pt x="1718937" y="808831"/>
                  <a:pt x="1727180" y="798495"/>
                  <a:pt x="1739486" y="795974"/>
                </a:cubicBezTo>
                <a:close/>
                <a:moveTo>
                  <a:pt x="1615392" y="769180"/>
                </a:moveTo>
                <a:cubicBezTo>
                  <a:pt x="1622984" y="778686"/>
                  <a:pt x="1617944" y="800888"/>
                  <a:pt x="1619348" y="816455"/>
                </a:cubicBezTo>
                <a:cubicBezTo>
                  <a:pt x="1604610" y="820092"/>
                  <a:pt x="1598613" y="832532"/>
                  <a:pt x="1583875" y="836169"/>
                </a:cubicBezTo>
                <a:cubicBezTo>
                  <a:pt x="1575773" y="857606"/>
                  <a:pt x="1586172" y="873045"/>
                  <a:pt x="1583875" y="899203"/>
                </a:cubicBezTo>
                <a:cubicBezTo>
                  <a:pt x="1582919" y="911388"/>
                  <a:pt x="1572902" y="914514"/>
                  <a:pt x="1568117" y="922872"/>
                </a:cubicBezTo>
                <a:cubicBezTo>
                  <a:pt x="1569010" y="936908"/>
                  <a:pt x="1562438" y="943479"/>
                  <a:pt x="1548403" y="942586"/>
                </a:cubicBezTo>
                <a:cubicBezTo>
                  <a:pt x="1512803" y="929252"/>
                  <a:pt x="1548977" y="896842"/>
                  <a:pt x="1552359" y="875597"/>
                </a:cubicBezTo>
                <a:cubicBezTo>
                  <a:pt x="1562184" y="876171"/>
                  <a:pt x="1564544" y="869408"/>
                  <a:pt x="1572072" y="867686"/>
                </a:cubicBezTo>
                <a:cubicBezTo>
                  <a:pt x="1572072" y="857223"/>
                  <a:pt x="1572072" y="846696"/>
                  <a:pt x="1572072" y="836169"/>
                </a:cubicBezTo>
                <a:cubicBezTo>
                  <a:pt x="1568628" y="823473"/>
                  <a:pt x="1585087" y="830810"/>
                  <a:pt x="1583875" y="820411"/>
                </a:cubicBezTo>
                <a:cubicBezTo>
                  <a:pt x="1580622" y="789532"/>
                  <a:pt x="1592425" y="773774"/>
                  <a:pt x="1615392" y="769180"/>
                </a:cubicBezTo>
                <a:close/>
                <a:moveTo>
                  <a:pt x="1806008" y="717272"/>
                </a:moveTo>
                <a:cubicBezTo>
                  <a:pt x="1823393" y="717774"/>
                  <a:pt x="1838976" y="719162"/>
                  <a:pt x="1847875" y="721905"/>
                </a:cubicBezTo>
                <a:cubicBezTo>
                  <a:pt x="1854255" y="720757"/>
                  <a:pt x="1854638" y="725606"/>
                  <a:pt x="1859679" y="725861"/>
                </a:cubicBezTo>
                <a:cubicBezTo>
                  <a:pt x="1866888" y="755336"/>
                  <a:pt x="1843729" y="754443"/>
                  <a:pt x="1836072" y="769180"/>
                </a:cubicBezTo>
                <a:cubicBezTo>
                  <a:pt x="1781461" y="768670"/>
                  <a:pt x="1743181" y="751827"/>
                  <a:pt x="1690292" y="749467"/>
                </a:cubicBezTo>
                <a:cubicBezTo>
                  <a:pt x="1686719" y="720055"/>
                  <a:pt x="1721681" y="719545"/>
                  <a:pt x="1753325" y="717950"/>
                </a:cubicBezTo>
                <a:cubicBezTo>
                  <a:pt x="1769435" y="717152"/>
                  <a:pt x="1788622" y="716770"/>
                  <a:pt x="1806008" y="717272"/>
                </a:cubicBezTo>
                <a:close/>
                <a:moveTo>
                  <a:pt x="468859" y="702254"/>
                </a:moveTo>
                <a:cubicBezTo>
                  <a:pt x="479258" y="701042"/>
                  <a:pt x="481809" y="707678"/>
                  <a:pt x="480661" y="718013"/>
                </a:cubicBezTo>
                <a:cubicBezTo>
                  <a:pt x="470071" y="717758"/>
                  <a:pt x="461713" y="709017"/>
                  <a:pt x="468859" y="702254"/>
                </a:cubicBezTo>
                <a:close/>
                <a:moveTo>
                  <a:pt x="1635169" y="686433"/>
                </a:moveTo>
                <a:cubicBezTo>
                  <a:pt x="1642698" y="696896"/>
                  <a:pt x="1639253" y="722607"/>
                  <a:pt x="1635169" y="733708"/>
                </a:cubicBezTo>
                <a:cubicBezTo>
                  <a:pt x="1623813" y="733261"/>
                  <a:pt x="1609331" y="735877"/>
                  <a:pt x="1603653" y="729752"/>
                </a:cubicBezTo>
                <a:cubicBezTo>
                  <a:pt x="1615200" y="718014"/>
                  <a:pt x="1616604" y="678330"/>
                  <a:pt x="1635169" y="686433"/>
                </a:cubicBezTo>
                <a:close/>
                <a:moveTo>
                  <a:pt x="1643016" y="615552"/>
                </a:moveTo>
                <a:cubicBezTo>
                  <a:pt x="1659030" y="613957"/>
                  <a:pt x="1655138" y="632331"/>
                  <a:pt x="1666686" y="635266"/>
                </a:cubicBezTo>
                <a:cubicBezTo>
                  <a:pt x="1666877" y="653831"/>
                  <a:pt x="1651502" y="656894"/>
                  <a:pt x="1646972" y="670674"/>
                </a:cubicBezTo>
                <a:cubicBezTo>
                  <a:pt x="1636382" y="670738"/>
                  <a:pt x="1640210" y="657723"/>
                  <a:pt x="1635169" y="647069"/>
                </a:cubicBezTo>
                <a:cubicBezTo>
                  <a:pt x="1634914" y="646558"/>
                  <a:pt x="1627258" y="642985"/>
                  <a:pt x="1627258" y="643113"/>
                </a:cubicBezTo>
                <a:cubicBezTo>
                  <a:pt x="1627194" y="638201"/>
                  <a:pt x="1640018" y="623463"/>
                  <a:pt x="1643016" y="615552"/>
                </a:cubicBezTo>
                <a:close/>
                <a:moveTo>
                  <a:pt x="1717774" y="579433"/>
                </a:moveTo>
                <a:cubicBezTo>
                  <a:pt x="1728269" y="579952"/>
                  <a:pt x="1738142" y="582663"/>
                  <a:pt x="1741523" y="587991"/>
                </a:cubicBezTo>
                <a:cubicBezTo>
                  <a:pt x="1737440" y="608853"/>
                  <a:pt x="1722957" y="619252"/>
                  <a:pt x="1694248" y="615552"/>
                </a:cubicBezTo>
                <a:cubicBezTo>
                  <a:pt x="1688187" y="609810"/>
                  <a:pt x="1690738" y="595391"/>
                  <a:pt x="1690292" y="584035"/>
                </a:cubicBezTo>
                <a:cubicBezTo>
                  <a:pt x="1696162" y="580590"/>
                  <a:pt x="1707279" y="578915"/>
                  <a:pt x="1717774" y="579433"/>
                </a:cubicBezTo>
                <a:close/>
                <a:moveTo>
                  <a:pt x="1682548" y="512532"/>
                </a:moveTo>
                <a:cubicBezTo>
                  <a:pt x="1691663" y="512101"/>
                  <a:pt x="1701393" y="513824"/>
                  <a:pt x="1706050" y="517046"/>
                </a:cubicBezTo>
                <a:cubicBezTo>
                  <a:pt x="1706050" y="527573"/>
                  <a:pt x="1706050" y="538036"/>
                  <a:pt x="1706050" y="548563"/>
                </a:cubicBezTo>
                <a:cubicBezTo>
                  <a:pt x="1699096" y="558643"/>
                  <a:pt x="1687867" y="564513"/>
                  <a:pt x="1686336" y="580080"/>
                </a:cubicBezTo>
                <a:cubicBezTo>
                  <a:pt x="1667132" y="574082"/>
                  <a:pt x="1671471" y="591500"/>
                  <a:pt x="1658775" y="591882"/>
                </a:cubicBezTo>
                <a:cubicBezTo>
                  <a:pt x="1655074" y="572424"/>
                  <a:pt x="1663560" y="565150"/>
                  <a:pt x="1670578" y="556410"/>
                </a:cubicBezTo>
                <a:cubicBezTo>
                  <a:pt x="1670450" y="542119"/>
                  <a:pt x="1672811" y="525340"/>
                  <a:pt x="1662731" y="520938"/>
                </a:cubicBezTo>
                <a:cubicBezTo>
                  <a:pt x="1664932" y="515547"/>
                  <a:pt x="1673433" y="512963"/>
                  <a:pt x="1682548" y="512532"/>
                </a:cubicBezTo>
                <a:close/>
                <a:moveTo>
                  <a:pt x="667082" y="444578"/>
                </a:moveTo>
                <a:cubicBezTo>
                  <a:pt x="671038" y="447074"/>
                  <a:pt x="673941" y="452066"/>
                  <a:pt x="673781" y="457968"/>
                </a:cubicBezTo>
                <a:cubicBezTo>
                  <a:pt x="690050" y="462689"/>
                  <a:pt x="695664" y="478128"/>
                  <a:pt x="709253" y="485529"/>
                </a:cubicBezTo>
                <a:cubicBezTo>
                  <a:pt x="711104" y="500522"/>
                  <a:pt x="708105" y="510666"/>
                  <a:pt x="701342" y="517046"/>
                </a:cubicBezTo>
                <a:cubicBezTo>
                  <a:pt x="685074" y="512324"/>
                  <a:pt x="679460" y="496885"/>
                  <a:pt x="665870" y="489485"/>
                </a:cubicBezTo>
                <a:cubicBezTo>
                  <a:pt x="664849" y="477937"/>
                  <a:pt x="674802" y="477363"/>
                  <a:pt x="673781" y="465879"/>
                </a:cubicBezTo>
                <a:cubicBezTo>
                  <a:pt x="668039" y="458542"/>
                  <a:pt x="652153" y="461222"/>
                  <a:pt x="654067" y="446165"/>
                </a:cubicBezTo>
                <a:cubicBezTo>
                  <a:pt x="658119" y="442082"/>
                  <a:pt x="663127" y="442082"/>
                  <a:pt x="667082" y="444578"/>
                </a:cubicBezTo>
                <a:close/>
                <a:moveTo>
                  <a:pt x="1229343" y="442146"/>
                </a:moveTo>
                <a:cubicBezTo>
                  <a:pt x="1226026" y="450695"/>
                  <a:pt x="1219136" y="455608"/>
                  <a:pt x="1221432" y="469707"/>
                </a:cubicBezTo>
                <a:cubicBezTo>
                  <a:pt x="1212947" y="473025"/>
                  <a:pt x="1207460" y="479405"/>
                  <a:pt x="1209630" y="493377"/>
                </a:cubicBezTo>
                <a:cubicBezTo>
                  <a:pt x="1254098" y="505882"/>
                  <a:pt x="1275981" y="443231"/>
                  <a:pt x="1229343" y="442146"/>
                </a:cubicBezTo>
                <a:close/>
                <a:moveTo>
                  <a:pt x="591034" y="367310"/>
                </a:moveTo>
                <a:cubicBezTo>
                  <a:pt x="610493" y="372988"/>
                  <a:pt x="627272" y="377773"/>
                  <a:pt x="638309" y="394871"/>
                </a:cubicBezTo>
                <a:cubicBezTo>
                  <a:pt x="642137" y="400805"/>
                  <a:pt x="637225" y="411842"/>
                  <a:pt x="650112" y="410629"/>
                </a:cubicBezTo>
                <a:cubicBezTo>
                  <a:pt x="650112" y="419817"/>
                  <a:pt x="650112" y="429004"/>
                  <a:pt x="650112" y="438191"/>
                </a:cubicBezTo>
                <a:cubicBezTo>
                  <a:pt x="637735" y="440105"/>
                  <a:pt x="639712" y="427600"/>
                  <a:pt x="630398" y="426388"/>
                </a:cubicBezTo>
                <a:cubicBezTo>
                  <a:pt x="620700" y="426898"/>
                  <a:pt x="611386" y="426962"/>
                  <a:pt x="606792" y="422432"/>
                </a:cubicBezTo>
                <a:cubicBezTo>
                  <a:pt x="600859" y="417584"/>
                  <a:pt x="605006" y="408971"/>
                  <a:pt x="602837" y="402718"/>
                </a:cubicBezTo>
                <a:cubicBezTo>
                  <a:pt x="599647" y="393531"/>
                  <a:pt x="592884" y="388364"/>
                  <a:pt x="587078" y="383069"/>
                </a:cubicBezTo>
                <a:cubicBezTo>
                  <a:pt x="590141" y="379559"/>
                  <a:pt x="591353" y="374137"/>
                  <a:pt x="591034" y="367310"/>
                </a:cubicBezTo>
                <a:close/>
                <a:moveTo>
                  <a:pt x="1678425" y="355507"/>
                </a:moveTo>
                <a:cubicBezTo>
                  <a:pt x="1683656" y="356847"/>
                  <a:pt x="1684677" y="362397"/>
                  <a:pt x="1690292" y="363354"/>
                </a:cubicBezTo>
                <a:cubicBezTo>
                  <a:pt x="1688888" y="368522"/>
                  <a:pt x="1683338" y="369543"/>
                  <a:pt x="1682381" y="375157"/>
                </a:cubicBezTo>
                <a:cubicBezTo>
                  <a:pt x="1677212" y="373817"/>
                  <a:pt x="1676192" y="368267"/>
                  <a:pt x="1670514" y="367310"/>
                </a:cubicBezTo>
                <a:cubicBezTo>
                  <a:pt x="1671917" y="362142"/>
                  <a:pt x="1677468" y="361121"/>
                  <a:pt x="1678425" y="355507"/>
                </a:cubicBezTo>
                <a:close/>
                <a:moveTo>
                  <a:pt x="1315983" y="292410"/>
                </a:moveTo>
                <a:cubicBezTo>
                  <a:pt x="1322554" y="292410"/>
                  <a:pt x="1329126" y="292410"/>
                  <a:pt x="1335697" y="292410"/>
                </a:cubicBezTo>
                <a:cubicBezTo>
                  <a:pt x="1341694" y="304532"/>
                  <a:pt x="1309922" y="304532"/>
                  <a:pt x="1315983" y="292410"/>
                </a:cubicBezTo>
                <a:close/>
                <a:moveTo>
                  <a:pt x="836366" y="254656"/>
                </a:moveTo>
                <a:cubicBezTo>
                  <a:pt x="837985" y="253795"/>
                  <a:pt x="839245" y="253715"/>
                  <a:pt x="843168" y="257001"/>
                </a:cubicBezTo>
                <a:cubicBezTo>
                  <a:pt x="846230" y="272185"/>
                  <a:pt x="824284" y="272185"/>
                  <a:pt x="827410" y="257001"/>
                </a:cubicBezTo>
                <a:cubicBezTo>
                  <a:pt x="832769" y="257160"/>
                  <a:pt x="834747" y="255518"/>
                  <a:pt x="836366" y="254656"/>
                </a:cubicBezTo>
                <a:close/>
                <a:moveTo>
                  <a:pt x="886488" y="253046"/>
                </a:moveTo>
                <a:cubicBezTo>
                  <a:pt x="901162" y="257129"/>
                  <a:pt x="893505" y="289667"/>
                  <a:pt x="890443" y="300321"/>
                </a:cubicBezTo>
                <a:cubicBezTo>
                  <a:pt x="878895" y="294770"/>
                  <a:pt x="878321" y="278310"/>
                  <a:pt x="878641" y="260957"/>
                </a:cubicBezTo>
                <a:cubicBezTo>
                  <a:pt x="882149" y="259170"/>
                  <a:pt x="885658" y="257512"/>
                  <a:pt x="886488" y="253046"/>
                </a:cubicBezTo>
                <a:close/>
                <a:moveTo>
                  <a:pt x="1540555" y="252982"/>
                </a:moveTo>
                <a:cubicBezTo>
                  <a:pt x="1554591" y="256044"/>
                  <a:pt x="1555420" y="272249"/>
                  <a:pt x="1568180" y="276588"/>
                </a:cubicBezTo>
                <a:cubicBezTo>
                  <a:pt x="1538067" y="320099"/>
                  <a:pt x="1491302" y="346894"/>
                  <a:pt x="1461827" y="390852"/>
                </a:cubicBezTo>
                <a:cubicBezTo>
                  <a:pt x="1447791" y="387279"/>
                  <a:pt x="1441985" y="402782"/>
                  <a:pt x="1430310" y="402654"/>
                </a:cubicBezTo>
                <a:cubicBezTo>
                  <a:pt x="1415254" y="402654"/>
                  <a:pt x="1404408" y="391298"/>
                  <a:pt x="1398730" y="375157"/>
                </a:cubicBezTo>
                <a:cubicBezTo>
                  <a:pt x="1402494" y="355762"/>
                  <a:pt x="1417614" y="342620"/>
                  <a:pt x="1430246" y="331838"/>
                </a:cubicBezTo>
                <a:cubicBezTo>
                  <a:pt x="1442942" y="320992"/>
                  <a:pt x="1458764" y="312379"/>
                  <a:pt x="1473566" y="304212"/>
                </a:cubicBezTo>
                <a:cubicBezTo>
                  <a:pt x="1478861" y="289794"/>
                  <a:pt x="1499150" y="290368"/>
                  <a:pt x="1501191" y="272696"/>
                </a:cubicBezTo>
                <a:cubicBezTo>
                  <a:pt x="1518736" y="270527"/>
                  <a:pt x="1531304" y="263445"/>
                  <a:pt x="1540555" y="252982"/>
                </a:cubicBezTo>
                <a:close/>
                <a:moveTo>
                  <a:pt x="1692043" y="168606"/>
                </a:moveTo>
                <a:cubicBezTo>
                  <a:pt x="1700551" y="170015"/>
                  <a:pt x="1706305" y="179023"/>
                  <a:pt x="1713961" y="182037"/>
                </a:cubicBezTo>
                <a:cubicBezTo>
                  <a:pt x="1718427" y="183823"/>
                  <a:pt x="1725381" y="179995"/>
                  <a:pt x="1729720" y="182037"/>
                </a:cubicBezTo>
                <a:cubicBezTo>
                  <a:pt x="1740821" y="187269"/>
                  <a:pt x="1747966" y="204813"/>
                  <a:pt x="1765192" y="201751"/>
                </a:cubicBezTo>
                <a:cubicBezTo>
                  <a:pt x="1771380" y="211321"/>
                  <a:pt x="1779291" y="219168"/>
                  <a:pt x="1788798" y="225420"/>
                </a:cubicBezTo>
                <a:cubicBezTo>
                  <a:pt x="1790074" y="234671"/>
                  <a:pt x="1794986" y="240222"/>
                  <a:pt x="1792754" y="252981"/>
                </a:cubicBezTo>
                <a:cubicBezTo>
                  <a:pt x="1797028" y="253938"/>
                  <a:pt x="1795433" y="260829"/>
                  <a:pt x="1800601" y="260893"/>
                </a:cubicBezTo>
                <a:cubicBezTo>
                  <a:pt x="1799452" y="268931"/>
                  <a:pt x="1789946" y="268612"/>
                  <a:pt x="1788798" y="276651"/>
                </a:cubicBezTo>
                <a:cubicBezTo>
                  <a:pt x="1765064" y="278054"/>
                  <a:pt x="1753453" y="267336"/>
                  <a:pt x="1729720" y="268804"/>
                </a:cubicBezTo>
                <a:cubicBezTo>
                  <a:pt x="1709878" y="250493"/>
                  <a:pt x="1694949" y="227398"/>
                  <a:pt x="1670578" y="213618"/>
                </a:cubicBezTo>
                <a:cubicBezTo>
                  <a:pt x="1671216" y="203856"/>
                  <a:pt x="1668536" y="197285"/>
                  <a:pt x="1662731" y="193903"/>
                </a:cubicBezTo>
                <a:cubicBezTo>
                  <a:pt x="1668345" y="185099"/>
                  <a:pt x="1675363" y="177635"/>
                  <a:pt x="1682445" y="170234"/>
                </a:cubicBezTo>
                <a:cubicBezTo>
                  <a:pt x="1686065" y="168511"/>
                  <a:pt x="1689207" y="168137"/>
                  <a:pt x="1692043" y="168606"/>
                </a:cubicBezTo>
                <a:close/>
                <a:moveTo>
                  <a:pt x="1201910" y="150457"/>
                </a:moveTo>
                <a:cubicBezTo>
                  <a:pt x="1213904" y="158878"/>
                  <a:pt x="1201910" y="182484"/>
                  <a:pt x="1205865" y="205579"/>
                </a:cubicBezTo>
                <a:cubicBezTo>
                  <a:pt x="1204653" y="221274"/>
                  <a:pt x="1224112" y="216234"/>
                  <a:pt x="1225580" y="229249"/>
                </a:cubicBezTo>
                <a:cubicBezTo>
                  <a:pt x="1225516" y="239712"/>
                  <a:pt x="1227047" y="251770"/>
                  <a:pt x="1221624" y="256810"/>
                </a:cubicBezTo>
                <a:cubicBezTo>
                  <a:pt x="1225324" y="275439"/>
                  <a:pt x="1240891" y="282202"/>
                  <a:pt x="1249185" y="296238"/>
                </a:cubicBezTo>
                <a:cubicBezTo>
                  <a:pt x="1246824" y="305680"/>
                  <a:pt x="1243571" y="314165"/>
                  <a:pt x="1245229" y="327754"/>
                </a:cubicBezTo>
                <a:cubicBezTo>
                  <a:pt x="1248803" y="335985"/>
                  <a:pt x="1256841" y="339749"/>
                  <a:pt x="1268899" y="339557"/>
                </a:cubicBezTo>
                <a:cubicBezTo>
                  <a:pt x="1272854" y="347405"/>
                  <a:pt x="1278724" y="353338"/>
                  <a:pt x="1284658" y="359271"/>
                </a:cubicBezTo>
                <a:cubicBezTo>
                  <a:pt x="1308646" y="368969"/>
                  <a:pt x="1326701" y="345937"/>
                  <a:pt x="1343736" y="351360"/>
                </a:cubicBezTo>
                <a:cubicBezTo>
                  <a:pt x="1351391" y="360994"/>
                  <a:pt x="1348584" y="385365"/>
                  <a:pt x="1339843" y="390788"/>
                </a:cubicBezTo>
                <a:cubicBezTo>
                  <a:pt x="1334548" y="390788"/>
                  <a:pt x="1329317" y="390788"/>
                  <a:pt x="1324085" y="390788"/>
                </a:cubicBezTo>
                <a:cubicBezTo>
                  <a:pt x="1309028" y="391426"/>
                  <a:pt x="1311325" y="374711"/>
                  <a:pt x="1304371" y="367182"/>
                </a:cubicBezTo>
                <a:cubicBezTo>
                  <a:pt x="1274705" y="390150"/>
                  <a:pt x="1308646" y="434490"/>
                  <a:pt x="1312218" y="461732"/>
                </a:cubicBezTo>
                <a:cubicBezTo>
                  <a:pt x="1315919" y="474109"/>
                  <a:pt x="1301245" y="472833"/>
                  <a:pt x="1296460" y="477491"/>
                </a:cubicBezTo>
                <a:cubicBezTo>
                  <a:pt x="1292058" y="481829"/>
                  <a:pt x="1291931" y="496631"/>
                  <a:pt x="1280702" y="493249"/>
                </a:cubicBezTo>
                <a:cubicBezTo>
                  <a:pt x="1273811" y="506009"/>
                  <a:pt x="1260988" y="512963"/>
                  <a:pt x="1249185" y="520810"/>
                </a:cubicBezTo>
                <a:cubicBezTo>
                  <a:pt x="1242039" y="530699"/>
                  <a:pt x="1242039" y="547797"/>
                  <a:pt x="1225580" y="548372"/>
                </a:cubicBezTo>
                <a:cubicBezTo>
                  <a:pt x="1223729" y="566682"/>
                  <a:pt x="1220284" y="574657"/>
                  <a:pt x="1225580" y="591691"/>
                </a:cubicBezTo>
                <a:cubicBezTo>
                  <a:pt x="1241529" y="604579"/>
                  <a:pt x="1251993" y="623080"/>
                  <a:pt x="1272854" y="631055"/>
                </a:cubicBezTo>
                <a:cubicBezTo>
                  <a:pt x="1276619" y="645665"/>
                  <a:pt x="1293206" y="647452"/>
                  <a:pt x="1300416" y="658617"/>
                </a:cubicBezTo>
                <a:cubicBezTo>
                  <a:pt x="1309092" y="654151"/>
                  <a:pt x="1313495" y="645474"/>
                  <a:pt x="1324021" y="642858"/>
                </a:cubicBezTo>
                <a:cubicBezTo>
                  <a:pt x="1314515" y="628758"/>
                  <a:pt x="1312665" y="606939"/>
                  <a:pt x="1304307" y="591628"/>
                </a:cubicBezTo>
                <a:cubicBezTo>
                  <a:pt x="1286316" y="599730"/>
                  <a:pt x="1262838" y="601835"/>
                  <a:pt x="1245166" y="591628"/>
                </a:cubicBezTo>
                <a:cubicBezTo>
                  <a:pt x="1247654" y="576953"/>
                  <a:pt x="1261307" y="573572"/>
                  <a:pt x="1256968" y="552199"/>
                </a:cubicBezTo>
                <a:cubicBezTo>
                  <a:pt x="1264688" y="545501"/>
                  <a:pt x="1276683" y="543012"/>
                  <a:pt x="1280638" y="532486"/>
                </a:cubicBezTo>
                <a:cubicBezTo>
                  <a:pt x="1289761" y="531210"/>
                  <a:pt x="1295759" y="533124"/>
                  <a:pt x="1300352" y="536377"/>
                </a:cubicBezTo>
                <a:cubicBezTo>
                  <a:pt x="1317259" y="524447"/>
                  <a:pt x="1327211" y="505435"/>
                  <a:pt x="1331868" y="481255"/>
                </a:cubicBezTo>
                <a:cubicBezTo>
                  <a:pt x="1348393" y="478065"/>
                  <a:pt x="1362046" y="472068"/>
                  <a:pt x="1371296" y="461541"/>
                </a:cubicBezTo>
                <a:cubicBezTo>
                  <a:pt x="1387692" y="464795"/>
                  <a:pt x="1404153" y="456182"/>
                  <a:pt x="1410661" y="461541"/>
                </a:cubicBezTo>
                <a:cubicBezTo>
                  <a:pt x="1429353" y="462562"/>
                  <a:pt x="1430885" y="480745"/>
                  <a:pt x="1453980" y="477299"/>
                </a:cubicBezTo>
                <a:cubicBezTo>
                  <a:pt x="1493854" y="515515"/>
                  <a:pt x="1562374" y="560621"/>
                  <a:pt x="1532772" y="642794"/>
                </a:cubicBezTo>
                <a:cubicBezTo>
                  <a:pt x="1532772" y="665124"/>
                  <a:pt x="1532772" y="687454"/>
                  <a:pt x="1532772" y="709783"/>
                </a:cubicBezTo>
                <a:cubicBezTo>
                  <a:pt x="1517588" y="723883"/>
                  <a:pt x="1486454" y="716610"/>
                  <a:pt x="1473630" y="705828"/>
                </a:cubicBezTo>
                <a:cubicBezTo>
                  <a:pt x="1446707" y="711697"/>
                  <a:pt x="1439944" y="737855"/>
                  <a:pt x="1430311" y="761014"/>
                </a:cubicBezTo>
                <a:cubicBezTo>
                  <a:pt x="1432735" y="778303"/>
                  <a:pt x="1460934" y="769754"/>
                  <a:pt x="1473630" y="776772"/>
                </a:cubicBezTo>
                <a:cubicBezTo>
                  <a:pt x="1482115" y="773455"/>
                  <a:pt x="1480010" y="759483"/>
                  <a:pt x="1485497" y="753166"/>
                </a:cubicBezTo>
                <a:cubicBezTo>
                  <a:pt x="1498257" y="750870"/>
                  <a:pt x="1503807" y="755782"/>
                  <a:pt x="1513058" y="757059"/>
                </a:cubicBezTo>
                <a:cubicBezTo>
                  <a:pt x="1513377" y="763311"/>
                  <a:pt x="1511144" y="772115"/>
                  <a:pt x="1517013" y="772817"/>
                </a:cubicBezTo>
                <a:cubicBezTo>
                  <a:pt x="1517715" y="786661"/>
                  <a:pt x="1503679" y="785768"/>
                  <a:pt x="1501255" y="796422"/>
                </a:cubicBezTo>
                <a:cubicBezTo>
                  <a:pt x="1502531" y="833235"/>
                  <a:pt x="1491494" y="857606"/>
                  <a:pt x="1453980" y="855564"/>
                </a:cubicBezTo>
                <a:cubicBezTo>
                  <a:pt x="1448557" y="860668"/>
                  <a:pt x="1450088" y="872662"/>
                  <a:pt x="1450024" y="883126"/>
                </a:cubicBezTo>
                <a:cubicBezTo>
                  <a:pt x="1453342" y="891611"/>
                  <a:pt x="1467314" y="889442"/>
                  <a:pt x="1473630" y="894928"/>
                </a:cubicBezTo>
                <a:cubicBezTo>
                  <a:pt x="1477650" y="900160"/>
                  <a:pt x="1477522" y="909474"/>
                  <a:pt x="1481541" y="914642"/>
                </a:cubicBezTo>
                <a:cubicBezTo>
                  <a:pt x="1498257" y="937291"/>
                  <a:pt x="1524095" y="950944"/>
                  <a:pt x="1548530" y="965873"/>
                </a:cubicBezTo>
                <a:cubicBezTo>
                  <a:pt x="1548147" y="978122"/>
                  <a:pt x="1553315" y="984694"/>
                  <a:pt x="1556441" y="993434"/>
                </a:cubicBezTo>
                <a:cubicBezTo>
                  <a:pt x="1569584" y="988202"/>
                  <a:pt x="1570924" y="971168"/>
                  <a:pt x="1580047" y="961917"/>
                </a:cubicBezTo>
                <a:cubicBezTo>
                  <a:pt x="1603781" y="958089"/>
                  <a:pt x="1628024" y="954708"/>
                  <a:pt x="1643080" y="942203"/>
                </a:cubicBezTo>
                <a:cubicBezTo>
                  <a:pt x="1665410" y="942203"/>
                  <a:pt x="1687740" y="942203"/>
                  <a:pt x="1710069" y="942203"/>
                </a:cubicBezTo>
                <a:cubicBezTo>
                  <a:pt x="1722447" y="940353"/>
                  <a:pt x="1721234" y="952092"/>
                  <a:pt x="1725827" y="957962"/>
                </a:cubicBezTo>
                <a:cubicBezTo>
                  <a:pt x="1739354" y="956239"/>
                  <a:pt x="1747902" y="959557"/>
                  <a:pt x="1757345" y="961917"/>
                </a:cubicBezTo>
                <a:cubicBezTo>
                  <a:pt x="1759195" y="994263"/>
                  <a:pt x="1751922" y="1035669"/>
                  <a:pt x="1765256" y="1056467"/>
                </a:cubicBezTo>
                <a:cubicBezTo>
                  <a:pt x="1779036" y="1040007"/>
                  <a:pt x="1783885" y="1014679"/>
                  <a:pt x="1808575" y="1009192"/>
                </a:cubicBezTo>
                <a:cubicBezTo>
                  <a:pt x="1804811" y="985778"/>
                  <a:pt x="1818273" y="979462"/>
                  <a:pt x="1828289" y="969764"/>
                </a:cubicBezTo>
                <a:cubicBezTo>
                  <a:pt x="1825673" y="954006"/>
                  <a:pt x="1813488" y="947754"/>
                  <a:pt x="1812531" y="930337"/>
                </a:cubicBezTo>
                <a:cubicBezTo>
                  <a:pt x="1819293" y="923255"/>
                  <a:pt x="1828034" y="931549"/>
                  <a:pt x="1828289" y="942140"/>
                </a:cubicBezTo>
                <a:cubicBezTo>
                  <a:pt x="1842325" y="941246"/>
                  <a:pt x="1851894" y="944819"/>
                  <a:pt x="1855850" y="953942"/>
                </a:cubicBezTo>
                <a:cubicBezTo>
                  <a:pt x="1860380" y="983417"/>
                  <a:pt x="1825673" y="973720"/>
                  <a:pt x="1832245" y="1005173"/>
                </a:cubicBezTo>
                <a:cubicBezTo>
                  <a:pt x="1824908" y="1008299"/>
                  <a:pt x="1817762" y="1011744"/>
                  <a:pt x="1808575" y="1013084"/>
                </a:cubicBezTo>
                <a:cubicBezTo>
                  <a:pt x="1812595" y="1030246"/>
                  <a:pt x="1800409" y="1031203"/>
                  <a:pt x="1796773" y="1040645"/>
                </a:cubicBezTo>
                <a:cubicBezTo>
                  <a:pt x="1813233" y="1047791"/>
                  <a:pt x="1842580" y="1042113"/>
                  <a:pt x="1855850" y="1052448"/>
                </a:cubicBezTo>
                <a:cubicBezTo>
                  <a:pt x="1893173" y="1041156"/>
                  <a:pt x="1894959" y="994391"/>
                  <a:pt x="1926794" y="977612"/>
                </a:cubicBezTo>
                <a:cubicBezTo>
                  <a:pt x="1949124" y="977612"/>
                  <a:pt x="1971454" y="977612"/>
                  <a:pt x="1993783" y="977612"/>
                </a:cubicBezTo>
                <a:cubicBezTo>
                  <a:pt x="1998186" y="987628"/>
                  <a:pt x="2003417" y="996815"/>
                  <a:pt x="2009542" y="1005173"/>
                </a:cubicBezTo>
                <a:cubicBezTo>
                  <a:pt x="2022812" y="1008937"/>
                  <a:pt x="2033786" y="1015062"/>
                  <a:pt x="2037103" y="1028778"/>
                </a:cubicBezTo>
                <a:cubicBezTo>
                  <a:pt x="2055031" y="1034584"/>
                  <a:pt x="2068557" y="1044601"/>
                  <a:pt x="2084379" y="1052448"/>
                </a:cubicBezTo>
                <a:cubicBezTo>
                  <a:pt x="2084570" y="1078542"/>
                  <a:pt x="2078700" y="1110697"/>
                  <a:pt x="2111939" y="1103679"/>
                </a:cubicBezTo>
                <a:cubicBezTo>
                  <a:pt x="2103071" y="1119756"/>
                  <a:pt x="2094778" y="1136407"/>
                  <a:pt x="2084379" y="1150954"/>
                </a:cubicBezTo>
                <a:cubicBezTo>
                  <a:pt x="2083166" y="1178196"/>
                  <a:pt x="2090631" y="1190701"/>
                  <a:pt x="2084379" y="1213987"/>
                </a:cubicBezTo>
                <a:cubicBezTo>
                  <a:pt x="2095352" y="1214115"/>
                  <a:pt x="2093311" y="1220814"/>
                  <a:pt x="2100137" y="1213987"/>
                </a:cubicBezTo>
                <a:cubicBezTo>
                  <a:pt x="2103774" y="1210287"/>
                  <a:pt x="2100584" y="1202312"/>
                  <a:pt x="2104092" y="1198229"/>
                </a:cubicBezTo>
                <a:cubicBezTo>
                  <a:pt x="2110728" y="1190573"/>
                  <a:pt x="2125465" y="1185852"/>
                  <a:pt x="2123806" y="1174623"/>
                </a:cubicBezTo>
                <a:cubicBezTo>
                  <a:pt x="2133567" y="1173985"/>
                  <a:pt x="2135992" y="1180812"/>
                  <a:pt x="2143520" y="1182534"/>
                </a:cubicBezTo>
                <a:cubicBezTo>
                  <a:pt x="2155897" y="1184385"/>
                  <a:pt x="2154621" y="1172645"/>
                  <a:pt x="2159279" y="1166776"/>
                </a:cubicBezTo>
                <a:cubicBezTo>
                  <a:pt x="2182565" y="1171689"/>
                  <a:pt x="2187414" y="1158163"/>
                  <a:pt x="2198643" y="1151018"/>
                </a:cubicBezTo>
                <a:cubicBezTo>
                  <a:pt x="2212041" y="1150762"/>
                  <a:pt x="2226140" y="1149806"/>
                  <a:pt x="2230159" y="1158929"/>
                </a:cubicBezTo>
                <a:cubicBezTo>
                  <a:pt x="2236380" y="1156489"/>
                  <a:pt x="2241919" y="1148594"/>
                  <a:pt x="2247798" y="1148298"/>
                </a:cubicBezTo>
                <a:lnTo>
                  <a:pt x="2250485" y="1149510"/>
                </a:lnTo>
                <a:lnTo>
                  <a:pt x="2250485" y="1702278"/>
                </a:lnTo>
                <a:lnTo>
                  <a:pt x="2231038" y="1697951"/>
                </a:lnTo>
                <a:cubicBezTo>
                  <a:pt x="2210645" y="1699578"/>
                  <a:pt x="2195931" y="1717569"/>
                  <a:pt x="2174973" y="1718766"/>
                </a:cubicBezTo>
                <a:cubicBezTo>
                  <a:pt x="2166998" y="1736821"/>
                  <a:pt x="2165148" y="1756598"/>
                  <a:pt x="2178928" y="1769996"/>
                </a:cubicBezTo>
                <a:cubicBezTo>
                  <a:pt x="2200302" y="1774334"/>
                  <a:pt x="2203683" y="1760618"/>
                  <a:pt x="2218357" y="1758193"/>
                </a:cubicBezTo>
                <a:cubicBezTo>
                  <a:pt x="2220940" y="1767125"/>
                  <a:pt x="2225151" y="1770650"/>
                  <a:pt x="2231045" y="1771655"/>
                </a:cubicBezTo>
                <a:lnTo>
                  <a:pt x="2250485" y="1770240"/>
                </a:lnTo>
                <a:lnTo>
                  <a:pt x="2250485" y="2809233"/>
                </a:lnTo>
                <a:lnTo>
                  <a:pt x="2250192" y="2809857"/>
                </a:lnTo>
                <a:cubicBezTo>
                  <a:pt x="2241388" y="2804179"/>
                  <a:pt x="2231180" y="2799968"/>
                  <a:pt x="2214720" y="2801946"/>
                </a:cubicBezTo>
                <a:cubicBezTo>
                  <a:pt x="2205150" y="2805582"/>
                  <a:pt x="2204320" y="2817768"/>
                  <a:pt x="2202917" y="2829507"/>
                </a:cubicBezTo>
                <a:cubicBezTo>
                  <a:pt x="2189966" y="2833654"/>
                  <a:pt x="2189009" y="2849732"/>
                  <a:pt x="2183203" y="2861024"/>
                </a:cubicBezTo>
                <a:cubicBezTo>
                  <a:pt x="2169933" y="2870147"/>
                  <a:pt x="2153026" y="2875506"/>
                  <a:pt x="2128081" y="2872827"/>
                </a:cubicBezTo>
                <a:cubicBezTo>
                  <a:pt x="2117873" y="2886352"/>
                  <a:pt x="2100137" y="2904088"/>
                  <a:pt x="2076850" y="2892541"/>
                </a:cubicBezTo>
                <a:cubicBezTo>
                  <a:pt x="2060518" y="2894582"/>
                  <a:pt x="2075510" y="2928013"/>
                  <a:pt x="2065047" y="2935860"/>
                </a:cubicBezTo>
                <a:cubicBezTo>
                  <a:pt x="2033849" y="2953788"/>
                  <a:pt x="2004758" y="2918890"/>
                  <a:pt x="2021728" y="2888585"/>
                </a:cubicBezTo>
                <a:cubicBezTo>
                  <a:pt x="2036912" y="2887820"/>
                  <a:pt x="2050756" y="2888457"/>
                  <a:pt x="2061156" y="2892541"/>
                </a:cubicBezTo>
                <a:cubicBezTo>
                  <a:pt x="2074171" y="2891137"/>
                  <a:pt x="2067344" y="2869828"/>
                  <a:pt x="2069003" y="2857068"/>
                </a:cubicBezTo>
                <a:cubicBezTo>
                  <a:pt x="2078637" y="2846988"/>
                  <a:pt x="2087760" y="2836397"/>
                  <a:pt x="2084761" y="2813749"/>
                </a:cubicBezTo>
                <a:cubicBezTo>
                  <a:pt x="2083358" y="2808581"/>
                  <a:pt x="2077807" y="2807560"/>
                  <a:pt x="2076850" y="2801946"/>
                </a:cubicBezTo>
                <a:cubicBezTo>
                  <a:pt x="2065047" y="2801946"/>
                  <a:pt x="2053245" y="2801946"/>
                  <a:pt x="2041378" y="2801946"/>
                </a:cubicBezTo>
                <a:cubicBezTo>
                  <a:pt x="2019048" y="2790143"/>
                  <a:pt x="1991232" y="2783763"/>
                  <a:pt x="1974389" y="2766474"/>
                </a:cubicBezTo>
                <a:cubicBezTo>
                  <a:pt x="1967818" y="2766474"/>
                  <a:pt x="1961246" y="2766474"/>
                  <a:pt x="1954675" y="2766474"/>
                </a:cubicBezTo>
                <a:cubicBezTo>
                  <a:pt x="1949635" y="2744080"/>
                  <a:pt x="1902998" y="2739359"/>
                  <a:pt x="1895597" y="2762518"/>
                </a:cubicBezTo>
                <a:cubicBezTo>
                  <a:pt x="1897703" y="2765708"/>
                  <a:pt x="1899680" y="2768898"/>
                  <a:pt x="1899489" y="2774385"/>
                </a:cubicBezTo>
                <a:cubicBezTo>
                  <a:pt x="1904720" y="2782296"/>
                  <a:pt x="1916970" y="2783125"/>
                  <a:pt x="1927114" y="2786188"/>
                </a:cubicBezTo>
                <a:cubicBezTo>
                  <a:pt x="1936556" y="2801691"/>
                  <a:pt x="1944339" y="2818853"/>
                  <a:pt x="1962586" y="2825615"/>
                </a:cubicBezTo>
                <a:cubicBezTo>
                  <a:pt x="1953017" y="2850242"/>
                  <a:pt x="1927433" y="2858791"/>
                  <a:pt x="1907400" y="2872890"/>
                </a:cubicBezTo>
                <a:cubicBezTo>
                  <a:pt x="1891195" y="2886862"/>
                  <a:pt x="1878180" y="2904088"/>
                  <a:pt x="1856169" y="2912319"/>
                </a:cubicBezTo>
                <a:cubicBezTo>
                  <a:pt x="1847939" y="2907406"/>
                  <a:pt x="1841368" y="2900834"/>
                  <a:pt x="1836456" y="2892604"/>
                </a:cubicBezTo>
                <a:cubicBezTo>
                  <a:pt x="1836519" y="2872699"/>
                  <a:pt x="1854192" y="2851901"/>
                  <a:pt x="1836456" y="2837418"/>
                </a:cubicBezTo>
                <a:cubicBezTo>
                  <a:pt x="1825163" y="2848456"/>
                  <a:pt x="1809277" y="2854899"/>
                  <a:pt x="1800983" y="2868935"/>
                </a:cubicBezTo>
                <a:cubicBezTo>
                  <a:pt x="1781269" y="2868871"/>
                  <a:pt x="1772209" y="2879526"/>
                  <a:pt x="1761619" y="2888649"/>
                </a:cubicBezTo>
                <a:cubicBezTo>
                  <a:pt x="1721872" y="2883098"/>
                  <a:pt x="1709112" y="2904471"/>
                  <a:pt x="1682827" y="2912319"/>
                </a:cubicBezTo>
                <a:cubicBezTo>
                  <a:pt x="1684295" y="2934839"/>
                  <a:pt x="1675681" y="2947153"/>
                  <a:pt x="1667069" y="2959593"/>
                </a:cubicBezTo>
                <a:cubicBezTo>
                  <a:pt x="1648631" y="2959593"/>
                  <a:pt x="1630257" y="2959593"/>
                  <a:pt x="1611882" y="2959593"/>
                </a:cubicBezTo>
                <a:cubicBezTo>
                  <a:pt x="1591084" y="2984730"/>
                  <a:pt x="1555548" y="2995257"/>
                  <a:pt x="1552804" y="3038385"/>
                </a:cubicBezTo>
                <a:cubicBezTo>
                  <a:pt x="1544957" y="3038449"/>
                  <a:pt x="1547829" y="3049167"/>
                  <a:pt x="1537046" y="3046297"/>
                </a:cubicBezTo>
                <a:cubicBezTo>
                  <a:pt x="1540172" y="3059949"/>
                  <a:pt x="1531177" y="3061480"/>
                  <a:pt x="1533091" y="3073857"/>
                </a:cubicBezTo>
                <a:cubicBezTo>
                  <a:pt x="1506997" y="3087192"/>
                  <a:pt x="1494237" y="3113796"/>
                  <a:pt x="1477904" y="3136891"/>
                </a:cubicBezTo>
                <a:cubicBezTo>
                  <a:pt x="1465464" y="3137529"/>
                  <a:pt x="1464762" y="3126428"/>
                  <a:pt x="1450344" y="3129044"/>
                </a:cubicBezTo>
                <a:cubicBezTo>
                  <a:pt x="1442624" y="3111499"/>
                  <a:pt x="1447090" y="3084384"/>
                  <a:pt x="1454299" y="3069966"/>
                </a:cubicBezTo>
                <a:cubicBezTo>
                  <a:pt x="1448111" y="3053825"/>
                  <a:pt x="1446516" y="3033090"/>
                  <a:pt x="1438541" y="3018735"/>
                </a:cubicBezTo>
                <a:cubicBezTo>
                  <a:pt x="1441859" y="3012866"/>
                  <a:pt x="1451237" y="3013057"/>
                  <a:pt x="1458191" y="3010888"/>
                </a:cubicBezTo>
                <a:cubicBezTo>
                  <a:pt x="1459722" y="2984794"/>
                  <a:pt x="1476948" y="2974459"/>
                  <a:pt x="1489708" y="2959657"/>
                </a:cubicBezTo>
                <a:cubicBezTo>
                  <a:pt x="1504126" y="2971141"/>
                  <a:pt x="1518800" y="2956659"/>
                  <a:pt x="1529135" y="2951746"/>
                </a:cubicBezTo>
                <a:cubicBezTo>
                  <a:pt x="1524670" y="2939178"/>
                  <a:pt x="1505083" y="2941666"/>
                  <a:pt x="1497619" y="2932096"/>
                </a:cubicBezTo>
                <a:cubicBezTo>
                  <a:pt x="1502850" y="2920357"/>
                  <a:pt x="1501638" y="2912063"/>
                  <a:pt x="1493663" y="2904535"/>
                </a:cubicBezTo>
                <a:cubicBezTo>
                  <a:pt x="1479181" y="2904535"/>
                  <a:pt x="1464762" y="2904535"/>
                  <a:pt x="1450344" y="2904535"/>
                </a:cubicBezTo>
                <a:cubicBezTo>
                  <a:pt x="1435351" y="2903705"/>
                  <a:pt x="1435415" y="2887947"/>
                  <a:pt x="1418826" y="2888777"/>
                </a:cubicBezTo>
                <a:cubicBezTo>
                  <a:pt x="1418826" y="2880929"/>
                  <a:pt x="1408109" y="2883800"/>
                  <a:pt x="1410915" y="2873018"/>
                </a:cubicBezTo>
                <a:cubicBezTo>
                  <a:pt x="1393371" y="2870849"/>
                  <a:pt x="1380802" y="2863703"/>
                  <a:pt x="1371552" y="2853304"/>
                </a:cubicBezTo>
                <a:cubicBezTo>
                  <a:pt x="1355793" y="2853304"/>
                  <a:pt x="1340035" y="2853304"/>
                  <a:pt x="1324277" y="2853304"/>
                </a:cubicBezTo>
                <a:cubicBezTo>
                  <a:pt x="1306349" y="2851199"/>
                  <a:pt x="1313750" y="2874294"/>
                  <a:pt x="1296716" y="2873018"/>
                </a:cubicBezTo>
                <a:cubicBezTo>
                  <a:pt x="1295503" y="2867659"/>
                  <a:pt x="1286827" y="2869764"/>
                  <a:pt x="1280957" y="2869063"/>
                </a:cubicBezTo>
                <a:cubicBezTo>
                  <a:pt x="1273875" y="2849923"/>
                  <a:pt x="1258181" y="2839269"/>
                  <a:pt x="1257288" y="2813876"/>
                </a:cubicBezTo>
                <a:cubicBezTo>
                  <a:pt x="1253778" y="2800351"/>
                  <a:pt x="1240253" y="2796778"/>
                  <a:pt x="1241529" y="2778404"/>
                </a:cubicBezTo>
                <a:cubicBezTo>
                  <a:pt x="1237318" y="2769472"/>
                  <a:pt x="1229535" y="2764049"/>
                  <a:pt x="1217859" y="2762646"/>
                </a:cubicBezTo>
                <a:cubicBezTo>
                  <a:pt x="1217732" y="2753395"/>
                  <a:pt x="1224622" y="2751034"/>
                  <a:pt x="1221815" y="2739040"/>
                </a:cubicBezTo>
                <a:cubicBezTo>
                  <a:pt x="1220348" y="2732788"/>
                  <a:pt x="1213968" y="2730937"/>
                  <a:pt x="1210012" y="2727237"/>
                </a:cubicBezTo>
                <a:cubicBezTo>
                  <a:pt x="1200698" y="2718497"/>
                  <a:pt x="1190043" y="2710203"/>
                  <a:pt x="1182451" y="2699676"/>
                </a:cubicBezTo>
                <a:cubicBezTo>
                  <a:pt x="1174604" y="2699676"/>
                  <a:pt x="1166693" y="2699676"/>
                  <a:pt x="1158845" y="2699676"/>
                </a:cubicBezTo>
                <a:cubicBezTo>
                  <a:pt x="1145384" y="2681621"/>
                  <a:pt x="1120630" y="2674858"/>
                  <a:pt x="1103724" y="2660248"/>
                </a:cubicBezTo>
                <a:cubicBezTo>
                  <a:pt x="1103660" y="2645830"/>
                  <a:pt x="1095939" y="2639131"/>
                  <a:pt x="1087965" y="2632687"/>
                </a:cubicBezTo>
                <a:cubicBezTo>
                  <a:pt x="1089623" y="2615334"/>
                  <a:pt x="1086880" y="2602255"/>
                  <a:pt x="1080054" y="2593259"/>
                </a:cubicBezTo>
                <a:cubicBezTo>
                  <a:pt x="1068315" y="2595939"/>
                  <a:pt x="1066847" y="2608954"/>
                  <a:pt x="1068251" y="2624776"/>
                </a:cubicBezTo>
                <a:cubicBezTo>
                  <a:pt x="1059319" y="2627647"/>
                  <a:pt x="1056448" y="2636643"/>
                  <a:pt x="1052493" y="2644490"/>
                </a:cubicBezTo>
                <a:cubicBezTo>
                  <a:pt x="1047899" y="2643852"/>
                  <a:pt x="1045475" y="2645383"/>
                  <a:pt x="1044582" y="2648445"/>
                </a:cubicBezTo>
                <a:cubicBezTo>
                  <a:pt x="1027802" y="2650742"/>
                  <a:pt x="1018551" y="2645638"/>
                  <a:pt x="1005217" y="2644490"/>
                </a:cubicBezTo>
                <a:cubicBezTo>
                  <a:pt x="1004388" y="2621650"/>
                  <a:pt x="992585" y="2609847"/>
                  <a:pt x="969746" y="2609018"/>
                </a:cubicBezTo>
                <a:cubicBezTo>
                  <a:pt x="962472" y="2603403"/>
                  <a:pt x="975934" y="2589878"/>
                  <a:pt x="965790" y="2581392"/>
                </a:cubicBezTo>
                <a:cubicBezTo>
                  <a:pt x="948819" y="2570994"/>
                  <a:pt x="951244" y="2593004"/>
                  <a:pt x="934273" y="2593195"/>
                </a:cubicBezTo>
                <a:cubicBezTo>
                  <a:pt x="930062" y="2589495"/>
                  <a:pt x="933061" y="2578649"/>
                  <a:pt x="922470" y="2581392"/>
                </a:cubicBezTo>
                <a:cubicBezTo>
                  <a:pt x="911241" y="2581967"/>
                  <a:pt x="915261" y="2597853"/>
                  <a:pt x="914559" y="2609018"/>
                </a:cubicBezTo>
                <a:cubicBezTo>
                  <a:pt x="899885" y="2611378"/>
                  <a:pt x="898546" y="2627137"/>
                  <a:pt x="883042" y="2628668"/>
                </a:cubicBezTo>
                <a:cubicBezTo>
                  <a:pt x="875514" y="2619162"/>
                  <a:pt x="880554" y="2597023"/>
                  <a:pt x="879150" y="2581392"/>
                </a:cubicBezTo>
                <a:cubicBezTo>
                  <a:pt x="863009" y="2580627"/>
                  <a:pt x="839340" y="2574885"/>
                  <a:pt x="827920" y="2585348"/>
                </a:cubicBezTo>
                <a:cubicBezTo>
                  <a:pt x="834173" y="2602701"/>
                  <a:pt x="848974" y="2611634"/>
                  <a:pt x="863392" y="2620821"/>
                </a:cubicBezTo>
                <a:cubicBezTo>
                  <a:pt x="850377" y="2632751"/>
                  <a:pt x="842977" y="2650296"/>
                  <a:pt x="843679" y="2676007"/>
                </a:cubicBezTo>
                <a:cubicBezTo>
                  <a:pt x="833151" y="2679962"/>
                  <a:pt x="830663" y="2691892"/>
                  <a:pt x="823964" y="2699612"/>
                </a:cubicBezTo>
                <a:cubicBezTo>
                  <a:pt x="812161" y="2699612"/>
                  <a:pt x="800359" y="2699612"/>
                  <a:pt x="788492" y="2699612"/>
                </a:cubicBezTo>
                <a:cubicBezTo>
                  <a:pt x="762909" y="2710777"/>
                  <a:pt x="753658" y="2738338"/>
                  <a:pt x="729414" y="2750779"/>
                </a:cubicBezTo>
                <a:cubicBezTo>
                  <a:pt x="704596" y="2747015"/>
                  <a:pt x="695473" y="2758881"/>
                  <a:pt x="682139" y="2766537"/>
                </a:cubicBezTo>
                <a:cubicBezTo>
                  <a:pt x="676908" y="2766537"/>
                  <a:pt x="671612" y="2766537"/>
                  <a:pt x="666381" y="2766537"/>
                </a:cubicBezTo>
                <a:cubicBezTo>
                  <a:pt x="653557" y="2767558"/>
                  <a:pt x="658023" y="2751226"/>
                  <a:pt x="646731" y="2750779"/>
                </a:cubicBezTo>
                <a:cubicBezTo>
                  <a:pt x="617638" y="2750141"/>
                  <a:pt x="611705" y="2749248"/>
                  <a:pt x="583697" y="2750779"/>
                </a:cubicBezTo>
                <a:cubicBezTo>
                  <a:pt x="566854" y="2747908"/>
                  <a:pt x="566535" y="2728577"/>
                  <a:pt x="540378" y="2735021"/>
                </a:cubicBezTo>
                <a:cubicBezTo>
                  <a:pt x="542228" y="2722644"/>
                  <a:pt x="529787" y="2724621"/>
                  <a:pt x="528575" y="2715307"/>
                </a:cubicBezTo>
                <a:cubicBezTo>
                  <a:pt x="514794" y="2723920"/>
                  <a:pt x="507585" y="2721176"/>
                  <a:pt x="489147" y="2719262"/>
                </a:cubicBezTo>
                <a:cubicBezTo>
                  <a:pt x="474282" y="2720155"/>
                  <a:pt x="470007" y="2731640"/>
                  <a:pt x="457630" y="2735021"/>
                </a:cubicBezTo>
                <a:cubicBezTo>
                  <a:pt x="426369" y="2738657"/>
                  <a:pt x="415012" y="2722452"/>
                  <a:pt x="394597" y="2715307"/>
                </a:cubicBezTo>
                <a:cubicBezTo>
                  <a:pt x="375010" y="2708927"/>
                  <a:pt x="379029" y="2737956"/>
                  <a:pt x="367035" y="2727110"/>
                </a:cubicBezTo>
                <a:cubicBezTo>
                  <a:pt x="368248" y="2700697"/>
                  <a:pt x="387324" y="2692212"/>
                  <a:pt x="398552" y="2675879"/>
                </a:cubicBezTo>
                <a:cubicBezTo>
                  <a:pt x="397723" y="2659291"/>
                  <a:pt x="397149" y="2642895"/>
                  <a:pt x="410355" y="2640407"/>
                </a:cubicBezTo>
                <a:cubicBezTo>
                  <a:pt x="400083" y="2623117"/>
                  <a:pt x="397404" y="2598172"/>
                  <a:pt x="398552" y="2569462"/>
                </a:cubicBezTo>
                <a:cubicBezTo>
                  <a:pt x="402252" y="2557404"/>
                  <a:pt x="410865" y="2550195"/>
                  <a:pt x="414311" y="2537945"/>
                </a:cubicBezTo>
                <a:cubicBezTo>
                  <a:pt x="411184" y="2530545"/>
                  <a:pt x="407739" y="2523527"/>
                  <a:pt x="406399" y="2514276"/>
                </a:cubicBezTo>
                <a:cubicBezTo>
                  <a:pt x="406016" y="2496795"/>
                  <a:pt x="417437" y="2491181"/>
                  <a:pt x="414311" y="2470956"/>
                </a:cubicBezTo>
                <a:cubicBezTo>
                  <a:pt x="418840" y="2454496"/>
                  <a:pt x="434088" y="2448690"/>
                  <a:pt x="437980" y="2431528"/>
                </a:cubicBezTo>
                <a:cubicBezTo>
                  <a:pt x="458013" y="2435739"/>
                  <a:pt x="462224" y="2424256"/>
                  <a:pt x="469497" y="2415770"/>
                </a:cubicBezTo>
                <a:cubicBezTo>
                  <a:pt x="471092" y="2406264"/>
                  <a:pt x="462351" y="2407221"/>
                  <a:pt x="465541" y="2396056"/>
                </a:cubicBezTo>
                <a:cubicBezTo>
                  <a:pt x="461522" y="2386933"/>
                  <a:pt x="447423" y="2387954"/>
                  <a:pt x="434024" y="2388209"/>
                </a:cubicBezTo>
                <a:cubicBezTo>
                  <a:pt x="425667" y="2375513"/>
                  <a:pt x="409589" y="2370600"/>
                  <a:pt x="394597" y="2364539"/>
                </a:cubicBezTo>
                <a:cubicBezTo>
                  <a:pt x="381262" y="2365688"/>
                  <a:pt x="372012" y="2370792"/>
                  <a:pt x="355233" y="2368495"/>
                </a:cubicBezTo>
                <a:cubicBezTo>
                  <a:pt x="339347" y="2367283"/>
                  <a:pt x="339602" y="2349930"/>
                  <a:pt x="319761" y="2352737"/>
                </a:cubicBezTo>
                <a:cubicBezTo>
                  <a:pt x="307319" y="2359436"/>
                  <a:pt x="314848" y="2371047"/>
                  <a:pt x="315805" y="2384254"/>
                </a:cubicBezTo>
                <a:cubicBezTo>
                  <a:pt x="309616" y="2401671"/>
                  <a:pt x="303683" y="2419407"/>
                  <a:pt x="303938" y="2443332"/>
                </a:cubicBezTo>
                <a:cubicBezTo>
                  <a:pt x="310701" y="2457622"/>
                  <a:pt x="313763" y="2475550"/>
                  <a:pt x="311850" y="2498518"/>
                </a:cubicBezTo>
                <a:cubicBezTo>
                  <a:pt x="314529" y="2512936"/>
                  <a:pt x="327672" y="2516828"/>
                  <a:pt x="331563" y="2530034"/>
                </a:cubicBezTo>
                <a:cubicBezTo>
                  <a:pt x="333158" y="2546048"/>
                  <a:pt x="314784" y="2542156"/>
                  <a:pt x="311850" y="2553640"/>
                </a:cubicBezTo>
                <a:cubicBezTo>
                  <a:pt x="309298" y="2570674"/>
                  <a:pt x="318676" y="2575715"/>
                  <a:pt x="323652" y="2585157"/>
                </a:cubicBezTo>
                <a:cubicBezTo>
                  <a:pt x="320398" y="2597661"/>
                  <a:pt x="312168" y="2605190"/>
                  <a:pt x="303938" y="2612718"/>
                </a:cubicBezTo>
                <a:cubicBezTo>
                  <a:pt x="273825" y="2616610"/>
                  <a:pt x="274336" y="2589750"/>
                  <a:pt x="248816" y="2589048"/>
                </a:cubicBezTo>
                <a:cubicBezTo>
                  <a:pt x="261703" y="2561998"/>
                  <a:pt x="238417" y="2539860"/>
                  <a:pt x="213343" y="2537882"/>
                </a:cubicBezTo>
                <a:cubicBezTo>
                  <a:pt x="216406" y="2526462"/>
                  <a:pt x="232419" y="2527993"/>
                  <a:pt x="240904" y="2522123"/>
                </a:cubicBezTo>
                <a:cubicBezTo>
                  <a:pt x="243903" y="2507322"/>
                  <a:pt x="225848" y="2513574"/>
                  <a:pt x="225146" y="2502410"/>
                </a:cubicBezTo>
                <a:cubicBezTo>
                  <a:pt x="225593" y="2477847"/>
                  <a:pt x="231718" y="2459026"/>
                  <a:pt x="229102" y="2431465"/>
                </a:cubicBezTo>
                <a:cubicBezTo>
                  <a:pt x="215576" y="2425276"/>
                  <a:pt x="196500" y="2408114"/>
                  <a:pt x="205496" y="2392037"/>
                </a:cubicBezTo>
                <a:cubicBezTo>
                  <a:pt x="220617" y="2383296"/>
                  <a:pt x="222786" y="2397651"/>
                  <a:pt x="233057" y="2403904"/>
                </a:cubicBezTo>
                <a:cubicBezTo>
                  <a:pt x="247923" y="2400522"/>
                  <a:pt x="238034" y="2375577"/>
                  <a:pt x="233057" y="2368432"/>
                </a:cubicBezTo>
                <a:cubicBezTo>
                  <a:pt x="243840" y="2351652"/>
                  <a:pt x="238863" y="2319051"/>
                  <a:pt x="244861" y="2297487"/>
                </a:cubicBezTo>
                <a:cubicBezTo>
                  <a:pt x="253154" y="2290022"/>
                  <a:pt x="265021" y="2286194"/>
                  <a:pt x="276377" y="2281728"/>
                </a:cubicBezTo>
                <a:cubicBezTo>
                  <a:pt x="276377" y="2273817"/>
                  <a:pt x="276377" y="2265970"/>
                  <a:pt x="276377" y="2258059"/>
                </a:cubicBezTo>
                <a:cubicBezTo>
                  <a:pt x="291115" y="2250531"/>
                  <a:pt x="300174" y="2237261"/>
                  <a:pt x="311850" y="2226542"/>
                </a:cubicBezTo>
                <a:cubicBezTo>
                  <a:pt x="311658" y="2213591"/>
                  <a:pt x="305150" y="2206956"/>
                  <a:pt x="307893" y="2191070"/>
                </a:cubicBezTo>
                <a:cubicBezTo>
                  <a:pt x="321610" y="2175184"/>
                  <a:pt x="356062" y="2184371"/>
                  <a:pt x="363016" y="2198981"/>
                </a:cubicBezTo>
                <a:cubicBezTo>
                  <a:pt x="360464" y="2222650"/>
                  <a:pt x="342537" y="2231072"/>
                  <a:pt x="323588" y="2238409"/>
                </a:cubicBezTo>
                <a:cubicBezTo>
                  <a:pt x="323588" y="2251552"/>
                  <a:pt x="336412" y="2251871"/>
                  <a:pt x="335455" y="2265970"/>
                </a:cubicBezTo>
                <a:cubicBezTo>
                  <a:pt x="337688" y="2275540"/>
                  <a:pt x="338836" y="2286258"/>
                  <a:pt x="351213" y="2285684"/>
                </a:cubicBezTo>
                <a:cubicBezTo>
                  <a:pt x="368248" y="2288363"/>
                  <a:pt x="361804" y="2267374"/>
                  <a:pt x="363016" y="2254167"/>
                </a:cubicBezTo>
                <a:cubicBezTo>
                  <a:pt x="372203" y="2252891"/>
                  <a:pt x="379285" y="2249446"/>
                  <a:pt x="386686" y="2246256"/>
                </a:cubicBezTo>
                <a:cubicBezTo>
                  <a:pt x="405889" y="2250658"/>
                  <a:pt x="409206" y="2271010"/>
                  <a:pt x="430005" y="2273817"/>
                </a:cubicBezTo>
                <a:cubicBezTo>
                  <a:pt x="425795" y="2288555"/>
                  <a:pt x="439766" y="2285046"/>
                  <a:pt x="437916" y="2297423"/>
                </a:cubicBezTo>
                <a:cubicBezTo>
                  <a:pt x="428155" y="2303420"/>
                  <a:pt x="407357" y="2298380"/>
                  <a:pt x="398488" y="2305334"/>
                </a:cubicBezTo>
                <a:cubicBezTo>
                  <a:pt x="398488" y="2311905"/>
                  <a:pt x="398488" y="2318477"/>
                  <a:pt x="398488" y="2324984"/>
                </a:cubicBezTo>
                <a:cubicBezTo>
                  <a:pt x="401487" y="2335128"/>
                  <a:pt x="411057" y="2338701"/>
                  <a:pt x="426049" y="2336787"/>
                </a:cubicBezTo>
                <a:cubicBezTo>
                  <a:pt x="430005" y="2342019"/>
                  <a:pt x="429814" y="2351461"/>
                  <a:pt x="437853" y="2352545"/>
                </a:cubicBezTo>
                <a:cubicBezTo>
                  <a:pt x="475430" y="2347441"/>
                  <a:pt x="495463" y="2350567"/>
                  <a:pt x="512689" y="2372259"/>
                </a:cubicBezTo>
                <a:cubicBezTo>
                  <a:pt x="517729" y="2357649"/>
                  <a:pt x="519133" y="2339275"/>
                  <a:pt x="520536" y="2321028"/>
                </a:cubicBezTo>
                <a:cubicBezTo>
                  <a:pt x="495272" y="2318030"/>
                  <a:pt x="490168" y="2335320"/>
                  <a:pt x="477216" y="2344698"/>
                </a:cubicBezTo>
                <a:cubicBezTo>
                  <a:pt x="469369" y="2339403"/>
                  <a:pt x="458460" y="2337170"/>
                  <a:pt x="449655" y="2332895"/>
                </a:cubicBezTo>
                <a:cubicBezTo>
                  <a:pt x="449655" y="2324984"/>
                  <a:pt x="449655" y="2317137"/>
                  <a:pt x="449655" y="2309290"/>
                </a:cubicBezTo>
                <a:cubicBezTo>
                  <a:pt x="461840" y="2300485"/>
                  <a:pt x="480662" y="2298316"/>
                  <a:pt x="489019" y="2285620"/>
                </a:cubicBezTo>
                <a:cubicBezTo>
                  <a:pt x="505798" y="2292510"/>
                  <a:pt x="517984" y="2303930"/>
                  <a:pt x="524492" y="2321092"/>
                </a:cubicBezTo>
                <a:cubicBezTo>
                  <a:pt x="538209" y="2305908"/>
                  <a:pt x="561558" y="2300358"/>
                  <a:pt x="575722" y="2285620"/>
                </a:cubicBezTo>
                <a:cubicBezTo>
                  <a:pt x="591481" y="2285620"/>
                  <a:pt x="607239" y="2285620"/>
                  <a:pt x="622997" y="2285620"/>
                </a:cubicBezTo>
                <a:cubicBezTo>
                  <a:pt x="632312" y="2299975"/>
                  <a:pt x="651770" y="2304122"/>
                  <a:pt x="678183" y="2301379"/>
                </a:cubicBezTo>
                <a:cubicBezTo>
                  <a:pt x="690752" y="2298189"/>
                  <a:pt x="689412" y="2281091"/>
                  <a:pt x="697897" y="2273817"/>
                </a:cubicBezTo>
                <a:cubicBezTo>
                  <a:pt x="715059" y="2269989"/>
                  <a:pt x="720801" y="2254678"/>
                  <a:pt x="737325" y="2250148"/>
                </a:cubicBezTo>
                <a:cubicBezTo>
                  <a:pt x="741408" y="2234581"/>
                  <a:pt x="760548" y="2233943"/>
                  <a:pt x="764886" y="2218631"/>
                </a:cubicBezTo>
                <a:cubicBezTo>
                  <a:pt x="777519" y="2224373"/>
                  <a:pt x="786961" y="2233305"/>
                  <a:pt x="800359" y="2238345"/>
                </a:cubicBezTo>
                <a:cubicBezTo>
                  <a:pt x="799338" y="2247723"/>
                  <a:pt x="809609" y="2250786"/>
                  <a:pt x="812161" y="2261951"/>
                </a:cubicBezTo>
                <a:cubicBezTo>
                  <a:pt x="818031" y="2287470"/>
                  <a:pt x="809035" y="2324921"/>
                  <a:pt x="808206" y="2348654"/>
                </a:cubicBezTo>
                <a:cubicBezTo>
                  <a:pt x="795446" y="2352928"/>
                  <a:pt x="793341" y="2367921"/>
                  <a:pt x="784537" y="2376215"/>
                </a:cubicBezTo>
                <a:cubicBezTo>
                  <a:pt x="790151" y="2402181"/>
                  <a:pt x="811779" y="2412006"/>
                  <a:pt x="808206" y="2447159"/>
                </a:cubicBezTo>
                <a:cubicBezTo>
                  <a:pt x="814330" y="2460749"/>
                  <a:pt x="839148" y="2455581"/>
                  <a:pt x="831812" y="2482632"/>
                </a:cubicBezTo>
                <a:cubicBezTo>
                  <a:pt x="861861" y="2508024"/>
                  <a:pt x="906520" y="2517211"/>
                  <a:pt x="950031" y="2510257"/>
                </a:cubicBezTo>
                <a:cubicBezTo>
                  <a:pt x="959027" y="2508789"/>
                  <a:pt x="965535" y="2500942"/>
                  <a:pt x="973701" y="2498390"/>
                </a:cubicBezTo>
                <a:cubicBezTo>
                  <a:pt x="979634" y="2496540"/>
                  <a:pt x="987226" y="2499602"/>
                  <a:pt x="993415" y="2498390"/>
                </a:cubicBezTo>
                <a:cubicBezTo>
                  <a:pt x="1002027" y="2496667"/>
                  <a:pt x="1017148" y="2487991"/>
                  <a:pt x="1032842" y="2486587"/>
                </a:cubicBezTo>
                <a:cubicBezTo>
                  <a:pt x="1035586" y="2470701"/>
                  <a:pt x="1016254" y="2476953"/>
                  <a:pt x="1017084" y="2462918"/>
                </a:cubicBezTo>
                <a:cubicBezTo>
                  <a:pt x="1034948" y="2459791"/>
                  <a:pt x="1035330" y="2439121"/>
                  <a:pt x="1052557" y="2435357"/>
                </a:cubicBezTo>
                <a:cubicBezTo>
                  <a:pt x="1053896" y="2413601"/>
                  <a:pt x="1056958" y="2398927"/>
                  <a:pt x="1044646" y="2384126"/>
                </a:cubicBezTo>
                <a:cubicBezTo>
                  <a:pt x="1028057" y="2387188"/>
                  <a:pt x="1014915" y="2393760"/>
                  <a:pt x="1005281" y="2403840"/>
                </a:cubicBezTo>
                <a:cubicBezTo>
                  <a:pt x="997242" y="2402692"/>
                  <a:pt x="994563" y="2405818"/>
                  <a:pt x="989523" y="2407795"/>
                </a:cubicBezTo>
                <a:cubicBezTo>
                  <a:pt x="987226" y="2408689"/>
                  <a:pt x="975934" y="2415643"/>
                  <a:pt x="977720" y="2415643"/>
                </a:cubicBezTo>
                <a:cubicBezTo>
                  <a:pt x="967576" y="2415579"/>
                  <a:pt x="964003" y="2401543"/>
                  <a:pt x="950095" y="2399884"/>
                </a:cubicBezTo>
                <a:cubicBezTo>
                  <a:pt x="949393" y="2386040"/>
                  <a:pt x="963366" y="2386933"/>
                  <a:pt x="965853" y="2376215"/>
                </a:cubicBezTo>
                <a:cubicBezTo>
                  <a:pt x="957368" y="2365050"/>
                  <a:pt x="944864" y="2369707"/>
                  <a:pt x="930381" y="2372259"/>
                </a:cubicBezTo>
                <a:cubicBezTo>
                  <a:pt x="911241" y="2371685"/>
                  <a:pt x="905755" y="2357458"/>
                  <a:pt x="886998" y="2356501"/>
                </a:cubicBezTo>
                <a:cubicBezTo>
                  <a:pt x="883489" y="2349547"/>
                  <a:pt x="877492" y="2345017"/>
                  <a:pt x="875195" y="2336851"/>
                </a:cubicBezTo>
                <a:cubicBezTo>
                  <a:pt x="860138" y="2338765"/>
                  <a:pt x="850058" y="2335703"/>
                  <a:pt x="843679" y="2328940"/>
                </a:cubicBezTo>
                <a:cubicBezTo>
                  <a:pt x="849037" y="2299911"/>
                  <a:pt x="835065" y="2290278"/>
                  <a:pt x="827920" y="2273817"/>
                </a:cubicBezTo>
                <a:cubicBezTo>
                  <a:pt x="833215" y="2269862"/>
                  <a:pt x="839787" y="2267310"/>
                  <a:pt x="843679" y="2261951"/>
                </a:cubicBezTo>
                <a:cubicBezTo>
                  <a:pt x="844380" y="2248170"/>
                  <a:pt x="830344" y="2248999"/>
                  <a:pt x="827920" y="2238345"/>
                </a:cubicBezTo>
                <a:cubicBezTo>
                  <a:pt x="831620" y="2214931"/>
                  <a:pt x="817138" y="2209699"/>
                  <a:pt x="812161" y="2194962"/>
                </a:cubicBezTo>
                <a:cubicBezTo>
                  <a:pt x="812161" y="2173972"/>
                  <a:pt x="812161" y="2152918"/>
                  <a:pt x="812161" y="2131928"/>
                </a:cubicBezTo>
                <a:cubicBezTo>
                  <a:pt x="820966" y="2122358"/>
                  <a:pt x="827346" y="2110364"/>
                  <a:pt x="835767" y="2100412"/>
                </a:cubicBezTo>
                <a:cubicBezTo>
                  <a:pt x="859692" y="2098051"/>
                  <a:pt x="868369" y="2080506"/>
                  <a:pt x="890953" y="2076806"/>
                </a:cubicBezTo>
                <a:cubicBezTo>
                  <a:pt x="903586" y="2068384"/>
                  <a:pt x="914431" y="2058240"/>
                  <a:pt x="926426" y="2049245"/>
                </a:cubicBezTo>
                <a:cubicBezTo>
                  <a:pt x="923044" y="2037697"/>
                  <a:pt x="932678" y="2038144"/>
                  <a:pt x="929871" y="2026085"/>
                </a:cubicBezTo>
                <a:cubicBezTo>
                  <a:pt x="939058" y="2026085"/>
                  <a:pt x="948245" y="2026085"/>
                  <a:pt x="957432" y="2026085"/>
                </a:cubicBezTo>
                <a:cubicBezTo>
                  <a:pt x="964195" y="2032465"/>
                  <a:pt x="967193" y="2042546"/>
                  <a:pt x="965343" y="2057602"/>
                </a:cubicBezTo>
                <a:cubicBezTo>
                  <a:pt x="980591" y="2061047"/>
                  <a:pt x="979378" y="2047969"/>
                  <a:pt x="988948" y="2045800"/>
                </a:cubicBezTo>
                <a:cubicBezTo>
                  <a:pt x="1001708" y="2048096"/>
                  <a:pt x="1007259" y="2043120"/>
                  <a:pt x="1016510" y="2041844"/>
                </a:cubicBezTo>
                <a:cubicBezTo>
                  <a:pt x="1023081" y="2036612"/>
                  <a:pt x="1017849" y="2019514"/>
                  <a:pt x="1024421" y="2014283"/>
                </a:cubicBezTo>
                <a:cubicBezTo>
                  <a:pt x="1029589" y="2028829"/>
                  <a:pt x="1051919" y="2026213"/>
                  <a:pt x="1063849" y="2033997"/>
                </a:cubicBezTo>
                <a:cubicBezTo>
                  <a:pt x="1064487" y="2045161"/>
                  <a:pt x="1052046" y="2043184"/>
                  <a:pt x="1052046" y="2053711"/>
                </a:cubicBezTo>
                <a:cubicBezTo>
                  <a:pt x="1052046" y="2087843"/>
                  <a:pt x="1052046" y="2121976"/>
                  <a:pt x="1052046" y="2156108"/>
                </a:cubicBezTo>
                <a:cubicBezTo>
                  <a:pt x="1055937" y="2170654"/>
                  <a:pt x="1069272" y="2175630"/>
                  <a:pt x="1075716" y="2187625"/>
                </a:cubicBezTo>
                <a:cubicBezTo>
                  <a:pt x="1086880" y="2180479"/>
                  <a:pt x="1088730" y="2163828"/>
                  <a:pt x="1103276" y="2160000"/>
                </a:cubicBezTo>
                <a:cubicBezTo>
                  <a:pt x="1095302" y="2146921"/>
                  <a:pt x="1113356" y="2149026"/>
                  <a:pt x="1115079" y="2140286"/>
                </a:cubicBezTo>
                <a:cubicBezTo>
                  <a:pt x="1116100" y="2135309"/>
                  <a:pt x="1107424" y="2133906"/>
                  <a:pt x="1107232" y="2124527"/>
                </a:cubicBezTo>
                <a:cubicBezTo>
                  <a:pt x="1106977" y="2114064"/>
                  <a:pt x="1112145" y="2116425"/>
                  <a:pt x="1119035" y="2104814"/>
                </a:cubicBezTo>
                <a:cubicBezTo>
                  <a:pt x="1112464" y="2095627"/>
                  <a:pt x="1097024" y="2095308"/>
                  <a:pt x="1099321" y="2077252"/>
                </a:cubicBezTo>
                <a:cubicBezTo>
                  <a:pt x="1091410" y="2064174"/>
                  <a:pt x="1066720" y="2067810"/>
                  <a:pt x="1067805" y="2045736"/>
                </a:cubicBezTo>
                <a:cubicBezTo>
                  <a:pt x="1092495" y="2045991"/>
                  <a:pt x="1121778" y="2041652"/>
                  <a:pt x="1130838" y="2057538"/>
                </a:cubicBezTo>
                <a:cubicBezTo>
                  <a:pt x="1141364" y="2045927"/>
                  <a:pt x="1141875" y="2007010"/>
                  <a:pt x="1134794" y="1990549"/>
                </a:cubicBezTo>
                <a:cubicBezTo>
                  <a:pt x="1135814" y="1974472"/>
                  <a:pt x="1149467" y="1971091"/>
                  <a:pt x="1146596" y="1951185"/>
                </a:cubicBezTo>
                <a:cubicBezTo>
                  <a:pt x="1145193" y="1938107"/>
                  <a:pt x="1123883" y="1944997"/>
                  <a:pt x="1111124" y="1943274"/>
                </a:cubicBezTo>
                <a:cubicBezTo>
                  <a:pt x="1100278" y="1935746"/>
                  <a:pt x="1087008" y="1930642"/>
                  <a:pt x="1079607" y="1919669"/>
                </a:cubicBezTo>
                <a:cubicBezTo>
                  <a:pt x="1071185" y="1924326"/>
                  <a:pt x="1057596" y="1923879"/>
                  <a:pt x="1052046" y="1931471"/>
                </a:cubicBezTo>
                <a:cubicBezTo>
                  <a:pt x="1053960" y="1972750"/>
                  <a:pt x="1024613" y="1982893"/>
                  <a:pt x="1008727" y="2006308"/>
                </a:cubicBezTo>
                <a:cubicBezTo>
                  <a:pt x="988630" y="2000119"/>
                  <a:pt x="976188" y="1986275"/>
                  <a:pt x="957496" y="1978747"/>
                </a:cubicBezTo>
                <a:cubicBezTo>
                  <a:pt x="943523" y="1977917"/>
                  <a:pt x="949713" y="1997248"/>
                  <a:pt x="933827" y="1994505"/>
                </a:cubicBezTo>
                <a:cubicBezTo>
                  <a:pt x="931402" y="2004011"/>
                  <a:pt x="928148" y="2012560"/>
                  <a:pt x="929871" y="2026085"/>
                </a:cubicBezTo>
                <a:cubicBezTo>
                  <a:pt x="917430" y="2024172"/>
                  <a:pt x="915963" y="2033167"/>
                  <a:pt x="902309" y="2030041"/>
                </a:cubicBezTo>
                <a:cubicBezTo>
                  <a:pt x="897844" y="2021428"/>
                  <a:pt x="892166" y="2013964"/>
                  <a:pt x="894398" y="1998524"/>
                </a:cubicBezTo>
                <a:cubicBezTo>
                  <a:pt x="887189" y="1987296"/>
                  <a:pt x="872770" y="1983404"/>
                  <a:pt x="862882" y="1974919"/>
                </a:cubicBezTo>
                <a:cubicBezTo>
                  <a:pt x="861478" y="1963180"/>
                  <a:pt x="856629" y="1954950"/>
                  <a:pt x="851079" y="1947358"/>
                </a:cubicBezTo>
                <a:cubicBezTo>
                  <a:pt x="852737" y="1899062"/>
                  <a:pt x="877045" y="1873478"/>
                  <a:pt x="902309" y="1848852"/>
                </a:cubicBezTo>
                <a:cubicBezTo>
                  <a:pt x="897269" y="1815804"/>
                  <a:pt x="891336" y="1783649"/>
                  <a:pt x="894398" y="1742435"/>
                </a:cubicBezTo>
                <a:cubicBezTo>
                  <a:pt x="906520" y="1729548"/>
                  <a:pt x="916026" y="1714108"/>
                  <a:pt x="929871" y="1703007"/>
                </a:cubicBezTo>
                <a:cubicBezTo>
                  <a:pt x="929998" y="1688716"/>
                  <a:pt x="927637" y="1671873"/>
                  <a:pt x="937782" y="1667535"/>
                </a:cubicBezTo>
                <a:cubicBezTo>
                  <a:pt x="953540" y="1666259"/>
                  <a:pt x="946076" y="1688142"/>
                  <a:pt x="953540" y="1695160"/>
                </a:cubicBezTo>
                <a:cubicBezTo>
                  <a:pt x="969426" y="1688716"/>
                  <a:pt x="987226" y="1684187"/>
                  <a:pt x="1000816" y="1675446"/>
                </a:cubicBezTo>
                <a:cubicBezTo>
                  <a:pt x="1000816" y="1662303"/>
                  <a:pt x="1000816" y="1649161"/>
                  <a:pt x="1000816" y="1636018"/>
                </a:cubicBezTo>
                <a:cubicBezTo>
                  <a:pt x="991310" y="1628490"/>
                  <a:pt x="969107" y="1633530"/>
                  <a:pt x="953540" y="1632126"/>
                </a:cubicBezTo>
                <a:cubicBezTo>
                  <a:pt x="949011" y="1627469"/>
                  <a:pt x="949074" y="1618154"/>
                  <a:pt x="949585" y="1608457"/>
                </a:cubicBezTo>
                <a:cubicBezTo>
                  <a:pt x="933316" y="1590593"/>
                  <a:pt x="934464" y="1555312"/>
                  <a:pt x="918068" y="1537576"/>
                </a:cubicBezTo>
                <a:cubicBezTo>
                  <a:pt x="914623" y="1524880"/>
                  <a:pt x="931083" y="1532153"/>
                  <a:pt x="929934" y="1521818"/>
                </a:cubicBezTo>
                <a:cubicBezTo>
                  <a:pt x="929934" y="1513970"/>
                  <a:pt x="929934" y="1506059"/>
                  <a:pt x="929934" y="1498212"/>
                </a:cubicBezTo>
                <a:cubicBezTo>
                  <a:pt x="925660" y="1478817"/>
                  <a:pt x="907094" y="1473713"/>
                  <a:pt x="894462" y="1462740"/>
                </a:cubicBezTo>
                <a:cubicBezTo>
                  <a:pt x="870346" y="1476712"/>
                  <a:pt x="839595" y="1484049"/>
                  <a:pt x="843231" y="1525773"/>
                </a:cubicBezTo>
                <a:cubicBezTo>
                  <a:pt x="823900" y="1526220"/>
                  <a:pt x="831237" y="1553143"/>
                  <a:pt x="803804" y="1545487"/>
                </a:cubicBezTo>
                <a:cubicBezTo>
                  <a:pt x="788811" y="1552824"/>
                  <a:pt x="788173" y="1574516"/>
                  <a:pt x="772287" y="1580959"/>
                </a:cubicBezTo>
                <a:cubicBezTo>
                  <a:pt x="754742" y="1584022"/>
                  <a:pt x="748618" y="1575664"/>
                  <a:pt x="732860" y="1577004"/>
                </a:cubicBezTo>
                <a:cubicBezTo>
                  <a:pt x="721567" y="1562075"/>
                  <a:pt x="706063" y="1551229"/>
                  <a:pt x="689540" y="1541532"/>
                </a:cubicBezTo>
                <a:cubicBezTo>
                  <a:pt x="682394" y="1520797"/>
                  <a:pt x="661149" y="1491386"/>
                  <a:pt x="677737" y="1470587"/>
                </a:cubicBezTo>
                <a:cubicBezTo>
                  <a:pt x="678949" y="1461528"/>
                  <a:pt x="666317" y="1466185"/>
                  <a:pt x="665871" y="1458784"/>
                </a:cubicBezTo>
                <a:cubicBezTo>
                  <a:pt x="650495" y="1460762"/>
                  <a:pt x="659235" y="1477669"/>
                  <a:pt x="658023" y="1490301"/>
                </a:cubicBezTo>
                <a:cubicBezTo>
                  <a:pt x="656811" y="1502423"/>
                  <a:pt x="650941" y="1513524"/>
                  <a:pt x="654067" y="1525773"/>
                </a:cubicBezTo>
                <a:cubicBezTo>
                  <a:pt x="635247" y="1534705"/>
                  <a:pt x="614512" y="1534131"/>
                  <a:pt x="602837" y="1517926"/>
                </a:cubicBezTo>
                <a:cubicBezTo>
                  <a:pt x="604240" y="1486537"/>
                  <a:pt x="634609" y="1484049"/>
                  <a:pt x="638309" y="1454893"/>
                </a:cubicBezTo>
                <a:cubicBezTo>
                  <a:pt x="632822" y="1435370"/>
                  <a:pt x="607175" y="1436136"/>
                  <a:pt x="598882" y="1419420"/>
                </a:cubicBezTo>
                <a:cubicBezTo>
                  <a:pt x="581719" y="1424588"/>
                  <a:pt x="558432" y="1423631"/>
                  <a:pt x="539804" y="1427331"/>
                </a:cubicBezTo>
                <a:cubicBezTo>
                  <a:pt x="535975" y="1394411"/>
                  <a:pt x="529787" y="1363787"/>
                  <a:pt x="484681" y="1372145"/>
                </a:cubicBezTo>
                <a:cubicBezTo>
                  <a:pt x="484681" y="1364234"/>
                  <a:pt x="484681" y="1356387"/>
                  <a:pt x="484681" y="1348476"/>
                </a:cubicBezTo>
                <a:cubicBezTo>
                  <a:pt x="483852" y="1334504"/>
                  <a:pt x="503183" y="1340692"/>
                  <a:pt x="500439" y="1324806"/>
                </a:cubicBezTo>
                <a:cubicBezTo>
                  <a:pt x="508670" y="1319958"/>
                  <a:pt x="515240" y="1313323"/>
                  <a:pt x="520153" y="1305092"/>
                </a:cubicBezTo>
                <a:cubicBezTo>
                  <a:pt x="532403" y="1305475"/>
                  <a:pt x="539038" y="1300307"/>
                  <a:pt x="547778" y="1297181"/>
                </a:cubicBezTo>
                <a:cubicBezTo>
                  <a:pt x="544461" y="1278169"/>
                  <a:pt x="538719" y="1261581"/>
                  <a:pt x="528064" y="1249906"/>
                </a:cubicBezTo>
                <a:cubicBezTo>
                  <a:pt x="517602" y="1249842"/>
                  <a:pt x="505543" y="1251374"/>
                  <a:pt x="500503" y="1245951"/>
                </a:cubicBezTo>
                <a:cubicBezTo>
                  <a:pt x="500503" y="1234148"/>
                  <a:pt x="500503" y="1222345"/>
                  <a:pt x="500503" y="1210479"/>
                </a:cubicBezTo>
                <a:cubicBezTo>
                  <a:pt x="499482" y="1197591"/>
                  <a:pt x="515815" y="1202121"/>
                  <a:pt x="516261" y="1190764"/>
                </a:cubicBezTo>
                <a:cubicBezTo>
                  <a:pt x="506373" y="1181003"/>
                  <a:pt x="496484" y="1171114"/>
                  <a:pt x="484745" y="1163203"/>
                </a:cubicBezTo>
                <a:cubicBezTo>
                  <a:pt x="469879" y="1160205"/>
                  <a:pt x="465860" y="1167988"/>
                  <a:pt x="453228" y="1167159"/>
                </a:cubicBezTo>
                <a:cubicBezTo>
                  <a:pt x="449719" y="1157525"/>
                  <a:pt x="444041" y="1150061"/>
                  <a:pt x="445317" y="1135642"/>
                </a:cubicBezTo>
                <a:cubicBezTo>
                  <a:pt x="468412" y="1131176"/>
                  <a:pt x="481491" y="1116694"/>
                  <a:pt x="500439" y="1108081"/>
                </a:cubicBezTo>
                <a:cubicBezTo>
                  <a:pt x="500439" y="1096214"/>
                  <a:pt x="500439" y="1084475"/>
                  <a:pt x="500439" y="1072608"/>
                </a:cubicBezTo>
                <a:cubicBezTo>
                  <a:pt x="488764" y="1059338"/>
                  <a:pt x="470900" y="1052193"/>
                  <a:pt x="461011" y="1037136"/>
                </a:cubicBezTo>
                <a:cubicBezTo>
                  <a:pt x="465541" y="1018571"/>
                  <a:pt x="472815" y="1017933"/>
                  <a:pt x="492528" y="1021378"/>
                </a:cubicBezTo>
                <a:cubicBezTo>
                  <a:pt x="496994" y="1012701"/>
                  <a:pt x="502672" y="1005300"/>
                  <a:pt x="500439" y="989861"/>
                </a:cubicBezTo>
                <a:cubicBezTo>
                  <a:pt x="500695" y="978314"/>
                  <a:pt x="509435" y="975188"/>
                  <a:pt x="516197" y="970147"/>
                </a:cubicBezTo>
                <a:cubicBezTo>
                  <a:pt x="513837" y="955984"/>
                  <a:pt x="520728" y="951071"/>
                  <a:pt x="524045" y="942586"/>
                </a:cubicBezTo>
                <a:cubicBezTo>
                  <a:pt x="579678" y="948264"/>
                  <a:pt x="607494" y="926253"/>
                  <a:pt x="638309" y="907114"/>
                </a:cubicBezTo>
                <a:cubicBezTo>
                  <a:pt x="671995" y="911899"/>
                  <a:pt x="686414" y="897416"/>
                  <a:pt x="701342" y="883444"/>
                </a:cubicBezTo>
                <a:cubicBezTo>
                  <a:pt x="689412" y="863284"/>
                  <a:pt x="664276" y="876746"/>
                  <a:pt x="642264" y="871641"/>
                </a:cubicBezTo>
                <a:cubicBezTo>
                  <a:pt x="637990" y="861498"/>
                  <a:pt x="632312" y="852693"/>
                  <a:pt x="622551" y="847972"/>
                </a:cubicBezTo>
                <a:cubicBezTo>
                  <a:pt x="625103" y="833554"/>
                  <a:pt x="619935" y="826982"/>
                  <a:pt x="614704" y="820411"/>
                </a:cubicBezTo>
                <a:cubicBezTo>
                  <a:pt x="606793" y="820411"/>
                  <a:pt x="598945" y="820411"/>
                  <a:pt x="591034" y="820411"/>
                </a:cubicBezTo>
                <a:cubicBezTo>
                  <a:pt x="572659" y="798081"/>
                  <a:pt x="540122" y="789915"/>
                  <a:pt x="531956" y="757377"/>
                </a:cubicBezTo>
                <a:cubicBezTo>
                  <a:pt x="530872" y="749275"/>
                  <a:pt x="517282" y="753677"/>
                  <a:pt x="516197" y="745574"/>
                </a:cubicBezTo>
                <a:cubicBezTo>
                  <a:pt x="519005" y="724712"/>
                  <a:pt x="539165" y="721267"/>
                  <a:pt x="535912" y="694344"/>
                </a:cubicBezTo>
                <a:cubicBezTo>
                  <a:pt x="534061" y="681967"/>
                  <a:pt x="546502" y="683945"/>
                  <a:pt x="547715" y="674630"/>
                </a:cubicBezTo>
                <a:cubicBezTo>
                  <a:pt x="553967" y="644134"/>
                  <a:pt x="551096" y="604451"/>
                  <a:pt x="551670" y="568277"/>
                </a:cubicBezTo>
                <a:cubicBezTo>
                  <a:pt x="569980" y="560366"/>
                  <a:pt x="575595" y="539695"/>
                  <a:pt x="591034" y="528849"/>
                </a:cubicBezTo>
                <a:cubicBezTo>
                  <a:pt x="623890" y="526234"/>
                  <a:pt x="667210" y="534081"/>
                  <a:pt x="693495" y="524894"/>
                </a:cubicBezTo>
                <a:cubicBezTo>
                  <a:pt x="706765" y="526042"/>
                  <a:pt x="704916" y="542375"/>
                  <a:pt x="717101" y="544607"/>
                </a:cubicBezTo>
                <a:cubicBezTo>
                  <a:pt x="731201" y="544288"/>
                  <a:pt x="720227" y="518897"/>
                  <a:pt x="728904" y="513091"/>
                </a:cubicBezTo>
                <a:cubicBezTo>
                  <a:pt x="748873" y="516727"/>
                  <a:pt x="756337" y="516344"/>
                  <a:pt x="768331" y="505180"/>
                </a:cubicBezTo>
                <a:cubicBezTo>
                  <a:pt x="763419" y="495674"/>
                  <a:pt x="752190" y="492484"/>
                  <a:pt x="740771" y="489421"/>
                </a:cubicBezTo>
                <a:cubicBezTo>
                  <a:pt x="745874" y="465880"/>
                  <a:pt x="733306" y="460074"/>
                  <a:pt x="728967" y="446102"/>
                </a:cubicBezTo>
                <a:cubicBezTo>
                  <a:pt x="756401" y="424474"/>
                  <a:pt x="769544" y="466262"/>
                  <a:pt x="784090" y="481574"/>
                </a:cubicBezTo>
                <a:cubicBezTo>
                  <a:pt x="789130" y="476087"/>
                  <a:pt x="802719" y="479150"/>
                  <a:pt x="807760" y="473663"/>
                </a:cubicBezTo>
                <a:cubicBezTo>
                  <a:pt x="802655" y="457713"/>
                  <a:pt x="789513" y="449866"/>
                  <a:pt x="780198" y="438191"/>
                </a:cubicBezTo>
                <a:cubicBezTo>
                  <a:pt x="778029" y="424219"/>
                  <a:pt x="794170" y="428493"/>
                  <a:pt x="792001" y="414585"/>
                </a:cubicBezTo>
                <a:cubicBezTo>
                  <a:pt x="795064" y="397040"/>
                  <a:pt x="786769" y="390916"/>
                  <a:pt x="788045" y="375157"/>
                </a:cubicBezTo>
                <a:cubicBezTo>
                  <a:pt x="792958" y="362972"/>
                  <a:pt x="802592" y="355507"/>
                  <a:pt x="811715" y="347596"/>
                </a:cubicBezTo>
                <a:cubicBezTo>
                  <a:pt x="812991" y="333114"/>
                  <a:pt x="808334" y="312698"/>
                  <a:pt x="815607" y="304213"/>
                </a:cubicBezTo>
                <a:cubicBezTo>
                  <a:pt x="827154" y="299683"/>
                  <a:pt x="822433" y="314995"/>
                  <a:pt x="827409" y="319971"/>
                </a:cubicBezTo>
                <a:cubicBezTo>
                  <a:pt x="828749" y="321247"/>
                  <a:pt x="834045" y="318631"/>
                  <a:pt x="835320" y="319971"/>
                </a:cubicBezTo>
                <a:cubicBezTo>
                  <a:pt x="841190" y="326032"/>
                  <a:pt x="845975" y="332859"/>
                  <a:pt x="851079" y="339685"/>
                </a:cubicBezTo>
                <a:cubicBezTo>
                  <a:pt x="863902" y="337388"/>
                  <a:pt x="869389" y="342365"/>
                  <a:pt x="878704" y="343640"/>
                </a:cubicBezTo>
                <a:cubicBezTo>
                  <a:pt x="876790" y="356017"/>
                  <a:pt x="884318" y="359080"/>
                  <a:pt x="886551" y="367310"/>
                </a:cubicBezTo>
                <a:cubicBezTo>
                  <a:pt x="895419" y="361696"/>
                  <a:pt x="894079" y="345937"/>
                  <a:pt x="902309" y="339685"/>
                </a:cubicBezTo>
                <a:cubicBezTo>
                  <a:pt x="913474" y="336431"/>
                  <a:pt x="912517" y="345235"/>
                  <a:pt x="922023" y="343640"/>
                </a:cubicBezTo>
                <a:cubicBezTo>
                  <a:pt x="941610" y="332986"/>
                  <a:pt x="987290" y="348489"/>
                  <a:pt x="1000816" y="331838"/>
                </a:cubicBezTo>
                <a:cubicBezTo>
                  <a:pt x="998072" y="321438"/>
                  <a:pt x="982824" y="323480"/>
                  <a:pt x="981101" y="312124"/>
                </a:cubicBezTo>
                <a:cubicBezTo>
                  <a:pt x="978804" y="296684"/>
                  <a:pt x="984483" y="289284"/>
                  <a:pt x="989012" y="280607"/>
                </a:cubicBezTo>
                <a:cubicBezTo>
                  <a:pt x="1008663" y="283350"/>
                  <a:pt x="1041328" y="296812"/>
                  <a:pt x="1056001" y="280607"/>
                </a:cubicBezTo>
                <a:cubicBezTo>
                  <a:pt x="1053322" y="247814"/>
                  <a:pt x="1005537" y="260191"/>
                  <a:pt x="1000879" y="229376"/>
                </a:cubicBezTo>
                <a:cubicBezTo>
                  <a:pt x="1003878" y="217956"/>
                  <a:pt x="1007068" y="206728"/>
                  <a:pt x="1016638" y="201751"/>
                </a:cubicBezTo>
                <a:cubicBezTo>
                  <a:pt x="1014022" y="179485"/>
                  <a:pt x="1027483" y="173169"/>
                  <a:pt x="1040307" y="166279"/>
                </a:cubicBezTo>
                <a:cubicBezTo>
                  <a:pt x="1051727" y="177189"/>
                  <a:pt x="1066210" y="185036"/>
                  <a:pt x="1075780" y="197796"/>
                </a:cubicBezTo>
                <a:cubicBezTo>
                  <a:pt x="1090900" y="187971"/>
                  <a:pt x="1112974" y="185100"/>
                  <a:pt x="1107296" y="154412"/>
                </a:cubicBezTo>
                <a:cubicBezTo>
                  <a:pt x="1119673" y="152562"/>
                  <a:pt x="1117695" y="165067"/>
                  <a:pt x="1127010" y="166215"/>
                </a:cubicBezTo>
                <a:cubicBezTo>
                  <a:pt x="1144044" y="166215"/>
                  <a:pt x="1161143" y="166215"/>
                  <a:pt x="1178240" y="166215"/>
                </a:cubicBezTo>
                <a:cubicBezTo>
                  <a:pt x="1194509" y="169342"/>
                  <a:pt x="1185641" y="147395"/>
                  <a:pt x="1201910" y="150457"/>
                </a:cubicBezTo>
                <a:close/>
                <a:moveTo>
                  <a:pt x="1363258" y="99354"/>
                </a:moveTo>
                <a:cubicBezTo>
                  <a:pt x="1381951" y="102991"/>
                  <a:pt x="1389607" y="117664"/>
                  <a:pt x="1410533" y="119068"/>
                </a:cubicBezTo>
                <a:cubicBezTo>
                  <a:pt x="1420358" y="150648"/>
                  <a:pt x="1397773" y="150776"/>
                  <a:pt x="1382971" y="166343"/>
                </a:cubicBezTo>
                <a:cubicBezTo>
                  <a:pt x="1361982" y="166343"/>
                  <a:pt x="1340928" y="166343"/>
                  <a:pt x="1319938" y="166343"/>
                </a:cubicBezTo>
                <a:cubicBezTo>
                  <a:pt x="1299395" y="165514"/>
                  <a:pt x="1299012" y="184845"/>
                  <a:pt x="1276555" y="182102"/>
                </a:cubicBezTo>
                <a:cubicBezTo>
                  <a:pt x="1262966" y="150329"/>
                  <a:pt x="1285295" y="133933"/>
                  <a:pt x="1296269" y="115113"/>
                </a:cubicBezTo>
                <a:cubicBezTo>
                  <a:pt x="1326956" y="118239"/>
                  <a:pt x="1348584" y="112305"/>
                  <a:pt x="1363258" y="99354"/>
                </a:cubicBezTo>
                <a:close/>
                <a:moveTo>
                  <a:pt x="1379016" y="848"/>
                </a:moveTo>
                <a:cubicBezTo>
                  <a:pt x="1404599" y="-5978"/>
                  <a:pt x="1403515" y="30706"/>
                  <a:pt x="1382971" y="28410"/>
                </a:cubicBezTo>
                <a:cubicBezTo>
                  <a:pt x="1377548" y="23370"/>
                  <a:pt x="1379079" y="11311"/>
                  <a:pt x="1379016" y="848"/>
                </a:cubicBezTo>
                <a:close/>
              </a:path>
            </a:pathLst>
          </a:custGeom>
          <a:gradFill>
            <a:gsLst>
              <a:gs pos="0">
                <a:schemeClr val="accent4"/>
              </a:gs>
              <a:gs pos="100000">
                <a:schemeClr val="accent5"/>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92" name="Google Shape;392;p8"/>
          <p:cNvSpPr/>
          <p:nvPr/>
        </p:nvSpPr>
        <p:spPr>
          <a:xfrm rot="5400000">
            <a:off x="10075741" y="4741031"/>
            <a:ext cx="2385865" cy="1846653"/>
          </a:xfrm>
          <a:custGeom>
            <a:avLst/>
            <a:gdLst/>
            <a:ahLst/>
            <a:cxnLst/>
            <a:rect l="l" t="t" r="r" b="b"/>
            <a:pathLst>
              <a:path w="2766220" h="1851281" extrusionOk="0">
                <a:moveTo>
                  <a:pt x="2528228" y="472287"/>
                </a:moveTo>
                <a:cubicBezTo>
                  <a:pt x="2528533" y="495724"/>
                  <a:pt x="2551152" y="477916"/>
                  <a:pt x="2558214" y="488663"/>
                </a:cubicBezTo>
                <a:cubicBezTo>
                  <a:pt x="2554120" y="499307"/>
                  <a:pt x="2545114" y="518957"/>
                  <a:pt x="2566707" y="517625"/>
                </a:cubicBezTo>
                <a:cubicBezTo>
                  <a:pt x="2558827" y="503605"/>
                  <a:pt x="2562922" y="496133"/>
                  <a:pt x="2578990" y="495110"/>
                </a:cubicBezTo>
                <a:cubicBezTo>
                  <a:pt x="2575613" y="485183"/>
                  <a:pt x="2574998" y="476790"/>
                  <a:pt x="2577966" y="470241"/>
                </a:cubicBezTo>
                <a:cubicBezTo>
                  <a:pt x="2556884" y="464509"/>
                  <a:pt x="2541122" y="475563"/>
                  <a:pt x="2528228" y="472287"/>
                </a:cubicBezTo>
                <a:close/>
                <a:moveTo>
                  <a:pt x="2493484" y="324978"/>
                </a:moveTo>
                <a:cubicBezTo>
                  <a:pt x="2495528" y="332889"/>
                  <a:pt x="2503818" y="330798"/>
                  <a:pt x="2509805" y="345689"/>
                </a:cubicBezTo>
                <a:cubicBezTo>
                  <a:pt x="2503971" y="347427"/>
                  <a:pt x="2501515" y="343028"/>
                  <a:pt x="2496500" y="343334"/>
                </a:cubicBezTo>
                <a:cubicBezTo>
                  <a:pt x="2498240" y="349168"/>
                  <a:pt x="2499879" y="354900"/>
                  <a:pt x="2501617" y="360733"/>
                </a:cubicBezTo>
                <a:cubicBezTo>
                  <a:pt x="2519220" y="354080"/>
                  <a:pt x="2513695" y="334840"/>
                  <a:pt x="2514616" y="319182"/>
                </a:cubicBezTo>
                <a:cubicBezTo>
                  <a:pt x="2503767" y="324196"/>
                  <a:pt x="2500799" y="314780"/>
                  <a:pt x="2493839" y="312733"/>
                </a:cubicBezTo>
                <a:cubicBezTo>
                  <a:pt x="2492815" y="318592"/>
                  <a:pt x="2492803" y="322341"/>
                  <a:pt x="2493484" y="324978"/>
                </a:cubicBezTo>
                <a:close/>
                <a:moveTo>
                  <a:pt x="2309198" y="371071"/>
                </a:moveTo>
                <a:cubicBezTo>
                  <a:pt x="2309876" y="378056"/>
                  <a:pt x="2312588" y="384171"/>
                  <a:pt x="2319547" y="382942"/>
                </a:cubicBezTo>
                <a:cubicBezTo>
                  <a:pt x="2329578" y="356536"/>
                  <a:pt x="2373178" y="390618"/>
                  <a:pt x="2383206" y="364212"/>
                </a:cubicBezTo>
                <a:cubicBezTo>
                  <a:pt x="2361483" y="368357"/>
                  <a:pt x="2352656" y="348899"/>
                  <a:pt x="2333927" y="347633"/>
                </a:cubicBezTo>
                <a:cubicBezTo>
                  <a:pt x="2327684" y="347210"/>
                  <a:pt x="2320340" y="348809"/>
                  <a:pt x="2311053" y="353978"/>
                </a:cubicBezTo>
                <a:cubicBezTo>
                  <a:pt x="2309876" y="356231"/>
                  <a:pt x="2308520" y="364086"/>
                  <a:pt x="2309198" y="371071"/>
                </a:cubicBezTo>
                <a:close/>
                <a:moveTo>
                  <a:pt x="2258142" y="1369229"/>
                </a:moveTo>
                <a:cubicBezTo>
                  <a:pt x="2267967" y="1390107"/>
                  <a:pt x="2288230" y="1397067"/>
                  <a:pt x="2297236" y="1395430"/>
                </a:cubicBezTo>
                <a:cubicBezTo>
                  <a:pt x="2307573" y="1403206"/>
                  <a:pt x="2315864" y="1414670"/>
                  <a:pt x="2332955" y="1410065"/>
                </a:cubicBezTo>
                <a:cubicBezTo>
                  <a:pt x="2317296" y="1382125"/>
                  <a:pt x="2348000" y="1379464"/>
                  <a:pt x="2349944" y="1361041"/>
                </a:cubicBezTo>
                <a:cubicBezTo>
                  <a:pt x="2325689" y="1367285"/>
                  <a:pt x="2347591" y="1357562"/>
                  <a:pt x="2346566" y="1349476"/>
                </a:cubicBezTo>
                <a:cubicBezTo>
                  <a:pt x="2328452" y="1358176"/>
                  <a:pt x="2309008" y="1355209"/>
                  <a:pt x="2318320" y="1338935"/>
                </a:cubicBezTo>
                <a:cubicBezTo>
                  <a:pt x="2310440" y="1341494"/>
                  <a:pt x="2304811" y="1339957"/>
                  <a:pt x="2299284" y="1338219"/>
                </a:cubicBezTo>
                <a:cubicBezTo>
                  <a:pt x="2300410" y="1356641"/>
                  <a:pt x="2281987" y="1364420"/>
                  <a:pt x="2258142" y="1369229"/>
                </a:cubicBezTo>
                <a:close/>
                <a:moveTo>
                  <a:pt x="2221707" y="1373731"/>
                </a:moveTo>
                <a:cubicBezTo>
                  <a:pt x="2232454" y="1370252"/>
                  <a:pt x="2235319" y="1374552"/>
                  <a:pt x="2230919" y="1383557"/>
                </a:cubicBezTo>
                <a:cubicBezTo>
                  <a:pt x="2268990" y="1372504"/>
                  <a:pt x="2256709" y="1440359"/>
                  <a:pt x="2278610" y="1438618"/>
                </a:cubicBezTo>
                <a:cubicBezTo>
                  <a:pt x="2278510" y="1433807"/>
                  <a:pt x="2275335" y="1427155"/>
                  <a:pt x="2280965" y="1425416"/>
                </a:cubicBezTo>
                <a:cubicBezTo>
                  <a:pt x="2282601" y="1431249"/>
                  <a:pt x="2287616" y="1430943"/>
                  <a:pt x="2290174" y="1435241"/>
                </a:cubicBezTo>
                <a:cubicBezTo>
                  <a:pt x="2280146" y="1437901"/>
                  <a:pt x="2276666" y="1444042"/>
                  <a:pt x="2276256" y="1451923"/>
                </a:cubicBezTo>
                <a:cubicBezTo>
                  <a:pt x="2293348" y="1458881"/>
                  <a:pt x="2308289" y="1433398"/>
                  <a:pt x="2324869" y="1425007"/>
                </a:cubicBezTo>
                <a:cubicBezTo>
                  <a:pt x="2303891" y="1417740"/>
                  <a:pt x="2291097" y="1415387"/>
                  <a:pt x="2285672" y="1398909"/>
                </a:cubicBezTo>
                <a:cubicBezTo>
                  <a:pt x="2262721" y="1409733"/>
                  <a:pt x="2252206" y="1371392"/>
                  <a:pt x="2237891" y="1365620"/>
                </a:cubicBezTo>
                <a:cubicBezTo>
                  <a:pt x="2233119" y="1363696"/>
                  <a:pt x="2227925" y="1365391"/>
                  <a:pt x="2221707" y="1373731"/>
                </a:cubicBezTo>
                <a:close/>
                <a:moveTo>
                  <a:pt x="2180258" y="166177"/>
                </a:moveTo>
                <a:cubicBezTo>
                  <a:pt x="2207993" y="182757"/>
                  <a:pt x="2220172" y="175491"/>
                  <a:pt x="2252410" y="176411"/>
                </a:cubicBezTo>
                <a:cubicBezTo>
                  <a:pt x="2242995" y="159934"/>
                  <a:pt x="2252103" y="153589"/>
                  <a:pt x="2248009" y="139978"/>
                </a:cubicBezTo>
                <a:cubicBezTo>
                  <a:pt x="2237416" y="141666"/>
                  <a:pt x="2233328" y="131323"/>
                  <a:pt x="2224650" y="129457"/>
                </a:cubicBezTo>
                <a:cubicBezTo>
                  <a:pt x="2221758" y="128835"/>
                  <a:pt x="2218356" y="129155"/>
                  <a:pt x="2214032" y="131176"/>
                </a:cubicBezTo>
                <a:cubicBezTo>
                  <a:pt x="2215156" y="135064"/>
                  <a:pt x="2216282" y="138852"/>
                  <a:pt x="2217408" y="142740"/>
                </a:cubicBezTo>
                <a:cubicBezTo>
                  <a:pt x="2202466" y="145299"/>
                  <a:pt x="2182612" y="154100"/>
                  <a:pt x="2180258" y="166177"/>
                </a:cubicBezTo>
                <a:close/>
                <a:moveTo>
                  <a:pt x="2088148" y="237409"/>
                </a:moveTo>
                <a:cubicBezTo>
                  <a:pt x="2098997" y="232291"/>
                  <a:pt x="2101863" y="241810"/>
                  <a:pt x="2108924" y="243857"/>
                </a:cubicBezTo>
                <a:cubicBezTo>
                  <a:pt x="2106160" y="234237"/>
                  <a:pt x="2124070" y="235873"/>
                  <a:pt x="2122843" y="227174"/>
                </a:cubicBezTo>
                <a:cubicBezTo>
                  <a:pt x="2115014" y="233698"/>
                  <a:pt x="2111502" y="208503"/>
                  <a:pt x="2108767" y="206075"/>
                </a:cubicBezTo>
                <a:cubicBezTo>
                  <a:pt x="2107855" y="205267"/>
                  <a:pt x="2107030" y="206987"/>
                  <a:pt x="2106160" y="213256"/>
                </a:cubicBezTo>
                <a:cubicBezTo>
                  <a:pt x="2122024" y="249689"/>
                  <a:pt x="2085284" y="203635"/>
                  <a:pt x="2088148" y="237409"/>
                </a:cubicBezTo>
                <a:close/>
                <a:moveTo>
                  <a:pt x="1920406" y="1525304"/>
                </a:moveTo>
                <a:cubicBezTo>
                  <a:pt x="1924091" y="1524587"/>
                  <a:pt x="1927570" y="1524178"/>
                  <a:pt x="1927981" y="1529398"/>
                </a:cubicBezTo>
                <a:cubicBezTo>
                  <a:pt x="1929823" y="1536869"/>
                  <a:pt x="1922864" y="1539530"/>
                  <a:pt x="1927264" y="1548432"/>
                </a:cubicBezTo>
                <a:cubicBezTo>
                  <a:pt x="1943843" y="1544544"/>
                  <a:pt x="1936987" y="1527863"/>
                  <a:pt x="1943536" y="1518446"/>
                </a:cubicBezTo>
                <a:cubicBezTo>
                  <a:pt x="1932688" y="1530318"/>
                  <a:pt x="1917438" y="1509953"/>
                  <a:pt x="1920406" y="1525304"/>
                </a:cubicBezTo>
                <a:close/>
                <a:moveTo>
                  <a:pt x="1871077" y="1250715"/>
                </a:moveTo>
                <a:cubicBezTo>
                  <a:pt x="1884996" y="1252762"/>
                  <a:pt x="1896252" y="1241299"/>
                  <a:pt x="1914983" y="1250306"/>
                </a:cubicBezTo>
                <a:cubicBezTo>
                  <a:pt x="1898811" y="1232805"/>
                  <a:pt x="1914676" y="1234954"/>
                  <a:pt x="1910581" y="1213973"/>
                </a:cubicBezTo>
                <a:cubicBezTo>
                  <a:pt x="1884996" y="1219397"/>
                  <a:pt x="1874556" y="1233213"/>
                  <a:pt x="1871077" y="1250715"/>
                </a:cubicBezTo>
                <a:close/>
                <a:moveTo>
                  <a:pt x="1868417" y="101501"/>
                </a:moveTo>
                <a:lnTo>
                  <a:pt x="1869133" y="113163"/>
                </a:lnTo>
                <a:cubicBezTo>
                  <a:pt x="1888576" y="97505"/>
                  <a:pt x="1873328" y="102008"/>
                  <a:pt x="1898095" y="104669"/>
                </a:cubicBezTo>
                <a:cubicBezTo>
                  <a:pt x="1904748" y="89931"/>
                  <a:pt x="1890420" y="94537"/>
                  <a:pt x="1897072" y="79799"/>
                </a:cubicBezTo>
                <a:lnTo>
                  <a:pt x="1881816" y="88683"/>
                </a:lnTo>
                <a:lnTo>
                  <a:pt x="1881051" y="89430"/>
                </a:lnTo>
                <a:cubicBezTo>
                  <a:pt x="1878403" y="93613"/>
                  <a:pt x="1875921" y="97809"/>
                  <a:pt x="1869679" y="101596"/>
                </a:cubicBezTo>
                <a:close/>
                <a:moveTo>
                  <a:pt x="1836484" y="984314"/>
                </a:moveTo>
                <a:cubicBezTo>
                  <a:pt x="1850710" y="981959"/>
                  <a:pt x="1853269" y="1001098"/>
                  <a:pt x="1870565" y="993013"/>
                </a:cubicBezTo>
                <a:cubicBezTo>
                  <a:pt x="1866063" y="982471"/>
                  <a:pt x="1873328" y="978377"/>
                  <a:pt x="1869542" y="968245"/>
                </a:cubicBezTo>
                <a:cubicBezTo>
                  <a:pt x="1864629" y="965380"/>
                  <a:pt x="1855239" y="965405"/>
                  <a:pt x="1847640" y="968144"/>
                </a:cubicBezTo>
                <a:cubicBezTo>
                  <a:pt x="1840041" y="970881"/>
                  <a:pt x="1834233" y="976331"/>
                  <a:pt x="1836484" y="984314"/>
                </a:cubicBezTo>
                <a:close/>
                <a:moveTo>
                  <a:pt x="1696622" y="437289"/>
                </a:moveTo>
                <a:lnTo>
                  <a:pt x="1696656" y="437977"/>
                </a:lnTo>
                <a:lnTo>
                  <a:pt x="1704488" y="432465"/>
                </a:lnTo>
                <a:cubicBezTo>
                  <a:pt x="1706861" y="427127"/>
                  <a:pt x="1706772" y="420462"/>
                  <a:pt x="1704853" y="413848"/>
                </a:cubicBezTo>
                <a:lnTo>
                  <a:pt x="1704847" y="413837"/>
                </a:lnTo>
                <a:lnTo>
                  <a:pt x="1700163" y="414463"/>
                </a:lnTo>
                <a:cubicBezTo>
                  <a:pt x="1698781" y="430275"/>
                  <a:pt x="1696824" y="430659"/>
                  <a:pt x="1696622" y="437289"/>
                </a:cubicBezTo>
                <a:close/>
                <a:moveTo>
                  <a:pt x="1687267" y="456118"/>
                </a:moveTo>
                <a:lnTo>
                  <a:pt x="1687279" y="456121"/>
                </a:lnTo>
                <a:lnTo>
                  <a:pt x="1687280" y="456113"/>
                </a:lnTo>
                <a:close/>
                <a:moveTo>
                  <a:pt x="1669493" y="182448"/>
                </a:moveTo>
                <a:cubicBezTo>
                  <a:pt x="1679114" y="201279"/>
                  <a:pt x="1691908" y="189305"/>
                  <a:pt x="1703575" y="188588"/>
                </a:cubicBezTo>
                <a:cubicBezTo>
                  <a:pt x="1709613" y="199846"/>
                  <a:pt x="1705519" y="210081"/>
                  <a:pt x="1705621" y="220827"/>
                </a:cubicBezTo>
                <a:cubicBezTo>
                  <a:pt x="1713092" y="225739"/>
                  <a:pt x="1721485" y="222362"/>
                  <a:pt x="1729671" y="220622"/>
                </a:cubicBezTo>
                <a:cubicBezTo>
                  <a:pt x="1732485" y="225662"/>
                  <a:pt x="1735479" y="228950"/>
                  <a:pt x="1738570" y="231288"/>
                </a:cubicBezTo>
                <a:lnTo>
                  <a:pt x="1744537" y="234413"/>
                </a:lnTo>
                <a:lnTo>
                  <a:pt x="1741036" y="223809"/>
                </a:lnTo>
                <a:cubicBezTo>
                  <a:pt x="1735164" y="211260"/>
                  <a:pt x="1729791" y="199542"/>
                  <a:pt x="1748469" y="193094"/>
                </a:cubicBezTo>
                <a:lnTo>
                  <a:pt x="1746830" y="187549"/>
                </a:lnTo>
                <a:lnTo>
                  <a:pt x="1741139" y="186084"/>
                </a:lnTo>
                <a:cubicBezTo>
                  <a:pt x="1736094" y="183253"/>
                  <a:pt x="1731258" y="178354"/>
                  <a:pt x="1726806" y="169654"/>
                </a:cubicBezTo>
                <a:cubicBezTo>
                  <a:pt x="1728495" y="165408"/>
                  <a:pt x="1731924" y="161314"/>
                  <a:pt x="1734866" y="157157"/>
                </a:cubicBezTo>
                <a:lnTo>
                  <a:pt x="1736581" y="152860"/>
                </a:lnTo>
                <a:lnTo>
                  <a:pt x="1736494" y="152565"/>
                </a:lnTo>
                <a:cubicBezTo>
                  <a:pt x="1726720" y="152667"/>
                  <a:pt x="1718277" y="150339"/>
                  <a:pt x="1709860" y="147960"/>
                </a:cubicBezTo>
                <a:lnTo>
                  <a:pt x="1703173" y="146719"/>
                </a:lnTo>
                <a:lnTo>
                  <a:pt x="1696833" y="155941"/>
                </a:lnTo>
                <a:cubicBezTo>
                  <a:pt x="1696308" y="160342"/>
                  <a:pt x="1697331" y="164896"/>
                  <a:pt x="1697535" y="169348"/>
                </a:cubicBezTo>
                <a:cubicBezTo>
                  <a:pt x="1688427" y="171189"/>
                  <a:pt x="1679523" y="171600"/>
                  <a:pt x="1669493" y="182448"/>
                </a:cubicBezTo>
                <a:close/>
                <a:moveTo>
                  <a:pt x="1661888" y="1429992"/>
                </a:moveTo>
                <a:cubicBezTo>
                  <a:pt x="1662104" y="1420388"/>
                  <a:pt x="1673273" y="1416741"/>
                  <a:pt x="1674883" y="1407914"/>
                </a:cubicBezTo>
                <a:cubicBezTo>
                  <a:pt x="1683584" y="1406788"/>
                  <a:pt x="1682049" y="1424596"/>
                  <a:pt x="1691566" y="1421834"/>
                </a:cubicBezTo>
                <a:cubicBezTo>
                  <a:pt x="1694534" y="1434830"/>
                  <a:pt x="1680718" y="1438618"/>
                  <a:pt x="1666083" y="1441995"/>
                </a:cubicBezTo>
                <a:cubicBezTo>
                  <a:pt x="1662961" y="1437057"/>
                  <a:pt x="1661816" y="1433194"/>
                  <a:pt x="1661888" y="1429992"/>
                </a:cubicBezTo>
                <a:close/>
                <a:moveTo>
                  <a:pt x="1661863" y="402006"/>
                </a:moveTo>
                <a:lnTo>
                  <a:pt x="1664751" y="400238"/>
                </a:lnTo>
                <a:cubicBezTo>
                  <a:pt x="1668233" y="411700"/>
                  <a:pt x="1682662" y="402898"/>
                  <a:pt x="1683173" y="419990"/>
                </a:cubicBezTo>
                <a:cubicBezTo>
                  <a:pt x="1701825" y="413619"/>
                  <a:pt x="1684037" y="402470"/>
                  <a:pt x="1684771" y="396128"/>
                </a:cubicBezTo>
                <a:lnTo>
                  <a:pt x="1690335" y="393400"/>
                </a:lnTo>
                <a:lnTo>
                  <a:pt x="1676453" y="385805"/>
                </a:lnTo>
                <a:cubicBezTo>
                  <a:pt x="1670057" y="389592"/>
                  <a:pt x="1666347" y="393660"/>
                  <a:pt x="1663775" y="397843"/>
                </a:cubicBezTo>
                <a:close/>
                <a:moveTo>
                  <a:pt x="1614126" y="291546"/>
                </a:moveTo>
                <a:cubicBezTo>
                  <a:pt x="1617298" y="303418"/>
                  <a:pt x="1629273" y="316109"/>
                  <a:pt x="1639611" y="328800"/>
                </a:cubicBezTo>
                <a:cubicBezTo>
                  <a:pt x="1631729" y="353566"/>
                  <a:pt x="1658134" y="374855"/>
                  <a:pt x="1681571" y="362368"/>
                </a:cubicBezTo>
                <a:lnTo>
                  <a:pt x="1679095" y="355268"/>
                </a:lnTo>
                <a:lnTo>
                  <a:pt x="1674372" y="347122"/>
                </a:lnTo>
                <a:lnTo>
                  <a:pt x="1675738" y="345638"/>
                </a:lnTo>
                <a:lnTo>
                  <a:pt x="1669532" y="327840"/>
                </a:lnTo>
                <a:cubicBezTo>
                  <a:pt x="1664325" y="316211"/>
                  <a:pt x="1660282" y="304698"/>
                  <a:pt x="1664478" y="294003"/>
                </a:cubicBezTo>
                <a:cubicBezTo>
                  <a:pt x="1655677" y="293389"/>
                  <a:pt x="1645341" y="307205"/>
                  <a:pt x="1637052" y="301883"/>
                </a:cubicBezTo>
                <a:cubicBezTo>
                  <a:pt x="1633623" y="296101"/>
                  <a:pt x="1629964" y="292852"/>
                  <a:pt x="1626126" y="291380"/>
                </a:cubicBezTo>
                <a:cubicBezTo>
                  <a:pt x="1622288" y="289909"/>
                  <a:pt x="1618271" y="290216"/>
                  <a:pt x="1614126" y="291546"/>
                </a:cubicBezTo>
                <a:close/>
                <a:moveTo>
                  <a:pt x="1591065" y="534718"/>
                </a:moveTo>
                <a:cubicBezTo>
                  <a:pt x="1590962" y="548278"/>
                  <a:pt x="1596412" y="551630"/>
                  <a:pt x="1603115" y="552678"/>
                </a:cubicBezTo>
                <a:lnTo>
                  <a:pt x="1609192" y="553163"/>
                </a:lnTo>
                <a:lnTo>
                  <a:pt x="1622517" y="550783"/>
                </a:lnTo>
                <a:cubicBezTo>
                  <a:pt x="1631421" y="543619"/>
                  <a:pt x="1628862" y="535431"/>
                  <a:pt x="1632855" y="527859"/>
                </a:cubicBezTo>
                <a:lnTo>
                  <a:pt x="1635768" y="526474"/>
                </a:lnTo>
                <a:lnTo>
                  <a:pt x="1625759" y="524483"/>
                </a:lnTo>
                <a:cubicBezTo>
                  <a:pt x="1614195" y="527860"/>
                  <a:pt x="1602628" y="531339"/>
                  <a:pt x="1591065" y="534718"/>
                </a:cubicBezTo>
                <a:close/>
                <a:moveTo>
                  <a:pt x="1573564" y="539733"/>
                </a:moveTo>
                <a:lnTo>
                  <a:pt x="1573702" y="542102"/>
                </a:lnTo>
                <a:lnTo>
                  <a:pt x="1574519" y="551295"/>
                </a:lnTo>
                <a:lnTo>
                  <a:pt x="1582478" y="552595"/>
                </a:lnTo>
                <a:close/>
                <a:moveTo>
                  <a:pt x="1568447" y="478736"/>
                </a:moveTo>
                <a:cubicBezTo>
                  <a:pt x="1569469" y="497668"/>
                  <a:pt x="1583491" y="492756"/>
                  <a:pt x="1584514" y="511793"/>
                </a:cubicBezTo>
                <a:cubicBezTo>
                  <a:pt x="1602168" y="510923"/>
                  <a:pt x="1617033" y="507622"/>
                  <a:pt x="1631617" y="502786"/>
                </a:cubicBezTo>
                <a:lnTo>
                  <a:pt x="1653985" y="493814"/>
                </a:lnTo>
                <a:lnTo>
                  <a:pt x="1652914" y="487228"/>
                </a:lnTo>
                <a:lnTo>
                  <a:pt x="1658628" y="491951"/>
                </a:lnTo>
                <a:lnTo>
                  <a:pt x="1677033" y="484569"/>
                </a:lnTo>
                <a:cubicBezTo>
                  <a:pt x="1671915" y="467273"/>
                  <a:pt x="1666798" y="449874"/>
                  <a:pt x="1661681" y="432475"/>
                </a:cubicBezTo>
                <a:cubicBezTo>
                  <a:pt x="1655029" y="429814"/>
                  <a:pt x="1627498" y="436160"/>
                  <a:pt x="1610305" y="428792"/>
                </a:cubicBezTo>
                <a:cubicBezTo>
                  <a:pt x="1611123" y="414208"/>
                  <a:pt x="1621767" y="411675"/>
                  <a:pt x="1633690" y="410485"/>
                </a:cubicBezTo>
                <a:lnTo>
                  <a:pt x="1642672" y="409416"/>
                </a:lnTo>
                <a:lnTo>
                  <a:pt x="1639353" y="409164"/>
                </a:lnTo>
                <a:cubicBezTo>
                  <a:pt x="1633212" y="408397"/>
                  <a:pt x="1627275" y="405711"/>
                  <a:pt x="1622004" y="396245"/>
                </a:cubicBezTo>
                <a:cubicBezTo>
                  <a:pt x="1607678" y="394710"/>
                  <a:pt x="1620880" y="409651"/>
                  <a:pt x="1609315" y="416304"/>
                </a:cubicBezTo>
                <a:cubicBezTo>
                  <a:pt x="1602357" y="421829"/>
                  <a:pt x="1604916" y="428278"/>
                  <a:pt x="1594271" y="433396"/>
                </a:cubicBezTo>
                <a:lnTo>
                  <a:pt x="1583534" y="435851"/>
                </a:lnTo>
                <a:lnTo>
                  <a:pt x="1587100" y="437673"/>
                </a:lnTo>
                <a:cubicBezTo>
                  <a:pt x="1588966" y="439467"/>
                  <a:pt x="1590296" y="442250"/>
                  <a:pt x="1590552" y="447009"/>
                </a:cubicBezTo>
                <a:cubicBezTo>
                  <a:pt x="1574586" y="452842"/>
                  <a:pt x="1591473" y="476587"/>
                  <a:pt x="1568447" y="478736"/>
                </a:cubicBezTo>
                <a:close/>
                <a:moveTo>
                  <a:pt x="1506430" y="448722"/>
                </a:moveTo>
                <a:lnTo>
                  <a:pt x="1511851" y="457653"/>
                </a:lnTo>
                <a:cubicBezTo>
                  <a:pt x="1516456" y="452740"/>
                  <a:pt x="1518080" y="448870"/>
                  <a:pt x="1518350" y="445713"/>
                </a:cubicBezTo>
                <a:lnTo>
                  <a:pt x="1517690" y="442607"/>
                </a:lnTo>
                <a:lnTo>
                  <a:pt x="1513521" y="441275"/>
                </a:lnTo>
                <a:close/>
                <a:moveTo>
                  <a:pt x="1440719" y="400976"/>
                </a:moveTo>
                <a:lnTo>
                  <a:pt x="1440772" y="400980"/>
                </a:lnTo>
                <a:cubicBezTo>
                  <a:pt x="1448806" y="404025"/>
                  <a:pt x="1454998" y="410421"/>
                  <a:pt x="1457710" y="423265"/>
                </a:cubicBezTo>
                <a:lnTo>
                  <a:pt x="1459187" y="416379"/>
                </a:lnTo>
                <a:lnTo>
                  <a:pt x="1443415" y="396857"/>
                </a:lnTo>
                <a:close/>
                <a:moveTo>
                  <a:pt x="1430783" y="446735"/>
                </a:moveTo>
                <a:lnTo>
                  <a:pt x="1439783" y="457744"/>
                </a:lnTo>
                <a:lnTo>
                  <a:pt x="1448908" y="457345"/>
                </a:lnTo>
                <a:cubicBezTo>
                  <a:pt x="1447424" y="448237"/>
                  <a:pt x="1441437" y="447316"/>
                  <a:pt x="1435066" y="447086"/>
                </a:cubicBezTo>
                <a:close/>
                <a:moveTo>
                  <a:pt x="1355981" y="1413850"/>
                </a:moveTo>
                <a:cubicBezTo>
                  <a:pt x="1349739" y="1399114"/>
                  <a:pt x="1363658" y="1395430"/>
                  <a:pt x="1373995" y="1389698"/>
                </a:cubicBezTo>
                <a:cubicBezTo>
                  <a:pt x="1385560" y="1407300"/>
                  <a:pt x="1371640" y="1411087"/>
                  <a:pt x="1355981" y="1413850"/>
                </a:cubicBezTo>
                <a:close/>
                <a:moveTo>
                  <a:pt x="1315587" y="501248"/>
                </a:moveTo>
                <a:lnTo>
                  <a:pt x="1315713" y="502312"/>
                </a:lnTo>
                <a:lnTo>
                  <a:pt x="1319234" y="497024"/>
                </a:lnTo>
                <a:close/>
                <a:moveTo>
                  <a:pt x="1314463" y="565214"/>
                </a:moveTo>
                <a:lnTo>
                  <a:pt x="1317473" y="565204"/>
                </a:lnTo>
                <a:lnTo>
                  <a:pt x="1317717" y="563962"/>
                </a:lnTo>
                <a:cubicBezTo>
                  <a:pt x="1321414" y="560815"/>
                  <a:pt x="1326198" y="558819"/>
                  <a:pt x="1327119" y="556209"/>
                </a:cubicBezTo>
                <a:cubicBezTo>
                  <a:pt x="1327836" y="554162"/>
                  <a:pt x="1311562" y="543415"/>
                  <a:pt x="1329472" y="542904"/>
                </a:cubicBezTo>
                <a:cubicBezTo>
                  <a:pt x="1327068" y="535894"/>
                  <a:pt x="1322206" y="536994"/>
                  <a:pt x="1318420" y="540653"/>
                </a:cubicBezTo>
                <a:lnTo>
                  <a:pt x="1316263" y="546789"/>
                </a:lnTo>
                <a:lnTo>
                  <a:pt x="1315998" y="549350"/>
                </a:lnTo>
                <a:cubicBezTo>
                  <a:pt x="1309243" y="553956"/>
                  <a:pt x="1308731" y="559277"/>
                  <a:pt x="1314463" y="565214"/>
                </a:cubicBezTo>
                <a:close/>
                <a:moveTo>
                  <a:pt x="1271581" y="566135"/>
                </a:moveTo>
                <a:cubicBezTo>
                  <a:pt x="1275777" y="564191"/>
                  <a:pt x="1279948" y="562528"/>
                  <a:pt x="1284194" y="560174"/>
                </a:cubicBezTo>
                <a:lnTo>
                  <a:pt x="1296222" y="550877"/>
                </a:lnTo>
                <a:lnTo>
                  <a:pt x="1284864" y="549020"/>
                </a:lnTo>
                <a:lnTo>
                  <a:pt x="1273743" y="544506"/>
                </a:lnTo>
                <a:close/>
                <a:moveTo>
                  <a:pt x="1260528" y="517009"/>
                </a:move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lnTo>
                  <a:pt x="1429626" y="446641"/>
                </a:ln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close/>
                <a:moveTo>
                  <a:pt x="1239009" y="754819"/>
                </a:moveTo>
                <a:lnTo>
                  <a:pt x="1247117" y="766841"/>
                </a:lnTo>
                <a:lnTo>
                  <a:pt x="1249952" y="769659"/>
                </a:lnTo>
                <a:lnTo>
                  <a:pt x="1249330" y="770122"/>
                </a:lnTo>
                <a:lnTo>
                  <a:pt x="1256106" y="780170"/>
                </a:lnTo>
                <a:lnTo>
                  <a:pt x="1258011" y="780650"/>
                </a:lnTo>
                <a:cubicBezTo>
                  <a:pt x="1264152" y="781264"/>
                  <a:pt x="1270268" y="781929"/>
                  <a:pt x="1274924" y="785255"/>
                </a:cubicBez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close/>
                <a:moveTo>
                  <a:pt x="1221738" y="611780"/>
                </a:moveTo>
                <a:cubicBezTo>
                  <a:pt x="1230437" y="622526"/>
                  <a:pt x="1239342" y="630713"/>
                  <a:pt x="1249986" y="622629"/>
                </a:cubicBezTo>
                <a:cubicBezTo>
                  <a:pt x="1249986" y="612420"/>
                  <a:pt x="1240256" y="603765"/>
                  <a:pt x="1230772" y="605819"/>
                </a:cubicBezTo>
                <a:cubicBezTo>
                  <a:pt x="1227610" y="606503"/>
                  <a:pt x="1224476" y="608377"/>
                  <a:pt x="1221738" y="611780"/>
                </a:cubicBezTo>
                <a:close/>
                <a:moveTo>
                  <a:pt x="1194821" y="614338"/>
                </a:moveTo>
                <a:cubicBezTo>
                  <a:pt x="1197689" y="618126"/>
                  <a:pt x="1194414" y="621400"/>
                  <a:pt x="1199018" y="625392"/>
                </a:cubicBezTo>
                <a:cubicBezTo>
                  <a:pt x="1206182" y="626210"/>
                  <a:pt x="1223889" y="614441"/>
                  <a:pt x="1217031" y="605947"/>
                </a:cubicBezTo>
                <a:cubicBezTo>
                  <a:pt x="1209561" y="609221"/>
                  <a:pt x="1202805" y="605435"/>
                  <a:pt x="1194821" y="614338"/>
                </a:cubicBezTo>
                <a:close/>
                <a:moveTo>
                  <a:pt x="1163607" y="659268"/>
                </a:moveTo>
                <a:cubicBezTo>
                  <a:pt x="1162072" y="676052"/>
                  <a:pt x="1172511" y="690995"/>
                  <a:pt x="1189705" y="691198"/>
                </a:cubicBezTo>
                <a:cubicBezTo>
                  <a:pt x="1212222" y="677280"/>
                  <a:pt x="1210787" y="669605"/>
                  <a:pt x="1214575" y="656403"/>
                </a:cubicBezTo>
                <a:cubicBezTo>
                  <a:pt x="1216417" y="649954"/>
                  <a:pt x="1222761" y="644325"/>
                  <a:pt x="1219078" y="638184"/>
                </a:cubicBezTo>
                <a:cubicBezTo>
                  <a:pt x="1197278" y="634092"/>
                  <a:pt x="1182336" y="642791"/>
                  <a:pt x="1163607" y="659268"/>
                </a:cubicBezTo>
                <a:close/>
                <a:moveTo>
                  <a:pt x="1162820" y="1823405"/>
                </a:moveTo>
                <a:cubicBezTo>
                  <a:pt x="1166211" y="1817162"/>
                  <a:pt x="1173144" y="1812838"/>
                  <a:pt x="1183634" y="1810433"/>
                </a:cubicBezTo>
                <a:cubicBezTo>
                  <a:pt x="1192335" y="1815345"/>
                  <a:pt x="1196223" y="1828959"/>
                  <a:pt x="1199600" y="1843388"/>
                </a:cubicBezTo>
                <a:cubicBezTo>
                  <a:pt x="1184453" y="1855465"/>
                  <a:pt x="1180462" y="1850859"/>
                  <a:pt x="1163267" y="1847891"/>
                </a:cubicBezTo>
                <a:cubicBezTo>
                  <a:pt x="1159583" y="1837810"/>
                  <a:pt x="1159430" y="1829648"/>
                  <a:pt x="1162820" y="1823405"/>
                </a:cubicBezTo>
                <a:close/>
                <a:moveTo>
                  <a:pt x="1152930" y="1706349"/>
                </a:move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8022" y="1741759"/>
                  <a:pt x="1233678" y="1769701"/>
                  <a:pt x="1226617" y="1785256"/>
                </a:cubicBezTo>
                <a:cubicBezTo>
                  <a:pt x="1197654" y="1792114"/>
                  <a:pt x="1164802" y="1748003"/>
                  <a:pt x="1183019" y="1722621"/>
                </a:cubicBezTo>
                <a:cubicBezTo>
                  <a:pt x="1172273" y="1718425"/>
                  <a:pt x="1162345" y="1713001"/>
                  <a:pt x="1152930" y="1706349"/>
                </a:cubicBezTo>
                <a:close/>
                <a:moveTo>
                  <a:pt x="1127275" y="834174"/>
                </a:moveTo>
                <a:cubicBezTo>
                  <a:pt x="1129399" y="832459"/>
                  <a:pt x="1131727" y="832280"/>
                  <a:pt x="1134014" y="833087"/>
                </a:cubicBezTo>
                <a:cubicBezTo>
                  <a:pt x="1140874" y="835510"/>
                  <a:pt x="1147360" y="846812"/>
                  <a:pt x="1146823" y="852185"/>
                </a:cubicBezTo>
                <a:cubicBezTo>
                  <a:pt x="1138226" y="858940"/>
                  <a:pt x="1126457" y="841338"/>
                  <a:pt x="1127275" y="834174"/>
                </a:cubicBezTo>
                <a:close/>
                <a:moveTo>
                  <a:pt x="1086440" y="446084"/>
                </a:moveTo>
                <a:cubicBezTo>
                  <a:pt x="1080709" y="438511"/>
                  <a:pt x="1091659" y="430426"/>
                  <a:pt x="1098620" y="431347"/>
                </a:cubicBezTo>
                <a:cubicBezTo>
                  <a:pt x="1104349" y="439023"/>
                  <a:pt x="1093400" y="447006"/>
                  <a:pt x="1086440" y="446084"/>
                </a:cubicBezTo>
                <a:close/>
                <a:moveTo>
                  <a:pt x="1069655" y="271077"/>
                </a:moveTo>
                <a:cubicBezTo>
                  <a:pt x="1071907" y="274047"/>
                  <a:pt x="1074262" y="276911"/>
                  <a:pt x="1076719" y="279879"/>
                </a:cubicBezTo>
                <a:cubicBezTo>
                  <a:pt x="1090022" y="270771"/>
                  <a:pt x="1100871" y="286634"/>
                  <a:pt x="1113663" y="283564"/>
                </a:cubicBezTo>
                <a:cubicBezTo>
                  <a:pt x="1104862" y="275580"/>
                  <a:pt x="1115199" y="269440"/>
                  <a:pt x="1110491" y="261866"/>
                </a:cubicBezTo>
                <a:cubicBezTo>
                  <a:pt x="1103941" y="265141"/>
                  <a:pt x="1098517" y="257875"/>
                  <a:pt x="1091250" y="267906"/>
                </a:cubicBezTo>
                <a:cubicBezTo>
                  <a:pt x="1085212" y="257772"/>
                  <a:pt x="1077434" y="263710"/>
                  <a:pt x="1069655" y="271077"/>
                </a:cubicBezTo>
                <a:close/>
                <a:moveTo>
                  <a:pt x="1060704" y="376484"/>
                </a:moveTo>
                <a:cubicBezTo>
                  <a:pt x="1059409" y="372686"/>
                  <a:pt x="1059755" y="368227"/>
                  <a:pt x="1062800" y="363698"/>
                </a:cubicBezTo>
                <a:cubicBezTo>
                  <a:pt x="1072112" y="359809"/>
                  <a:pt x="1080505" y="364721"/>
                  <a:pt x="1088078" y="376901"/>
                </a:cubicBezTo>
                <a:cubicBezTo>
                  <a:pt x="1083243" y="393328"/>
                  <a:pt x="1064589" y="387878"/>
                  <a:pt x="1060704" y="376484"/>
                </a:cubicBezTo>
                <a:close/>
                <a:moveTo>
                  <a:pt x="1032338" y="894403"/>
                </a:move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8807" y="887700"/>
                  <a:pt x="1060240" y="900288"/>
                  <a:pt x="1044785" y="911237"/>
                </a:cubicBezTo>
                <a:cubicBezTo>
                  <a:pt x="1033374" y="908372"/>
                  <a:pt x="1031788" y="901797"/>
                  <a:pt x="1032338" y="894403"/>
                </a:cubicBezTo>
                <a:close/>
                <a:moveTo>
                  <a:pt x="1016132" y="324400"/>
                </a:moveTo>
                <a:cubicBezTo>
                  <a:pt x="1019099" y="321227"/>
                  <a:pt x="1021607" y="322659"/>
                  <a:pt x="1024101" y="324361"/>
                </a:cubicBezTo>
                <a:cubicBezTo>
                  <a:pt x="1026596" y="326063"/>
                  <a:pt x="1029078" y="328033"/>
                  <a:pt x="1031996" y="325935"/>
                </a:cubicBezTo>
                <a:cubicBezTo>
                  <a:pt x="1033837" y="329721"/>
                  <a:pt x="1027798" y="332587"/>
                  <a:pt x="1030870" y="336476"/>
                </a:cubicBezTo>
                <a:cubicBezTo>
                  <a:pt x="1023295" y="342311"/>
                  <a:pt x="1015210" y="331256"/>
                  <a:pt x="1016132" y="324400"/>
                </a:cubicBezTo>
                <a:close/>
                <a:moveTo>
                  <a:pt x="961703" y="484593"/>
                </a:moveTo>
                <a:cubicBezTo>
                  <a:pt x="958748" y="477588"/>
                  <a:pt x="958537" y="469164"/>
                  <a:pt x="962400" y="460209"/>
                </a:cubicBezTo>
                <a:cubicBezTo>
                  <a:pt x="975193" y="447722"/>
                  <a:pt x="986963" y="445983"/>
                  <a:pt x="998529" y="445266"/>
                </a:cubicBezTo>
                <a:cubicBezTo>
                  <a:pt x="1007535" y="458571"/>
                  <a:pt x="1025852" y="472899"/>
                  <a:pt x="1026469" y="485384"/>
                </a:cubicBezTo>
                <a:cubicBezTo>
                  <a:pt x="1004131" y="513862"/>
                  <a:pt x="970569" y="505610"/>
                  <a:pt x="961703" y="484593"/>
                </a:cubicBezTo>
                <a:close/>
                <a:moveTo>
                  <a:pt x="961607" y="605435"/>
                </a:moveTo>
                <a:cubicBezTo>
                  <a:pt x="960839" y="609375"/>
                  <a:pt x="962093" y="613520"/>
                  <a:pt x="965164" y="617819"/>
                </a:cubicBezTo>
                <a:cubicBezTo>
                  <a:pt x="971302" y="618331"/>
                  <a:pt x="978058" y="612703"/>
                  <a:pt x="984914" y="606459"/>
                </a:cubicBezTo>
                <a:cubicBezTo>
                  <a:pt x="980310" y="598988"/>
                  <a:pt x="975296" y="595713"/>
                  <a:pt x="970178" y="594280"/>
                </a:cubicBezTo>
                <a:cubicBezTo>
                  <a:pt x="965163" y="597759"/>
                  <a:pt x="962374" y="601494"/>
                  <a:pt x="961607" y="605435"/>
                </a:cubicBezTo>
                <a:close/>
                <a:moveTo>
                  <a:pt x="906192" y="1367885"/>
                </a:moveTo>
                <a:cubicBezTo>
                  <a:pt x="907587" y="1362167"/>
                  <a:pt x="909966" y="1356998"/>
                  <a:pt x="909863" y="1350500"/>
                </a:cubicBezTo>
                <a:cubicBezTo>
                  <a:pt x="928285" y="1346097"/>
                  <a:pt x="928694" y="1385296"/>
                  <a:pt x="908431" y="1388572"/>
                </a:cubicBezTo>
                <a:cubicBezTo>
                  <a:pt x="904389" y="1379872"/>
                  <a:pt x="904798" y="1373604"/>
                  <a:pt x="906192" y="1367885"/>
                </a:cubicBezTo>
                <a:close/>
                <a:moveTo>
                  <a:pt x="877902" y="858299"/>
                </a:move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ubicBezTo>
                  <a:pt x="914913" y="876645"/>
                  <a:pt x="902426" y="869072"/>
                  <a:pt x="887995" y="879307"/>
                </a:cubicBezTo>
                <a:cubicBezTo>
                  <a:pt x="878733" y="871732"/>
                  <a:pt x="877403" y="864926"/>
                  <a:pt x="877902" y="858299"/>
                </a:cubicBezTo>
                <a:close/>
                <a:moveTo>
                  <a:pt x="870597" y="234951"/>
                </a:moveTo>
                <a:cubicBezTo>
                  <a:pt x="875612" y="233363"/>
                  <a:pt x="880550" y="232801"/>
                  <a:pt x="885360" y="233607"/>
                </a:cubicBezTo>
                <a:cubicBezTo>
                  <a:pt x="890170" y="234412"/>
                  <a:pt x="894852" y="236587"/>
                  <a:pt x="899355" y="240476"/>
                </a:cubicBezTo>
                <a:cubicBezTo>
                  <a:pt x="898128" y="248767"/>
                  <a:pt x="882673" y="249996"/>
                  <a:pt x="873156" y="261867"/>
                </a:cubicBezTo>
                <a:cubicBezTo>
                  <a:pt x="876738" y="253372"/>
                  <a:pt x="874282" y="244162"/>
                  <a:pt x="870597" y="234951"/>
                </a:cubicBezTo>
                <a:close/>
                <a:moveTo>
                  <a:pt x="836598" y="1072546"/>
                </a:moveTo>
                <a:cubicBezTo>
                  <a:pt x="837557" y="1069821"/>
                  <a:pt x="838837" y="1067262"/>
                  <a:pt x="837916" y="1063528"/>
                </a:cubicBezTo>
                <a:cubicBezTo>
                  <a:pt x="852653" y="1057284"/>
                  <a:pt x="859306" y="1065983"/>
                  <a:pt x="862068" y="1081538"/>
                </a:cubicBezTo>
                <a:cubicBezTo>
                  <a:pt x="851936" y="1085429"/>
                  <a:pt x="847740" y="1078163"/>
                  <a:pt x="837199" y="1082562"/>
                </a:cubicBezTo>
                <a:cubicBezTo>
                  <a:pt x="834999" y="1078162"/>
                  <a:pt x="835639" y="1075271"/>
                  <a:pt x="836598" y="1072546"/>
                </a:cubicBezTo>
                <a:close/>
                <a:moveTo>
                  <a:pt x="806378" y="453245"/>
                </a:moveTo>
                <a:cubicBezTo>
                  <a:pt x="805744" y="457849"/>
                  <a:pt x="807476" y="462051"/>
                  <a:pt x="813079" y="461130"/>
                </a:cubicBezTo>
                <a:cubicBezTo>
                  <a:pt x="810009" y="456422"/>
                  <a:pt x="817891" y="452739"/>
                  <a:pt x="822290" y="448745"/>
                </a:cubicBezTo>
                <a:cubicBezTo>
                  <a:pt x="819400" y="443962"/>
                  <a:pt x="816444" y="442497"/>
                  <a:pt x="813871" y="442953"/>
                </a:cubicBezTo>
                <a:cubicBezTo>
                  <a:pt x="810011" y="443637"/>
                  <a:pt x="807012" y="448641"/>
                  <a:pt x="806378" y="453245"/>
                </a:cubicBezTo>
                <a:close/>
                <a:moveTo>
                  <a:pt x="786129" y="1122785"/>
                </a:move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4436" y="1104671"/>
                  <a:pt x="848456" y="1124320"/>
                  <a:pt x="840883" y="1138035"/>
                </a:cubicBezTo>
                <a:cubicBezTo>
                  <a:pt x="817958" y="1141719"/>
                  <a:pt x="794523" y="1146119"/>
                  <a:pt x="786129" y="1122785"/>
                </a:cubicBezTo>
                <a:close/>
                <a:moveTo>
                  <a:pt x="782152" y="1356141"/>
                </a:moveTo>
                <a:cubicBezTo>
                  <a:pt x="781244" y="1343515"/>
                  <a:pt x="781781" y="1331668"/>
                  <a:pt x="788688" y="1323276"/>
                </a:cubicBezTo>
                <a:cubicBezTo>
                  <a:pt x="806702" y="1329520"/>
                  <a:pt x="793703" y="1358789"/>
                  <a:pt x="790736" y="1372912"/>
                </a:cubicBezTo>
                <a:cubicBezTo>
                  <a:pt x="788688" y="1382431"/>
                  <a:pt x="800458" y="1392563"/>
                  <a:pt x="784288" y="1393689"/>
                </a:cubicBezTo>
                <a:cubicBezTo>
                  <a:pt x="785414" y="1382175"/>
                  <a:pt x="783061" y="1368768"/>
                  <a:pt x="782152" y="1356141"/>
                </a:cubicBezTo>
                <a:close/>
                <a:moveTo>
                  <a:pt x="777158" y="868048"/>
                </a:moveTo>
                <a:cubicBezTo>
                  <a:pt x="781968" y="864057"/>
                  <a:pt x="786881" y="860168"/>
                  <a:pt x="791690" y="856176"/>
                </a:cubicBezTo>
                <a:cubicBezTo>
                  <a:pt x="798753" y="856687"/>
                  <a:pt x="804892" y="866410"/>
                  <a:pt x="811239" y="874189"/>
                </a:cubicBezTo>
                <a:cubicBezTo>
                  <a:pt x="807349" y="880022"/>
                  <a:pt x="800391" y="885548"/>
                  <a:pt x="801413" y="891894"/>
                </a:cubicBezTo>
                <a:cubicBezTo>
                  <a:pt x="791793" y="898853"/>
                  <a:pt x="777158" y="875928"/>
                  <a:pt x="777158" y="868048"/>
                </a:cubicBezTo>
                <a:close/>
                <a:moveTo>
                  <a:pt x="760134" y="1482524"/>
                </a:moveTo>
                <a:cubicBezTo>
                  <a:pt x="754301" y="1456810"/>
                  <a:pt x="786118" y="1438465"/>
                  <a:pt x="810983" y="1440096"/>
                </a:cubicBezTo>
                <a:cubicBezTo>
                  <a:pt x="819271" y="1440639"/>
                  <a:pt x="826787" y="1443403"/>
                  <a:pt x="831878" y="1448853"/>
                </a:cubicBezTo>
                <a:cubicBezTo>
                  <a:pt x="836689" y="1483137"/>
                  <a:pt x="780705" y="1515170"/>
                  <a:pt x="760134" y="1482524"/>
                </a:cubicBezTo>
                <a:close/>
                <a:moveTo>
                  <a:pt x="759624" y="200155"/>
                </a:move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lose/>
                <a:moveTo>
                  <a:pt x="750112" y="596544"/>
                </a:moveTo>
                <a:cubicBezTo>
                  <a:pt x="749908" y="603004"/>
                  <a:pt x="753720" y="608812"/>
                  <a:pt x="760577" y="610450"/>
                </a:cubicBezTo>
                <a:cubicBezTo>
                  <a:pt x="770606" y="600727"/>
                  <a:pt x="761395" y="589162"/>
                  <a:pt x="763750" y="578723"/>
                </a:cubicBezTo>
                <a:cubicBezTo>
                  <a:pt x="754539" y="582971"/>
                  <a:pt x="750317" y="590083"/>
                  <a:pt x="750112" y="596544"/>
                </a:cubicBezTo>
                <a:close/>
                <a:moveTo>
                  <a:pt x="713980" y="87885"/>
                </a:moveTo>
                <a:cubicBezTo>
                  <a:pt x="723804" y="87682"/>
                  <a:pt x="724315" y="104670"/>
                  <a:pt x="740487" y="92696"/>
                </a:cubicBezTo>
                <a:cubicBezTo>
                  <a:pt x="742738" y="100473"/>
                  <a:pt x="745091" y="108149"/>
                  <a:pt x="747242" y="115825"/>
                </a:cubicBezTo>
                <a:cubicBezTo>
                  <a:pt x="724622" y="127492"/>
                  <a:pt x="706814" y="103443"/>
                  <a:pt x="713980" y="87885"/>
                </a:cubicBezTo>
                <a:close/>
                <a:moveTo>
                  <a:pt x="674780" y="61686"/>
                </a:moveTo>
                <a:cubicBezTo>
                  <a:pt x="698831" y="58001"/>
                  <a:pt x="693099" y="59740"/>
                  <a:pt x="715307" y="49711"/>
                </a:cubicBezTo>
                <a:cubicBezTo>
                  <a:pt x="717559" y="57387"/>
                  <a:pt x="719914" y="65165"/>
                  <a:pt x="722165" y="72842"/>
                </a:cubicBezTo>
                <a:cubicBezTo>
                  <a:pt x="703129" y="83997"/>
                  <a:pt x="708145" y="77754"/>
                  <a:pt x="689211" y="88806"/>
                </a:cubicBezTo>
                <a:cubicBezTo>
                  <a:pt x="682251" y="83588"/>
                  <a:pt x="676930" y="75604"/>
                  <a:pt x="674780" y="61686"/>
                </a:cubicBezTo>
                <a:close/>
                <a:moveTo>
                  <a:pt x="581515" y="184833"/>
                </a:moveTo>
                <a:lnTo>
                  <a:pt x="591722" y="186117"/>
                </a:lnTo>
                <a:lnTo>
                  <a:pt x="590858" y="181018"/>
                </a:lnTo>
                <a:close/>
                <a:moveTo>
                  <a:pt x="581227" y="84729"/>
                </a:moveTo>
                <a:cubicBezTo>
                  <a:pt x="582926" y="77178"/>
                  <a:pt x="595130" y="75297"/>
                  <a:pt x="594440" y="66393"/>
                </a:cubicBezTo>
                <a:cubicBezTo>
                  <a:pt x="611837" y="68542"/>
                  <a:pt x="604060" y="96994"/>
                  <a:pt x="583897" y="94640"/>
                </a:cubicBezTo>
                <a:cubicBezTo>
                  <a:pt x="581262" y="90393"/>
                  <a:pt x="580661" y="87246"/>
                  <a:pt x="581227" y="84729"/>
                </a:cubicBezTo>
                <a:close/>
                <a:moveTo>
                  <a:pt x="549442" y="589162"/>
                </a:moveTo>
                <a:cubicBezTo>
                  <a:pt x="553793" y="585632"/>
                  <a:pt x="557911" y="584429"/>
                  <a:pt x="561890" y="584685"/>
                </a:cubicBezTo>
                <a:cubicBezTo>
                  <a:pt x="565869" y="584940"/>
                  <a:pt x="569708" y="586655"/>
                  <a:pt x="573494" y="588957"/>
                </a:cubicBezTo>
                <a:cubicBezTo>
                  <a:pt x="575641" y="591210"/>
                  <a:pt x="555275" y="595507"/>
                  <a:pt x="549442" y="589162"/>
                </a:cubicBezTo>
                <a:close/>
                <a:moveTo>
                  <a:pt x="511592" y="221243"/>
                </a:moveTo>
                <a:lnTo>
                  <a:pt x="531123" y="206396"/>
                </a:lnTo>
                <a:cubicBezTo>
                  <a:pt x="543711" y="200564"/>
                  <a:pt x="555608" y="201350"/>
                  <a:pt x="568282" y="194595"/>
                </a:cubicBezTo>
                <a:lnTo>
                  <a:pt x="580892" y="185087"/>
                </a:lnTo>
                <a:lnTo>
                  <a:pt x="560027" y="193606"/>
                </a:lnTo>
                <a:cubicBezTo>
                  <a:pt x="551251" y="196191"/>
                  <a:pt x="542143" y="197700"/>
                  <a:pt x="527201" y="199746"/>
                </a:cubicBezTo>
                <a:close/>
                <a:moveTo>
                  <a:pt x="494484" y="367486"/>
                </a:moveTo>
                <a:cubicBezTo>
                  <a:pt x="504719" y="364518"/>
                  <a:pt x="525290" y="377414"/>
                  <a:pt x="505845" y="387340"/>
                </a:cubicBezTo>
                <a:cubicBezTo>
                  <a:pt x="499601" y="380484"/>
                  <a:pt x="493972" y="373729"/>
                  <a:pt x="494484" y="367486"/>
                </a:cubicBezTo>
                <a:close/>
                <a:moveTo>
                  <a:pt x="466646" y="511381"/>
                </a:moveTo>
                <a:cubicBezTo>
                  <a:pt x="475346" y="504216"/>
                  <a:pt x="484043" y="497154"/>
                  <a:pt x="492743" y="489990"/>
                </a:cubicBezTo>
                <a:cubicBezTo>
                  <a:pt x="509015" y="494596"/>
                  <a:pt x="528153" y="494699"/>
                  <a:pt x="535217" y="518339"/>
                </a:cubicBezTo>
                <a:cubicBezTo>
                  <a:pt x="530305" y="535738"/>
                  <a:pt x="516692" y="551908"/>
                  <a:pt x="496837" y="554467"/>
                </a:cubicBezTo>
                <a:cubicBezTo>
                  <a:pt x="479644" y="532668"/>
                  <a:pt x="465929" y="535431"/>
                  <a:pt x="466646" y="511381"/>
                </a:cubicBezTo>
                <a:close/>
                <a:moveTo>
                  <a:pt x="450135" y="46027"/>
                </a:moveTo>
                <a:cubicBezTo>
                  <a:pt x="451771" y="40500"/>
                  <a:pt x="453409" y="34871"/>
                  <a:pt x="450851" y="26992"/>
                </a:cubicBezTo>
                <a:cubicBezTo>
                  <a:pt x="457861" y="26020"/>
                  <a:pt x="464923" y="24945"/>
                  <a:pt x="470438" y="26685"/>
                </a:cubicBezTo>
                <a:cubicBezTo>
                  <a:pt x="475952" y="28424"/>
                  <a:pt x="479917" y="32978"/>
                  <a:pt x="480736" y="43264"/>
                </a:cubicBezTo>
                <a:cubicBezTo>
                  <a:pt x="464463" y="55135"/>
                  <a:pt x="466305" y="50632"/>
                  <a:pt x="450135" y="46027"/>
                </a:cubicBezTo>
                <a:close/>
                <a:moveTo>
                  <a:pt x="418307" y="300659"/>
                </a:moveTo>
                <a:cubicBezTo>
                  <a:pt x="420865" y="290731"/>
                  <a:pt x="421580" y="279781"/>
                  <a:pt x="436320" y="276505"/>
                </a:cubicBezTo>
                <a:cubicBezTo>
                  <a:pt x="446041" y="281928"/>
                  <a:pt x="450034" y="295643"/>
                  <a:pt x="444814" y="305365"/>
                </a:cubicBezTo>
                <a:cubicBezTo>
                  <a:pt x="435398" y="304956"/>
                  <a:pt x="427722" y="301170"/>
                  <a:pt x="418307" y="300659"/>
                </a:cubicBezTo>
                <a:close/>
                <a:moveTo>
                  <a:pt x="411141" y="1044696"/>
                </a:moveTo>
                <a:cubicBezTo>
                  <a:pt x="427722" y="1041013"/>
                  <a:pt x="438774" y="1047460"/>
                  <a:pt x="442767" y="1066803"/>
                </a:cubicBezTo>
                <a:cubicBezTo>
                  <a:pt x="429871" y="1072535"/>
                  <a:pt x="420249" y="1072432"/>
                  <a:pt x="412164" y="1069568"/>
                </a:cubicBezTo>
                <a:cubicBezTo>
                  <a:pt x="408377" y="1059436"/>
                  <a:pt x="415646" y="1055340"/>
                  <a:pt x="411141" y="1044696"/>
                </a:cubicBezTo>
                <a:close/>
                <a:moveTo>
                  <a:pt x="314017" y="117565"/>
                </a:move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lnTo>
                  <a:pt x="2077370" y="0"/>
                </a:lnTo>
                <a:lnTo>
                  <a:pt x="2059936" y="14195"/>
                </a:lnTo>
                <a:cubicBezTo>
                  <a:pt x="2051953" y="23407"/>
                  <a:pt x="2056348" y="33884"/>
                  <a:pt x="2049243" y="43166"/>
                </a:cubicBezTo>
                <a:lnTo>
                  <a:pt x="2044255" y="46876"/>
                </a:lnTo>
                <a:lnTo>
                  <a:pt x="2054592" y="50427"/>
                </a:lnTo>
                <a:cubicBezTo>
                  <a:pt x="2059901" y="52576"/>
                  <a:pt x="2065428" y="54316"/>
                  <a:pt x="2072285" y="53599"/>
                </a:cubicBezTo>
                <a:cubicBezTo>
                  <a:pt x="2069420" y="61787"/>
                  <a:pt x="2069214" y="71304"/>
                  <a:pt x="2075049" y="84200"/>
                </a:cubicBezTo>
                <a:cubicBezTo>
                  <a:pt x="2064506" y="86553"/>
                  <a:pt x="2064917" y="94843"/>
                  <a:pt x="2053657" y="96788"/>
                </a:cubicBezTo>
                <a:cubicBezTo>
                  <a:pt x="2067270" y="105589"/>
                  <a:pt x="2052636" y="109377"/>
                  <a:pt x="2066247" y="118178"/>
                </a:cubicBezTo>
                <a:cubicBezTo>
                  <a:pt x="2073514" y="104362"/>
                  <a:pt x="2091526" y="96379"/>
                  <a:pt x="2107388" y="87168"/>
                </a:cubicBezTo>
                <a:cubicBezTo>
                  <a:pt x="2110664" y="101905"/>
                  <a:pt x="2121615" y="102621"/>
                  <a:pt x="2131541" y="105180"/>
                </a:cubicBezTo>
                <a:cubicBezTo>
                  <a:pt x="2132258" y="112856"/>
                  <a:pt x="2121820" y="114392"/>
                  <a:pt x="2119977" y="108557"/>
                </a:cubicBezTo>
                <a:cubicBezTo>
                  <a:pt x="2116191" y="127491"/>
                  <a:pt x="2098384" y="138852"/>
                  <a:pt x="2112200" y="167406"/>
                </a:cubicBezTo>
                <a:cubicBezTo>
                  <a:pt x="2126937" y="164130"/>
                  <a:pt x="2127653" y="153180"/>
                  <a:pt x="2130212" y="143252"/>
                </a:cubicBezTo>
                <a:cubicBezTo>
                  <a:pt x="2144334" y="161469"/>
                  <a:pt x="2173605" y="140796"/>
                  <a:pt x="2182304" y="127900"/>
                </a:cubicBezTo>
                <a:cubicBezTo>
                  <a:pt x="2176881" y="108148"/>
                  <a:pt x="2149965" y="127798"/>
                  <a:pt x="2144847" y="107533"/>
                </a:cubicBezTo>
                <a:cubicBezTo>
                  <a:pt x="2161324" y="106511"/>
                  <a:pt x="2194074" y="121146"/>
                  <a:pt x="2172070" y="93206"/>
                </a:cubicBezTo>
                <a:cubicBezTo>
                  <a:pt x="2191413" y="91876"/>
                  <a:pt x="2184146" y="106409"/>
                  <a:pt x="2186398" y="120429"/>
                </a:cubicBezTo>
                <a:cubicBezTo>
                  <a:pt x="2192233" y="112345"/>
                  <a:pt x="2206048" y="108455"/>
                  <a:pt x="2211883" y="100370"/>
                </a:cubicBezTo>
                <a:cubicBezTo>
                  <a:pt x="2208915" y="77956"/>
                  <a:pt x="2184146" y="72124"/>
                  <a:pt x="2192436" y="55749"/>
                </a:cubicBezTo>
                <a:cubicBezTo>
                  <a:pt x="2212599" y="57489"/>
                  <a:pt x="2233272" y="101086"/>
                  <a:pt x="2216897" y="117665"/>
                </a:cubicBezTo>
                <a:cubicBezTo>
                  <a:pt x="2219456" y="121965"/>
                  <a:pt x="2224369" y="121759"/>
                  <a:pt x="2226108" y="127593"/>
                </a:cubicBezTo>
                <a:cubicBezTo>
                  <a:pt x="2250466" y="129538"/>
                  <a:pt x="2232555" y="108354"/>
                  <a:pt x="2251591" y="107533"/>
                </a:cubicBezTo>
                <a:cubicBezTo>
                  <a:pt x="2273084" y="128208"/>
                  <a:pt x="2251182" y="140387"/>
                  <a:pt x="2258755" y="174570"/>
                </a:cubicBezTo>
                <a:cubicBezTo>
                  <a:pt x="2263975" y="182962"/>
                  <a:pt x="2278406" y="174160"/>
                  <a:pt x="2277178" y="194322"/>
                </a:cubicBezTo>
                <a:cubicBezTo>
                  <a:pt x="2281270" y="188487"/>
                  <a:pt x="2282807" y="181222"/>
                  <a:pt x="2283625" y="173547"/>
                </a:cubicBezTo>
                <a:cubicBezTo>
                  <a:pt x="2300921" y="188387"/>
                  <a:pt x="2290380" y="153793"/>
                  <a:pt x="2300921" y="168429"/>
                </a:cubicBezTo>
                <a:cubicBezTo>
                  <a:pt x="2304709" y="163312"/>
                  <a:pt x="2311053" y="135986"/>
                  <a:pt x="2298158" y="137725"/>
                </a:cubicBezTo>
                <a:cubicBezTo>
                  <a:pt x="2315044" y="118280"/>
                  <a:pt x="2394771" y="99142"/>
                  <a:pt x="2394464" y="165974"/>
                </a:cubicBezTo>
                <a:cubicBezTo>
                  <a:pt x="2410532" y="160242"/>
                  <a:pt x="2415445" y="148267"/>
                  <a:pt x="2431512" y="142537"/>
                </a:cubicBezTo>
                <a:cubicBezTo>
                  <a:pt x="2443180" y="160242"/>
                  <a:pt x="2416160" y="156863"/>
                  <a:pt x="2406029" y="162595"/>
                </a:cubicBezTo>
                <a:cubicBezTo>
                  <a:pt x="2411657" y="173035"/>
                  <a:pt x="2429772" y="160549"/>
                  <a:pt x="2430181" y="180609"/>
                </a:cubicBezTo>
                <a:cubicBezTo>
                  <a:pt x="2436733" y="177641"/>
                  <a:pt x="2431921" y="168633"/>
                  <a:pt x="2430898" y="161571"/>
                </a:cubicBezTo>
                <a:cubicBezTo>
                  <a:pt x="2439801" y="166074"/>
                  <a:pt x="2446248" y="174979"/>
                  <a:pt x="2463238" y="164642"/>
                </a:cubicBezTo>
                <a:cubicBezTo>
                  <a:pt x="2469481" y="169862"/>
                  <a:pt x="2447376" y="174979"/>
                  <a:pt x="2447579" y="175491"/>
                </a:cubicBezTo>
                <a:cubicBezTo>
                  <a:pt x="2450344" y="183371"/>
                  <a:pt x="2456483" y="174467"/>
                  <a:pt x="2460885" y="177844"/>
                </a:cubicBezTo>
                <a:cubicBezTo>
                  <a:pt x="2463340" y="179788"/>
                  <a:pt x="2462523" y="186851"/>
                  <a:pt x="2464262" y="189410"/>
                </a:cubicBezTo>
                <a:cubicBezTo>
                  <a:pt x="2471016" y="198825"/>
                  <a:pt x="2488212" y="209060"/>
                  <a:pt x="2490156" y="213256"/>
                </a:cubicBezTo>
                <a:cubicBezTo>
                  <a:pt x="2493839" y="221341"/>
                  <a:pt x="2487085" y="223591"/>
                  <a:pt x="2487801" y="226458"/>
                </a:cubicBezTo>
                <a:cubicBezTo>
                  <a:pt x="2489336" y="233008"/>
                  <a:pt x="2503256" y="248769"/>
                  <a:pt x="2480638" y="266270"/>
                </a:cubicBezTo>
                <a:cubicBezTo>
                  <a:pt x="2492100" y="268930"/>
                  <a:pt x="2498649" y="280700"/>
                  <a:pt x="2506529" y="290116"/>
                </a:cubicBezTo>
                <a:cubicBezTo>
                  <a:pt x="2514308" y="276505"/>
                  <a:pt x="2504484" y="253375"/>
                  <a:pt x="2532730" y="251021"/>
                </a:cubicBezTo>
                <a:cubicBezTo>
                  <a:pt x="2553096" y="260742"/>
                  <a:pt x="2528841" y="273229"/>
                  <a:pt x="2529659" y="283361"/>
                </a:cubicBezTo>
                <a:cubicBezTo>
                  <a:pt x="2530068" y="288683"/>
                  <a:pt x="2544500" y="290832"/>
                  <a:pt x="2544603" y="291549"/>
                </a:cubicBezTo>
                <a:cubicBezTo>
                  <a:pt x="2546239" y="301066"/>
                  <a:pt x="2537233" y="316521"/>
                  <a:pt x="2541533" y="323890"/>
                </a:cubicBezTo>
                <a:cubicBezTo>
                  <a:pt x="2547365" y="333611"/>
                  <a:pt x="2555655" y="343334"/>
                  <a:pt x="2563944" y="336170"/>
                </a:cubicBezTo>
                <a:cubicBezTo>
                  <a:pt x="2571110" y="320615"/>
                  <a:pt x="2565581" y="298201"/>
                  <a:pt x="2588507" y="291242"/>
                </a:cubicBezTo>
                <a:cubicBezTo>
                  <a:pt x="2588815" y="296257"/>
                  <a:pt x="2584413" y="298713"/>
                  <a:pt x="2586050" y="304545"/>
                </a:cubicBezTo>
                <a:cubicBezTo>
                  <a:pt x="2591270" y="304136"/>
                  <a:pt x="2590862" y="300657"/>
                  <a:pt x="2590144" y="297075"/>
                </a:cubicBezTo>
                <a:cubicBezTo>
                  <a:pt x="2605088" y="299429"/>
                  <a:pt x="2616344" y="308435"/>
                  <a:pt x="2623509" y="325014"/>
                </a:cubicBezTo>
                <a:cubicBezTo>
                  <a:pt x="2630878" y="335351"/>
                  <a:pt x="2645002" y="333100"/>
                  <a:pt x="2653497" y="341287"/>
                </a:cubicBezTo>
                <a:cubicBezTo>
                  <a:pt x="2682254" y="335046"/>
                  <a:pt x="2647150" y="311198"/>
                  <a:pt x="2678980" y="321229"/>
                </a:cubicBezTo>
                <a:cubicBezTo>
                  <a:pt x="2695150" y="312324"/>
                  <a:pt x="2669769" y="310483"/>
                  <a:pt x="2672122" y="298098"/>
                </a:cubicBezTo>
                <a:cubicBezTo>
                  <a:pt x="2683688" y="291754"/>
                  <a:pt x="2685633" y="303113"/>
                  <a:pt x="2688805" y="312018"/>
                </a:cubicBezTo>
                <a:cubicBezTo>
                  <a:pt x="2696583" y="303318"/>
                  <a:pt x="2687782" y="285613"/>
                  <a:pt x="2690135" y="273946"/>
                </a:cubicBezTo>
                <a:cubicBezTo>
                  <a:pt x="2714801" y="273332"/>
                  <a:pt x="2693820" y="291958"/>
                  <a:pt x="2700370" y="308639"/>
                </a:cubicBezTo>
                <a:cubicBezTo>
                  <a:pt x="2700164" y="289707"/>
                  <a:pt x="2741411" y="281109"/>
                  <a:pt x="2748367" y="300760"/>
                </a:cubicBezTo>
                <a:cubicBezTo>
                  <a:pt x="2755480" y="300581"/>
                  <a:pt x="2760164" y="299084"/>
                  <a:pt x="2763574" y="296898"/>
                </a:cubicBezTo>
                <a:lnTo>
                  <a:pt x="2766220" y="294106"/>
                </a:lnTo>
                <a:lnTo>
                  <a:pt x="2766220" y="371265"/>
                </a:lnTo>
                <a:lnTo>
                  <a:pt x="2753665" y="384694"/>
                </a:lnTo>
                <a:cubicBezTo>
                  <a:pt x="2741537" y="394250"/>
                  <a:pt x="2727747" y="400954"/>
                  <a:pt x="2714493" y="398804"/>
                </a:cubicBezTo>
                <a:cubicBezTo>
                  <a:pt x="2715311" y="419581"/>
                  <a:pt x="2713162" y="398601"/>
                  <a:pt x="2685529" y="407300"/>
                </a:cubicBezTo>
                <a:cubicBezTo>
                  <a:pt x="2678776" y="387752"/>
                  <a:pt x="2651141" y="376802"/>
                  <a:pt x="2658613" y="358686"/>
                </a:cubicBezTo>
                <a:cubicBezTo>
                  <a:pt x="2645719" y="345790"/>
                  <a:pt x="2651961" y="383760"/>
                  <a:pt x="2627295" y="380485"/>
                </a:cubicBezTo>
                <a:cubicBezTo>
                  <a:pt x="2626274" y="402591"/>
                  <a:pt x="2631492" y="428075"/>
                  <a:pt x="2621156" y="445166"/>
                </a:cubicBezTo>
                <a:cubicBezTo>
                  <a:pt x="2647252" y="460621"/>
                  <a:pt x="2652677" y="423776"/>
                  <a:pt x="2669769" y="418250"/>
                </a:cubicBezTo>
                <a:cubicBezTo>
                  <a:pt x="2678160" y="430634"/>
                  <a:pt x="2693002" y="454786"/>
                  <a:pt x="2685120" y="470343"/>
                </a:cubicBezTo>
                <a:cubicBezTo>
                  <a:pt x="2705693" y="476790"/>
                  <a:pt x="2718790" y="524072"/>
                  <a:pt x="2690647" y="531545"/>
                </a:cubicBezTo>
                <a:cubicBezTo>
                  <a:pt x="2700982" y="548533"/>
                  <a:pt x="2692080" y="554982"/>
                  <a:pt x="2687577" y="563884"/>
                </a:cubicBezTo>
                <a:cubicBezTo>
                  <a:pt x="2696992" y="572687"/>
                  <a:pt x="2723805" y="568900"/>
                  <a:pt x="2713471" y="587730"/>
                </a:cubicBezTo>
                <a:cubicBezTo>
                  <a:pt x="2726980" y="583740"/>
                  <a:pt x="2740489" y="579748"/>
                  <a:pt x="2753998" y="575757"/>
                </a:cubicBezTo>
                <a:cubicBezTo>
                  <a:pt x="2766175" y="581898"/>
                  <a:pt x="2758705" y="598888"/>
                  <a:pt x="2758399" y="612191"/>
                </a:cubicBezTo>
                <a:lnTo>
                  <a:pt x="2766220" y="603629"/>
                </a:lnTo>
                <a:lnTo>
                  <a:pt x="2766220" y="1626656"/>
                </a:lnTo>
                <a:lnTo>
                  <a:pt x="2762389" y="1629386"/>
                </a:lnTo>
                <a:cubicBezTo>
                  <a:pt x="2768122" y="1604005"/>
                  <a:pt x="2745504" y="1601243"/>
                  <a:pt x="2727286" y="1595715"/>
                </a:cubicBezTo>
                <a:cubicBezTo>
                  <a:pt x="2711217" y="1601549"/>
                  <a:pt x="2706305" y="1613422"/>
                  <a:pt x="2690238" y="1619153"/>
                </a:cubicBezTo>
                <a:cubicBezTo>
                  <a:pt x="2692899" y="1612499"/>
                  <a:pt x="2698220" y="1607281"/>
                  <a:pt x="2704157" y="1602470"/>
                </a:cubicBezTo>
                <a:cubicBezTo>
                  <a:pt x="2676625" y="1594795"/>
                  <a:pt x="2687986" y="1568492"/>
                  <a:pt x="2668028" y="1543929"/>
                </a:cubicBezTo>
                <a:cubicBezTo>
                  <a:pt x="2685427" y="1540450"/>
                  <a:pt x="2681948" y="1525610"/>
                  <a:pt x="2699346" y="1522131"/>
                </a:cubicBezTo>
                <a:cubicBezTo>
                  <a:pt x="2689726" y="1513125"/>
                  <a:pt x="2683892" y="1496953"/>
                  <a:pt x="2675910" y="1485083"/>
                </a:cubicBezTo>
                <a:cubicBezTo>
                  <a:pt x="2668028" y="1499206"/>
                  <a:pt x="2664448" y="1484775"/>
                  <a:pt x="2646946" y="1493577"/>
                </a:cubicBezTo>
                <a:cubicBezTo>
                  <a:pt x="2645002" y="1485184"/>
                  <a:pt x="2643058" y="1476895"/>
                  <a:pt x="2635994" y="1477919"/>
                </a:cubicBezTo>
                <a:cubicBezTo>
                  <a:pt x="2652575" y="1479556"/>
                  <a:pt x="2654314" y="1426131"/>
                  <a:pt x="2679595" y="1433604"/>
                </a:cubicBezTo>
                <a:cubicBezTo>
                  <a:pt x="2678980" y="1416922"/>
                  <a:pt x="2664345" y="1425927"/>
                  <a:pt x="2657180" y="1421322"/>
                </a:cubicBezTo>
                <a:cubicBezTo>
                  <a:pt x="2662911" y="1410883"/>
                  <a:pt x="2691467" y="1359302"/>
                  <a:pt x="2685120" y="1387957"/>
                </a:cubicBezTo>
                <a:cubicBezTo>
                  <a:pt x="2707840" y="1387446"/>
                  <a:pt x="2681026" y="1356232"/>
                  <a:pt x="2704872" y="1369638"/>
                </a:cubicBezTo>
                <a:cubicBezTo>
                  <a:pt x="2701905" y="1363191"/>
                  <a:pt x="2703134" y="1358995"/>
                  <a:pt x="2707226" y="1356333"/>
                </a:cubicBezTo>
                <a:cubicBezTo>
                  <a:pt x="2703643" y="1349476"/>
                  <a:pt x="2694026" y="1353877"/>
                  <a:pt x="2695661" y="1359711"/>
                </a:cubicBezTo>
                <a:cubicBezTo>
                  <a:pt x="2686349" y="1359711"/>
                  <a:pt x="2695764" y="1351626"/>
                  <a:pt x="2690545" y="1342313"/>
                </a:cubicBezTo>
                <a:cubicBezTo>
                  <a:pt x="2666086" y="1345178"/>
                  <a:pt x="2683483" y="1370867"/>
                  <a:pt x="2662605" y="1375678"/>
                </a:cubicBezTo>
                <a:cubicBezTo>
                  <a:pt x="2656567" y="1371787"/>
                  <a:pt x="2652575" y="1364420"/>
                  <a:pt x="2650016" y="1354185"/>
                </a:cubicBezTo>
                <a:cubicBezTo>
                  <a:pt x="2642341" y="1356436"/>
                  <a:pt x="2634563" y="1358790"/>
                  <a:pt x="2626886" y="1361041"/>
                </a:cubicBezTo>
                <a:cubicBezTo>
                  <a:pt x="2612354" y="1366875"/>
                  <a:pt x="2637735" y="1368614"/>
                  <a:pt x="2633641" y="1384171"/>
                </a:cubicBezTo>
                <a:cubicBezTo>
                  <a:pt x="2612661" y="1370149"/>
                  <a:pt x="2596491" y="1395019"/>
                  <a:pt x="2566605" y="1391336"/>
                </a:cubicBezTo>
                <a:cubicBezTo>
                  <a:pt x="2563126" y="1379873"/>
                  <a:pt x="2548695" y="1388572"/>
                  <a:pt x="2548184" y="1371584"/>
                </a:cubicBezTo>
                <a:cubicBezTo>
                  <a:pt x="2545216" y="1365340"/>
                  <a:pt x="2541429" y="1370047"/>
                  <a:pt x="2542453" y="1373220"/>
                </a:cubicBezTo>
                <a:cubicBezTo>
                  <a:pt x="2536210" y="1368103"/>
                  <a:pt x="2529250" y="1352239"/>
                  <a:pt x="2539689" y="1342619"/>
                </a:cubicBezTo>
                <a:cubicBezTo>
                  <a:pt x="2541941" y="1330339"/>
                  <a:pt x="2505506" y="1348863"/>
                  <a:pt x="2524748" y="1334432"/>
                </a:cubicBezTo>
                <a:cubicBezTo>
                  <a:pt x="2521676" y="1328189"/>
                  <a:pt x="2517993" y="1332898"/>
                  <a:pt x="2519016" y="1336172"/>
                </a:cubicBezTo>
                <a:cubicBezTo>
                  <a:pt x="2508373" y="1327985"/>
                  <a:pt x="2509908" y="1315805"/>
                  <a:pt x="2499571" y="1291550"/>
                </a:cubicBezTo>
                <a:cubicBezTo>
                  <a:pt x="2486162" y="1290015"/>
                  <a:pt x="2483298" y="1317035"/>
                  <a:pt x="2493124" y="1312326"/>
                </a:cubicBezTo>
                <a:cubicBezTo>
                  <a:pt x="2482889" y="1326143"/>
                  <a:pt x="2482889" y="1345588"/>
                  <a:pt x="2468663" y="1357255"/>
                </a:cubicBezTo>
                <a:cubicBezTo>
                  <a:pt x="2480739" y="1369638"/>
                  <a:pt x="2507555" y="1349783"/>
                  <a:pt x="2492509" y="1331361"/>
                </a:cubicBezTo>
                <a:cubicBezTo>
                  <a:pt x="2519118" y="1343439"/>
                  <a:pt x="2524440" y="1383660"/>
                  <a:pt x="2522190" y="1410678"/>
                </a:cubicBezTo>
                <a:cubicBezTo>
                  <a:pt x="2508986" y="1414670"/>
                  <a:pt x="2480330" y="1384887"/>
                  <a:pt x="2513695" y="1381716"/>
                </a:cubicBezTo>
                <a:cubicBezTo>
                  <a:pt x="2508578" y="1370252"/>
                  <a:pt x="2487698" y="1387856"/>
                  <a:pt x="2485448" y="1371173"/>
                </a:cubicBezTo>
                <a:cubicBezTo>
                  <a:pt x="2482274" y="1385707"/>
                  <a:pt x="2481251" y="1401262"/>
                  <a:pt x="2480022" y="1416819"/>
                </a:cubicBezTo>
                <a:cubicBezTo>
                  <a:pt x="2464569" y="1415488"/>
                  <a:pt x="2457814" y="1398091"/>
                  <a:pt x="2434378" y="1411394"/>
                </a:cubicBezTo>
                <a:cubicBezTo>
                  <a:pt x="2416979" y="1413544"/>
                  <a:pt x="2433866" y="1423778"/>
                  <a:pt x="2429669" y="1438003"/>
                </a:cubicBezTo>
                <a:cubicBezTo>
                  <a:pt x="2422096" y="1462873"/>
                  <a:pt x="2389244" y="1475052"/>
                  <a:pt x="2429977" y="1481909"/>
                </a:cubicBezTo>
                <a:cubicBezTo>
                  <a:pt x="2428749" y="1497671"/>
                  <a:pt x="2405005" y="1481193"/>
                  <a:pt x="2401729" y="1471369"/>
                </a:cubicBezTo>
                <a:cubicBezTo>
                  <a:pt x="2381569" y="1481398"/>
                  <a:pt x="2379216" y="1501150"/>
                  <a:pt x="2371437" y="1518037"/>
                </a:cubicBezTo>
                <a:cubicBezTo>
                  <a:pt x="2329681" y="1508929"/>
                  <a:pt x="2308905" y="1525508"/>
                  <a:pt x="2295599" y="1559282"/>
                </a:cubicBezTo>
                <a:cubicBezTo>
                  <a:pt x="2277178" y="1551400"/>
                  <a:pt x="2261622" y="1538404"/>
                  <a:pt x="2247292" y="1523257"/>
                </a:cubicBezTo>
                <a:cubicBezTo>
                  <a:pt x="2232964" y="1536459"/>
                  <a:pt x="2243507" y="1563272"/>
                  <a:pt x="2232043" y="1578010"/>
                </a:cubicBezTo>
                <a:cubicBezTo>
                  <a:pt x="2220684" y="1584048"/>
                  <a:pt x="2215567" y="1578624"/>
                  <a:pt x="2207174" y="1579033"/>
                </a:cubicBezTo>
                <a:cubicBezTo>
                  <a:pt x="2238184" y="1606053"/>
                  <a:pt x="2158765" y="1596432"/>
                  <a:pt x="2178622" y="1631433"/>
                </a:cubicBezTo>
                <a:cubicBezTo>
                  <a:pt x="2153342" y="1632765"/>
                  <a:pt x="2155491" y="1638905"/>
                  <a:pt x="2126526" y="1646785"/>
                </a:cubicBezTo>
                <a:cubicBezTo>
                  <a:pt x="2135635" y="1629080"/>
                  <a:pt x="2107594" y="1629183"/>
                  <a:pt x="2107083" y="1602164"/>
                </a:cubicBezTo>
                <a:cubicBezTo>
                  <a:pt x="2093880" y="1587630"/>
                  <a:pt x="2067065" y="1592544"/>
                  <a:pt x="2051612" y="1605949"/>
                </a:cubicBezTo>
                <a:cubicBezTo>
                  <a:pt x="2083952" y="1584560"/>
                  <a:pt x="2007092" y="1591623"/>
                  <a:pt x="2041378" y="1571255"/>
                </a:cubicBezTo>
                <a:cubicBezTo>
                  <a:pt x="2027510" y="1566701"/>
                  <a:pt x="2016482" y="1568108"/>
                  <a:pt x="2004393" y="1570551"/>
                </a:cubicBezTo>
                <a:lnTo>
                  <a:pt x="1974794" y="1574316"/>
                </a:lnTo>
                <a:lnTo>
                  <a:pt x="1975891" y="1587860"/>
                </a:lnTo>
                <a:cubicBezTo>
                  <a:pt x="1978373" y="1601772"/>
                  <a:pt x="1984091" y="1609583"/>
                  <a:pt x="1991536" y="1629078"/>
                </a:cubicBezTo>
                <a:cubicBezTo>
                  <a:pt x="1978411" y="1636064"/>
                  <a:pt x="1964306" y="1601025"/>
                  <a:pt x="1966407" y="1582334"/>
                </a:cubicBezTo>
                <a:lnTo>
                  <a:pt x="1972040" y="1574666"/>
                </a:lnTo>
                <a:lnTo>
                  <a:pt x="1961038" y="1576066"/>
                </a:lnTo>
                <a:cubicBezTo>
                  <a:pt x="1956739" y="1594795"/>
                  <a:pt x="1954486" y="1614649"/>
                  <a:pt x="1945789" y="1630821"/>
                </a:cubicBezTo>
                <a:cubicBezTo>
                  <a:pt x="1897378" y="1666025"/>
                  <a:pt x="1834438" y="1631844"/>
                  <a:pt x="1854190" y="1576066"/>
                </a:cubicBezTo>
                <a:cubicBezTo>
                  <a:pt x="1853166" y="1569107"/>
                  <a:pt x="1849892" y="1566138"/>
                  <a:pt x="1844979" y="1566240"/>
                </a:cubicBezTo>
                <a:cubicBezTo>
                  <a:pt x="1842522" y="1552117"/>
                  <a:pt x="1862378" y="1568288"/>
                  <a:pt x="1869747" y="1565217"/>
                </a:cubicBezTo>
                <a:cubicBezTo>
                  <a:pt x="1882744" y="1549559"/>
                  <a:pt x="1874147" y="1522334"/>
                  <a:pt x="1898301" y="1512817"/>
                </a:cubicBezTo>
                <a:cubicBezTo>
                  <a:pt x="1888067" y="1478634"/>
                  <a:pt x="1872920" y="1438209"/>
                  <a:pt x="1848562" y="1408017"/>
                </a:cubicBezTo>
                <a:cubicBezTo>
                  <a:pt x="1864219" y="1405253"/>
                  <a:pt x="1846514" y="1384274"/>
                  <a:pt x="1866574" y="1383863"/>
                </a:cubicBezTo>
                <a:cubicBezTo>
                  <a:pt x="1865550" y="1389801"/>
                  <a:pt x="1864527" y="1395736"/>
                  <a:pt x="1858386" y="1398806"/>
                </a:cubicBezTo>
                <a:cubicBezTo>
                  <a:pt x="1866675" y="1407403"/>
                  <a:pt x="1875068" y="1415693"/>
                  <a:pt x="1892364" y="1407608"/>
                </a:cubicBezTo>
                <a:cubicBezTo>
                  <a:pt x="1888169" y="1418149"/>
                  <a:pt x="1889908" y="1424187"/>
                  <a:pt x="1899222" y="1430737"/>
                </a:cubicBezTo>
                <a:cubicBezTo>
                  <a:pt x="1899528" y="1422857"/>
                  <a:pt x="1900859" y="1411905"/>
                  <a:pt x="1908022" y="1396657"/>
                </a:cubicBezTo>
                <a:cubicBezTo>
                  <a:pt x="1903624" y="1392871"/>
                  <a:pt x="1899222" y="1389083"/>
                  <a:pt x="1897175" y="1380999"/>
                </a:cubicBezTo>
                <a:cubicBezTo>
                  <a:pt x="1886941" y="1382636"/>
                  <a:pt x="1885099" y="1395224"/>
                  <a:pt x="1879879" y="1386115"/>
                </a:cubicBezTo>
                <a:cubicBezTo>
                  <a:pt x="1873532" y="1374552"/>
                  <a:pt x="1884893" y="1372708"/>
                  <a:pt x="1893797" y="1369434"/>
                </a:cubicBezTo>
                <a:cubicBezTo>
                  <a:pt x="1879981" y="1332384"/>
                  <a:pt x="1856340" y="1313350"/>
                  <a:pt x="1837610" y="1285410"/>
                </a:cubicBezTo>
                <a:cubicBezTo>
                  <a:pt x="1815606" y="1299123"/>
                  <a:pt x="1811512" y="1279881"/>
                  <a:pt x="1793705" y="1285716"/>
                </a:cubicBezTo>
                <a:cubicBezTo>
                  <a:pt x="1785825" y="1259209"/>
                  <a:pt x="1800766" y="1231372"/>
                  <a:pt x="1774977" y="1222059"/>
                </a:cubicBezTo>
                <a:cubicBezTo>
                  <a:pt x="1769142" y="1225334"/>
                  <a:pt x="1774464" y="1234749"/>
                  <a:pt x="1766889" y="1237001"/>
                </a:cubicBezTo>
                <a:cubicBezTo>
                  <a:pt x="1784903" y="1265759"/>
                  <a:pt x="1770268" y="1277937"/>
                  <a:pt x="1785620" y="1300659"/>
                </a:cubicBezTo>
                <a:cubicBezTo>
                  <a:pt x="1761672" y="1286536"/>
                  <a:pt x="1753484" y="1243141"/>
                  <a:pt x="1763410" y="1225437"/>
                </a:cubicBezTo>
                <a:cubicBezTo>
                  <a:pt x="1744170" y="1222878"/>
                  <a:pt x="1755225" y="1200157"/>
                  <a:pt x="1730047" y="1197496"/>
                </a:cubicBezTo>
                <a:cubicBezTo>
                  <a:pt x="1723804" y="1200566"/>
                  <a:pt x="1728613" y="1204251"/>
                  <a:pt x="1731788" y="1203227"/>
                </a:cubicBezTo>
                <a:cubicBezTo>
                  <a:pt x="1731684" y="1212438"/>
                  <a:pt x="1726568" y="1204148"/>
                  <a:pt x="1720221" y="1206604"/>
                </a:cubicBezTo>
                <a:cubicBezTo>
                  <a:pt x="1713365" y="1210186"/>
                  <a:pt x="1717766" y="1219806"/>
                  <a:pt x="1723598" y="1218169"/>
                </a:cubicBezTo>
                <a:cubicBezTo>
                  <a:pt x="1720530" y="1237307"/>
                  <a:pt x="1694534" y="1224923"/>
                  <a:pt x="1687165" y="1222570"/>
                </a:cubicBezTo>
                <a:cubicBezTo>
                  <a:pt x="1689620" y="1209265"/>
                  <a:pt x="1689826" y="1194937"/>
                  <a:pt x="1701799" y="1186852"/>
                </a:cubicBezTo>
                <a:cubicBezTo>
                  <a:pt x="1700163" y="1174570"/>
                  <a:pt x="1685424" y="1192993"/>
                  <a:pt x="1686143" y="1197700"/>
                </a:cubicBezTo>
                <a:cubicBezTo>
                  <a:pt x="1678568" y="1193811"/>
                  <a:pt x="1671095" y="1189718"/>
                  <a:pt x="1663728" y="1185522"/>
                </a:cubicBezTo>
                <a:cubicBezTo>
                  <a:pt x="1654414" y="1196678"/>
                  <a:pt x="1674065" y="1223491"/>
                  <a:pt x="1643361" y="1222979"/>
                </a:cubicBezTo>
                <a:cubicBezTo>
                  <a:pt x="1644590" y="1204865"/>
                  <a:pt x="1642235" y="1197087"/>
                  <a:pt x="1631386" y="1182452"/>
                </a:cubicBezTo>
                <a:cubicBezTo>
                  <a:pt x="1623406" y="1176311"/>
                  <a:pt x="1612557" y="1175390"/>
                  <a:pt x="1603141" y="1171911"/>
                </a:cubicBezTo>
                <a:cubicBezTo>
                  <a:pt x="1607337" y="1153079"/>
                  <a:pt x="1588097" y="1159221"/>
                  <a:pt x="1578987" y="1153898"/>
                </a:cubicBezTo>
                <a:cubicBezTo>
                  <a:pt x="1573359" y="1150622"/>
                  <a:pt x="1566193" y="1137728"/>
                  <a:pt x="1560566" y="1134145"/>
                </a:cubicBezTo>
                <a:cubicBezTo>
                  <a:pt x="1542349" y="1122580"/>
                  <a:pt x="1530477" y="1124320"/>
                  <a:pt x="1505812" y="1118896"/>
                </a:cubicBezTo>
                <a:cubicBezTo>
                  <a:pt x="1499670" y="1100269"/>
                  <a:pt x="1474904" y="1089113"/>
                  <a:pt x="1484730" y="1068542"/>
                </a:cubicBezTo>
                <a:cubicBezTo>
                  <a:pt x="1460370" y="1088908"/>
                  <a:pt x="1426802" y="1074582"/>
                  <a:pt x="1414930" y="1045105"/>
                </a:cubicBezTo>
                <a:cubicBezTo>
                  <a:pt x="1406846" y="1016450"/>
                  <a:pt x="1438061" y="1009081"/>
                  <a:pt x="1419331" y="974591"/>
                </a:cubicBezTo>
                <a:cubicBezTo>
                  <a:pt x="1458835" y="952792"/>
                  <a:pt x="1492917" y="987794"/>
                  <a:pt x="1488412" y="1017065"/>
                </a:cubicBezTo>
                <a:cubicBezTo>
                  <a:pt x="1511133" y="1025865"/>
                  <a:pt x="1531602" y="1038760"/>
                  <a:pt x="1545929" y="1063015"/>
                </a:cubicBezTo>
                <a:cubicBezTo>
                  <a:pt x="1546033" y="1081335"/>
                  <a:pt x="1529145" y="1059742"/>
                  <a:pt x="1516967" y="1071511"/>
                </a:cubicBezTo>
                <a:cubicBezTo>
                  <a:pt x="1519730" y="1087169"/>
                  <a:pt x="1540712" y="1069464"/>
                  <a:pt x="1541121" y="1089523"/>
                </a:cubicBezTo>
                <a:cubicBezTo>
                  <a:pt x="1571006" y="1076321"/>
                  <a:pt x="1590450" y="1082155"/>
                  <a:pt x="1613989" y="1080620"/>
                </a:cubicBezTo>
                <a:cubicBezTo>
                  <a:pt x="1622177" y="1098119"/>
                  <a:pt x="1609588" y="1104159"/>
                  <a:pt x="1620130" y="1122785"/>
                </a:cubicBezTo>
                <a:cubicBezTo>
                  <a:pt x="1625348" y="1131893"/>
                  <a:pt x="1659736" y="1132099"/>
                  <a:pt x="1662295" y="1116644"/>
                </a:cubicBezTo>
                <a:cubicBezTo>
                  <a:pt x="1679488" y="1141514"/>
                  <a:pt x="1714901" y="1133019"/>
                  <a:pt x="1739564" y="1144175"/>
                </a:cubicBezTo>
                <a:cubicBezTo>
                  <a:pt x="1742738" y="1168021"/>
                  <a:pt x="1756963" y="1171706"/>
                  <a:pt x="1768836" y="1179585"/>
                </a:cubicBezTo>
                <a:cubicBezTo>
                  <a:pt x="1775999" y="1172115"/>
                  <a:pt x="1771700" y="1158503"/>
                  <a:pt x="1771906" y="1147245"/>
                </a:cubicBezTo>
                <a:cubicBezTo>
                  <a:pt x="1783061" y="1153386"/>
                  <a:pt x="1805372" y="1139263"/>
                  <a:pt x="1807624" y="1161880"/>
                </a:cubicBezTo>
                <a:cubicBezTo>
                  <a:pt x="1799129" y="1174979"/>
                  <a:pt x="1764945" y="1174264"/>
                  <a:pt x="1781424" y="1200975"/>
                </a:cubicBezTo>
                <a:cubicBezTo>
                  <a:pt x="1785518" y="1208242"/>
                  <a:pt x="1797287" y="1201486"/>
                  <a:pt x="1806295" y="1199951"/>
                </a:cubicBezTo>
                <a:cubicBezTo>
                  <a:pt x="1786029" y="1174367"/>
                  <a:pt x="1808853" y="1168635"/>
                  <a:pt x="1823282" y="1150930"/>
                </a:cubicBezTo>
                <a:cubicBezTo>
                  <a:pt x="1818677" y="1144482"/>
                  <a:pt x="1812331" y="1141207"/>
                  <a:pt x="1802507" y="1144482"/>
                </a:cubicBezTo>
                <a:cubicBezTo>
                  <a:pt x="1828604" y="1138341"/>
                  <a:pt x="1828809" y="1110708"/>
                  <a:pt x="1869133" y="1093413"/>
                </a:cubicBezTo>
                <a:cubicBezTo>
                  <a:pt x="1871077" y="1101804"/>
                  <a:pt x="1873023" y="1110095"/>
                  <a:pt x="1880083" y="1109071"/>
                </a:cubicBezTo>
                <a:cubicBezTo>
                  <a:pt x="1894616" y="1103237"/>
                  <a:pt x="1869133" y="1101498"/>
                  <a:pt x="1873226" y="1085941"/>
                </a:cubicBezTo>
                <a:cubicBezTo>
                  <a:pt x="1889805" y="1076423"/>
                  <a:pt x="1888987" y="1098530"/>
                  <a:pt x="1905566" y="1089011"/>
                </a:cubicBezTo>
                <a:cubicBezTo>
                  <a:pt x="1916211" y="1086658"/>
                  <a:pt x="1915698" y="1078367"/>
                  <a:pt x="1927059" y="1076423"/>
                </a:cubicBezTo>
                <a:cubicBezTo>
                  <a:pt x="1928697" y="1055545"/>
                  <a:pt x="1907001" y="1077549"/>
                  <a:pt x="1908638" y="1056672"/>
                </a:cubicBezTo>
                <a:cubicBezTo>
                  <a:pt x="1900245" y="1058513"/>
                  <a:pt x="1891955" y="1060560"/>
                  <a:pt x="1892979" y="1067622"/>
                </a:cubicBezTo>
                <a:cubicBezTo>
                  <a:pt x="1880698" y="1066803"/>
                  <a:pt x="1892057" y="1038351"/>
                  <a:pt x="1894310" y="1029447"/>
                </a:cubicBezTo>
                <a:cubicBezTo>
                  <a:pt x="1912219" y="1031187"/>
                  <a:pt x="1929412" y="1028935"/>
                  <a:pt x="1918154" y="1003554"/>
                </a:cubicBezTo>
                <a:cubicBezTo>
                  <a:pt x="1901678" y="1023307"/>
                  <a:pt x="1874045" y="1007956"/>
                  <a:pt x="1869542" y="1030470"/>
                </a:cubicBezTo>
                <a:cubicBezTo>
                  <a:pt x="1863196" y="1034564"/>
                  <a:pt x="1863812" y="1021465"/>
                  <a:pt x="1860330" y="1020646"/>
                </a:cubicBezTo>
                <a:cubicBezTo>
                  <a:pt x="1854190" y="1019213"/>
                  <a:pt x="1848969" y="1029344"/>
                  <a:pt x="1850404" y="1029856"/>
                </a:cubicBezTo>
                <a:cubicBezTo>
                  <a:pt x="1832186" y="1024535"/>
                  <a:pt x="1839043" y="1010412"/>
                  <a:pt x="1812331" y="1028424"/>
                </a:cubicBezTo>
                <a:cubicBezTo>
                  <a:pt x="1811207" y="1015630"/>
                  <a:pt x="1803837" y="1014301"/>
                  <a:pt x="1799743" y="1007033"/>
                </a:cubicBezTo>
                <a:cubicBezTo>
                  <a:pt x="1777432" y="1009490"/>
                  <a:pt x="1781218" y="1026070"/>
                  <a:pt x="1762695" y="1030470"/>
                </a:cubicBezTo>
                <a:cubicBezTo>
                  <a:pt x="1755019" y="1002940"/>
                  <a:pt x="1716436" y="1032109"/>
                  <a:pt x="1710295" y="1001916"/>
                </a:cubicBezTo>
                <a:cubicBezTo>
                  <a:pt x="1704051" y="1004987"/>
                  <a:pt x="1708760" y="1008672"/>
                  <a:pt x="1712033" y="1007750"/>
                </a:cubicBezTo>
                <a:cubicBezTo>
                  <a:pt x="1698730" y="1021567"/>
                  <a:pt x="1685117" y="1035179"/>
                  <a:pt x="1666798" y="1046231"/>
                </a:cubicBezTo>
                <a:cubicBezTo>
                  <a:pt x="1650628" y="1031391"/>
                  <a:pt x="1622075" y="1022283"/>
                  <a:pt x="1626680" y="995264"/>
                </a:cubicBezTo>
                <a:cubicBezTo>
                  <a:pt x="1648069" y="993934"/>
                  <a:pt x="1646331" y="980117"/>
                  <a:pt x="1665468" y="977559"/>
                </a:cubicBezTo>
                <a:cubicBezTo>
                  <a:pt x="1671813" y="980732"/>
                  <a:pt x="1673554" y="992399"/>
                  <a:pt x="1682150" y="991478"/>
                </a:cubicBezTo>
                <a:cubicBezTo>
                  <a:pt x="1713466" y="983905"/>
                  <a:pt x="1672836" y="967325"/>
                  <a:pt x="1704255" y="959854"/>
                </a:cubicBezTo>
                <a:cubicBezTo>
                  <a:pt x="1702516" y="945219"/>
                  <a:pt x="1690031" y="950337"/>
                  <a:pt x="1689929" y="932630"/>
                </a:cubicBezTo>
                <a:cubicBezTo>
                  <a:pt x="1700981" y="927205"/>
                  <a:pt x="1708349" y="928536"/>
                  <a:pt x="1710704" y="939078"/>
                </a:cubicBezTo>
                <a:cubicBezTo>
                  <a:pt x="1722883" y="930173"/>
                  <a:pt x="1698422" y="915130"/>
                  <a:pt x="1694738" y="906123"/>
                </a:cubicBezTo>
                <a:cubicBezTo>
                  <a:pt x="1689314" y="915845"/>
                  <a:pt x="1675600" y="919836"/>
                  <a:pt x="1665776" y="914618"/>
                </a:cubicBezTo>
                <a:cubicBezTo>
                  <a:pt x="1659428" y="921168"/>
                  <a:pt x="1687574" y="939385"/>
                  <a:pt x="1695046" y="950028"/>
                </a:cubicBezTo>
                <a:cubicBezTo>
                  <a:pt x="1692179" y="963231"/>
                  <a:pt x="1669051" y="938976"/>
                  <a:pt x="1663422" y="927923"/>
                </a:cubicBezTo>
                <a:cubicBezTo>
                  <a:pt x="1653390" y="940305"/>
                  <a:pt x="1658406" y="960877"/>
                  <a:pt x="1637221" y="967018"/>
                </a:cubicBezTo>
                <a:cubicBezTo>
                  <a:pt x="1608666" y="954940"/>
                  <a:pt x="1626578" y="912059"/>
                  <a:pt x="1599456" y="902746"/>
                </a:cubicBezTo>
                <a:cubicBezTo>
                  <a:pt x="1595209" y="894712"/>
                  <a:pt x="1595222" y="886499"/>
                  <a:pt x="1597021" y="878492"/>
                </a:cubicBezTo>
                <a:lnTo>
                  <a:pt x="1598101" y="875490"/>
                </a:lnTo>
                <a:lnTo>
                  <a:pt x="1596420" y="876748"/>
                </a:lnTo>
                <a:cubicBezTo>
                  <a:pt x="1583294" y="880970"/>
                  <a:pt x="1571262" y="875117"/>
                  <a:pt x="1558295" y="878188"/>
                </a:cubicBezTo>
                <a:lnTo>
                  <a:pt x="1556229" y="879232"/>
                </a:lnTo>
                <a:lnTo>
                  <a:pt x="1556613" y="879501"/>
                </a:lnTo>
                <a:cubicBezTo>
                  <a:pt x="1564762" y="883556"/>
                  <a:pt x="1572591" y="884989"/>
                  <a:pt x="1567730" y="880639"/>
                </a:cubicBezTo>
                <a:cubicBezTo>
                  <a:pt x="1581442" y="892920"/>
                  <a:pt x="1584103" y="902643"/>
                  <a:pt x="1598023" y="940920"/>
                </a:cubicBezTo>
                <a:cubicBezTo>
                  <a:pt x="1547261" y="950949"/>
                  <a:pt x="1521983" y="914106"/>
                  <a:pt x="1493121" y="883812"/>
                </a:cubicBezTo>
                <a:cubicBezTo>
                  <a:pt x="1489233" y="917790"/>
                  <a:pt x="1483193" y="875010"/>
                  <a:pt x="1466614" y="879103"/>
                </a:cubicBez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lose/>
                <a:moveTo>
                  <a:pt x="270010" y="715251"/>
                </a:moveTo>
                <a:cubicBezTo>
                  <a:pt x="285770" y="716172"/>
                  <a:pt x="304908" y="710645"/>
                  <a:pt x="311561" y="728248"/>
                </a:cubicBezTo>
                <a:cubicBezTo>
                  <a:pt x="301940" y="731115"/>
                  <a:pt x="292217" y="733878"/>
                  <a:pt x="282598" y="736744"/>
                </a:cubicBezTo>
                <a:cubicBezTo>
                  <a:pt x="280244" y="726201"/>
                  <a:pt x="271954" y="726611"/>
                  <a:pt x="270010" y="715251"/>
                </a:cubicBezTo>
                <a:close/>
                <a:moveTo>
                  <a:pt x="47079" y="3"/>
                </a:moveTo>
                <a:lnTo>
                  <a:pt x="213467" y="3"/>
                </a:lnTo>
                <a:lnTo>
                  <a:pt x="213433" y="943"/>
                </a:lnTo>
                <a:cubicBezTo>
                  <a:pt x="210886" y="8061"/>
                  <a:pt x="204380" y="6776"/>
                  <a:pt x="216585" y="20745"/>
                </a:cubicBezTo>
                <a:cubicBezTo>
                  <a:pt x="223954" y="18290"/>
                  <a:pt x="224363" y="12021"/>
                  <a:pt x="224760" y="5752"/>
                </a:cubicBezTo>
                <a:lnTo>
                  <a:pt x="227866" y="3"/>
                </a:lnTo>
                <a:lnTo>
                  <a:pt x="259490" y="3"/>
                </a:lnTo>
                <a:lnTo>
                  <a:pt x="271852" y="16959"/>
                </a:ln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close/>
                <a:moveTo>
                  <a:pt x="845" y="15017"/>
                </a:moveTo>
                <a:cubicBezTo>
                  <a:pt x="12411" y="11741"/>
                  <a:pt x="12820" y="28628"/>
                  <a:pt x="27352" y="19723"/>
                </a:cubicBezTo>
                <a:cubicBezTo>
                  <a:pt x="27455" y="32722"/>
                  <a:pt x="24896" y="44286"/>
                  <a:pt x="3609" y="45617"/>
                </a:cubicBezTo>
                <a:cubicBezTo>
                  <a:pt x="-6012" y="30674"/>
                  <a:pt x="7396" y="28219"/>
                  <a:pt x="845" y="15017"/>
                </a:cubicBezTo>
                <a:close/>
              </a:path>
            </a:pathLst>
          </a:custGeom>
          <a:gradFill>
            <a:gsLst>
              <a:gs pos="0">
                <a:schemeClr val="lt1"/>
              </a:gs>
              <a:gs pos="100000">
                <a:schemeClr val="dk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93" name="Google Shape;393;p8"/>
          <p:cNvSpPr/>
          <p:nvPr/>
        </p:nvSpPr>
        <p:spPr>
          <a:xfrm rot="5400000">
            <a:off x="7837595" y="4479235"/>
            <a:ext cx="1789007" cy="2968880"/>
          </a:xfrm>
          <a:custGeom>
            <a:avLst/>
            <a:gdLst/>
            <a:ahLst/>
            <a:cxnLst/>
            <a:rect l="l" t="t" r="r" b="b"/>
            <a:pathLst>
              <a:path w="2148957" h="3084551" extrusionOk="0">
                <a:moveTo>
                  <a:pt x="1962724" y="3055868"/>
                </a:moveTo>
                <a:cubicBezTo>
                  <a:pt x="1969088" y="3059794"/>
                  <a:pt x="1969831" y="3071992"/>
                  <a:pt x="1971951" y="3082281"/>
                </a:cubicBezTo>
                <a:cubicBezTo>
                  <a:pt x="1948086" y="3093843"/>
                  <a:pt x="1942039" y="3057566"/>
                  <a:pt x="1962724" y="3055868"/>
                </a:cubicBezTo>
                <a:close/>
                <a:moveTo>
                  <a:pt x="1575451" y="2886574"/>
                </a:moveTo>
                <a:cubicBezTo>
                  <a:pt x="1598468" y="2900788"/>
                  <a:pt x="1617668" y="2920518"/>
                  <a:pt x="1644185" y="2929322"/>
                </a:cubicBezTo>
                <a:cubicBezTo>
                  <a:pt x="1645459" y="2939081"/>
                  <a:pt x="1649278" y="2945020"/>
                  <a:pt x="1655749" y="2947142"/>
                </a:cubicBezTo>
                <a:cubicBezTo>
                  <a:pt x="1651928" y="2956901"/>
                  <a:pt x="1646519" y="2965599"/>
                  <a:pt x="1641005" y="2974191"/>
                </a:cubicBezTo>
                <a:cubicBezTo>
                  <a:pt x="1628063" y="2983738"/>
                  <a:pt x="1618516" y="2970585"/>
                  <a:pt x="1607697" y="2968676"/>
                </a:cubicBezTo>
                <a:cubicBezTo>
                  <a:pt x="1602922" y="2967826"/>
                  <a:pt x="1596877" y="2972919"/>
                  <a:pt x="1592210" y="2971752"/>
                </a:cubicBezTo>
                <a:cubicBezTo>
                  <a:pt x="1580329" y="2968781"/>
                  <a:pt x="1569934" y="2952870"/>
                  <a:pt x="1553599" y="2959236"/>
                </a:cubicBezTo>
                <a:cubicBezTo>
                  <a:pt x="1545643" y="2951067"/>
                  <a:pt x="1536416" y="2944809"/>
                  <a:pt x="1525808" y="2940566"/>
                </a:cubicBezTo>
                <a:cubicBezTo>
                  <a:pt x="1522839" y="2931761"/>
                  <a:pt x="1516792" y="2927307"/>
                  <a:pt x="1516581" y="2914260"/>
                </a:cubicBezTo>
                <a:cubicBezTo>
                  <a:pt x="1512231" y="2914154"/>
                  <a:pt x="1512443" y="2907046"/>
                  <a:pt x="1507352" y="2908002"/>
                </a:cubicBezTo>
                <a:cubicBezTo>
                  <a:pt x="1506821" y="2899940"/>
                  <a:pt x="1516155" y="2898349"/>
                  <a:pt x="1515838" y="2890287"/>
                </a:cubicBezTo>
                <a:cubicBezTo>
                  <a:pt x="1538855" y="2884346"/>
                  <a:pt x="1552434" y="2892621"/>
                  <a:pt x="1575451" y="2886574"/>
                </a:cubicBezTo>
                <a:close/>
                <a:moveTo>
                  <a:pt x="2037613" y="2884241"/>
                </a:moveTo>
                <a:cubicBezTo>
                  <a:pt x="2057129" y="2912882"/>
                  <a:pt x="2038355" y="2933247"/>
                  <a:pt x="2031141" y="2953932"/>
                </a:cubicBezTo>
                <a:cubicBezTo>
                  <a:pt x="2000381" y="2956795"/>
                  <a:pt x="1980227" y="2966766"/>
                  <a:pt x="1968347" y="2982359"/>
                </a:cubicBezTo>
                <a:cubicBezTo>
                  <a:pt x="1949254" y="2982359"/>
                  <a:pt x="1938858" y="2969417"/>
                  <a:pt x="1918068" y="2972069"/>
                </a:cubicBezTo>
                <a:cubicBezTo>
                  <a:pt x="1902263" y="2942900"/>
                  <a:pt x="1924433" y="2938444"/>
                  <a:pt x="1935995" y="2920305"/>
                </a:cubicBezTo>
                <a:cubicBezTo>
                  <a:pt x="1956679" y="2916275"/>
                  <a:pt x="1977362" y="2912245"/>
                  <a:pt x="1997942" y="2908108"/>
                </a:cubicBezTo>
                <a:cubicBezTo>
                  <a:pt x="2018413" y="2905032"/>
                  <a:pt x="2015018" y="2885939"/>
                  <a:pt x="2037613" y="2884241"/>
                </a:cubicBezTo>
                <a:close/>
                <a:moveTo>
                  <a:pt x="1966118" y="2776365"/>
                </a:moveTo>
                <a:cubicBezTo>
                  <a:pt x="1972456" y="2775118"/>
                  <a:pt x="1979377" y="2776842"/>
                  <a:pt x="1977574" y="2783365"/>
                </a:cubicBezTo>
                <a:cubicBezTo>
                  <a:pt x="1971105" y="2784639"/>
                  <a:pt x="1964634" y="2785911"/>
                  <a:pt x="1958163" y="2787184"/>
                </a:cubicBezTo>
                <a:cubicBezTo>
                  <a:pt x="1954027" y="2781827"/>
                  <a:pt x="1959781" y="2777611"/>
                  <a:pt x="1966118" y="2776365"/>
                </a:cubicBezTo>
                <a:close/>
                <a:moveTo>
                  <a:pt x="1601333" y="2772864"/>
                </a:moveTo>
                <a:cubicBezTo>
                  <a:pt x="1606636" y="2773182"/>
                  <a:pt x="1608756" y="2778485"/>
                  <a:pt x="1614486" y="2778274"/>
                </a:cubicBezTo>
                <a:cubicBezTo>
                  <a:pt x="1614060" y="2783684"/>
                  <a:pt x="1608863" y="2785699"/>
                  <a:pt x="1608969" y="2791427"/>
                </a:cubicBezTo>
                <a:cubicBezTo>
                  <a:pt x="1603665" y="2791108"/>
                  <a:pt x="1601544" y="2785910"/>
                  <a:pt x="1595816" y="2786017"/>
                </a:cubicBezTo>
                <a:cubicBezTo>
                  <a:pt x="1596240" y="2780607"/>
                  <a:pt x="1601439" y="2778592"/>
                  <a:pt x="1601333" y="2772864"/>
                </a:cubicBezTo>
                <a:close/>
                <a:moveTo>
                  <a:pt x="1844029" y="2697127"/>
                </a:moveTo>
                <a:cubicBezTo>
                  <a:pt x="1858666" y="2694262"/>
                  <a:pt x="1871502" y="2703280"/>
                  <a:pt x="1880199" y="2718129"/>
                </a:cubicBezTo>
                <a:cubicBezTo>
                  <a:pt x="1880305" y="2737966"/>
                  <a:pt x="1868002" y="2753664"/>
                  <a:pt x="1857606" y="2766817"/>
                </a:cubicBezTo>
                <a:cubicBezTo>
                  <a:pt x="1847211" y="2779970"/>
                  <a:pt x="1833315" y="2791532"/>
                  <a:pt x="1820373" y="2802352"/>
                </a:cubicBezTo>
                <a:cubicBezTo>
                  <a:pt x="1817934" y="2817520"/>
                  <a:pt x="1797886" y="2820915"/>
                  <a:pt x="1799371" y="2838735"/>
                </a:cubicBezTo>
                <a:cubicBezTo>
                  <a:pt x="1782505" y="2844250"/>
                  <a:pt x="1771580" y="2853692"/>
                  <a:pt x="1764474" y="2865678"/>
                </a:cubicBezTo>
                <a:cubicBezTo>
                  <a:pt x="1750152" y="2865359"/>
                  <a:pt x="1746122" y="2849554"/>
                  <a:pt x="1732758" y="2847752"/>
                </a:cubicBezTo>
                <a:cubicBezTo>
                  <a:pt x="1753867" y="2799170"/>
                  <a:pt x="1794704" y="2763848"/>
                  <a:pt x="1815282" y="2714840"/>
                </a:cubicBezTo>
                <a:cubicBezTo>
                  <a:pt x="1829709" y="2715690"/>
                  <a:pt x="1832465" y="2699248"/>
                  <a:pt x="1844029" y="2697127"/>
                </a:cubicBezTo>
                <a:close/>
                <a:moveTo>
                  <a:pt x="2043337" y="2565278"/>
                </a:moveTo>
                <a:cubicBezTo>
                  <a:pt x="1997090" y="2561567"/>
                  <a:pt x="1987756" y="2627438"/>
                  <a:pt x="2033791" y="2619483"/>
                </a:cubicBezTo>
                <a:cubicBezTo>
                  <a:pt x="2035383" y="2610466"/>
                  <a:pt x="2041218" y="2604313"/>
                  <a:pt x="2036231" y="2590842"/>
                </a:cubicBezTo>
                <a:cubicBezTo>
                  <a:pt x="2043869" y="2585858"/>
                  <a:pt x="2048113" y="2578537"/>
                  <a:pt x="2043337" y="2565278"/>
                </a:cubicBezTo>
                <a:close/>
                <a:moveTo>
                  <a:pt x="1582767" y="2555307"/>
                </a:moveTo>
                <a:cubicBezTo>
                  <a:pt x="1590192" y="2573764"/>
                  <a:pt x="1583191" y="2582568"/>
                  <a:pt x="1577994" y="2592434"/>
                </a:cubicBezTo>
                <a:cubicBezTo>
                  <a:pt x="1580859" y="2606541"/>
                  <a:pt x="1581813" y="2623513"/>
                  <a:pt x="1592525" y="2625847"/>
                </a:cubicBezTo>
                <a:cubicBezTo>
                  <a:pt x="1590299" y="2637196"/>
                  <a:pt x="1561022" y="2642606"/>
                  <a:pt x="1550734" y="2638044"/>
                </a:cubicBezTo>
                <a:cubicBezTo>
                  <a:pt x="1548717" y="2627756"/>
                  <a:pt x="1546704" y="2617360"/>
                  <a:pt x="1544687" y="2607071"/>
                </a:cubicBezTo>
                <a:cubicBezTo>
                  <a:pt x="1549567" y="2595827"/>
                  <a:pt x="1559431" y="2587871"/>
                  <a:pt x="1557946" y="2572279"/>
                </a:cubicBezTo>
                <a:cubicBezTo>
                  <a:pt x="1577994" y="2574507"/>
                  <a:pt x="1570358" y="2558172"/>
                  <a:pt x="1582767" y="2555307"/>
                </a:cubicBezTo>
                <a:close/>
                <a:moveTo>
                  <a:pt x="1543202" y="2538866"/>
                </a:moveTo>
                <a:cubicBezTo>
                  <a:pt x="1550310" y="2543320"/>
                  <a:pt x="1550523" y="2558066"/>
                  <a:pt x="1553175" y="2569098"/>
                </a:cubicBezTo>
                <a:cubicBezTo>
                  <a:pt x="1542991" y="2578114"/>
                  <a:pt x="1510851" y="2584266"/>
                  <a:pt x="1502048" y="2575143"/>
                </a:cubicBezTo>
                <a:cubicBezTo>
                  <a:pt x="1502048" y="2553821"/>
                  <a:pt x="1514351" y="2540775"/>
                  <a:pt x="1543202" y="2538866"/>
                </a:cubicBezTo>
                <a:close/>
                <a:moveTo>
                  <a:pt x="1579055" y="2475540"/>
                </a:moveTo>
                <a:cubicBezTo>
                  <a:pt x="1589451" y="2473419"/>
                  <a:pt x="1588180" y="2486891"/>
                  <a:pt x="1595179" y="2496544"/>
                </a:cubicBezTo>
                <a:cubicBezTo>
                  <a:pt x="1595497" y="2496968"/>
                  <a:pt x="1603772" y="2499089"/>
                  <a:pt x="1603665" y="2498876"/>
                </a:cubicBezTo>
                <a:cubicBezTo>
                  <a:pt x="1604726" y="2503650"/>
                  <a:pt x="1594966" y="2520622"/>
                  <a:pt x="1593483" y="2529001"/>
                </a:cubicBezTo>
                <a:cubicBezTo>
                  <a:pt x="1577994" y="2533668"/>
                  <a:pt x="1578314" y="2514894"/>
                  <a:pt x="1566433" y="2514257"/>
                </a:cubicBezTo>
                <a:cubicBezTo>
                  <a:pt x="1562722" y="2496012"/>
                  <a:pt x="1577253" y="2490073"/>
                  <a:pt x="1579055" y="2475540"/>
                </a:cubicBezTo>
                <a:close/>
                <a:moveTo>
                  <a:pt x="1596069" y="2407639"/>
                </a:moveTo>
                <a:cubicBezTo>
                  <a:pt x="1601757" y="2406698"/>
                  <a:pt x="1606902" y="2406592"/>
                  <a:pt x="1610350" y="2409032"/>
                </a:cubicBezTo>
                <a:cubicBezTo>
                  <a:pt x="1601227" y="2422822"/>
                  <a:pt x="1607591" y="2462067"/>
                  <a:pt x="1587650" y="2457718"/>
                </a:cubicBezTo>
                <a:cubicBezTo>
                  <a:pt x="1578208" y="2449021"/>
                  <a:pt x="1576617" y="2423033"/>
                  <a:pt x="1578527" y="2411258"/>
                </a:cubicBezTo>
                <a:cubicBezTo>
                  <a:pt x="1584149" y="2410357"/>
                  <a:pt x="1590381" y="2408581"/>
                  <a:pt x="1596069" y="2407639"/>
                </a:cubicBezTo>
                <a:close/>
                <a:moveTo>
                  <a:pt x="1521245" y="2406487"/>
                </a:moveTo>
                <a:cubicBezTo>
                  <a:pt x="1530473" y="2434702"/>
                  <a:pt x="1496211" y="2442022"/>
                  <a:pt x="1465345" y="2449658"/>
                </a:cubicBezTo>
                <a:cubicBezTo>
                  <a:pt x="1433947" y="2457401"/>
                  <a:pt x="1390138" y="2465994"/>
                  <a:pt x="1371682" y="2464085"/>
                </a:cubicBezTo>
                <a:cubicBezTo>
                  <a:pt x="1365635" y="2466417"/>
                  <a:pt x="1364257" y="2461751"/>
                  <a:pt x="1359270" y="2462494"/>
                </a:cubicBezTo>
                <a:cubicBezTo>
                  <a:pt x="1346543" y="2434808"/>
                  <a:pt x="1369456" y="2431202"/>
                  <a:pt x="1374121" y="2415291"/>
                </a:cubicBezTo>
                <a:cubicBezTo>
                  <a:pt x="1427900" y="2405214"/>
                  <a:pt x="1468845" y="2414443"/>
                  <a:pt x="1521245" y="2406487"/>
                </a:cubicBezTo>
                <a:close/>
                <a:moveTo>
                  <a:pt x="1464498" y="2260847"/>
                </a:moveTo>
                <a:cubicBezTo>
                  <a:pt x="1464391" y="2267637"/>
                  <a:pt x="1468952" y="2267530"/>
                  <a:pt x="1473725" y="2267106"/>
                </a:cubicBezTo>
                <a:cubicBezTo>
                  <a:pt x="1492395" y="2289593"/>
                  <a:pt x="1498971" y="2323961"/>
                  <a:pt x="1490485" y="2352282"/>
                </a:cubicBezTo>
                <a:cubicBezTo>
                  <a:pt x="1478605" y="2354297"/>
                  <a:pt x="1471710" y="2374451"/>
                  <a:pt x="1450178" y="2372330"/>
                </a:cubicBezTo>
                <a:cubicBezTo>
                  <a:pt x="1448374" y="2372117"/>
                  <a:pt x="1441903" y="2366072"/>
                  <a:pt x="1440844" y="2366072"/>
                </a:cubicBezTo>
                <a:cubicBezTo>
                  <a:pt x="1415703" y="2366072"/>
                  <a:pt x="1418038" y="2374345"/>
                  <a:pt x="1403717" y="2361299"/>
                </a:cubicBezTo>
                <a:cubicBezTo>
                  <a:pt x="1400003" y="2357799"/>
                  <a:pt x="1396716" y="2355360"/>
                  <a:pt x="1393745" y="2351115"/>
                </a:cubicBezTo>
                <a:cubicBezTo>
                  <a:pt x="1385791" y="2344433"/>
                  <a:pt x="1379001" y="2309959"/>
                  <a:pt x="1383882" y="2300731"/>
                </a:cubicBezTo>
                <a:cubicBezTo>
                  <a:pt x="1378047" y="2288533"/>
                  <a:pt x="1397246" y="2289063"/>
                  <a:pt x="1400959" y="2285350"/>
                </a:cubicBezTo>
                <a:cubicBezTo>
                  <a:pt x="1407959" y="2278455"/>
                  <a:pt x="1404672" y="2269652"/>
                  <a:pt x="1413369" y="2266787"/>
                </a:cubicBezTo>
                <a:cubicBezTo>
                  <a:pt x="1431297" y="2263499"/>
                  <a:pt x="1450919" y="2257664"/>
                  <a:pt x="1464498" y="2260847"/>
                </a:cubicBezTo>
                <a:close/>
                <a:moveTo>
                  <a:pt x="861577" y="2202189"/>
                </a:moveTo>
                <a:cubicBezTo>
                  <a:pt x="868048" y="2210888"/>
                  <a:pt x="877806" y="2214705"/>
                  <a:pt x="888626" y="2216933"/>
                </a:cubicBezTo>
                <a:cubicBezTo>
                  <a:pt x="890535" y="2236132"/>
                  <a:pt x="901566" y="2261590"/>
                  <a:pt x="896156" y="2275805"/>
                </a:cubicBezTo>
                <a:cubicBezTo>
                  <a:pt x="867304" y="2295958"/>
                  <a:pt x="832936" y="2283972"/>
                  <a:pt x="821163" y="2262439"/>
                </a:cubicBezTo>
                <a:cubicBezTo>
                  <a:pt x="815753" y="2262120"/>
                  <a:pt x="813632" y="2256816"/>
                  <a:pt x="808011" y="2257029"/>
                </a:cubicBezTo>
                <a:cubicBezTo>
                  <a:pt x="805570" y="2240800"/>
                  <a:pt x="825830" y="2239846"/>
                  <a:pt x="825935" y="2225313"/>
                </a:cubicBezTo>
                <a:cubicBezTo>
                  <a:pt x="848848" y="2224995"/>
                  <a:pt x="845983" y="2207387"/>
                  <a:pt x="861577" y="2202189"/>
                </a:cubicBezTo>
                <a:close/>
                <a:moveTo>
                  <a:pt x="1623394" y="2189247"/>
                </a:moveTo>
                <a:cubicBezTo>
                  <a:pt x="1660944" y="2195505"/>
                  <a:pt x="1631669" y="2234329"/>
                  <a:pt x="1632410" y="2255862"/>
                </a:cubicBezTo>
                <a:cubicBezTo>
                  <a:pt x="1622653" y="2257135"/>
                  <a:pt x="1621590" y="2264348"/>
                  <a:pt x="1614591" y="2267424"/>
                </a:cubicBezTo>
                <a:cubicBezTo>
                  <a:pt x="1616606" y="2277818"/>
                  <a:pt x="1618622" y="2288108"/>
                  <a:pt x="1620636" y="2298397"/>
                </a:cubicBezTo>
                <a:cubicBezTo>
                  <a:pt x="1626472" y="2310171"/>
                  <a:pt x="1608863" y="2306141"/>
                  <a:pt x="1612045" y="2316112"/>
                </a:cubicBezTo>
                <a:cubicBezTo>
                  <a:pt x="1621274" y="2345811"/>
                  <a:pt x="1612680" y="2363633"/>
                  <a:pt x="1590935" y="2372543"/>
                </a:cubicBezTo>
                <a:cubicBezTo>
                  <a:pt x="1581708" y="2364694"/>
                  <a:pt x="1582451" y="2341994"/>
                  <a:pt x="1577995" y="2326931"/>
                </a:cubicBezTo>
                <a:cubicBezTo>
                  <a:pt x="1591785" y="2320460"/>
                  <a:pt x="1595284" y="2307202"/>
                  <a:pt x="1609074" y="2300731"/>
                </a:cubicBezTo>
                <a:cubicBezTo>
                  <a:pt x="1612893" y="2278031"/>
                  <a:pt x="1599634" y="2264878"/>
                  <a:pt x="1596876" y="2238783"/>
                </a:cubicBezTo>
                <a:cubicBezTo>
                  <a:pt x="1595391" y="2226585"/>
                  <a:pt x="1604725" y="2221600"/>
                  <a:pt x="1607802" y="2212477"/>
                </a:cubicBezTo>
                <a:cubicBezTo>
                  <a:pt x="1604194" y="2198900"/>
                  <a:pt x="1609393" y="2191156"/>
                  <a:pt x="1623394" y="2189247"/>
                </a:cubicBezTo>
                <a:close/>
                <a:moveTo>
                  <a:pt x="977725" y="2179383"/>
                </a:moveTo>
                <a:cubicBezTo>
                  <a:pt x="985787" y="2195825"/>
                  <a:pt x="999895" y="2203144"/>
                  <a:pt x="1009335" y="2217464"/>
                </a:cubicBezTo>
                <a:cubicBezTo>
                  <a:pt x="999895" y="2229026"/>
                  <a:pt x="1000107" y="2247058"/>
                  <a:pt x="989074" y="2257666"/>
                </a:cubicBezTo>
                <a:cubicBezTo>
                  <a:pt x="985151" y="2258409"/>
                  <a:pt x="981331" y="2259150"/>
                  <a:pt x="977514" y="2260000"/>
                </a:cubicBezTo>
                <a:cubicBezTo>
                  <a:pt x="968179" y="2266895"/>
                  <a:pt x="970513" y="2253742"/>
                  <a:pt x="963512" y="2250666"/>
                </a:cubicBezTo>
                <a:cubicBezTo>
                  <a:pt x="954708" y="2246741"/>
                  <a:pt x="950783" y="2249073"/>
                  <a:pt x="941873" y="2242815"/>
                </a:cubicBezTo>
                <a:cubicBezTo>
                  <a:pt x="939114" y="2240907"/>
                  <a:pt x="935827" y="2233799"/>
                  <a:pt x="927976" y="2233481"/>
                </a:cubicBezTo>
                <a:cubicBezTo>
                  <a:pt x="909945" y="2200174"/>
                  <a:pt x="941873" y="2176307"/>
                  <a:pt x="977725" y="2179383"/>
                </a:cubicBezTo>
                <a:close/>
                <a:moveTo>
                  <a:pt x="797401" y="2162624"/>
                </a:moveTo>
                <a:cubicBezTo>
                  <a:pt x="798355" y="2176625"/>
                  <a:pt x="791778" y="2185748"/>
                  <a:pt x="788067" y="2196673"/>
                </a:cubicBezTo>
                <a:cubicBezTo>
                  <a:pt x="776716" y="2201765"/>
                  <a:pt x="775338" y="2192112"/>
                  <a:pt x="764094" y="2197309"/>
                </a:cubicBezTo>
                <a:cubicBezTo>
                  <a:pt x="762502" y="2189567"/>
                  <a:pt x="761018" y="2181822"/>
                  <a:pt x="759533" y="2174079"/>
                </a:cubicBezTo>
                <a:cubicBezTo>
                  <a:pt x="767063" y="2164533"/>
                  <a:pt x="783400" y="2158698"/>
                  <a:pt x="797401" y="2162624"/>
                </a:cubicBezTo>
                <a:close/>
                <a:moveTo>
                  <a:pt x="1252986" y="2044776"/>
                </a:moveTo>
                <a:cubicBezTo>
                  <a:pt x="1241424" y="2046262"/>
                  <a:pt x="1242061" y="2061324"/>
                  <a:pt x="1249061" y="2065673"/>
                </a:cubicBezTo>
                <a:cubicBezTo>
                  <a:pt x="1254364" y="2064825"/>
                  <a:pt x="1257229" y="2062173"/>
                  <a:pt x="1259987" y="2059522"/>
                </a:cubicBezTo>
                <a:cubicBezTo>
                  <a:pt x="1259351" y="2051990"/>
                  <a:pt x="1253941" y="2051777"/>
                  <a:pt x="1252986" y="2044776"/>
                </a:cubicBezTo>
                <a:close/>
                <a:moveTo>
                  <a:pt x="805675" y="2000013"/>
                </a:moveTo>
                <a:cubicBezTo>
                  <a:pt x="809812" y="2008393"/>
                  <a:pt x="817979" y="2021863"/>
                  <a:pt x="811721" y="2030986"/>
                </a:cubicBezTo>
                <a:cubicBezTo>
                  <a:pt x="795703" y="2038941"/>
                  <a:pt x="787961" y="1998739"/>
                  <a:pt x="805675" y="2000013"/>
                </a:cubicBezTo>
                <a:close/>
                <a:moveTo>
                  <a:pt x="1326070" y="1986223"/>
                </a:moveTo>
                <a:cubicBezTo>
                  <a:pt x="1312388" y="1989407"/>
                  <a:pt x="1294354" y="1989512"/>
                  <a:pt x="1297325" y="2003939"/>
                </a:cubicBezTo>
                <a:cubicBezTo>
                  <a:pt x="1312706" y="2002665"/>
                  <a:pt x="1319388" y="2014333"/>
                  <a:pt x="1335193" y="2012531"/>
                </a:cubicBezTo>
                <a:cubicBezTo>
                  <a:pt x="1333177" y="2002241"/>
                  <a:pt x="1332329" y="1990149"/>
                  <a:pt x="1326070" y="1986223"/>
                </a:cubicBezTo>
                <a:close/>
                <a:moveTo>
                  <a:pt x="770247" y="1942628"/>
                </a:moveTo>
                <a:cubicBezTo>
                  <a:pt x="776399" y="1948356"/>
                  <a:pt x="785309" y="1950160"/>
                  <a:pt x="786370" y="1963525"/>
                </a:cubicBezTo>
                <a:cubicBezTo>
                  <a:pt x="775234" y="1970207"/>
                  <a:pt x="776612" y="1967343"/>
                  <a:pt x="766322" y="1963525"/>
                </a:cubicBezTo>
                <a:cubicBezTo>
                  <a:pt x="769293" y="1957690"/>
                  <a:pt x="767278" y="1948462"/>
                  <a:pt x="770247" y="1942628"/>
                </a:cubicBezTo>
                <a:close/>
                <a:moveTo>
                  <a:pt x="1520609" y="1891712"/>
                </a:moveTo>
                <a:cubicBezTo>
                  <a:pt x="1509047" y="1893940"/>
                  <a:pt x="1497379" y="1896274"/>
                  <a:pt x="1485711" y="1898502"/>
                </a:cubicBezTo>
                <a:cubicBezTo>
                  <a:pt x="1476906" y="1908260"/>
                  <a:pt x="1469693" y="1919080"/>
                  <a:pt x="1463965" y="1930960"/>
                </a:cubicBezTo>
                <a:cubicBezTo>
                  <a:pt x="1466830" y="1944113"/>
                  <a:pt x="1470436" y="1957690"/>
                  <a:pt x="1462270" y="1963419"/>
                </a:cubicBezTo>
                <a:cubicBezTo>
                  <a:pt x="1450493" y="1967767"/>
                  <a:pt x="1445509" y="1958009"/>
                  <a:pt x="1439038" y="1967980"/>
                </a:cubicBezTo>
                <a:cubicBezTo>
                  <a:pt x="1441690" y="1979117"/>
                  <a:pt x="1441903" y="1993862"/>
                  <a:pt x="1449010" y="1998316"/>
                </a:cubicBezTo>
                <a:cubicBezTo>
                  <a:pt x="1462374" y="2004893"/>
                  <a:pt x="1466937" y="1976890"/>
                  <a:pt x="1480090" y="1972010"/>
                </a:cubicBezTo>
                <a:cubicBezTo>
                  <a:pt x="1498121" y="1965115"/>
                  <a:pt x="1508199" y="1970207"/>
                  <a:pt x="1520398" y="1972223"/>
                </a:cubicBezTo>
                <a:cubicBezTo>
                  <a:pt x="1516579" y="1952812"/>
                  <a:pt x="1530793" y="1945597"/>
                  <a:pt x="1536732" y="1932764"/>
                </a:cubicBezTo>
                <a:cubicBezTo>
                  <a:pt x="1534399" y="1914518"/>
                  <a:pt x="1530156" y="1899244"/>
                  <a:pt x="1520609" y="1891712"/>
                </a:cubicBezTo>
                <a:close/>
                <a:moveTo>
                  <a:pt x="1165160" y="1885332"/>
                </a:moveTo>
                <a:cubicBezTo>
                  <a:pt x="1153834" y="1888066"/>
                  <a:pt x="1144924" y="1900675"/>
                  <a:pt x="1128139" y="1900517"/>
                </a:cubicBezTo>
                <a:cubicBezTo>
                  <a:pt x="1130895" y="1916959"/>
                  <a:pt x="1108197" y="1916216"/>
                  <a:pt x="1114879" y="1935309"/>
                </a:cubicBezTo>
                <a:cubicBezTo>
                  <a:pt x="1126863" y="1935733"/>
                  <a:pt x="1133017" y="1944856"/>
                  <a:pt x="1141927" y="1950053"/>
                </a:cubicBezTo>
                <a:cubicBezTo>
                  <a:pt x="1154867" y="1947508"/>
                  <a:pt x="1167810" y="1944962"/>
                  <a:pt x="1180644" y="1942417"/>
                </a:cubicBezTo>
                <a:cubicBezTo>
                  <a:pt x="1192630" y="1964584"/>
                  <a:pt x="1219574" y="1964480"/>
                  <a:pt x="1233043" y="1984315"/>
                </a:cubicBezTo>
                <a:cubicBezTo>
                  <a:pt x="1250652" y="1976253"/>
                  <a:pt x="1266563" y="1987073"/>
                  <a:pt x="1275686" y="1975935"/>
                </a:cubicBezTo>
                <a:cubicBezTo>
                  <a:pt x="1269641" y="1955038"/>
                  <a:pt x="1251289" y="1952386"/>
                  <a:pt x="1240257" y="1938809"/>
                </a:cubicBezTo>
                <a:cubicBezTo>
                  <a:pt x="1236969" y="1922156"/>
                  <a:pt x="1226150" y="1920035"/>
                  <a:pt x="1219361" y="1914731"/>
                </a:cubicBezTo>
                <a:cubicBezTo>
                  <a:pt x="1205041" y="1903380"/>
                  <a:pt x="1195601" y="1885773"/>
                  <a:pt x="1177673" y="1886727"/>
                </a:cubicBezTo>
                <a:cubicBezTo>
                  <a:pt x="1172980" y="1884606"/>
                  <a:pt x="1168936" y="1884420"/>
                  <a:pt x="1165160" y="1885332"/>
                </a:cubicBezTo>
                <a:close/>
                <a:moveTo>
                  <a:pt x="629687" y="1769433"/>
                </a:moveTo>
                <a:cubicBezTo>
                  <a:pt x="633683" y="1768409"/>
                  <a:pt x="638424" y="1768588"/>
                  <a:pt x="643913" y="1770365"/>
                </a:cubicBezTo>
                <a:cubicBezTo>
                  <a:pt x="648687" y="1784790"/>
                  <a:pt x="647626" y="1795293"/>
                  <a:pt x="642216" y="1802823"/>
                </a:cubicBezTo>
                <a:cubicBezTo>
                  <a:pt x="630335" y="1805581"/>
                  <a:pt x="622804" y="1801763"/>
                  <a:pt x="613682" y="1800490"/>
                </a:cubicBezTo>
                <a:cubicBezTo>
                  <a:pt x="612409" y="1786408"/>
                  <a:pt x="617699" y="1772506"/>
                  <a:pt x="629687" y="1769433"/>
                </a:cubicBezTo>
                <a:close/>
                <a:moveTo>
                  <a:pt x="739300" y="1768159"/>
                </a:moveTo>
                <a:cubicBezTo>
                  <a:pt x="763425" y="1773136"/>
                  <a:pt x="777407" y="1794656"/>
                  <a:pt x="775338" y="1824887"/>
                </a:cubicBezTo>
                <a:cubicBezTo>
                  <a:pt x="756457" y="1843557"/>
                  <a:pt x="716786" y="1840798"/>
                  <a:pt x="690161" y="1841753"/>
                </a:cubicBezTo>
                <a:cubicBezTo>
                  <a:pt x="689417" y="1837827"/>
                  <a:pt x="688676" y="1834010"/>
                  <a:pt x="687828" y="1830085"/>
                </a:cubicBezTo>
                <a:cubicBezTo>
                  <a:pt x="706072" y="1816612"/>
                  <a:pt x="694615" y="1783094"/>
                  <a:pt x="712012" y="1768986"/>
                </a:cubicBezTo>
                <a:cubicBezTo>
                  <a:pt x="722089" y="1766679"/>
                  <a:pt x="731258" y="1766500"/>
                  <a:pt x="739300" y="1768159"/>
                </a:cubicBezTo>
                <a:close/>
                <a:moveTo>
                  <a:pt x="1996063" y="1588278"/>
                </a:moveTo>
                <a:cubicBezTo>
                  <a:pt x="1982002" y="1591724"/>
                  <a:pt x="1974683" y="1608312"/>
                  <a:pt x="1974284" y="1621439"/>
                </a:cubicBezTo>
                <a:cubicBezTo>
                  <a:pt x="1997303" y="1632788"/>
                  <a:pt x="2007911" y="1609134"/>
                  <a:pt x="2012366" y="1589827"/>
                </a:cubicBezTo>
                <a:cubicBezTo>
                  <a:pt x="2006187" y="1587441"/>
                  <a:pt x="2000751" y="1587129"/>
                  <a:pt x="1996063" y="1588278"/>
                </a:cubicBezTo>
                <a:close/>
                <a:moveTo>
                  <a:pt x="878477" y="1581018"/>
                </a:moveTo>
                <a:cubicBezTo>
                  <a:pt x="865540" y="1579506"/>
                  <a:pt x="848157" y="1586407"/>
                  <a:pt x="847361" y="1597783"/>
                </a:cubicBezTo>
                <a:cubicBezTo>
                  <a:pt x="859666" y="1600860"/>
                  <a:pt x="863803" y="1616453"/>
                  <a:pt x="872819" y="1624832"/>
                </a:cubicBezTo>
                <a:cubicBezTo>
                  <a:pt x="861999" y="1627378"/>
                  <a:pt x="859453" y="1652729"/>
                  <a:pt x="874304" y="1652729"/>
                </a:cubicBezTo>
                <a:cubicBezTo>
                  <a:pt x="878759" y="1642228"/>
                  <a:pt x="880987" y="1630347"/>
                  <a:pt x="892867" y="1624938"/>
                </a:cubicBezTo>
                <a:cubicBezTo>
                  <a:pt x="887457" y="1607223"/>
                  <a:pt x="883320" y="1600648"/>
                  <a:pt x="889154" y="1585480"/>
                </a:cubicBezTo>
                <a:cubicBezTo>
                  <a:pt x="886608" y="1582960"/>
                  <a:pt x="882790" y="1581522"/>
                  <a:pt x="878477" y="1581018"/>
                </a:cubicBezTo>
                <a:close/>
                <a:moveTo>
                  <a:pt x="461189" y="1575862"/>
                </a:moveTo>
                <a:cubicBezTo>
                  <a:pt x="485439" y="1578578"/>
                  <a:pt x="500395" y="1595105"/>
                  <a:pt x="519170" y="1605845"/>
                </a:cubicBezTo>
                <a:cubicBezTo>
                  <a:pt x="522458" y="1622604"/>
                  <a:pt x="525747" y="1639470"/>
                  <a:pt x="529034" y="1656229"/>
                </a:cubicBezTo>
                <a:cubicBezTo>
                  <a:pt x="528823" y="1671716"/>
                  <a:pt x="515459" y="1678399"/>
                  <a:pt x="521185" y="1698022"/>
                </a:cubicBezTo>
                <a:cubicBezTo>
                  <a:pt x="506654" y="1705130"/>
                  <a:pt x="509836" y="1724011"/>
                  <a:pt x="495516" y="1731223"/>
                </a:cubicBezTo>
                <a:cubicBezTo>
                  <a:pt x="498168" y="1743104"/>
                  <a:pt x="494350" y="1750530"/>
                  <a:pt x="492970" y="1759757"/>
                </a:cubicBezTo>
                <a:cubicBezTo>
                  <a:pt x="453616" y="1768243"/>
                  <a:pt x="412566" y="1779275"/>
                  <a:pt x="392412" y="1759440"/>
                </a:cubicBezTo>
                <a:cubicBezTo>
                  <a:pt x="392201" y="1731330"/>
                  <a:pt x="373531" y="1730799"/>
                  <a:pt x="367062" y="1712131"/>
                </a:cubicBezTo>
                <a:cubicBezTo>
                  <a:pt x="366000" y="1692401"/>
                  <a:pt x="383078" y="1684763"/>
                  <a:pt x="372684" y="1658775"/>
                </a:cubicBezTo>
                <a:cubicBezTo>
                  <a:pt x="381169" y="1645411"/>
                  <a:pt x="388593" y="1631410"/>
                  <a:pt x="387534" y="1611573"/>
                </a:cubicBezTo>
                <a:cubicBezTo>
                  <a:pt x="408217" y="1604148"/>
                  <a:pt x="418720" y="1589828"/>
                  <a:pt x="433357" y="1578477"/>
                </a:cubicBezTo>
                <a:cubicBezTo>
                  <a:pt x="443991" y="1575587"/>
                  <a:pt x="453106" y="1574957"/>
                  <a:pt x="461189" y="1575862"/>
                </a:cubicBezTo>
                <a:close/>
                <a:moveTo>
                  <a:pt x="1500985" y="1525441"/>
                </a:moveTo>
                <a:cubicBezTo>
                  <a:pt x="1508410" y="1534457"/>
                  <a:pt x="1517533" y="1540715"/>
                  <a:pt x="1525700" y="1548777"/>
                </a:cubicBezTo>
                <a:cubicBezTo>
                  <a:pt x="1525276" y="1561930"/>
                  <a:pt x="1514138" y="1567976"/>
                  <a:pt x="1511699" y="1579750"/>
                </a:cubicBezTo>
                <a:cubicBezTo>
                  <a:pt x="1500455" y="1576568"/>
                  <a:pt x="1483059" y="1582402"/>
                  <a:pt x="1477649" y="1570416"/>
                </a:cubicBezTo>
                <a:cubicBezTo>
                  <a:pt x="1459829" y="1569673"/>
                  <a:pt x="1467467" y="1586008"/>
                  <a:pt x="1452827" y="1587282"/>
                </a:cubicBezTo>
                <a:cubicBezTo>
                  <a:pt x="1448797" y="1569568"/>
                  <a:pt x="1424930" y="1581767"/>
                  <a:pt x="1426521" y="1556203"/>
                </a:cubicBezTo>
                <a:cubicBezTo>
                  <a:pt x="1442326" y="1535625"/>
                  <a:pt x="1466298" y="1525760"/>
                  <a:pt x="1500985" y="1525441"/>
                </a:cubicBezTo>
                <a:close/>
                <a:moveTo>
                  <a:pt x="431991" y="1510060"/>
                </a:moveTo>
                <a:cubicBezTo>
                  <a:pt x="438395" y="1508867"/>
                  <a:pt x="444228" y="1508523"/>
                  <a:pt x="448100" y="1511121"/>
                </a:cubicBezTo>
                <a:cubicBezTo>
                  <a:pt x="452345" y="1522896"/>
                  <a:pt x="446404" y="1527880"/>
                  <a:pt x="440357" y="1532760"/>
                </a:cubicBezTo>
                <a:cubicBezTo>
                  <a:pt x="438342" y="1542626"/>
                  <a:pt x="443965" y="1557581"/>
                  <a:pt x="429432" y="1559066"/>
                </a:cubicBezTo>
                <a:cubicBezTo>
                  <a:pt x="422113" y="1546550"/>
                  <a:pt x="415536" y="1532973"/>
                  <a:pt x="412460" y="1514091"/>
                </a:cubicBezTo>
                <a:cubicBezTo>
                  <a:pt x="418612" y="1513295"/>
                  <a:pt x="425587" y="1511254"/>
                  <a:pt x="431991" y="1510060"/>
                </a:cubicBezTo>
                <a:close/>
                <a:moveTo>
                  <a:pt x="843755" y="1497757"/>
                </a:moveTo>
                <a:cubicBezTo>
                  <a:pt x="821903" y="1497650"/>
                  <a:pt x="821268" y="1511758"/>
                  <a:pt x="807267" y="1516955"/>
                </a:cubicBezTo>
                <a:cubicBezTo>
                  <a:pt x="798675" y="1500409"/>
                  <a:pt x="788067" y="1506349"/>
                  <a:pt x="770141" y="1512181"/>
                </a:cubicBezTo>
                <a:cubicBezTo>
                  <a:pt x="768230" y="1528730"/>
                  <a:pt x="773004" y="1564265"/>
                  <a:pt x="783187" y="1578054"/>
                </a:cubicBezTo>
                <a:cubicBezTo>
                  <a:pt x="819888" y="1588449"/>
                  <a:pt x="830389" y="1554294"/>
                  <a:pt x="857544" y="1547293"/>
                </a:cubicBezTo>
                <a:cubicBezTo>
                  <a:pt x="861894" y="1527988"/>
                  <a:pt x="859985" y="1508258"/>
                  <a:pt x="843755" y="1497757"/>
                </a:cubicBezTo>
                <a:close/>
                <a:moveTo>
                  <a:pt x="2138249" y="1458083"/>
                </a:moveTo>
                <a:cubicBezTo>
                  <a:pt x="2139999" y="1458614"/>
                  <a:pt x="2142254" y="1459834"/>
                  <a:pt x="2147504" y="1458614"/>
                </a:cubicBezTo>
                <a:lnTo>
                  <a:pt x="2148957" y="1466191"/>
                </a:lnTo>
                <a:lnTo>
                  <a:pt x="2148957" y="1466372"/>
                </a:lnTo>
                <a:lnTo>
                  <a:pt x="2140649" y="1470402"/>
                </a:lnTo>
                <a:cubicBezTo>
                  <a:pt x="2139230" y="1471556"/>
                  <a:pt x="2138010" y="1471874"/>
                  <a:pt x="2133502" y="1469435"/>
                </a:cubicBezTo>
                <a:cubicBezTo>
                  <a:pt x="2132973" y="1466889"/>
                  <a:pt x="2132441" y="1464237"/>
                  <a:pt x="2132017" y="1461690"/>
                </a:cubicBezTo>
                <a:cubicBezTo>
                  <a:pt x="2135252" y="1457712"/>
                  <a:pt x="2136499" y="1457553"/>
                  <a:pt x="2138249" y="1458083"/>
                </a:cubicBezTo>
                <a:close/>
                <a:moveTo>
                  <a:pt x="1771367" y="1427960"/>
                </a:moveTo>
                <a:cubicBezTo>
                  <a:pt x="1734771" y="1421913"/>
                  <a:pt x="1713769" y="1453842"/>
                  <a:pt x="1681522" y="1461691"/>
                </a:cubicBezTo>
                <a:cubicBezTo>
                  <a:pt x="1690221" y="1488634"/>
                  <a:pt x="1714723" y="1492346"/>
                  <a:pt x="1718436" y="1526819"/>
                </a:cubicBezTo>
                <a:cubicBezTo>
                  <a:pt x="1715253" y="1539231"/>
                  <a:pt x="1688311" y="1535731"/>
                  <a:pt x="1691282" y="1552277"/>
                </a:cubicBezTo>
                <a:cubicBezTo>
                  <a:pt x="1691704" y="1554929"/>
                  <a:pt x="1692236" y="1557476"/>
                  <a:pt x="1692767" y="1560126"/>
                </a:cubicBezTo>
                <a:cubicBezTo>
                  <a:pt x="1700298" y="1562250"/>
                  <a:pt x="1706450" y="1566386"/>
                  <a:pt x="1711330" y="1572538"/>
                </a:cubicBezTo>
                <a:cubicBezTo>
                  <a:pt x="1739757" y="1564582"/>
                  <a:pt x="1758851" y="1593859"/>
                  <a:pt x="1781020" y="1578902"/>
                </a:cubicBezTo>
                <a:cubicBezTo>
                  <a:pt x="1780701" y="1556096"/>
                  <a:pt x="1760970" y="1562037"/>
                  <a:pt x="1757896" y="1543262"/>
                </a:cubicBezTo>
                <a:cubicBezTo>
                  <a:pt x="1754288" y="1525230"/>
                  <a:pt x="1750789" y="1507091"/>
                  <a:pt x="1747182" y="1489058"/>
                </a:cubicBezTo>
                <a:cubicBezTo>
                  <a:pt x="1760122" y="1471979"/>
                  <a:pt x="1766274" y="1450342"/>
                  <a:pt x="1771367" y="1427960"/>
                </a:cubicBezTo>
                <a:close/>
                <a:moveTo>
                  <a:pt x="1921566" y="1374499"/>
                </a:moveTo>
                <a:cubicBezTo>
                  <a:pt x="1911490" y="1384682"/>
                  <a:pt x="1926446" y="1399533"/>
                  <a:pt x="1926976" y="1421595"/>
                </a:cubicBezTo>
                <a:cubicBezTo>
                  <a:pt x="1921885" y="1427112"/>
                  <a:pt x="1919657" y="1434536"/>
                  <a:pt x="1914565" y="1440159"/>
                </a:cubicBezTo>
                <a:cubicBezTo>
                  <a:pt x="1915838" y="1446630"/>
                  <a:pt x="1917110" y="1453099"/>
                  <a:pt x="1918385" y="1459463"/>
                </a:cubicBezTo>
                <a:cubicBezTo>
                  <a:pt x="1926552" y="1467312"/>
                  <a:pt x="1942674" y="1463389"/>
                  <a:pt x="1958586" y="1459676"/>
                </a:cubicBezTo>
                <a:cubicBezTo>
                  <a:pt x="1967919" y="1459039"/>
                  <a:pt x="1968452" y="1471662"/>
                  <a:pt x="1980225" y="1467525"/>
                </a:cubicBezTo>
                <a:cubicBezTo>
                  <a:pt x="1990621" y="1457661"/>
                  <a:pt x="1993590" y="1442917"/>
                  <a:pt x="2001227" y="1431249"/>
                </a:cubicBezTo>
                <a:cubicBezTo>
                  <a:pt x="2005152" y="1424884"/>
                  <a:pt x="2019896" y="1425838"/>
                  <a:pt x="2018305" y="1415868"/>
                </a:cubicBezTo>
                <a:cubicBezTo>
                  <a:pt x="2010775" y="1410458"/>
                  <a:pt x="2000168" y="1409397"/>
                  <a:pt x="1985741" y="1414170"/>
                </a:cubicBezTo>
                <a:cubicBezTo>
                  <a:pt x="1963677" y="1401865"/>
                  <a:pt x="1947765" y="1380545"/>
                  <a:pt x="1921566" y="1374499"/>
                </a:cubicBezTo>
                <a:close/>
                <a:moveTo>
                  <a:pt x="1829706" y="1356146"/>
                </a:moveTo>
                <a:cubicBezTo>
                  <a:pt x="1841482" y="1352010"/>
                  <a:pt x="1843709" y="1361980"/>
                  <a:pt x="1845087" y="1373224"/>
                </a:cubicBezTo>
                <a:cubicBezTo>
                  <a:pt x="1831086" y="1379589"/>
                  <a:pt x="1824402" y="1363995"/>
                  <a:pt x="1829706" y="1356146"/>
                </a:cubicBezTo>
                <a:close/>
                <a:moveTo>
                  <a:pt x="1347537" y="1346774"/>
                </a:moveTo>
                <a:cubicBezTo>
                  <a:pt x="1338031" y="1348988"/>
                  <a:pt x="1328882" y="1353708"/>
                  <a:pt x="1323418" y="1359224"/>
                </a:cubicBezTo>
                <a:cubicBezTo>
                  <a:pt x="1316205" y="1340024"/>
                  <a:pt x="1287352" y="1352753"/>
                  <a:pt x="1269215" y="1349784"/>
                </a:cubicBezTo>
                <a:cubicBezTo>
                  <a:pt x="1271973" y="1382454"/>
                  <a:pt x="1295734" y="1383621"/>
                  <a:pt x="1307826" y="1402502"/>
                </a:cubicBezTo>
                <a:cubicBezTo>
                  <a:pt x="1302946" y="1409290"/>
                  <a:pt x="1308250" y="1422974"/>
                  <a:pt x="1310054" y="1434218"/>
                </a:cubicBezTo>
                <a:cubicBezTo>
                  <a:pt x="1303053" y="1446417"/>
                  <a:pt x="1298916" y="1460418"/>
                  <a:pt x="1298279" y="1476754"/>
                </a:cubicBezTo>
                <a:cubicBezTo>
                  <a:pt x="1305493" y="1479405"/>
                  <a:pt x="1304537" y="1494149"/>
                  <a:pt x="1313660" y="1493831"/>
                </a:cubicBezTo>
                <a:cubicBezTo>
                  <a:pt x="1329782" y="1493407"/>
                  <a:pt x="1320025" y="1475587"/>
                  <a:pt x="1333919" y="1473783"/>
                </a:cubicBezTo>
                <a:cubicBezTo>
                  <a:pt x="1344315" y="1471768"/>
                  <a:pt x="1354605" y="1469753"/>
                  <a:pt x="1364893" y="1467632"/>
                </a:cubicBezTo>
                <a:cubicBezTo>
                  <a:pt x="1375501" y="1471238"/>
                  <a:pt x="1389184" y="1487891"/>
                  <a:pt x="1402020" y="1472405"/>
                </a:cubicBezTo>
                <a:cubicBezTo>
                  <a:pt x="1406050" y="1481421"/>
                  <a:pt x="1418673" y="1477709"/>
                  <a:pt x="1418249" y="1493407"/>
                </a:cubicBezTo>
                <a:cubicBezTo>
                  <a:pt x="1421535" y="1506773"/>
                  <a:pt x="1407004" y="1508258"/>
                  <a:pt x="1402655" y="1516531"/>
                </a:cubicBezTo>
                <a:cubicBezTo>
                  <a:pt x="1404352" y="1530745"/>
                  <a:pt x="1420051" y="1524063"/>
                  <a:pt x="1422703" y="1536792"/>
                </a:cubicBezTo>
                <a:cubicBezTo>
                  <a:pt x="1408915" y="1550581"/>
                  <a:pt x="1404140" y="1580493"/>
                  <a:pt x="1422491" y="1597146"/>
                </a:cubicBezTo>
                <a:cubicBezTo>
                  <a:pt x="1434477" y="1596085"/>
                  <a:pt x="1451767" y="1586858"/>
                  <a:pt x="1454949" y="1598737"/>
                </a:cubicBezTo>
                <a:cubicBezTo>
                  <a:pt x="1451873" y="1610088"/>
                  <a:pt x="1430130" y="1608921"/>
                  <a:pt x="1422385" y="1617194"/>
                </a:cubicBezTo>
                <a:cubicBezTo>
                  <a:pt x="1422068" y="1636076"/>
                  <a:pt x="1440418" y="1627060"/>
                  <a:pt x="1440099" y="1645834"/>
                </a:cubicBezTo>
                <a:cubicBezTo>
                  <a:pt x="1438614" y="1664504"/>
                  <a:pt x="1411141" y="1665989"/>
                  <a:pt x="1400533" y="1669701"/>
                </a:cubicBezTo>
                <a:cubicBezTo>
                  <a:pt x="1389291" y="1695477"/>
                  <a:pt x="1417929" y="1698765"/>
                  <a:pt x="1422068" y="1717752"/>
                </a:cubicBezTo>
                <a:cubicBezTo>
                  <a:pt x="1423765" y="1741300"/>
                  <a:pt x="1408383" y="1753394"/>
                  <a:pt x="1418779" y="1782776"/>
                </a:cubicBezTo>
                <a:cubicBezTo>
                  <a:pt x="1438296" y="1792110"/>
                  <a:pt x="1449328" y="1814173"/>
                  <a:pt x="1482953" y="1802400"/>
                </a:cubicBezTo>
                <a:cubicBezTo>
                  <a:pt x="1492923" y="1809293"/>
                  <a:pt x="1506607" y="1810462"/>
                  <a:pt x="1524004" y="1806430"/>
                </a:cubicBezTo>
                <a:cubicBezTo>
                  <a:pt x="1530686" y="1814809"/>
                  <a:pt x="1533551" y="1828918"/>
                  <a:pt x="1541718" y="1835070"/>
                </a:cubicBezTo>
                <a:cubicBezTo>
                  <a:pt x="1576192" y="1840161"/>
                  <a:pt x="1584996" y="1808338"/>
                  <a:pt x="1610771" y="1797413"/>
                </a:cubicBezTo>
                <a:cubicBezTo>
                  <a:pt x="1607376" y="1765804"/>
                  <a:pt x="1585420" y="1761774"/>
                  <a:pt x="1572267" y="1744695"/>
                </a:cubicBezTo>
                <a:cubicBezTo>
                  <a:pt x="1558903" y="1741089"/>
                  <a:pt x="1534717" y="1753818"/>
                  <a:pt x="1527398" y="1741513"/>
                </a:cubicBezTo>
                <a:cubicBezTo>
                  <a:pt x="1533125" y="1705023"/>
                  <a:pt x="1595603" y="1706615"/>
                  <a:pt x="1638986" y="1695370"/>
                </a:cubicBezTo>
                <a:cubicBezTo>
                  <a:pt x="1642699" y="1682217"/>
                  <a:pt x="1651610" y="1672459"/>
                  <a:pt x="1660838" y="1662913"/>
                </a:cubicBezTo>
                <a:cubicBezTo>
                  <a:pt x="1649065" y="1637137"/>
                  <a:pt x="1642911" y="1602769"/>
                  <a:pt x="1631669" y="1576144"/>
                </a:cubicBezTo>
                <a:cubicBezTo>
                  <a:pt x="1618090" y="1574659"/>
                  <a:pt x="1601331" y="1578054"/>
                  <a:pt x="1590619" y="1572220"/>
                </a:cubicBezTo>
                <a:cubicBezTo>
                  <a:pt x="1584889" y="1558111"/>
                  <a:pt x="1573327" y="1535200"/>
                  <a:pt x="1589980" y="1528093"/>
                </a:cubicBezTo>
                <a:cubicBezTo>
                  <a:pt x="1597301" y="1532229"/>
                  <a:pt x="1598468" y="1545595"/>
                  <a:pt x="1612362" y="1539761"/>
                </a:cubicBezTo>
                <a:cubicBezTo>
                  <a:pt x="1618197" y="1506773"/>
                  <a:pt x="1587754" y="1487149"/>
                  <a:pt x="1577040" y="1462222"/>
                </a:cubicBezTo>
                <a:cubicBezTo>
                  <a:pt x="1546065" y="1468480"/>
                  <a:pt x="1507667" y="1460843"/>
                  <a:pt x="1487939" y="1479724"/>
                </a:cubicBezTo>
                <a:cubicBezTo>
                  <a:pt x="1476590" y="1476648"/>
                  <a:pt x="1477755" y="1454903"/>
                  <a:pt x="1469482" y="1447160"/>
                </a:cubicBezTo>
                <a:cubicBezTo>
                  <a:pt x="1445828" y="1450660"/>
                  <a:pt x="1417929" y="1460524"/>
                  <a:pt x="1399049" y="1457024"/>
                </a:cubicBezTo>
                <a:cubicBezTo>
                  <a:pt x="1397351" y="1447901"/>
                  <a:pt x="1390139" y="1446947"/>
                  <a:pt x="1390564" y="1434536"/>
                </a:cubicBezTo>
                <a:cubicBezTo>
                  <a:pt x="1385683" y="1426793"/>
                  <a:pt x="1374227" y="1428808"/>
                  <a:pt x="1371258" y="1418200"/>
                </a:cubicBezTo>
                <a:cubicBezTo>
                  <a:pt x="1390245" y="1400380"/>
                  <a:pt x="1372743" y="1375029"/>
                  <a:pt x="1373803" y="1349360"/>
                </a:cubicBezTo>
                <a:cubicBezTo>
                  <a:pt x="1366909" y="1344852"/>
                  <a:pt x="1357044" y="1344560"/>
                  <a:pt x="1347537" y="1346774"/>
                </a:cubicBezTo>
                <a:close/>
                <a:moveTo>
                  <a:pt x="1893245" y="1331645"/>
                </a:moveTo>
                <a:cubicBezTo>
                  <a:pt x="1873621" y="1331857"/>
                  <a:pt x="1877546" y="1347980"/>
                  <a:pt x="1856014" y="1347025"/>
                </a:cubicBezTo>
                <a:cubicBezTo>
                  <a:pt x="1844450" y="1349253"/>
                  <a:pt x="1840844" y="1339600"/>
                  <a:pt x="1830556" y="1340024"/>
                </a:cubicBezTo>
                <a:cubicBezTo>
                  <a:pt x="1827691" y="1345965"/>
                  <a:pt x="1826419" y="1352966"/>
                  <a:pt x="1821963" y="1357846"/>
                </a:cubicBezTo>
                <a:cubicBezTo>
                  <a:pt x="1810614" y="1368134"/>
                  <a:pt x="1802339" y="1380545"/>
                  <a:pt x="1797036" y="1394866"/>
                </a:cubicBezTo>
                <a:cubicBezTo>
                  <a:pt x="1821539" y="1403987"/>
                  <a:pt x="1799688" y="1429232"/>
                  <a:pt x="1795338" y="1447584"/>
                </a:cubicBezTo>
                <a:cubicBezTo>
                  <a:pt x="1806265" y="1449493"/>
                  <a:pt x="1819948" y="1447371"/>
                  <a:pt x="1834799" y="1443658"/>
                </a:cubicBezTo>
                <a:cubicBezTo>
                  <a:pt x="1844133" y="1443022"/>
                  <a:pt x="1844663" y="1455646"/>
                  <a:pt x="1856438" y="1451508"/>
                </a:cubicBezTo>
                <a:cubicBezTo>
                  <a:pt x="1856014" y="1419580"/>
                  <a:pt x="1838192" y="1382561"/>
                  <a:pt x="1872243" y="1367923"/>
                </a:cubicBezTo>
                <a:cubicBezTo>
                  <a:pt x="1897805" y="1382348"/>
                  <a:pt x="1915308" y="1349147"/>
                  <a:pt x="1893245" y="1331645"/>
                </a:cubicBezTo>
                <a:close/>
                <a:moveTo>
                  <a:pt x="1184144" y="1326236"/>
                </a:moveTo>
                <a:cubicBezTo>
                  <a:pt x="1168869" y="1325810"/>
                  <a:pt x="1173855" y="1346178"/>
                  <a:pt x="1180963" y="1350951"/>
                </a:cubicBezTo>
                <a:cubicBezTo>
                  <a:pt x="1193584" y="1349573"/>
                  <a:pt x="1191675" y="1331221"/>
                  <a:pt x="1184144" y="1326236"/>
                </a:cubicBezTo>
                <a:close/>
                <a:moveTo>
                  <a:pt x="1215911" y="1318373"/>
                </a:moveTo>
                <a:cubicBezTo>
                  <a:pt x="1213636" y="1318121"/>
                  <a:pt x="1211664" y="1318863"/>
                  <a:pt x="1209933" y="1320295"/>
                </a:cubicBezTo>
                <a:cubicBezTo>
                  <a:pt x="1206473" y="1323159"/>
                  <a:pt x="1203981" y="1328781"/>
                  <a:pt x="1201965" y="1334720"/>
                </a:cubicBezTo>
                <a:cubicBezTo>
                  <a:pt x="1213527" y="1340661"/>
                  <a:pt x="1225726" y="1340131"/>
                  <a:pt x="1223709" y="1322417"/>
                </a:cubicBezTo>
                <a:cubicBezTo>
                  <a:pt x="1220766" y="1319871"/>
                  <a:pt x="1218187" y="1318625"/>
                  <a:pt x="1215911" y="1318373"/>
                </a:cubicBezTo>
                <a:close/>
                <a:moveTo>
                  <a:pt x="46295" y="1268213"/>
                </a:moveTo>
                <a:cubicBezTo>
                  <a:pt x="53614" y="1272774"/>
                  <a:pt x="56373" y="1289216"/>
                  <a:pt x="42370" y="1289109"/>
                </a:cubicBezTo>
                <a:cubicBezTo>
                  <a:pt x="35157" y="1284549"/>
                  <a:pt x="32399" y="1268213"/>
                  <a:pt x="46295" y="1268213"/>
                </a:cubicBezTo>
                <a:close/>
                <a:moveTo>
                  <a:pt x="382495" y="1238354"/>
                </a:moveTo>
                <a:cubicBezTo>
                  <a:pt x="377563" y="1239016"/>
                  <a:pt x="372100" y="1240475"/>
                  <a:pt x="366956" y="1241483"/>
                </a:cubicBezTo>
                <a:cubicBezTo>
                  <a:pt x="362075" y="1248377"/>
                  <a:pt x="367378" y="1261954"/>
                  <a:pt x="369182" y="1273199"/>
                </a:cubicBezTo>
                <a:cubicBezTo>
                  <a:pt x="389230" y="1269804"/>
                  <a:pt x="396443" y="1257924"/>
                  <a:pt x="394853" y="1239998"/>
                </a:cubicBezTo>
                <a:cubicBezTo>
                  <a:pt x="391830" y="1237823"/>
                  <a:pt x="387427" y="1237690"/>
                  <a:pt x="382495" y="1238354"/>
                </a:cubicBezTo>
                <a:close/>
                <a:moveTo>
                  <a:pt x="75147" y="1230451"/>
                </a:moveTo>
                <a:cubicBezTo>
                  <a:pt x="83846" y="1227482"/>
                  <a:pt x="90104" y="1228117"/>
                  <a:pt x="95302" y="1230558"/>
                </a:cubicBezTo>
                <a:cubicBezTo>
                  <a:pt x="97210" y="1242119"/>
                  <a:pt x="74193" y="1245408"/>
                  <a:pt x="75147" y="1230451"/>
                </a:cubicBezTo>
                <a:close/>
                <a:moveTo>
                  <a:pt x="903366" y="1148658"/>
                </a:moveTo>
                <a:cubicBezTo>
                  <a:pt x="887450" y="1144830"/>
                  <a:pt x="868417" y="1154874"/>
                  <a:pt x="864122" y="1171899"/>
                </a:cubicBezTo>
                <a:cubicBezTo>
                  <a:pt x="880349" y="1176035"/>
                  <a:pt x="881729" y="1202448"/>
                  <a:pt x="886396" y="1223875"/>
                </a:cubicBezTo>
                <a:cubicBezTo>
                  <a:pt x="901142" y="1237028"/>
                  <a:pt x="905489" y="1265562"/>
                  <a:pt x="924159" y="1272775"/>
                </a:cubicBezTo>
                <a:cubicBezTo>
                  <a:pt x="929039" y="1239043"/>
                  <a:pt x="908884" y="1188551"/>
                  <a:pt x="917581" y="1157366"/>
                </a:cubicBezTo>
                <a:cubicBezTo>
                  <a:pt x="913630" y="1152752"/>
                  <a:pt x="908671" y="1149934"/>
                  <a:pt x="903366" y="1148658"/>
                </a:cubicBezTo>
                <a:close/>
                <a:moveTo>
                  <a:pt x="1033838" y="1134668"/>
                </a:moveTo>
                <a:cubicBezTo>
                  <a:pt x="1028217" y="1153655"/>
                  <a:pt x="989819" y="1155776"/>
                  <a:pt x="969558" y="1155351"/>
                </a:cubicBezTo>
                <a:cubicBezTo>
                  <a:pt x="939009" y="1177626"/>
                  <a:pt x="950569" y="1261000"/>
                  <a:pt x="991621" y="1267577"/>
                </a:cubicBezTo>
                <a:cubicBezTo>
                  <a:pt x="992575" y="1247953"/>
                  <a:pt x="1005411" y="1236392"/>
                  <a:pt x="1019625" y="1225891"/>
                </a:cubicBezTo>
                <a:cubicBezTo>
                  <a:pt x="1022383" y="1203084"/>
                  <a:pt x="1031717" y="1184734"/>
                  <a:pt x="1049219" y="1171792"/>
                </a:cubicBezTo>
                <a:cubicBezTo>
                  <a:pt x="1045719" y="1156942"/>
                  <a:pt x="1045507" y="1137213"/>
                  <a:pt x="1033838" y="1134668"/>
                </a:cubicBezTo>
                <a:close/>
                <a:moveTo>
                  <a:pt x="4398" y="1095525"/>
                </a:moveTo>
                <a:cubicBezTo>
                  <a:pt x="18716" y="1092555"/>
                  <a:pt x="28052" y="1097010"/>
                  <a:pt x="37705" y="1101042"/>
                </a:cubicBezTo>
                <a:cubicBezTo>
                  <a:pt x="38553" y="1112816"/>
                  <a:pt x="34734" y="1121513"/>
                  <a:pt x="26778" y="1127348"/>
                </a:cubicBezTo>
                <a:cubicBezTo>
                  <a:pt x="5989" y="1133712"/>
                  <a:pt x="-7377" y="1108361"/>
                  <a:pt x="4398" y="1095525"/>
                </a:cubicBezTo>
                <a:close/>
                <a:moveTo>
                  <a:pt x="51917" y="989558"/>
                </a:moveTo>
                <a:cubicBezTo>
                  <a:pt x="68252" y="984997"/>
                  <a:pt x="65176" y="1001546"/>
                  <a:pt x="64222" y="1011303"/>
                </a:cubicBezTo>
                <a:cubicBezTo>
                  <a:pt x="54250" y="1012788"/>
                  <a:pt x="54039" y="999848"/>
                  <a:pt x="51917" y="989558"/>
                </a:cubicBezTo>
                <a:close/>
                <a:moveTo>
                  <a:pt x="510367" y="947765"/>
                </a:moveTo>
                <a:cubicBezTo>
                  <a:pt x="519385" y="953492"/>
                  <a:pt x="514292" y="961661"/>
                  <a:pt x="514929" y="970994"/>
                </a:cubicBezTo>
                <a:cubicBezTo>
                  <a:pt x="497214" y="973859"/>
                  <a:pt x="491275" y="950734"/>
                  <a:pt x="510367" y="947765"/>
                </a:cubicBezTo>
                <a:close/>
                <a:moveTo>
                  <a:pt x="1040096" y="799156"/>
                </a:moveTo>
                <a:cubicBezTo>
                  <a:pt x="1017822" y="800960"/>
                  <a:pt x="1011458" y="813583"/>
                  <a:pt x="1000531" y="823023"/>
                </a:cubicBezTo>
                <a:cubicBezTo>
                  <a:pt x="994062" y="840313"/>
                  <a:pt x="1014321" y="858769"/>
                  <a:pt x="1001274" y="867149"/>
                </a:cubicBezTo>
                <a:cubicBezTo>
                  <a:pt x="985363" y="872453"/>
                  <a:pt x="997136" y="836494"/>
                  <a:pt x="980377" y="843071"/>
                </a:cubicBezTo>
                <a:cubicBezTo>
                  <a:pt x="975180" y="835539"/>
                  <a:pt x="966270" y="853466"/>
                  <a:pt x="972528" y="864710"/>
                </a:cubicBezTo>
                <a:cubicBezTo>
                  <a:pt x="959164" y="879241"/>
                  <a:pt x="954177" y="899395"/>
                  <a:pt x="937629" y="911807"/>
                </a:cubicBezTo>
                <a:cubicBezTo>
                  <a:pt x="915673" y="922838"/>
                  <a:pt x="906974" y="942780"/>
                  <a:pt x="880987" y="951053"/>
                </a:cubicBezTo>
                <a:cubicBezTo>
                  <a:pt x="883744" y="973648"/>
                  <a:pt x="899974" y="976300"/>
                  <a:pt x="911854" y="985210"/>
                </a:cubicBezTo>
                <a:cubicBezTo>
                  <a:pt x="869213" y="1022441"/>
                  <a:pt x="829859" y="975768"/>
                  <a:pt x="789552" y="977041"/>
                </a:cubicBezTo>
                <a:cubicBezTo>
                  <a:pt x="793264" y="983406"/>
                  <a:pt x="781277" y="995392"/>
                  <a:pt x="793371" y="996348"/>
                </a:cubicBezTo>
                <a:cubicBezTo>
                  <a:pt x="796340" y="1003560"/>
                  <a:pt x="808963" y="996452"/>
                  <a:pt x="808008" y="1009605"/>
                </a:cubicBezTo>
                <a:cubicBezTo>
                  <a:pt x="811508" y="1026577"/>
                  <a:pt x="817768" y="1045353"/>
                  <a:pt x="803977" y="1050657"/>
                </a:cubicBezTo>
                <a:cubicBezTo>
                  <a:pt x="796553" y="1043443"/>
                  <a:pt x="782870" y="1045460"/>
                  <a:pt x="780111" y="1031244"/>
                </a:cubicBezTo>
                <a:cubicBezTo>
                  <a:pt x="773747" y="1016926"/>
                  <a:pt x="786793" y="1015652"/>
                  <a:pt x="787113" y="1005788"/>
                </a:cubicBezTo>
                <a:cubicBezTo>
                  <a:pt x="771201" y="1007803"/>
                  <a:pt x="758896" y="1004408"/>
                  <a:pt x="742985" y="1006425"/>
                </a:cubicBezTo>
                <a:cubicBezTo>
                  <a:pt x="738212" y="991892"/>
                  <a:pt x="720392" y="996772"/>
                  <a:pt x="711375" y="988603"/>
                </a:cubicBezTo>
                <a:cubicBezTo>
                  <a:pt x="712330" y="979906"/>
                  <a:pt x="718270" y="969299"/>
                  <a:pt x="710632" y="964632"/>
                </a:cubicBezTo>
                <a:cubicBezTo>
                  <a:pt x="691115" y="966964"/>
                  <a:pt x="684646" y="980967"/>
                  <a:pt x="684220" y="993907"/>
                </a:cubicBezTo>
                <a:cubicBezTo>
                  <a:pt x="683691" y="1013424"/>
                  <a:pt x="704693" y="1027108"/>
                  <a:pt x="709572" y="1041217"/>
                </a:cubicBezTo>
                <a:cubicBezTo>
                  <a:pt x="698753" y="1055854"/>
                  <a:pt x="691434" y="1076963"/>
                  <a:pt x="704905" y="1098602"/>
                </a:cubicBezTo>
                <a:cubicBezTo>
                  <a:pt x="727604" y="1091494"/>
                  <a:pt x="735560" y="1074311"/>
                  <a:pt x="768443" y="1073992"/>
                </a:cubicBezTo>
                <a:cubicBezTo>
                  <a:pt x="780005" y="1085025"/>
                  <a:pt x="788704" y="1100617"/>
                  <a:pt x="796977" y="1116635"/>
                </a:cubicBezTo>
                <a:cubicBezTo>
                  <a:pt x="815432" y="1115785"/>
                  <a:pt x="827632" y="1124378"/>
                  <a:pt x="843331" y="1127560"/>
                </a:cubicBezTo>
                <a:cubicBezTo>
                  <a:pt x="856273" y="1125015"/>
                  <a:pt x="869213" y="1122469"/>
                  <a:pt x="882046" y="1119922"/>
                </a:cubicBezTo>
                <a:cubicBezTo>
                  <a:pt x="888411" y="1108573"/>
                  <a:pt x="893927" y="1096587"/>
                  <a:pt x="899231" y="1084388"/>
                </a:cubicBezTo>
                <a:cubicBezTo>
                  <a:pt x="906974" y="1082903"/>
                  <a:pt x="914717" y="1081312"/>
                  <a:pt x="922461" y="1079826"/>
                </a:cubicBezTo>
                <a:cubicBezTo>
                  <a:pt x="927659" y="1068794"/>
                  <a:pt x="919066" y="1048429"/>
                  <a:pt x="931158" y="1041958"/>
                </a:cubicBezTo>
                <a:cubicBezTo>
                  <a:pt x="953117" y="1037609"/>
                  <a:pt x="974968" y="1033366"/>
                  <a:pt x="996925" y="1029018"/>
                </a:cubicBezTo>
                <a:cubicBezTo>
                  <a:pt x="1010183" y="1030927"/>
                  <a:pt x="1003926" y="1061900"/>
                  <a:pt x="1022383" y="1056172"/>
                </a:cubicBezTo>
                <a:cubicBezTo>
                  <a:pt x="1040203" y="1039200"/>
                  <a:pt x="1027685" y="1027957"/>
                  <a:pt x="1017184" y="1008970"/>
                </a:cubicBezTo>
                <a:cubicBezTo>
                  <a:pt x="1005305" y="1013318"/>
                  <a:pt x="1002122" y="1004727"/>
                  <a:pt x="989287" y="1010455"/>
                </a:cubicBezTo>
                <a:cubicBezTo>
                  <a:pt x="982922" y="1001439"/>
                  <a:pt x="976027" y="993483"/>
                  <a:pt x="968391" y="986375"/>
                </a:cubicBezTo>
                <a:cubicBezTo>
                  <a:pt x="954601" y="981921"/>
                  <a:pt x="928402" y="995817"/>
                  <a:pt x="922779" y="979269"/>
                </a:cubicBezTo>
                <a:cubicBezTo>
                  <a:pt x="924264" y="963464"/>
                  <a:pt x="934130" y="953281"/>
                  <a:pt x="953010" y="949144"/>
                </a:cubicBezTo>
                <a:cubicBezTo>
                  <a:pt x="956723" y="941508"/>
                  <a:pt x="957996" y="932385"/>
                  <a:pt x="969345" y="929840"/>
                </a:cubicBezTo>
                <a:cubicBezTo>
                  <a:pt x="1002229" y="927293"/>
                  <a:pt x="1012199" y="909261"/>
                  <a:pt x="1031293" y="897487"/>
                </a:cubicBezTo>
                <a:cubicBezTo>
                  <a:pt x="1042431" y="894835"/>
                  <a:pt x="1057068" y="894622"/>
                  <a:pt x="1061524" y="887516"/>
                </a:cubicBezTo>
                <a:cubicBezTo>
                  <a:pt x="1063115" y="863967"/>
                  <a:pt x="1055584" y="813794"/>
                  <a:pt x="1040096" y="799156"/>
                </a:cubicBezTo>
                <a:close/>
                <a:moveTo>
                  <a:pt x="1867893" y="793641"/>
                </a:moveTo>
                <a:cubicBezTo>
                  <a:pt x="1862801" y="794596"/>
                  <a:pt x="1857603" y="795657"/>
                  <a:pt x="1852406" y="796717"/>
                </a:cubicBezTo>
                <a:cubicBezTo>
                  <a:pt x="1853891" y="811461"/>
                  <a:pt x="1843815" y="831190"/>
                  <a:pt x="1853043" y="840737"/>
                </a:cubicBezTo>
                <a:cubicBezTo>
                  <a:pt x="1869591" y="839571"/>
                  <a:pt x="1857181" y="818887"/>
                  <a:pt x="1872454" y="816872"/>
                </a:cubicBezTo>
                <a:cubicBezTo>
                  <a:pt x="1870863" y="809127"/>
                  <a:pt x="1869378" y="801384"/>
                  <a:pt x="1867893" y="793641"/>
                </a:cubicBezTo>
                <a:close/>
                <a:moveTo>
                  <a:pt x="327071" y="649910"/>
                </a:moveTo>
                <a:cubicBezTo>
                  <a:pt x="342982" y="657335"/>
                  <a:pt x="337891" y="678761"/>
                  <a:pt x="335451" y="692551"/>
                </a:cubicBezTo>
                <a:cubicBezTo>
                  <a:pt x="326754" y="688838"/>
                  <a:pt x="315616" y="688732"/>
                  <a:pt x="306069" y="686186"/>
                </a:cubicBezTo>
                <a:cubicBezTo>
                  <a:pt x="303947" y="667943"/>
                  <a:pt x="314342" y="658078"/>
                  <a:pt x="327071" y="649910"/>
                </a:cubicBezTo>
                <a:close/>
                <a:moveTo>
                  <a:pt x="225507" y="613847"/>
                </a:moveTo>
                <a:cubicBezTo>
                  <a:pt x="240782" y="612706"/>
                  <a:pt x="257330" y="614589"/>
                  <a:pt x="272339" y="616499"/>
                </a:cubicBezTo>
                <a:cubicBezTo>
                  <a:pt x="263746" y="639835"/>
                  <a:pt x="262792" y="668369"/>
                  <a:pt x="245820" y="686082"/>
                </a:cubicBezTo>
                <a:cubicBezTo>
                  <a:pt x="218347" y="695418"/>
                  <a:pt x="209648" y="676642"/>
                  <a:pt x="194056" y="668156"/>
                </a:cubicBezTo>
                <a:cubicBezTo>
                  <a:pt x="191404" y="655109"/>
                  <a:pt x="188858" y="642274"/>
                  <a:pt x="186313" y="629334"/>
                </a:cubicBezTo>
                <a:cubicBezTo>
                  <a:pt x="196231" y="619150"/>
                  <a:pt x="210232" y="614987"/>
                  <a:pt x="225507" y="613847"/>
                </a:cubicBezTo>
                <a:close/>
                <a:moveTo>
                  <a:pt x="1879934" y="575314"/>
                </a:moveTo>
                <a:cubicBezTo>
                  <a:pt x="1882559" y="576428"/>
                  <a:pt x="1885025" y="577781"/>
                  <a:pt x="1889533" y="576083"/>
                </a:cubicBezTo>
                <a:cubicBezTo>
                  <a:pt x="1895686" y="590086"/>
                  <a:pt x="1874895" y="593162"/>
                  <a:pt x="1867789" y="588388"/>
                </a:cubicBezTo>
                <a:cubicBezTo>
                  <a:pt x="1865455" y="582341"/>
                  <a:pt x="1870122" y="580963"/>
                  <a:pt x="1869379" y="575977"/>
                </a:cubicBezTo>
                <a:cubicBezTo>
                  <a:pt x="1874524" y="573325"/>
                  <a:pt x="1877308" y="574200"/>
                  <a:pt x="1879934" y="575314"/>
                </a:cubicBezTo>
                <a:close/>
                <a:moveTo>
                  <a:pt x="1925676" y="549738"/>
                </a:moveTo>
                <a:cubicBezTo>
                  <a:pt x="1928089" y="550335"/>
                  <a:pt x="1930211" y="551369"/>
                  <a:pt x="1932916" y="551475"/>
                </a:cubicBezTo>
                <a:cubicBezTo>
                  <a:pt x="1934401" y="561446"/>
                  <a:pt x="1930265" y="567598"/>
                  <a:pt x="1920505" y="570039"/>
                </a:cubicBezTo>
                <a:cubicBezTo>
                  <a:pt x="1914564" y="565902"/>
                  <a:pt x="1912762" y="556673"/>
                  <a:pt x="1916688" y="550626"/>
                </a:cubicBezTo>
                <a:cubicBezTo>
                  <a:pt x="1920559" y="548982"/>
                  <a:pt x="1923264" y="549141"/>
                  <a:pt x="1925676" y="549738"/>
                </a:cubicBezTo>
                <a:close/>
                <a:moveTo>
                  <a:pt x="477696" y="515729"/>
                </a:moveTo>
                <a:cubicBezTo>
                  <a:pt x="484802" y="520820"/>
                  <a:pt x="489152" y="543202"/>
                  <a:pt x="484591" y="550627"/>
                </a:cubicBezTo>
                <a:cubicBezTo>
                  <a:pt x="458708" y="563887"/>
                  <a:pt x="441525" y="538111"/>
                  <a:pt x="443646" y="526443"/>
                </a:cubicBezTo>
                <a:cubicBezTo>
                  <a:pt x="448739" y="518698"/>
                  <a:pt x="465815" y="518911"/>
                  <a:pt x="477696" y="515729"/>
                </a:cubicBezTo>
                <a:close/>
                <a:moveTo>
                  <a:pt x="795969" y="402164"/>
                </a:moveTo>
                <a:cubicBezTo>
                  <a:pt x="798595" y="403291"/>
                  <a:pt x="801061" y="404670"/>
                  <a:pt x="805570" y="402973"/>
                </a:cubicBezTo>
                <a:cubicBezTo>
                  <a:pt x="811721" y="416974"/>
                  <a:pt x="790930" y="420052"/>
                  <a:pt x="783822" y="415277"/>
                </a:cubicBezTo>
                <a:cubicBezTo>
                  <a:pt x="781490" y="409231"/>
                  <a:pt x="786263" y="407851"/>
                  <a:pt x="785415" y="402867"/>
                </a:cubicBezTo>
                <a:cubicBezTo>
                  <a:pt x="790560" y="400162"/>
                  <a:pt x="793344" y="401037"/>
                  <a:pt x="795969" y="402164"/>
                </a:cubicBezTo>
                <a:close/>
                <a:moveTo>
                  <a:pt x="424873" y="369241"/>
                </a:moveTo>
                <a:cubicBezTo>
                  <a:pt x="437071" y="369454"/>
                  <a:pt x="439085" y="384728"/>
                  <a:pt x="448738" y="388652"/>
                </a:cubicBezTo>
                <a:cubicBezTo>
                  <a:pt x="446299" y="399366"/>
                  <a:pt x="443010" y="409443"/>
                  <a:pt x="438556" y="418777"/>
                </a:cubicBezTo>
                <a:cubicBezTo>
                  <a:pt x="413733" y="422596"/>
                  <a:pt x="401217" y="435431"/>
                  <a:pt x="386686" y="420898"/>
                </a:cubicBezTo>
                <a:cubicBezTo>
                  <a:pt x="387321" y="412412"/>
                  <a:pt x="394111" y="407958"/>
                  <a:pt x="389868" y="396183"/>
                </a:cubicBezTo>
                <a:cubicBezTo>
                  <a:pt x="404612" y="389289"/>
                  <a:pt x="423706" y="385258"/>
                  <a:pt x="424873" y="369241"/>
                </a:cubicBezTo>
                <a:close/>
                <a:moveTo>
                  <a:pt x="803447" y="330948"/>
                </a:moveTo>
                <a:cubicBezTo>
                  <a:pt x="814586" y="330417"/>
                  <a:pt x="829860" y="359482"/>
                  <a:pt x="809494" y="361923"/>
                </a:cubicBezTo>
                <a:cubicBezTo>
                  <a:pt x="800372" y="355876"/>
                  <a:pt x="802705" y="340283"/>
                  <a:pt x="803447" y="330948"/>
                </a:cubicBezTo>
                <a:close/>
                <a:moveTo>
                  <a:pt x="1045932" y="275260"/>
                </a:moveTo>
                <a:cubicBezTo>
                  <a:pt x="1048901" y="284063"/>
                  <a:pt x="1056751" y="289793"/>
                  <a:pt x="1050599" y="298490"/>
                </a:cubicBezTo>
                <a:cubicBezTo>
                  <a:pt x="1044446" y="297642"/>
                  <a:pt x="1039566" y="294671"/>
                  <a:pt x="1033521" y="293823"/>
                </a:cubicBezTo>
                <a:cubicBezTo>
                  <a:pt x="1038401" y="288200"/>
                  <a:pt x="1034899" y="276851"/>
                  <a:pt x="1045932" y="275260"/>
                </a:cubicBezTo>
                <a:close/>
                <a:moveTo>
                  <a:pt x="1663704" y="266456"/>
                </a:moveTo>
                <a:cubicBezTo>
                  <a:pt x="1666778" y="276320"/>
                  <a:pt x="1665613" y="283428"/>
                  <a:pt x="1655112" y="284276"/>
                </a:cubicBezTo>
                <a:cubicBezTo>
                  <a:pt x="1655217" y="280776"/>
                  <a:pt x="1652990" y="280882"/>
                  <a:pt x="1650551" y="281094"/>
                </a:cubicBezTo>
                <a:cubicBezTo>
                  <a:pt x="1647367" y="271123"/>
                  <a:pt x="1653414" y="267304"/>
                  <a:pt x="1663704" y="266456"/>
                </a:cubicBezTo>
                <a:close/>
                <a:moveTo>
                  <a:pt x="508776" y="264228"/>
                </a:moveTo>
                <a:cubicBezTo>
                  <a:pt x="516412" y="260940"/>
                  <a:pt x="518003" y="267411"/>
                  <a:pt x="521929" y="269638"/>
                </a:cubicBezTo>
                <a:cubicBezTo>
                  <a:pt x="531580" y="275153"/>
                  <a:pt x="547491" y="277168"/>
                  <a:pt x="548128" y="300718"/>
                </a:cubicBezTo>
                <a:cubicBezTo>
                  <a:pt x="543250" y="308567"/>
                  <a:pt x="533808" y="313552"/>
                  <a:pt x="518746" y="314508"/>
                </a:cubicBezTo>
                <a:cubicBezTo>
                  <a:pt x="510578" y="305809"/>
                  <a:pt x="504639" y="275366"/>
                  <a:pt x="508776" y="264228"/>
                </a:cubicBezTo>
                <a:close/>
                <a:moveTo>
                  <a:pt x="664385" y="257757"/>
                </a:moveTo>
                <a:cubicBezTo>
                  <a:pt x="686767" y="254470"/>
                  <a:pt x="701511" y="262530"/>
                  <a:pt x="702996" y="290429"/>
                </a:cubicBezTo>
                <a:cubicBezTo>
                  <a:pt x="698542" y="297535"/>
                  <a:pt x="683798" y="297748"/>
                  <a:pt x="672765" y="300400"/>
                </a:cubicBezTo>
                <a:cubicBezTo>
                  <a:pt x="661627" y="291170"/>
                  <a:pt x="665659" y="270699"/>
                  <a:pt x="664385" y="257757"/>
                </a:cubicBezTo>
                <a:close/>
                <a:moveTo>
                  <a:pt x="1945645" y="227104"/>
                </a:moveTo>
                <a:cubicBezTo>
                  <a:pt x="1959646" y="228589"/>
                  <a:pt x="1966010" y="251608"/>
                  <a:pt x="1956357" y="261153"/>
                </a:cubicBezTo>
                <a:cubicBezTo>
                  <a:pt x="1940766" y="262003"/>
                  <a:pt x="1936523" y="236014"/>
                  <a:pt x="1945645" y="227104"/>
                </a:cubicBezTo>
                <a:close/>
                <a:moveTo>
                  <a:pt x="927029" y="203276"/>
                </a:moveTo>
                <a:cubicBezTo>
                  <a:pt x="932713" y="206100"/>
                  <a:pt x="933309" y="216442"/>
                  <a:pt x="941661" y="215329"/>
                </a:cubicBezTo>
                <a:cubicBezTo>
                  <a:pt x="950995" y="216390"/>
                  <a:pt x="955451" y="224663"/>
                  <a:pt x="960861" y="231664"/>
                </a:cubicBezTo>
                <a:cubicBezTo>
                  <a:pt x="952588" y="243969"/>
                  <a:pt x="968817" y="272820"/>
                  <a:pt x="949936" y="278018"/>
                </a:cubicBezTo>
                <a:cubicBezTo>
                  <a:pt x="947814" y="267728"/>
                  <a:pt x="947071" y="255635"/>
                  <a:pt x="940707" y="251605"/>
                </a:cubicBezTo>
                <a:cubicBezTo>
                  <a:pt x="919598" y="254257"/>
                  <a:pt x="889369" y="263910"/>
                  <a:pt x="887352" y="225936"/>
                </a:cubicBezTo>
                <a:cubicBezTo>
                  <a:pt x="902626" y="221587"/>
                  <a:pt x="908354" y="210873"/>
                  <a:pt x="919174" y="203661"/>
                </a:cubicBezTo>
                <a:cubicBezTo>
                  <a:pt x="922675" y="202229"/>
                  <a:pt x="925135" y="202335"/>
                  <a:pt x="927029" y="203276"/>
                </a:cubicBezTo>
                <a:close/>
                <a:moveTo>
                  <a:pt x="1024822" y="126543"/>
                </a:moveTo>
                <a:cubicBezTo>
                  <a:pt x="1034901" y="121665"/>
                  <a:pt x="1034158" y="132697"/>
                  <a:pt x="1041903" y="131212"/>
                </a:cubicBezTo>
                <a:cubicBezTo>
                  <a:pt x="1043386" y="141183"/>
                  <a:pt x="1029172" y="143198"/>
                  <a:pt x="1023233" y="138955"/>
                </a:cubicBezTo>
                <a:cubicBezTo>
                  <a:pt x="1024718" y="135455"/>
                  <a:pt x="1025991" y="131847"/>
                  <a:pt x="1024822" y="126543"/>
                </a:cubicBezTo>
                <a:close/>
                <a:moveTo>
                  <a:pt x="1336414" y="101896"/>
                </a:moveTo>
                <a:cubicBezTo>
                  <a:pt x="1340657" y="100000"/>
                  <a:pt x="1346437" y="100345"/>
                  <a:pt x="1349937" y="102891"/>
                </a:cubicBezTo>
                <a:cubicBezTo>
                  <a:pt x="1355347" y="115725"/>
                  <a:pt x="1339118" y="119437"/>
                  <a:pt x="1332118" y="114346"/>
                </a:cubicBezTo>
                <a:cubicBezTo>
                  <a:pt x="1329466" y="107929"/>
                  <a:pt x="1332171" y="103792"/>
                  <a:pt x="1336414" y="101896"/>
                </a:cubicBezTo>
                <a:close/>
                <a:moveTo>
                  <a:pt x="1268473" y="18139"/>
                </a:moveTo>
                <a:cubicBezTo>
                  <a:pt x="1280566" y="15061"/>
                  <a:pt x="1283429" y="25882"/>
                  <a:pt x="1297005" y="20578"/>
                </a:cubicBezTo>
                <a:cubicBezTo>
                  <a:pt x="1308039" y="36383"/>
                  <a:pt x="1308887" y="63856"/>
                  <a:pt x="1304644" y="79448"/>
                </a:cubicBezTo>
                <a:cubicBezTo>
                  <a:pt x="1313871" y="94087"/>
                  <a:pt x="1319388" y="114240"/>
                  <a:pt x="1329995" y="126758"/>
                </a:cubicBezTo>
                <a:cubicBezTo>
                  <a:pt x="1327874" y="133122"/>
                  <a:pt x="1318646" y="134820"/>
                  <a:pt x="1312175" y="138213"/>
                </a:cubicBezTo>
                <a:cubicBezTo>
                  <a:pt x="1315675" y="164201"/>
                  <a:pt x="1300825" y="177672"/>
                  <a:pt x="1291067" y="194644"/>
                </a:cubicBezTo>
                <a:cubicBezTo>
                  <a:pt x="1274731" y="186158"/>
                  <a:pt x="1263063" y="203236"/>
                  <a:pt x="1253836" y="210025"/>
                </a:cubicBezTo>
                <a:cubicBezTo>
                  <a:pt x="1260731" y="221587"/>
                  <a:pt x="1279399" y="215328"/>
                  <a:pt x="1288626" y="223284"/>
                </a:cubicBezTo>
                <a:cubicBezTo>
                  <a:pt x="1285763" y="235800"/>
                  <a:pt x="1288521" y="243756"/>
                  <a:pt x="1297855" y="249590"/>
                </a:cubicBezTo>
                <a:cubicBezTo>
                  <a:pt x="1312069" y="246832"/>
                  <a:pt x="1326283" y="243969"/>
                  <a:pt x="1340496" y="241210"/>
                </a:cubicBezTo>
                <a:cubicBezTo>
                  <a:pt x="1355347" y="239089"/>
                  <a:pt x="1358423" y="254576"/>
                  <a:pt x="1374547" y="250651"/>
                </a:cubicBezTo>
                <a:cubicBezTo>
                  <a:pt x="1376136" y="258394"/>
                  <a:pt x="1386109" y="253515"/>
                  <a:pt x="1385365" y="264653"/>
                </a:cubicBezTo>
                <a:cubicBezTo>
                  <a:pt x="1402974" y="263380"/>
                  <a:pt x="1416764" y="267940"/>
                  <a:pt x="1427900" y="276426"/>
                </a:cubicBezTo>
                <a:cubicBezTo>
                  <a:pt x="1443387" y="273350"/>
                  <a:pt x="1458875" y="270381"/>
                  <a:pt x="1474360" y="267304"/>
                </a:cubicBezTo>
                <a:cubicBezTo>
                  <a:pt x="1492395" y="265925"/>
                  <a:pt x="1480620" y="244606"/>
                  <a:pt x="1497697" y="242589"/>
                </a:cubicBezTo>
                <a:cubicBezTo>
                  <a:pt x="1499925" y="247681"/>
                  <a:pt x="1508093" y="243862"/>
                  <a:pt x="1514032" y="243438"/>
                </a:cubicBezTo>
                <a:cubicBezTo>
                  <a:pt x="1524746" y="260941"/>
                  <a:pt x="1542142" y="268260"/>
                  <a:pt x="1547869" y="293081"/>
                </a:cubicBezTo>
                <a:cubicBezTo>
                  <a:pt x="1553916" y="305703"/>
                  <a:pt x="1567917" y="306658"/>
                  <a:pt x="1570252" y="324903"/>
                </a:cubicBezTo>
                <a:cubicBezTo>
                  <a:pt x="1576192" y="332857"/>
                  <a:pt x="1584783" y="336676"/>
                  <a:pt x="1596557" y="335828"/>
                </a:cubicBezTo>
                <a:cubicBezTo>
                  <a:pt x="1598468" y="344949"/>
                  <a:pt x="1592103" y="348557"/>
                  <a:pt x="1597194" y="359800"/>
                </a:cubicBezTo>
                <a:cubicBezTo>
                  <a:pt x="1599846" y="365740"/>
                  <a:pt x="1606528" y="366271"/>
                  <a:pt x="1611089" y="369136"/>
                </a:cubicBezTo>
                <a:cubicBezTo>
                  <a:pt x="1622015" y="375924"/>
                  <a:pt x="1634001" y="381969"/>
                  <a:pt x="1643548" y="390881"/>
                </a:cubicBezTo>
                <a:cubicBezTo>
                  <a:pt x="1651291" y="389394"/>
                  <a:pt x="1659035" y="387910"/>
                  <a:pt x="1666778" y="386319"/>
                </a:cubicBezTo>
                <a:cubicBezTo>
                  <a:pt x="1683539" y="401487"/>
                  <a:pt x="1709102" y="403397"/>
                  <a:pt x="1728619" y="414429"/>
                </a:cubicBezTo>
                <a:cubicBezTo>
                  <a:pt x="1731482" y="428536"/>
                  <a:pt x="1740394" y="433628"/>
                  <a:pt x="1749515" y="438507"/>
                </a:cubicBezTo>
                <a:cubicBezTo>
                  <a:pt x="1751213" y="455902"/>
                  <a:pt x="1756410" y="468208"/>
                  <a:pt x="1764896" y="475739"/>
                </a:cubicBezTo>
                <a:cubicBezTo>
                  <a:pt x="1775927" y="470859"/>
                  <a:pt x="1774762" y="457813"/>
                  <a:pt x="1770412" y="442432"/>
                </a:cubicBezTo>
                <a:cubicBezTo>
                  <a:pt x="1778685" y="437870"/>
                  <a:pt x="1779746" y="428536"/>
                  <a:pt x="1782079" y="420050"/>
                </a:cubicBezTo>
                <a:cubicBezTo>
                  <a:pt x="1786747" y="419839"/>
                  <a:pt x="1788763" y="417822"/>
                  <a:pt x="1789080" y="414640"/>
                </a:cubicBezTo>
                <a:cubicBezTo>
                  <a:pt x="1805098" y="409125"/>
                  <a:pt x="1815280" y="412413"/>
                  <a:pt x="1828539" y="410927"/>
                </a:cubicBezTo>
                <a:cubicBezTo>
                  <a:pt x="1833736" y="433203"/>
                  <a:pt x="1847634" y="442538"/>
                  <a:pt x="1870227" y="438932"/>
                </a:cubicBezTo>
                <a:cubicBezTo>
                  <a:pt x="1878394" y="443069"/>
                  <a:pt x="1867893" y="458978"/>
                  <a:pt x="1879455" y="465343"/>
                </a:cubicBezTo>
                <a:cubicBezTo>
                  <a:pt x="1898231" y="472238"/>
                  <a:pt x="1891443" y="451129"/>
                  <a:pt x="1908202" y="447629"/>
                </a:cubicBezTo>
                <a:cubicBezTo>
                  <a:pt x="1913081" y="450388"/>
                  <a:pt x="1912232" y="461630"/>
                  <a:pt x="1922098" y="456963"/>
                </a:cubicBezTo>
                <a:cubicBezTo>
                  <a:pt x="1933021" y="454207"/>
                  <a:pt x="1925915" y="439461"/>
                  <a:pt x="1924537" y="428325"/>
                </a:cubicBezTo>
                <a:cubicBezTo>
                  <a:pt x="1938538" y="423126"/>
                  <a:pt x="1936842" y="407427"/>
                  <a:pt x="1951691" y="402867"/>
                </a:cubicBezTo>
                <a:cubicBezTo>
                  <a:pt x="1960918" y="410716"/>
                  <a:pt x="1960283" y="433522"/>
                  <a:pt x="1964633" y="448584"/>
                </a:cubicBezTo>
                <a:cubicBezTo>
                  <a:pt x="1980650" y="446145"/>
                  <a:pt x="2005046" y="447205"/>
                  <a:pt x="2014275" y="434794"/>
                </a:cubicBezTo>
                <a:cubicBezTo>
                  <a:pt x="2004728" y="418989"/>
                  <a:pt x="1988499" y="413050"/>
                  <a:pt x="1972588" y="406790"/>
                </a:cubicBezTo>
                <a:cubicBezTo>
                  <a:pt x="1983089" y="392577"/>
                  <a:pt x="1987015" y="373802"/>
                  <a:pt x="1981285" y="348768"/>
                </a:cubicBezTo>
                <a:cubicBezTo>
                  <a:pt x="1990832" y="342830"/>
                  <a:pt x="1991045" y="330631"/>
                  <a:pt x="1996136" y="321719"/>
                </a:cubicBezTo>
                <a:cubicBezTo>
                  <a:pt x="2007804" y="319387"/>
                  <a:pt x="2019366" y="317159"/>
                  <a:pt x="2031034" y="314826"/>
                </a:cubicBezTo>
                <a:cubicBezTo>
                  <a:pt x="2054051" y="298915"/>
                  <a:pt x="2057764" y="270062"/>
                  <a:pt x="2079192" y="253090"/>
                </a:cubicBezTo>
                <a:cubicBezTo>
                  <a:pt x="2104224" y="252031"/>
                  <a:pt x="2111013" y="238559"/>
                  <a:pt x="2122576" y="228481"/>
                </a:cubicBezTo>
                <a:cubicBezTo>
                  <a:pt x="2127773" y="227421"/>
                  <a:pt x="2132864" y="226466"/>
                  <a:pt x="2138062" y="225406"/>
                </a:cubicBezTo>
                <a:cubicBezTo>
                  <a:pt x="2141164" y="224531"/>
                  <a:pt x="2143411" y="224935"/>
                  <a:pt x="2145213" y="226007"/>
                </a:cubicBezTo>
                <a:lnTo>
                  <a:pt x="2148957" y="229862"/>
                </a:lnTo>
                <a:lnTo>
                  <a:pt x="2148957" y="780312"/>
                </a:lnTo>
                <a:lnTo>
                  <a:pt x="2147185" y="783352"/>
                </a:lnTo>
                <a:cubicBezTo>
                  <a:pt x="2133608" y="780169"/>
                  <a:pt x="2122576" y="773063"/>
                  <a:pt x="2108574" y="770835"/>
                </a:cubicBezTo>
                <a:cubicBezTo>
                  <a:pt x="2107726" y="761395"/>
                  <a:pt x="2097118" y="760439"/>
                  <a:pt x="2092345" y="749938"/>
                </a:cubicBezTo>
                <a:cubicBezTo>
                  <a:pt x="2081631" y="726071"/>
                  <a:pt x="2083222" y="687462"/>
                  <a:pt x="2079509" y="664019"/>
                </a:cubicBezTo>
                <a:cubicBezTo>
                  <a:pt x="2091284" y="657337"/>
                  <a:pt x="2090436" y="642169"/>
                  <a:pt x="2097436" y="632303"/>
                </a:cubicBezTo>
                <a:cubicBezTo>
                  <a:pt x="2086935" y="607906"/>
                  <a:pt x="2063705" y="602391"/>
                  <a:pt x="2060416" y="567175"/>
                </a:cubicBezTo>
                <a:cubicBezTo>
                  <a:pt x="2051825" y="554976"/>
                  <a:pt x="2028382" y="564840"/>
                  <a:pt x="2030397" y="536943"/>
                </a:cubicBezTo>
                <a:cubicBezTo>
                  <a:pt x="1995923" y="517850"/>
                  <a:pt x="1950208" y="517426"/>
                  <a:pt x="1908839" y="532700"/>
                </a:cubicBezTo>
                <a:cubicBezTo>
                  <a:pt x="1900246" y="535883"/>
                  <a:pt x="1895366" y="544899"/>
                  <a:pt x="1887836" y="548929"/>
                </a:cubicBezTo>
                <a:cubicBezTo>
                  <a:pt x="1882320" y="551899"/>
                  <a:pt x="1874258" y="550309"/>
                  <a:pt x="1868530" y="552748"/>
                </a:cubicBezTo>
                <a:cubicBezTo>
                  <a:pt x="1860361" y="556037"/>
                  <a:pt x="1847209" y="567492"/>
                  <a:pt x="1832041" y="571946"/>
                </a:cubicBezTo>
                <a:cubicBezTo>
                  <a:pt x="1832465" y="588071"/>
                  <a:pt x="1850286" y="578206"/>
                  <a:pt x="1852088" y="592101"/>
                </a:cubicBezTo>
                <a:cubicBezTo>
                  <a:pt x="1835116" y="598678"/>
                  <a:pt x="1838724" y="619043"/>
                  <a:pt x="1822494" y="626045"/>
                </a:cubicBezTo>
                <a:cubicBezTo>
                  <a:pt x="1825359" y="647684"/>
                  <a:pt x="1825146" y="662747"/>
                  <a:pt x="1840103" y="674839"/>
                </a:cubicBezTo>
                <a:cubicBezTo>
                  <a:pt x="1855801" y="668579"/>
                  <a:pt x="1867469" y="659563"/>
                  <a:pt x="1874999" y="647896"/>
                </a:cubicBezTo>
                <a:cubicBezTo>
                  <a:pt x="1883061" y="647472"/>
                  <a:pt x="1885184" y="643865"/>
                  <a:pt x="1889745" y="641002"/>
                </a:cubicBezTo>
                <a:cubicBezTo>
                  <a:pt x="1891760" y="639728"/>
                  <a:pt x="1901624" y="630605"/>
                  <a:pt x="1899822" y="631031"/>
                </a:cubicBezTo>
                <a:cubicBezTo>
                  <a:pt x="1909793" y="629121"/>
                  <a:pt x="1916051" y="642273"/>
                  <a:pt x="1930053" y="641213"/>
                </a:cubicBezTo>
                <a:cubicBezTo>
                  <a:pt x="1933341" y="654685"/>
                  <a:pt x="1919446" y="656487"/>
                  <a:pt x="1919127" y="667519"/>
                </a:cubicBezTo>
                <a:cubicBezTo>
                  <a:pt x="1929628" y="676854"/>
                  <a:pt x="1940977" y="669959"/>
                  <a:pt x="1954767" y="664549"/>
                </a:cubicBezTo>
                <a:cubicBezTo>
                  <a:pt x="1973649" y="661473"/>
                  <a:pt x="1981817" y="674309"/>
                  <a:pt x="2000379" y="671657"/>
                </a:cubicBezTo>
                <a:cubicBezTo>
                  <a:pt x="2005152" y="677809"/>
                  <a:pt x="2011941" y="681097"/>
                  <a:pt x="2015760" y="688734"/>
                </a:cubicBezTo>
                <a:cubicBezTo>
                  <a:pt x="2030185" y="683960"/>
                  <a:pt x="2040687" y="685021"/>
                  <a:pt x="2048219" y="690431"/>
                </a:cubicBezTo>
                <a:cubicBezTo>
                  <a:pt x="2048537" y="720026"/>
                  <a:pt x="2064130" y="726708"/>
                  <a:pt x="2074418" y="741558"/>
                </a:cubicBezTo>
                <a:cubicBezTo>
                  <a:pt x="2070069" y="746438"/>
                  <a:pt x="2064024" y="750257"/>
                  <a:pt x="2061159" y="756198"/>
                </a:cubicBezTo>
                <a:cubicBezTo>
                  <a:pt x="2063174" y="769879"/>
                  <a:pt x="2076751" y="766380"/>
                  <a:pt x="2081207" y="776350"/>
                </a:cubicBezTo>
                <a:cubicBezTo>
                  <a:pt x="2082055" y="800111"/>
                  <a:pt x="2097331" y="802445"/>
                  <a:pt x="2105074" y="815916"/>
                </a:cubicBezTo>
                <a:cubicBezTo>
                  <a:pt x="2109104" y="836600"/>
                  <a:pt x="2113242" y="857285"/>
                  <a:pt x="2117272" y="877863"/>
                </a:cubicBezTo>
                <a:cubicBezTo>
                  <a:pt x="2110484" y="888894"/>
                  <a:pt x="2106559" y="902047"/>
                  <a:pt x="2100194" y="913398"/>
                </a:cubicBezTo>
                <a:cubicBezTo>
                  <a:pt x="2077177" y="920293"/>
                  <a:pt x="2071979" y="939280"/>
                  <a:pt x="2050552" y="947236"/>
                </a:cubicBezTo>
                <a:cubicBezTo>
                  <a:pt x="2039838" y="957948"/>
                  <a:pt x="2031034" y="970040"/>
                  <a:pt x="2021063" y="981178"/>
                </a:cubicBezTo>
                <a:cubicBezTo>
                  <a:pt x="2026474" y="991892"/>
                  <a:pt x="2016927" y="993270"/>
                  <a:pt x="2022018" y="1004621"/>
                </a:cubicBezTo>
                <a:cubicBezTo>
                  <a:pt x="2013001" y="1006425"/>
                  <a:pt x="2003985" y="1008121"/>
                  <a:pt x="1994864" y="1009925"/>
                </a:cubicBezTo>
                <a:cubicBezTo>
                  <a:pt x="1987015" y="1004938"/>
                  <a:pt x="1982029" y="995604"/>
                  <a:pt x="1981073" y="980436"/>
                </a:cubicBezTo>
                <a:cubicBezTo>
                  <a:pt x="1965481" y="980011"/>
                  <a:pt x="1969193" y="992635"/>
                  <a:pt x="1960070" y="996559"/>
                </a:cubicBezTo>
                <a:cubicBezTo>
                  <a:pt x="1947024" y="996772"/>
                  <a:pt x="1942568" y="1002712"/>
                  <a:pt x="1933764" y="1005788"/>
                </a:cubicBezTo>
                <a:cubicBezTo>
                  <a:pt x="1928356" y="1012153"/>
                  <a:pt x="1936842" y="1027957"/>
                  <a:pt x="1931325" y="1034427"/>
                </a:cubicBezTo>
                <a:cubicBezTo>
                  <a:pt x="1923476" y="1021062"/>
                  <a:pt x="1902048" y="1027957"/>
                  <a:pt x="1888791" y="1022654"/>
                </a:cubicBezTo>
                <a:cubicBezTo>
                  <a:pt x="1886032" y="1011833"/>
                  <a:pt x="1898653" y="1011409"/>
                  <a:pt x="1896640" y="1001015"/>
                </a:cubicBezTo>
                <a:cubicBezTo>
                  <a:pt x="1890063" y="967495"/>
                  <a:pt x="1883487" y="933870"/>
                  <a:pt x="1876803" y="900350"/>
                </a:cubicBezTo>
                <a:cubicBezTo>
                  <a:pt x="1870227" y="886879"/>
                  <a:pt x="1856119" y="884545"/>
                  <a:pt x="1847421" y="873938"/>
                </a:cubicBezTo>
                <a:cubicBezTo>
                  <a:pt x="1837768" y="883167"/>
                  <a:pt x="1839253" y="899819"/>
                  <a:pt x="1825676" y="906397"/>
                </a:cubicBezTo>
                <a:cubicBezTo>
                  <a:pt x="1836072" y="917746"/>
                  <a:pt x="1817932" y="919126"/>
                  <a:pt x="1817932" y="928036"/>
                </a:cubicBezTo>
                <a:cubicBezTo>
                  <a:pt x="1817932" y="933127"/>
                  <a:pt x="1826737" y="932809"/>
                  <a:pt x="1828752" y="942037"/>
                </a:cubicBezTo>
                <a:cubicBezTo>
                  <a:pt x="1830980" y="952220"/>
                  <a:pt x="1825465" y="950948"/>
                  <a:pt x="1820903" y="963676"/>
                </a:cubicBezTo>
                <a:cubicBezTo>
                  <a:pt x="1829071" y="971420"/>
                  <a:pt x="1844344" y="968768"/>
                  <a:pt x="1845617" y="987012"/>
                </a:cubicBezTo>
                <a:cubicBezTo>
                  <a:pt x="1855907" y="998363"/>
                  <a:pt x="1879455" y="989983"/>
                  <a:pt x="1882744" y="1011940"/>
                </a:cubicBezTo>
                <a:cubicBezTo>
                  <a:pt x="1858453" y="1016500"/>
                  <a:pt x="1830449" y="1026366"/>
                  <a:pt x="1818464" y="1012470"/>
                </a:cubicBezTo>
                <a:cubicBezTo>
                  <a:pt x="1810402" y="1025942"/>
                  <a:pt x="1817403" y="1064234"/>
                  <a:pt x="1827480" y="1079084"/>
                </a:cubicBezTo>
                <a:cubicBezTo>
                  <a:pt x="1829600" y="1094996"/>
                  <a:pt x="1816766" y="1101041"/>
                  <a:pt x="1823448" y="1120028"/>
                </a:cubicBezTo>
                <a:cubicBezTo>
                  <a:pt x="1827374" y="1132651"/>
                  <a:pt x="1846996" y="1121726"/>
                  <a:pt x="1859833" y="1120983"/>
                </a:cubicBezTo>
                <a:cubicBezTo>
                  <a:pt x="1871925" y="1126286"/>
                  <a:pt x="1885926" y="1128727"/>
                  <a:pt x="1895366" y="1138061"/>
                </a:cubicBezTo>
                <a:cubicBezTo>
                  <a:pt x="1902791" y="1131803"/>
                  <a:pt x="1916156" y="1129682"/>
                  <a:pt x="1920187" y="1121196"/>
                </a:cubicBezTo>
                <a:cubicBezTo>
                  <a:pt x="1910323" y="1080887"/>
                  <a:pt x="1937159" y="1065295"/>
                  <a:pt x="1948297" y="1039200"/>
                </a:cubicBezTo>
                <a:cubicBezTo>
                  <a:pt x="1969299" y="1041428"/>
                  <a:pt x="1984150" y="1052566"/>
                  <a:pt x="2003985" y="1056385"/>
                </a:cubicBezTo>
                <a:cubicBezTo>
                  <a:pt x="2017881" y="1054474"/>
                  <a:pt x="2008017" y="1036761"/>
                  <a:pt x="2024139" y="1036337"/>
                </a:cubicBezTo>
                <a:cubicBezTo>
                  <a:pt x="2024776" y="1026577"/>
                  <a:pt x="2026367" y="1017561"/>
                  <a:pt x="2022018" y="1004621"/>
                </a:cubicBezTo>
                <a:cubicBezTo>
                  <a:pt x="2034640" y="1004090"/>
                  <a:pt x="2034323" y="994968"/>
                  <a:pt x="2048325" y="995392"/>
                </a:cubicBezTo>
                <a:cubicBezTo>
                  <a:pt x="2054371" y="1003030"/>
                  <a:pt x="2061478" y="1009288"/>
                  <a:pt x="2062220" y="1024880"/>
                </a:cubicBezTo>
                <a:cubicBezTo>
                  <a:pt x="2071447" y="1034533"/>
                  <a:pt x="2086404" y="1035594"/>
                  <a:pt x="2097753" y="1041958"/>
                </a:cubicBezTo>
                <a:cubicBezTo>
                  <a:pt x="2101361" y="1053309"/>
                  <a:pt x="2107832" y="1060415"/>
                  <a:pt x="2114725" y="1066779"/>
                </a:cubicBezTo>
                <a:cubicBezTo>
                  <a:pt x="2122470" y="1114514"/>
                  <a:pt x="2103483" y="1144319"/>
                  <a:pt x="2083435" y="1173490"/>
                </a:cubicBezTo>
                <a:cubicBezTo>
                  <a:pt x="2094784" y="1204993"/>
                  <a:pt x="2106876" y="1235437"/>
                  <a:pt x="2111756" y="1276594"/>
                </a:cubicBezTo>
                <a:cubicBezTo>
                  <a:pt x="2102315" y="1291549"/>
                  <a:pt x="2095951" y="1308627"/>
                  <a:pt x="2084495" y="1322204"/>
                </a:cubicBezTo>
                <a:cubicBezTo>
                  <a:pt x="2087147" y="1336313"/>
                  <a:pt x="2092662" y="1352329"/>
                  <a:pt x="2083646" y="1358587"/>
                </a:cubicBezTo>
                <a:cubicBezTo>
                  <a:pt x="2068371" y="1362937"/>
                  <a:pt x="2071554" y="1339919"/>
                  <a:pt x="2062857" y="1334509"/>
                </a:cubicBezTo>
                <a:cubicBezTo>
                  <a:pt x="2048430" y="1343843"/>
                  <a:pt x="2031882" y="1351799"/>
                  <a:pt x="2020215" y="1363043"/>
                </a:cubicBezTo>
                <a:cubicBezTo>
                  <a:pt x="2022761" y="1375983"/>
                  <a:pt x="2025306" y="1388819"/>
                  <a:pt x="2027852" y="1401760"/>
                </a:cubicBezTo>
                <a:cubicBezTo>
                  <a:pt x="2038672" y="1407382"/>
                  <a:pt x="2059461" y="1398048"/>
                  <a:pt x="2075053" y="1396561"/>
                </a:cubicBezTo>
                <a:cubicBezTo>
                  <a:pt x="2080464" y="1400274"/>
                  <a:pt x="2082161" y="1409397"/>
                  <a:pt x="2083541" y="1419050"/>
                </a:cubicBezTo>
                <a:cubicBezTo>
                  <a:pt x="2103057" y="1433475"/>
                  <a:pt x="2108680" y="1468373"/>
                  <a:pt x="2128197" y="1482693"/>
                </a:cubicBezTo>
                <a:cubicBezTo>
                  <a:pt x="2134031" y="1494468"/>
                  <a:pt x="2116423" y="1490543"/>
                  <a:pt x="2119605" y="1500513"/>
                </a:cubicBezTo>
                <a:cubicBezTo>
                  <a:pt x="2121091" y="1508258"/>
                  <a:pt x="2122681" y="1516001"/>
                  <a:pt x="2124166" y="1523743"/>
                </a:cubicBezTo>
                <a:cubicBezTo>
                  <a:pt x="2128143" y="1532866"/>
                  <a:pt x="2134932" y="1537772"/>
                  <a:pt x="2142543" y="1541445"/>
                </a:cubicBezTo>
                <a:lnTo>
                  <a:pt x="2148957" y="1544280"/>
                </a:lnTo>
                <a:lnTo>
                  <a:pt x="2148957" y="2878208"/>
                </a:lnTo>
                <a:lnTo>
                  <a:pt x="2137107" y="2880528"/>
                </a:lnTo>
                <a:cubicBezTo>
                  <a:pt x="2120559" y="2880635"/>
                  <a:pt x="2133501" y="2900470"/>
                  <a:pt x="2116848" y="2900576"/>
                </a:cubicBezTo>
                <a:cubicBezTo>
                  <a:pt x="2103483" y="2894636"/>
                  <a:pt x="2110695" y="2869073"/>
                  <a:pt x="2102315" y="2847116"/>
                </a:cubicBezTo>
                <a:cubicBezTo>
                  <a:pt x="2100511" y="2831416"/>
                  <a:pt x="2082374" y="2840115"/>
                  <a:pt x="2078342" y="2827704"/>
                </a:cubicBezTo>
                <a:cubicBezTo>
                  <a:pt x="2076327" y="2817415"/>
                  <a:pt x="2072508" y="2805854"/>
                  <a:pt x="2076857" y="2799807"/>
                </a:cubicBezTo>
                <a:cubicBezTo>
                  <a:pt x="2069645" y="2782199"/>
                  <a:pt x="2052991" y="2778592"/>
                  <a:pt x="2042172" y="2766395"/>
                </a:cubicBezTo>
                <a:cubicBezTo>
                  <a:pt x="2042702" y="2756635"/>
                  <a:pt x="2044187" y="2747619"/>
                  <a:pt x="2039944" y="2734572"/>
                </a:cubicBezTo>
                <a:cubicBezTo>
                  <a:pt x="2034853" y="2727253"/>
                  <a:pt x="2026154" y="2725025"/>
                  <a:pt x="2014380" y="2727571"/>
                </a:cubicBezTo>
                <a:cubicBezTo>
                  <a:pt x="2008971" y="2720570"/>
                  <a:pt x="2002076" y="2715903"/>
                  <a:pt x="1995075" y="2711236"/>
                </a:cubicBezTo>
                <a:cubicBezTo>
                  <a:pt x="1969617" y="2706356"/>
                  <a:pt x="1956359" y="2732451"/>
                  <a:pt x="1938538" y="2730436"/>
                </a:cubicBezTo>
                <a:cubicBezTo>
                  <a:pt x="1929097" y="2722480"/>
                  <a:pt x="1927189" y="2697870"/>
                  <a:pt x="1934719" y="2690975"/>
                </a:cubicBezTo>
                <a:cubicBezTo>
                  <a:pt x="1939916" y="2689914"/>
                  <a:pt x="1945009" y="2688960"/>
                  <a:pt x="1950208" y="2687899"/>
                </a:cubicBezTo>
                <a:cubicBezTo>
                  <a:pt x="1964844" y="2684399"/>
                  <a:pt x="1965906" y="2701265"/>
                  <a:pt x="1974073" y="2707312"/>
                </a:cubicBezTo>
                <a:cubicBezTo>
                  <a:pt x="1998788" y="2678989"/>
                  <a:pt x="1956888" y="2641969"/>
                  <a:pt x="1948085" y="2615876"/>
                </a:cubicBezTo>
                <a:cubicBezTo>
                  <a:pt x="1942039" y="2604419"/>
                  <a:pt x="1956677" y="2602828"/>
                  <a:pt x="1960496" y="2597313"/>
                </a:cubicBezTo>
                <a:cubicBezTo>
                  <a:pt x="1963996" y="2592221"/>
                  <a:pt x="1961237" y="2577583"/>
                  <a:pt x="1973012" y="2578750"/>
                </a:cubicBezTo>
                <a:cubicBezTo>
                  <a:pt x="1977361" y="2564854"/>
                  <a:pt x="1988606" y="2555626"/>
                  <a:pt x="1998681" y="2545549"/>
                </a:cubicBezTo>
                <a:cubicBezTo>
                  <a:pt x="2003774" y="2534411"/>
                  <a:pt x="2000485" y="2517652"/>
                  <a:pt x="2016608" y="2513940"/>
                </a:cubicBezTo>
                <a:cubicBezTo>
                  <a:pt x="2014912" y="2495588"/>
                  <a:pt x="2016820" y="2487103"/>
                  <a:pt x="2008228" y="2471298"/>
                </a:cubicBezTo>
                <a:cubicBezTo>
                  <a:pt x="1989984" y="2461645"/>
                  <a:pt x="1976194" y="2445628"/>
                  <a:pt x="1954131" y="2441702"/>
                </a:cubicBezTo>
                <a:cubicBezTo>
                  <a:pt x="1947556" y="2428125"/>
                  <a:pt x="1930901" y="2429505"/>
                  <a:pt x="1921672" y="2419959"/>
                </a:cubicBezTo>
                <a:cubicBezTo>
                  <a:pt x="1914036" y="2426004"/>
                  <a:pt x="1911384" y="2435444"/>
                  <a:pt x="1901518" y="2440006"/>
                </a:cubicBezTo>
                <a:cubicBezTo>
                  <a:pt x="1913610" y="2451992"/>
                  <a:pt x="1919657" y="2473101"/>
                  <a:pt x="1930795" y="2486573"/>
                </a:cubicBezTo>
                <a:cubicBezTo>
                  <a:pt x="1946917" y="2475116"/>
                  <a:pt x="1969617" y="2468434"/>
                  <a:pt x="1988923" y="2475116"/>
                </a:cubicBezTo>
                <a:cubicBezTo>
                  <a:pt x="1989347" y="2489966"/>
                  <a:pt x="1976514" y="2495907"/>
                  <a:pt x="1984891" y="2516166"/>
                </a:cubicBezTo>
                <a:cubicBezTo>
                  <a:pt x="1978633" y="2524228"/>
                  <a:pt x="1967284" y="2529001"/>
                  <a:pt x="1965481" y="2540033"/>
                </a:cubicBezTo>
                <a:cubicBezTo>
                  <a:pt x="1956783" y="2543109"/>
                  <a:pt x="1950524" y="2542367"/>
                  <a:pt x="1945326" y="2540033"/>
                </a:cubicBezTo>
                <a:cubicBezTo>
                  <a:pt x="1931008" y="2554990"/>
                  <a:pt x="1924961" y="2575568"/>
                  <a:pt x="1924961" y="2600283"/>
                </a:cubicBezTo>
                <a:cubicBezTo>
                  <a:pt x="1909367" y="2606647"/>
                  <a:pt x="1897064" y="2615133"/>
                  <a:pt x="1890063" y="2627225"/>
                </a:cubicBezTo>
                <a:cubicBezTo>
                  <a:pt x="1873303" y="2627225"/>
                  <a:pt x="1858770" y="2638894"/>
                  <a:pt x="1851345" y="2634863"/>
                </a:cubicBezTo>
                <a:cubicBezTo>
                  <a:pt x="1832784" y="2637515"/>
                  <a:pt x="1827797" y="2619906"/>
                  <a:pt x="1805733" y="2627756"/>
                </a:cubicBezTo>
                <a:cubicBezTo>
                  <a:pt x="1759168" y="2597950"/>
                  <a:pt x="1683113" y="2566764"/>
                  <a:pt x="1696266" y="2480313"/>
                </a:cubicBezTo>
                <a:cubicBezTo>
                  <a:pt x="1691917" y="2458357"/>
                  <a:pt x="1687675" y="2436398"/>
                  <a:pt x="1683326" y="2414442"/>
                </a:cubicBezTo>
                <a:cubicBezTo>
                  <a:pt x="1695525" y="2397576"/>
                  <a:pt x="1727558" y="2398744"/>
                  <a:pt x="1742196" y="2406912"/>
                </a:cubicBezTo>
                <a:cubicBezTo>
                  <a:pt x="1767548" y="2395881"/>
                  <a:pt x="1769139" y="2368936"/>
                  <a:pt x="1774123" y="2344328"/>
                </a:cubicBezTo>
                <a:cubicBezTo>
                  <a:pt x="1768397" y="2327780"/>
                  <a:pt x="1742303" y="2341676"/>
                  <a:pt x="1728513" y="2337220"/>
                </a:cubicBezTo>
                <a:cubicBezTo>
                  <a:pt x="1720770" y="2342100"/>
                  <a:pt x="1725543" y="2355466"/>
                  <a:pt x="1721405" y="2362678"/>
                </a:cubicBezTo>
                <a:cubicBezTo>
                  <a:pt x="1709313" y="2367451"/>
                  <a:pt x="1702844" y="2363632"/>
                  <a:pt x="1693508" y="2364163"/>
                </a:cubicBezTo>
                <a:cubicBezTo>
                  <a:pt x="1692023" y="2358117"/>
                  <a:pt x="1692447" y="2348995"/>
                  <a:pt x="1686613" y="2349420"/>
                </a:cubicBezTo>
                <a:cubicBezTo>
                  <a:pt x="1683220" y="2335948"/>
                  <a:pt x="1697221" y="2334144"/>
                  <a:pt x="1697540" y="2323113"/>
                </a:cubicBezTo>
                <a:cubicBezTo>
                  <a:pt x="1689159" y="2287155"/>
                  <a:pt x="1695312" y="2261167"/>
                  <a:pt x="1732651" y="2255863"/>
                </a:cubicBezTo>
                <a:cubicBezTo>
                  <a:pt x="1736999" y="2249816"/>
                  <a:pt x="1733180" y="2238254"/>
                  <a:pt x="1731165" y="2227966"/>
                </a:cubicBezTo>
                <a:cubicBezTo>
                  <a:pt x="1726285" y="2220222"/>
                  <a:pt x="1712919" y="2225102"/>
                  <a:pt x="1705707" y="2220965"/>
                </a:cubicBezTo>
                <a:cubicBezTo>
                  <a:pt x="1700722" y="2216616"/>
                  <a:pt x="1699131" y="2207493"/>
                  <a:pt x="1694145" y="2203143"/>
                </a:cubicBezTo>
                <a:cubicBezTo>
                  <a:pt x="1673354" y="2184158"/>
                  <a:pt x="1645350" y="2175672"/>
                  <a:pt x="1618409" y="2165806"/>
                </a:cubicBezTo>
                <a:cubicBezTo>
                  <a:pt x="1616393" y="2153714"/>
                  <a:pt x="1610028" y="2148199"/>
                  <a:pt x="1605363" y="2140243"/>
                </a:cubicBezTo>
                <a:cubicBezTo>
                  <a:pt x="1593482" y="2147880"/>
                  <a:pt x="1595497" y="2164958"/>
                  <a:pt x="1588283" y="2175778"/>
                </a:cubicBezTo>
                <a:cubicBezTo>
                  <a:pt x="1565691" y="2184051"/>
                  <a:pt x="1542566" y="2192112"/>
                  <a:pt x="1530156" y="2207282"/>
                </a:cubicBezTo>
                <a:cubicBezTo>
                  <a:pt x="1508199" y="2211629"/>
                  <a:pt x="1486241" y="2215872"/>
                  <a:pt x="1464285" y="2220222"/>
                </a:cubicBezTo>
                <a:cubicBezTo>
                  <a:pt x="1452510" y="2224465"/>
                  <a:pt x="1451449" y="2212585"/>
                  <a:pt x="1445722" y="2207812"/>
                </a:cubicBezTo>
                <a:cubicBezTo>
                  <a:pt x="1432780" y="2212055"/>
                  <a:pt x="1423765" y="2210569"/>
                  <a:pt x="1414005" y="2210038"/>
                </a:cubicBezTo>
                <a:cubicBezTo>
                  <a:pt x="1405943" y="2178641"/>
                  <a:pt x="1405096" y="2136531"/>
                  <a:pt x="1387913" y="2118604"/>
                </a:cubicBezTo>
                <a:cubicBezTo>
                  <a:pt x="1377623" y="2137379"/>
                  <a:pt x="1377727" y="2163260"/>
                  <a:pt x="1354499" y="2173444"/>
                </a:cubicBezTo>
                <a:cubicBezTo>
                  <a:pt x="1362772" y="2195718"/>
                  <a:pt x="1350680" y="2204523"/>
                  <a:pt x="1342724" y="2215979"/>
                </a:cubicBezTo>
                <a:cubicBezTo>
                  <a:pt x="1348345" y="2231042"/>
                  <a:pt x="1361500" y="2234755"/>
                  <a:pt x="1365848" y="2251620"/>
                </a:cubicBezTo>
                <a:cubicBezTo>
                  <a:pt x="1360544" y="2260000"/>
                  <a:pt x="1350361" y="2253423"/>
                  <a:pt x="1348028" y="2243028"/>
                </a:cubicBezTo>
                <a:cubicBezTo>
                  <a:pt x="1334451" y="2246634"/>
                  <a:pt x="1324267" y="2244937"/>
                  <a:pt x="1318646" y="2236770"/>
                </a:cubicBezTo>
                <a:cubicBezTo>
                  <a:pt x="1308463" y="2208660"/>
                  <a:pt x="1344527" y="2211525"/>
                  <a:pt x="1331905" y="2181824"/>
                </a:cubicBezTo>
                <a:cubicBezTo>
                  <a:pt x="1338588" y="2177261"/>
                  <a:pt x="1344846" y="2172594"/>
                  <a:pt x="1353649" y="2169519"/>
                </a:cubicBezTo>
                <a:cubicBezTo>
                  <a:pt x="1346437" y="2153396"/>
                  <a:pt x="1358211" y="2150108"/>
                  <a:pt x="1359909" y="2140137"/>
                </a:cubicBezTo>
                <a:cubicBezTo>
                  <a:pt x="1342300" y="2136318"/>
                  <a:pt x="1314614" y="2147562"/>
                  <a:pt x="1299551" y="2139924"/>
                </a:cubicBezTo>
                <a:cubicBezTo>
                  <a:pt x="1265078" y="2158276"/>
                  <a:pt x="1272291" y="2204630"/>
                  <a:pt x="1244287" y="2227223"/>
                </a:cubicBezTo>
                <a:cubicBezTo>
                  <a:pt x="1222331" y="2231571"/>
                  <a:pt x="1200374" y="2235920"/>
                  <a:pt x="1178416" y="2240163"/>
                </a:cubicBezTo>
                <a:cubicBezTo>
                  <a:pt x="1172052" y="2231147"/>
                  <a:pt x="1165158" y="2223086"/>
                  <a:pt x="1157625" y="2216085"/>
                </a:cubicBezTo>
                <a:cubicBezTo>
                  <a:pt x="1143837" y="2214918"/>
                  <a:pt x="1131851" y="2210993"/>
                  <a:pt x="1125909" y="2198159"/>
                </a:cubicBezTo>
                <a:cubicBezTo>
                  <a:pt x="1107241" y="2195931"/>
                  <a:pt x="1091967" y="2188718"/>
                  <a:pt x="1074890" y="2184051"/>
                </a:cubicBezTo>
                <a:cubicBezTo>
                  <a:pt x="1069691" y="2158487"/>
                  <a:pt x="1069267" y="2125710"/>
                  <a:pt x="1037870" y="2139076"/>
                </a:cubicBezTo>
                <a:cubicBezTo>
                  <a:pt x="1043490" y="2121574"/>
                  <a:pt x="1048478" y="2103541"/>
                  <a:pt x="1055795" y="2087312"/>
                </a:cubicBezTo>
                <a:cubicBezTo>
                  <a:pt x="1051765" y="2060263"/>
                  <a:pt x="1042005" y="2049444"/>
                  <a:pt x="1043596" y="2025260"/>
                </a:cubicBezTo>
                <a:cubicBezTo>
                  <a:pt x="1032778" y="2027275"/>
                  <a:pt x="1033521" y="2020274"/>
                  <a:pt x="1028111" y="2028336"/>
                </a:cubicBezTo>
                <a:cubicBezTo>
                  <a:pt x="1025139" y="2032684"/>
                  <a:pt x="1029915" y="2039898"/>
                  <a:pt x="1027263" y="2044671"/>
                </a:cubicBezTo>
                <a:cubicBezTo>
                  <a:pt x="1022170" y="2053475"/>
                  <a:pt x="1008593" y="2060900"/>
                  <a:pt x="1012412" y="2071719"/>
                </a:cubicBezTo>
                <a:cubicBezTo>
                  <a:pt x="1002972" y="2074159"/>
                  <a:pt x="999259" y="2068006"/>
                  <a:pt x="991621" y="2067795"/>
                </a:cubicBezTo>
                <a:cubicBezTo>
                  <a:pt x="979105" y="2068325"/>
                  <a:pt x="982605" y="2079674"/>
                  <a:pt x="979105" y="2086358"/>
                </a:cubicBezTo>
                <a:cubicBezTo>
                  <a:pt x="955345" y="2086039"/>
                  <a:pt x="953117" y="2100252"/>
                  <a:pt x="943463" y="2109482"/>
                </a:cubicBezTo>
                <a:cubicBezTo>
                  <a:pt x="930311" y="2112345"/>
                  <a:pt x="916627" y="2116059"/>
                  <a:pt x="911004" y="2107784"/>
                </a:cubicBezTo>
                <a:cubicBezTo>
                  <a:pt x="903474" y="2112557"/>
                  <a:pt x="899018" y="2126666"/>
                  <a:pt x="889261" y="2120089"/>
                </a:cubicBezTo>
                <a:cubicBezTo>
                  <a:pt x="880349" y="2114361"/>
                  <a:pt x="885337" y="2106086"/>
                  <a:pt x="884698" y="2096859"/>
                </a:cubicBezTo>
                <a:cubicBezTo>
                  <a:pt x="866880" y="2092510"/>
                  <a:pt x="862105" y="2086463"/>
                  <a:pt x="849906" y="2063445"/>
                </a:cubicBezTo>
                <a:cubicBezTo>
                  <a:pt x="844709" y="2053475"/>
                  <a:pt x="836860" y="2040852"/>
                  <a:pt x="836860" y="2037883"/>
                </a:cubicBezTo>
                <a:cubicBezTo>
                  <a:pt x="836966" y="2028229"/>
                  <a:pt x="838664" y="2034275"/>
                  <a:pt x="843118" y="2028653"/>
                </a:cubicBezTo>
                <a:cubicBezTo>
                  <a:pt x="858499" y="2008712"/>
                  <a:pt x="824344" y="2012001"/>
                  <a:pt x="819251" y="1989088"/>
                </a:cubicBezTo>
                <a:cubicBezTo>
                  <a:pt x="818827" y="1970844"/>
                  <a:pt x="836118" y="1964584"/>
                  <a:pt x="839512" y="1948886"/>
                </a:cubicBezTo>
                <a:cubicBezTo>
                  <a:pt x="831875" y="1930005"/>
                  <a:pt x="817130" y="1919187"/>
                  <a:pt x="821161" y="1896168"/>
                </a:cubicBezTo>
                <a:cubicBezTo>
                  <a:pt x="809176" y="1885667"/>
                  <a:pt x="792945" y="1881424"/>
                  <a:pt x="783294" y="1867423"/>
                </a:cubicBezTo>
                <a:cubicBezTo>
                  <a:pt x="794855" y="1857239"/>
                  <a:pt x="808326" y="1848434"/>
                  <a:pt x="812887" y="1833479"/>
                </a:cubicBezTo>
                <a:cubicBezTo>
                  <a:pt x="800901" y="1786276"/>
                  <a:pt x="798462" y="1724754"/>
                  <a:pt x="776927" y="1691658"/>
                </a:cubicBezTo>
                <a:cubicBezTo>
                  <a:pt x="761761" y="1687627"/>
                  <a:pt x="709148" y="1706297"/>
                  <a:pt x="696419" y="1691446"/>
                </a:cubicBezTo>
                <a:cubicBezTo>
                  <a:pt x="693554" y="1688051"/>
                  <a:pt x="691221" y="1682006"/>
                  <a:pt x="686343" y="1681369"/>
                </a:cubicBezTo>
                <a:cubicBezTo>
                  <a:pt x="682948" y="1669808"/>
                  <a:pt x="695783" y="1663867"/>
                  <a:pt x="685598" y="1657396"/>
                </a:cubicBezTo>
                <a:cubicBezTo>
                  <a:pt x="674462" y="1649229"/>
                  <a:pt x="668415" y="1662595"/>
                  <a:pt x="658444" y="1662700"/>
                </a:cubicBezTo>
                <a:cubicBezTo>
                  <a:pt x="641155" y="1662806"/>
                  <a:pt x="632775" y="1647321"/>
                  <a:pt x="618242" y="1642441"/>
                </a:cubicBezTo>
                <a:cubicBezTo>
                  <a:pt x="614212" y="1625150"/>
                  <a:pt x="605726" y="1614331"/>
                  <a:pt x="595119" y="1606799"/>
                </a:cubicBezTo>
                <a:cubicBezTo>
                  <a:pt x="592997" y="1588131"/>
                  <a:pt x="587481" y="1574659"/>
                  <a:pt x="582072" y="1561082"/>
                </a:cubicBezTo>
                <a:cubicBezTo>
                  <a:pt x="577192" y="1551642"/>
                  <a:pt x="567115" y="1550051"/>
                  <a:pt x="552690" y="1554824"/>
                </a:cubicBezTo>
                <a:cubicBezTo>
                  <a:pt x="542824" y="1534457"/>
                  <a:pt x="519490" y="1534140"/>
                  <a:pt x="518003" y="1501256"/>
                </a:cubicBezTo>
                <a:cubicBezTo>
                  <a:pt x="515247" y="1484921"/>
                  <a:pt x="529354" y="1479724"/>
                  <a:pt x="526702" y="1463389"/>
                </a:cubicBezTo>
                <a:cubicBezTo>
                  <a:pt x="500183" y="1445674"/>
                  <a:pt x="449374" y="1444508"/>
                  <a:pt x="409808" y="1462222"/>
                </a:cubicBezTo>
                <a:cubicBezTo>
                  <a:pt x="405778" y="1474103"/>
                  <a:pt x="409808" y="1491392"/>
                  <a:pt x="405778" y="1503272"/>
                </a:cubicBezTo>
                <a:cubicBezTo>
                  <a:pt x="379472" y="1497437"/>
                  <a:pt x="359742" y="1481845"/>
                  <a:pt x="344785" y="1458933"/>
                </a:cubicBezTo>
                <a:cubicBezTo>
                  <a:pt x="328874" y="1460630"/>
                  <a:pt x="343196" y="1482482"/>
                  <a:pt x="325374" y="1482800"/>
                </a:cubicBezTo>
                <a:cubicBezTo>
                  <a:pt x="321450" y="1469329"/>
                  <a:pt x="313919" y="1464025"/>
                  <a:pt x="333223" y="1461161"/>
                </a:cubicBezTo>
                <a:cubicBezTo>
                  <a:pt x="327813" y="1443871"/>
                  <a:pt x="329617" y="1428914"/>
                  <a:pt x="324737" y="1418520"/>
                </a:cubicBezTo>
                <a:cubicBezTo>
                  <a:pt x="319753" y="1407806"/>
                  <a:pt x="309889" y="1401654"/>
                  <a:pt x="300129" y="1395183"/>
                </a:cubicBezTo>
                <a:cubicBezTo>
                  <a:pt x="297371" y="1393379"/>
                  <a:pt x="286763" y="1393379"/>
                  <a:pt x="283051" y="1390516"/>
                </a:cubicBezTo>
                <a:cubicBezTo>
                  <a:pt x="279127" y="1387440"/>
                  <a:pt x="280294" y="1378318"/>
                  <a:pt x="273080" y="1380439"/>
                </a:cubicBezTo>
                <a:cubicBezTo>
                  <a:pt x="251758" y="1381817"/>
                  <a:pt x="247835" y="1394866"/>
                  <a:pt x="246668" y="1409821"/>
                </a:cubicBezTo>
                <a:cubicBezTo>
                  <a:pt x="235954" y="1409079"/>
                  <a:pt x="235425" y="1393168"/>
                  <a:pt x="226620" y="1389668"/>
                </a:cubicBezTo>
                <a:cubicBezTo>
                  <a:pt x="213680" y="1392214"/>
                  <a:pt x="200844" y="1394759"/>
                  <a:pt x="187904" y="1397305"/>
                </a:cubicBezTo>
                <a:cubicBezTo>
                  <a:pt x="181009" y="1390940"/>
                  <a:pt x="174538" y="1383728"/>
                  <a:pt x="170930" y="1372483"/>
                </a:cubicBezTo>
                <a:cubicBezTo>
                  <a:pt x="144413" y="1371953"/>
                  <a:pt x="120970" y="1366756"/>
                  <a:pt x="115349" y="1335146"/>
                </a:cubicBezTo>
                <a:cubicBezTo>
                  <a:pt x="112697" y="1322417"/>
                  <a:pt x="96999" y="1329206"/>
                  <a:pt x="95301" y="1314992"/>
                </a:cubicBezTo>
                <a:cubicBezTo>
                  <a:pt x="91271" y="1307567"/>
                  <a:pt x="75465" y="1317750"/>
                  <a:pt x="76738" y="1302580"/>
                </a:cubicBezTo>
                <a:cubicBezTo>
                  <a:pt x="84376" y="1292610"/>
                  <a:pt x="96468" y="1306506"/>
                  <a:pt x="112380" y="1299611"/>
                </a:cubicBezTo>
                <a:cubicBezTo>
                  <a:pt x="148550" y="1279139"/>
                  <a:pt x="186313" y="1259622"/>
                  <a:pt x="183872" y="1213162"/>
                </a:cubicBezTo>
                <a:cubicBezTo>
                  <a:pt x="190767" y="1207751"/>
                  <a:pt x="199147" y="1203191"/>
                  <a:pt x="200207" y="1193855"/>
                </a:cubicBezTo>
                <a:cubicBezTo>
                  <a:pt x="207102" y="1191947"/>
                  <a:pt x="209330" y="1196933"/>
                  <a:pt x="216436" y="1194705"/>
                </a:cubicBezTo>
                <a:cubicBezTo>
                  <a:pt x="224074" y="1192053"/>
                  <a:pt x="222166" y="1182824"/>
                  <a:pt x="225029" y="1176883"/>
                </a:cubicBezTo>
                <a:cubicBezTo>
                  <a:pt x="224285" y="1159700"/>
                  <a:pt x="206361" y="1167869"/>
                  <a:pt x="204238" y="1152805"/>
                </a:cubicBezTo>
                <a:cubicBezTo>
                  <a:pt x="211239" y="1141774"/>
                  <a:pt x="213997" y="1127984"/>
                  <a:pt x="230650" y="1123423"/>
                </a:cubicBezTo>
                <a:cubicBezTo>
                  <a:pt x="222377" y="1101148"/>
                  <a:pt x="234364" y="1092344"/>
                  <a:pt x="242426" y="1080887"/>
                </a:cubicBezTo>
                <a:cubicBezTo>
                  <a:pt x="238712" y="1078024"/>
                  <a:pt x="236484" y="1072931"/>
                  <a:pt x="235531" y="1066143"/>
                </a:cubicBezTo>
                <a:cubicBezTo>
                  <a:pt x="226409" y="1059673"/>
                  <a:pt x="213784" y="1058400"/>
                  <a:pt x="198299" y="1061369"/>
                </a:cubicBezTo>
                <a:cubicBezTo>
                  <a:pt x="182600" y="1058082"/>
                  <a:pt x="170402" y="1049490"/>
                  <a:pt x="151839" y="1050338"/>
                </a:cubicBezTo>
                <a:cubicBezTo>
                  <a:pt x="146111" y="1043869"/>
                  <a:pt x="143246" y="1033048"/>
                  <a:pt x="138792" y="1024775"/>
                </a:cubicBezTo>
                <a:cubicBezTo>
                  <a:pt x="122562" y="1028805"/>
                  <a:pt x="112486" y="1023714"/>
                  <a:pt x="98484" y="1024562"/>
                </a:cubicBezTo>
                <a:cubicBezTo>
                  <a:pt x="94664" y="1010773"/>
                  <a:pt x="113652" y="1012364"/>
                  <a:pt x="118638" y="1004514"/>
                </a:cubicBezTo>
                <a:cubicBezTo>
                  <a:pt x="126061" y="999424"/>
                  <a:pt x="127759" y="990514"/>
                  <a:pt x="139534" y="988286"/>
                </a:cubicBezTo>
                <a:cubicBezTo>
                  <a:pt x="150884" y="979056"/>
                  <a:pt x="153854" y="964206"/>
                  <a:pt x="165204" y="955085"/>
                </a:cubicBezTo>
                <a:cubicBezTo>
                  <a:pt x="158627" y="937263"/>
                  <a:pt x="170826" y="931960"/>
                  <a:pt x="174645" y="921034"/>
                </a:cubicBezTo>
                <a:cubicBezTo>
                  <a:pt x="168174" y="904382"/>
                  <a:pt x="175280" y="896744"/>
                  <a:pt x="170930" y="881469"/>
                </a:cubicBezTo>
                <a:cubicBezTo>
                  <a:pt x="178886" y="874468"/>
                  <a:pt x="191617" y="870755"/>
                  <a:pt x="199677" y="863756"/>
                </a:cubicBezTo>
                <a:cubicBezTo>
                  <a:pt x="193843" y="848692"/>
                  <a:pt x="198934" y="840950"/>
                  <a:pt x="196601" y="828114"/>
                </a:cubicBezTo>
                <a:cubicBezTo>
                  <a:pt x="213891" y="816128"/>
                  <a:pt x="213256" y="792155"/>
                  <a:pt x="245500" y="790353"/>
                </a:cubicBezTo>
                <a:cubicBezTo>
                  <a:pt x="257275" y="787064"/>
                  <a:pt x="248259" y="769879"/>
                  <a:pt x="265761" y="770305"/>
                </a:cubicBezTo>
                <a:cubicBezTo>
                  <a:pt x="266715" y="785473"/>
                  <a:pt x="271700" y="794807"/>
                  <a:pt x="279551" y="799793"/>
                </a:cubicBezTo>
                <a:cubicBezTo>
                  <a:pt x="294932" y="798839"/>
                  <a:pt x="290476" y="774442"/>
                  <a:pt x="304372" y="782821"/>
                </a:cubicBezTo>
                <a:cubicBezTo>
                  <a:pt x="305750" y="792474"/>
                  <a:pt x="307448" y="801597"/>
                  <a:pt x="312858" y="805308"/>
                </a:cubicBezTo>
                <a:cubicBezTo>
                  <a:pt x="332058" y="815068"/>
                  <a:pt x="345528" y="833418"/>
                  <a:pt x="364620" y="843389"/>
                </a:cubicBezTo>
                <a:cubicBezTo>
                  <a:pt x="355286" y="853890"/>
                  <a:pt x="354758" y="870438"/>
                  <a:pt x="348180" y="882849"/>
                </a:cubicBezTo>
                <a:cubicBezTo>
                  <a:pt x="357197" y="886243"/>
                  <a:pt x="362075" y="901411"/>
                  <a:pt x="372895" y="906184"/>
                </a:cubicBezTo>
                <a:cubicBezTo>
                  <a:pt x="377138" y="908094"/>
                  <a:pt x="381487" y="905549"/>
                  <a:pt x="385306" y="907775"/>
                </a:cubicBezTo>
                <a:cubicBezTo>
                  <a:pt x="388276" y="909579"/>
                  <a:pt x="388381" y="916898"/>
                  <a:pt x="391458" y="918702"/>
                </a:cubicBezTo>
                <a:cubicBezTo>
                  <a:pt x="394958" y="920717"/>
                  <a:pt x="400792" y="917641"/>
                  <a:pt x="403870" y="920293"/>
                </a:cubicBezTo>
                <a:cubicBezTo>
                  <a:pt x="406202" y="922308"/>
                  <a:pt x="404292" y="929414"/>
                  <a:pt x="406202" y="931960"/>
                </a:cubicBezTo>
                <a:cubicBezTo>
                  <a:pt x="408641" y="935355"/>
                  <a:pt x="421583" y="939598"/>
                  <a:pt x="425507" y="948296"/>
                </a:cubicBezTo>
                <a:cubicBezTo>
                  <a:pt x="428159" y="954448"/>
                  <a:pt x="427948" y="966434"/>
                  <a:pt x="430811" y="975450"/>
                </a:cubicBezTo>
                <a:cubicBezTo>
                  <a:pt x="417870" y="985845"/>
                  <a:pt x="412884" y="1001545"/>
                  <a:pt x="402066" y="1013318"/>
                </a:cubicBezTo>
                <a:cubicBezTo>
                  <a:pt x="403763" y="1022441"/>
                  <a:pt x="410976" y="1023395"/>
                  <a:pt x="410552" y="1035807"/>
                </a:cubicBezTo>
                <a:cubicBezTo>
                  <a:pt x="429537" y="1059248"/>
                  <a:pt x="478014" y="1038776"/>
                  <a:pt x="502622" y="1053944"/>
                </a:cubicBezTo>
                <a:cubicBezTo>
                  <a:pt x="512912" y="1051929"/>
                  <a:pt x="523307" y="1049914"/>
                  <a:pt x="533597" y="1047899"/>
                </a:cubicBezTo>
                <a:cubicBezTo>
                  <a:pt x="552160" y="1032305"/>
                  <a:pt x="576557" y="1020638"/>
                  <a:pt x="611878" y="1016395"/>
                </a:cubicBezTo>
                <a:cubicBezTo>
                  <a:pt x="635002" y="999424"/>
                  <a:pt x="646035" y="974283"/>
                  <a:pt x="654733" y="947660"/>
                </a:cubicBezTo>
                <a:cubicBezTo>
                  <a:pt x="640201" y="937582"/>
                  <a:pt x="625668" y="927505"/>
                  <a:pt x="602863" y="929733"/>
                </a:cubicBezTo>
                <a:cubicBezTo>
                  <a:pt x="595330" y="917535"/>
                  <a:pt x="578466" y="919232"/>
                  <a:pt x="573586" y="903321"/>
                </a:cubicBezTo>
                <a:cubicBezTo>
                  <a:pt x="555766" y="904806"/>
                  <a:pt x="544522" y="896426"/>
                  <a:pt x="531051" y="891653"/>
                </a:cubicBezTo>
                <a:cubicBezTo>
                  <a:pt x="512806" y="898441"/>
                  <a:pt x="495304" y="905760"/>
                  <a:pt x="483742" y="917004"/>
                </a:cubicBezTo>
                <a:cubicBezTo>
                  <a:pt x="472497" y="905336"/>
                  <a:pt x="451389" y="908518"/>
                  <a:pt x="436645" y="902154"/>
                </a:cubicBezTo>
                <a:cubicBezTo>
                  <a:pt x="434206" y="890379"/>
                  <a:pt x="455421" y="894516"/>
                  <a:pt x="452875" y="882849"/>
                </a:cubicBezTo>
                <a:cubicBezTo>
                  <a:pt x="445661" y="868740"/>
                  <a:pt x="440251" y="866725"/>
                  <a:pt x="442161" y="848692"/>
                </a:cubicBezTo>
                <a:cubicBezTo>
                  <a:pt x="423492" y="834796"/>
                  <a:pt x="397292" y="832251"/>
                  <a:pt x="373319" y="825993"/>
                </a:cubicBezTo>
                <a:cubicBezTo>
                  <a:pt x="363879" y="817613"/>
                  <a:pt x="365576" y="802763"/>
                  <a:pt x="361759" y="788018"/>
                </a:cubicBezTo>
                <a:cubicBezTo>
                  <a:pt x="358575" y="775609"/>
                  <a:pt x="350408" y="759591"/>
                  <a:pt x="352634" y="741558"/>
                </a:cubicBezTo>
                <a:cubicBezTo>
                  <a:pt x="353378" y="725223"/>
                  <a:pt x="367063" y="717587"/>
                  <a:pt x="359742" y="695948"/>
                </a:cubicBezTo>
                <a:cubicBezTo>
                  <a:pt x="364515" y="684597"/>
                  <a:pt x="374486" y="676748"/>
                  <a:pt x="373001" y="661154"/>
                </a:cubicBezTo>
                <a:cubicBezTo>
                  <a:pt x="387639" y="650866"/>
                  <a:pt x="397927" y="637607"/>
                  <a:pt x="405565" y="622545"/>
                </a:cubicBezTo>
                <a:cubicBezTo>
                  <a:pt x="431023" y="616074"/>
                  <a:pt x="432084" y="593268"/>
                  <a:pt x="459133" y="587858"/>
                </a:cubicBezTo>
                <a:cubicBezTo>
                  <a:pt x="470165" y="571735"/>
                  <a:pt x="495410" y="565158"/>
                  <a:pt x="503366" y="547021"/>
                </a:cubicBezTo>
                <a:cubicBezTo>
                  <a:pt x="515775" y="547444"/>
                  <a:pt x="513549" y="538111"/>
                  <a:pt x="525854" y="538535"/>
                </a:cubicBezTo>
                <a:cubicBezTo>
                  <a:pt x="532111" y="532594"/>
                  <a:pt x="536990" y="525806"/>
                  <a:pt x="542188" y="519228"/>
                </a:cubicBezTo>
                <a:cubicBezTo>
                  <a:pt x="548659" y="517956"/>
                  <a:pt x="555129" y="516683"/>
                  <a:pt x="561600" y="515411"/>
                </a:cubicBezTo>
                <a:cubicBezTo>
                  <a:pt x="570828" y="510425"/>
                  <a:pt x="568282" y="497485"/>
                  <a:pt x="572525" y="489103"/>
                </a:cubicBezTo>
                <a:cubicBezTo>
                  <a:pt x="582283" y="493029"/>
                  <a:pt x="593104" y="495150"/>
                  <a:pt x="608908" y="489953"/>
                </a:cubicBezTo>
                <a:cubicBezTo>
                  <a:pt x="617607" y="484543"/>
                  <a:pt x="616123" y="472344"/>
                  <a:pt x="615167" y="460569"/>
                </a:cubicBezTo>
                <a:cubicBezTo>
                  <a:pt x="627046" y="453994"/>
                  <a:pt x="624926" y="437976"/>
                  <a:pt x="628426" y="425778"/>
                </a:cubicBezTo>
                <a:cubicBezTo>
                  <a:pt x="639670" y="414216"/>
                  <a:pt x="655369" y="405730"/>
                  <a:pt x="680401" y="403503"/>
                </a:cubicBezTo>
                <a:cubicBezTo>
                  <a:pt x="687828" y="388229"/>
                  <a:pt x="701829" y="367332"/>
                  <a:pt x="726967" y="374226"/>
                </a:cubicBezTo>
                <a:cubicBezTo>
                  <a:pt x="742561" y="369029"/>
                  <a:pt x="721346" y="339117"/>
                  <a:pt x="730151" y="329357"/>
                </a:cubicBezTo>
                <a:cubicBezTo>
                  <a:pt x="757412" y="305703"/>
                  <a:pt x="792732" y="334344"/>
                  <a:pt x="781915" y="367438"/>
                </a:cubicBezTo>
                <a:cubicBezTo>
                  <a:pt x="767170" y="371151"/>
                  <a:pt x="753380" y="373166"/>
                  <a:pt x="742348" y="371151"/>
                </a:cubicBezTo>
                <a:cubicBezTo>
                  <a:pt x="729832" y="374970"/>
                  <a:pt x="740653" y="394592"/>
                  <a:pt x="741500" y="407534"/>
                </a:cubicBezTo>
                <a:cubicBezTo>
                  <a:pt x="733969" y="419308"/>
                  <a:pt x="727074" y="431507"/>
                  <a:pt x="734288" y="453251"/>
                </a:cubicBezTo>
                <a:cubicBezTo>
                  <a:pt x="736727" y="458024"/>
                  <a:pt x="742348" y="457918"/>
                  <a:pt x="744363" y="463328"/>
                </a:cubicBezTo>
                <a:cubicBezTo>
                  <a:pt x="756032" y="461101"/>
                  <a:pt x="767594" y="458767"/>
                  <a:pt x="779263" y="456433"/>
                </a:cubicBezTo>
                <a:cubicBezTo>
                  <a:pt x="803553" y="463752"/>
                  <a:pt x="832086" y="464601"/>
                  <a:pt x="851923" y="478285"/>
                </a:cubicBezTo>
                <a:cubicBezTo>
                  <a:pt x="858392" y="477011"/>
                  <a:pt x="864863" y="475739"/>
                  <a:pt x="871334" y="474466"/>
                </a:cubicBezTo>
                <a:cubicBezTo>
                  <a:pt x="880668" y="495468"/>
                  <a:pt x="927341" y="491120"/>
                  <a:pt x="930099" y="466934"/>
                </a:cubicBezTo>
                <a:cubicBezTo>
                  <a:pt x="927447" y="464177"/>
                  <a:pt x="924902" y="461419"/>
                  <a:pt x="924052" y="456115"/>
                </a:cubicBezTo>
                <a:cubicBezTo>
                  <a:pt x="917369" y="449327"/>
                  <a:pt x="905172" y="450918"/>
                  <a:pt x="894671" y="449857"/>
                </a:cubicBezTo>
                <a:cubicBezTo>
                  <a:pt x="882366" y="436385"/>
                  <a:pt x="871441" y="421004"/>
                  <a:pt x="852134" y="417928"/>
                </a:cubicBezTo>
                <a:cubicBezTo>
                  <a:pt x="856801" y="391940"/>
                  <a:pt x="880349" y="378576"/>
                  <a:pt x="897323" y="360756"/>
                </a:cubicBezTo>
                <a:cubicBezTo>
                  <a:pt x="910582" y="343889"/>
                  <a:pt x="920021" y="324478"/>
                  <a:pt x="939964" y="312174"/>
                </a:cubicBezTo>
                <a:cubicBezTo>
                  <a:pt x="948980" y="315357"/>
                  <a:pt x="956723" y="320554"/>
                  <a:pt x="963194" y="327766"/>
                </a:cubicBezTo>
                <a:cubicBezTo>
                  <a:pt x="967013" y="347390"/>
                  <a:pt x="953541" y="371151"/>
                  <a:pt x="973801" y="381969"/>
                </a:cubicBezTo>
                <a:cubicBezTo>
                  <a:pt x="982711" y="368923"/>
                  <a:pt x="997136" y="359589"/>
                  <a:pt x="1002546" y="344101"/>
                </a:cubicBezTo>
                <a:cubicBezTo>
                  <a:pt x="1021959" y="340389"/>
                  <a:pt x="1028852" y="328084"/>
                  <a:pt x="1037445" y="317159"/>
                </a:cubicBezTo>
                <a:cubicBezTo>
                  <a:pt x="1077542" y="314931"/>
                  <a:pt x="1086026" y="291490"/>
                  <a:pt x="1110423" y="278654"/>
                </a:cubicBezTo>
                <a:cubicBezTo>
                  <a:pt x="1104589" y="256802"/>
                  <a:pt x="1110743" y="243014"/>
                  <a:pt x="1116788" y="229118"/>
                </a:cubicBezTo>
                <a:cubicBezTo>
                  <a:pt x="1134925" y="225512"/>
                  <a:pt x="1152960" y="222011"/>
                  <a:pt x="1171097" y="218404"/>
                </a:cubicBezTo>
                <a:cubicBezTo>
                  <a:pt x="1186583" y="189659"/>
                  <a:pt x="1219574" y="172475"/>
                  <a:pt x="1213951" y="129516"/>
                </a:cubicBezTo>
                <a:cubicBezTo>
                  <a:pt x="1221694" y="127925"/>
                  <a:pt x="1216816" y="117952"/>
                  <a:pt x="1227952" y="118696"/>
                </a:cubicBezTo>
                <a:cubicBezTo>
                  <a:pt x="1222226" y="105862"/>
                  <a:pt x="1230817" y="102678"/>
                  <a:pt x="1226467" y="90799"/>
                </a:cubicBezTo>
                <a:cubicBezTo>
                  <a:pt x="1249486" y="72659"/>
                  <a:pt x="1256910" y="44021"/>
                  <a:pt x="1268473" y="18139"/>
                </a:cubicBezTo>
                <a:close/>
                <a:moveTo>
                  <a:pt x="2118227" y="0"/>
                </a:moveTo>
                <a:cubicBezTo>
                  <a:pt x="2125970" y="6788"/>
                  <a:pt x="2134774" y="12092"/>
                  <a:pt x="2145275" y="14849"/>
                </a:cubicBezTo>
                <a:lnTo>
                  <a:pt x="2148957" y="14001"/>
                </a:lnTo>
                <a:lnTo>
                  <a:pt x="2148957" y="34562"/>
                </a:lnTo>
                <a:lnTo>
                  <a:pt x="2139482" y="28534"/>
                </a:lnTo>
                <a:cubicBezTo>
                  <a:pt x="2132919" y="24953"/>
                  <a:pt x="2126449" y="21214"/>
                  <a:pt x="2121198" y="15592"/>
                </a:cubicBezTo>
                <a:cubicBezTo>
                  <a:pt x="2076752" y="31397"/>
                  <a:pt x="2014487" y="23017"/>
                  <a:pt x="1984786" y="58446"/>
                </a:cubicBezTo>
                <a:cubicBezTo>
                  <a:pt x="1968770" y="61204"/>
                  <a:pt x="1952858" y="63961"/>
                  <a:pt x="1942888" y="70751"/>
                </a:cubicBezTo>
                <a:cubicBezTo>
                  <a:pt x="1938114" y="86556"/>
                  <a:pt x="1918597" y="92495"/>
                  <a:pt x="1914143" y="108513"/>
                </a:cubicBezTo>
                <a:cubicBezTo>
                  <a:pt x="1886457" y="110104"/>
                  <a:pt x="1877864" y="124530"/>
                  <a:pt x="1863014" y="134712"/>
                </a:cubicBezTo>
                <a:cubicBezTo>
                  <a:pt x="1846680" y="137470"/>
                  <a:pt x="1840738" y="124637"/>
                  <a:pt x="1828328" y="121453"/>
                </a:cubicBezTo>
                <a:cubicBezTo>
                  <a:pt x="1827374" y="103952"/>
                  <a:pt x="1856756" y="106921"/>
                  <a:pt x="1867894" y="97587"/>
                </a:cubicBezTo>
                <a:cubicBezTo>
                  <a:pt x="1879031" y="88254"/>
                  <a:pt x="1870757" y="65871"/>
                  <a:pt x="1888896" y="61311"/>
                </a:cubicBezTo>
                <a:cubicBezTo>
                  <a:pt x="1905550" y="54946"/>
                  <a:pt x="1907035" y="71069"/>
                  <a:pt x="1915945" y="76053"/>
                </a:cubicBezTo>
                <a:cubicBezTo>
                  <a:pt x="1931326" y="62900"/>
                  <a:pt x="1944692" y="48262"/>
                  <a:pt x="1955617" y="32034"/>
                </a:cubicBezTo>
                <a:cubicBezTo>
                  <a:pt x="2007911" y="19729"/>
                  <a:pt x="2057658" y="14107"/>
                  <a:pt x="2118227" y="0"/>
                </a:cubicBezTo>
                <a:close/>
              </a:path>
            </a:pathLst>
          </a:custGeom>
          <a:gradFill>
            <a:gsLst>
              <a:gs pos="0">
                <a:schemeClr val="accent5"/>
              </a:gs>
              <a:gs pos="100000">
                <a:schemeClr val="accent6"/>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94" name="Google Shape;394;p8"/>
          <p:cNvSpPr/>
          <p:nvPr/>
        </p:nvSpPr>
        <p:spPr>
          <a:xfrm rot="5400000">
            <a:off x="9136258" y="3802463"/>
            <a:ext cx="2121767" cy="3989715"/>
          </a:xfrm>
          <a:custGeom>
            <a:avLst/>
            <a:gdLst/>
            <a:ahLst/>
            <a:cxnLst/>
            <a:rect l="l" t="t" r="r" b="b"/>
            <a:pathLst>
              <a:path w="2548669" h="4145158" extrusionOk="0">
                <a:moveTo>
                  <a:pt x="2508425" y="4110735"/>
                </a:moveTo>
                <a:cubicBezTo>
                  <a:pt x="2510652" y="4120175"/>
                  <a:pt x="2515955" y="4127177"/>
                  <a:pt x="2524337" y="4131950"/>
                </a:cubicBezTo>
                <a:cubicBezTo>
                  <a:pt x="2512456" y="4152529"/>
                  <a:pt x="2487528" y="4146588"/>
                  <a:pt x="2473951" y="4130996"/>
                </a:cubicBezTo>
                <a:cubicBezTo>
                  <a:pt x="2483391" y="4121555"/>
                  <a:pt x="2490286" y="4108509"/>
                  <a:pt x="2508425" y="4110735"/>
                </a:cubicBezTo>
                <a:close/>
                <a:moveTo>
                  <a:pt x="2531654" y="3994160"/>
                </a:moveTo>
                <a:lnTo>
                  <a:pt x="2548669" y="4011002"/>
                </a:lnTo>
                <a:lnTo>
                  <a:pt x="2548669" y="4049526"/>
                </a:lnTo>
                <a:lnTo>
                  <a:pt x="2537859" y="4066819"/>
                </a:lnTo>
                <a:cubicBezTo>
                  <a:pt x="2530832" y="4073550"/>
                  <a:pt x="2522187" y="4078383"/>
                  <a:pt x="2512879" y="4079868"/>
                </a:cubicBezTo>
                <a:cubicBezTo>
                  <a:pt x="2477769" y="4060350"/>
                  <a:pt x="2489225" y="4000631"/>
                  <a:pt x="2531654" y="3994160"/>
                </a:cubicBezTo>
                <a:close/>
                <a:moveTo>
                  <a:pt x="1586831" y="3496835"/>
                </a:moveTo>
                <a:cubicBezTo>
                  <a:pt x="1596669" y="3497870"/>
                  <a:pt x="1607064" y="3502351"/>
                  <a:pt x="1610617" y="3507178"/>
                </a:cubicBezTo>
                <a:cubicBezTo>
                  <a:pt x="1602981" y="3519375"/>
                  <a:pt x="1589510" y="3523407"/>
                  <a:pt x="1570734" y="3520437"/>
                </a:cubicBezTo>
                <a:cubicBezTo>
                  <a:pt x="1572749" y="3513436"/>
                  <a:pt x="1570947" y="3509193"/>
                  <a:pt x="1566385" y="3507178"/>
                </a:cubicBezTo>
                <a:cubicBezTo>
                  <a:pt x="1567711" y="3498215"/>
                  <a:pt x="1576993" y="3495801"/>
                  <a:pt x="1586831" y="3496835"/>
                </a:cubicBezTo>
                <a:close/>
                <a:moveTo>
                  <a:pt x="1342146" y="3266391"/>
                </a:moveTo>
                <a:cubicBezTo>
                  <a:pt x="1353710" y="3281135"/>
                  <a:pt x="1338540" y="3286226"/>
                  <a:pt x="1331539" y="3296410"/>
                </a:cubicBezTo>
                <a:cubicBezTo>
                  <a:pt x="1318916" y="3288984"/>
                  <a:pt x="1317644" y="3259177"/>
                  <a:pt x="1342146" y="3266391"/>
                </a:cubicBezTo>
                <a:close/>
                <a:moveTo>
                  <a:pt x="1406852" y="3168378"/>
                </a:moveTo>
                <a:cubicBezTo>
                  <a:pt x="1410989" y="3169015"/>
                  <a:pt x="1415125" y="3169545"/>
                  <a:pt x="1419262" y="3170180"/>
                </a:cubicBezTo>
                <a:cubicBezTo>
                  <a:pt x="1427749" y="3183865"/>
                  <a:pt x="1417564" y="3177925"/>
                  <a:pt x="1415656" y="3194897"/>
                </a:cubicBezTo>
                <a:cubicBezTo>
                  <a:pt x="1411519" y="3194260"/>
                  <a:pt x="1407382" y="3193729"/>
                  <a:pt x="1403246" y="3193093"/>
                </a:cubicBezTo>
                <a:cubicBezTo>
                  <a:pt x="1406215" y="3176333"/>
                  <a:pt x="1394760" y="3179196"/>
                  <a:pt x="1406852" y="3168378"/>
                </a:cubicBezTo>
                <a:close/>
                <a:moveTo>
                  <a:pt x="934168" y="3137373"/>
                </a:moveTo>
                <a:cubicBezTo>
                  <a:pt x="951834" y="3141078"/>
                  <a:pt x="957762" y="3163234"/>
                  <a:pt x="970253" y="3174530"/>
                </a:cubicBezTo>
                <a:cubicBezTo>
                  <a:pt x="951159" y="3186092"/>
                  <a:pt x="945219" y="3215050"/>
                  <a:pt x="925065" y="3224916"/>
                </a:cubicBezTo>
                <a:cubicBezTo>
                  <a:pt x="918911" y="3224066"/>
                  <a:pt x="912655" y="3223112"/>
                  <a:pt x="906502" y="3222264"/>
                </a:cubicBezTo>
                <a:cubicBezTo>
                  <a:pt x="896744" y="3203807"/>
                  <a:pt x="910746" y="3167635"/>
                  <a:pt x="911912" y="3140905"/>
                </a:cubicBezTo>
                <a:cubicBezTo>
                  <a:pt x="921087" y="3136954"/>
                  <a:pt x="928280" y="3136139"/>
                  <a:pt x="934168" y="3137373"/>
                </a:cubicBezTo>
                <a:close/>
                <a:moveTo>
                  <a:pt x="715890" y="3055727"/>
                </a:moveTo>
                <a:cubicBezTo>
                  <a:pt x="748348" y="3055410"/>
                  <a:pt x="754606" y="3074610"/>
                  <a:pt x="782187" y="3078003"/>
                </a:cubicBezTo>
                <a:cubicBezTo>
                  <a:pt x="790990" y="3117251"/>
                  <a:pt x="839996" y="3126691"/>
                  <a:pt x="830556" y="3179727"/>
                </a:cubicBezTo>
                <a:cubicBezTo>
                  <a:pt x="804143" y="3203383"/>
                  <a:pt x="730952" y="3164452"/>
                  <a:pt x="703267" y="3186622"/>
                </a:cubicBezTo>
                <a:cubicBezTo>
                  <a:pt x="678446" y="3166363"/>
                  <a:pt x="667945" y="3135707"/>
                  <a:pt x="658292" y="3104309"/>
                </a:cubicBezTo>
                <a:cubicBezTo>
                  <a:pt x="675688" y="3095505"/>
                  <a:pt x="681627" y="3071532"/>
                  <a:pt x="696373" y="3059229"/>
                </a:cubicBezTo>
                <a:cubicBezTo>
                  <a:pt x="705176" y="3061031"/>
                  <a:pt x="713768" y="3062835"/>
                  <a:pt x="715890" y="3055727"/>
                </a:cubicBezTo>
                <a:close/>
                <a:moveTo>
                  <a:pt x="2396371" y="2944577"/>
                </a:moveTo>
                <a:cubicBezTo>
                  <a:pt x="2406859" y="2944988"/>
                  <a:pt x="2418686" y="2949973"/>
                  <a:pt x="2422929" y="2955277"/>
                </a:cubicBezTo>
                <a:cubicBezTo>
                  <a:pt x="2414654" y="2974158"/>
                  <a:pt x="2395031" y="2972567"/>
                  <a:pt x="2377846" y="2961324"/>
                </a:cubicBezTo>
                <a:cubicBezTo>
                  <a:pt x="2376733" y="2948330"/>
                  <a:pt x="2385883" y="2944166"/>
                  <a:pt x="2396371" y="2944577"/>
                </a:cubicBezTo>
                <a:close/>
                <a:moveTo>
                  <a:pt x="1379059" y="2924304"/>
                </a:moveTo>
                <a:cubicBezTo>
                  <a:pt x="1416715" y="2955596"/>
                  <a:pt x="1374923" y="2996752"/>
                  <a:pt x="1379696" y="3050744"/>
                </a:cubicBezTo>
                <a:cubicBezTo>
                  <a:pt x="1378848" y="3061880"/>
                  <a:pt x="1370256" y="3062623"/>
                  <a:pt x="1369936" y="3074503"/>
                </a:cubicBezTo>
                <a:cubicBezTo>
                  <a:pt x="1359648" y="3073018"/>
                  <a:pt x="1349360" y="3071533"/>
                  <a:pt x="1338964" y="3070049"/>
                </a:cubicBezTo>
                <a:cubicBezTo>
                  <a:pt x="1324326" y="3049577"/>
                  <a:pt x="1361558" y="3057002"/>
                  <a:pt x="1357633" y="3028575"/>
                </a:cubicBezTo>
                <a:cubicBezTo>
                  <a:pt x="1361874" y="3007041"/>
                  <a:pt x="1339707" y="3005238"/>
                  <a:pt x="1338220" y="2987842"/>
                </a:cubicBezTo>
                <a:cubicBezTo>
                  <a:pt x="1338964" y="2949338"/>
                  <a:pt x="1368347" y="2949338"/>
                  <a:pt x="1379059" y="2924304"/>
                </a:cubicBezTo>
                <a:close/>
                <a:moveTo>
                  <a:pt x="2457730" y="2863489"/>
                </a:moveTo>
                <a:cubicBezTo>
                  <a:pt x="2464840" y="2865811"/>
                  <a:pt x="2467266" y="2876172"/>
                  <a:pt x="2471721" y="2880390"/>
                </a:cubicBezTo>
                <a:cubicBezTo>
                  <a:pt x="2490602" y="2897679"/>
                  <a:pt x="2507468" y="2914758"/>
                  <a:pt x="2533562" y="2933532"/>
                </a:cubicBezTo>
                <a:cubicBezTo>
                  <a:pt x="2530487" y="2948700"/>
                  <a:pt x="2528259" y="2963233"/>
                  <a:pt x="2534410" y="2971612"/>
                </a:cubicBezTo>
                <a:cubicBezTo>
                  <a:pt x="2534251" y="2978136"/>
                  <a:pt x="2540987" y="2979541"/>
                  <a:pt x="2548041" y="2980708"/>
                </a:cubicBezTo>
                <a:lnTo>
                  <a:pt x="2548669" y="2981018"/>
                </a:lnTo>
                <a:lnTo>
                  <a:pt x="2548669" y="3076116"/>
                </a:lnTo>
                <a:lnTo>
                  <a:pt x="2506833" y="3030589"/>
                </a:lnTo>
                <a:cubicBezTo>
                  <a:pt x="2488376" y="3028043"/>
                  <a:pt x="2483494" y="3043635"/>
                  <a:pt x="2467054" y="3043848"/>
                </a:cubicBezTo>
                <a:cubicBezTo>
                  <a:pt x="2448067" y="3038120"/>
                  <a:pt x="2440642" y="3047878"/>
                  <a:pt x="2433428" y="3057955"/>
                </a:cubicBezTo>
                <a:cubicBezTo>
                  <a:pt x="2425155" y="3056788"/>
                  <a:pt x="2416988" y="3055623"/>
                  <a:pt x="2408715" y="3054456"/>
                </a:cubicBezTo>
                <a:cubicBezTo>
                  <a:pt x="2385166" y="3054986"/>
                  <a:pt x="2381135" y="3081505"/>
                  <a:pt x="2349419" y="3071108"/>
                </a:cubicBezTo>
                <a:cubicBezTo>
                  <a:pt x="2341994" y="3061987"/>
                  <a:pt x="2347191" y="3043318"/>
                  <a:pt x="2349526" y="3026983"/>
                </a:cubicBezTo>
                <a:cubicBezTo>
                  <a:pt x="2396303" y="3032923"/>
                  <a:pt x="2427170" y="3017753"/>
                  <a:pt x="2465357" y="3012132"/>
                </a:cubicBezTo>
                <a:cubicBezTo>
                  <a:pt x="2467478" y="2981159"/>
                  <a:pt x="2442340" y="2970445"/>
                  <a:pt x="2444248" y="2939579"/>
                </a:cubicBezTo>
                <a:cubicBezTo>
                  <a:pt x="2418790" y="2927274"/>
                  <a:pt x="2418262" y="2873282"/>
                  <a:pt x="2448811" y="2864372"/>
                </a:cubicBezTo>
                <a:cubicBezTo>
                  <a:pt x="2452470" y="2862834"/>
                  <a:pt x="2455360" y="2862715"/>
                  <a:pt x="2457730" y="2863489"/>
                </a:cubicBezTo>
                <a:close/>
                <a:moveTo>
                  <a:pt x="1548035" y="2847719"/>
                </a:moveTo>
                <a:cubicBezTo>
                  <a:pt x="1586328" y="2854507"/>
                  <a:pt x="1581767" y="2884209"/>
                  <a:pt x="1564689" y="2906909"/>
                </a:cubicBezTo>
                <a:cubicBezTo>
                  <a:pt x="1518653" y="2902135"/>
                  <a:pt x="1510591" y="2859598"/>
                  <a:pt x="1548035" y="2847719"/>
                </a:cubicBezTo>
                <a:close/>
                <a:moveTo>
                  <a:pt x="1897229" y="2834990"/>
                </a:moveTo>
                <a:cubicBezTo>
                  <a:pt x="1870286" y="2835945"/>
                  <a:pt x="1857452" y="2855675"/>
                  <a:pt x="1836131" y="2864055"/>
                </a:cubicBezTo>
                <a:cubicBezTo>
                  <a:pt x="1844193" y="2885587"/>
                  <a:pt x="1844299" y="2913060"/>
                  <a:pt x="1879302" y="2914545"/>
                </a:cubicBezTo>
                <a:cubicBezTo>
                  <a:pt x="1893516" y="2895451"/>
                  <a:pt x="1879409" y="2860448"/>
                  <a:pt x="1897229" y="2834990"/>
                </a:cubicBezTo>
                <a:close/>
                <a:moveTo>
                  <a:pt x="2146502" y="2814199"/>
                </a:moveTo>
                <a:cubicBezTo>
                  <a:pt x="2162094" y="2817275"/>
                  <a:pt x="2169202" y="2826715"/>
                  <a:pt x="2167717" y="2842520"/>
                </a:cubicBezTo>
                <a:cubicBezTo>
                  <a:pt x="2152123" y="2840929"/>
                  <a:pt x="2146819" y="2851326"/>
                  <a:pt x="2136742" y="2838066"/>
                </a:cubicBezTo>
                <a:cubicBezTo>
                  <a:pt x="2137590" y="2826822"/>
                  <a:pt x="2146182" y="2826078"/>
                  <a:pt x="2146502" y="2814199"/>
                </a:cubicBezTo>
                <a:close/>
                <a:moveTo>
                  <a:pt x="2086465" y="2792880"/>
                </a:moveTo>
                <a:cubicBezTo>
                  <a:pt x="2113725" y="2804759"/>
                  <a:pt x="2089328" y="2822792"/>
                  <a:pt x="2089858" y="2856523"/>
                </a:cubicBezTo>
                <a:cubicBezTo>
                  <a:pt x="2059946" y="2857584"/>
                  <a:pt x="2077129" y="2803911"/>
                  <a:pt x="2086465" y="2792880"/>
                </a:cubicBezTo>
                <a:close/>
                <a:moveTo>
                  <a:pt x="1298020" y="2786302"/>
                </a:moveTo>
                <a:cubicBezTo>
                  <a:pt x="1301945" y="2792456"/>
                  <a:pt x="1302580" y="2801153"/>
                  <a:pt x="1300565" y="2811867"/>
                </a:cubicBezTo>
                <a:cubicBezTo>
                  <a:pt x="1284866" y="2808895"/>
                  <a:pt x="1268850" y="2806032"/>
                  <a:pt x="1272349" y="2788849"/>
                </a:cubicBezTo>
                <a:cubicBezTo>
                  <a:pt x="1283382" y="2791289"/>
                  <a:pt x="1286457" y="2783120"/>
                  <a:pt x="1298020" y="2786302"/>
                </a:cubicBezTo>
                <a:close/>
                <a:moveTo>
                  <a:pt x="1876120" y="2762542"/>
                </a:moveTo>
                <a:cubicBezTo>
                  <a:pt x="1888530" y="2764346"/>
                  <a:pt x="1900835" y="2766148"/>
                  <a:pt x="1913246" y="2767952"/>
                </a:cubicBezTo>
                <a:cubicBezTo>
                  <a:pt x="1922898" y="2802955"/>
                  <a:pt x="1934990" y="2836369"/>
                  <a:pt x="1977633" y="2846659"/>
                </a:cubicBezTo>
                <a:cubicBezTo>
                  <a:pt x="1975829" y="2855462"/>
                  <a:pt x="1974027" y="2864055"/>
                  <a:pt x="1981133" y="2866176"/>
                </a:cubicBezTo>
                <a:cubicBezTo>
                  <a:pt x="1975511" y="2890678"/>
                  <a:pt x="1958963" y="2900438"/>
                  <a:pt x="1948356" y="2918258"/>
                </a:cubicBezTo>
                <a:cubicBezTo>
                  <a:pt x="1922791" y="2921016"/>
                  <a:pt x="1899881" y="2927168"/>
                  <a:pt x="1887364" y="2947322"/>
                </a:cubicBezTo>
                <a:cubicBezTo>
                  <a:pt x="1874848" y="2976916"/>
                  <a:pt x="1902532" y="2976386"/>
                  <a:pt x="1898820" y="2999510"/>
                </a:cubicBezTo>
                <a:cubicBezTo>
                  <a:pt x="1883652" y="3003965"/>
                  <a:pt x="1860952" y="2998025"/>
                  <a:pt x="1847480" y="3004707"/>
                </a:cubicBezTo>
                <a:cubicBezTo>
                  <a:pt x="1846208" y="3040985"/>
                  <a:pt x="1836237" y="3077473"/>
                  <a:pt x="1836661" y="3123192"/>
                </a:cubicBezTo>
                <a:cubicBezTo>
                  <a:pt x="1843026" y="3147800"/>
                  <a:pt x="1857663" y="3166257"/>
                  <a:pt x="1857770" y="3195640"/>
                </a:cubicBezTo>
                <a:cubicBezTo>
                  <a:pt x="1881848" y="3205928"/>
                  <a:pt x="1892031" y="3198186"/>
                  <a:pt x="1925763" y="3205505"/>
                </a:cubicBezTo>
                <a:cubicBezTo>
                  <a:pt x="1927354" y="3229795"/>
                  <a:pt x="1895320" y="3209217"/>
                  <a:pt x="1880681" y="3211551"/>
                </a:cubicBezTo>
                <a:cubicBezTo>
                  <a:pt x="1869862" y="3221733"/>
                  <a:pt x="1864558" y="3239236"/>
                  <a:pt x="1861165" y="3259284"/>
                </a:cubicBezTo>
                <a:cubicBezTo>
                  <a:pt x="1853103" y="3281770"/>
                  <a:pt x="1882804" y="3276149"/>
                  <a:pt x="1881424" y="3293863"/>
                </a:cubicBezTo>
                <a:cubicBezTo>
                  <a:pt x="1883015" y="3325474"/>
                  <a:pt x="1852890" y="3314654"/>
                  <a:pt x="1844193" y="3332686"/>
                </a:cubicBezTo>
                <a:cubicBezTo>
                  <a:pt x="1822978" y="3317305"/>
                  <a:pt x="1812477" y="3293863"/>
                  <a:pt x="1802717" y="3269891"/>
                </a:cubicBezTo>
                <a:cubicBezTo>
                  <a:pt x="1778746" y="3271269"/>
                  <a:pt x="1774183" y="3258010"/>
                  <a:pt x="1754137" y="3256525"/>
                </a:cubicBezTo>
                <a:cubicBezTo>
                  <a:pt x="1764638" y="3228417"/>
                  <a:pt x="1749043" y="3219825"/>
                  <a:pt x="1742680" y="3204337"/>
                </a:cubicBezTo>
                <a:cubicBezTo>
                  <a:pt x="1745119" y="3187789"/>
                  <a:pt x="1747454" y="3171349"/>
                  <a:pt x="1749788" y="3154801"/>
                </a:cubicBezTo>
                <a:cubicBezTo>
                  <a:pt x="1749788" y="3147376"/>
                  <a:pt x="1739285" y="3147906"/>
                  <a:pt x="1732179" y="3145891"/>
                </a:cubicBezTo>
                <a:cubicBezTo>
                  <a:pt x="1730270" y="3126161"/>
                  <a:pt x="1754560" y="3141436"/>
                  <a:pt x="1749043" y="3116827"/>
                </a:cubicBezTo>
                <a:cubicBezTo>
                  <a:pt x="1740452" y="3103355"/>
                  <a:pt x="1693144" y="3100598"/>
                  <a:pt x="1681052" y="3106963"/>
                </a:cubicBezTo>
                <a:cubicBezTo>
                  <a:pt x="1644774" y="3164348"/>
                  <a:pt x="1598739" y="3208474"/>
                  <a:pt x="1579115" y="3288030"/>
                </a:cubicBezTo>
                <a:cubicBezTo>
                  <a:pt x="1554824" y="3302350"/>
                  <a:pt x="1550475" y="3343187"/>
                  <a:pt x="1525123" y="3355916"/>
                </a:cubicBezTo>
                <a:cubicBezTo>
                  <a:pt x="1509955" y="3393467"/>
                  <a:pt x="1538489" y="3407044"/>
                  <a:pt x="1520563" y="3431122"/>
                </a:cubicBezTo>
                <a:cubicBezTo>
                  <a:pt x="1530427" y="3443957"/>
                  <a:pt x="1530110" y="3464324"/>
                  <a:pt x="1531912" y="3483311"/>
                </a:cubicBezTo>
                <a:cubicBezTo>
                  <a:pt x="1520137" y="3489676"/>
                  <a:pt x="1520033" y="3511632"/>
                  <a:pt x="1502741" y="3510678"/>
                </a:cubicBezTo>
                <a:cubicBezTo>
                  <a:pt x="1504121" y="3544622"/>
                  <a:pt x="1485982" y="3552258"/>
                  <a:pt x="1475270" y="3569867"/>
                </a:cubicBezTo>
                <a:cubicBezTo>
                  <a:pt x="1473466" y="3582277"/>
                  <a:pt x="1471664" y="3594688"/>
                  <a:pt x="1469860" y="3606992"/>
                </a:cubicBezTo>
                <a:cubicBezTo>
                  <a:pt x="1458615" y="3636269"/>
                  <a:pt x="1427006" y="3638284"/>
                  <a:pt x="1411412" y="3661727"/>
                </a:cubicBezTo>
                <a:cubicBezTo>
                  <a:pt x="1392744" y="3658862"/>
                  <a:pt x="1374288" y="3656210"/>
                  <a:pt x="1355618" y="3653558"/>
                </a:cubicBezTo>
                <a:cubicBezTo>
                  <a:pt x="1359224" y="3644224"/>
                  <a:pt x="1355937" y="3631708"/>
                  <a:pt x="1360074" y="3622585"/>
                </a:cubicBezTo>
                <a:cubicBezTo>
                  <a:pt x="1363361" y="3615477"/>
                  <a:pt x="1370892" y="3616538"/>
                  <a:pt x="1374288" y="3611978"/>
                </a:cubicBezTo>
                <a:cubicBezTo>
                  <a:pt x="1380650" y="3603385"/>
                  <a:pt x="1389456" y="3586202"/>
                  <a:pt x="1403456" y="3584611"/>
                </a:cubicBezTo>
                <a:cubicBezTo>
                  <a:pt x="1404836" y="3569230"/>
                  <a:pt x="1406852" y="3554697"/>
                  <a:pt x="1415018" y="3548334"/>
                </a:cubicBezTo>
                <a:cubicBezTo>
                  <a:pt x="1416716" y="3524998"/>
                  <a:pt x="1405791" y="3511102"/>
                  <a:pt x="1397518" y="3495297"/>
                </a:cubicBezTo>
                <a:cubicBezTo>
                  <a:pt x="1400487" y="3474719"/>
                  <a:pt x="1403456" y="3454034"/>
                  <a:pt x="1406428" y="3433456"/>
                </a:cubicBezTo>
                <a:cubicBezTo>
                  <a:pt x="1439948" y="3429106"/>
                  <a:pt x="1485133" y="3440351"/>
                  <a:pt x="1487784" y="3394739"/>
                </a:cubicBezTo>
                <a:cubicBezTo>
                  <a:pt x="1485452" y="3372569"/>
                  <a:pt x="1480678" y="3352204"/>
                  <a:pt x="1464024" y="3340748"/>
                </a:cubicBezTo>
                <a:cubicBezTo>
                  <a:pt x="1499454" y="3326639"/>
                  <a:pt x="1487362" y="3248889"/>
                  <a:pt x="1507516" y="3214414"/>
                </a:cubicBezTo>
                <a:cubicBezTo>
                  <a:pt x="1535201" y="3214521"/>
                  <a:pt x="1543580" y="3188745"/>
                  <a:pt x="1568612" y="3185350"/>
                </a:cubicBezTo>
                <a:cubicBezTo>
                  <a:pt x="1566917" y="3165833"/>
                  <a:pt x="1578159" y="3163711"/>
                  <a:pt x="1580176" y="3149074"/>
                </a:cubicBezTo>
                <a:cubicBezTo>
                  <a:pt x="1609134" y="3143557"/>
                  <a:pt x="1619954" y="3113751"/>
                  <a:pt x="1649229" y="3108554"/>
                </a:cubicBezTo>
                <a:cubicBezTo>
                  <a:pt x="1644986" y="3068563"/>
                  <a:pt x="1682748" y="3084474"/>
                  <a:pt x="1677657" y="3043212"/>
                </a:cubicBezTo>
                <a:cubicBezTo>
                  <a:pt x="1697174" y="3037273"/>
                  <a:pt x="1706828" y="3018179"/>
                  <a:pt x="1726345" y="3012345"/>
                </a:cubicBezTo>
                <a:cubicBezTo>
                  <a:pt x="1733027" y="2949867"/>
                  <a:pt x="1780866" y="2942548"/>
                  <a:pt x="1789351" y="2882511"/>
                </a:cubicBezTo>
                <a:cubicBezTo>
                  <a:pt x="1802717" y="2880707"/>
                  <a:pt x="1812158" y="2873706"/>
                  <a:pt x="1817674" y="2861403"/>
                </a:cubicBezTo>
                <a:cubicBezTo>
                  <a:pt x="1822022" y="2836051"/>
                  <a:pt x="1796566" y="2833080"/>
                  <a:pt x="1807173" y="2803062"/>
                </a:cubicBezTo>
                <a:cubicBezTo>
                  <a:pt x="1828175" y="2801683"/>
                  <a:pt x="1848117" y="2798819"/>
                  <a:pt x="1870816" y="2799668"/>
                </a:cubicBezTo>
                <a:cubicBezTo>
                  <a:pt x="1892136" y="2792667"/>
                  <a:pt x="1852360" y="2773467"/>
                  <a:pt x="1876120" y="2762542"/>
                </a:cubicBezTo>
                <a:close/>
                <a:moveTo>
                  <a:pt x="934464" y="2755893"/>
                </a:moveTo>
                <a:cubicBezTo>
                  <a:pt x="937106" y="2755899"/>
                  <a:pt x="938949" y="2756337"/>
                  <a:pt x="940872" y="2757026"/>
                </a:cubicBezTo>
                <a:cubicBezTo>
                  <a:pt x="944717" y="2758405"/>
                  <a:pt x="948880" y="2760792"/>
                  <a:pt x="960388" y="2762755"/>
                </a:cubicBezTo>
                <a:cubicBezTo>
                  <a:pt x="971949" y="2803805"/>
                  <a:pt x="980648" y="2846976"/>
                  <a:pt x="992847" y="2887498"/>
                </a:cubicBezTo>
                <a:cubicBezTo>
                  <a:pt x="965163" y="2900968"/>
                  <a:pt x="951373" y="2900757"/>
                  <a:pt x="930899" y="2878481"/>
                </a:cubicBezTo>
                <a:cubicBezTo>
                  <a:pt x="934614" y="2866070"/>
                  <a:pt x="949463" y="2868722"/>
                  <a:pt x="953070" y="2856418"/>
                </a:cubicBezTo>
                <a:cubicBezTo>
                  <a:pt x="945856" y="2834249"/>
                  <a:pt x="940340" y="2810700"/>
                  <a:pt x="902791" y="2811230"/>
                </a:cubicBezTo>
                <a:cubicBezTo>
                  <a:pt x="909791" y="2793516"/>
                  <a:pt x="925173" y="2786939"/>
                  <a:pt x="923263" y="2757344"/>
                </a:cubicBezTo>
                <a:cubicBezTo>
                  <a:pt x="928381" y="2756310"/>
                  <a:pt x="931822" y="2755886"/>
                  <a:pt x="934464" y="2755893"/>
                </a:cubicBezTo>
                <a:close/>
                <a:moveTo>
                  <a:pt x="1673943" y="2588051"/>
                </a:moveTo>
                <a:cubicBezTo>
                  <a:pt x="1678081" y="2617539"/>
                  <a:pt x="1683702" y="2646815"/>
                  <a:pt x="1662276" y="2668454"/>
                </a:cubicBezTo>
                <a:cubicBezTo>
                  <a:pt x="1654956" y="2668454"/>
                  <a:pt x="1651456" y="2665484"/>
                  <a:pt x="1650819" y="2660498"/>
                </a:cubicBezTo>
                <a:cubicBezTo>
                  <a:pt x="1648380" y="2640346"/>
                  <a:pt x="1631195" y="2631010"/>
                  <a:pt x="1633212" y="2607462"/>
                </a:cubicBezTo>
                <a:cubicBezTo>
                  <a:pt x="1646258" y="2600355"/>
                  <a:pt x="1654320" y="2586460"/>
                  <a:pt x="1673943" y="2588051"/>
                </a:cubicBezTo>
                <a:close/>
                <a:moveTo>
                  <a:pt x="1447797" y="2574156"/>
                </a:moveTo>
                <a:cubicBezTo>
                  <a:pt x="1489801" y="2574050"/>
                  <a:pt x="1495846" y="2600780"/>
                  <a:pt x="1524700" y="2610539"/>
                </a:cubicBezTo>
                <a:cubicBezTo>
                  <a:pt x="1528093" y="2622738"/>
                  <a:pt x="1516426" y="2629420"/>
                  <a:pt x="1507834" y="2639710"/>
                </a:cubicBezTo>
                <a:cubicBezTo>
                  <a:pt x="1498287" y="2651165"/>
                  <a:pt x="1494575" y="2666016"/>
                  <a:pt x="1473360" y="2659969"/>
                </a:cubicBezTo>
                <a:cubicBezTo>
                  <a:pt x="1475588" y="2643422"/>
                  <a:pt x="1480785" y="2624964"/>
                  <a:pt x="1473466" y="2615736"/>
                </a:cubicBezTo>
                <a:cubicBezTo>
                  <a:pt x="1474951" y="2604811"/>
                  <a:pt x="1442811" y="2621358"/>
                  <a:pt x="1437189" y="2604175"/>
                </a:cubicBezTo>
                <a:cubicBezTo>
                  <a:pt x="1436764" y="2588900"/>
                  <a:pt x="1450449" y="2592400"/>
                  <a:pt x="1447797" y="2574156"/>
                </a:cubicBezTo>
                <a:close/>
                <a:moveTo>
                  <a:pt x="2280579" y="2499055"/>
                </a:moveTo>
                <a:cubicBezTo>
                  <a:pt x="2303701" y="2496297"/>
                  <a:pt x="2287685" y="2527376"/>
                  <a:pt x="2282274" y="2530877"/>
                </a:cubicBezTo>
                <a:cubicBezTo>
                  <a:pt x="2282062" y="2545728"/>
                  <a:pt x="2302003" y="2545515"/>
                  <a:pt x="2296277" y="2564502"/>
                </a:cubicBezTo>
                <a:cubicBezTo>
                  <a:pt x="2283124" y="2571503"/>
                  <a:pt x="2280153" y="2592188"/>
                  <a:pt x="2260953" y="2590914"/>
                </a:cubicBezTo>
                <a:cubicBezTo>
                  <a:pt x="2281955" y="2612023"/>
                  <a:pt x="2270393" y="2657422"/>
                  <a:pt x="2285563" y="2682880"/>
                </a:cubicBezTo>
                <a:cubicBezTo>
                  <a:pt x="2298397" y="2700913"/>
                  <a:pt x="2310491" y="2719476"/>
                  <a:pt x="2342948" y="2722763"/>
                </a:cubicBezTo>
                <a:cubicBezTo>
                  <a:pt x="2342631" y="2743235"/>
                  <a:pt x="2370104" y="2742917"/>
                  <a:pt x="2382620" y="2753737"/>
                </a:cubicBezTo>
                <a:cubicBezTo>
                  <a:pt x="2387500" y="2772194"/>
                  <a:pt x="2391423" y="2791286"/>
                  <a:pt x="2393121" y="2812077"/>
                </a:cubicBezTo>
                <a:cubicBezTo>
                  <a:pt x="2376786" y="2822154"/>
                  <a:pt x="2368089" y="2842415"/>
                  <a:pt x="2333932" y="2828730"/>
                </a:cubicBezTo>
                <a:cubicBezTo>
                  <a:pt x="2338281" y="2809744"/>
                  <a:pt x="2315582" y="2804334"/>
                  <a:pt x="2307520" y="2793303"/>
                </a:cubicBezTo>
                <a:cubicBezTo>
                  <a:pt x="2297762" y="2780150"/>
                  <a:pt x="2293943" y="2757980"/>
                  <a:pt x="2276652" y="2744615"/>
                </a:cubicBezTo>
                <a:cubicBezTo>
                  <a:pt x="2277820" y="2736342"/>
                  <a:pt x="2279092" y="2728067"/>
                  <a:pt x="2280259" y="2719900"/>
                </a:cubicBezTo>
                <a:cubicBezTo>
                  <a:pt x="2273895" y="2708125"/>
                  <a:pt x="2251937" y="2707912"/>
                  <a:pt x="2252891" y="2690729"/>
                </a:cubicBezTo>
                <a:cubicBezTo>
                  <a:pt x="2199431" y="2688290"/>
                  <a:pt x="2194445" y="2649784"/>
                  <a:pt x="2167185" y="2627828"/>
                </a:cubicBezTo>
                <a:cubicBezTo>
                  <a:pt x="2171215" y="2608734"/>
                  <a:pt x="2169624" y="2581898"/>
                  <a:pt x="2181399" y="2573094"/>
                </a:cubicBezTo>
                <a:cubicBezTo>
                  <a:pt x="2197840" y="2575533"/>
                  <a:pt x="2217038" y="2575853"/>
                  <a:pt x="2223827" y="2585504"/>
                </a:cubicBezTo>
                <a:cubicBezTo>
                  <a:pt x="2241649" y="2587202"/>
                  <a:pt x="2238890" y="2561320"/>
                  <a:pt x="2242496" y="2544030"/>
                </a:cubicBezTo>
                <a:cubicBezTo>
                  <a:pt x="2270393" y="2549334"/>
                  <a:pt x="2267530" y="2513481"/>
                  <a:pt x="2280579" y="2499055"/>
                </a:cubicBezTo>
                <a:close/>
                <a:moveTo>
                  <a:pt x="2545708" y="2429525"/>
                </a:moveTo>
                <a:lnTo>
                  <a:pt x="2548669" y="2429986"/>
                </a:lnTo>
                <a:lnTo>
                  <a:pt x="2548669" y="2490078"/>
                </a:lnTo>
                <a:lnTo>
                  <a:pt x="2546503" y="2493223"/>
                </a:lnTo>
                <a:lnTo>
                  <a:pt x="2548669" y="2500473"/>
                </a:lnTo>
                <a:lnTo>
                  <a:pt x="2548669" y="2905292"/>
                </a:lnTo>
                <a:lnTo>
                  <a:pt x="2519349" y="2899801"/>
                </a:lnTo>
                <a:cubicBezTo>
                  <a:pt x="2509165" y="2882617"/>
                  <a:pt x="2536956" y="2871373"/>
                  <a:pt x="2526455" y="2850265"/>
                </a:cubicBezTo>
                <a:cubicBezTo>
                  <a:pt x="2524653" y="2824065"/>
                  <a:pt x="2500681" y="2814305"/>
                  <a:pt x="2490285" y="2794577"/>
                </a:cubicBezTo>
                <a:cubicBezTo>
                  <a:pt x="2484027" y="2761376"/>
                  <a:pt x="2527941" y="2773362"/>
                  <a:pt x="2509802" y="2746843"/>
                </a:cubicBezTo>
                <a:cubicBezTo>
                  <a:pt x="2501635" y="2726902"/>
                  <a:pt x="2493573" y="2768695"/>
                  <a:pt x="2476177" y="2760950"/>
                </a:cubicBezTo>
                <a:cubicBezTo>
                  <a:pt x="2477875" y="2745041"/>
                  <a:pt x="2453371" y="2748647"/>
                  <a:pt x="2455069" y="2732629"/>
                </a:cubicBezTo>
                <a:cubicBezTo>
                  <a:pt x="2456341" y="2712158"/>
                  <a:pt x="2480949" y="2722976"/>
                  <a:pt x="2484238" y="2705263"/>
                </a:cubicBezTo>
                <a:cubicBezTo>
                  <a:pt x="2487209" y="2677366"/>
                  <a:pt x="2480314" y="2656681"/>
                  <a:pt x="2468433" y="2639816"/>
                </a:cubicBezTo>
                <a:cubicBezTo>
                  <a:pt x="2470874" y="2623267"/>
                  <a:pt x="2473206" y="2606826"/>
                  <a:pt x="2475541" y="2590386"/>
                </a:cubicBezTo>
                <a:cubicBezTo>
                  <a:pt x="2475434" y="2570549"/>
                  <a:pt x="2494528" y="2576490"/>
                  <a:pt x="2498558" y="2562063"/>
                </a:cubicBezTo>
                <a:cubicBezTo>
                  <a:pt x="2502164" y="2534909"/>
                  <a:pt x="2502590" y="2503511"/>
                  <a:pt x="2526031" y="2502874"/>
                </a:cubicBezTo>
                <a:cubicBezTo>
                  <a:pt x="2527516" y="2477842"/>
                  <a:pt x="2504498" y="2471158"/>
                  <a:pt x="2509378" y="2443580"/>
                </a:cubicBezTo>
                <a:cubicBezTo>
                  <a:pt x="2515423" y="2444322"/>
                  <a:pt x="2515317" y="2436792"/>
                  <a:pt x="2517334" y="2432123"/>
                </a:cubicBezTo>
                <a:cubicBezTo>
                  <a:pt x="2523963" y="2427509"/>
                  <a:pt x="2534332" y="2427854"/>
                  <a:pt x="2545708" y="2429525"/>
                </a:cubicBezTo>
                <a:close/>
                <a:moveTo>
                  <a:pt x="672294" y="2312214"/>
                </a:moveTo>
                <a:cubicBezTo>
                  <a:pt x="677021" y="2309476"/>
                  <a:pt x="683220" y="2309158"/>
                  <a:pt x="690539" y="2313216"/>
                </a:cubicBezTo>
                <a:cubicBezTo>
                  <a:pt x="702207" y="2328171"/>
                  <a:pt x="680037" y="2330292"/>
                  <a:pt x="678977" y="2349386"/>
                </a:cubicBezTo>
                <a:cubicBezTo>
                  <a:pt x="657178" y="2350420"/>
                  <a:pt x="658114" y="2320427"/>
                  <a:pt x="672294" y="2312214"/>
                </a:cubicBezTo>
                <a:close/>
                <a:moveTo>
                  <a:pt x="1914942" y="2275347"/>
                </a:moveTo>
                <a:cubicBezTo>
                  <a:pt x="1972647" y="2281818"/>
                  <a:pt x="1973282" y="2331036"/>
                  <a:pt x="2011151" y="2352462"/>
                </a:cubicBezTo>
                <a:cubicBezTo>
                  <a:pt x="2033214" y="2362327"/>
                  <a:pt x="2033001" y="2342279"/>
                  <a:pt x="2044776" y="2338355"/>
                </a:cubicBezTo>
                <a:cubicBezTo>
                  <a:pt x="2053475" y="2340157"/>
                  <a:pt x="2062172" y="2341855"/>
                  <a:pt x="2064189" y="2334854"/>
                </a:cubicBezTo>
                <a:cubicBezTo>
                  <a:pt x="2092299" y="2348856"/>
                  <a:pt x="2099192" y="2378557"/>
                  <a:pt x="2117966" y="2399453"/>
                </a:cubicBezTo>
                <a:cubicBezTo>
                  <a:pt x="2116801" y="2407726"/>
                  <a:pt x="2115634" y="2416001"/>
                  <a:pt x="2114360" y="2424274"/>
                </a:cubicBezTo>
                <a:cubicBezTo>
                  <a:pt x="2122846" y="2438170"/>
                  <a:pt x="2126771" y="2455460"/>
                  <a:pt x="2147030" y="2460551"/>
                </a:cubicBezTo>
                <a:cubicBezTo>
                  <a:pt x="2141198" y="2481448"/>
                  <a:pt x="2144485" y="2495556"/>
                  <a:pt x="2146076" y="2510937"/>
                </a:cubicBezTo>
                <a:cubicBezTo>
                  <a:pt x="2146713" y="2525786"/>
                  <a:pt x="2171110" y="2531515"/>
                  <a:pt x="2154032" y="2543714"/>
                </a:cubicBezTo>
                <a:cubicBezTo>
                  <a:pt x="2149895" y="2543077"/>
                  <a:pt x="2145759" y="2542546"/>
                  <a:pt x="2141620" y="2541910"/>
                </a:cubicBezTo>
                <a:cubicBezTo>
                  <a:pt x="2115421" y="2530241"/>
                  <a:pt x="2105874" y="2506057"/>
                  <a:pt x="2086039" y="2489615"/>
                </a:cubicBezTo>
                <a:cubicBezTo>
                  <a:pt x="2068961" y="2471052"/>
                  <a:pt x="2045413" y="2457475"/>
                  <a:pt x="2030456" y="2437427"/>
                </a:cubicBezTo>
                <a:cubicBezTo>
                  <a:pt x="1996936" y="2436791"/>
                  <a:pt x="1975723" y="2426820"/>
                  <a:pt x="1965115" y="2409000"/>
                </a:cubicBezTo>
                <a:cubicBezTo>
                  <a:pt x="1964904" y="2386618"/>
                  <a:pt x="1989193" y="2396908"/>
                  <a:pt x="1989087" y="2374525"/>
                </a:cubicBezTo>
                <a:cubicBezTo>
                  <a:pt x="1984315" y="2348750"/>
                  <a:pt x="1966282" y="2332732"/>
                  <a:pt x="1939659" y="2323185"/>
                </a:cubicBezTo>
                <a:cubicBezTo>
                  <a:pt x="1942415" y="2299107"/>
                  <a:pt x="1912078" y="2299638"/>
                  <a:pt x="1914942" y="2275347"/>
                </a:cubicBezTo>
                <a:close/>
                <a:moveTo>
                  <a:pt x="1936263" y="2171078"/>
                </a:moveTo>
                <a:cubicBezTo>
                  <a:pt x="1958644" y="2170865"/>
                  <a:pt x="1948356" y="2195156"/>
                  <a:pt x="1970736" y="2195049"/>
                </a:cubicBezTo>
                <a:cubicBezTo>
                  <a:pt x="1969358" y="2210536"/>
                  <a:pt x="1967343" y="2225069"/>
                  <a:pt x="1959176" y="2231328"/>
                </a:cubicBezTo>
                <a:cubicBezTo>
                  <a:pt x="1948675" y="2215310"/>
                  <a:pt x="1919928" y="2212764"/>
                  <a:pt x="1907093" y="2198444"/>
                </a:cubicBezTo>
                <a:cubicBezTo>
                  <a:pt x="1912503" y="2183594"/>
                  <a:pt x="1925337" y="2178609"/>
                  <a:pt x="1936263" y="2171078"/>
                </a:cubicBezTo>
                <a:close/>
                <a:moveTo>
                  <a:pt x="727652" y="2130258"/>
                </a:moveTo>
                <a:cubicBezTo>
                  <a:pt x="733644" y="2129668"/>
                  <a:pt x="740499" y="2130238"/>
                  <a:pt x="748348" y="2132147"/>
                </a:cubicBezTo>
                <a:cubicBezTo>
                  <a:pt x="734984" y="2148696"/>
                  <a:pt x="725755" y="2170652"/>
                  <a:pt x="693508" y="2162060"/>
                </a:cubicBezTo>
                <a:cubicBezTo>
                  <a:pt x="699475" y="2144239"/>
                  <a:pt x="709678" y="2132028"/>
                  <a:pt x="727652" y="2130258"/>
                </a:cubicBezTo>
                <a:close/>
                <a:moveTo>
                  <a:pt x="2037139" y="2128965"/>
                </a:moveTo>
                <a:cubicBezTo>
                  <a:pt x="2057506" y="2143920"/>
                  <a:pt x="2041064" y="2217430"/>
                  <a:pt x="2022820" y="2227931"/>
                </a:cubicBezTo>
                <a:cubicBezTo>
                  <a:pt x="2007757" y="2220825"/>
                  <a:pt x="1994391" y="2212339"/>
                  <a:pt x="1989300" y="2197807"/>
                </a:cubicBezTo>
                <a:cubicBezTo>
                  <a:pt x="1991952" y="2157075"/>
                  <a:pt x="2022820" y="2153997"/>
                  <a:pt x="2037139" y="2128965"/>
                </a:cubicBezTo>
                <a:close/>
                <a:moveTo>
                  <a:pt x="661791" y="2075293"/>
                </a:moveTo>
                <a:cubicBezTo>
                  <a:pt x="680246" y="2079960"/>
                  <a:pt x="675687" y="2101705"/>
                  <a:pt x="695309" y="2105417"/>
                </a:cubicBezTo>
                <a:cubicBezTo>
                  <a:pt x="683536" y="2129815"/>
                  <a:pt x="644078" y="2106584"/>
                  <a:pt x="661791" y="2075293"/>
                </a:cubicBezTo>
                <a:close/>
                <a:moveTo>
                  <a:pt x="2249711" y="1970174"/>
                </a:moveTo>
                <a:cubicBezTo>
                  <a:pt x="2258938" y="1981629"/>
                  <a:pt x="2287472" y="1978660"/>
                  <a:pt x="2290337" y="1994995"/>
                </a:cubicBezTo>
                <a:cubicBezTo>
                  <a:pt x="2307096" y="1990328"/>
                  <a:pt x="2322690" y="1984175"/>
                  <a:pt x="2337221" y="1976538"/>
                </a:cubicBezTo>
                <a:cubicBezTo>
                  <a:pt x="2388772" y="1975371"/>
                  <a:pt x="2410093" y="2005179"/>
                  <a:pt x="2447748" y="1998814"/>
                </a:cubicBezTo>
                <a:cubicBezTo>
                  <a:pt x="2455704" y="2009422"/>
                  <a:pt x="2455069" y="2026498"/>
                  <a:pt x="2468009" y="2033287"/>
                </a:cubicBezTo>
                <a:cubicBezTo>
                  <a:pt x="2463979" y="2047289"/>
                  <a:pt x="2465570" y="2057154"/>
                  <a:pt x="2469706" y="2065109"/>
                </a:cubicBezTo>
                <a:cubicBezTo>
                  <a:pt x="2469706" y="2077945"/>
                  <a:pt x="2484770" y="2079641"/>
                  <a:pt x="2484770" y="2092476"/>
                </a:cubicBezTo>
                <a:cubicBezTo>
                  <a:pt x="2505029" y="2112205"/>
                  <a:pt x="2515000" y="2139785"/>
                  <a:pt x="2538549" y="2157074"/>
                </a:cubicBezTo>
                <a:cubicBezTo>
                  <a:pt x="2537382" y="2165348"/>
                  <a:pt x="2536108" y="2173622"/>
                  <a:pt x="2534943" y="2181789"/>
                </a:cubicBezTo>
                <a:cubicBezTo>
                  <a:pt x="2535632" y="2190434"/>
                  <a:pt x="2541546" y="2195208"/>
                  <a:pt x="2546743" y="2200525"/>
                </a:cubicBezTo>
                <a:lnTo>
                  <a:pt x="2548669" y="2206171"/>
                </a:lnTo>
                <a:lnTo>
                  <a:pt x="2548669" y="2259688"/>
                </a:lnTo>
                <a:lnTo>
                  <a:pt x="2536532" y="2257844"/>
                </a:lnTo>
                <a:cubicBezTo>
                  <a:pt x="2509485" y="2270786"/>
                  <a:pt x="2499725" y="2307062"/>
                  <a:pt x="2470980" y="2317881"/>
                </a:cubicBezTo>
                <a:cubicBezTo>
                  <a:pt x="2474480" y="2352038"/>
                  <a:pt x="2438627" y="2360417"/>
                  <a:pt x="2462070" y="2379722"/>
                </a:cubicBezTo>
                <a:cubicBezTo>
                  <a:pt x="2456660" y="2395633"/>
                  <a:pt x="2430354" y="2387678"/>
                  <a:pt x="2415184" y="2398179"/>
                </a:cubicBezTo>
                <a:cubicBezTo>
                  <a:pt x="2413487" y="2399346"/>
                  <a:pt x="2408715" y="2409210"/>
                  <a:pt x="2407229" y="2409634"/>
                </a:cubicBezTo>
                <a:cubicBezTo>
                  <a:pt x="2391106" y="2413877"/>
                  <a:pt x="2372756" y="2397437"/>
                  <a:pt x="2362148" y="2415788"/>
                </a:cubicBezTo>
                <a:cubicBezTo>
                  <a:pt x="2352919" y="2402528"/>
                  <a:pt x="2328946" y="2400089"/>
                  <a:pt x="2329478" y="2379511"/>
                </a:cubicBezTo>
                <a:cubicBezTo>
                  <a:pt x="2304762" y="2375903"/>
                  <a:pt x="2279940" y="2372403"/>
                  <a:pt x="2255225" y="2368797"/>
                </a:cubicBezTo>
                <a:cubicBezTo>
                  <a:pt x="2234966" y="2358189"/>
                  <a:pt x="2232526" y="2334323"/>
                  <a:pt x="2196992" y="2335171"/>
                </a:cubicBezTo>
                <a:cubicBezTo>
                  <a:pt x="2194445" y="2320426"/>
                  <a:pt x="2181081" y="2313957"/>
                  <a:pt x="2169624" y="2305895"/>
                </a:cubicBezTo>
                <a:cubicBezTo>
                  <a:pt x="2175988" y="2282771"/>
                  <a:pt x="2172595" y="2266860"/>
                  <a:pt x="2157319" y="2259965"/>
                </a:cubicBezTo>
                <a:cubicBezTo>
                  <a:pt x="2157108" y="2240129"/>
                  <a:pt x="2176201" y="2246069"/>
                  <a:pt x="2180231" y="2231749"/>
                </a:cubicBezTo>
                <a:cubicBezTo>
                  <a:pt x="2159760" y="2212127"/>
                  <a:pt x="2097283" y="2223793"/>
                  <a:pt x="2076810" y="2204171"/>
                </a:cubicBezTo>
                <a:cubicBezTo>
                  <a:pt x="2090282" y="2175425"/>
                  <a:pt x="2125603" y="2175955"/>
                  <a:pt x="2157319" y="2171606"/>
                </a:cubicBezTo>
                <a:cubicBezTo>
                  <a:pt x="2144272" y="2155590"/>
                  <a:pt x="2161351" y="2117085"/>
                  <a:pt x="2141514" y="2106158"/>
                </a:cubicBezTo>
                <a:cubicBezTo>
                  <a:pt x="2163155" y="2089082"/>
                  <a:pt x="2167291" y="2036045"/>
                  <a:pt x="2154986" y="2013346"/>
                </a:cubicBezTo>
                <a:cubicBezTo>
                  <a:pt x="2197097" y="2013028"/>
                  <a:pt x="2213751" y="1978660"/>
                  <a:pt x="2249711" y="1970174"/>
                </a:cubicBezTo>
                <a:close/>
                <a:moveTo>
                  <a:pt x="2118921" y="1957659"/>
                </a:moveTo>
                <a:cubicBezTo>
                  <a:pt x="2134303" y="1959036"/>
                  <a:pt x="2148835" y="1961054"/>
                  <a:pt x="2155093" y="1969220"/>
                </a:cubicBezTo>
                <a:cubicBezTo>
                  <a:pt x="2139181" y="1997117"/>
                  <a:pt x="2126454" y="2029363"/>
                  <a:pt x="2100147" y="2043366"/>
                </a:cubicBezTo>
                <a:cubicBezTo>
                  <a:pt x="2103222" y="2069459"/>
                  <a:pt x="2099616" y="2086113"/>
                  <a:pt x="2084979" y="2104356"/>
                </a:cubicBezTo>
                <a:cubicBezTo>
                  <a:pt x="2074690" y="2095447"/>
                  <a:pt x="2066309" y="2085159"/>
                  <a:pt x="2057612" y="2075082"/>
                </a:cubicBezTo>
                <a:cubicBezTo>
                  <a:pt x="2057930" y="2036152"/>
                  <a:pt x="2091343" y="2041455"/>
                  <a:pt x="2103753" y="2018544"/>
                </a:cubicBezTo>
                <a:cubicBezTo>
                  <a:pt x="2108420" y="1997860"/>
                  <a:pt x="2106194" y="1967736"/>
                  <a:pt x="2118921" y="1957659"/>
                </a:cubicBezTo>
                <a:close/>
                <a:moveTo>
                  <a:pt x="432913" y="1953773"/>
                </a:moveTo>
                <a:cubicBezTo>
                  <a:pt x="440762" y="1954422"/>
                  <a:pt x="449540" y="1956279"/>
                  <a:pt x="457813" y="1957446"/>
                </a:cubicBezTo>
                <a:cubicBezTo>
                  <a:pt x="455374" y="1973780"/>
                  <a:pt x="454948" y="1993085"/>
                  <a:pt x="445297" y="1999767"/>
                </a:cubicBezTo>
                <a:cubicBezTo>
                  <a:pt x="416763" y="1999026"/>
                  <a:pt x="406262" y="1984812"/>
                  <a:pt x="413581" y="1957340"/>
                </a:cubicBezTo>
                <a:cubicBezTo>
                  <a:pt x="418143" y="1953680"/>
                  <a:pt x="425064" y="1953123"/>
                  <a:pt x="432913" y="1953773"/>
                </a:cubicBezTo>
                <a:close/>
                <a:moveTo>
                  <a:pt x="1963417" y="1852964"/>
                </a:moveTo>
                <a:cubicBezTo>
                  <a:pt x="1983783" y="1870890"/>
                  <a:pt x="1997361" y="1893803"/>
                  <a:pt x="2025152" y="1906107"/>
                </a:cubicBezTo>
                <a:cubicBezTo>
                  <a:pt x="2047217" y="1904940"/>
                  <a:pt x="2055701" y="1894545"/>
                  <a:pt x="2072036" y="1887649"/>
                </a:cubicBezTo>
                <a:cubicBezTo>
                  <a:pt x="2086782" y="1881392"/>
                  <a:pt x="2093675" y="1861237"/>
                  <a:pt x="2124224" y="1876194"/>
                </a:cubicBezTo>
                <a:cubicBezTo>
                  <a:pt x="2122422" y="1888605"/>
                  <a:pt x="2120618" y="1900909"/>
                  <a:pt x="2118816" y="1913320"/>
                </a:cubicBezTo>
                <a:cubicBezTo>
                  <a:pt x="2095797" y="1909608"/>
                  <a:pt x="2078720" y="1913850"/>
                  <a:pt x="2061324" y="1917668"/>
                </a:cubicBezTo>
                <a:cubicBezTo>
                  <a:pt x="2047958" y="1939202"/>
                  <a:pt x="2047428" y="1977812"/>
                  <a:pt x="2041700" y="2009527"/>
                </a:cubicBezTo>
                <a:cubicBezTo>
                  <a:pt x="2022500" y="2025757"/>
                  <a:pt x="1993862" y="2029257"/>
                  <a:pt x="1973601" y="2043895"/>
                </a:cubicBezTo>
                <a:cubicBezTo>
                  <a:pt x="1940824" y="2033394"/>
                  <a:pt x="1936475" y="2001678"/>
                  <a:pt x="1919822" y="1979297"/>
                </a:cubicBezTo>
                <a:cubicBezTo>
                  <a:pt x="1924595" y="1946308"/>
                  <a:pt x="1929367" y="1913320"/>
                  <a:pt x="1934142" y="1880331"/>
                </a:cubicBezTo>
                <a:cubicBezTo>
                  <a:pt x="1948886" y="1877892"/>
                  <a:pt x="1955357" y="1864420"/>
                  <a:pt x="1963417" y="1852964"/>
                </a:cubicBezTo>
                <a:close/>
                <a:moveTo>
                  <a:pt x="1476968" y="1807987"/>
                </a:moveTo>
                <a:cubicBezTo>
                  <a:pt x="1474420" y="1826444"/>
                  <a:pt x="1490014" y="1831324"/>
                  <a:pt x="1490120" y="1847765"/>
                </a:cubicBezTo>
                <a:cubicBezTo>
                  <a:pt x="1509000" y="1850524"/>
                  <a:pt x="1527563" y="1853174"/>
                  <a:pt x="1546126" y="1855826"/>
                </a:cubicBezTo>
                <a:cubicBezTo>
                  <a:pt x="1551112" y="1879693"/>
                  <a:pt x="1569675" y="1893376"/>
                  <a:pt x="1589299" y="1906318"/>
                </a:cubicBezTo>
                <a:cubicBezTo>
                  <a:pt x="1589934" y="1911302"/>
                  <a:pt x="1593436" y="1914273"/>
                  <a:pt x="1600754" y="1914273"/>
                </a:cubicBezTo>
                <a:cubicBezTo>
                  <a:pt x="1611149" y="1905998"/>
                  <a:pt x="1626743" y="1904727"/>
                  <a:pt x="1645835" y="1908120"/>
                </a:cubicBezTo>
                <a:cubicBezTo>
                  <a:pt x="1647638" y="1895817"/>
                  <a:pt x="1649442" y="1883405"/>
                  <a:pt x="1651138" y="1870995"/>
                </a:cubicBezTo>
                <a:cubicBezTo>
                  <a:pt x="1637457" y="1870146"/>
                  <a:pt x="1632153" y="1863040"/>
                  <a:pt x="1635227" y="1849780"/>
                </a:cubicBezTo>
                <a:cubicBezTo>
                  <a:pt x="1605528" y="1848083"/>
                  <a:pt x="1594177" y="1832596"/>
                  <a:pt x="1561826" y="1832808"/>
                </a:cubicBezTo>
                <a:cubicBezTo>
                  <a:pt x="1553021" y="1809154"/>
                  <a:pt x="1505393" y="1800562"/>
                  <a:pt x="1476968" y="1807987"/>
                </a:cubicBezTo>
                <a:close/>
                <a:moveTo>
                  <a:pt x="1931957" y="1742032"/>
                </a:moveTo>
                <a:cubicBezTo>
                  <a:pt x="1936503" y="1743066"/>
                  <a:pt x="1941356" y="1745406"/>
                  <a:pt x="1946659" y="1749544"/>
                </a:cubicBezTo>
                <a:cubicBezTo>
                  <a:pt x="1935842" y="1781790"/>
                  <a:pt x="1909958" y="1793989"/>
                  <a:pt x="1892669" y="1817536"/>
                </a:cubicBezTo>
                <a:cubicBezTo>
                  <a:pt x="1882380" y="1816051"/>
                  <a:pt x="1872090" y="1814567"/>
                  <a:pt x="1861800" y="1813082"/>
                </a:cubicBezTo>
                <a:cubicBezTo>
                  <a:pt x="1853527" y="1802685"/>
                  <a:pt x="1860952" y="1780623"/>
                  <a:pt x="1862756" y="1762696"/>
                </a:cubicBezTo>
                <a:cubicBezTo>
                  <a:pt x="1874953" y="1761742"/>
                  <a:pt x="1876438" y="1746679"/>
                  <a:pt x="1895427" y="1754741"/>
                </a:cubicBezTo>
                <a:cubicBezTo>
                  <a:pt x="1907439" y="1747581"/>
                  <a:pt x="1918319" y="1738929"/>
                  <a:pt x="1931957" y="1742032"/>
                </a:cubicBezTo>
                <a:close/>
                <a:moveTo>
                  <a:pt x="1985270" y="1723464"/>
                </a:moveTo>
                <a:cubicBezTo>
                  <a:pt x="1994498" y="1724803"/>
                  <a:pt x="2002825" y="1732361"/>
                  <a:pt x="1997999" y="1744345"/>
                </a:cubicBezTo>
                <a:cubicBezTo>
                  <a:pt x="1978375" y="1745937"/>
                  <a:pt x="1985481" y="1746997"/>
                  <a:pt x="1967131" y="1739892"/>
                </a:cubicBezTo>
                <a:cubicBezTo>
                  <a:pt x="1965911" y="1727004"/>
                  <a:pt x="1976041" y="1722125"/>
                  <a:pt x="1985270" y="1723464"/>
                </a:cubicBezTo>
                <a:close/>
                <a:moveTo>
                  <a:pt x="2248226" y="1717297"/>
                </a:moveTo>
                <a:cubicBezTo>
                  <a:pt x="2272091" y="1721117"/>
                  <a:pt x="2275697" y="1746574"/>
                  <a:pt x="2281744" y="1747422"/>
                </a:cubicBezTo>
                <a:cubicBezTo>
                  <a:pt x="2294473" y="1749013"/>
                  <a:pt x="2318658" y="1716024"/>
                  <a:pt x="2353345" y="1732572"/>
                </a:cubicBezTo>
                <a:cubicBezTo>
                  <a:pt x="2362466" y="1718252"/>
                  <a:pt x="2395243" y="1711146"/>
                  <a:pt x="2410835" y="1728222"/>
                </a:cubicBezTo>
                <a:cubicBezTo>
                  <a:pt x="2390787" y="1745724"/>
                  <a:pt x="2363846" y="1753893"/>
                  <a:pt x="2347085" y="1775849"/>
                </a:cubicBezTo>
                <a:cubicBezTo>
                  <a:pt x="2340933" y="1774895"/>
                  <a:pt x="2334782" y="1774047"/>
                  <a:pt x="2328522" y="1773197"/>
                </a:cubicBezTo>
                <a:cubicBezTo>
                  <a:pt x="2296171" y="1796321"/>
                  <a:pt x="2251089" y="1802475"/>
                  <a:pt x="2219690" y="1826872"/>
                </a:cubicBezTo>
                <a:cubicBezTo>
                  <a:pt x="2222131" y="1854769"/>
                  <a:pt x="2202720" y="1853495"/>
                  <a:pt x="2194871" y="1867497"/>
                </a:cubicBezTo>
                <a:cubicBezTo>
                  <a:pt x="2193916" y="1893167"/>
                  <a:pt x="2183415" y="1906320"/>
                  <a:pt x="2174399" y="1921383"/>
                </a:cubicBezTo>
                <a:cubicBezTo>
                  <a:pt x="2165806" y="1919685"/>
                  <a:pt x="2157109" y="1917881"/>
                  <a:pt x="2155092" y="1924882"/>
                </a:cubicBezTo>
                <a:cubicBezTo>
                  <a:pt x="2128893" y="1920533"/>
                  <a:pt x="2166443" y="1868558"/>
                  <a:pt x="2131332" y="1870891"/>
                </a:cubicBezTo>
                <a:cubicBezTo>
                  <a:pt x="2148622" y="1839918"/>
                  <a:pt x="2181081" y="1829204"/>
                  <a:pt x="2203885" y="1805656"/>
                </a:cubicBezTo>
                <a:cubicBezTo>
                  <a:pt x="2211735" y="1765455"/>
                  <a:pt x="2206431" y="1749650"/>
                  <a:pt x="2216403" y="1718995"/>
                </a:cubicBezTo>
                <a:cubicBezTo>
                  <a:pt x="2237193" y="1723556"/>
                  <a:pt x="2235073" y="1715177"/>
                  <a:pt x="2248226" y="1717297"/>
                </a:cubicBezTo>
                <a:close/>
                <a:moveTo>
                  <a:pt x="730422" y="1687277"/>
                </a:moveTo>
                <a:cubicBezTo>
                  <a:pt x="707723" y="1691413"/>
                  <a:pt x="693083" y="1706264"/>
                  <a:pt x="664974" y="1703081"/>
                </a:cubicBezTo>
                <a:cubicBezTo>
                  <a:pt x="663595" y="1737237"/>
                  <a:pt x="675263" y="1761633"/>
                  <a:pt x="691386" y="1782742"/>
                </a:cubicBezTo>
                <a:cubicBezTo>
                  <a:pt x="708040" y="1768104"/>
                  <a:pt x="695311" y="1714113"/>
                  <a:pt x="720769" y="1711142"/>
                </a:cubicBezTo>
                <a:cubicBezTo>
                  <a:pt x="724376" y="1728327"/>
                  <a:pt x="745590" y="1750602"/>
                  <a:pt x="767547" y="1736919"/>
                </a:cubicBezTo>
                <a:cubicBezTo>
                  <a:pt x="772427" y="1714854"/>
                  <a:pt x="745484" y="1716552"/>
                  <a:pt x="748136" y="1696187"/>
                </a:cubicBezTo>
                <a:cubicBezTo>
                  <a:pt x="741030" y="1694172"/>
                  <a:pt x="730422" y="1694702"/>
                  <a:pt x="730422" y="1687277"/>
                </a:cubicBezTo>
                <a:close/>
                <a:moveTo>
                  <a:pt x="184988" y="1678554"/>
                </a:moveTo>
                <a:cubicBezTo>
                  <a:pt x="187710" y="1677673"/>
                  <a:pt x="190614" y="1679350"/>
                  <a:pt x="194114" y="1685688"/>
                </a:cubicBezTo>
                <a:cubicBezTo>
                  <a:pt x="221586" y="1688658"/>
                  <a:pt x="191356" y="1700750"/>
                  <a:pt x="195812" y="1717509"/>
                </a:cubicBezTo>
                <a:cubicBezTo>
                  <a:pt x="196340" y="1741058"/>
                  <a:pt x="217025" y="1749437"/>
                  <a:pt x="205465" y="1782108"/>
                </a:cubicBezTo>
                <a:cubicBezTo>
                  <a:pt x="201539" y="1796110"/>
                  <a:pt x="222329" y="1791548"/>
                  <a:pt x="221374" y="1803323"/>
                </a:cubicBezTo>
                <a:cubicBezTo>
                  <a:pt x="215434" y="1849570"/>
                  <a:pt x="172473" y="1846177"/>
                  <a:pt x="164624" y="1889879"/>
                </a:cubicBezTo>
                <a:cubicBezTo>
                  <a:pt x="151260" y="1886803"/>
                  <a:pt x="144259" y="1892107"/>
                  <a:pt x="143409" y="1905683"/>
                </a:cubicBezTo>
                <a:cubicBezTo>
                  <a:pt x="97692" y="1906426"/>
                  <a:pt x="97692" y="1873330"/>
                  <a:pt x="53036" y="1873650"/>
                </a:cubicBezTo>
                <a:cubicBezTo>
                  <a:pt x="45080" y="1855617"/>
                  <a:pt x="46778" y="1830476"/>
                  <a:pt x="29275" y="1819658"/>
                </a:cubicBezTo>
                <a:cubicBezTo>
                  <a:pt x="31078" y="1807247"/>
                  <a:pt x="32882" y="1794943"/>
                  <a:pt x="34684" y="1782531"/>
                </a:cubicBezTo>
                <a:cubicBezTo>
                  <a:pt x="32032" y="1749544"/>
                  <a:pt x="-9760" y="1745831"/>
                  <a:pt x="2120" y="1702128"/>
                </a:cubicBezTo>
                <a:cubicBezTo>
                  <a:pt x="24821" y="1698311"/>
                  <a:pt x="94510" y="1719101"/>
                  <a:pt x="117103" y="1693431"/>
                </a:cubicBezTo>
                <a:cubicBezTo>
                  <a:pt x="129515" y="1695235"/>
                  <a:pt x="141820" y="1697037"/>
                  <a:pt x="154230" y="1698841"/>
                </a:cubicBezTo>
                <a:cubicBezTo>
                  <a:pt x="170300" y="1706877"/>
                  <a:pt x="176824" y="1681200"/>
                  <a:pt x="184988" y="1678554"/>
                </a:cubicBezTo>
                <a:close/>
                <a:moveTo>
                  <a:pt x="2297019" y="1642303"/>
                </a:moveTo>
                <a:cubicBezTo>
                  <a:pt x="2305292" y="1643470"/>
                  <a:pt x="2313460" y="1644742"/>
                  <a:pt x="2321733" y="1645909"/>
                </a:cubicBezTo>
                <a:cubicBezTo>
                  <a:pt x="2323961" y="1659486"/>
                  <a:pt x="2334145" y="1675716"/>
                  <a:pt x="2322583" y="1683883"/>
                </a:cubicBezTo>
                <a:cubicBezTo>
                  <a:pt x="2300414" y="1680701"/>
                  <a:pt x="2286411" y="1653016"/>
                  <a:pt x="2297019" y="1642303"/>
                </a:cubicBezTo>
                <a:close/>
                <a:moveTo>
                  <a:pt x="2498771" y="1627904"/>
                </a:moveTo>
                <a:cubicBezTo>
                  <a:pt x="2506832" y="1627612"/>
                  <a:pt x="2515583" y="1628250"/>
                  <a:pt x="2526031" y="1631166"/>
                </a:cubicBezTo>
                <a:lnTo>
                  <a:pt x="2548669" y="1674886"/>
                </a:lnTo>
                <a:lnTo>
                  <a:pt x="2548669" y="1701665"/>
                </a:lnTo>
                <a:lnTo>
                  <a:pt x="2548334" y="1701692"/>
                </a:lnTo>
                <a:cubicBezTo>
                  <a:pt x="2542394" y="1702395"/>
                  <a:pt x="2537064" y="1703933"/>
                  <a:pt x="2533775" y="1708176"/>
                </a:cubicBezTo>
                <a:cubicBezTo>
                  <a:pt x="2488163" y="1697779"/>
                  <a:pt x="2457508" y="1733315"/>
                  <a:pt x="2425050" y="1717616"/>
                </a:cubicBezTo>
                <a:cubicBezTo>
                  <a:pt x="2440536" y="1706372"/>
                  <a:pt x="2454432" y="1693006"/>
                  <a:pt x="2473738" y="1686748"/>
                </a:cubicBezTo>
                <a:cubicBezTo>
                  <a:pt x="2477344" y="1660866"/>
                  <a:pt x="2456766" y="1653124"/>
                  <a:pt x="2475645" y="1630211"/>
                </a:cubicBezTo>
                <a:cubicBezTo>
                  <a:pt x="2483336" y="1629415"/>
                  <a:pt x="2490709" y="1628196"/>
                  <a:pt x="2498771" y="1627904"/>
                </a:cubicBezTo>
                <a:close/>
                <a:moveTo>
                  <a:pt x="1892243" y="1602738"/>
                </a:moveTo>
                <a:cubicBezTo>
                  <a:pt x="1902533" y="1604223"/>
                  <a:pt x="1912821" y="1605708"/>
                  <a:pt x="1923111" y="1607194"/>
                </a:cubicBezTo>
                <a:cubicBezTo>
                  <a:pt x="1927248" y="1615043"/>
                  <a:pt x="1928839" y="1624907"/>
                  <a:pt x="1924809" y="1639015"/>
                </a:cubicBezTo>
                <a:cubicBezTo>
                  <a:pt x="1925763" y="1652593"/>
                  <a:pt x="1914201" y="1649516"/>
                  <a:pt x="1904442" y="1648774"/>
                </a:cubicBezTo>
                <a:cubicBezTo>
                  <a:pt x="1904866" y="1676353"/>
                  <a:pt x="1888956" y="1682082"/>
                  <a:pt x="1889380" y="1709659"/>
                </a:cubicBezTo>
                <a:cubicBezTo>
                  <a:pt x="1872938" y="1707220"/>
                  <a:pt x="1853739" y="1706902"/>
                  <a:pt x="1846950" y="1697249"/>
                </a:cubicBezTo>
                <a:cubicBezTo>
                  <a:pt x="1844509" y="1669459"/>
                  <a:pt x="1863816" y="1670624"/>
                  <a:pt x="1871771" y="1656623"/>
                </a:cubicBezTo>
                <a:cubicBezTo>
                  <a:pt x="1881955" y="1643151"/>
                  <a:pt x="1880575" y="1614194"/>
                  <a:pt x="1892243" y="1602738"/>
                </a:cubicBezTo>
                <a:close/>
                <a:moveTo>
                  <a:pt x="1602239" y="1598704"/>
                </a:moveTo>
                <a:cubicBezTo>
                  <a:pt x="1577737" y="1602736"/>
                  <a:pt x="1571160" y="1630950"/>
                  <a:pt x="1530638" y="1613661"/>
                </a:cubicBezTo>
                <a:cubicBezTo>
                  <a:pt x="1515894" y="1633285"/>
                  <a:pt x="1494999" y="1644740"/>
                  <a:pt x="1484604" y="1670092"/>
                </a:cubicBezTo>
                <a:cubicBezTo>
                  <a:pt x="1464130" y="1669774"/>
                  <a:pt x="1461268" y="1693004"/>
                  <a:pt x="1443022" y="1695656"/>
                </a:cubicBezTo>
                <a:cubicBezTo>
                  <a:pt x="1440583" y="1712098"/>
                  <a:pt x="1438250" y="1728644"/>
                  <a:pt x="1435810" y="1745192"/>
                </a:cubicBezTo>
                <a:cubicBezTo>
                  <a:pt x="1489908" y="1773619"/>
                  <a:pt x="1566067" y="1751556"/>
                  <a:pt x="1620483" y="1778181"/>
                </a:cubicBezTo>
                <a:cubicBezTo>
                  <a:pt x="1629606" y="1760784"/>
                  <a:pt x="1654427" y="1764496"/>
                  <a:pt x="1652412" y="1732250"/>
                </a:cubicBezTo>
                <a:cubicBezTo>
                  <a:pt x="1627378" y="1706794"/>
                  <a:pt x="1619954" y="1668183"/>
                  <a:pt x="1603087" y="1636680"/>
                </a:cubicBezTo>
                <a:cubicBezTo>
                  <a:pt x="1610301" y="1618434"/>
                  <a:pt x="1600011" y="1613237"/>
                  <a:pt x="1602239" y="1598704"/>
                </a:cubicBezTo>
                <a:close/>
                <a:moveTo>
                  <a:pt x="2279305" y="1589268"/>
                </a:moveTo>
                <a:cubicBezTo>
                  <a:pt x="2295960" y="1589693"/>
                  <a:pt x="2298505" y="1600723"/>
                  <a:pt x="2294369" y="1616742"/>
                </a:cubicBezTo>
                <a:cubicBezTo>
                  <a:pt x="2281109" y="1617485"/>
                  <a:pt x="2278564" y="1610164"/>
                  <a:pt x="2270502" y="1606981"/>
                </a:cubicBezTo>
                <a:cubicBezTo>
                  <a:pt x="2274427" y="1602421"/>
                  <a:pt x="2278458" y="1597861"/>
                  <a:pt x="2279305" y="1589268"/>
                </a:cubicBezTo>
                <a:close/>
                <a:moveTo>
                  <a:pt x="1404200" y="1574156"/>
                </a:moveTo>
                <a:cubicBezTo>
                  <a:pt x="1398466" y="1574825"/>
                  <a:pt x="1393487" y="1578392"/>
                  <a:pt x="1389244" y="1586825"/>
                </a:cubicBezTo>
                <a:cubicBezTo>
                  <a:pt x="1422445" y="1606236"/>
                  <a:pt x="1426158" y="1647499"/>
                  <a:pt x="1459888" y="1666486"/>
                </a:cubicBezTo>
                <a:cubicBezTo>
                  <a:pt x="1468162" y="1647181"/>
                  <a:pt x="1480678" y="1605705"/>
                  <a:pt x="1476755" y="1593189"/>
                </a:cubicBezTo>
                <a:cubicBezTo>
                  <a:pt x="1445410" y="1596212"/>
                  <a:pt x="1421404" y="1572147"/>
                  <a:pt x="1404200" y="1574156"/>
                </a:cubicBezTo>
                <a:close/>
                <a:moveTo>
                  <a:pt x="2534942" y="1525198"/>
                </a:moveTo>
                <a:lnTo>
                  <a:pt x="2548669" y="1527505"/>
                </a:lnTo>
                <a:lnTo>
                  <a:pt x="2548669" y="1589057"/>
                </a:lnTo>
                <a:lnTo>
                  <a:pt x="2534934" y="1591337"/>
                </a:lnTo>
                <a:cubicBezTo>
                  <a:pt x="2528507" y="1590935"/>
                  <a:pt x="2521404" y="1589043"/>
                  <a:pt x="2513727" y="1585237"/>
                </a:cubicBezTo>
                <a:cubicBezTo>
                  <a:pt x="2520198" y="1563809"/>
                  <a:pt x="2493999" y="1566885"/>
                  <a:pt x="2500468" y="1545459"/>
                </a:cubicBezTo>
                <a:cubicBezTo>
                  <a:pt x="2522956" y="1553415"/>
                  <a:pt x="2517333" y="1523714"/>
                  <a:pt x="2534942" y="1525198"/>
                </a:cubicBezTo>
                <a:close/>
                <a:moveTo>
                  <a:pt x="1493832" y="1519786"/>
                </a:moveTo>
                <a:cubicBezTo>
                  <a:pt x="1494044" y="1539728"/>
                  <a:pt x="1464767" y="1520317"/>
                  <a:pt x="1460207" y="1533894"/>
                </a:cubicBezTo>
                <a:cubicBezTo>
                  <a:pt x="1467314" y="1536015"/>
                  <a:pt x="1465510" y="1544607"/>
                  <a:pt x="1463708" y="1553411"/>
                </a:cubicBezTo>
                <a:cubicBezTo>
                  <a:pt x="1495424" y="1568155"/>
                  <a:pt x="1525654" y="1584279"/>
                  <a:pt x="1558112" y="1598599"/>
                </a:cubicBezTo>
                <a:cubicBezTo>
                  <a:pt x="1560870" y="1590007"/>
                  <a:pt x="1569782" y="1589688"/>
                  <a:pt x="1573175" y="1581838"/>
                </a:cubicBezTo>
                <a:cubicBezTo>
                  <a:pt x="1596194" y="1585764"/>
                  <a:pt x="1589828" y="1591281"/>
                  <a:pt x="1610301" y="1587248"/>
                </a:cubicBezTo>
                <a:cubicBezTo>
                  <a:pt x="1618044" y="1575474"/>
                  <a:pt x="1626424" y="1564655"/>
                  <a:pt x="1634273" y="1552776"/>
                </a:cubicBezTo>
                <a:cubicBezTo>
                  <a:pt x="1599057" y="1532302"/>
                  <a:pt x="1544217" y="1537182"/>
                  <a:pt x="1522048" y="1542910"/>
                </a:cubicBezTo>
                <a:cubicBezTo>
                  <a:pt x="1507728" y="1538880"/>
                  <a:pt x="1513668" y="1519680"/>
                  <a:pt x="1493832" y="1519786"/>
                </a:cubicBezTo>
                <a:close/>
                <a:moveTo>
                  <a:pt x="104945" y="1488708"/>
                </a:moveTo>
                <a:cubicBezTo>
                  <a:pt x="114420" y="1489366"/>
                  <a:pt x="123815" y="1492874"/>
                  <a:pt x="132380" y="1499847"/>
                </a:cubicBezTo>
                <a:cubicBezTo>
                  <a:pt x="142138" y="1516500"/>
                  <a:pt x="129091" y="1550126"/>
                  <a:pt x="127818" y="1574947"/>
                </a:cubicBezTo>
                <a:cubicBezTo>
                  <a:pt x="111906" y="1586404"/>
                  <a:pt x="64917" y="1585024"/>
                  <a:pt x="46459" y="1569538"/>
                </a:cubicBezTo>
                <a:cubicBezTo>
                  <a:pt x="38398" y="1564551"/>
                  <a:pt x="49006" y="1545566"/>
                  <a:pt x="37655" y="1543019"/>
                </a:cubicBezTo>
                <a:cubicBezTo>
                  <a:pt x="47360" y="1510402"/>
                  <a:pt x="76518" y="1486734"/>
                  <a:pt x="104945" y="1488708"/>
                </a:cubicBezTo>
                <a:close/>
                <a:moveTo>
                  <a:pt x="1535174" y="1466842"/>
                </a:moveTo>
                <a:cubicBezTo>
                  <a:pt x="1504890" y="1463063"/>
                  <a:pt x="1478028" y="1466803"/>
                  <a:pt x="1472512" y="1491465"/>
                </a:cubicBezTo>
                <a:cubicBezTo>
                  <a:pt x="1498181" y="1510027"/>
                  <a:pt x="1636714" y="1551078"/>
                  <a:pt x="1618362" y="1487327"/>
                </a:cubicBezTo>
                <a:cubicBezTo>
                  <a:pt x="1599163" y="1481918"/>
                  <a:pt x="1565458" y="1470621"/>
                  <a:pt x="1535174" y="1466842"/>
                </a:cubicBezTo>
                <a:close/>
                <a:moveTo>
                  <a:pt x="1742256" y="1461021"/>
                </a:moveTo>
                <a:cubicBezTo>
                  <a:pt x="1720085" y="1485525"/>
                  <a:pt x="1669066" y="1471417"/>
                  <a:pt x="1653790" y="1505042"/>
                </a:cubicBezTo>
                <a:cubicBezTo>
                  <a:pt x="1674581" y="1517558"/>
                  <a:pt x="1725815" y="1515226"/>
                  <a:pt x="1753605" y="1513209"/>
                </a:cubicBezTo>
                <a:cubicBezTo>
                  <a:pt x="1749256" y="1496239"/>
                  <a:pt x="1755620" y="1471205"/>
                  <a:pt x="1742256" y="1461021"/>
                </a:cubicBezTo>
                <a:close/>
                <a:moveTo>
                  <a:pt x="253953" y="1455814"/>
                </a:moveTo>
                <a:cubicBezTo>
                  <a:pt x="258474" y="1454474"/>
                  <a:pt x="264335" y="1454926"/>
                  <a:pt x="271230" y="1456782"/>
                </a:cubicBezTo>
                <a:cubicBezTo>
                  <a:pt x="270382" y="1462934"/>
                  <a:pt x="269426" y="1469193"/>
                  <a:pt x="268578" y="1475345"/>
                </a:cubicBezTo>
                <a:cubicBezTo>
                  <a:pt x="255212" y="1476086"/>
                  <a:pt x="252773" y="1468768"/>
                  <a:pt x="244711" y="1465585"/>
                </a:cubicBezTo>
                <a:cubicBezTo>
                  <a:pt x="246249" y="1460282"/>
                  <a:pt x="249431" y="1457153"/>
                  <a:pt x="253953" y="1455814"/>
                </a:cubicBezTo>
                <a:close/>
                <a:moveTo>
                  <a:pt x="1304464" y="1327236"/>
                </a:moveTo>
                <a:cubicBezTo>
                  <a:pt x="1295368" y="1327104"/>
                  <a:pt x="1285344" y="1331400"/>
                  <a:pt x="1286245" y="1338295"/>
                </a:cubicBezTo>
                <a:cubicBezTo>
                  <a:pt x="1306506" y="1337445"/>
                  <a:pt x="1303748" y="1352720"/>
                  <a:pt x="1317114" y="1342749"/>
                </a:cubicBezTo>
                <a:cubicBezTo>
                  <a:pt x="1321728" y="1331929"/>
                  <a:pt x="1313560" y="1327369"/>
                  <a:pt x="1304464" y="1327236"/>
                </a:cubicBezTo>
                <a:close/>
                <a:moveTo>
                  <a:pt x="1841648" y="1210052"/>
                </a:moveTo>
                <a:cubicBezTo>
                  <a:pt x="1823402" y="1234767"/>
                  <a:pt x="1833797" y="1298093"/>
                  <a:pt x="1802505" y="1305412"/>
                </a:cubicBezTo>
                <a:cubicBezTo>
                  <a:pt x="1818098" y="1306790"/>
                  <a:pt x="1820326" y="1318034"/>
                  <a:pt x="1831675" y="1322384"/>
                </a:cubicBezTo>
                <a:cubicBezTo>
                  <a:pt x="1850769" y="1293744"/>
                  <a:pt x="1889697" y="1291622"/>
                  <a:pt x="1893729" y="1242934"/>
                </a:cubicBezTo>
                <a:cubicBezTo>
                  <a:pt x="1871984" y="1235298"/>
                  <a:pt x="1864770" y="1216734"/>
                  <a:pt x="1841648" y="1210052"/>
                </a:cubicBezTo>
                <a:close/>
                <a:moveTo>
                  <a:pt x="1271458" y="1103055"/>
                </a:moveTo>
                <a:cubicBezTo>
                  <a:pt x="1265834" y="1101612"/>
                  <a:pt x="1259038" y="1102122"/>
                  <a:pt x="1250393" y="1105676"/>
                </a:cubicBezTo>
                <a:cubicBezTo>
                  <a:pt x="1248060" y="1122223"/>
                  <a:pt x="1245619" y="1138664"/>
                  <a:pt x="1243180" y="1155213"/>
                </a:cubicBezTo>
                <a:cubicBezTo>
                  <a:pt x="1238409" y="1169213"/>
                  <a:pt x="1213479" y="1167835"/>
                  <a:pt x="1226315" y="1184382"/>
                </a:cubicBezTo>
                <a:cubicBezTo>
                  <a:pt x="1261850" y="1180034"/>
                  <a:pt x="1286565" y="1161471"/>
                  <a:pt x="1308734" y="1139408"/>
                </a:cubicBezTo>
                <a:cubicBezTo>
                  <a:pt x="1294654" y="1129303"/>
                  <a:pt x="1288329" y="1107386"/>
                  <a:pt x="1271458" y="1103055"/>
                </a:cubicBezTo>
                <a:close/>
                <a:moveTo>
                  <a:pt x="563039" y="835828"/>
                </a:moveTo>
                <a:cubicBezTo>
                  <a:pt x="594012" y="850996"/>
                  <a:pt x="553173" y="892895"/>
                  <a:pt x="533868" y="863194"/>
                </a:cubicBezTo>
                <a:cubicBezTo>
                  <a:pt x="540126" y="849405"/>
                  <a:pt x="556887" y="849617"/>
                  <a:pt x="563039" y="835828"/>
                </a:cubicBezTo>
                <a:close/>
                <a:moveTo>
                  <a:pt x="891334" y="794774"/>
                </a:moveTo>
                <a:cubicBezTo>
                  <a:pt x="872029" y="809094"/>
                  <a:pt x="905125" y="812489"/>
                  <a:pt x="898335" y="833704"/>
                </a:cubicBezTo>
                <a:cubicBezTo>
                  <a:pt x="886137" y="834552"/>
                  <a:pt x="871392" y="832113"/>
                  <a:pt x="870864" y="848659"/>
                </a:cubicBezTo>
                <a:cubicBezTo>
                  <a:pt x="878819" y="859373"/>
                  <a:pt x="905867" y="855660"/>
                  <a:pt x="898229" y="877936"/>
                </a:cubicBezTo>
                <a:cubicBezTo>
                  <a:pt x="897487" y="901590"/>
                  <a:pt x="875742" y="897030"/>
                  <a:pt x="868105" y="911455"/>
                </a:cubicBezTo>
                <a:cubicBezTo>
                  <a:pt x="893457" y="923759"/>
                  <a:pt x="902473" y="948263"/>
                  <a:pt x="909475" y="974250"/>
                </a:cubicBezTo>
                <a:cubicBezTo>
                  <a:pt x="917640" y="975523"/>
                  <a:pt x="925915" y="976691"/>
                  <a:pt x="934188" y="977858"/>
                </a:cubicBezTo>
                <a:cubicBezTo>
                  <a:pt x="948508" y="959612"/>
                  <a:pt x="965374" y="945505"/>
                  <a:pt x="984680" y="934685"/>
                </a:cubicBezTo>
                <a:cubicBezTo>
                  <a:pt x="992423" y="930337"/>
                  <a:pt x="1010244" y="936488"/>
                  <a:pt x="1005895" y="918773"/>
                </a:cubicBezTo>
                <a:cubicBezTo>
                  <a:pt x="982346" y="896923"/>
                  <a:pt x="935355" y="921851"/>
                  <a:pt x="934401" y="889498"/>
                </a:cubicBezTo>
                <a:cubicBezTo>
                  <a:pt x="957313" y="879421"/>
                  <a:pt x="939280" y="871889"/>
                  <a:pt x="939811" y="852372"/>
                </a:cubicBezTo>
                <a:cubicBezTo>
                  <a:pt x="950631" y="837310"/>
                  <a:pt x="969299" y="832748"/>
                  <a:pt x="977043" y="813550"/>
                </a:cubicBezTo>
                <a:cubicBezTo>
                  <a:pt x="960389" y="798486"/>
                  <a:pt x="919233" y="801669"/>
                  <a:pt x="891334" y="794774"/>
                </a:cubicBezTo>
                <a:close/>
                <a:moveTo>
                  <a:pt x="1148205" y="593886"/>
                </a:moveTo>
                <a:cubicBezTo>
                  <a:pt x="1154689" y="596843"/>
                  <a:pt x="1159383" y="603101"/>
                  <a:pt x="1157368" y="612223"/>
                </a:cubicBezTo>
                <a:cubicBezTo>
                  <a:pt x="1148882" y="610526"/>
                  <a:pt x="1140185" y="608723"/>
                  <a:pt x="1138061" y="615724"/>
                </a:cubicBezTo>
                <a:cubicBezTo>
                  <a:pt x="1130849" y="611905"/>
                  <a:pt x="1126499" y="605965"/>
                  <a:pt x="1128303" y="595357"/>
                </a:cubicBezTo>
                <a:cubicBezTo>
                  <a:pt x="1133448" y="591274"/>
                  <a:pt x="1141721" y="590930"/>
                  <a:pt x="1148205" y="593886"/>
                </a:cubicBezTo>
                <a:close/>
                <a:moveTo>
                  <a:pt x="1740983" y="551336"/>
                </a:moveTo>
                <a:cubicBezTo>
                  <a:pt x="1713723" y="574884"/>
                  <a:pt x="1752014" y="611904"/>
                  <a:pt x="1771956" y="600023"/>
                </a:cubicBezTo>
                <a:cubicBezTo>
                  <a:pt x="1772804" y="593871"/>
                  <a:pt x="1773760" y="587720"/>
                  <a:pt x="1774608" y="581460"/>
                </a:cubicBezTo>
                <a:cubicBezTo>
                  <a:pt x="1754347" y="578173"/>
                  <a:pt x="1763682" y="552926"/>
                  <a:pt x="1740983" y="551336"/>
                </a:cubicBezTo>
                <a:close/>
                <a:moveTo>
                  <a:pt x="2167185" y="530971"/>
                </a:moveTo>
                <a:cubicBezTo>
                  <a:pt x="2159655" y="553458"/>
                  <a:pt x="2131226" y="576902"/>
                  <a:pt x="2107041" y="553777"/>
                </a:cubicBezTo>
                <a:cubicBezTo>
                  <a:pt x="2122952" y="540731"/>
                  <a:pt x="2147880" y="539563"/>
                  <a:pt x="2167185" y="530971"/>
                </a:cubicBezTo>
                <a:close/>
                <a:moveTo>
                  <a:pt x="1348617" y="513575"/>
                </a:moveTo>
                <a:cubicBezTo>
                  <a:pt x="1358164" y="535744"/>
                  <a:pt x="1368878" y="564172"/>
                  <a:pt x="1345011" y="582523"/>
                </a:cubicBezTo>
                <a:cubicBezTo>
                  <a:pt x="1269805" y="583371"/>
                  <a:pt x="1295157" y="505195"/>
                  <a:pt x="1348617" y="513575"/>
                </a:cubicBezTo>
                <a:close/>
                <a:moveTo>
                  <a:pt x="1192264" y="503604"/>
                </a:moveTo>
                <a:cubicBezTo>
                  <a:pt x="1205206" y="514212"/>
                  <a:pt x="1229814" y="515909"/>
                  <a:pt x="1224936" y="539881"/>
                </a:cubicBezTo>
                <a:cubicBezTo>
                  <a:pt x="1224936" y="564702"/>
                  <a:pt x="1197144" y="552079"/>
                  <a:pt x="1189506" y="566400"/>
                </a:cubicBezTo>
                <a:cubicBezTo>
                  <a:pt x="1174232" y="557913"/>
                  <a:pt x="1179961" y="515590"/>
                  <a:pt x="1192264" y="503604"/>
                </a:cubicBezTo>
                <a:close/>
                <a:moveTo>
                  <a:pt x="1202872" y="473692"/>
                </a:moveTo>
                <a:cubicBezTo>
                  <a:pt x="1205417" y="479102"/>
                  <a:pt x="1207858" y="484723"/>
                  <a:pt x="1206373" y="493103"/>
                </a:cubicBezTo>
                <a:cubicBezTo>
                  <a:pt x="1195659" y="501589"/>
                  <a:pt x="1169777" y="497028"/>
                  <a:pt x="1177202" y="476237"/>
                </a:cubicBezTo>
                <a:cubicBezTo>
                  <a:pt x="1188234" y="478678"/>
                  <a:pt x="1191310" y="470616"/>
                  <a:pt x="1202872" y="473692"/>
                </a:cubicBezTo>
                <a:close/>
                <a:moveTo>
                  <a:pt x="1818098" y="455234"/>
                </a:moveTo>
                <a:cubicBezTo>
                  <a:pt x="1810249" y="496601"/>
                  <a:pt x="1790095" y="469978"/>
                  <a:pt x="1771214" y="473691"/>
                </a:cubicBezTo>
                <a:cubicBezTo>
                  <a:pt x="1769730" y="483979"/>
                  <a:pt x="1768245" y="494269"/>
                  <a:pt x="1766758" y="504557"/>
                </a:cubicBezTo>
                <a:cubicBezTo>
                  <a:pt x="1773336" y="518029"/>
                  <a:pt x="1810249" y="508906"/>
                  <a:pt x="1807384" y="529378"/>
                </a:cubicBezTo>
                <a:cubicBezTo>
                  <a:pt x="1801020" y="563533"/>
                  <a:pt x="1819477" y="579234"/>
                  <a:pt x="1821387" y="607131"/>
                </a:cubicBezTo>
                <a:cubicBezTo>
                  <a:pt x="1831675" y="608615"/>
                  <a:pt x="1841965" y="610100"/>
                  <a:pt x="1852255" y="611585"/>
                </a:cubicBezTo>
                <a:cubicBezTo>
                  <a:pt x="1862437" y="594295"/>
                  <a:pt x="1857133" y="590902"/>
                  <a:pt x="1851512" y="573717"/>
                </a:cubicBezTo>
                <a:cubicBezTo>
                  <a:pt x="1864982" y="569580"/>
                  <a:pt x="1868271" y="551867"/>
                  <a:pt x="1870180" y="532243"/>
                </a:cubicBezTo>
                <a:cubicBezTo>
                  <a:pt x="1879833" y="530333"/>
                  <a:pt x="1887152" y="525348"/>
                  <a:pt x="1896699" y="523438"/>
                </a:cubicBezTo>
                <a:cubicBezTo>
                  <a:pt x="1894153" y="495965"/>
                  <a:pt x="1875803" y="480266"/>
                  <a:pt x="1840161" y="477403"/>
                </a:cubicBezTo>
                <a:cubicBezTo>
                  <a:pt x="1836131" y="467537"/>
                  <a:pt x="1833692" y="456399"/>
                  <a:pt x="1818098" y="455234"/>
                </a:cubicBezTo>
                <a:close/>
                <a:moveTo>
                  <a:pt x="1375666" y="239587"/>
                </a:moveTo>
                <a:cubicBezTo>
                  <a:pt x="1394229" y="242239"/>
                  <a:pt x="1412792" y="244997"/>
                  <a:pt x="1431356" y="247649"/>
                </a:cubicBezTo>
                <a:cubicBezTo>
                  <a:pt x="1441115" y="275333"/>
                  <a:pt x="1451084" y="302806"/>
                  <a:pt x="1442705" y="343963"/>
                </a:cubicBezTo>
                <a:cubicBezTo>
                  <a:pt x="1442705" y="369951"/>
                  <a:pt x="1474103" y="394985"/>
                  <a:pt x="1450449" y="420972"/>
                </a:cubicBezTo>
                <a:cubicBezTo>
                  <a:pt x="1428597" y="418957"/>
                  <a:pt x="1433160" y="397107"/>
                  <a:pt x="1416929" y="390847"/>
                </a:cubicBezTo>
                <a:cubicBezTo>
                  <a:pt x="1417459" y="374407"/>
                  <a:pt x="1425945" y="355314"/>
                  <a:pt x="1417883" y="340463"/>
                </a:cubicBezTo>
                <a:cubicBezTo>
                  <a:pt x="1416929" y="338765"/>
                  <a:pt x="1406641" y="333781"/>
                  <a:pt x="1406428" y="332507"/>
                </a:cubicBezTo>
                <a:cubicBezTo>
                  <a:pt x="1405050" y="325082"/>
                  <a:pt x="1412367" y="314794"/>
                  <a:pt x="1410034" y="307686"/>
                </a:cubicBezTo>
                <a:cubicBezTo>
                  <a:pt x="1404730" y="291351"/>
                  <a:pt x="1397836" y="285517"/>
                  <a:pt x="1389774" y="273212"/>
                </a:cubicBezTo>
                <a:cubicBezTo>
                  <a:pt x="1383941" y="264302"/>
                  <a:pt x="1369302" y="254437"/>
                  <a:pt x="1375666" y="239587"/>
                </a:cubicBezTo>
                <a:close/>
                <a:moveTo>
                  <a:pt x="2231362" y="218056"/>
                </a:moveTo>
                <a:cubicBezTo>
                  <a:pt x="2240907" y="234816"/>
                  <a:pt x="2243135" y="257302"/>
                  <a:pt x="2224254" y="267593"/>
                </a:cubicBezTo>
                <a:cubicBezTo>
                  <a:pt x="2205372" y="265152"/>
                  <a:pt x="2202085" y="251045"/>
                  <a:pt x="2189780" y="243619"/>
                </a:cubicBezTo>
                <a:cubicBezTo>
                  <a:pt x="2201872" y="232694"/>
                  <a:pt x="2210569" y="217313"/>
                  <a:pt x="2231362" y="218056"/>
                </a:cubicBezTo>
                <a:close/>
                <a:moveTo>
                  <a:pt x="917853" y="173610"/>
                </a:moveTo>
                <a:cubicBezTo>
                  <a:pt x="932278" y="179338"/>
                  <a:pt x="928248" y="198962"/>
                  <a:pt x="931113" y="213388"/>
                </a:cubicBezTo>
                <a:cubicBezTo>
                  <a:pt x="946493" y="216675"/>
                  <a:pt x="948083" y="201614"/>
                  <a:pt x="958479" y="198432"/>
                </a:cubicBezTo>
                <a:cubicBezTo>
                  <a:pt x="978634" y="206068"/>
                  <a:pt x="1003879" y="251574"/>
                  <a:pt x="1019472" y="213599"/>
                </a:cubicBezTo>
                <a:cubicBezTo>
                  <a:pt x="1043020" y="225161"/>
                  <a:pt x="1015971" y="226117"/>
                  <a:pt x="1015017" y="244468"/>
                </a:cubicBezTo>
                <a:cubicBezTo>
                  <a:pt x="1044294" y="246800"/>
                  <a:pt x="1051506" y="219434"/>
                  <a:pt x="1065507" y="201190"/>
                </a:cubicBezTo>
                <a:cubicBezTo>
                  <a:pt x="1093193" y="196840"/>
                  <a:pt x="1152487" y="202250"/>
                  <a:pt x="1176884" y="217312"/>
                </a:cubicBezTo>
                <a:cubicBezTo>
                  <a:pt x="1161716" y="253589"/>
                  <a:pt x="1110376" y="241496"/>
                  <a:pt x="1071659" y="246270"/>
                </a:cubicBezTo>
                <a:cubicBezTo>
                  <a:pt x="1075371" y="271091"/>
                  <a:pt x="1124803" y="261757"/>
                  <a:pt x="1150261" y="270243"/>
                </a:cubicBezTo>
                <a:cubicBezTo>
                  <a:pt x="1170308" y="286472"/>
                  <a:pt x="1200221" y="295488"/>
                  <a:pt x="1191735" y="333038"/>
                </a:cubicBezTo>
                <a:cubicBezTo>
                  <a:pt x="1225359" y="346509"/>
                  <a:pt x="1239999" y="374195"/>
                  <a:pt x="1250817" y="404744"/>
                </a:cubicBezTo>
                <a:cubicBezTo>
                  <a:pt x="1278291" y="384909"/>
                  <a:pt x="1296323" y="417049"/>
                  <a:pt x="1302053" y="443672"/>
                </a:cubicBezTo>
                <a:cubicBezTo>
                  <a:pt x="1299930" y="465524"/>
                  <a:pt x="1277443" y="460007"/>
                  <a:pt x="1266622" y="470191"/>
                </a:cubicBezTo>
                <a:cubicBezTo>
                  <a:pt x="1269593" y="486420"/>
                  <a:pt x="1280094" y="496922"/>
                  <a:pt x="1278927" y="516227"/>
                </a:cubicBezTo>
                <a:cubicBezTo>
                  <a:pt x="1272669" y="520152"/>
                  <a:pt x="1263864" y="520788"/>
                  <a:pt x="1253152" y="518772"/>
                </a:cubicBezTo>
                <a:cubicBezTo>
                  <a:pt x="1241164" y="503392"/>
                  <a:pt x="1261319" y="498407"/>
                  <a:pt x="1259410" y="475388"/>
                </a:cubicBezTo>
                <a:cubicBezTo>
                  <a:pt x="1242438" y="454916"/>
                  <a:pt x="1219208" y="439218"/>
                  <a:pt x="1211784" y="411745"/>
                </a:cubicBezTo>
                <a:cubicBezTo>
                  <a:pt x="1193539" y="429247"/>
                  <a:pt x="1180386" y="415034"/>
                  <a:pt x="1162353" y="404637"/>
                </a:cubicBezTo>
                <a:cubicBezTo>
                  <a:pt x="1138805" y="405168"/>
                  <a:pt x="1130424" y="425852"/>
                  <a:pt x="1097860" y="414184"/>
                </a:cubicBezTo>
                <a:cubicBezTo>
                  <a:pt x="1093723" y="406228"/>
                  <a:pt x="1092132" y="396471"/>
                  <a:pt x="1096162" y="382363"/>
                </a:cubicBezTo>
                <a:cubicBezTo>
                  <a:pt x="1093723" y="349267"/>
                  <a:pt x="1043126" y="352132"/>
                  <a:pt x="1035277" y="323068"/>
                </a:cubicBezTo>
                <a:cubicBezTo>
                  <a:pt x="1005363" y="314158"/>
                  <a:pt x="974921" y="305672"/>
                  <a:pt x="937160" y="302596"/>
                </a:cubicBezTo>
                <a:cubicBezTo>
                  <a:pt x="925702" y="304398"/>
                  <a:pt x="911065" y="302066"/>
                  <a:pt x="904487" y="310552"/>
                </a:cubicBezTo>
                <a:cubicBezTo>
                  <a:pt x="885924" y="293156"/>
                  <a:pt x="849436" y="289124"/>
                  <a:pt x="813477" y="284774"/>
                </a:cubicBezTo>
                <a:cubicBezTo>
                  <a:pt x="813265" y="268334"/>
                  <a:pt x="797673" y="263455"/>
                  <a:pt x="800218" y="244998"/>
                </a:cubicBezTo>
                <a:cubicBezTo>
                  <a:pt x="809446" y="240118"/>
                  <a:pt x="814962" y="230254"/>
                  <a:pt x="822387" y="222935"/>
                </a:cubicBezTo>
                <a:cubicBezTo>
                  <a:pt x="873832" y="232799"/>
                  <a:pt x="900564" y="209463"/>
                  <a:pt x="917853" y="173610"/>
                </a:cubicBezTo>
                <a:close/>
                <a:moveTo>
                  <a:pt x="1714994" y="162046"/>
                </a:moveTo>
                <a:cubicBezTo>
                  <a:pt x="1735786" y="163001"/>
                  <a:pt x="1753182" y="166607"/>
                  <a:pt x="1756576" y="180609"/>
                </a:cubicBezTo>
                <a:cubicBezTo>
                  <a:pt x="1784791" y="176260"/>
                  <a:pt x="1799322" y="190261"/>
                  <a:pt x="1822872" y="202885"/>
                </a:cubicBezTo>
                <a:cubicBezTo>
                  <a:pt x="1829023" y="198853"/>
                  <a:pt x="1837827" y="198217"/>
                  <a:pt x="1848434" y="200233"/>
                </a:cubicBezTo>
                <a:cubicBezTo>
                  <a:pt x="1853634" y="199808"/>
                  <a:pt x="1855542" y="194930"/>
                  <a:pt x="1861694" y="195884"/>
                </a:cubicBezTo>
                <a:cubicBezTo>
                  <a:pt x="1871347" y="181777"/>
                  <a:pt x="1896805" y="188672"/>
                  <a:pt x="1903276" y="170320"/>
                </a:cubicBezTo>
                <a:cubicBezTo>
                  <a:pt x="1923111" y="170213"/>
                  <a:pt x="1917277" y="189307"/>
                  <a:pt x="1931597" y="193338"/>
                </a:cubicBezTo>
                <a:cubicBezTo>
                  <a:pt x="1960555" y="195141"/>
                  <a:pt x="1973708" y="175836"/>
                  <a:pt x="2008501" y="185489"/>
                </a:cubicBezTo>
                <a:cubicBezTo>
                  <a:pt x="2030139" y="198747"/>
                  <a:pt x="2045943" y="216356"/>
                  <a:pt x="2086252" y="215719"/>
                </a:cubicBezTo>
                <a:cubicBezTo>
                  <a:pt x="2087313" y="239268"/>
                  <a:pt x="2062279" y="228024"/>
                  <a:pt x="2051671" y="235980"/>
                </a:cubicBezTo>
                <a:cubicBezTo>
                  <a:pt x="2053688" y="252952"/>
                  <a:pt x="2077977" y="253163"/>
                  <a:pt x="2078190" y="271408"/>
                </a:cubicBezTo>
                <a:cubicBezTo>
                  <a:pt x="2070341" y="293684"/>
                  <a:pt x="2058036" y="318823"/>
                  <a:pt x="2082539" y="328794"/>
                </a:cubicBezTo>
                <a:cubicBezTo>
                  <a:pt x="2096118" y="315004"/>
                  <a:pt x="2097920" y="285409"/>
                  <a:pt x="2120620" y="283818"/>
                </a:cubicBezTo>
                <a:cubicBezTo>
                  <a:pt x="2133666" y="273530"/>
                  <a:pt x="2140774" y="292093"/>
                  <a:pt x="2149790" y="300684"/>
                </a:cubicBezTo>
                <a:cubicBezTo>
                  <a:pt x="2161564" y="296866"/>
                  <a:pt x="2170686" y="283712"/>
                  <a:pt x="2181611" y="298988"/>
                </a:cubicBezTo>
                <a:cubicBezTo>
                  <a:pt x="2180127" y="309276"/>
                  <a:pt x="2178642" y="319671"/>
                  <a:pt x="2177157" y="329961"/>
                </a:cubicBezTo>
                <a:cubicBezTo>
                  <a:pt x="2140987" y="338127"/>
                  <a:pt x="2097072" y="335901"/>
                  <a:pt x="2056020" y="337703"/>
                </a:cubicBezTo>
                <a:cubicBezTo>
                  <a:pt x="2037883" y="345448"/>
                  <a:pt x="2023033" y="357645"/>
                  <a:pt x="2012638" y="375678"/>
                </a:cubicBezTo>
                <a:cubicBezTo>
                  <a:pt x="1993649" y="369950"/>
                  <a:pt x="1986226" y="379814"/>
                  <a:pt x="1979012" y="389787"/>
                </a:cubicBezTo>
                <a:cubicBezTo>
                  <a:pt x="1973496" y="415986"/>
                  <a:pt x="1993544" y="423092"/>
                  <a:pt x="1982405" y="453430"/>
                </a:cubicBezTo>
                <a:cubicBezTo>
                  <a:pt x="1977101" y="475812"/>
                  <a:pt x="1954297" y="474856"/>
                  <a:pt x="1955781" y="506466"/>
                </a:cubicBezTo>
                <a:cubicBezTo>
                  <a:pt x="1969147" y="522166"/>
                  <a:pt x="1992164" y="530758"/>
                  <a:pt x="2007015" y="545396"/>
                </a:cubicBezTo>
                <a:cubicBezTo>
                  <a:pt x="2018683" y="541364"/>
                  <a:pt x="2038201" y="547729"/>
                  <a:pt x="2045943" y="538395"/>
                </a:cubicBezTo>
                <a:cubicBezTo>
                  <a:pt x="2070234" y="547835"/>
                  <a:pt x="2076599" y="570641"/>
                  <a:pt x="2096223" y="583581"/>
                </a:cubicBezTo>
                <a:cubicBezTo>
                  <a:pt x="2093147" y="598751"/>
                  <a:pt x="2091025" y="613282"/>
                  <a:pt x="2097072" y="621555"/>
                </a:cubicBezTo>
                <a:cubicBezTo>
                  <a:pt x="2113514" y="623890"/>
                  <a:pt x="2130060" y="626329"/>
                  <a:pt x="2146608" y="628663"/>
                </a:cubicBezTo>
                <a:cubicBezTo>
                  <a:pt x="2169202" y="624527"/>
                  <a:pt x="2168352" y="588885"/>
                  <a:pt x="2196144" y="591643"/>
                </a:cubicBezTo>
                <a:cubicBezTo>
                  <a:pt x="2206115" y="569474"/>
                  <a:pt x="2183309" y="571808"/>
                  <a:pt x="2189143" y="552715"/>
                </a:cubicBezTo>
                <a:cubicBezTo>
                  <a:pt x="2205904" y="543168"/>
                  <a:pt x="2222557" y="533408"/>
                  <a:pt x="2243135" y="528954"/>
                </a:cubicBezTo>
                <a:cubicBezTo>
                  <a:pt x="2234542" y="504133"/>
                  <a:pt x="2178324" y="514847"/>
                  <a:pt x="2159231" y="497875"/>
                </a:cubicBezTo>
                <a:cubicBezTo>
                  <a:pt x="2172914" y="479312"/>
                  <a:pt x="2180976" y="453112"/>
                  <a:pt x="2188506" y="426381"/>
                </a:cubicBezTo>
                <a:cubicBezTo>
                  <a:pt x="2201766" y="421927"/>
                  <a:pt x="2216510" y="419486"/>
                  <a:pt x="2222981" y="406122"/>
                </a:cubicBezTo>
                <a:cubicBezTo>
                  <a:pt x="2237407" y="408243"/>
                  <a:pt x="2251832" y="410258"/>
                  <a:pt x="2266258" y="412380"/>
                </a:cubicBezTo>
                <a:cubicBezTo>
                  <a:pt x="2285352" y="406015"/>
                  <a:pt x="2302218" y="396469"/>
                  <a:pt x="2309643" y="374406"/>
                </a:cubicBezTo>
                <a:cubicBezTo>
                  <a:pt x="2316327" y="400712"/>
                  <a:pt x="2358648" y="400288"/>
                  <a:pt x="2393547" y="405485"/>
                </a:cubicBezTo>
                <a:cubicBezTo>
                  <a:pt x="2402881" y="426063"/>
                  <a:pt x="2421868" y="439534"/>
                  <a:pt x="2422611" y="466583"/>
                </a:cubicBezTo>
                <a:cubicBezTo>
                  <a:pt x="2452206" y="484933"/>
                  <a:pt x="2473420" y="509543"/>
                  <a:pt x="2480740" y="544442"/>
                </a:cubicBezTo>
                <a:cubicBezTo>
                  <a:pt x="2493043" y="546137"/>
                  <a:pt x="2491028" y="528742"/>
                  <a:pt x="2507258" y="535743"/>
                </a:cubicBezTo>
                <a:cubicBezTo>
                  <a:pt x="2508212" y="549320"/>
                  <a:pt x="2496651" y="546244"/>
                  <a:pt x="2486891" y="545396"/>
                </a:cubicBezTo>
                <a:cubicBezTo>
                  <a:pt x="2481640" y="579711"/>
                  <a:pt x="2493229" y="601403"/>
                  <a:pt x="2509922" y="619263"/>
                </a:cubicBezTo>
                <a:lnTo>
                  <a:pt x="2548669" y="655998"/>
                </a:lnTo>
                <a:lnTo>
                  <a:pt x="2548669" y="1080850"/>
                </a:lnTo>
                <a:lnTo>
                  <a:pt x="2541505" y="1085217"/>
                </a:lnTo>
                <a:cubicBezTo>
                  <a:pt x="2534305" y="1093504"/>
                  <a:pt x="2530858" y="1103926"/>
                  <a:pt x="2536851" y="1114586"/>
                </a:cubicBezTo>
                <a:lnTo>
                  <a:pt x="2548669" y="1110980"/>
                </a:lnTo>
                <a:lnTo>
                  <a:pt x="2548669" y="1205328"/>
                </a:lnTo>
                <a:lnTo>
                  <a:pt x="2535870" y="1220540"/>
                </a:lnTo>
                <a:cubicBezTo>
                  <a:pt x="2530063" y="1225035"/>
                  <a:pt x="2521895" y="1227501"/>
                  <a:pt x="2508425" y="1224160"/>
                </a:cubicBezTo>
                <a:cubicBezTo>
                  <a:pt x="2508425" y="1231479"/>
                  <a:pt x="2505454" y="1234978"/>
                  <a:pt x="2500470" y="1235615"/>
                </a:cubicBezTo>
                <a:cubicBezTo>
                  <a:pt x="2498134" y="1270407"/>
                  <a:pt x="2502378" y="1281015"/>
                  <a:pt x="2479148" y="1295759"/>
                </a:cubicBezTo>
                <a:cubicBezTo>
                  <a:pt x="2461752" y="1268286"/>
                  <a:pt x="2448917" y="1237419"/>
                  <a:pt x="2406806" y="1228509"/>
                </a:cubicBezTo>
                <a:cubicBezTo>
                  <a:pt x="2390047" y="1223417"/>
                  <a:pt x="2397683" y="1250678"/>
                  <a:pt x="2384637" y="1250572"/>
                </a:cubicBezTo>
                <a:cubicBezTo>
                  <a:pt x="2385698" y="1281015"/>
                  <a:pt x="2396942" y="1303820"/>
                  <a:pt x="2419005" y="1318671"/>
                </a:cubicBezTo>
                <a:cubicBezTo>
                  <a:pt x="2413912" y="1358449"/>
                  <a:pt x="2402246" y="1370646"/>
                  <a:pt x="2413595" y="1399923"/>
                </a:cubicBezTo>
                <a:cubicBezTo>
                  <a:pt x="2442235" y="1396317"/>
                  <a:pt x="2447219" y="1361101"/>
                  <a:pt x="2465889" y="1344340"/>
                </a:cubicBezTo>
                <a:cubicBezTo>
                  <a:pt x="2480316" y="1346462"/>
                  <a:pt x="2494740" y="1348477"/>
                  <a:pt x="2509167" y="1350600"/>
                </a:cubicBezTo>
                <a:cubicBezTo>
                  <a:pt x="2516697" y="1361525"/>
                  <a:pt x="2518714" y="1376587"/>
                  <a:pt x="2522320" y="1390483"/>
                </a:cubicBezTo>
                <a:lnTo>
                  <a:pt x="2548669" y="1394263"/>
                </a:lnTo>
                <a:lnTo>
                  <a:pt x="2548669" y="1488894"/>
                </a:lnTo>
                <a:lnTo>
                  <a:pt x="2537064" y="1490270"/>
                </a:lnTo>
                <a:cubicBezTo>
                  <a:pt x="2530899" y="1490238"/>
                  <a:pt x="2525529" y="1488919"/>
                  <a:pt x="2521153" y="1484994"/>
                </a:cubicBezTo>
                <a:cubicBezTo>
                  <a:pt x="2500574" y="1491889"/>
                  <a:pt x="2484981" y="1505573"/>
                  <a:pt x="2466313" y="1515013"/>
                </a:cubicBezTo>
                <a:cubicBezTo>
                  <a:pt x="2434597" y="1514800"/>
                  <a:pt x="2441172" y="1485949"/>
                  <a:pt x="2407124" y="1487433"/>
                </a:cubicBezTo>
                <a:cubicBezTo>
                  <a:pt x="2384211" y="1486266"/>
                  <a:pt x="2375727" y="1504512"/>
                  <a:pt x="2364589" y="1519256"/>
                </a:cubicBezTo>
                <a:cubicBezTo>
                  <a:pt x="2343374" y="1511194"/>
                  <a:pt x="2362044" y="1473220"/>
                  <a:pt x="2340828" y="1465264"/>
                </a:cubicBezTo>
                <a:cubicBezTo>
                  <a:pt x="2346876" y="1461021"/>
                  <a:pt x="2346980" y="1448822"/>
                  <a:pt x="2355890" y="1448505"/>
                </a:cubicBezTo>
                <a:cubicBezTo>
                  <a:pt x="2333827" y="1430048"/>
                  <a:pt x="2350799" y="1382421"/>
                  <a:pt x="2330434" y="1362692"/>
                </a:cubicBezTo>
                <a:cubicBezTo>
                  <a:pt x="2340722" y="1316337"/>
                  <a:pt x="2325765" y="1288970"/>
                  <a:pt x="2313779" y="1259164"/>
                </a:cubicBezTo>
                <a:cubicBezTo>
                  <a:pt x="2290762" y="1257891"/>
                  <a:pt x="2280368" y="1247390"/>
                  <a:pt x="2266046" y="1239647"/>
                </a:cubicBezTo>
                <a:cubicBezTo>
                  <a:pt x="2261379" y="1217371"/>
                  <a:pt x="2271986" y="1183640"/>
                  <a:pt x="2264456" y="1163592"/>
                </a:cubicBezTo>
                <a:cubicBezTo>
                  <a:pt x="2237088" y="1168896"/>
                  <a:pt x="2251938" y="1230524"/>
                  <a:pt x="2233375" y="1247496"/>
                </a:cubicBezTo>
                <a:cubicBezTo>
                  <a:pt x="2227648" y="1266483"/>
                  <a:pt x="2246422" y="1267225"/>
                  <a:pt x="2254484" y="1275817"/>
                </a:cubicBezTo>
                <a:cubicBezTo>
                  <a:pt x="2238679" y="1320793"/>
                  <a:pt x="2274532" y="1327051"/>
                  <a:pt x="2259681" y="1371283"/>
                </a:cubicBezTo>
                <a:cubicBezTo>
                  <a:pt x="2249286" y="1379558"/>
                  <a:pt x="2227224" y="1372133"/>
                  <a:pt x="2209297" y="1370329"/>
                </a:cubicBezTo>
                <a:cubicBezTo>
                  <a:pt x="2196251" y="1345190"/>
                  <a:pt x="2182885" y="1320262"/>
                  <a:pt x="2183839" y="1284621"/>
                </a:cubicBezTo>
                <a:cubicBezTo>
                  <a:pt x="2168884" y="1286742"/>
                  <a:pt x="2164322" y="1302760"/>
                  <a:pt x="2149365" y="1304881"/>
                </a:cubicBezTo>
                <a:cubicBezTo>
                  <a:pt x="2157216" y="1321110"/>
                  <a:pt x="2161670" y="1339780"/>
                  <a:pt x="2181083" y="1347311"/>
                </a:cubicBezTo>
                <a:cubicBezTo>
                  <a:pt x="2181187" y="1367146"/>
                  <a:pt x="2162094" y="1361312"/>
                  <a:pt x="2158064" y="1375632"/>
                </a:cubicBezTo>
                <a:cubicBezTo>
                  <a:pt x="2172171" y="1390907"/>
                  <a:pt x="2175672" y="1413926"/>
                  <a:pt x="2166761" y="1446277"/>
                </a:cubicBezTo>
                <a:cubicBezTo>
                  <a:pt x="2209191" y="1469507"/>
                  <a:pt x="2208449" y="1421138"/>
                  <a:pt x="2262227" y="1441186"/>
                </a:cubicBezTo>
                <a:cubicBezTo>
                  <a:pt x="2281533" y="1426866"/>
                  <a:pt x="2248439" y="1423471"/>
                  <a:pt x="2255227" y="1402258"/>
                </a:cubicBezTo>
                <a:cubicBezTo>
                  <a:pt x="2274320" y="1396847"/>
                  <a:pt x="2300309" y="1400560"/>
                  <a:pt x="2317068" y="1411168"/>
                </a:cubicBezTo>
                <a:cubicBezTo>
                  <a:pt x="2308264" y="1431322"/>
                  <a:pt x="2292988" y="1442988"/>
                  <a:pt x="2273684" y="1449142"/>
                </a:cubicBezTo>
                <a:cubicBezTo>
                  <a:pt x="2260848" y="1488494"/>
                  <a:pt x="2237194" y="1513528"/>
                  <a:pt x="2200174" y="1520634"/>
                </a:cubicBezTo>
                <a:cubicBezTo>
                  <a:pt x="2172597" y="1519149"/>
                  <a:pt x="2182885" y="1489449"/>
                  <a:pt x="2175460" y="1472902"/>
                </a:cubicBezTo>
                <a:cubicBezTo>
                  <a:pt x="2161776" y="1471841"/>
                  <a:pt x="2159972" y="1486586"/>
                  <a:pt x="2158594" y="1502073"/>
                </a:cubicBezTo>
                <a:cubicBezTo>
                  <a:pt x="2121257" y="1526044"/>
                  <a:pt x="2096329" y="1566458"/>
                  <a:pt x="2052310" y="1581521"/>
                </a:cubicBezTo>
                <a:cubicBezTo>
                  <a:pt x="2023352" y="1574626"/>
                  <a:pt x="2001287" y="1577171"/>
                  <a:pt x="1982511" y="1583960"/>
                </a:cubicBezTo>
                <a:cubicBezTo>
                  <a:pt x="1970208" y="1602312"/>
                  <a:pt x="1976360" y="1610903"/>
                  <a:pt x="1975405" y="1633498"/>
                </a:cubicBezTo>
                <a:cubicBezTo>
                  <a:pt x="1938068" y="1637528"/>
                  <a:pt x="1946341" y="1607403"/>
                  <a:pt x="1951645" y="1579506"/>
                </a:cubicBezTo>
                <a:cubicBezTo>
                  <a:pt x="1940826" y="1561897"/>
                  <a:pt x="1925232" y="1547790"/>
                  <a:pt x="1907519" y="1535274"/>
                </a:cubicBezTo>
                <a:cubicBezTo>
                  <a:pt x="1889380" y="1535591"/>
                  <a:pt x="1872408" y="1537500"/>
                  <a:pt x="1866786" y="1554685"/>
                </a:cubicBezTo>
                <a:cubicBezTo>
                  <a:pt x="1836344" y="1549063"/>
                  <a:pt x="1810249" y="1560730"/>
                  <a:pt x="1786382" y="1543016"/>
                </a:cubicBezTo>
                <a:cubicBezTo>
                  <a:pt x="1756788" y="1550124"/>
                  <a:pt x="1731012" y="1562321"/>
                  <a:pt x="1695266" y="1561473"/>
                </a:cubicBezTo>
                <a:cubicBezTo>
                  <a:pt x="1694418" y="1600721"/>
                  <a:pt x="1704387" y="1631907"/>
                  <a:pt x="1711919" y="1664894"/>
                </a:cubicBezTo>
                <a:cubicBezTo>
                  <a:pt x="1732390" y="1667759"/>
                  <a:pt x="1723269" y="1630846"/>
                  <a:pt x="1736740" y="1624268"/>
                </a:cubicBezTo>
                <a:cubicBezTo>
                  <a:pt x="1759335" y="1625753"/>
                  <a:pt x="1749999" y="1651211"/>
                  <a:pt x="1770258" y="1654393"/>
                </a:cubicBezTo>
                <a:cubicBezTo>
                  <a:pt x="1767713" y="1683034"/>
                  <a:pt x="1772488" y="1685260"/>
                  <a:pt x="1762198" y="1710081"/>
                </a:cubicBezTo>
                <a:cubicBezTo>
                  <a:pt x="1739498" y="1718674"/>
                  <a:pt x="1736953" y="1672107"/>
                  <a:pt x="1690597" y="1680806"/>
                </a:cubicBezTo>
                <a:cubicBezTo>
                  <a:pt x="1673625" y="1684625"/>
                  <a:pt x="1667050" y="1726735"/>
                  <a:pt x="1675429" y="1741797"/>
                </a:cubicBezTo>
                <a:cubicBezTo>
                  <a:pt x="1687310" y="1764179"/>
                  <a:pt x="1710752" y="1777969"/>
                  <a:pt x="1724011" y="1799288"/>
                </a:cubicBezTo>
                <a:cubicBezTo>
                  <a:pt x="1725496" y="1835671"/>
                  <a:pt x="1708312" y="1847128"/>
                  <a:pt x="1700887" y="1871737"/>
                </a:cubicBezTo>
                <a:cubicBezTo>
                  <a:pt x="1713403" y="1888179"/>
                  <a:pt x="1756044" y="1882027"/>
                  <a:pt x="1780443" y="1889558"/>
                </a:cubicBezTo>
                <a:cubicBezTo>
                  <a:pt x="1803037" y="1894756"/>
                  <a:pt x="1798794" y="1920001"/>
                  <a:pt x="1833479" y="1916182"/>
                </a:cubicBezTo>
                <a:cubicBezTo>
                  <a:pt x="1845783" y="1940049"/>
                  <a:pt x="1853314" y="1967522"/>
                  <a:pt x="1859892" y="1995737"/>
                </a:cubicBezTo>
                <a:cubicBezTo>
                  <a:pt x="1875272" y="1994145"/>
                  <a:pt x="1889380" y="1990963"/>
                  <a:pt x="1910277" y="1996693"/>
                </a:cubicBezTo>
                <a:cubicBezTo>
                  <a:pt x="1899563" y="2024166"/>
                  <a:pt x="1869756" y="2026181"/>
                  <a:pt x="1858088" y="2052274"/>
                </a:cubicBezTo>
                <a:cubicBezTo>
                  <a:pt x="1861165" y="2079429"/>
                  <a:pt x="1856709" y="2112100"/>
                  <a:pt x="1850875" y="2145937"/>
                </a:cubicBezTo>
                <a:cubicBezTo>
                  <a:pt x="1845995" y="2163970"/>
                  <a:pt x="1835707" y="2175001"/>
                  <a:pt x="1820750" y="2179562"/>
                </a:cubicBezTo>
                <a:cubicBezTo>
                  <a:pt x="1834114" y="2199080"/>
                  <a:pt x="1837827" y="2225598"/>
                  <a:pt x="1877288" y="2225598"/>
                </a:cubicBezTo>
                <a:cubicBezTo>
                  <a:pt x="1867847" y="2252859"/>
                  <a:pt x="1906139" y="2244479"/>
                  <a:pt x="1902850" y="2267179"/>
                </a:cubicBezTo>
                <a:cubicBezTo>
                  <a:pt x="1870286" y="2267603"/>
                  <a:pt x="1854907" y="2255193"/>
                  <a:pt x="1843663" y="2239706"/>
                </a:cubicBezTo>
                <a:cubicBezTo>
                  <a:pt x="1815446" y="2238751"/>
                  <a:pt x="1797733" y="2229841"/>
                  <a:pt x="1776518" y="2223690"/>
                </a:cubicBezTo>
                <a:cubicBezTo>
                  <a:pt x="1766865" y="2225598"/>
                  <a:pt x="1759546" y="2230583"/>
                  <a:pt x="1749999" y="2232493"/>
                </a:cubicBezTo>
                <a:cubicBezTo>
                  <a:pt x="1741726" y="2251587"/>
                  <a:pt x="1769198" y="2243949"/>
                  <a:pt x="1764954" y="2259966"/>
                </a:cubicBezTo>
                <a:cubicBezTo>
                  <a:pt x="1776518" y="2262299"/>
                  <a:pt x="1766334" y="2280968"/>
                  <a:pt x="1780866" y="2281181"/>
                </a:cubicBezTo>
                <a:cubicBezTo>
                  <a:pt x="1774396" y="2300699"/>
                  <a:pt x="1780972" y="2310563"/>
                  <a:pt x="1780759" y="2325414"/>
                </a:cubicBezTo>
                <a:cubicBezTo>
                  <a:pt x="1783306" y="2345992"/>
                  <a:pt x="1762835" y="2335915"/>
                  <a:pt x="1758592" y="2347476"/>
                </a:cubicBezTo>
                <a:cubicBezTo>
                  <a:pt x="1755940" y="2366040"/>
                  <a:pt x="1753182" y="2384603"/>
                  <a:pt x="1750530" y="2403166"/>
                </a:cubicBezTo>
                <a:cubicBezTo>
                  <a:pt x="1742044" y="2416424"/>
                  <a:pt x="1724011" y="2416849"/>
                  <a:pt x="1715101" y="2429683"/>
                </a:cubicBezTo>
                <a:cubicBezTo>
                  <a:pt x="1695160" y="2418758"/>
                  <a:pt x="1696644" y="2391922"/>
                  <a:pt x="1670973" y="2385344"/>
                </a:cubicBezTo>
                <a:cubicBezTo>
                  <a:pt x="1654427" y="2405075"/>
                  <a:pt x="1641274" y="2429365"/>
                  <a:pt x="1623984" y="2448035"/>
                </a:cubicBezTo>
                <a:cubicBezTo>
                  <a:pt x="1611573" y="2446231"/>
                  <a:pt x="1599268" y="2444427"/>
                  <a:pt x="1586858" y="2442731"/>
                </a:cubicBezTo>
                <a:cubicBezTo>
                  <a:pt x="1560446" y="2466385"/>
                  <a:pt x="1537535" y="2494813"/>
                  <a:pt x="1507197" y="2513269"/>
                </a:cubicBezTo>
                <a:cubicBezTo>
                  <a:pt x="1476861" y="2504783"/>
                  <a:pt x="1469434" y="2526742"/>
                  <a:pt x="1447903" y="2529922"/>
                </a:cubicBezTo>
                <a:cubicBezTo>
                  <a:pt x="1423187" y="2526316"/>
                  <a:pt x="1398366" y="2522816"/>
                  <a:pt x="1373651" y="2519210"/>
                </a:cubicBezTo>
                <a:cubicBezTo>
                  <a:pt x="1344904" y="2532363"/>
                  <a:pt x="1333449" y="2568852"/>
                  <a:pt x="1296642" y="2571291"/>
                </a:cubicBezTo>
                <a:cubicBezTo>
                  <a:pt x="1287730" y="2542546"/>
                  <a:pt x="1307567" y="2513906"/>
                  <a:pt x="1325919" y="2499692"/>
                </a:cubicBezTo>
                <a:cubicBezTo>
                  <a:pt x="1329525" y="2462036"/>
                  <a:pt x="1342889" y="2417060"/>
                  <a:pt x="1335888" y="2387361"/>
                </a:cubicBezTo>
                <a:cubicBezTo>
                  <a:pt x="1318492" y="2383753"/>
                  <a:pt x="1320826" y="2406559"/>
                  <a:pt x="1296959" y="2394361"/>
                </a:cubicBezTo>
                <a:cubicBezTo>
                  <a:pt x="1294414" y="2373676"/>
                  <a:pt x="1318598" y="2388846"/>
                  <a:pt x="1319130" y="2372298"/>
                </a:cubicBezTo>
                <a:cubicBezTo>
                  <a:pt x="1319978" y="2353311"/>
                  <a:pt x="1303219" y="2347476"/>
                  <a:pt x="1313931" y="2321064"/>
                </a:cubicBezTo>
                <a:cubicBezTo>
                  <a:pt x="1288369" y="2301123"/>
                  <a:pt x="1283594" y="2341218"/>
                  <a:pt x="1249438" y="2330717"/>
                </a:cubicBezTo>
                <a:cubicBezTo>
                  <a:pt x="1232892" y="2314700"/>
                  <a:pt x="1254636" y="2298684"/>
                  <a:pt x="1245089" y="2273226"/>
                </a:cubicBezTo>
                <a:cubicBezTo>
                  <a:pt x="1236816" y="2272058"/>
                  <a:pt x="1228543" y="2270785"/>
                  <a:pt x="1220268" y="2269619"/>
                </a:cubicBezTo>
                <a:cubicBezTo>
                  <a:pt x="1213373" y="2270150"/>
                  <a:pt x="1214329" y="2281286"/>
                  <a:pt x="1206160" y="2280225"/>
                </a:cubicBezTo>
                <a:cubicBezTo>
                  <a:pt x="1203085" y="2300910"/>
                  <a:pt x="1218148" y="2308018"/>
                  <a:pt x="1225572" y="2320958"/>
                </a:cubicBezTo>
                <a:cubicBezTo>
                  <a:pt x="1219420" y="2354478"/>
                  <a:pt x="1219102" y="2395952"/>
                  <a:pt x="1205101" y="2419075"/>
                </a:cubicBezTo>
                <a:cubicBezTo>
                  <a:pt x="1202024" y="2454504"/>
                  <a:pt x="1233740" y="2463840"/>
                  <a:pt x="1217298" y="2509344"/>
                </a:cubicBezTo>
                <a:cubicBezTo>
                  <a:pt x="1199372" y="2515815"/>
                  <a:pt x="1178583" y="2485372"/>
                  <a:pt x="1173172" y="2465005"/>
                </a:cubicBezTo>
                <a:cubicBezTo>
                  <a:pt x="1148988" y="2484312"/>
                  <a:pt x="1112392" y="2487070"/>
                  <a:pt x="1101467" y="2524090"/>
                </a:cubicBezTo>
                <a:cubicBezTo>
                  <a:pt x="1087358" y="2520058"/>
                  <a:pt x="1077494" y="2521649"/>
                  <a:pt x="1069645" y="2525786"/>
                </a:cubicBezTo>
                <a:cubicBezTo>
                  <a:pt x="1088208" y="2541379"/>
                  <a:pt x="1123104" y="2544666"/>
                  <a:pt x="1133183" y="2566518"/>
                </a:cubicBezTo>
                <a:cubicBezTo>
                  <a:pt x="1157792" y="2567472"/>
                  <a:pt x="1131379" y="2536287"/>
                  <a:pt x="1151851" y="2525044"/>
                </a:cubicBezTo>
                <a:cubicBezTo>
                  <a:pt x="1182506" y="2524194"/>
                  <a:pt x="1192477" y="2538834"/>
                  <a:pt x="1190675" y="2562275"/>
                </a:cubicBezTo>
                <a:cubicBezTo>
                  <a:pt x="1209660" y="2568003"/>
                  <a:pt x="1210403" y="2549228"/>
                  <a:pt x="1218996" y="2541060"/>
                </a:cubicBezTo>
                <a:cubicBezTo>
                  <a:pt x="1250393" y="2561638"/>
                  <a:pt x="1255485" y="2602053"/>
                  <a:pt x="1289534" y="2620721"/>
                </a:cubicBezTo>
                <a:cubicBezTo>
                  <a:pt x="1288686" y="2626874"/>
                  <a:pt x="1287730" y="2633132"/>
                  <a:pt x="1286882" y="2639284"/>
                </a:cubicBezTo>
                <a:cubicBezTo>
                  <a:pt x="1301522" y="2665060"/>
                  <a:pt x="1338222" y="2674502"/>
                  <a:pt x="1339813" y="2710142"/>
                </a:cubicBezTo>
                <a:cubicBezTo>
                  <a:pt x="1375242" y="2706535"/>
                  <a:pt x="1374499" y="2718097"/>
                  <a:pt x="1399850" y="2731463"/>
                </a:cubicBezTo>
                <a:cubicBezTo>
                  <a:pt x="1418626" y="2727007"/>
                  <a:pt x="1426688" y="2708233"/>
                  <a:pt x="1431779" y="2685533"/>
                </a:cubicBezTo>
                <a:cubicBezTo>
                  <a:pt x="1454690" y="2689139"/>
                  <a:pt x="1451297" y="2657423"/>
                  <a:pt x="1473360" y="2659969"/>
                </a:cubicBezTo>
                <a:cubicBezTo>
                  <a:pt x="1471557" y="2672274"/>
                  <a:pt x="1469754" y="2684684"/>
                  <a:pt x="1467950" y="2697095"/>
                </a:cubicBezTo>
                <a:cubicBezTo>
                  <a:pt x="1451297" y="2696989"/>
                  <a:pt x="1443554" y="2708657"/>
                  <a:pt x="1443976" y="2731463"/>
                </a:cubicBezTo>
                <a:cubicBezTo>
                  <a:pt x="1435279" y="2744403"/>
                  <a:pt x="1412579" y="2738675"/>
                  <a:pt x="1413853" y="2764981"/>
                </a:cubicBezTo>
                <a:cubicBezTo>
                  <a:pt x="1414277" y="2770179"/>
                  <a:pt x="1419157" y="2772089"/>
                  <a:pt x="1418202" y="2778241"/>
                </a:cubicBezTo>
                <a:cubicBezTo>
                  <a:pt x="1440370" y="2788211"/>
                  <a:pt x="1438037" y="2765405"/>
                  <a:pt x="1457131" y="2771239"/>
                </a:cubicBezTo>
                <a:cubicBezTo>
                  <a:pt x="1457872" y="2789061"/>
                  <a:pt x="1485239" y="2787044"/>
                  <a:pt x="1497757" y="2796061"/>
                </a:cubicBezTo>
                <a:cubicBezTo>
                  <a:pt x="1501470" y="2818973"/>
                  <a:pt x="1519820" y="2830959"/>
                  <a:pt x="1506454" y="2866812"/>
                </a:cubicBezTo>
                <a:cubicBezTo>
                  <a:pt x="1486513" y="2862251"/>
                  <a:pt x="1489908" y="2888875"/>
                  <a:pt x="1471980" y="2887072"/>
                </a:cubicBezTo>
                <a:cubicBezTo>
                  <a:pt x="1439416" y="2883890"/>
                  <a:pt x="1425945" y="2866281"/>
                  <a:pt x="1414596" y="2847188"/>
                </a:cubicBezTo>
                <a:cubicBezTo>
                  <a:pt x="1376303" y="2842734"/>
                  <a:pt x="1382348" y="2897467"/>
                  <a:pt x="1365906" y="2922288"/>
                </a:cubicBezTo>
                <a:cubicBezTo>
                  <a:pt x="1345117" y="2918364"/>
                  <a:pt x="1357316" y="2877313"/>
                  <a:pt x="1356255" y="2857690"/>
                </a:cubicBezTo>
                <a:cubicBezTo>
                  <a:pt x="1348193" y="2852704"/>
                  <a:pt x="1358800" y="2833717"/>
                  <a:pt x="1347450" y="2831172"/>
                </a:cubicBezTo>
                <a:cubicBezTo>
                  <a:pt x="1348936" y="2820882"/>
                  <a:pt x="1350421" y="2810487"/>
                  <a:pt x="1351905" y="2800304"/>
                </a:cubicBezTo>
                <a:cubicBezTo>
                  <a:pt x="1344482" y="2774528"/>
                  <a:pt x="1327295" y="2756071"/>
                  <a:pt x="1331645" y="2721597"/>
                </a:cubicBezTo>
                <a:cubicBezTo>
                  <a:pt x="1313083" y="2723718"/>
                  <a:pt x="1294627" y="2726266"/>
                  <a:pt x="1284762" y="2740054"/>
                </a:cubicBezTo>
                <a:cubicBezTo>
                  <a:pt x="1263122" y="2697201"/>
                  <a:pt x="1236922" y="2739630"/>
                  <a:pt x="1191947" y="2726583"/>
                </a:cubicBezTo>
                <a:cubicBezTo>
                  <a:pt x="1187810" y="2718734"/>
                  <a:pt x="1186219" y="2708868"/>
                  <a:pt x="1190249" y="2694761"/>
                </a:cubicBezTo>
                <a:cubicBezTo>
                  <a:pt x="1168186" y="2668985"/>
                  <a:pt x="1125969" y="2658165"/>
                  <a:pt x="1104648" y="2631859"/>
                </a:cubicBezTo>
                <a:cubicBezTo>
                  <a:pt x="1061795" y="2616373"/>
                  <a:pt x="1056704" y="2651376"/>
                  <a:pt x="1015335" y="2637906"/>
                </a:cubicBezTo>
                <a:cubicBezTo>
                  <a:pt x="995605" y="2650740"/>
                  <a:pt x="976299" y="2664318"/>
                  <a:pt x="969299" y="2694337"/>
                </a:cubicBezTo>
                <a:cubicBezTo>
                  <a:pt x="961874" y="2721916"/>
                  <a:pt x="999848" y="2715658"/>
                  <a:pt x="993907" y="2742175"/>
                </a:cubicBezTo>
                <a:cubicBezTo>
                  <a:pt x="966647" y="2742388"/>
                  <a:pt x="960813" y="2726477"/>
                  <a:pt x="947130" y="2716400"/>
                </a:cubicBezTo>
                <a:cubicBezTo>
                  <a:pt x="925491" y="2716082"/>
                  <a:pt x="912868" y="2708974"/>
                  <a:pt x="898548" y="2703035"/>
                </a:cubicBezTo>
                <a:cubicBezTo>
                  <a:pt x="863756" y="2703247"/>
                  <a:pt x="859300" y="2743979"/>
                  <a:pt x="855059" y="2785136"/>
                </a:cubicBezTo>
                <a:cubicBezTo>
                  <a:pt x="806688" y="2809002"/>
                  <a:pt x="761078" y="2836582"/>
                  <a:pt x="727558" y="2880390"/>
                </a:cubicBezTo>
                <a:cubicBezTo>
                  <a:pt x="726179" y="2899801"/>
                  <a:pt x="741241" y="2907014"/>
                  <a:pt x="746969" y="2921121"/>
                </a:cubicBezTo>
                <a:cubicBezTo>
                  <a:pt x="724269" y="2949868"/>
                  <a:pt x="710055" y="2989751"/>
                  <a:pt x="688416" y="3019982"/>
                </a:cubicBezTo>
                <a:cubicBezTo>
                  <a:pt x="676007" y="3018180"/>
                  <a:pt x="663702" y="3016376"/>
                  <a:pt x="651290" y="3014678"/>
                </a:cubicBezTo>
                <a:cubicBezTo>
                  <a:pt x="649382" y="2989963"/>
                  <a:pt x="669640" y="2994843"/>
                  <a:pt x="675263" y="2980205"/>
                </a:cubicBezTo>
                <a:cubicBezTo>
                  <a:pt x="682689" y="2954428"/>
                  <a:pt x="676748" y="2938623"/>
                  <a:pt x="678022" y="2917408"/>
                </a:cubicBezTo>
                <a:cubicBezTo>
                  <a:pt x="687036" y="2912317"/>
                  <a:pt x="701676" y="2914652"/>
                  <a:pt x="710692" y="2909559"/>
                </a:cubicBezTo>
                <a:cubicBezTo>
                  <a:pt x="710903" y="2859599"/>
                  <a:pt x="723315" y="2858751"/>
                  <a:pt x="731164" y="2811441"/>
                </a:cubicBezTo>
                <a:cubicBezTo>
                  <a:pt x="725754" y="2787894"/>
                  <a:pt x="693931" y="2784075"/>
                  <a:pt x="687992" y="2760951"/>
                </a:cubicBezTo>
                <a:cubicBezTo>
                  <a:pt x="687780" y="2733689"/>
                  <a:pt x="703691" y="2727857"/>
                  <a:pt x="713768" y="2714172"/>
                </a:cubicBezTo>
                <a:cubicBezTo>
                  <a:pt x="703373" y="2698049"/>
                  <a:pt x="697963" y="2678214"/>
                  <a:pt x="675794" y="2670789"/>
                </a:cubicBezTo>
                <a:cubicBezTo>
                  <a:pt x="683113" y="2646922"/>
                  <a:pt x="671338" y="2637375"/>
                  <a:pt x="663489" y="2624753"/>
                </a:cubicBezTo>
                <a:cubicBezTo>
                  <a:pt x="669536" y="2600462"/>
                  <a:pt x="666354" y="2580521"/>
                  <a:pt x="672399" y="2562912"/>
                </a:cubicBezTo>
                <a:cubicBezTo>
                  <a:pt x="679400" y="2542758"/>
                  <a:pt x="703584" y="2534165"/>
                  <a:pt x="705177" y="2510830"/>
                </a:cubicBezTo>
                <a:cubicBezTo>
                  <a:pt x="721935" y="2518467"/>
                  <a:pt x="722467" y="2504466"/>
                  <a:pt x="736998" y="2509133"/>
                </a:cubicBezTo>
                <a:cubicBezTo>
                  <a:pt x="747712" y="2476673"/>
                  <a:pt x="777094" y="2469248"/>
                  <a:pt x="775185" y="2419925"/>
                </a:cubicBezTo>
                <a:cubicBezTo>
                  <a:pt x="819417" y="2417484"/>
                  <a:pt x="851027" y="2398286"/>
                  <a:pt x="887516" y="2385663"/>
                </a:cubicBezTo>
                <a:cubicBezTo>
                  <a:pt x="888682" y="2345355"/>
                  <a:pt x="903852" y="2323822"/>
                  <a:pt x="907988" y="2287546"/>
                </a:cubicBezTo>
                <a:cubicBezTo>
                  <a:pt x="910003" y="2263679"/>
                  <a:pt x="944478" y="2258799"/>
                  <a:pt x="928354" y="2233660"/>
                </a:cubicBezTo>
                <a:cubicBezTo>
                  <a:pt x="900881" y="2238751"/>
                  <a:pt x="895579" y="2273437"/>
                  <a:pt x="865560" y="2275134"/>
                </a:cubicBezTo>
                <a:cubicBezTo>
                  <a:pt x="865560" y="2319473"/>
                  <a:pt x="831510" y="2318201"/>
                  <a:pt x="823024" y="2351083"/>
                </a:cubicBezTo>
                <a:cubicBezTo>
                  <a:pt x="803082" y="2343870"/>
                  <a:pt x="822280" y="2307487"/>
                  <a:pt x="805415" y="2298047"/>
                </a:cubicBezTo>
                <a:cubicBezTo>
                  <a:pt x="810719" y="2275558"/>
                  <a:pt x="808067" y="2242570"/>
                  <a:pt x="821432" y="2230902"/>
                </a:cubicBezTo>
                <a:cubicBezTo>
                  <a:pt x="802339" y="2237266"/>
                  <a:pt x="781124" y="2240873"/>
                  <a:pt x="772744" y="2261769"/>
                </a:cubicBezTo>
                <a:cubicBezTo>
                  <a:pt x="766275" y="2255510"/>
                  <a:pt x="757364" y="2251267"/>
                  <a:pt x="742726" y="2251163"/>
                </a:cubicBezTo>
                <a:cubicBezTo>
                  <a:pt x="759167" y="2221568"/>
                  <a:pt x="783882" y="2202899"/>
                  <a:pt x="819735" y="2199080"/>
                </a:cubicBezTo>
                <a:cubicBezTo>
                  <a:pt x="833950" y="2188685"/>
                  <a:pt x="848164" y="2178077"/>
                  <a:pt x="862165" y="2167363"/>
                </a:cubicBezTo>
                <a:cubicBezTo>
                  <a:pt x="879454" y="2165561"/>
                  <a:pt x="872348" y="2181896"/>
                  <a:pt x="878076" y="2188578"/>
                </a:cubicBezTo>
                <a:cubicBezTo>
                  <a:pt x="924112" y="2190170"/>
                  <a:pt x="933340" y="2218173"/>
                  <a:pt x="975346" y="2221673"/>
                </a:cubicBezTo>
                <a:cubicBezTo>
                  <a:pt x="980011" y="2188791"/>
                  <a:pt x="954979" y="2178077"/>
                  <a:pt x="968449" y="2138618"/>
                </a:cubicBezTo>
                <a:cubicBezTo>
                  <a:pt x="949358" y="2130344"/>
                  <a:pt x="947660" y="2145407"/>
                  <a:pt x="940978" y="2153680"/>
                </a:cubicBezTo>
                <a:cubicBezTo>
                  <a:pt x="903745" y="2138299"/>
                  <a:pt x="907352" y="2177758"/>
                  <a:pt x="875529" y="2169380"/>
                </a:cubicBezTo>
                <a:cubicBezTo>
                  <a:pt x="873832" y="2149756"/>
                  <a:pt x="888895" y="2152726"/>
                  <a:pt x="887091" y="2133208"/>
                </a:cubicBezTo>
                <a:cubicBezTo>
                  <a:pt x="915201" y="2131404"/>
                  <a:pt x="937900" y="2122494"/>
                  <a:pt x="954342" y="2104992"/>
                </a:cubicBezTo>
                <a:cubicBezTo>
                  <a:pt x="950418" y="2063836"/>
                  <a:pt x="929521" y="2035197"/>
                  <a:pt x="897911" y="2014724"/>
                </a:cubicBezTo>
                <a:cubicBezTo>
                  <a:pt x="899396" y="2004435"/>
                  <a:pt x="900881" y="1994145"/>
                  <a:pt x="902367" y="1983857"/>
                </a:cubicBezTo>
                <a:cubicBezTo>
                  <a:pt x="882530" y="1974522"/>
                  <a:pt x="889956" y="2001677"/>
                  <a:pt x="885501" y="2012921"/>
                </a:cubicBezTo>
                <a:cubicBezTo>
                  <a:pt x="841587" y="2023105"/>
                  <a:pt x="817613" y="2059806"/>
                  <a:pt x="786321" y="2087066"/>
                </a:cubicBezTo>
                <a:cubicBezTo>
                  <a:pt x="767758" y="2084414"/>
                  <a:pt x="749195" y="2081657"/>
                  <a:pt x="730634" y="2079005"/>
                </a:cubicBezTo>
                <a:cubicBezTo>
                  <a:pt x="720982" y="2043788"/>
                  <a:pt x="699341" y="2017801"/>
                  <a:pt x="666247" y="2000192"/>
                </a:cubicBezTo>
                <a:cubicBezTo>
                  <a:pt x="680567" y="1984811"/>
                  <a:pt x="697009" y="1972506"/>
                  <a:pt x="715783" y="1963173"/>
                </a:cubicBezTo>
                <a:cubicBezTo>
                  <a:pt x="725754" y="1892739"/>
                  <a:pt x="788973" y="1893695"/>
                  <a:pt x="836177" y="1873222"/>
                </a:cubicBezTo>
                <a:cubicBezTo>
                  <a:pt x="840526" y="1849461"/>
                  <a:pt x="839254" y="1818171"/>
                  <a:pt x="857498" y="1813184"/>
                </a:cubicBezTo>
                <a:cubicBezTo>
                  <a:pt x="851664" y="1789954"/>
                  <a:pt x="833844" y="1775634"/>
                  <a:pt x="821326" y="1757390"/>
                </a:cubicBezTo>
                <a:cubicBezTo>
                  <a:pt x="809553" y="1761314"/>
                  <a:pt x="801065" y="1769694"/>
                  <a:pt x="787701" y="1771498"/>
                </a:cubicBezTo>
                <a:cubicBezTo>
                  <a:pt x="777411" y="1833869"/>
                  <a:pt x="717798" y="1830474"/>
                  <a:pt x="685871" y="1864100"/>
                </a:cubicBezTo>
                <a:cubicBezTo>
                  <a:pt x="687249" y="1895497"/>
                  <a:pt x="672292" y="1905044"/>
                  <a:pt x="659246" y="1917136"/>
                </a:cubicBezTo>
                <a:cubicBezTo>
                  <a:pt x="629014" y="1902181"/>
                  <a:pt x="630607" y="1902392"/>
                  <a:pt x="597405" y="1908226"/>
                </a:cubicBezTo>
                <a:cubicBezTo>
                  <a:pt x="612468" y="1860175"/>
                  <a:pt x="597194" y="1834823"/>
                  <a:pt x="565690" y="1821564"/>
                </a:cubicBezTo>
                <a:cubicBezTo>
                  <a:pt x="574918" y="1772346"/>
                  <a:pt x="576296" y="1728963"/>
                  <a:pt x="565052" y="1695126"/>
                </a:cubicBezTo>
                <a:cubicBezTo>
                  <a:pt x="544899" y="1675289"/>
                  <a:pt x="521669" y="1657682"/>
                  <a:pt x="475846" y="1656939"/>
                </a:cubicBezTo>
                <a:cubicBezTo>
                  <a:pt x="460570" y="1640710"/>
                  <a:pt x="446358" y="1623738"/>
                  <a:pt x="432566" y="1606449"/>
                </a:cubicBezTo>
                <a:cubicBezTo>
                  <a:pt x="403928" y="1596584"/>
                  <a:pt x="383032" y="1623314"/>
                  <a:pt x="363619" y="1602842"/>
                </a:cubicBezTo>
                <a:cubicBezTo>
                  <a:pt x="365636" y="1595735"/>
                  <a:pt x="363832" y="1591598"/>
                  <a:pt x="359165" y="1589583"/>
                </a:cubicBezTo>
                <a:cubicBezTo>
                  <a:pt x="380380" y="1578656"/>
                  <a:pt x="390138" y="1552244"/>
                  <a:pt x="426415" y="1561367"/>
                </a:cubicBezTo>
                <a:cubicBezTo>
                  <a:pt x="427901" y="1551078"/>
                  <a:pt x="429386" y="1540682"/>
                  <a:pt x="430870" y="1530394"/>
                </a:cubicBezTo>
                <a:cubicBezTo>
                  <a:pt x="420156" y="1518195"/>
                  <a:pt x="393214" y="1518089"/>
                  <a:pt x="376985" y="1509922"/>
                </a:cubicBezTo>
                <a:cubicBezTo>
                  <a:pt x="379000" y="1502814"/>
                  <a:pt x="377198" y="1498784"/>
                  <a:pt x="372531" y="1496663"/>
                </a:cubicBezTo>
                <a:cubicBezTo>
                  <a:pt x="370620" y="1471948"/>
                  <a:pt x="390775" y="1476826"/>
                  <a:pt x="396398" y="1462188"/>
                </a:cubicBezTo>
                <a:cubicBezTo>
                  <a:pt x="392472" y="1450520"/>
                  <a:pt x="384093" y="1442034"/>
                  <a:pt x="382289" y="1428563"/>
                </a:cubicBezTo>
                <a:cubicBezTo>
                  <a:pt x="395548" y="1404484"/>
                  <a:pt x="422065" y="1398119"/>
                  <a:pt x="418672" y="1351659"/>
                </a:cubicBezTo>
                <a:cubicBezTo>
                  <a:pt x="427051" y="1345614"/>
                  <a:pt x="441583" y="1347842"/>
                  <a:pt x="456646" y="1350917"/>
                </a:cubicBezTo>
                <a:cubicBezTo>
                  <a:pt x="464814" y="1324823"/>
                  <a:pt x="483376" y="1312837"/>
                  <a:pt x="496529" y="1293532"/>
                </a:cubicBezTo>
                <a:cubicBezTo>
                  <a:pt x="506819" y="1295017"/>
                  <a:pt x="517213" y="1296502"/>
                  <a:pt x="527503" y="1297987"/>
                </a:cubicBezTo>
                <a:cubicBezTo>
                  <a:pt x="581813" y="1283986"/>
                  <a:pt x="575237" y="1208672"/>
                  <a:pt x="573751" y="1153091"/>
                </a:cubicBezTo>
                <a:cubicBezTo>
                  <a:pt x="580222" y="1131663"/>
                  <a:pt x="554022" y="1134739"/>
                  <a:pt x="560491" y="1113206"/>
                </a:cubicBezTo>
                <a:cubicBezTo>
                  <a:pt x="598148" y="1119358"/>
                  <a:pt x="599209" y="1076506"/>
                  <a:pt x="629546" y="1072687"/>
                </a:cubicBezTo>
                <a:cubicBezTo>
                  <a:pt x="629653" y="1058049"/>
                  <a:pt x="634001" y="1049139"/>
                  <a:pt x="640260" y="1042668"/>
                </a:cubicBezTo>
                <a:cubicBezTo>
                  <a:pt x="706130" y="1008937"/>
                  <a:pt x="781550" y="1065049"/>
                  <a:pt x="849649" y="1079262"/>
                </a:cubicBezTo>
                <a:cubicBezTo>
                  <a:pt x="872984" y="1076082"/>
                  <a:pt x="864499" y="1030257"/>
                  <a:pt x="883274" y="1020923"/>
                </a:cubicBezTo>
                <a:cubicBezTo>
                  <a:pt x="860891" y="972128"/>
                  <a:pt x="807749" y="968416"/>
                  <a:pt x="740180" y="962371"/>
                </a:cubicBezTo>
                <a:cubicBezTo>
                  <a:pt x="733709" y="941473"/>
                  <a:pt x="710268" y="933200"/>
                  <a:pt x="717270" y="902227"/>
                </a:cubicBezTo>
                <a:cubicBezTo>
                  <a:pt x="676642" y="886633"/>
                  <a:pt x="656381" y="855660"/>
                  <a:pt x="640470" y="821612"/>
                </a:cubicBezTo>
                <a:cubicBezTo>
                  <a:pt x="562719" y="811746"/>
                  <a:pt x="566856" y="740571"/>
                  <a:pt x="496529" y="725083"/>
                </a:cubicBezTo>
                <a:cubicBezTo>
                  <a:pt x="482845" y="702173"/>
                  <a:pt x="474148" y="675654"/>
                  <a:pt x="456011" y="656030"/>
                </a:cubicBezTo>
                <a:cubicBezTo>
                  <a:pt x="458131" y="641605"/>
                  <a:pt x="460146" y="627178"/>
                  <a:pt x="462267" y="612752"/>
                </a:cubicBezTo>
                <a:cubicBezTo>
                  <a:pt x="471816" y="610843"/>
                  <a:pt x="479133" y="605857"/>
                  <a:pt x="488786" y="603948"/>
                </a:cubicBezTo>
                <a:cubicBezTo>
                  <a:pt x="510955" y="609463"/>
                  <a:pt x="521563" y="623572"/>
                  <a:pt x="520502" y="646377"/>
                </a:cubicBezTo>
                <a:cubicBezTo>
                  <a:pt x="541504" y="654545"/>
                  <a:pt x="554657" y="668652"/>
                  <a:pt x="565478" y="684457"/>
                </a:cubicBezTo>
                <a:cubicBezTo>
                  <a:pt x="591253" y="681912"/>
                  <a:pt x="620848" y="684670"/>
                  <a:pt x="652988" y="690822"/>
                </a:cubicBezTo>
                <a:cubicBezTo>
                  <a:pt x="669747" y="644255"/>
                  <a:pt x="671764" y="592174"/>
                  <a:pt x="696478" y="564490"/>
                </a:cubicBezTo>
                <a:cubicBezTo>
                  <a:pt x="704328" y="555684"/>
                  <a:pt x="726497" y="538712"/>
                  <a:pt x="738907" y="532773"/>
                </a:cubicBezTo>
                <a:cubicBezTo>
                  <a:pt x="782186" y="539031"/>
                  <a:pt x="825569" y="545290"/>
                  <a:pt x="868847" y="551548"/>
                </a:cubicBezTo>
                <a:cubicBezTo>
                  <a:pt x="889849" y="575521"/>
                  <a:pt x="929627" y="598114"/>
                  <a:pt x="945643" y="632163"/>
                </a:cubicBezTo>
                <a:cubicBezTo>
                  <a:pt x="954131" y="650089"/>
                  <a:pt x="946069" y="675123"/>
                  <a:pt x="962404" y="691352"/>
                </a:cubicBezTo>
                <a:cubicBezTo>
                  <a:pt x="962617" y="723705"/>
                  <a:pt x="947236" y="735054"/>
                  <a:pt x="945538" y="764755"/>
                </a:cubicBezTo>
                <a:cubicBezTo>
                  <a:pt x="955296" y="791804"/>
                  <a:pt x="1021806" y="789046"/>
                  <a:pt x="1033049" y="771120"/>
                </a:cubicBezTo>
                <a:cubicBezTo>
                  <a:pt x="1047475" y="773241"/>
                  <a:pt x="1062008" y="775256"/>
                  <a:pt x="1076327" y="777378"/>
                </a:cubicBezTo>
                <a:cubicBezTo>
                  <a:pt x="1090116" y="778545"/>
                  <a:pt x="1082691" y="751496"/>
                  <a:pt x="1087888" y="741207"/>
                </a:cubicBezTo>
                <a:cubicBezTo>
                  <a:pt x="1101996" y="737919"/>
                  <a:pt x="1111331" y="728266"/>
                  <a:pt x="1132970" y="735054"/>
                </a:cubicBezTo>
                <a:cubicBezTo>
                  <a:pt x="1149730" y="732721"/>
                  <a:pt x="1173490" y="717658"/>
                  <a:pt x="1189506" y="736858"/>
                </a:cubicBezTo>
                <a:cubicBezTo>
                  <a:pt x="1185265" y="748420"/>
                  <a:pt x="1164793" y="738236"/>
                  <a:pt x="1167338" y="758921"/>
                </a:cubicBezTo>
                <a:cubicBezTo>
                  <a:pt x="1143259" y="768574"/>
                  <a:pt x="1115681" y="773454"/>
                  <a:pt x="1115149" y="814504"/>
                </a:cubicBezTo>
                <a:cubicBezTo>
                  <a:pt x="1126182" y="830096"/>
                  <a:pt x="1149199" y="836780"/>
                  <a:pt x="1153125" y="857888"/>
                </a:cubicBezTo>
                <a:cubicBezTo>
                  <a:pt x="1156412" y="881966"/>
                  <a:pt x="1135197" y="873269"/>
                  <a:pt x="1135409" y="893210"/>
                </a:cubicBezTo>
                <a:cubicBezTo>
                  <a:pt x="1191842" y="948050"/>
                  <a:pt x="1232892" y="875391"/>
                  <a:pt x="1223980" y="804957"/>
                </a:cubicBezTo>
                <a:cubicBezTo>
                  <a:pt x="1255379" y="797851"/>
                  <a:pt x="1286989" y="790956"/>
                  <a:pt x="1315946" y="780349"/>
                </a:cubicBezTo>
                <a:cubicBezTo>
                  <a:pt x="1326130" y="746935"/>
                  <a:pt x="1280200" y="755634"/>
                  <a:pt x="1271820" y="736010"/>
                </a:cubicBezTo>
                <a:cubicBezTo>
                  <a:pt x="1258772" y="735904"/>
                  <a:pt x="1257075" y="750754"/>
                  <a:pt x="1249651" y="758073"/>
                </a:cubicBezTo>
                <a:cubicBezTo>
                  <a:pt x="1230134" y="748739"/>
                  <a:pt x="1215707" y="735691"/>
                  <a:pt x="1218783" y="709385"/>
                </a:cubicBezTo>
                <a:cubicBezTo>
                  <a:pt x="1226845" y="693156"/>
                  <a:pt x="1248590" y="695171"/>
                  <a:pt x="1265669" y="690928"/>
                </a:cubicBezTo>
                <a:cubicBezTo>
                  <a:pt x="1262804" y="656560"/>
                  <a:pt x="1276381" y="665046"/>
                  <a:pt x="1297596" y="644998"/>
                </a:cubicBezTo>
                <a:cubicBezTo>
                  <a:pt x="1305764" y="637256"/>
                  <a:pt x="1307249" y="625587"/>
                  <a:pt x="1313507" y="622088"/>
                </a:cubicBezTo>
                <a:cubicBezTo>
                  <a:pt x="1321144" y="617843"/>
                  <a:pt x="1330479" y="622405"/>
                  <a:pt x="1339178" y="619436"/>
                </a:cubicBezTo>
                <a:cubicBezTo>
                  <a:pt x="1347027" y="616784"/>
                  <a:pt x="1354983" y="602994"/>
                  <a:pt x="1364846" y="616784"/>
                </a:cubicBezTo>
                <a:cubicBezTo>
                  <a:pt x="1384895" y="618375"/>
                  <a:pt x="1376727" y="640968"/>
                  <a:pt x="1385106" y="651257"/>
                </a:cubicBezTo>
                <a:cubicBezTo>
                  <a:pt x="1403563" y="631739"/>
                  <a:pt x="1429869" y="622511"/>
                  <a:pt x="1469966" y="631952"/>
                </a:cubicBezTo>
                <a:cubicBezTo>
                  <a:pt x="1482165" y="615298"/>
                  <a:pt x="1436764" y="594402"/>
                  <a:pt x="1455964" y="554093"/>
                </a:cubicBezTo>
                <a:cubicBezTo>
                  <a:pt x="1483437" y="546033"/>
                  <a:pt x="1493727" y="547517"/>
                  <a:pt x="1517805" y="563003"/>
                </a:cubicBezTo>
                <a:cubicBezTo>
                  <a:pt x="1518229" y="590689"/>
                  <a:pt x="1508471" y="604690"/>
                  <a:pt x="1492134" y="609889"/>
                </a:cubicBezTo>
                <a:cubicBezTo>
                  <a:pt x="1485452" y="625905"/>
                  <a:pt x="1503167" y="623677"/>
                  <a:pt x="1508045" y="631102"/>
                </a:cubicBezTo>
                <a:cubicBezTo>
                  <a:pt x="1497757" y="641923"/>
                  <a:pt x="1483013" y="646907"/>
                  <a:pt x="1477922" y="664622"/>
                </a:cubicBezTo>
                <a:cubicBezTo>
                  <a:pt x="1438461" y="653697"/>
                  <a:pt x="1416505" y="666213"/>
                  <a:pt x="1393910" y="677775"/>
                </a:cubicBezTo>
                <a:cubicBezTo>
                  <a:pt x="1389138" y="703444"/>
                  <a:pt x="1384258" y="729115"/>
                  <a:pt x="1397305" y="741419"/>
                </a:cubicBezTo>
                <a:cubicBezTo>
                  <a:pt x="1423930" y="722962"/>
                  <a:pt x="1461056" y="718401"/>
                  <a:pt x="1485771" y="697399"/>
                </a:cubicBezTo>
                <a:cubicBezTo>
                  <a:pt x="1512077" y="710765"/>
                  <a:pt x="1520244" y="737812"/>
                  <a:pt x="1554612" y="745238"/>
                </a:cubicBezTo>
                <a:cubicBezTo>
                  <a:pt x="1592162" y="746298"/>
                  <a:pt x="1602452" y="710870"/>
                  <a:pt x="1636077" y="706522"/>
                </a:cubicBezTo>
                <a:cubicBezTo>
                  <a:pt x="1667793" y="708537"/>
                  <a:pt x="1678400" y="726463"/>
                  <a:pt x="1687310" y="745450"/>
                </a:cubicBezTo>
                <a:cubicBezTo>
                  <a:pt x="1682642" y="771226"/>
                  <a:pt x="1657292" y="769317"/>
                  <a:pt x="1659837" y="804640"/>
                </a:cubicBezTo>
                <a:cubicBezTo>
                  <a:pt x="1658775" y="818323"/>
                  <a:pt x="1673520" y="820232"/>
                  <a:pt x="1689008" y="821505"/>
                </a:cubicBezTo>
                <a:cubicBezTo>
                  <a:pt x="1707887" y="792548"/>
                  <a:pt x="1703963" y="733252"/>
                  <a:pt x="1714040" y="692519"/>
                </a:cubicBezTo>
                <a:cubicBezTo>
                  <a:pt x="1730693" y="682761"/>
                  <a:pt x="1739392" y="662394"/>
                  <a:pt x="1757424" y="654545"/>
                </a:cubicBezTo>
                <a:cubicBezTo>
                  <a:pt x="1753288" y="641073"/>
                  <a:pt x="1748302" y="628239"/>
                  <a:pt x="1744165" y="614767"/>
                </a:cubicBezTo>
                <a:cubicBezTo>
                  <a:pt x="1711708" y="602251"/>
                  <a:pt x="1696538" y="608403"/>
                  <a:pt x="1673414" y="623466"/>
                </a:cubicBezTo>
                <a:cubicBezTo>
                  <a:pt x="1612210" y="589841"/>
                  <a:pt x="1583252" y="652000"/>
                  <a:pt x="1528412" y="621451"/>
                </a:cubicBezTo>
                <a:cubicBezTo>
                  <a:pt x="1528199" y="601614"/>
                  <a:pt x="1540717" y="598538"/>
                  <a:pt x="1546126" y="586128"/>
                </a:cubicBezTo>
                <a:cubicBezTo>
                  <a:pt x="1568402" y="591326"/>
                  <a:pt x="1586541" y="591007"/>
                  <a:pt x="1602663" y="587931"/>
                </a:cubicBezTo>
                <a:cubicBezTo>
                  <a:pt x="1613270" y="550593"/>
                  <a:pt x="1586115" y="541471"/>
                  <a:pt x="1588660" y="510178"/>
                </a:cubicBezTo>
                <a:cubicBezTo>
                  <a:pt x="1572540" y="481751"/>
                  <a:pt x="1543474" y="462977"/>
                  <a:pt x="1530534" y="432321"/>
                </a:cubicBezTo>
                <a:cubicBezTo>
                  <a:pt x="1513349" y="436352"/>
                  <a:pt x="1506136" y="453854"/>
                  <a:pt x="1488953" y="457886"/>
                </a:cubicBezTo>
                <a:cubicBezTo>
                  <a:pt x="1490756" y="494269"/>
                  <a:pt x="1543263" y="458521"/>
                  <a:pt x="1525973" y="507527"/>
                </a:cubicBezTo>
                <a:cubicBezTo>
                  <a:pt x="1507728" y="521635"/>
                  <a:pt x="1518866" y="494269"/>
                  <a:pt x="1503061" y="491511"/>
                </a:cubicBezTo>
                <a:cubicBezTo>
                  <a:pt x="1490649" y="489707"/>
                  <a:pt x="1478346" y="487904"/>
                  <a:pt x="1465934" y="486100"/>
                </a:cubicBezTo>
                <a:cubicBezTo>
                  <a:pt x="1455964" y="473478"/>
                  <a:pt x="1471238" y="468387"/>
                  <a:pt x="1476648" y="456082"/>
                </a:cubicBezTo>
                <a:cubicBezTo>
                  <a:pt x="1466889" y="435821"/>
                  <a:pt x="1481526" y="397212"/>
                  <a:pt x="1483013" y="368572"/>
                </a:cubicBezTo>
                <a:cubicBezTo>
                  <a:pt x="1510380" y="367192"/>
                  <a:pt x="1527245" y="373556"/>
                  <a:pt x="1548460" y="352767"/>
                </a:cubicBezTo>
                <a:cubicBezTo>
                  <a:pt x="1551112" y="334204"/>
                  <a:pt x="1553870" y="315641"/>
                  <a:pt x="1556522" y="297077"/>
                </a:cubicBezTo>
                <a:cubicBezTo>
                  <a:pt x="1572962" y="296547"/>
                  <a:pt x="1576040" y="277773"/>
                  <a:pt x="1591949" y="270559"/>
                </a:cubicBezTo>
                <a:cubicBezTo>
                  <a:pt x="1602663" y="265681"/>
                  <a:pt x="1629182" y="279364"/>
                  <a:pt x="1631727" y="257406"/>
                </a:cubicBezTo>
                <a:cubicBezTo>
                  <a:pt x="1656123" y="263029"/>
                  <a:pt x="1667686" y="251360"/>
                  <a:pt x="1694523" y="260164"/>
                </a:cubicBezTo>
                <a:cubicBezTo>
                  <a:pt x="1725389" y="253058"/>
                  <a:pt x="1726876" y="184746"/>
                  <a:pt x="1714994" y="162046"/>
                </a:cubicBezTo>
                <a:close/>
                <a:moveTo>
                  <a:pt x="1591897" y="100565"/>
                </a:moveTo>
                <a:cubicBezTo>
                  <a:pt x="1598660" y="100896"/>
                  <a:pt x="1605899" y="104396"/>
                  <a:pt x="1609241" y="109223"/>
                </a:cubicBezTo>
                <a:cubicBezTo>
                  <a:pt x="1605209" y="113679"/>
                  <a:pt x="1601391" y="118346"/>
                  <a:pt x="1600331" y="126832"/>
                </a:cubicBezTo>
                <a:cubicBezTo>
                  <a:pt x="1582828" y="128847"/>
                  <a:pt x="1589723" y="112723"/>
                  <a:pt x="1577418" y="110920"/>
                </a:cubicBezTo>
                <a:cubicBezTo>
                  <a:pt x="1578851" y="103071"/>
                  <a:pt x="1585135" y="100233"/>
                  <a:pt x="1591897" y="100565"/>
                </a:cubicBezTo>
                <a:close/>
                <a:moveTo>
                  <a:pt x="1761348" y="61702"/>
                </a:moveTo>
                <a:cubicBezTo>
                  <a:pt x="1800807" y="63611"/>
                  <a:pt x="1805050" y="93948"/>
                  <a:pt x="1796671" y="123649"/>
                </a:cubicBezTo>
                <a:cubicBezTo>
                  <a:pt x="1791049" y="143484"/>
                  <a:pt x="1768137" y="149742"/>
                  <a:pt x="1765591" y="163426"/>
                </a:cubicBezTo>
                <a:cubicBezTo>
                  <a:pt x="1751695" y="166821"/>
                  <a:pt x="1758590" y="153455"/>
                  <a:pt x="1754984" y="149318"/>
                </a:cubicBezTo>
                <a:cubicBezTo>
                  <a:pt x="1747771" y="140832"/>
                  <a:pt x="1730480" y="138500"/>
                  <a:pt x="1734723" y="114739"/>
                </a:cubicBezTo>
                <a:cubicBezTo>
                  <a:pt x="1721996" y="115057"/>
                  <a:pt x="1715525" y="110707"/>
                  <a:pt x="1717966" y="99676"/>
                </a:cubicBezTo>
                <a:cubicBezTo>
                  <a:pt x="1728784" y="102645"/>
                  <a:pt x="1749893" y="97874"/>
                  <a:pt x="1740877" y="115587"/>
                </a:cubicBezTo>
                <a:cubicBezTo>
                  <a:pt x="1755197" y="107632"/>
                  <a:pt x="1749256" y="72627"/>
                  <a:pt x="1761348" y="61702"/>
                </a:cubicBezTo>
                <a:close/>
                <a:moveTo>
                  <a:pt x="1671187" y="29669"/>
                </a:moveTo>
                <a:cubicBezTo>
                  <a:pt x="1684764" y="30623"/>
                  <a:pt x="1670867" y="52051"/>
                  <a:pt x="1672991" y="61491"/>
                </a:cubicBezTo>
                <a:cubicBezTo>
                  <a:pt x="1662701" y="60006"/>
                  <a:pt x="1652411" y="58520"/>
                  <a:pt x="1642016" y="57035"/>
                </a:cubicBezTo>
                <a:cubicBezTo>
                  <a:pt x="1643290" y="36670"/>
                  <a:pt x="1667898" y="47382"/>
                  <a:pt x="1671187" y="29669"/>
                </a:cubicBezTo>
                <a:close/>
                <a:moveTo>
                  <a:pt x="1820644" y="710"/>
                </a:moveTo>
                <a:cubicBezTo>
                  <a:pt x="1824780" y="1347"/>
                  <a:pt x="1828917" y="1877"/>
                  <a:pt x="1833055" y="2514"/>
                </a:cubicBezTo>
                <a:cubicBezTo>
                  <a:pt x="1831145" y="7605"/>
                  <a:pt x="1834646" y="8666"/>
                  <a:pt x="1838359" y="9620"/>
                </a:cubicBezTo>
                <a:cubicBezTo>
                  <a:pt x="1837722" y="13757"/>
                  <a:pt x="1837192" y="17893"/>
                  <a:pt x="1836555" y="22031"/>
                </a:cubicBezTo>
                <a:cubicBezTo>
                  <a:pt x="1831464" y="20121"/>
                  <a:pt x="1830403" y="23623"/>
                  <a:pt x="1829449" y="27335"/>
                </a:cubicBezTo>
                <a:cubicBezTo>
                  <a:pt x="1825311" y="26698"/>
                  <a:pt x="1821174" y="26168"/>
                  <a:pt x="1817038" y="25531"/>
                </a:cubicBezTo>
                <a:cubicBezTo>
                  <a:pt x="1818948" y="20440"/>
                  <a:pt x="1815553" y="19380"/>
                  <a:pt x="1811734" y="18424"/>
                </a:cubicBezTo>
                <a:cubicBezTo>
                  <a:pt x="1812371" y="14287"/>
                  <a:pt x="1812901" y="10151"/>
                  <a:pt x="1813538" y="6014"/>
                </a:cubicBezTo>
                <a:cubicBezTo>
                  <a:pt x="1818629" y="7923"/>
                  <a:pt x="1819689" y="4423"/>
                  <a:pt x="1820644" y="710"/>
                </a:cubicBezTo>
                <a:close/>
                <a:moveTo>
                  <a:pt x="2092847" y="0"/>
                </a:moveTo>
                <a:lnTo>
                  <a:pt x="2252649" y="0"/>
                </a:lnTo>
                <a:lnTo>
                  <a:pt x="2252554" y="7257"/>
                </a:lnTo>
                <a:cubicBezTo>
                  <a:pt x="2246707" y="27509"/>
                  <a:pt x="2226480" y="33754"/>
                  <a:pt x="2211206" y="51097"/>
                </a:cubicBezTo>
                <a:cubicBezTo>
                  <a:pt x="2228920" y="78357"/>
                  <a:pt x="2246316" y="105830"/>
                  <a:pt x="2255227" y="139561"/>
                </a:cubicBezTo>
                <a:cubicBezTo>
                  <a:pt x="2240906" y="169262"/>
                  <a:pt x="2201023" y="165126"/>
                  <a:pt x="2163366" y="164065"/>
                </a:cubicBezTo>
                <a:cubicBezTo>
                  <a:pt x="2169731" y="128106"/>
                  <a:pt x="2139501" y="119409"/>
                  <a:pt x="2150213" y="80054"/>
                </a:cubicBezTo>
                <a:cubicBezTo>
                  <a:pt x="2128045" y="70084"/>
                  <a:pt x="2130378" y="92890"/>
                  <a:pt x="2111285" y="87056"/>
                </a:cubicBezTo>
                <a:cubicBezTo>
                  <a:pt x="2098980" y="87797"/>
                  <a:pt x="2102905" y="110392"/>
                  <a:pt x="2083811" y="102011"/>
                </a:cubicBezTo>
                <a:cubicBezTo>
                  <a:pt x="2080523" y="77933"/>
                  <a:pt x="2101738" y="86632"/>
                  <a:pt x="2101527" y="66689"/>
                </a:cubicBezTo>
                <a:cubicBezTo>
                  <a:pt x="2104787" y="43539"/>
                  <a:pt x="2093909" y="30950"/>
                  <a:pt x="2091890" y="11782"/>
                </a:cubicBezTo>
                <a:close/>
                <a:moveTo>
                  <a:pt x="1169928" y="0"/>
                </a:moveTo>
                <a:lnTo>
                  <a:pt x="1259103" y="0"/>
                </a:lnTo>
                <a:lnTo>
                  <a:pt x="1257728" y="20193"/>
                </a:lnTo>
                <a:cubicBezTo>
                  <a:pt x="1261974" y="40455"/>
                  <a:pt x="1279137" y="51095"/>
                  <a:pt x="1265454" y="84826"/>
                </a:cubicBezTo>
                <a:cubicBezTo>
                  <a:pt x="1276909" y="107526"/>
                  <a:pt x="1284017" y="133514"/>
                  <a:pt x="1285608" y="163533"/>
                </a:cubicBezTo>
                <a:cubicBezTo>
                  <a:pt x="1304171" y="163852"/>
                  <a:pt x="1301839" y="136166"/>
                  <a:pt x="1315733" y="130014"/>
                </a:cubicBezTo>
                <a:cubicBezTo>
                  <a:pt x="1326021" y="122163"/>
                  <a:pt x="1357526" y="126832"/>
                  <a:pt x="1365269" y="137227"/>
                </a:cubicBezTo>
                <a:cubicBezTo>
                  <a:pt x="1366330" y="170534"/>
                  <a:pt x="1339600" y="166928"/>
                  <a:pt x="1332494" y="189308"/>
                </a:cubicBezTo>
                <a:cubicBezTo>
                  <a:pt x="1311914" y="191855"/>
                  <a:pt x="1321991" y="171382"/>
                  <a:pt x="1310429" y="167139"/>
                </a:cubicBezTo>
                <a:cubicBezTo>
                  <a:pt x="1283487" y="200340"/>
                  <a:pt x="1332494" y="224100"/>
                  <a:pt x="1350101" y="242346"/>
                </a:cubicBezTo>
                <a:cubicBezTo>
                  <a:pt x="1346812" y="257726"/>
                  <a:pt x="1356783" y="263135"/>
                  <a:pt x="1365058" y="269819"/>
                </a:cubicBezTo>
                <a:cubicBezTo>
                  <a:pt x="1363254" y="278516"/>
                  <a:pt x="1361556" y="287215"/>
                  <a:pt x="1368558" y="289230"/>
                </a:cubicBezTo>
                <a:cubicBezTo>
                  <a:pt x="1362193" y="310232"/>
                  <a:pt x="1326765" y="292306"/>
                  <a:pt x="1304806" y="292518"/>
                </a:cubicBezTo>
                <a:cubicBezTo>
                  <a:pt x="1297489" y="272258"/>
                  <a:pt x="1285184" y="255710"/>
                  <a:pt x="1267788" y="242982"/>
                </a:cubicBezTo>
                <a:cubicBezTo>
                  <a:pt x="1272881" y="217100"/>
                  <a:pt x="1248058" y="213599"/>
                  <a:pt x="1250180" y="189945"/>
                </a:cubicBezTo>
                <a:cubicBezTo>
                  <a:pt x="1228434" y="184111"/>
                  <a:pt x="1241800" y="152077"/>
                  <a:pt x="1218465" y="147515"/>
                </a:cubicBezTo>
                <a:cubicBezTo>
                  <a:pt x="1224298" y="91614"/>
                  <a:pt x="1199902" y="58414"/>
                  <a:pt x="1165639" y="32427"/>
                </a:cubicBezTo>
                <a:close/>
                <a:moveTo>
                  <a:pt x="1037364" y="0"/>
                </a:moveTo>
                <a:lnTo>
                  <a:pt x="1073027" y="0"/>
                </a:lnTo>
                <a:lnTo>
                  <a:pt x="1080781" y="7499"/>
                </a:lnTo>
                <a:cubicBezTo>
                  <a:pt x="1079298" y="17787"/>
                  <a:pt x="1077812" y="28077"/>
                  <a:pt x="1076327" y="38471"/>
                </a:cubicBezTo>
                <a:cubicBezTo>
                  <a:pt x="1063757" y="33221"/>
                  <a:pt x="1050843" y="22295"/>
                  <a:pt x="1042344" y="10283"/>
                </a:cubicBezTo>
                <a:close/>
              </a:path>
            </a:pathLst>
          </a:custGeom>
          <a:gradFill>
            <a:gsLst>
              <a:gs pos="0">
                <a:schemeClr val="dk1"/>
              </a:gs>
              <a:gs pos="100000">
                <a:schemeClr val="l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95" name="Google Shape;395;p8"/>
          <p:cNvSpPr/>
          <p:nvPr/>
        </p:nvSpPr>
        <p:spPr>
          <a:xfrm rot="5400000">
            <a:off x="9066136" y="4830590"/>
            <a:ext cx="1951228" cy="2103969"/>
          </a:xfrm>
          <a:custGeom>
            <a:avLst/>
            <a:gdLst/>
            <a:ahLst/>
            <a:cxnLst/>
            <a:rect l="l" t="t" r="r" b="b"/>
            <a:pathLst>
              <a:path w="2343817" h="2185942" extrusionOk="0">
                <a:moveTo>
                  <a:pt x="1241245" y="2132116"/>
                </a:moveTo>
                <a:cubicBezTo>
                  <a:pt x="1275612" y="2125962"/>
                  <a:pt x="1289613" y="2170195"/>
                  <a:pt x="1265959" y="2185682"/>
                </a:cubicBezTo>
                <a:cubicBezTo>
                  <a:pt x="1238062" y="2189288"/>
                  <a:pt x="1229896" y="2154603"/>
                  <a:pt x="1241245" y="2132116"/>
                </a:cubicBezTo>
                <a:close/>
                <a:moveTo>
                  <a:pt x="2163023" y="2066349"/>
                </a:moveTo>
                <a:cubicBezTo>
                  <a:pt x="2186253" y="2073350"/>
                  <a:pt x="2169175" y="2113022"/>
                  <a:pt x="2146475" y="2095094"/>
                </a:cubicBezTo>
                <a:cubicBezTo>
                  <a:pt x="2143504" y="2076957"/>
                  <a:pt x="2159841" y="2078229"/>
                  <a:pt x="2163023" y="2066349"/>
                </a:cubicBezTo>
                <a:close/>
                <a:moveTo>
                  <a:pt x="1072587" y="2054045"/>
                </a:moveTo>
                <a:cubicBezTo>
                  <a:pt x="1082240" y="2052773"/>
                  <a:pt x="1083195" y="2064334"/>
                  <a:pt x="1089031" y="2070592"/>
                </a:cubicBezTo>
                <a:cubicBezTo>
                  <a:pt x="1092742" y="2074305"/>
                  <a:pt x="1105683" y="2104536"/>
                  <a:pt x="1089031" y="2111642"/>
                </a:cubicBezTo>
                <a:cubicBezTo>
                  <a:pt x="1072270" y="2103793"/>
                  <a:pt x="1070890" y="2080457"/>
                  <a:pt x="1072587" y="2054045"/>
                </a:cubicBezTo>
                <a:close/>
                <a:moveTo>
                  <a:pt x="1027190" y="2045771"/>
                </a:moveTo>
                <a:cubicBezTo>
                  <a:pt x="1028462" y="2055318"/>
                  <a:pt x="1026553" y="2061576"/>
                  <a:pt x="1023158" y="2066349"/>
                </a:cubicBezTo>
                <a:cubicBezTo>
                  <a:pt x="1015735" y="2066880"/>
                  <a:pt x="1014461" y="2061258"/>
                  <a:pt x="1006718" y="2062213"/>
                </a:cubicBezTo>
                <a:cubicBezTo>
                  <a:pt x="1011279" y="2054470"/>
                  <a:pt x="1011491" y="2042378"/>
                  <a:pt x="1027190" y="2045771"/>
                </a:cubicBezTo>
                <a:close/>
                <a:moveTo>
                  <a:pt x="916130" y="2033359"/>
                </a:moveTo>
                <a:cubicBezTo>
                  <a:pt x="916978" y="2048422"/>
                  <a:pt x="921752" y="2049165"/>
                  <a:pt x="916130" y="2062212"/>
                </a:cubicBezTo>
                <a:cubicBezTo>
                  <a:pt x="903614" y="2059666"/>
                  <a:pt x="895128" y="2053089"/>
                  <a:pt x="895552" y="2037497"/>
                </a:cubicBezTo>
                <a:cubicBezTo>
                  <a:pt x="900325" y="2034102"/>
                  <a:pt x="906583" y="2032087"/>
                  <a:pt x="916130" y="2033359"/>
                </a:cubicBezTo>
                <a:close/>
                <a:moveTo>
                  <a:pt x="961530" y="2012783"/>
                </a:moveTo>
                <a:cubicBezTo>
                  <a:pt x="981047" y="2015117"/>
                  <a:pt x="977441" y="2040680"/>
                  <a:pt x="994307" y="2045773"/>
                </a:cubicBezTo>
                <a:cubicBezTo>
                  <a:pt x="990594" y="2052986"/>
                  <a:pt x="985077" y="2058500"/>
                  <a:pt x="977867" y="2062213"/>
                </a:cubicBezTo>
                <a:cubicBezTo>
                  <a:pt x="965242" y="2061152"/>
                  <a:pt x="959408" y="2053303"/>
                  <a:pt x="949120" y="2049803"/>
                </a:cubicBezTo>
                <a:cubicBezTo>
                  <a:pt x="945195" y="2029331"/>
                  <a:pt x="960152" y="2027847"/>
                  <a:pt x="961530" y="2012783"/>
                </a:cubicBezTo>
                <a:close/>
                <a:moveTo>
                  <a:pt x="986033" y="1967594"/>
                </a:moveTo>
                <a:cubicBezTo>
                  <a:pt x="999823" y="1981808"/>
                  <a:pt x="989322" y="2005251"/>
                  <a:pt x="961425" y="2000478"/>
                </a:cubicBezTo>
                <a:cubicBezTo>
                  <a:pt x="952302" y="1982658"/>
                  <a:pt x="962909" y="1964943"/>
                  <a:pt x="986033" y="1967594"/>
                </a:cubicBezTo>
                <a:close/>
                <a:moveTo>
                  <a:pt x="650841" y="1911800"/>
                </a:moveTo>
                <a:cubicBezTo>
                  <a:pt x="659115" y="1909679"/>
                  <a:pt x="666646" y="1913815"/>
                  <a:pt x="665055" y="1930575"/>
                </a:cubicBezTo>
                <a:cubicBezTo>
                  <a:pt x="652220" y="1937576"/>
                  <a:pt x="643310" y="1939591"/>
                  <a:pt x="632172" y="1930575"/>
                </a:cubicBezTo>
                <a:cubicBezTo>
                  <a:pt x="633551" y="1922301"/>
                  <a:pt x="642567" y="1913922"/>
                  <a:pt x="650841" y="1911800"/>
                </a:cubicBezTo>
                <a:close/>
                <a:moveTo>
                  <a:pt x="1138354" y="1901723"/>
                </a:moveTo>
                <a:cubicBezTo>
                  <a:pt x="1147053" y="1899921"/>
                  <a:pt x="1149281" y="1904588"/>
                  <a:pt x="1154902" y="1905860"/>
                </a:cubicBezTo>
                <a:cubicBezTo>
                  <a:pt x="1153417" y="1911270"/>
                  <a:pt x="1147585" y="1912330"/>
                  <a:pt x="1146629" y="1918271"/>
                </a:cubicBezTo>
                <a:cubicBezTo>
                  <a:pt x="1139416" y="1917210"/>
                  <a:pt x="1137188" y="1911163"/>
                  <a:pt x="1138354" y="1901723"/>
                </a:cubicBezTo>
                <a:close/>
                <a:moveTo>
                  <a:pt x="2191770" y="1881146"/>
                </a:moveTo>
                <a:cubicBezTo>
                  <a:pt x="2189860" y="1895679"/>
                  <a:pt x="2198558" y="1920711"/>
                  <a:pt x="2179465" y="1918166"/>
                </a:cubicBezTo>
                <a:cubicBezTo>
                  <a:pt x="2175435" y="1911271"/>
                  <a:pt x="2174904" y="1880085"/>
                  <a:pt x="2191770" y="1881146"/>
                </a:cubicBezTo>
                <a:close/>
                <a:moveTo>
                  <a:pt x="730926" y="1881145"/>
                </a:moveTo>
                <a:cubicBezTo>
                  <a:pt x="744398" y="1880084"/>
                  <a:pt x="750761" y="1886129"/>
                  <a:pt x="751505" y="1897587"/>
                </a:cubicBezTo>
                <a:cubicBezTo>
                  <a:pt x="741747" y="1895040"/>
                  <a:pt x="732304" y="1891964"/>
                  <a:pt x="730926" y="1881145"/>
                </a:cubicBezTo>
                <a:close/>
                <a:moveTo>
                  <a:pt x="658305" y="1845915"/>
                </a:moveTo>
                <a:cubicBezTo>
                  <a:pt x="661686" y="1846194"/>
                  <a:pt x="666645" y="1848634"/>
                  <a:pt x="673328" y="1848262"/>
                </a:cubicBezTo>
                <a:cubicBezTo>
                  <a:pt x="677571" y="1862052"/>
                  <a:pt x="660493" y="1854733"/>
                  <a:pt x="652750" y="1856535"/>
                </a:cubicBezTo>
                <a:cubicBezTo>
                  <a:pt x="653121" y="1847519"/>
                  <a:pt x="654924" y="1845637"/>
                  <a:pt x="658305" y="1845915"/>
                </a:cubicBezTo>
                <a:close/>
                <a:moveTo>
                  <a:pt x="1182188" y="1843513"/>
                </a:moveTo>
                <a:cubicBezTo>
                  <a:pt x="1194772" y="1848257"/>
                  <a:pt x="1197915" y="1875285"/>
                  <a:pt x="1171343" y="1868842"/>
                </a:cubicBezTo>
                <a:cubicBezTo>
                  <a:pt x="1167842" y="1864067"/>
                  <a:pt x="1165933" y="1857809"/>
                  <a:pt x="1167207" y="1848262"/>
                </a:cubicBezTo>
                <a:cubicBezTo>
                  <a:pt x="1172749" y="1842826"/>
                  <a:pt x="1177993" y="1841931"/>
                  <a:pt x="1182188" y="1843513"/>
                </a:cubicBezTo>
                <a:close/>
                <a:moveTo>
                  <a:pt x="2192764" y="1823197"/>
                </a:moveTo>
                <a:cubicBezTo>
                  <a:pt x="2195840" y="1823265"/>
                  <a:pt x="2198744" y="1824667"/>
                  <a:pt x="2200892" y="1826822"/>
                </a:cubicBezTo>
                <a:cubicBezTo>
                  <a:pt x="2205188" y="1831131"/>
                  <a:pt x="2206461" y="1838450"/>
                  <a:pt x="2200043" y="1844126"/>
                </a:cubicBezTo>
                <a:cubicBezTo>
                  <a:pt x="2189541" y="1843595"/>
                  <a:pt x="2184131" y="1838079"/>
                  <a:pt x="2183601" y="1827578"/>
                </a:cubicBezTo>
                <a:cubicBezTo>
                  <a:pt x="2186439" y="1824396"/>
                  <a:pt x="2189688" y="1823129"/>
                  <a:pt x="2192764" y="1823197"/>
                </a:cubicBezTo>
                <a:close/>
                <a:moveTo>
                  <a:pt x="1158934" y="1770086"/>
                </a:moveTo>
                <a:cubicBezTo>
                  <a:pt x="1169329" y="1776133"/>
                  <a:pt x="1176011" y="1785997"/>
                  <a:pt x="1179617" y="1798832"/>
                </a:cubicBezTo>
                <a:cubicBezTo>
                  <a:pt x="1174739" y="1827472"/>
                  <a:pt x="1124990" y="1815380"/>
                  <a:pt x="1126051" y="1790664"/>
                </a:cubicBezTo>
                <a:cubicBezTo>
                  <a:pt x="1128596" y="1775496"/>
                  <a:pt x="1138780" y="1767753"/>
                  <a:pt x="1158934" y="1770086"/>
                </a:cubicBezTo>
                <a:close/>
                <a:moveTo>
                  <a:pt x="868624" y="1726093"/>
                </a:moveTo>
                <a:cubicBezTo>
                  <a:pt x="874313" y="1723362"/>
                  <a:pt x="882136" y="1724316"/>
                  <a:pt x="887386" y="1728931"/>
                </a:cubicBezTo>
                <a:cubicBezTo>
                  <a:pt x="887808" y="1743145"/>
                  <a:pt x="879004" y="1748129"/>
                  <a:pt x="862669" y="1745371"/>
                </a:cubicBezTo>
                <a:cubicBezTo>
                  <a:pt x="859382" y="1735241"/>
                  <a:pt x="862936" y="1728824"/>
                  <a:pt x="868624" y="1726093"/>
                </a:cubicBezTo>
                <a:close/>
                <a:moveTo>
                  <a:pt x="1368852" y="1724793"/>
                </a:moveTo>
                <a:cubicBezTo>
                  <a:pt x="1360366" y="1738265"/>
                  <a:pt x="1361214" y="1761072"/>
                  <a:pt x="1335969" y="1757783"/>
                </a:cubicBezTo>
                <a:cubicBezTo>
                  <a:pt x="1331833" y="1731583"/>
                  <a:pt x="1344881" y="1722778"/>
                  <a:pt x="1368852" y="1724793"/>
                </a:cubicBezTo>
                <a:close/>
                <a:moveTo>
                  <a:pt x="1323520" y="1704215"/>
                </a:moveTo>
                <a:cubicBezTo>
                  <a:pt x="1328677" y="1703897"/>
                  <a:pt x="1334538" y="1704268"/>
                  <a:pt x="1340000" y="1704215"/>
                </a:cubicBezTo>
                <a:cubicBezTo>
                  <a:pt x="1338622" y="1713868"/>
                  <a:pt x="1335122" y="1721186"/>
                  <a:pt x="1331833" y="1728931"/>
                </a:cubicBezTo>
                <a:cubicBezTo>
                  <a:pt x="1320482" y="1726597"/>
                  <a:pt x="1308709" y="1724581"/>
                  <a:pt x="1311255" y="1708353"/>
                </a:cubicBezTo>
                <a:cubicBezTo>
                  <a:pt x="1313907" y="1705542"/>
                  <a:pt x="1318362" y="1704534"/>
                  <a:pt x="1323520" y="1704215"/>
                </a:cubicBezTo>
                <a:close/>
                <a:moveTo>
                  <a:pt x="2216485" y="1683636"/>
                </a:moveTo>
                <a:cubicBezTo>
                  <a:pt x="2225184" y="1682895"/>
                  <a:pt x="2231547" y="1730309"/>
                  <a:pt x="2224652" y="1737204"/>
                </a:cubicBezTo>
                <a:cubicBezTo>
                  <a:pt x="2223804" y="1737946"/>
                  <a:pt x="2216696" y="1736144"/>
                  <a:pt x="2216485" y="1737204"/>
                </a:cubicBezTo>
                <a:cubicBezTo>
                  <a:pt x="2211818" y="1749614"/>
                  <a:pt x="2214576" y="1773905"/>
                  <a:pt x="2195907" y="1765949"/>
                </a:cubicBezTo>
                <a:cubicBezTo>
                  <a:pt x="2190816" y="1756085"/>
                  <a:pt x="2189755" y="1752161"/>
                  <a:pt x="2191770" y="1741234"/>
                </a:cubicBezTo>
                <a:cubicBezTo>
                  <a:pt x="2192829" y="1735931"/>
                  <a:pt x="2202378" y="1729460"/>
                  <a:pt x="2204180" y="1724793"/>
                </a:cubicBezTo>
                <a:cubicBezTo>
                  <a:pt x="2206408" y="1718854"/>
                  <a:pt x="2201635" y="1710049"/>
                  <a:pt x="2204180" y="1704215"/>
                </a:cubicBezTo>
                <a:cubicBezTo>
                  <a:pt x="2207149" y="1697320"/>
                  <a:pt x="2220302" y="1693396"/>
                  <a:pt x="2216485" y="1683636"/>
                </a:cubicBezTo>
                <a:close/>
                <a:moveTo>
                  <a:pt x="854395" y="1675469"/>
                </a:moveTo>
                <a:cubicBezTo>
                  <a:pt x="868079" y="1676847"/>
                  <a:pt x="860866" y="1699123"/>
                  <a:pt x="862668" y="1712489"/>
                </a:cubicBezTo>
                <a:cubicBezTo>
                  <a:pt x="849516" y="1715989"/>
                  <a:pt x="849940" y="1706018"/>
                  <a:pt x="842091" y="1704214"/>
                </a:cubicBezTo>
                <a:cubicBezTo>
                  <a:pt x="837848" y="1686288"/>
                  <a:pt x="850578" y="1685227"/>
                  <a:pt x="854395" y="1675469"/>
                </a:cubicBezTo>
                <a:close/>
                <a:moveTo>
                  <a:pt x="1632126" y="1671332"/>
                </a:moveTo>
                <a:cubicBezTo>
                  <a:pt x="1656417" y="1669104"/>
                  <a:pt x="1665114" y="1682257"/>
                  <a:pt x="1677419" y="1691805"/>
                </a:cubicBezTo>
                <a:cubicBezTo>
                  <a:pt x="1678586" y="1698487"/>
                  <a:pt x="1673495" y="1698911"/>
                  <a:pt x="1673282" y="1704215"/>
                </a:cubicBezTo>
                <a:cubicBezTo>
                  <a:pt x="1648674" y="1704215"/>
                  <a:pt x="1640401" y="1687667"/>
                  <a:pt x="1632126" y="1671332"/>
                </a:cubicBezTo>
                <a:close/>
                <a:moveTo>
                  <a:pt x="866701" y="1638450"/>
                </a:moveTo>
                <a:cubicBezTo>
                  <a:pt x="882929" y="1636965"/>
                  <a:pt x="875293" y="1671226"/>
                  <a:pt x="862669" y="1667196"/>
                </a:cubicBezTo>
                <a:cubicBezTo>
                  <a:pt x="855563" y="1660088"/>
                  <a:pt x="858108" y="1641845"/>
                  <a:pt x="866701" y="1638450"/>
                </a:cubicBezTo>
                <a:close/>
                <a:moveTo>
                  <a:pt x="455243" y="1638237"/>
                </a:moveTo>
                <a:cubicBezTo>
                  <a:pt x="469455" y="1636435"/>
                  <a:pt x="467864" y="1642693"/>
                  <a:pt x="475820" y="1646406"/>
                </a:cubicBezTo>
                <a:cubicBezTo>
                  <a:pt x="491412" y="1654042"/>
                  <a:pt x="502338" y="1655421"/>
                  <a:pt x="504566" y="1679287"/>
                </a:cubicBezTo>
                <a:cubicBezTo>
                  <a:pt x="512840" y="1679287"/>
                  <a:pt x="521008" y="1679287"/>
                  <a:pt x="529388" y="1679287"/>
                </a:cubicBezTo>
                <a:cubicBezTo>
                  <a:pt x="532146" y="1688834"/>
                  <a:pt x="539782" y="1693501"/>
                  <a:pt x="545723" y="1699866"/>
                </a:cubicBezTo>
                <a:cubicBezTo>
                  <a:pt x="549966" y="1720763"/>
                  <a:pt x="535433" y="1722672"/>
                  <a:pt x="529388" y="1732962"/>
                </a:cubicBezTo>
                <a:cubicBezTo>
                  <a:pt x="513583" y="1733597"/>
                  <a:pt x="509553" y="1722672"/>
                  <a:pt x="496400" y="1720657"/>
                </a:cubicBezTo>
                <a:cubicBezTo>
                  <a:pt x="479956" y="1722035"/>
                  <a:pt x="477730" y="1737629"/>
                  <a:pt x="459380" y="1737098"/>
                </a:cubicBezTo>
                <a:cubicBezTo>
                  <a:pt x="437741" y="1734023"/>
                  <a:pt x="427133" y="1719914"/>
                  <a:pt x="418223" y="1704109"/>
                </a:cubicBezTo>
                <a:cubicBezTo>
                  <a:pt x="418011" y="1673029"/>
                  <a:pt x="429360" y="1641526"/>
                  <a:pt x="455243" y="1638237"/>
                </a:cubicBezTo>
                <a:close/>
                <a:moveTo>
                  <a:pt x="1722713" y="1626039"/>
                </a:moveTo>
                <a:cubicBezTo>
                  <a:pt x="1734700" y="1634314"/>
                  <a:pt x="1747427" y="1623387"/>
                  <a:pt x="1759732" y="1626039"/>
                </a:cubicBezTo>
                <a:cubicBezTo>
                  <a:pt x="1770127" y="1628267"/>
                  <a:pt x="1773098" y="1638237"/>
                  <a:pt x="1784447" y="1638450"/>
                </a:cubicBezTo>
                <a:cubicBezTo>
                  <a:pt x="1781160" y="1652664"/>
                  <a:pt x="1790494" y="1654255"/>
                  <a:pt x="1788584" y="1667195"/>
                </a:cubicBezTo>
                <a:cubicBezTo>
                  <a:pt x="1802798" y="1663908"/>
                  <a:pt x="1804389" y="1673349"/>
                  <a:pt x="1817330" y="1671332"/>
                </a:cubicBezTo>
                <a:cubicBezTo>
                  <a:pt x="1815103" y="1679818"/>
                  <a:pt x="1823165" y="1680137"/>
                  <a:pt x="1825604" y="1683743"/>
                </a:cubicBezTo>
                <a:cubicBezTo>
                  <a:pt x="1827832" y="1687138"/>
                  <a:pt x="1827090" y="1692123"/>
                  <a:pt x="1829742" y="1696048"/>
                </a:cubicBezTo>
                <a:cubicBezTo>
                  <a:pt x="1834302" y="1703048"/>
                  <a:pt x="1844697" y="1708882"/>
                  <a:pt x="1846184" y="1716626"/>
                </a:cubicBezTo>
                <a:cubicBezTo>
                  <a:pt x="1847244" y="1722567"/>
                  <a:pt x="1836954" y="1729673"/>
                  <a:pt x="1842045" y="1737205"/>
                </a:cubicBezTo>
                <a:cubicBezTo>
                  <a:pt x="1845651" y="1750358"/>
                  <a:pt x="1828468" y="1742826"/>
                  <a:pt x="1829742" y="1753646"/>
                </a:cubicBezTo>
                <a:cubicBezTo>
                  <a:pt x="1834091" y="1796394"/>
                  <a:pt x="1822423" y="1823124"/>
                  <a:pt x="1805027" y="1844126"/>
                </a:cubicBezTo>
                <a:cubicBezTo>
                  <a:pt x="1799830" y="1841050"/>
                  <a:pt x="1798237" y="1847945"/>
                  <a:pt x="1796859" y="1848263"/>
                </a:cubicBezTo>
                <a:cubicBezTo>
                  <a:pt x="1762173" y="1854203"/>
                  <a:pt x="1722501" y="1844656"/>
                  <a:pt x="1702241" y="1831821"/>
                </a:cubicBezTo>
                <a:cubicBezTo>
                  <a:pt x="1696513" y="1815486"/>
                  <a:pt x="1683997" y="1806152"/>
                  <a:pt x="1677526" y="1790664"/>
                </a:cubicBezTo>
                <a:cubicBezTo>
                  <a:pt x="1677526" y="1774225"/>
                  <a:pt x="1677526" y="1757783"/>
                  <a:pt x="1677526" y="1741341"/>
                </a:cubicBezTo>
                <a:cubicBezTo>
                  <a:pt x="1676465" y="1734022"/>
                  <a:pt x="1670312" y="1731901"/>
                  <a:pt x="1660978" y="1732962"/>
                </a:cubicBezTo>
                <a:cubicBezTo>
                  <a:pt x="1670844" y="1723732"/>
                  <a:pt x="1690679" y="1724263"/>
                  <a:pt x="1706271" y="1720657"/>
                </a:cubicBezTo>
                <a:cubicBezTo>
                  <a:pt x="1711257" y="1703473"/>
                  <a:pt x="1716350" y="1694457"/>
                  <a:pt x="1706271" y="1679500"/>
                </a:cubicBezTo>
                <a:cubicBezTo>
                  <a:pt x="1708605" y="1658604"/>
                  <a:pt x="1712318" y="1638874"/>
                  <a:pt x="1722713" y="1626039"/>
                </a:cubicBezTo>
                <a:close/>
                <a:moveTo>
                  <a:pt x="940845" y="1593157"/>
                </a:moveTo>
                <a:cubicBezTo>
                  <a:pt x="957499" y="1590186"/>
                  <a:pt x="964288" y="1597081"/>
                  <a:pt x="961423" y="1613735"/>
                </a:cubicBezTo>
                <a:cubicBezTo>
                  <a:pt x="954528" y="1613735"/>
                  <a:pt x="947740" y="1613735"/>
                  <a:pt x="940845" y="1613735"/>
                </a:cubicBezTo>
                <a:cubicBezTo>
                  <a:pt x="940845" y="1606840"/>
                  <a:pt x="940845" y="1599945"/>
                  <a:pt x="940845" y="1593157"/>
                </a:cubicBezTo>
                <a:close/>
                <a:moveTo>
                  <a:pt x="492263" y="1572579"/>
                </a:moveTo>
                <a:cubicBezTo>
                  <a:pt x="502975" y="1571305"/>
                  <a:pt x="509977" y="1574063"/>
                  <a:pt x="508703" y="1584882"/>
                </a:cubicBezTo>
                <a:cubicBezTo>
                  <a:pt x="497989" y="1586049"/>
                  <a:pt x="490989" y="1583397"/>
                  <a:pt x="492263" y="1572579"/>
                </a:cubicBezTo>
                <a:close/>
                <a:moveTo>
                  <a:pt x="1599041" y="1571757"/>
                </a:moveTo>
                <a:cubicBezTo>
                  <a:pt x="1615261" y="1575078"/>
                  <a:pt x="1620829" y="1589020"/>
                  <a:pt x="1632127" y="1597294"/>
                </a:cubicBezTo>
                <a:cubicBezTo>
                  <a:pt x="1625975" y="1603447"/>
                  <a:pt x="1619822" y="1609705"/>
                  <a:pt x="1615685" y="1617872"/>
                </a:cubicBezTo>
                <a:cubicBezTo>
                  <a:pt x="1595320" y="1618296"/>
                  <a:pt x="1595426" y="1613842"/>
                  <a:pt x="1578665" y="1617872"/>
                </a:cubicBezTo>
                <a:cubicBezTo>
                  <a:pt x="1578665" y="1602810"/>
                  <a:pt x="1578665" y="1587642"/>
                  <a:pt x="1578665" y="1572579"/>
                </a:cubicBezTo>
                <a:cubicBezTo>
                  <a:pt x="1587045" y="1570723"/>
                  <a:pt x="1593635" y="1570650"/>
                  <a:pt x="1599041" y="1571757"/>
                </a:cubicBezTo>
                <a:close/>
                <a:moveTo>
                  <a:pt x="888777" y="1566133"/>
                </a:moveTo>
                <a:cubicBezTo>
                  <a:pt x="889903" y="1565470"/>
                  <a:pt x="891203" y="1566265"/>
                  <a:pt x="891309" y="1568440"/>
                </a:cubicBezTo>
                <a:cubicBezTo>
                  <a:pt x="898841" y="1583184"/>
                  <a:pt x="896295" y="1618507"/>
                  <a:pt x="870838" y="1613733"/>
                </a:cubicBezTo>
                <a:cubicBezTo>
                  <a:pt x="866699" y="1590398"/>
                  <a:pt x="878474" y="1582973"/>
                  <a:pt x="887279" y="1572577"/>
                </a:cubicBezTo>
                <a:cubicBezTo>
                  <a:pt x="886696" y="1568917"/>
                  <a:pt x="887650" y="1566796"/>
                  <a:pt x="888777" y="1566133"/>
                </a:cubicBezTo>
                <a:close/>
                <a:moveTo>
                  <a:pt x="611461" y="1551801"/>
                </a:moveTo>
                <a:cubicBezTo>
                  <a:pt x="618250" y="1551735"/>
                  <a:pt x="625808" y="1552424"/>
                  <a:pt x="632278" y="1551999"/>
                </a:cubicBezTo>
                <a:cubicBezTo>
                  <a:pt x="639703" y="1566108"/>
                  <a:pt x="645854" y="1575442"/>
                  <a:pt x="640444" y="1593051"/>
                </a:cubicBezTo>
                <a:cubicBezTo>
                  <a:pt x="621988" y="1590504"/>
                  <a:pt x="609154" y="1608113"/>
                  <a:pt x="599288" y="1601324"/>
                </a:cubicBezTo>
                <a:cubicBezTo>
                  <a:pt x="599820" y="1584459"/>
                  <a:pt x="600138" y="1567593"/>
                  <a:pt x="595258" y="1556137"/>
                </a:cubicBezTo>
                <a:cubicBezTo>
                  <a:pt x="598652" y="1552690"/>
                  <a:pt x="604672" y="1551868"/>
                  <a:pt x="611461" y="1551801"/>
                </a:cubicBezTo>
                <a:close/>
                <a:moveTo>
                  <a:pt x="726897" y="1539589"/>
                </a:moveTo>
                <a:cubicBezTo>
                  <a:pt x="726367" y="1550090"/>
                  <a:pt x="720956" y="1555500"/>
                  <a:pt x="710455" y="1556031"/>
                </a:cubicBezTo>
                <a:cubicBezTo>
                  <a:pt x="710879" y="1545636"/>
                  <a:pt x="716396" y="1540120"/>
                  <a:pt x="726897" y="1539589"/>
                </a:cubicBezTo>
                <a:close/>
                <a:moveTo>
                  <a:pt x="870836" y="1506706"/>
                </a:moveTo>
                <a:cubicBezTo>
                  <a:pt x="876034" y="1522935"/>
                  <a:pt x="858851" y="1516677"/>
                  <a:pt x="858533" y="1527284"/>
                </a:cubicBezTo>
                <a:cubicBezTo>
                  <a:pt x="849517" y="1523254"/>
                  <a:pt x="862246" y="1506706"/>
                  <a:pt x="870836" y="1506706"/>
                </a:cubicBezTo>
                <a:close/>
                <a:moveTo>
                  <a:pt x="1591076" y="1473822"/>
                </a:moveTo>
                <a:cubicBezTo>
                  <a:pt x="1590757" y="1499493"/>
                  <a:pt x="1563072" y="1498007"/>
                  <a:pt x="1566361" y="1527284"/>
                </a:cubicBezTo>
                <a:cubicBezTo>
                  <a:pt x="1578029" y="1527921"/>
                  <a:pt x="1576013" y="1514873"/>
                  <a:pt x="1586939" y="1514979"/>
                </a:cubicBezTo>
                <a:cubicBezTo>
                  <a:pt x="1601153" y="1511373"/>
                  <a:pt x="1615473" y="1507873"/>
                  <a:pt x="1623957" y="1498539"/>
                </a:cubicBezTo>
                <a:cubicBezTo>
                  <a:pt x="1607411" y="1495887"/>
                  <a:pt x="1617488" y="1466610"/>
                  <a:pt x="1591076" y="1473822"/>
                </a:cubicBezTo>
                <a:close/>
                <a:moveTo>
                  <a:pt x="2084848" y="1391510"/>
                </a:moveTo>
                <a:cubicBezTo>
                  <a:pt x="2086015" y="1405406"/>
                  <a:pt x="2089833" y="1416755"/>
                  <a:pt x="2105320" y="1416224"/>
                </a:cubicBezTo>
                <a:cubicBezTo>
                  <a:pt x="2102774" y="1403708"/>
                  <a:pt x="2098956" y="1392466"/>
                  <a:pt x="2084848" y="1391510"/>
                </a:cubicBezTo>
                <a:close/>
                <a:moveTo>
                  <a:pt x="1730880" y="1354490"/>
                </a:moveTo>
                <a:cubicBezTo>
                  <a:pt x="1714228" y="1365204"/>
                  <a:pt x="1686648" y="1365097"/>
                  <a:pt x="1673282" y="1379206"/>
                </a:cubicBezTo>
                <a:cubicBezTo>
                  <a:pt x="1676571" y="1393525"/>
                  <a:pt x="1668722" y="1396602"/>
                  <a:pt x="1665116" y="1403921"/>
                </a:cubicBezTo>
                <a:cubicBezTo>
                  <a:pt x="1686754" y="1405830"/>
                  <a:pt x="1686754" y="1413044"/>
                  <a:pt x="1677419" y="1428636"/>
                </a:cubicBezTo>
                <a:cubicBezTo>
                  <a:pt x="1697891" y="1432666"/>
                  <a:pt x="1693649" y="1411983"/>
                  <a:pt x="1706166" y="1408058"/>
                </a:cubicBezTo>
                <a:cubicBezTo>
                  <a:pt x="1741064" y="1407208"/>
                  <a:pt x="1757293" y="1387797"/>
                  <a:pt x="1772038" y="1366901"/>
                </a:cubicBezTo>
                <a:cubicBezTo>
                  <a:pt x="1758036" y="1356611"/>
                  <a:pt x="1747003" y="1365417"/>
                  <a:pt x="1730880" y="1354490"/>
                </a:cubicBezTo>
                <a:close/>
                <a:moveTo>
                  <a:pt x="562164" y="1317472"/>
                </a:moveTo>
                <a:cubicBezTo>
                  <a:pt x="574045" y="1316622"/>
                  <a:pt x="583059" y="1318533"/>
                  <a:pt x="586878" y="1325639"/>
                </a:cubicBezTo>
                <a:cubicBezTo>
                  <a:pt x="601516" y="1320335"/>
                  <a:pt x="601942" y="1316411"/>
                  <a:pt x="619868" y="1321609"/>
                </a:cubicBezTo>
                <a:cubicBezTo>
                  <a:pt x="625809" y="1329351"/>
                  <a:pt x="619973" y="1348869"/>
                  <a:pt x="628141" y="1354492"/>
                </a:cubicBezTo>
                <a:cubicBezTo>
                  <a:pt x="621883" y="1372312"/>
                  <a:pt x="599820" y="1374540"/>
                  <a:pt x="586878" y="1375070"/>
                </a:cubicBezTo>
                <a:cubicBezTo>
                  <a:pt x="585607" y="1384617"/>
                  <a:pt x="587622" y="1390875"/>
                  <a:pt x="591015" y="1395648"/>
                </a:cubicBezTo>
                <a:cubicBezTo>
                  <a:pt x="603003" y="1390981"/>
                  <a:pt x="598971" y="1373160"/>
                  <a:pt x="615732" y="1383237"/>
                </a:cubicBezTo>
                <a:cubicBezTo>
                  <a:pt x="621670" y="1376872"/>
                  <a:pt x="629308" y="1372205"/>
                  <a:pt x="632172" y="1362659"/>
                </a:cubicBezTo>
                <a:cubicBezTo>
                  <a:pt x="670147" y="1357674"/>
                  <a:pt x="677679" y="1382919"/>
                  <a:pt x="718516" y="1375070"/>
                </a:cubicBezTo>
                <a:cubicBezTo>
                  <a:pt x="725411" y="1390132"/>
                  <a:pt x="739306" y="1398194"/>
                  <a:pt x="751399" y="1408058"/>
                </a:cubicBezTo>
                <a:cubicBezTo>
                  <a:pt x="756703" y="1426091"/>
                  <a:pt x="769219" y="1436911"/>
                  <a:pt x="776114" y="1453246"/>
                </a:cubicBezTo>
                <a:cubicBezTo>
                  <a:pt x="782585" y="1464595"/>
                  <a:pt x="799662" y="1465445"/>
                  <a:pt x="796799" y="1486128"/>
                </a:cubicBezTo>
                <a:cubicBezTo>
                  <a:pt x="789904" y="1491644"/>
                  <a:pt x="783009" y="1497054"/>
                  <a:pt x="767947" y="1494403"/>
                </a:cubicBezTo>
                <a:cubicBezTo>
                  <a:pt x="757551" y="1504480"/>
                  <a:pt x="776645" y="1503100"/>
                  <a:pt x="771978" y="1519117"/>
                </a:cubicBezTo>
                <a:cubicBezTo>
                  <a:pt x="775584" y="1532270"/>
                  <a:pt x="758401" y="1524739"/>
                  <a:pt x="759673" y="1535559"/>
                </a:cubicBezTo>
                <a:cubicBezTo>
                  <a:pt x="765931" y="1551257"/>
                  <a:pt x="784283" y="1554864"/>
                  <a:pt x="792556" y="1568442"/>
                </a:cubicBezTo>
                <a:cubicBezTo>
                  <a:pt x="796056" y="1566214"/>
                  <a:pt x="799344" y="1564093"/>
                  <a:pt x="805072" y="1564304"/>
                </a:cubicBezTo>
                <a:cubicBezTo>
                  <a:pt x="805072" y="1569820"/>
                  <a:pt x="805072" y="1575335"/>
                  <a:pt x="805072" y="1580745"/>
                </a:cubicBezTo>
                <a:cubicBezTo>
                  <a:pt x="795419" y="1582124"/>
                  <a:pt x="789586" y="1587323"/>
                  <a:pt x="776221" y="1584882"/>
                </a:cubicBezTo>
                <a:cubicBezTo>
                  <a:pt x="767841" y="1575442"/>
                  <a:pt x="767522" y="1557939"/>
                  <a:pt x="751504" y="1556137"/>
                </a:cubicBezTo>
                <a:cubicBezTo>
                  <a:pt x="763809" y="1535983"/>
                  <a:pt x="737397" y="1536407"/>
                  <a:pt x="739201" y="1514981"/>
                </a:cubicBezTo>
                <a:cubicBezTo>
                  <a:pt x="721274" y="1510738"/>
                  <a:pt x="720214" y="1523467"/>
                  <a:pt x="710348" y="1527284"/>
                </a:cubicBezTo>
                <a:cubicBezTo>
                  <a:pt x="685846" y="1528558"/>
                  <a:pt x="665692" y="1525375"/>
                  <a:pt x="665055" y="1502569"/>
                </a:cubicBezTo>
                <a:cubicBezTo>
                  <a:pt x="648296" y="1482628"/>
                  <a:pt x="619125" y="1475839"/>
                  <a:pt x="595153" y="1473824"/>
                </a:cubicBezTo>
                <a:cubicBezTo>
                  <a:pt x="581575" y="1480824"/>
                  <a:pt x="574151" y="1493872"/>
                  <a:pt x="574575" y="1514981"/>
                </a:cubicBezTo>
                <a:cubicBezTo>
                  <a:pt x="561316" y="1518693"/>
                  <a:pt x="568741" y="1501509"/>
                  <a:pt x="562164" y="1498539"/>
                </a:cubicBezTo>
                <a:cubicBezTo>
                  <a:pt x="547207" y="1500024"/>
                  <a:pt x="546891" y="1516148"/>
                  <a:pt x="533312" y="1519117"/>
                </a:cubicBezTo>
                <a:cubicBezTo>
                  <a:pt x="538935" y="1528664"/>
                  <a:pt x="545087" y="1537574"/>
                  <a:pt x="553997" y="1543832"/>
                </a:cubicBezTo>
                <a:cubicBezTo>
                  <a:pt x="555906" y="1556774"/>
                  <a:pt x="548904" y="1560698"/>
                  <a:pt x="541692" y="1564410"/>
                </a:cubicBezTo>
                <a:cubicBezTo>
                  <a:pt x="541268" y="1578518"/>
                  <a:pt x="566726" y="1566851"/>
                  <a:pt x="566302" y="1580852"/>
                </a:cubicBezTo>
                <a:cubicBezTo>
                  <a:pt x="569059" y="1597294"/>
                  <a:pt x="550708" y="1592627"/>
                  <a:pt x="537555" y="1593157"/>
                </a:cubicBezTo>
                <a:cubicBezTo>
                  <a:pt x="534054" y="1588384"/>
                  <a:pt x="532145" y="1582124"/>
                  <a:pt x="533419" y="1572579"/>
                </a:cubicBezTo>
                <a:cubicBezTo>
                  <a:pt x="523659" y="1567275"/>
                  <a:pt x="521750" y="1554122"/>
                  <a:pt x="516977" y="1543726"/>
                </a:cubicBezTo>
                <a:cubicBezTo>
                  <a:pt x="508809" y="1547864"/>
                  <a:pt x="499475" y="1550833"/>
                  <a:pt x="496399" y="1560167"/>
                </a:cubicBezTo>
                <a:cubicBezTo>
                  <a:pt x="476775" y="1558365"/>
                  <a:pt x="465637" y="1565047"/>
                  <a:pt x="455242" y="1572579"/>
                </a:cubicBezTo>
                <a:cubicBezTo>
                  <a:pt x="455242" y="1600052"/>
                  <a:pt x="435301" y="1607582"/>
                  <a:pt x="418223" y="1617872"/>
                </a:cubicBezTo>
                <a:cubicBezTo>
                  <a:pt x="401357" y="1621054"/>
                  <a:pt x="397114" y="1611507"/>
                  <a:pt x="381203" y="1613735"/>
                </a:cubicBezTo>
                <a:cubicBezTo>
                  <a:pt x="370913" y="1612992"/>
                  <a:pt x="368261" y="1619993"/>
                  <a:pt x="364761" y="1626038"/>
                </a:cubicBezTo>
                <a:cubicBezTo>
                  <a:pt x="348532" y="1624978"/>
                  <a:pt x="336123" y="1627630"/>
                  <a:pt x="331880" y="1638450"/>
                </a:cubicBezTo>
                <a:cubicBezTo>
                  <a:pt x="305254" y="1640252"/>
                  <a:pt x="290617" y="1644284"/>
                  <a:pt x="270143" y="1634420"/>
                </a:cubicBezTo>
                <a:cubicBezTo>
                  <a:pt x="273538" y="1622751"/>
                  <a:pt x="264311" y="1623706"/>
                  <a:pt x="266007" y="1613842"/>
                </a:cubicBezTo>
                <a:cubicBezTo>
                  <a:pt x="263144" y="1602704"/>
                  <a:pt x="274493" y="1605886"/>
                  <a:pt x="278312" y="1601430"/>
                </a:cubicBezTo>
                <a:cubicBezTo>
                  <a:pt x="275447" y="1583504"/>
                  <a:pt x="290191" y="1583186"/>
                  <a:pt x="290617" y="1568547"/>
                </a:cubicBezTo>
                <a:cubicBezTo>
                  <a:pt x="289767" y="1555713"/>
                  <a:pt x="270143" y="1561652"/>
                  <a:pt x="257734" y="1560380"/>
                </a:cubicBezTo>
                <a:cubicBezTo>
                  <a:pt x="258051" y="1554546"/>
                  <a:pt x="258370" y="1548712"/>
                  <a:pt x="253597" y="1548075"/>
                </a:cubicBezTo>
                <a:cubicBezTo>
                  <a:pt x="266537" y="1527390"/>
                  <a:pt x="295601" y="1549560"/>
                  <a:pt x="307057" y="1556244"/>
                </a:cubicBezTo>
                <a:cubicBezTo>
                  <a:pt x="337819" y="1552742"/>
                  <a:pt x="351715" y="1532270"/>
                  <a:pt x="377066" y="1523254"/>
                </a:cubicBezTo>
                <a:cubicBezTo>
                  <a:pt x="371019" y="1504584"/>
                  <a:pt x="326363" y="1524527"/>
                  <a:pt x="319468" y="1506812"/>
                </a:cubicBezTo>
                <a:cubicBezTo>
                  <a:pt x="297723" y="1507343"/>
                  <a:pt x="292949" y="1512435"/>
                  <a:pt x="282448" y="1498539"/>
                </a:cubicBezTo>
                <a:cubicBezTo>
                  <a:pt x="281388" y="1478385"/>
                  <a:pt x="300692" y="1478491"/>
                  <a:pt x="315332" y="1473824"/>
                </a:cubicBezTo>
                <a:cubicBezTo>
                  <a:pt x="322120" y="1465445"/>
                  <a:pt x="334212" y="1462474"/>
                  <a:pt x="335910" y="1449110"/>
                </a:cubicBezTo>
                <a:cubicBezTo>
                  <a:pt x="344289" y="1450275"/>
                  <a:pt x="343972" y="1460141"/>
                  <a:pt x="352351" y="1461413"/>
                </a:cubicBezTo>
                <a:cubicBezTo>
                  <a:pt x="361685" y="1458444"/>
                  <a:pt x="384385" y="1468838"/>
                  <a:pt x="381098" y="1453246"/>
                </a:cubicBezTo>
                <a:cubicBezTo>
                  <a:pt x="389689" y="1458337"/>
                  <a:pt x="397114" y="1464595"/>
                  <a:pt x="405706" y="1469688"/>
                </a:cubicBezTo>
                <a:cubicBezTo>
                  <a:pt x="410904" y="1468732"/>
                  <a:pt x="411115" y="1457383"/>
                  <a:pt x="405706" y="1457276"/>
                </a:cubicBezTo>
                <a:cubicBezTo>
                  <a:pt x="432756" y="1434896"/>
                  <a:pt x="433073" y="1385784"/>
                  <a:pt x="459273" y="1362659"/>
                </a:cubicBezTo>
                <a:cubicBezTo>
                  <a:pt x="471682" y="1362659"/>
                  <a:pt x="483987" y="1362659"/>
                  <a:pt x="496292" y="1362659"/>
                </a:cubicBezTo>
                <a:cubicBezTo>
                  <a:pt x="498308" y="1349718"/>
                  <a:pt x="488867" y="1348127"/>
                  <a:pt x="492156" y="1333914"/>
                </a:cubicBezTo>
                <a:cubicBezTo>
                  <a:pt x="500324" y="1346006"/>
                  <a:pt x="519523" y="1338581"/>
                  <a:pt x="525144" y="1325639"/>
                </a:cubicBezTo>
                <a:cubicBezTo>
                  <a:pt x="544239" y="1329671"/>
                  <a:pt x="549965" y="1320335"/>
                  <a:pt x="562164" y="1317472"/>
                </a:cubicBezTo>
                <a:close/>
                <a:moveTo>
                  <a:pt x="117823" y="1317472"/>
                </a:moveTo>
                <a:cubicBezTo>
                  <a:pt x="134688" y="1317048"/>
                  <a:pt x="151554" y="1316624"/>
                  <a:pt x="163116" y="1321503"/>
                </a:cubicBezTo>
                <a:cubicBezTo>
                  <a:pt x="163116" y="1332428"/>
                  <a:pt x="164600" y="1344945"/>
                  <a:pt x="158979" y="1350355"/>
                </a:cubicBezTo>
                <a:cubicBezTo>
                  <a:pt x="145826" y="1353961"/>
                  <a:pt x="150493" y="1339641"/>
                  <a:pt x="142538" y="1337945"/>
                </a:cubicBezTo>
                <a:cubicBezTo>
                  <a:pt x="127793" y="1336884"/>
                  <a:pt x="127369" y="1350355"/>
                  <a:pt x="113791" y="1350355"/>
                </a:cubicBezTo>
                <a:cubicBezTo>
                  <a:pt x="98940" y="1339111"/>
                  <a:pt x="112413" y="1330096"/>
                  <a:pt x="117823" y="1317472"/>
                </a:cubicBezTo>
                <a:close/>
                <a:moveTo>
                  <a:pt x="301055" y="1306780"/>
                </a:moveTo>
                <a:cubicBezTo>
                  <a:pt x="314157" y="1306407"/>
                  <a:pt x="327185" y="1307024"/>
                  <a:pt x="340047" y="1309199"/>
                </a:cubicBezTo>
                <a:cubicBezTo>
                  <a:pt x="334424" y="1318639"/>
                  <a:pt x="323073" y="1322352"/>
                  <a:pt x="315330" y="1329777"/>
                </a:cubicBezTo>
                <a:cubicBezTo>
                  <a:pt x="294858" y="1332429"/>
                  <a:pt x="297828" y="1331792"/>
                  <a:pt x="282447" y="1325639"/>
                </a:cubicBezTo>
                <a:cubicBezTo>
                  <a:pt x="269188" y="1331579"/>
                  <a:pt x="247868" y="1329564"/>
                  <a:pt x="228881" y="1329777"/>
                </a:cubicBezTo>
                <a:cubicBezTo>
                  <a:pt x="213394" y="1333914"/>
                  <a:pt x="185709" y="1348445"/>
                  <a:pt x="183588" y="1321502"/>
                </a:cubicBezTo>
                <a:cubicBezTo>
                  <a:pt x="221774" y="1317922"/>
                  <a:pt x="261749" y="1307898"/>
                  <a:pt x="301055" y="1306780"/>
                </a:cubicBezTo>
                <a:close/>
                <a:moveTo>
                  <a:pt x="368898" y="1296787"/>
                </a:moveTo>
                <a:cubicBezTo>
                  <a:pt x="376324" y="1305803"/>
                  <a:pt x="394250" y="1304319"/>
                  <a:pt x="401782" y="1313335"/>
                </a:cubicBezTo>
                <a:cubicBezTo>
                  <a:pt x="399660" y="1316622"/>
                  <a:pt x="397539" y="1320017"/>
                  <a:pt x="397645" y="1325638"/>
                </a:cubicBezTo>
                <a:cubicBezTo>
                  <a:pt x="375156" y="1327760"/>
                  <a:pt x="359458" y="1322775"/>
                  <a:pt x="348320" y="1313335"/>
                </a:cubicBezTo>
                <a:cubicBezTo>
                  <a:pt x="352989" y="1305591"/>
                  <a:pt x="364231" y="1304636"/>
                  <a:pt x="368898" y="1296787"/>
                </a:cubicBezTo>
                <a:close/>
                <a:moveTo>
                  <a:pt x="862670" y="1263904"/>
                </a:moveTo>
                <a:cubicBezTo>
                  <a:pt x="862140" y="1280133"/>
                  <a:pt x="844744" y="1276526"/>
                  <a:pt x="854397" y="1292755"/>
                </a:cubicBezTo>
                <a:cubicBezTo>
                  <a:pt x="867867" y="1291164"/>
                  <a:pt x="881020" y="1289149"/>
                  <a:pt x="883248" y="1276209"/>
                </a:cubicBezTo>
                <a:cubicBezTo>
                  <a:pt x="873489" y="1275042"/>
                  <a:pt x="875612" y="1261995"/>
                  <a:pt x="862670" y="1263904"/>
                </a:cubicBezTo>
                <a:close/>
                <a:moveTo>
                  <a:pt x="1014992" y="1255842"/>
                </a:moveTo>
                <a:cubicBezTo>
                  <a:pt x="1007248" y="1303045"/>
                  <a:pt x="1032387" y="1338474"/>
                  <a:pt x="1014992" y="1371038"/>
                </a:cubicBezTo>
                <a:cubicBezTo>
                  <a:pt x="1028993" y="1376235"/>
                  <a:pt x="1030691" y="1393844"/>
                  <a:pt x="1047980" y="1395753"/>
                </a:cubicBezTo>
                <a:cubicBezTo>
                  <a:pt x="1073969" y="1397026"/>
                  <a:pt x="1082242" y="1380691"/>
                  <a:pt x="1109715" y="1383343"/>
                </a:cubicBezTo>
                <a:cubicBezTo>
                  <a:pt x="1108867" y="1371568"/>
                  <a:pt x="1125626" y="1363082"/>
                  <a:pt x="1126050" y="1350353"/>
                </a:cubicBezTo>
                <a:cubicBezTo>
                  <a:pt x="1126581" y="1334548"/>
                  <a:pt x="1120003" y="1329775"/>
                  <a:pt x="1109609" y="1317472"/>
                </a:cubicBezTo>
                <a:cubicBezTo>
                  <a:pt x="1083727" y="1319911"/>
                  <a:pt x="1071954" y="1308455"/>
                  <a:pt x="1060177" y="1296893"/>
                </a:cubicBezTo>
                <a:cubicBezTo>
                  <a:pt x="1062936" y="1281830"/>
                  <a:pt x="1051267" y="1281193"/>
                  <a:pt x="1052010" y="1268147"/>
                </a:cubicBezTo>
                <a:cubicBezTo>
                  <a:pt x="1039601" y="1264117"/>
                  <a:pt x="1027402" y="1259767"/>
                  <a:pt x="1014992" y="1255842"/>
                </a:cubicBezTo>
                <a:close/>
                <a:moveTo>
                  <a:pt x="578712" y="1235159"/>
                </a:moveTo>
                <a:cubicBezTo>
                  <a:pt x="588151" y="1238554"/>
                  <a:pt x="589955" y="1260405"/>
                  <a:pt x="582847" y="1268043"/>
                </a:cubicBezTo>
                <a:cubicBezTo>
                  <a:pt x="573513" y="1264967"/>
                  <a:pt x="581258" y="1244919"/>
                  <a:pt x="578712" y="1235159"/>
                </a:cubicBezTo>
                <a:close/>
                <a:moveTo>
                  <a:pt x="990276" y="1226884"/>
                </a:moveTo>
                <a:cubicBezTo>
                  <a:pt x="969591" y="1229536"/>
                  <a:pt x="957499" y="1240780"/>
                  <a:pt x="936814" y="1243326"/>
                </a:cubicBezTo>
                <a:cubicBezTo>
                  <a:pt x="926633" y="1239719"/>
                  <a:pt x="904887" y="1235264"/>
                  <a:pt x="895660" y="1243326"/>
                </a:cubicBezTo>
                <a:cubicBezTo>
                  <a:pt x="896508" y="1269844"/>
                  <a:pt x="930237" y="1263480"/>
                  <a:pt x="957288" y="1263904"/>
                </a:cubicBezTo>
                <a:cubicBezTo>
                  <a:pt x="963864" y="1246401"/>
                  <a:pt x="1003853" y="1259024"/>
                  <a:pt x="1002581" y="1243326"/>
                </a:cubicBezTo>
                <a:cubicBezTo>
                  <a:pt x="994095" y="1242158"/>
                  <a:pt x="994306" y="1232294"/>
                  <a:pt x="990276" y="1226884"/>
                </a:cubicBezTo>
                <a:close/>
                <a:moveTo>
                  <a:pt x="2031280" y="1214579"/>
                </a:moveTo>
                <a:cubicBezTo>
                  <a:pt x="2025553" y="1226036"/>
                  <a:pt x="2001155" y="1250857"/>
                  <a:pt x="2023007" y="1263904"/>
                </a:cubicBezTo>
                <a:cubicBezTo>
                  <a:pt x="2030113" y="1261358"/>
                  <a:pt x="2022690" y="1244386"/>
                  <a:pt x="2031280" y="1243326"/>
                </a:cubicBezTo>
                <a:cubicBezTo>
                  <a:pt x="2058860" y="1243219"/>
                  <a:pt x="2043585" y="1285860"/>
                  <a:pt x="2072437" y="1284376"/>
                </a:cubicBezTo>
                <a:cubicBezTo>
                  <a:pt x="2075089" y="1280133"/>
                  <a:pt x="2069043" y="1267404"/>
                  <a:pt x="2072437" y="1263904"/>
                </a:cubicBezTo>
                <a:cubicBezTo>
                  <a:pt x="2073074" y="1263161"/>
                  <a:pt x="2080499" y="1264647"/>
                  <a:pt x="2080605" y="1263904"/>
                </a:cubicBezTo>
                <a:cubicBezTo>
                  <a:pt x="2084635" y="1248947"/>
                  <a:pt x="2083151" y="1230490"/>
                  <a:pt x="2080605" y="1218611"/>
                </a:cubicBezTo>
                <a:cubicBezTo>
                  <a:pt x="2066920" y="1218611"/>
                  <a:pt x="2066603" y="1232081"/>
                  <a:pt x="2051858" y="1231021"/>
                </a:cubicBezTo>
                <a:cubicBezTo>
                  <a:pt x="2054722" y="1215746"/>
                  <a:pt x="2037432" y="1220732"/>
                  <a:pt x="2031280" y="1214579"/>
                </a:cubicBezTo>
                <a:close/>
                <a:moveTo>
                  <a:pt x="1010854" y="1189864"/>
                </a:moveTo>
                <a:cubicBezTo>
                  <a:pt x="990276" y="1182015"/>
                  <a:pt x="988898" y="1217020"/>
                  <a:pt x="1002581" y="1218611"/>
                </a:cubicBezTo>
                <a:cubicBezTo>
                  <a:pt x="1002155" y="1205882"/>
                  <a:pt x="1007565" y="1198987"/>
                  <a:pt x="1010854" y="1189864"/>
                </a:cubicBezTo>
                <a:close/>
                <a:moveTo>
                  <a:pt x="2023112" y="1161119"/>
                </a:moveTo>
                <a:cubicBezTo>
                  <a:pt x="2015369" y="1160163"/>
                  <a:pt x="2014097" y="1165786"/>
                  <a:pt x="2006672" y="1165256"/>
                </a:cubicBezTo>
                <a:cubicBezTo>
                  <a:pt x="2003383" y="1183606"/>
                  <a:pt x="2010491" y="1191562"/>
                  <a:pt x="2027250" y="1189971"/>
                </a:cubicBezTo>
                <a:cubicBezTo>
                  <a:pt x="2027144" y="1178939"/>
                  <a:pt x="2028735" y="1166316"/>
                  <a:pt x="2023112" y="1161119"/>
                </a:cubicBezTo>
                <a:close/>
                <a:moveTo>
                  <a:pt x="2171524" y="1152938"/>
                </a:moveTo>
                <a:cubicBezTo>
                  <a:pt x="2175966" y="1152527"/>
                  <a:pt x="2181005" y="1154119"/>
                  <a:pt x="2183604" y="1156876"/>
                </a:cubicBezTo>
                <a:cubicBezTo>
                  <a:pt x="2180739" y="1169817"/>
                  <a:pt x="2172677" y="1162286"/>
                  <a:pt x="2163025" y="1161012"/>
                </a:cubicBezTo>
                <a:cubicBezTo>
                  <a:pt x="2163237" y="1155762"/>
                  <a:pt x="2167082" y="1153349"/>
                  <a:pt x="2171524" y="1152938"/>
                </a:cubicBezTo>
                <a:close/>
                <a:moveTo>
                  <a:pt x="2237062" y="1132267"/>
                </a:moveTo>
                <a:cubicBezTo>
                  <a:pt x="2242790" y="1131419"/>
                  <a:pt x="2243638" y="1136405"/>
                  <a:pt x="2245336" y="1136405"/>
                </a:cubicBezTo>
                <a:cubicBezTo>
                  <a:pt x="2258064" y="1136192"/>
                  <a:pt x="2274400" y="1146376"/>
                  <a:pt x="2290628" y="1144572"/>
                </a:cubicBezTo>
                <a:cubicBezTo>
                  <a:pt x="2293704" y="1169606"/>
                  <a:pt x="2287765" y="1185622"/>
                  <a:pt x="2278219" y="1198033"/>
                </a:cubicBezTo>
                <a:cubicBezTo>
                  <a:pt x="2262943" y="1199624"/>
                  <a:pt x="2267398" y="1181379"/>
                  <a:pt x="2249367" y="1185728"/>
                </a:cubicBezTo>
                <a:cubicBezTo>
                  <a:pt x="2232183" y="1182228"/>
                  <a:pt x="2240349" y="1204185"/>
                  <a:pt x="2232924" y="1210443"/>
                </a:cubicBezTo>
                <a:cubicBezTo>
                  <a:pt x="2221258" y="1204185"/>
                  <a:pt x="2223909" y="1183713"/>
                  <a:pt x="2212346" y="1177561"/>
                </a:cubicBezTo>
                <a:cubicBezTo>
                  <a:pt x="2213724" y="1146482"/>
                  <a:pt x="2218287" y="1135344"/>
                  <a:pt x="2237062" y="1132267"/>
                </a:cubicBezTo>
                <a:close/>
                <a:moveTo>
                  <a:pt x="862670" y="1111688"/>
                </a:moveTo>
                <a:cubicBezTo>
                  <a:pt x="861927" y="1123250"/>
                  <a:pt x="875080" y="1121235"/>
                  <a:pt x="874973" y="1132266"/>
                </a:cubicBezTo>
                <a:cubicBezTo>
                  <a:pt x="882081" y="1132479"/>
                  <a:pt x="885581" y="1129084"/>
                  <a:pt x="887385" y="1124099"/>
                </a:cubicBezTo>
                <a:cubicBezTo>
                  <a:pt x="877308" y="1121660"/>
                  <a:pt x="878580" y="1108082"/>
                  <a:pt x="862670" y="1111688"/>
                </a:cubicBezTo>
                <a:close/>
                <a:moveTo>
                  <a:pt x="2097152" y="1103415"/>
                </a:moveTo>
                <a:cubicBezTo>
                  <a:pt x="2097364" y="1109142"/>
                  <a:pt x="2095243" y="1112431"/>
                  <a:pt x="2093015" y="1115720"/>
                </a:cubicBezTo>
                <a:cubicBezTo>
                  <a:pt x="2098636" y="1117098"/>
                  <a:pt x="2100971" y="1121660"/>
                  <a:pt x="2109457" y="1119856"/>
                </a:cubicBezTo>
                <a:cubicBezTo>
                  <a:pt x="2110200" y="1109566"/>
                  <a:pt x="2103198" y="1107021"/>
                  <a:pt x="2097152" y="1103415"/>
                </a:cubicBezTo>
                <a:close/>
                <a:moveTo>
                  <a:pt x="2270053" y="1095142"/>
                </a:moveTo>
                <a:cubicBezTo>
                  <a:pt x="2290843" y="1093551"/>
                  <a:pt x="2308558" y="1095035"/>
                  <a:pt x="2302935" y="1119857"/>
                </a:cubicBezTo>
                <a:cubicBezTo>
                  <a:pt x="2285752" y="1124313"/>
                  <a:pt x="2284797" y="1120918"/>
                  <a:pt x="2265915" y="1119857"/>
                </a:cubicBezTo>
                <a:cubicBezTo>
                  <a:pt x="2262945" y="1107234"/>
                  <a:pt x="2273022" y="1107764"/>
                  <a:pt x="2270053" y="1095142"/>
                </a:cubicBezTo>
                <a:close/>
                <a:moveTo>
                  <a:pt x="1031432" y="1053879"/>
                </a:moveTo>
                <a:cubicBezTo>
                  <a:pt x="1016795" y="1060137"/>
                  <a:pt x="1012234" y="1076154"/>
                  <a:pt x="998549" y="1082836"/>
                </a:cubicBezTo>
                <a:cubicBezTo>
                  <a:pt x="989746" y="1068092"/>
                  <a:pt x="983170" y="1081563"/>
                  <a:pt x="973836" y="1086973"/>
                </a:cubicBezTo>
                <a:cubicBezTo>
                  <a:pt x="973941" y="1079867"/>
                  <a:pt x="970652" y="1076366"/>
                  <a:pt x="965561" y="1074563"/>
                </a:cubicBezTo>
                <a:cubicBezTo>
                  <a:pt x="961105" y="1088777"/>
                  <a:pt x="951030" y="1111688"/>
                  <a:pt x="969698" y="1115613"/>
                </a:cubicBezTo>
                <a:cubicBezTo>
                  <a:pt x="973197" y="1109566"/>
                  <a:pt x="979988" y="1106810"/>
                  <a:pt x="990276" y="1107445"/>
                </a:cubicBezTo>
                <a:cubicBezTo>
                  <a:pt x="997384" y="1122295"/>
                  <a:pt x="1011702" y="1129933"/>
                  <a:pt x="1023264" y="1140328"/>
                </a:cubicBezTo>
                <a:cubicBezTo>
                  <a:pt x="1031645" y="1126858"/>
                  <a:pt x="1025493" y="1098641"/>
                  <a:pt x="1027296" y="1078593"/>
                </a:cubicBezTo>
                <a:cubicBezTo>
                  <a:pt x="1028252" y="1072229"/>
                  <a:pt x="1043101" y="1059500"/>
                  <a:pt x="1031432" y="1053879"/>
                </a:cubicBezTo>
                <a:close/>
                <a:moveTo>
                  <a:pt x="2244599" y="1046129"/>
                </a:moveTo>
                <a:cubicBezTo>
                  <a:pt x="2251807" y="1047886"/>
                  <a:pt x="2258092" y="1051837"/>
                  <a:pt x="2261778" y="1058228"/>
                </a:cubicBezTo>
                <a:cubicBezTo>
                  <a:pt x="2260080" y="1072867"/>
                  <a:pt x="2246079" y="1075413"/>
                  <a:pt x="2245336" y="1091111"/>
                </a:cubicBezTo>
                <a:cubicBezTo>
                  <a:pt x="2234518" y="1084110"/>
                  <a:pt x="2210121" y="1090794"/>
                  <a:pt x="2200043" y="1082943"/>
                </a:cubicBezTo>
                <a:cubicBezTo>
                  <a:pt x="2193043" y="1055337"/>
                  <a:pt x="2222976" y="1040859"/>
                  <a:pt x="2244599" y="1046129"/>
                </a:cubicBezTo>
                <a:close/>
                <a:moveTo>
                  <a:pt x="27986" y="1032794"/>
                </a:moveTo>
                <a:cubicBezTo>
                  <a:pt x="34384" y="1032241"/>
                  <a:pt x="41239" y="1033619"/>
                  <a:pt x="47816" y="1037650"/>
                </a:cubicBezTo>
                <a:cubicBezTo>
                  <a:pt x="56302" y="1070320"/>
                  <a:pt x="25964" y="1082838"/>
                  <a:pt x="2627" y="1070533"/>
                </a:cubicBezTo>
                <a:cubicBezTo>
                  <a:pt x="-6283" y="1053508"/>
                  <a:pt x="8793" y="1034455"/>
                  <a:pt x="27986" y="1032794"/>
                </a:cubicBezTo>
                <a:close/>
                <a:moveTo>
                  <a:pt x="636202" y="1017072"/>
                </a:moveTo>
                <a:cubicBezTo>
                  <a:pt x="640127" y="1024073"/>
                  <a:pt x="649780" y="1025345"/>
                  <a:pt x="652645" y="1033620"/>
                </a:cubicBezTo>
                <a:cubicBezTo>
                  <a:pt x="652645" y="1043167"/>
                  <a:pt x="652645" y="1052819"/>
                  <a:pt x="652645" y="1062365"/>
                </a:cubicBezTo>
                <a:cubicBezTo>
                  <a:pt x="655932" y="1072866"/>
                  <a:pt x="656888" y="1085595"/>
                  <a:pt x="665055" y="1091112"/>
                </a:cubicBezTo>
                <a:cubicBezTo>
                  <a:pt x="654023" y="1102037"/>
                  <a:pt x="642885" y="1112857"/>
                  <a:pt x="628035" y="1119857"/>
                </a:cubicBezTo>
                <a:cubicBezTo>
                  <a:pt x="606713" y="1119222"/>
                  <a:pt x="599820" y="1104159"/>
                  <a:pt x="591015" y="1091112"/>
                </a:cubicBezTo>
                <a:cubicBezTo>
                  <a:pt x="593667" y="1069049"/>
                  <a:pt x="609896" y="1060669"/>
                  <a:pt x="611488" y="1037650"/>
                </a:cubicBezTo>
                <a:cubicBezTo>
                  <a:pt x="625913" y="1036907"/>
                  <a:pt x="632278" y="1028210"/>
                  <a:pt x="636202" y="1017072"/>
                </a:cubicBezTo>
                <a:close/>
                <a:moveTo>
                  <a:pt x="471682" y="975916"/>
                </a:moveTo>
                <a:cubicBezTo>
                  <a:pt x="487912" y="973370"/>
                  <a:pt x="489928" y="985038"/>
                  <a:pt x="492261" y="996494"/>
                </a:cubicBezTo>
                <a:cubicBezTo>
                  <a:pt x="486957" y="1002117"/>
                  <a:pt x="472848" y="1002117"/>
                  <a:pt x="467544" y="996494"/>
                </a:cubicBezTo>
                <a:cubicBezTo>
                  <a:pt x="466272" y="986949"/>
                  <a:pt x="468287" y="980689"/>
                  <a:pt x="471682" y="975916"/>
                </a:cubicBezTo>
                <a:close/>
                <a:moveTo>
                  <a:pt x="346087" y="967501"/>
                </a:moveTo>
                <a:cubicBezTo>
                  <a:pt x="355892" y="967218"/>
                  <a:pt x="364205" y="977720"/>
                  <a:pt x="364762" y="988221"/>
                </a:cubicBezTo>
                <a:cubicBezTo>
                  <a:pt x="350018" y="996070"/>
                  <a:pt x="338669" y="987053"/>
                  <a:pt x="336017" y="971779"/>
                </a:cubicBezTo>
                <a:cubicBezTo>
                  <a:pt x="339385" y="968888"/>
                  <a:pt x="342819" y="967596"/>
                  <a:pt x="346087" y="967501"/>
                </a:cubicBezTo>
                <a:close/>
                <a:moveTo>
                  <a:pt x="2237063" y="934652"/>
                </a:moveTo>
                <a:cubicBezTo>
                  <a:pt x="2250853" y="937410"/>
                  <a:pt x="2259445" y="945366"/>
                  <a:pt x="2257641" y="963504"/>
                </a:cubicBezTo>
                <a:cubicBezTo>
                  <a:pt x="2243321" y="967005"/>
                  <a:pt x="2235791" y="977187"/>
                  <a:pt x="2216485" y="975809"/>
                </a:cubicBezTo>
                <a:cubicBezTo>
                  <a:pt x="2217970" y="962125"/>
                  <a:pt x="2228790" y="957989"/>
                  <a:pt x="2237063" y="951094"/>
                </a:cubicBezTo>
                <a:cubicBezTo>
                  <a:pt x="2232290" y="944942"/>
                  <a:pt x="2232290" y="940699"/>
                  <a:pt x="2237063" y="934652"/>
                </a:cubicBezTo>
                <a:close/>
                <a:moveTo>
                  <a:pt x="235644" y="913795"/>
                </a:moveTo>
                <a:cubicBezTo>
                  <a:pt x="251635" y="912721"/>
                  <a:pt x="268819" y="915877"/>
                  <a:pt x="278313" y="922348"/>
                </a:cubicBezTo>
                <a:cubicBezTo>
                  <a:pt x="278313" y="926484"/>
                  <a:pt x="278313" y="930621"/>
                  <a:pt x="278313" y="934757"/>
                </a:cubicBezTo>
                <a:cubicBezTo>
                  <a:pt x="264734" y="943138"/>
                  <a:pt x="243309" y="943669"/>
                  <a:pt x="224851" y="947062"/>
                </a:cubicBezTo>
                <a:cubicBezTo>
                  <a:pt x="215835" y="942289"/>
                  <a:pt x="209896" y="934546"/>
                  <a:pt x="200136" y="930621"/>
                </a:cubicBezTo>
                <a:cubicBezTo>
                  <a:pt x="204856" y="920173"/>
                  <a:pt x="219653" y="914869"/>
                  <a:pt x="235644" y="913795"/>
                </a:cubicBezTo>
                <a:close/>
                <a:moveTo>
                  <a:pt x="389476" y="901875"/>
                </a:moveTo>
                <a:cubicBezTo>
                  <a:pt x="407403" y="901769"/>
                  <a:pt x="427557" y="899436"/>
                  <a:pt x="434769" y="910042"/>
                </a:cubicBezTo>
                <a:cubicBezTo>
                  <a:pt x="432543" y="928499"/>
                  <a:pt x="417160" y="933591"/>
                  <a:pt x="401781" y="938895"/>
                </a:cubicBezTo>
                <a:cubicBezTo>
                  <a:pt x="405281" y="918954"/>
                  <a:pt x="381946" y="925847"/>
                  <a:pt x="389476" y="901875"/>
                </a:cubicBezTo>
                <a:close/>
                <a:moveTo>
                  <a:pt x="463412" y="901771"/>
                </a:moveTo>
                <a:cubicBezTo>
                  <a:pt x="484201" y="898906"/>
                  <a:pt x="497780" y="903149"/>
                  <a:pt x="504567" y="914074"/>
                </a:cubicBezTo>
                <a:cubicBezTo>
                  <a:pt x="504356" y="931683"/>
                  <a:pt x="469244" y="914500"/>
                  <a:pt x="463412" y="926486"/>
                </a:cubicBezTo>
                <a:cubicBezTo>
                  <a:pt x="451848" y="922349"/>
                  <a:pt x="464579" y="908983"/>
                  <a:pt x="463412" y="901771"/>
                </a:cubicBezTo>
                <a:close/>
                <a:moveTo>
                  <a:pt x="187831" y="893496"/>
                </a:moveTo>
                <a:cubicBezTo>
                  <a:pt x="193665" y="899117"/>
                  <a:pt x="193665" y="916939"/>
                  <a:pt x="187831" y="922347"/>
                </a:cubicBezTo>
                <a:cubicBezTo>
                  <a:pt x="182316" y="922347"/>
                  <a:pt x="176799" y="922347"/>
                  <a:pt x="171391" y="922347"/>
                </a:cubicBezTo>
                <a:cubicBezTo>
                  <a:pt x="171497" y="915348"/>
                  <a:pt x="168313" y="911635"/>
                  <a:pt x="163222" y="909937"/>
                </a:cubicBezTo>
                <a:cubicBezTo>
                  <a:pt x="167571" y="900602"/>
                  <a:pt x="175634" y="894981"/>
                  <a:pt x="187831" y="893496"/>
                </a:cubicBezTo>
                <a:close/>
                <a:moveTo>
                  <a:pt x="107614" y="875584"/>
                </a:moveTo>
                <a:cubicBezTo>
                  <a:pt x="119998" y="874669"/>
                  <a:pt x="133735" y="877692"/>
                  <a:pt x="142538" y="881192"/>
                </a:cubicBezTo>
                <a:cubicBezTo>
                  <a:pt x="132143" y="892541"/>
                  <a:pt x="97032" y="914500"/>
                  <a:pt x="80803" y="893602"/>
                </a:cubicBezTo>
                <a:cubicBezTo>
                  <a:pt x="84198" y="881351"/>
                  <a:pt x="95230" y="876498"/>
                  <a:pt x="107614" y="875584"/>
                </a:cubicBezTo>
                <a:close/>
                <a:moveTo>
                  <a:pt x="2302934" y="835898"/>
                </a:moveTo>
                <a:cubicBezTo>
                  <a:pt x="2293493" y="834837"/>
                  <a:pt x="2287448" y="836959"/>
                  <a:pt x="2286494" y="844171"/>
                </a:cubicBezTo>
                <a:cubicBezTo>
                  <a:pt x="2292326" y="845125"/>
                  <a:pt x="2293493" y="850959"/>
                  <a:pt x="2298797" y="852444"/>
                </a:cubicBezTo>
                <a:cubicBezTo>
                  <a:pt x="2297843" y="844701"/>
                  <a:pt x="2303466" y="843323"/>
                  <a:pt x="2302934" y="835898"/>
                </a:cubicBezTo>
                <a:close/>
                <a:moveTo>
                  <a:pt x="2238070" y="810906"/>
                </a:moveTo>
                <a:cubicBezTo>
                  <a:pt x="2233158" y="811481"/>
                  <a:pt x="2228603" y="813994"/>
                  <a:pt x="2224757" y="819563"/>
                </a:cubicBezTo>
                <a:cubicBezTo>
                  <a:pt x="2231972" y="823275"/>
                  <a:pt x="2237488" y="828790"/>
                  <a:pt x="2241305" y="836003"/>
                </a:cubicBezTo>
                <a:cubicBezTo>
                  <a:pt x="2252656" y="826245"/>
                  <a:pt x="2275673" y="846505"/>
                  <a:pt x="2282464" y="827836"/>
                </a:cubicBezTo>
                <a:cubicBezTo>
                  <a:pt x="2270767" y="824893"/>
                  <a:pt x="2252808" y="809181"/>
                  <a:pt x="2238070" y="810906"/>
                </a:cubicBezTo>
                <a:close/>
                <a:moveTo>
                  <a:pt x="2146476" y="782543"/>
                </a:moveTo>
                <a:cubicBezTo>
                  <a:pt x="2133854" y="779467"/>
                  <a:pt x="2138627" y="793892"/>
                  <a:pt x="2126005" y="790816"/>
                </a:cubicBezTo>
                <a:cubicBezTo>
                  <a:pt x="2114124" y="791346"/>
                  <a:pt x="2099062" y="788483"/>
                  <a:pt x="2093015" y="794848"/>
                </a:cubicBezTo>
                <a:cubicBezTo>
                  <a:pt x="2092272" y="814365"/>
                  <a:pt x="2108609" y="821365"/>
                  <a:pt x="2121762" y="815424"/>
                </a:cubicBezTo>
                <a:cubicBezTo>
                  <a:pt x="2123246" y="833033"/>
                  <a:pt x="2141066" y="834518"/>
                  <a:pt x="2138202" y="856582"/>
                </a:cubicBezTo>
                <a:cubicBezTo>
                  <a:pt x="2151567" y="854142"/>
                  <a:pt x="2157402" y="859339"/>
                  <a:pt x="2167055" y="860613"/>
                </a:cubicBezTo>
                <a:cubicBezTo>
                  <a:pt x="2173419" y="853187"/>
                  <a:pt x="2173419" y="826988"/>
                  <a:pt x="2167161" y="819563"/>
                </a:cubicBezTo>
                <a:cubicBezTo>
                  <a:pt x="2159840" y="819563"/>
                  <a:pt x="2143188" y="830700"/>
                  <a:pt x="2138308" y="819563"/>
                </a:cubicBezTo>
                <a:cubicBezTo>
                  <a:pt x="2138945" y="810546"/>
                  <a:pt x="2148703" y="810757"/>
                  <a:pt x="2158886" y="811288"/>
                </a:cubicBezTo>
                <a:cubicBezTo>
                  <a:pt x="2156765" y="799726"/>
                  <a:pt x="2148916" y="793787"/>
                  <a:pt x="2146476" y="782543"/>
                </a:cubicBezTo>
                <a:close/>
                <a:moveTo>
                  <a:pt x="2237063" y="749661"/>
                </a:moveTo>
                <a:cubicBezTo>
                  <a:pt x="2261672" y="742873"/>
                  <a:pt x="2267189" y="786998"/>
                  <a:pt x="2237063" y="778406"/>
                </a:cubicBezTo>
                <a:cubicBezTo>
                  <a:pt x="2237063" y="768861"/>
                  <a:pt x="2237063" y="759208"/>
                  <a:pt x="2237063" y="749661"/>
                </a:cubicBezTo>
                <a:close/>
                <a:moveTo>
                  <a:pt x="200135" y="724945"/>
                </a:moveTo>
                <a:cubicBezTo>
                  <a:pt x="206500" y="733325"/>
                  <a:pt x="206500" y="761752"/>
                  <a:pt x="200135" y="770132"/>
                </a:cubicBezTo>
                <a:cubicBezTo>
                  <a:pt x="183589" y="774375"/>
                  <a:pt x="181891" y="763768"/>
                  <a:pt x="175527" y="757829"/>
                </a:cubicBezTo>
                <a:cubicBezTo>
                  <a:pt x="179240" y="742341"/>
                  <a:pt x="186876" y="730779"/>
                  <a:pt x="200135" y="724945"/>
                </a:cubicBezTo>
                <a:close/>
                <a:moveTo>
                  <a:pt x="1121912" y="720701"/>
                </a:moveTo>
                <a:cubicBezTo>
                  <a:pt x="1130503" y="730778"/>
                  <a:pt x="1127746" y="729505"/>
                  <a:pt x="1126049" y="745416"/>
                </a:cubicBezTo>
                <a:cubicBezTo>
                  <a:pt x="1119154" y="745416"/>
                  <a:pt x="1112259" y="745416"/>
                  <a:pt x="1105471" y="745416"/>
                </a:cubicBezTo>
                <a:cubicBezTo>
                  <a:pt x="1105471" y="738628"/>
                  <a:pt x="1105471" y="731733"/>
                  <a:pt x="1105471" y="724838"/>
                </a:cubicBezTo>
                <a:cubicBezTo>
                  <a:pt x="1112896" y="725262"/>
                  <a:pt x="1114170" y="719747"/>
                  <a:pt x="1121912" y="720701"/>
                </a:cubicBezTo>
                <a:close/>
                <a:moveTo>
                  <a:pt x="537556" y="712641"/>
                </a:moveTo>
                <a:cubicBezTo>
                  <a:pt x="541693" y="712641"/>
                  <a:pt x="545723" y="712641"/>
                  <a:pt x="549860" y="712641"/>
                </a:cubicBezTo>
                <a:cubicBezTo>
                  <a:pt x="562165" y="728976"/>
                  <a:pt x="544027" y="743403"/>
                  <a:pt x="533313" y="749661"/>
                </a:cubicBezTo>
                <a:cubicBezTo>
                  <a:pt x="535116" y="769389"/>
                  <a:pt x="528540" y="793045"/>
                  <a:pt x="512946" y="798984"/>
                </a:cubicBezTo>
                <a:cubicBezTo>
                  <a:pt x="506901" y="785090"/>
                  <a:pt x="518037" y="776815"/>
                  <a:pt x="521115" y="766102"/>
                </a:cubicBezTo>
                <a:cubicBezTo>
                  <a:pt x="522599" y="761116"/>
                  <a:pt x="519523" y="754645"/>
                  <a:pt x="521115" y="749661"/>
                </a:cubicBezTo>
                <a:cubicBezTo>
                  <a:pt x="525358" y="736613"/>
                  <a:pt x="536178" y="726431"/>
                  <a:pt x="537556" y="712641"/>
                </a:cubicBezTo>
                <a:close/>
                <a:moveTo>
                  <a:pt x="2023112" y="712533"/>
                </a:moveTo>
                <a:cubicBezTo>
                  <a:pt x="2011550" y="719959"/>
                  <a:pt x="2010065" y="751994"/>
                  <a:pt x="2035523" y="745417"/>
                </a:cubicBezTo>
                <a:cubicBezTo>
                  <a:pt x="2032554" y="733324"/>
                  <a:pt x="2034356" y="716352"/>
                  <a:pt x="2023112" y="712533"/>
                </a:cubicBezTo>
                <a:close/>
                <a:moveTo>
                  <a:pt x="825544" y="704154"/>
                </a:moveTo>
                <a:cubicBezTo>
                  <a:pt x="843472" y="701397"/>
                  <a:pt x="848350" y="711579"/>
                  <a:pt x="854397" y="720596"/>
                </a:cubicBezTo>
                <a:cubicBezTo>
                  <a:pt x="852913" y="732901"/>
                  <a:pt x="852063" y="745629"/>
                  <a:pt x="842092" y="749449"/>
                </a:cubicBezTo>
                <a:cubicBezTo>
                  <a:pt x="851109" y="775435"/>
                  <a:pt x="897675" y="783710"/>
                  <a:pt x="879006" y="823593"/>
                </a:cubicBezTo>
                <a:cubicBezTo>
                  <a:pt x="858216" y="825184"/>
                  <a:pt x="852381" y="811925"/>
                  <a:pt x="841986" y="803015"/>
                </a:cubicBezTo>
                <a:cubicBezTo>
                  <a:pt x="826818" y="800363"/>
                  <a:pt x="821514" y="787847"/>
                  <a:pt x="813135" y="778300"/>
                </a:cubicBezTo>
                <a:cubicBezTo>
                  <a:pt x="794891" y="782860"/>
                  <a:pt x="796693" y="767375"/>
                  <a:pt x="784388" y="765890"/>
                </a:cubicBezTo>
                <a:cubicBezTo>
                  <a:pt x="791496" y="755176"/>
                  <a:pt x="799132" y="744993"/>
                  <a:pt x="817378" y="745310"/>
                </a:cubicBezTo>
                <a:cubicBezTo>
                  <a:pt x="815680" y="727173"/>
                  <a:pt x="818438" y="713490"/>
                  <a:pt x="825544" y="704154"/>
                </a:cubicBezTo>
                <a:close/>
                <a:moveTo>
                  <a:pt x="714591" y="646983"/>
                </a:moveTo>
                <a:cubicBezTo>
                  <a:pt x="739732" y="669470"/>
                  <a:pt x="753415" y="703732"/>
                  <a:pt x="751505" y="753692"/>
                </a:cubicBezTo>
                <a:cubicBezTo>
                  <a:pt x="736654" y="753905"/>
                  <a:pt x="731563" y="763982"/>
                  <a:pt x="718623" y="765997"/>
                </a:cubicBezTo>
                <a:cubicBezTo>
                  <a:pt x="700379" y="770453"/>
                  <a:pt x="698150" y="758995"/>
                  <a:pt x="685740" y="757828"/>
                </a:cubicBezTo>
                <a:cubicBezTo>
                  <a:pt x="681603" y="775650"/>
                  <a:pt x="694226" y="776817"/>
                  <a:pt x="698150" y="786575"/>
                </a:cubicBezTo>
                <a:cubicBezTo>
                  <a:pt x="697939" y="806940"/>
                  <a:pt x="701332" y="830914"/>
                  <a:pt x="685740" y="836005"/>
                </a:cubicBezTo>
                <a:cubicBezTo>
                  <a:pt x="688074" y="845975"/>
                  <a:pt x="701227" y="845127"/>
                  <a:pt x="710455" y="848310"/>
                </a:cubicBezTo>
                <a:cubicBezTo>
                  <a:pt x="711728" y="857856"/>
                  <a:pt x="698575" y="852870"/>
                  <a:pt x="698150" y="860615"/>
                </a:cubicBezTo>
                <a:cubicBezTo>
                  <a:pt x="712046" y="892542"/>
                  <a:pt x="682770" y="901665"/>
                  <a:pt x="685740" y="934759"/>
                </a:cubicBezTo>
                <a:cubicBezTo>
                  <a:pt x="668238" y="932320"/>
                  <a:pt x="666646" y="945791"/>
                  <a:pt x="661025" y="955337"/>
                </a:cubicBezTo>
                <a:cubicBezTo>
                  <a:pt x="652752" y="965627"/>
                  <a:pt x="671737" y="969127"/>
                  <a:pt x="661025" y="984084"/>
                </a:cubicBezTo>
                <a:cubicBezTo>
                  <a:pt x="651372" y="985462"/>
                  <a:pt x="644053" y="989070"/>
                  <a:pt x="636310" y="992251"/>
                </a:cubicBezTo>
                <a:cubicBezTo>
                  <a:pt x="623475" y="994161"/>
                  <a:pt x="625384" y="981219"/>
                  <a:pt x="615732" y="979948"/>
                </a:cubicBezTo>
                <a:cubicBezTo>
                  <a:pt x="617006" y="969021"/>
                  <a:pt x="592713" y="983767"/>
                  <a:pt x="599184" y="967536"/>
                </a:cubicBezTo>
                <a:cubicBezTo>
                  <a:pt x="603746" y="954172"/>
                  <a:pt x="629415" y="962128"/>
                  <a:pt x="640340" y="955233"/>
                </a:cubicBezTo>
                <a:cubicBezTo>
                  <a:pt x="645009" y="931366"/>
                  <a:pt x="632704" y="924365"/>
                  <a:pt x="628035" y="909938"/>
                </a:cubicBezTo>
                <a:cubicBezTo>
                  <a:pt x="619445" y="911635"/>
                  <a:pt x="617110" y="907181"/>
                  <a:pt x="611489" y="905801"/>
                </a:cubicBezTo>
                <a:cubicBezTo>
                  <a:pt x="597593" y="904317"/>
                  <a:pt x="593987" y="912909"/>
                  <a:pt x="586773" y="918213"/>
                </a:cubicBezTo>
                <a:cubicBezTo>
                  <a:pt x="574150" y="921289"/>
                  <a:pt x="578923" y="906969"/>
                  <a:pt x="566196" y="909938"/>
                </a:cubicBezTo>
                <a:cubicBezTo>
                  <a:pt x="549011" y="910575"/>
                  <a:pt x="547844" y="927229"/>
                  <a:pt x="525144" y="922349"/>
                </a:cubicBezTo>
                <a:cubicBezTo>
                  <a:pt x="526735" y="912485"/>
                  <a:pt x="517508" y="913439"/>
                  <a:pt x="521008" y="901771"/>
                </a:cubicBezTo>
                <a:cubicBezTo>
                  <a:pt x="539040" y="897846"/>
                  <a:pt x="575000" y="911955"/>
                  <a:pt x="574469" y="889360"/>
                </a:cubicBezTo>
                <a:cubicBezTo>
                  <a:pt x="576908" y="870585"/>
                  <a:pt x="552937" y="879389"/>
                  <a:pt x="541588" y="877056"/>
                </a:cubicBezTo>
                <a:cubicBezTo>
                  <a:pt x="528644" y="874298"/>
                  <a:pt x="520795" y="869738"/>
                  <a:pt x="512839" y="868781"/>
                </a:cubicBezTo>
                <a:cubicBezTo>
                  <a:pt x="502021" y="867616"/>
                  <a:pt x="495126" y="870268"/>
                  <a:pt x="496399" y="881193"/>
                </a:cubicBezTo>
                <a:cubicBezTo>
                  <a:pt x="486322" y="871646"/>
                  <a:pt x="488337" y="870903"/>
                  <a:pt x="467546" y="864751"/>
                </a:cubicBezTo>
                <a:cubicBezTo>
                  <a:pt x="452908" y="860295"/>
                  <a:pt x="451635" y="855311"/>
                  <a:pt x="430526" y="856583"/>
                </a:cubicBezTo>
                <a:cubicBezTo>
                  <a:pt x="415782" y="853507"/>
                  <a:pt x="409737" y="841734"/>
                  <a:pt x="389476" y="844173"/>
                </a:cubicBezTo>
                <a:cubicBezTo>
                  <a:pt x="370172" y="845447"/>
                  <a:pt x="365187" y="861145"/>
                  <a:pt x="340047" y="856583"/>
                </a:cubicBezTo>
                <a:cubicBezTo>
                  <a:pt x="325409" y="856052"/>
                  <a:pt x="325090" y="841308"/>
                  <a:pt x="307163" y="844173"/>
                </a:cubicBezTo>
                <a:cubicBezTo>
                  <a:pt x="298253" y="843536"/>
                  <a:pt x="305255" y="858704"/>
                  <a:pt x="303027" y="864751"/>
                </a:cubicBezTo>
                <a:cubicBezTo>
                  <a:pt x="290298" y="867934"/>
                  <a:pt x="285420" y="883421"/>
                  <a:pt x="274280" y="889360"/>
                </a:cubicBezTo>
                <a:cubicBezTo>
                  <a:pt x="270143" y="891694"/>
                  <a:pt x="262401" y="887875"/>
                  <a:pt x="257840" y="889360"/>
                </a:cubicBezTo>
                <a:cubicBezTo>
                  <a:pt x="247974" y="892648"/>
                  <a:pt x="240125" y="909303"/>
                  <a:pt x="229093" y="901771"/>
                </a:cubicBezTo>
                <a:cubicBezTo>
                  <a:pt x="194513" y="878435"/>
                  <a:pt x="221775" y="821580"/>
                  <a:pt x="245535" y="807153"/>
                </a:cubicBezTo>
                <a:cubicBezTo>
                  <a:pt x="245111" y="789546"/>
                  <a:pt x="236412" y="761967"/>
                  <a:pt x="245535" y="741282"/>
                </a:cubicBezTo>
                <a:cubicBezTo>
                  <a:pt x="247020" y="737887"/>
                  <a:pt x="255188" y="735765"/>
                  <a:pt x="257840" y="733113"/>
                </a:cubicBezTo>
                <a:cubicBezTo>
                  <a:pt x="259218" y="731735"/>
                  <a:pt x="256462" y="726219"/>
                  <a:pt x="257840" y="724947"/>
                </a:cubicBezTo>
                <a:cubicBezTo>
                  <a:pt x="259325" y="723568"/>
                  <a:pt x="264627" y="726219"/>
                  <a:pt x="266113" y="724947"/>
                </a:cubicBezTo>
                <a:cubicBezTo>
                  <a:pt x="273008" y="718052"/>
                  <a:pt x="277886" y="710733"/>
                  <a:pt x="282555" y="704368"/>
                </a:cubicBezTo>
                <a:cubicBezTo>
                  <a:pt x="299101" y="710520"/>
                  <a:pt x="310771" y="696200"/>
                  <a:pt x="323711" y="696200"/>
                </a:cubicBezTo>
                <a:cubicBezTo>
                  <a:pt x="344501" y="696200"/>
                  <a:pt x="359458" y="708823"/>
                  <a:pt x="377173" y="716778"/>
                </a:cubicBezTo>
                <a:cubicBezTo>
                  <a:pt x="382581" y="737356"/>
                  <a:pt x="399342" y="746797"/>
                  <a:pt x="414193" y="757935"/>
                </a:cubicBezTo>
                <a:cubicBezTo>
                  <a:pt x="423844" y="757935"/>
                  <a:pt x="433391" y="757935"/>
                  <a:pt x="442938" y="757935"/>
                </a:cubicBezTo>
                <a:cubicBezTo>
                  <a:pt x="451954" y="757193"/>
                  <a:pt x="456091" y="761330"/>
                  <a:pt x="455349" y="770240"/>
                </a:cubicBezTo>
                <a:cubicBezTo>
                  <a:pt x="467017" y="765997"/>
                  <a:pt x="472532" y="765997"/>
                  <a:pt x="484094" y="770240"/>
                </a:cubicBezTo>
                <a:cubicBezTo>
                  <a:pt x="483351" y="784666"/>
                  <a:pt x="474654" y="790924"/>
                  <a:pt x="463516" y="794955"/>
                </a:cubicBezTo>
                <a:cubicBezTo>
                  <a:pt x="472321" y="817867"/>
                  <a:pt x="504142" y="817443"/>
                  <a:pt x="533419" y="819669"/>
                </a:cubicBezTo>
                <a:cubicBezTo>
                  <a:pt x="538086" y="801002"/>
                  <a:pt x="560573" y="800152"/>
                  <a:pt x="566407" y="782650"/>
                </a:cubicBezTo>
                <a:cubicBezTo>
                  <a:pt x="584440" y="788166"/>
                  <a:pt x="591759" y="778939"/>
                  <a:pt x="603427" y="790924"/>
                </a:cubicBezTo>
                <a:cubicBezTo>
                  <a:pt x="613504" y="784347"/>
                  <a:pt x="621671" y="776180"/>
                  <a:pt x="628142" y="766210"/>
                </a:cubicBezTo>
                <a:cubicBezTo>
                  <a:pt x="627718" y="754541"/>
                  <a:pt x="612656" y="748707"/>
                  <a:pt x="624005" y="737463"/>
                </a:cubicBezTo>
                <a:cubicBezTo>
                  <a:pt x="642992" y="725795"/>
                  <a:pt x="638962" y="753161"/>
                  <a:pt x="661130" y="749874"/>
                </a:cubicBezTo>
                <a:cubicBezTo>
                  <a:pt x="670996" y="740328"/>
                  <a:pt x="654661" y="738841"/>
                  <a:pt x="652858" y="729296"/>
                </a:cubicBezTo>
                <a:cubicBezTo>
                  <a:pt x="646811" y="677850"/>
                  <a:pt x="657843" y="639663"/>
                  <a:pt x="714591" y="646983"/>
                </a:cubicBezTo>
                <a:close/>
                <a:moveTo>
                  <a:pt x="370648" y="605905"/>
                </a:moveTo>
                <a:cubicBezTo>
                  <a:pt x="381282" y="606355"/>
                  <a:pt x="391333" y="611500"/>
                  <a:pt x="393613" y="622054"/>
                </a:cubicBezTo>
                <a:cubicBezTo>
                  <a:pt x="393084" y="636692"/>
                  <a:pt x="389476" y="648149"/>
                  <a:pt x="377173" y="650906"/>
                </a:cubicBezTo>
                <a:cubicBezTo>
                  <a:pt x="377491" y="661302"/>
                  <a:pt x="392447" y="657377"/>
                  <a:pt x="397645" y="663105"/>
                </a:cubicBezTo>
                <a:cubicBezTo>
                  <a:pt x="391598" y="675834"/>
                  <a:pt x="364338" y="671803"/>
                  <a:pt x="352457" y="667241"/>
                </a:cubicBezTo>
                <a:cubicBezTo>
                  <a:pt x="352139" y="648467"/>
                  <a:pt x="340577" y="640829"/>
                  <a:pt x="344184" y="617918"/>
                </a:cubicBezTo>
                <a:cubicBezTo>
                  <a:pt x="348798" y="609697"/>
                  <a:pt x="360015" y="605454"/>
                  <a:pt x="370648" y="605905"/>
                </a:cubicBezTo>
                <a:close/>
                <a:moveTo>
                  <a:pt x="216577" y="593202"/>
                </a:moveTo>
                <a:cubicBezTo>
                  <a:pt x="231533" y="593308"/>
                  <a:pt x="234715" y="605294"/>
                  <a:pt x="233124" y="621947"/>
                </a:cubicBezTo>
                <a:cubicBezTo>
                  <a:pt x="219547" y="620782"/>
                  <a:pt x="204060" y="607840"/>
                  <a:pt x="216577" y="593202"/>
                </a:cubicBezTo>
                <a:close/>
                <a:moveTo>
                  <a:pt x="1874821" y="588959"/>
                </a:moveTo>
                <a:cubicBezTo>
                  <a:pt x="1876732" y="601793"/>
                  <a:pt x="1871215" y="607310"/>
                  <a:pt x="1858380" y="605399"/>
                </a:cubicBezTo>
                <a:cubicBezTo>
                  <a:pt x="1857851" y="625129"/>
                  <a:pt x="1873656" y="628629"/>
                  <a:pt x="1895401" y="625977"/>
                </a:cubicBezTo>
                <a:cubicBezTo>
                  <a:pt x="1902188" y="643904"/>
                  <a:pt x="1917888" y="652920"/>
                  <a:pt x="1924253" y="671272"/>
                </a:cubicBezTo>
                <a:cubicBezTo>
                  <a:pt x="1931996" y="671802"/>
                  <a:pt x="1937936" y="673924"/>
                  <a:pt x="1940693" y="679439"/>
                </a:cubicBezTo>
                <a:cubicBezTo>
                  <a:pt x="1952891" y="676576"/>
                  <a:pt x="1958514" y="667136"/>
                  <a:pt x="1977712" y="671272"/>
                </a:cubicBezTo>
                <a:cubicBezTo>
                  <a:pt x="1986411" y="663634"/>
                  <a:pt x="1989700" y="657058"/>
                  <a:pt x="2002429" y="662997"/>
                </a:cubicBezTo>
                <a:cubicBezTo>
                  <a:pt x="1993943" y="669681"/>
                  <a:pt x="1992882" y="683682"/>
                  <a:pt x="1994154" y="700017"/>
                </a:cubicBezTo>
                <a:cubicBezTo>
                  <a:pt x="2004126" y="702458"/>
                  <a:pt x="2019082" y="702139"/>
                  <a:pt x="2031174" y="700017"/>
                </a:cubicBezTo>
                <a:cubicBezTo>
                  <a:pt x="2031068" y="682621"/>
                  <a:pt x="2024492" y="671377"/>
                  <a:pt x="2027144" y="650799"/>
                </a:cubicBezTo>
                <a:cubicBezTo>
                  <a:pt x="2009005" y="641465"/>
                  <a:pt x="2003490" y="619613"/>
                  <a:pt x="1981849" y="613674"/>
                </a:cubicBezTo>
                <a:cubicBezTo>
                  <a:pt x="1973682" y="613674"/>
                  <a:pt x="1965409" y="613674"/>
                  <a:pt x="1957241" y="613674"/>
                </a:cubicBezTo>
                <a:cubicBezTo>
                  <a:pt x="1953741" y="604869"/>
                  <a:pt x="1942073" y="604127"/>
                  <a:pt x="1928389" y="605399"/>
                </a:cubicBezTo>
                <a:cubicBezTo>
                  <a:pt x="1917145" y="593307"/>
                  <a:pt x="1898053" y="589064"/>
                  <a:pt x="1874821" y="588959"/>
                </a:cubicBezTo>
                <a:close/>
                <a:moveTo>
                  <a:pt x="2253503" y="580791"/>
                </a:moveTo>
                <a:cubicBezTo>
                  <a:pt x="2272066" y="578883"/>
                  <a:pt x="2282250" y="585034"/>
                  <a:pt x="2278219" y="605506"/>
                </a:cubicBezTo>
                <a:cubicBezTo>
                  <a:pt x="2263687" y="606886"/>
                  <a:pt x="2268036" y="616856"/>
                  <a:pt x="2253503" y="609642"/>
                </a:cubicBezTo>
                <a:cubicBezTo>
                  <a:pt x="2247564" y="604128"/>
                  <a:pt x="2247564" y="586308"/>
                  <a:pt x="2253503" y="580791"/>
                </a:cubicBezTo>
                <a:close/>
                <a:moveTo>
                  <a:pt x="1883203" y="560213"/>
                </a:moveTo>
                <a:cubicBezTo>
                  <a:pt x="1872913" y="559682"/>
                  <a:pt x="1863155" y="559469"/>
                  <a:pt x="1862623" y="568486"/>
                </a:cubicBezTo>
                <a:cubicBezTo>
                  <a:pt x="1870791" y="572624"/>
                  <a:pt x="1869094" y="586625"/>
                  <a:pt x="1883203" y="584927"/>
                </a:cubicBezTo>
                <a:cubicBezTo>
                  <a:pt x="1883203" y="576654"/>
                  <a:pt x="1883203" y="568486"/>
                  <a:pt x="1883203" y="560213"/>
                </a:cubicBezTo>
                <a:close/>
                <a:moveTo>
                  <a:pt x="2266100" y="548069"/>
                </a:moveTo>
                <a:cubicBezTo>
                  <a:pt x="2270529" y="547644"/>
                  <a:pt x="2275567" y="549236"/>
                  <a:pt x="2278219" y="552046"/>
                </a:cubicBezTo>
                <a:cubicBezTo>
                  <a:pt x="2277795" y="562547"/>
                  <a:pt x="2262945" y="561806"/>
                  <a:pt x="2257641" y="556185"/>
                </a:cubicBezTo>
                <a:cubicBezTo>
                  <a:pt x="2257853" y="550933"/>
                  <a:pt x="2261672" y="548493"/>
                  <a:pt x="2266100" y="548069"/>
                </a:cubicBezTo>
                <a:close/>
                <a:moveTo>
                  <a:pt x="2113593" y="461354"/>
                </a:moveTo>
                <a:cubicBezTo>
                  <a:pt x="2125685" y="474400"/>
                  <a:pt x="2118049" y="486173"/>
                  <a:pt x="2113593" y="502615"/>
                </a:cubicBezTo>
                <a:cubicBezTo>
                  <a:pt x="2097256" y="504843"/>
                  <a:pt x="2101182" y="504843"/>
                  <a:pt x="2084847" y="502615"/>
                </a:cubicBezTo>
                <a:cubicBezTo>
                  <a:pt x="2086438" y="492751"/>
                  <a:pt x="2077315" y="493705"/>
                  <a:pt x="2080710" y="482037"/>
                </a:cubicBezTo>
                <a:cubicBezTo>
                  <a:pt x="2086544" y="470051"/>
                  <a:pt x="2094605" y="460187"/>
                  <a:pt x="2113593" y="461354"/>
                </a:cubicBezTo>
                <a:close/>
                <a:moveTo>
                  <a:pt x="1911549" y="242418"/>
                </a:moveTo>
                <a:cubicBezTo>
                  <a:pt x="1916775" y="241389"/>
                  <a:pt x="1922529" y="241674"/>
                  <a:pt x="1928496" y="243371"/>
                </a:cubicBezTo>
                <a:cubicBezTo>
                  <a:pt x="1925313" y="263738"/>
                  <a:pt x="1941012" y="265330"/>
                  <a:pt x="1932632" y="280391"/>
                </a:cubicBezTo>
                <a:cubicBezTo>
                  <a:pt x="1934330" y="284104"/>
                  <a:pt x="1936132" y="287817"/>
                  <a:pt x="1940799" y="288666"/>
                </a:cubicBezTo>
                <a:cubicBezTo>
                  <a:pt x="1930192" y="308077"/>
                  <a:pt x="1901128" y="287923"/>
                  <a:pt x="1887340" y="284528"/>
                </a:cubicBezTo>
                <a:cubicBezTo>
                  <a:pt x="1884953" y="260423"/>
                  <a:pt x="1895871" y="245506"/>
                  <a:pt x="1911549" y="242418"/>
                </a:cubicBezTo>
                <a:close/>
                <a:moveTo>
                  <a:pt x="1879065" y="218763"/>
                </a:moveTo>
                <a:cubicBezTo>
                  <a:pt x="1891264" y="224703"/>
                  <a:pt x="1873655" y="234781"/>
                  <a:pt x="1879065" y="247510"/>
                </a:cubicBezTo>
                <a:cubicBezTo>
                  <a:pt x="1873018" y="242736"/>
                  <a:pt x="1860715" y="243903"/>
                  <a:pt x="1862624" y="231068"/>
                </a:cubicBezTo>
                <a:cubicBezTo>
                  <a:pt x="1872912" y="231809"/>
                  <a:pt x="1875459" y="224703"/>
                  <a:pt x="1879065" y="218763"/>
                </a:cubicBezTo>
                <a:close/>
                <a:moveTo>
                  <a:pt x="1932526" y="140482"/>
                </a:moveTo>
                <a:cubicBezTo>
                  <a:pt x="1935600" y="140482"/>
                  <a:pt x="1938252" y="148968"/>
                  <a:pt x="1936660" y="152787"/>
                </a:cubicBezTo>
                <a:cubicBezTo>
                  <a:pt x="1936238" y="153848"/>
                  <a:pt x="1929237" y="151937"/>
                  <a:pt x="1928494" y="152787"/>
                </a:cubicBezTo>
                <a:cubicBezTo>
                  <a:pt x="1926053" y="155226"/>
                  <a:pt x="1929448" y="168592"/>
                  <a:pt x="1916191" y="165090"/>
                </a:cubicBezTo>
                <a:cubicBezTo>
                  <a:pt x="1915236" y="172409"/>
                  <a:pt x="1920327" y="185668"/>
                  <a:pt x="1907916" y="181532"/>
                </a:cubicBezTo>
                <a:cubicBezTo>
                  <a:pt x="1907916" y="176121"/>
                  <a:pt x="1907916" y="170500"/>
                  <a:pt x="1907916" y="165090"/>
                </a:cubicBezTo>
                <a:cubicBezTo>
                  <a:pt x="1920645" y="161590"/>
                  <a:pt x="1922553" y="146953"/>
                  <a:pt x="1932526" y="140482"/>
                </a:cubicBezTo>
                <a:close/>
                <a:moveTo>
                  <a:pt x="1755278" y="124675"/>
                </a:moveTo>
                <a:cubicBezTo>
                  <a:pt x="1760792" y="127327"/>
                  <a:pt x="1762914" y="133478"/>
                  <a:pt x="1763444" y="141117"/>
                </a:cubicBezTo>
                <a:cubicBezTo>
                  <a:pt x="1774371" y="141117"/>
                  <a:pt x="1785401" y="141117"/>
                  <a:pt x="1796328" y="141117"/>
                </a:cubicBezTo>
                <a:cubicBezTo>
                  <a:pt x="1811284" y="143980"/>
                  <a:pt x="1813936" y="159149"/>
                  <a:pt x="1837484" y="153422"/>
                </a:cubicBezTo>
                <a:cubicBezTo>
                  <a:pt x="1845016" y="170605"/>
                  <a:pt x="1851274" y="189061"/>
                  <a:pt x="1874504" y="190440"/>
                </a:cubicBezTo>
                <a:cubicBezTo>
                  <a:pt x="1874080" y="200943"/>
                  <a:pt x="1860714" y="198608"/>
                  <a:pt x="1849789" y="198715"/>
                </a:cubicBezTo>
                <a:cubicBezTo>
                  <a:pt x="1839712" y="200943"/>
                  <a:pt x="1840986" y="214626"/>
                  <a:pt x="1825074" y="211020"/>
                </a:cubicBezTo>
                <a:cubicBezTo>
                  <a:pt x="1806935" y="224490"/>
                  <a:pt x="1812663" y="261616"/>
                  <a:pt x="1788053" y="268616"/>
                </a:cubicBezTo>
                <a:cubicBezTo>
                  <a:pt x="1801207" y="275937"/>
                  <a:pt x="1816056" y="281769"/>
                  <a:pt x="1821044" y="297363"/>
                </a:cubicBezTo>
                <a:cubicBezTo>
                  <a:pt x="1826452" y="297363"/>
                  <a:pt x="1831968" y="297363"/>
                  <a:pt x="1837484" y="297363"/>
                </a:cubicBezTo>
                <a:cubicBezTo>
                  <a:pt x="1832924" y="317517"/>
                  <a:pt x="1819451" y="328761"/>
                  <a:pt x="1816906" y="350824"/>
                </a:cubicBezTo>
                <a:cubicBezTo>
                  <a:pt x="1817223" y="362916"/>
                  <a:pt x="1826348" y="366099"/>
                  <a:pt x="1833454" y="371402"/>
                </a:cubicBezTo>
                <a:cubicBezTo>
                  <a:pt x="1852971" y="362173"/>
                  <a:pt x="1880020" y="360371"/>
                  <a:pt x="1899325" y="350824"/>
                </a:cubicBezTo>
                <a:cubicBezTo>
                  <a:pt x="1897310" y="341489"/>
                  <a:pt x="1891158" y="329820"/>
                  <a:pt x="1899325" y="322078"/>
                </a:cubicBezTo>
                <a:cubicBezTo>
                  <a:pt x="1929876" y="323138"/>
                  <a:pt x="1896673" y="362916"/>
                  <a:pt x="1928072" y="363128"/>
                </a:cubicBezTo>
                <a:cubicBezTo>
                  <a:pt x="1925948" y="376176"/>
                  <a:pt x="1915978" y="381267"/>
                  <a:pt x="1915767" y="396011"/>
                </a:cubicBezTo>
                <a:cubicBezTo>
                  <a:pt x="1904098" y="400360"/>
                  <a:pt x="1898582" y="400360"/>
                  <a:pt x="1886915" y="396011"/>
                </a:cubicBezTo>
                <a:cubicBezTo>
                  <a:pt x="1877686" y="410437"/>
                  <a:pt x="1890626" y="411073"/>
                  <a:pt x="1895082" y="420726"/>
                </a:cubicBezTo>
                <a:cubicBezTo>
                  <a:pt x="1899220" y="429531"/>
                  <a:pt x="1894658" y="444805"/>
                  <a:pt x="1907385" y="449579"/>
                </a:cubicBezTo>
                <a:cubicBezTo>
                  <a:pt x="1907385" y="459124"/>
                  <a:pt x="1907385" y="468777"/>
                  <a:pt x="1907385" y="478324"/>
                </a:cubicBezTo>
                <a:cubicBezTo>
                  <a:pt x="1908448" y="482780"/>
                  <a:pt x="1915554" y="481082"/>
                  <a:pt x="1915660" y="486597"/>
                </a:cubicBezTo>
                <a:cubicBezTo>
                  <a:pt x="1915660" y="496144"/>
                  <a:pt x="1915660" y="505797"/>
                  <a:pt x="1915660" y="515344"/>
                </a:cubicBezTo>
                <a:cubicBezTo>
                  <a:pt x="1905583" y="524466"/>
                  <a:pt x="1893491" y="531466"/>
                  <a:pt x="1878640" y="535922"/>
                </a:cubicBezTo>
                <a:cubicBezTo>
                  <a:pt x="1880020" y="545575"/>
                  <a:pt x="1883625" y="552894"/>
                  <a:pt x="1886915" y="560530"/>
                </a:cubicBezTo>
                <a:cubicBezTo>
                  <a:pt x="1915025" y="557878"/>
                  <a:pt x="1929980" y="563395"/>
                  <a:pt x="1940377" y="539952"/>
                </a:cubicBezTo>
                <a:cubicBezTo>
                  <a:pt x="1951194" y="538786"/>
                  <a:pt x="1950982" y="548544"/>
                  <a:pt x="1952786" y="556500"/>
                </a:cubicBezTo>
                <a:cubicBezTo>
                  <a:pt x="1970819" y="548438"/>
                  <a:pt x="1979623" y="541756"/>
                  <a:pt x="1998080" y="552363"/>
                </a:cubicBezTo>
                <a:cubicBezTo>
                  <a:pt x="1998080" y="559258"/>
                  <a:pt x="1998080" y="566047"/>
                  <a:pt x="1998080" y="572942"/>
                </a:cubicBezTo>
                <a:cubicBezTo>
                  <a:pt x="2013778" y="577609"/>
                  <a:pt x="2016430" y="566471"/>
                  <a:pt x="2022690" y="560530"/>
                </a:cubicBezTo>
                <a:cubicBezTo>
                  <a:pt x="2028841" y="554802"/>
                  <a:pt x="2034039" y="546529"/>
                  <a:pt x="2039236" y="539952"/>
                </a:cubicBezTo>
                <a:cubicBezTo>
                  <a:pt x="2034463" y="511948"/>
                  <a:pt x="2046555" y="500599"/>
                  <a:pt x="2047404" y="478217"/>
                </a:cubicBezTo>
                <a:cubicBezTo>
                  <a:pt x="2034780" y="470262"/>
                  <a:pt x="2013884" y="470581"/>
                  <a:pt x="2006248" y="457639"/>
                </a:cubicBezTo>
                <a:cubicBezTo>
                  <a:pt x="2005610" y="439182"/>
                  <a:pt x="2024705" y="440456"/>
                  <a:pt x="2043266" y="441197"/>
                </a:cubicBezTo>
                <a:cubicBezTo>
                  <a:pt x="2052813" y="426029"/>
                  <a:pt x="2044646" y="393253"/>
                  <a:pt x="2047404" y="371296"/>
                </a:cubicBezTo>
                <a:cubicBezTo>
                  <a:pt x="2035523" y="370342"/>
                  <a:pt x="2015900" y="368431"/>
                  <a:pt x="2006248" y="354854"/>
                </a:cubicBezTo>
                <a:cubicBezTo>
                  <a:pt x="1993730" y="317623"/>
                  <a:pt x="2043905" y="305742"/>
                  <a:pt x="2055571" y="330140"/>
                </a:cubicBezTo>
                <a:cubicBezTo>
                  <a:pt x="2077634" y="326109"/>
                  <a:pt x="2069254" y="291635"/>
                  <a:pt x="2084422" y="280710"/>
                </a:cubicBezTo>
                <a:cubicBezTo>
                  <a:pt x="2085059" y="249842"/>
                  <a:pt x="2083044" y="221732"/>
                  <a:pt x="2072013" y="202532"/>
                </a:cubicBezTo>
                <a:cubicBezTo>
                  <a:pt x="2072013" y="183334"/>
                  <a:pt x="2072013" y="164134"/>
                  <a:pt x="2072013" y="144936"/>
                </a:cubicBezTo>
                <a:cubicBezTo>
                  <a:pt x="2080392" y="143768"/>
                  <a:pt x="2080073" y="133798"/>
                  <a:pt x="2088454" y="132524"/>
                </a:cubicBezTo>
                <a:cubicBezTo>
                  <a:pt x="2118684" y="139101"/>
                  <a:pt x="2109563" y="192561"/>
                  <a:pt x="2092591" y="206670"/>
                </a:cubicBezTo>
                <a:cubicBezTo>
                  <a:pt x="2092591" y="253342"/>
                  <a:pt x="2092591" y="299908"/>
                  <a:pt x="2092591" y="346581"/>
                </a:cubicBezTo>
                <a:cubicBezTo>
                  <a:pt x="2086544" y="361006"/>
                  <a:pt x="2079862" y="374902"/>
                  <a:pt x="2072013" y="387738"/>
                </a:cubicBezTo>
                <a:cubicBezTo>
                  <a:pt x="2072013" y="412452"/>
                  <a:pt x="2072013" y="437061"/>
                  <a:pt x="2072013" y="461776"/>
                </a:cubicBezTo>
                <a:cubicBezTo>
                  <a:pt x="2074769" y="472914"/>
                  <a:pt x="2063527" y="469731"/>
                  <a:pt x="2059603" y="474187"/>
                </a:cubicBezTo>
                <a:cubicBezTo>
                  <a:pt x="2081877" y="527329"/>
                  <a:pt x="2060662" y="605718"/>
                  <a:pt x="2088454" y="647086"/>
                </a:cubicBezTo>
                <a:cubicBezTo>
                  <a:pt x="2095136" y="645921"/>
                  <a:pt x="2095456" y="650905"/>
                  <a:pt x="2100759" y="651224"/>
                </a:cubicBezTo>
                <a:cubicBezTo>
                  <a:pt x="2127488" y="646768"/>
                  <a:pt x="2109880" y="622160"/>
                  <a:pt x="2113063" y="597656"/>
                </a:cubicBezTo>
                <a:cubicBezTo>
                  <a:pt x="2118579" y="592353"/>
                  <a:pt x="2128444" y="592246"/>
                  <a:pt x="2129611" y="601793"/>
                </a:cubicBezTo>
                <a:cubicBezTo>
                  <a:pt x="2139370" y="595111"/>
                  <a:pt x="2136082" y="575381"/>
                  <a:pt x="2158356" y="581215"/>
                </a:cubicBezTo>
                <a:cubicBezTo>
                  <a:pt x="2162175" y="557774"/>
                  <a:pt x="2136612" y="557454"/>
                  <a:pt x="2150083" y="535922"/>
                </a:cubicBezTo>
                <a:cubicBezTo>
                  <a:pt x="2169494" y="532952"/>
                  <a:pt x="2177132" y="541756"/>
                  <a:pt x="2187102" y="548332"/>
                </a:cubicBezTo>
                <a:cubicBezTo>
                  <a:pt x="2201316" y="543347"/>
                  <a:pt x="2200892" y="523617"/>
                  <a:pt x="2224122" y="527753"/>
                </a:cubicBezTo>
                <a:cubicBezTo>
                  <a:pt x="2222318" y="513646"/>
                  <a:pt x="2225818" y="504736"/>
                  <a:pt x="2228259" y="494765"/>
                </a:cubicBezTo>
                <a:cubicBezTo>
                  <a:pt x="2244912" y="489144"/>
                  <a:pt x="2241305" y="503675"/>
                  <a:pt x="2252974" y="502932"/>
                </a:cubicBezTo>
                <a:cubicBezTo>
                  <a:pt x="2257747" y="507812"/>
                  <a:pt x="2257641" y="517465"/>
                  <a:pt x="2257110" y="527649"/>
                </a:cubicBezTo>
                <a:cubicBezTo>
                  <a:pt x="2242792" y="524360"/>
                  <a:pt x="2241305" y="533694"/>
                  <a:pt x="2228259" y="531785"/>
                </a:cubicBezTo>
                <a:cubicBezTo>
                  <a:pt x="2238123" y="546529"/>
                  <a:pt x="2236213" y="558728"/>
                  <a:pt x="2224122" y="568805"/>
                </a:cubicBezTo>
                <a:cubicBezTo>
                  <a:pt x="2223803" y="584186"/>
                  <a:pt x="2241942" y="581215"/>
                  <a:pt x="2236532" y="601687"/>
                </a:cubicBezTo>
                <a:cubicBezTo>
                  <a:pt x="2226880" y="602960"/>
                  <a:pt x="2219560" y="609749"/>
                  <a:pt x="2211817" y="601687"/>
                </a:cubicBezTo>
                <a:cubicBezTo>
                  <a:pt x="2202164" y="607203"/>
                  <a:pt x="2200044" y="620039"/>
                  <a:pt x="2195376" y="630540"/>
                </a:cubicBezTo>
                <a:cubicBezTo>
                  <a:pt x="2187633" y="637965"/>
                  <a:pt x="2180314" y="645601"/>
                  <a:pt x="2182966" y="663421"/>
                </a:cubicBezTo>
                <a:cubicBezTo>
                  <a:pt x="2189543" y="677211"/>
                  <a:pt x="2196012" y="650481"/>
                  <a:pt x="2203544" y="663421"/>
                </a:cubicBezTo>
                <a:cubicBezTo>
                  <a:pt x="2207150" y="670742"/>
                  <a:pt x="2215000" y="673924"/>
                  <a:pt x="2211711" y="688138"/>
                </a:cubicBezTo>
                <a:cubicBezTo>
                  <a:pt x="2200999" y="693335"/>
                  <a:pt x="2199301" y="697154"/>
                  <a:pt x="2186996" y="692274"/>
                </a:cubicBezTo>
                <a:cubicBezTo>
                  <a:pt x="2181375" y="698850"/>
                  <a:pt x="2183496" y="713489"/>
                  <a:pt x="2174691" y="716989"/>
                </a:cubicBezTo>
                <a:cubicBezTo>
                  <a:pt x="2175858" y="725369"/>
                  <a:pt x="2185724" y="725158"/>
                  <a:pt x="2191133" y="729294"/>
                </a:cubicBezTo>
                <a:cubicBezTo>
                  <a:pt x="2189754" y="734703"/>
                  <a:pt x="2183920" y="735870"/>
                  <a:pt x="2182966" y="741704"/>
                </a:cubicBezTo>
                <a:cubicBezTo>
                  <a:pt x="2186678" y="750403"/>
                  <a:pt x="2195482" y="753903"/>
                  <a:pt x="2195376" y="766419"/>
                </a:cubicBezTo>
                <a:cubicBezTo>
                  <a:pt x="2209165" y="774481"/>
                  <a:pt x="2215636" y="789968"/>
                  <a:pt x="2228259" y="799302"/>
                </a:cubicBezTo>
                <a:cubicBezTo>
                  <a:pt x="2247140" y="789014"/>
                  <a:pt x="2273658" y="801954"/>
                  <a:pt x="2285857" y="811607"/>
                </a:cubicBezTo>
                <a:cubicBezTo>
                  <a:pt x="2293387" y="790392"/>
                  <a:pt x="2304314" y="772359"/>
                  <a:pt x="2302298" y="741704"/>
                </a:cubicBezTo>
                <a:cubicBezTo>
                  <a:pt x="2292645" y="729505"/>
                  <a:pt x="2276734" y="723354"/>
                  <a:pt x="2281720" y="696411"/>
                </a:cubicBezTo>
                <a:cubicBezTo>
                  <a:pt x="2297843" y="688880"/>
                  <a:pt x="2314152" y="686069"/>
                  <a:pt x="2330103" y="687064"/>
                </a:cubicBezTo>
                <a:lnTo>
                  <a:pt x="2343817" y="691063"/>
                </a:lnTo>
                <a:lnTo>
                  <a:pt x="2343817" y="1050334"/>
                </a:lnTo>
                <a:lnTo>
                  <a:pt x="2327544" y="1041680"/>
                </a:lnTo>
                <a:cubicBezTo>
                  <a:pt x="2323831" y="1046400"/>
                  <a:pt x="2326217" y="1051624"/>
                  <a:pt x="2330394" y="1056649"/>
                </a:cubicBezTo>
                <a:lnTo>
                  <a:pt x="2343817" y="1070255"/>
                </a:lnTo>
                <a:lnTo>
                  <a:pt x="2343817" y="1075623"/>
                </a:lnTo>
                <a:lnTo>
                  <a:pt x="2331627" y="1075836"/>
                </a:lnTo>
                <a:cubicBezTo>
                  <a:pt x="2320755" y="1076578"/>
                  <a:pt x="2311049" y="1077109"/>
                  <a:pt x="2302192" y="1075200"/>
                </a:cubicBezTo>
                <a:cubicBezTo>
                  <a:pt x="2302616" y="1058333"/>
                  <a:pt x="2287977" y="1056530"/>
                  <a:pt x="2277476" y="1050484"/>
                </a:cubicBezTo>
                <a:cubicBezTo>
                  <a:pt x="2276204" y="1027149"/>
                  <a:pt x="2264218" y="1014313"/>
                  <a:pt x="2244594" y="1009327"/>
                </a:cubicBezTo>
                <a:cubicBezTo>
                  <a:pt x="2243427" y="995963"/>
                  <a:pt x="2260505" y="1000630"/>
                  <a:pt x="2261036" y="988749"/>
                </a:cubicBezTo>
                <a:cubicBezTo>
                  <a:pt x="2270052" y="989386"/>
                  <a:pt x="2269839" y="999144"/>
                  <a:pt x="2269204" y="1009327"/>
                </a:cubicBezTo>
                <a:cubicBezTo>
                  <a:pt x="2280128" y="1005191"/>
                  <a:pt x="2292645" y="1002539"/>
                  <a:pt x="2293919" y="988749"/>
                </a:cubicBezTo>
                <a:cubicBezTo>
                  <a:pt x="2303466" y="990022"/>
                  <a:pt x="2309724" y="988112"/>
                  <a:pt x="2314391" y="984612"/>
                </a:cubicBezTo>
                <a:cubicBezTo>
                  <a:pt x="2316936" y="957352"/>
                  <a:pt x="2307283" y="942395"/>
                  <a:pt x="2310361" y="914604"/>
                </a:cubicBezTo>
                <a:cubicBezTo>
                  <a:pt x="2290629" y="915559"/>
                  <a:pt x="2294767" y="940167"/>
                  <a:pt x="2269204" y="935289"/>
                </a:cubicBezTo>
                <a:cubicBezTo>
                  <a:pt x="2269204" y="928394"/>
                  <a:pt x="2269204" y="921604"/>
                  <a:pt x="2269204" y="914604"/>
                </a:cubicBezTo>
                <a:cubicBezTo>
                  <a:pt x="2247989" y="917998"/>
                  <a:pt x="2236851" y="911316"/>
                  <a:pt x="2228048" y="902299"/>
                </a:cubicBezTo>
                <a:cubicBezTo>
                  <a:pt x="2223486" y="915559"/>
                  <a:pt x="2222106" y="932000"/>
                  <a:pt x="2211604" y="939319"/>
                </a:cubicBezTo>
                <a:cubicBezTo>
                  <a:pt x="2216167" y="952259"/>
                  <a:pt x="2212030" y="948653"/>
                  <a:pt x="2211604" y="964034"/>
                </a:cubicBezTo>
                <a:cubicBezTo>
                  <a:pt x="2201740" y="966473"/>
                  <a:pt x="2192830" y="969868"/>
                  <a:pt x="2178616" y="968171"/>
                </a:cubicBezTo>
                <a:cubicBezTo>
                  <a:pt x="2173738" y="996387"/>
                  <a:pt x="2192830" y="981960"/>
                  <a:pt x="2203331" y="988749"/>
                </a:cubicBezTo>
                <a:cubicBezTo>
                  <a:pt x="2204074" y="1007418"/>
                  <a:pt x="2191028" y="1012192"/>
                  <a:pt x="2174480" y="1013359"/>
                </a:cubicBezTo>
                <a:cubicBezTo>
                  <a:pt x="2165357" y="1016646"/>
                  <a:pt x="2164190" y="1027784"/>
                  <a:pt x="2158038" y="1034042"/>
                </a:cubicBezTo>
                <a:cubicBezTo>
                  <a:pt x="2130035" y="1032027"/>
                  <a:pt x="2106592" y="1034679"/>
                  <a:pt x="2092167" y="1046347"/>
                </a:cubicBezTo>
                <a:cubicBezTo>
                  <a:pt x="2092697" y="1058228"/>
                  <a:pt x="2089939" y="1073290"/>
                  <a:pt x="2096304" y="1079230"/>
                </a:cubicBezTo>
                <a:cubicBezTo>
                  <a:pt x="2108609" y="1079230"/>
                  <a:pt x="2101501" y="1059924"/>
                  <a:pt x="2108609" y="1054515"/>
                </a:cubicBezTo>
                <a:cubicBezTo>
                  <a:pt x="2118366" y="1061197"/>
                  <a:pt x="2132476" y="1063637"/>
                  <a:pt x="2145628" y="1066925"/>
                </a:cubicBezTo>
                <a:cubicBezTo>
                  <a:pt x="2150719" y="1085701"/>
                  <a:pt x="2134384" y="1083049"/>
                  <a:pt x="2137460" y="1099808"/>
                </a:cubicBezTo>
                <a:cubicBezTo>
                  <a:pt x="2138627" y="1116461"/>
                  <a:pt x="2150507" y="1122402"/>
                  <a:pt x="2145628" y="1144995"/>
                </a:cubicBezTo>
                <a:cubicBezTo>
                  <a:pt x="2144568" y="1159739"/>
                  <a:pt x="2158038" y="1160058"/>
                  <a:pt x="2158038" y="1173742"/>
                </a:cubicBezTo>
                <a:cubicBezTo>
                  <a:pt x="2147748" y="1178515"/>
                  <a:pt x="2144355" y="1190183"/>
                  <a:pt x="2129292" y="1190183"/>
                </a:cubicBezTo>
                <a:cubicBezTo>
                  <a:pt x="2134595" y="1198669"/>
                  <a:pt x="2146370" y="1213094"/>
                  <a:pt x="2137460" y="1223065"/>
                </a:cubicBezTo>
                <a:cubicBezTo>
                  <a:pt x="2141490" y="1235476"/>
                  <a:pt x="2154113" y="1239400"/>
                  <a:pt x="2158038" y="1251918"/>
                </a:cubicBezTo>
                <a:cubicBezTo>
                  <a:pt x="2113063" y="1253083"/>
                  <a:pt x="2122079" y="1329988"/>
                  <a:pt x="2133323" y="1362976"/>
                </a:cubicBezTo>
                <a:cubicBezTo>
                  <a:pt x="2144248" y="1362976"/>
                  <a:pt x="2155282" y="1362976"/>
                  <a:pt x="2166205" y="1362976"/>
                </a:cubicBezTo>
                <a:cubicBezTo>
                  <a:pt x="2171296" y="1370296"/>
                  <a:pt x="2169176" y="1384721"/>
                  <a:pt x="2178510" y="1387691"/>
                </a:cubicBezTo>
                <a:cubicBezTo>
                  <a:pt x="2170237" y="1412725"/>
                  <a:pt x="2170767" y="1456533"/>
                  <a:pt x="2203225" y="1453563"/>
                </a:cubicBezTo>
                <a:cubicBezTo>
                  <a:pt x="2196860" y="1465019"/>
                  <a:pt x="2190709" y="1476794"/>
                  <a:pt x="2182647" y="1486445"/>
                </a:cubicBezTo>
                <a:cubicBezTo>
                  <a:pt x="2182647" y="1498857"/>
                  <a:pt x="2182647" y="1511162"/>
                  <a:pt x="2182647" y="1523465"/>
                </a:cubicBezTo>
                <a:cubicBezTo>
                  <a:pt x="2191133" y="1535557"/>
                  <a:pt x="2196543" y="1550727"/>
                  <a:pt x="2211500" y="1556455"/>
                </a:cubicBezTo>
                <a:cubicBezTo>
                  <a:pt x="2212030" y="1593368"/>
                  <a:pt x="2260399" y="1602808"/>
                  <a:pt x="2240351" y="1646934"/>
                </a:cubicBezTo>
                <a:cubicBezTo>
                  <a:pt x="2227409" y="1651603"/>
                  <a:pt x="2231016" y="1647360"/>
                  <a:pt x="2215636" y="1646934"/>
                </a:cubicBezTo>
                <a:cubicBezTo>
                  <a:pt x="2212136" y="1627099"/>
                  <a:pt x="2195269" y="1620628"/>
                  <a:pt x="2199195" y="1593474"/>
                </a:cubicBezTo>
                <a:cubicBezTo>
                  <a:pt x="2189330" y="1578730"/>
                  <a:pt x="2186678" y="1556666"/>
                  <a:pt x="2170448" y="1548286"/>
                </a:cubicBezTo>
                <a:cubicBezTo>
                  <a:pt x="2172146" y="1530042"/>
                  <a:pt x="2166311" y="1519435"/>
                  <a:pt x="2158038" y="1511266"/>
                </a:cubicBezTo>
                <a:cubicBezTo>
                  <a:pt x="2158038" y="1502993"/>
                  <a:pt x="2158038" y="1494826"/>
                  <a:pt x="2158038" y="1486551"/>
                </a:cubicBezTo>
                <a:cubicBezTo>
                  <a:pt x="2154326" y="1472762"/>
                  <a:pt x="2150400" y="1484536"/>
                  <a:pt x="2137460" y="1482415"/>
                </a:cubicBezTo>
                <a:cubicBezTo>
                  <a:pt x="2133323" y="1470005"/>
                  <a:pt x="2146583" y="1475096"/>
                  <a:pt x="2153902" y="1474248"/>
                </a:cubicBezTo>
                <a:cubicBezTo>
                  <a:pt x="2149978" y="1456215"/>
                  <a:pt x="2146794" y="1437546"/>
                  <a:pt x="2145628" y="1416650"/>
                </a:cubicBezTo>
                <a:cubicBezTo>
                  <a:pt x="2131626" y="1413573"/>
                  <a:pt x="2140431" y="1433409"/>
                  <a:pt x="2125155" y="1429060"/>
                </a:cubicBezTo>
                <a:cubicBezTo>
                  <a:pt x="2112108" y="1433727"/>
                  <a:pt x="2115078" y="1422589"/>
                  <a:pt x="2108609" y="1420787"/>
                </a:cubicBezTo>
                <a:cubicBezTo>
                  <a:pt x="2101394" y="1424286"/>
                  <a:pt x="2114230" y="1442213"/>
                  <a:pt x="2116882" y="1449638"/>
                </a:cubicBezTo>
                <a:cubicBezTo>
                  <a:pt x="2120488" y="1501191"/>
                  <a:pt x="2116245" y="1544997"/>
                  <a:pt x="2075725" y="1552529"/>
                </a:cubicBezTo>
                <a:cubicBezTo>
                  <a:pt x="2067874" y="1550832"/>
                  <a:pt x="2058012" y="1551044"/>
                  <a:pt x="2059284" y="1540119"/>
                </a:cubicBezTo>
                <a:cubicBezTo>
                  <a:pt x="2036160" y="1545423"/>
                  <a:pt x="2041358" y="1522404"/>
                  <a:pt x="2018127" y="1527814"/>
                </a:cubicBezTo>
                <a:cubicBezTo>
                  <a:pt x="1998716" y="1508721"/>
                  <a:pt x="1984607" y="1484430"/>
                  <a:pt x="1968802" y="1461943"/>
                </a:cubicBezTo>
                <a:cubicBezTo>
                  <a:pt x="1945680" y="1467353"/>
                  <a:pt x="1950771" y="1444228"/>
                  <a:pt x="1927646" y="1449638"/>
                </a:cubicBezTo>
                <a:cubicBezTo>
                  <a:pt x="1931678" y="1425030"/>
                  <a:pt x="1913539" y="1422589"/>
                  <a:pt x="1915341" y="1400208"/>
                </a:cubicBezTo>
                <a:cubicBezTo>
                  <a:pt x="1908661" y="1401376"/>
                  <a:pt x="1908235" y="1396283"/>
                  <a:pt x="1902931" y="1396072"/>
                </a:cubicBezTo>
                <a:cubicBezTo>
                  <a:pt x="1891265" y="1395435"/>
                  <a:pt x="1894976" y="1409966"/>
                  <a:pt x="1878216" y="1404239"/>
                </a:cubicBezTo>
                <a:cubicBezTo>
                  <a:pt x="1873550" y="1409118"/>
                  <a:pt x="1873550" y="1418772"/>
                  <a:pt x="1874080" y="1428953"/>
                </a:cubicBezTo>
                <a:cubicBezTo>
                  <a:pt x="1865381" y="1430651"/>
                  <a:pt x="1863155" y="1426090"/>
                  <a:pt x="1857638" y="1424817"/>
                </a:cubicBezTo>
                <a:cubicBezTo>
                  <a:pt x="1851804" y="1432772"/>
                  <a:pt x="1844909" y="1439561"/>
                  <a:pt x="1837060" y="1445395"/>
                </a:cubicBezTo>
                <a:cubicBezTo>
                  <a:pt x="1822953" y="1436803"/>
                  <a:pt x="1786887" y="1463004"/>
                  <a:pt x="1771189" y="1441258"/>
                </a:cubicBezTo>
                <a:cubicBezTo>
                  <a:pt x="1754958" y="1451336"/>
                  <a:pt x="1747003" y="1444228"/>
                  <a:pt x="1725894" y="1449532"/>
                </a:cubicBezTo>
                <a:cubicBezTo>
                  <a:pt x="1713378" y="1456215"/>
                  <a:pt x="1708181" y="1470216"/>
                  <a:pt x="1693013" y="1474248"/>
                </a:cubicBezTo>
                <a:cubicBezTo>
                  <a:pt x="1681025" y="1485704"/>
                  <a:pt x="1679540" y="1507554"/>
                  <a:pt x="1655993" y="1507130"/>
                </a:cubicBezTo>
                <a:cubicBezTo>
                  <a:pt x="1652917" y="1519752"/>
                  <a:pt x="1667237" y="1514979"/>
                  <a:pt x="1664161" y="1527708"/>
                </a:cubicBezTo>
                <a:cubicBezTo>
                  <a:pt x="1640718" y="1527814"/>
                  <a:pt x="1639234" y="1524526"/>
                  <a:pt x="1618866" y="1527708"/>
                </a:cubicBezTo>
                <a:cubicBezTo>
                  <a:pt x="1612397" y="1534922"/>
                  <a:pt x="1599986" y="1536300"/>
                  <a:pt x="1598290" y="1548286"/>
                </a:cubicBezTo>
                <a:cubicBezTo>
                  <a:pt x="1566785" y="1545634"/>
                  <a:pt x="1558618" y="1566319"/>
                  <a:pt x="1540690" y="1577033"/>
                </a:cubicBezTo>
                <a:cubicBezTo>
                  <a:pt x="1545464" y="1581913"/>
                  <a:pt x="1545359" y="1591564"/>
                  <a:pt x="1544828" y="1601748"/>
                </a:cubicBezTo>
                <a:cubicBezTo>
                  <a:pt x="1492533" y="1604082"/>
                  <a:pt x="1524037" y="1683954"/>
                  <a:pt x="1499534" y="1704639"/>
                </a:cubicBezTo>
                <a:cubicBezTo>
                  <a:pt x="1474714" y="1701987"/>
                  <a:pt x="1481184" y="1668149"/>
                  <a:pt x="1458377" y="1663482"/>
                </a:cubicBezTo>
                <a:cubicBezTo>
                  <a:pt x="1448937" y="1667725"/>
                  <a:pt x="1433556" y="1666028"/>
                  <a:pt x="1425496" y="1671651"/>
                </a:cubicBezTo>
                <a:cubicBezTo>
                  <a:pt x="1412554" y="1673559"/>
                  <a:pt x="1414569" y="1660619"/>
                  <a:pt x="1404916" y="1659346"/>
                </a:cubicBezTo>
                <a:cubicBezTo>
                  <a:pt x="1396749" y="1659346"/>
                  <a:pt x="1388370" y="1659346"/>
                  <a:pt x="1380201" y="1659346"/>
                </a:cubicBezTo>
                <a:cubicBezTo>
                  <a:pt x="1364079" y="1645132"/>
                  <a:pt x="1342016" y="1637176"/>
                  <a:pt x="1322605" y="1626356"/>
                </a:cubicBezTo>
                <a:cubicBezTo>
                  <a:pt x="1308921" y="1629114"/>
                  <a:pt x="1300327" y="1636963"/>
                  <a:pt x="1302025" y="1655209"/>
                </a:cubicBezTo>
                <a:cubicBezTo>
                  <a:pt x="1283038" y="1659452"/>
                  <a:pt x="1279432" y="1679287"/>
                  <a:pt x="1269143" y="1692122"/>
                </a:cubicBezTo>
                <a:cubicBezTo>
                  <a:pt x="1256203" y="1694138"/>
                  <a:pt x="1258323" y="1681091"/>
                  <a:pt x="1248565" y="1679817"/>
                </a:cubicBezTo>
                <a:cubicBezTo>
                  <a:pt x="1244427" y="1663376"/>
                  <a:pt x="1260868" y="1667408"/>
                  <a:pt x="1256732" y="1651071"/>
                </a:cubicBezTo>
                <a:cubicBezTo>
                  <a:pt x="1255247" y="1637494"/>
                  <a:pt x="1247079" y="1630494"/>
                  <a:pt x="1240292" y="1622219"/>
                </a:cubicBezTo>
                <a:cubicBezTo>
                  <a:pt x="1241457" y="1613733"/>
                  <a:pt x="1258536" y="1621265"/>
                  <a:pt x="1256732" y="1609916"/>
                </a:cubicBezTo>
                <a:cubicBezTo>
                  <a:pt x="1252382" y="1581382"/>
                  <a:pt x="1222790" y="1577987"/>
                  <a:pt x="1223850" y="1544043"/>
                </a:cubicBezTo>
                <a:cubicBezTo>
                  <a:pt x="1222790" y="1535452"/>
                  <a:pt x="1205818" y="1542982"/>
                  <a:pt x="1203272" y="1535876"/>
                </a:cubicBezTo>
                <a:cubicBezTo>
                  <a:pt x="1201044" y="1521343"/>
                  <a:pt x="1206666" y="1514661"/>
                  <a:pt x="1215575" y="1511266"/>
                </a:cubicBezTo>
                <a:cubicBezTo>
                  <a:pt x="1211121" y="1488249"/>
                  <a:pt x="1192028" y="1479976"/>
                  <a:pt x="1190861" y="1453670"/>
                </a:cubicBezTo>
                <a:cubicBezTo>
                  <a:pt x="1189589" y="1437228"/>
                  <a:pt x="1209954" y="1442532"/>
                  <a:pt x="1211439" y="1429060"/>
                </a:cubicBezTo>
                <a:cubicBezTo>
                  <a:pt x="1215575" y="1416013"/>
                  <a:pt x="1208681" y="1411451"/>
                  <a:pt x="1203166" y="1404345"/>
                </a:cubicBezTo>
                <a:cubicBezTo>
                  <a:pt x="1202422" y="1403391"/>
                  <a:pt x="1199877" y="1396602"/>
                  <a:pt x="1199029" y="1396177"/>
                </a:cubicBezTo>
                <a:cubicBezTo>
                  <a:pt x="1185876" y="1389601"/>
                  <a:pt x="1157660" y="1396177"/>
                  <a:pt x="1153841" y="1408588"/>
                </a:cubicBezTo>
                <a:cubicBezTo>
                  <a:pt x="1153204" y="1420150"/>
                  <a:pt x="1165403" y="1418876"/>
                  <a:pt x="1170282" y="1425030"/>
                </a:cubicBezTo>
                <a:cubicBezTo>
                  <a:pt x="1166994" y="1439350"/>
                  <a:pt x="1174843" y="1442426"/>
                  <a:pt x="1178556" y="1449744"/>
                </a:cubicBezTo>
                <a:cubicBezTo>
                  <a:pt x="1181101" y="1479657"/>
                  <a:pt x="1169222" y="1495250"/>
                  <a:pt x="1166251" y="1519648"/>
                </a:cubicBezTo>
                <a:cubicBezTo>
                  <a:pt x="1169646" y="1539483"/>
                  <a:pt x="1183648" y="1548923"/>
                  <a:pt x="1178556" y="1577244"/>
                </a:cubicBezTo>
                <a:cubicBezTo>
                  <a:pt x="1171132" y="1584882"/>
                  <a:pt x="1171450" y="1574805"/>
                  <a:pt x="1163070" y="1572577"/>
                </a:cubicBezTo>
                <a:cubicBezTo>
                  <a:pt x="1167948" y="1583928"/>
                  <a:pt x="1174843" y="1587003"/>
                  <a:pt x="1167207" y="1601324"/>
                </a:cubicBezTo>
                <a:cubicBezTo>
                  <a:pt x="1159888" y="1597611"/>
                  <a:pt x="1159675" y="1586897"/>
                  <a:pt x="1154795" y="1580745"/>
                </a:cubicBezTo>
                <a:cubicBezTo>
                  <a:pt x="1134747" y="1580002"/>
                  <a:pt x="1115443" y="1579791"/>
                  <a:pt x="1105366" y="1588912"/>
                </a:cubicBezTo>
                <a:cubicBezTo>
                  <a:pt x="1092213" y="1588382"/>
                  <a:pt x="1087226" y="1579578"/>
                  <a:pt x="1072376" y="1580745"/>
                </a:cubicBezTo>
                <a:cubicBezTo>
                  <a:pt x="1071954" y="1568971"/>
                  <a:pt x="1074605" y="1553803"/>
                  <a:pt x="1068239" y="1547862"/>
                </a:cubicBezTo>
                <a:cubicBezTo>
                  <a:pt x="1053071" y="1551894"/>
                  <a:pt x="1047024" y="1565047"/>
                  <a:pt x="1039388" y="1576609"/>
                </a:cubicBezTo>
                <a:cubicBezTo>
                  <a:pt x="1037373" y="1589549"/>
                  <a:pt x="1045222" y="1592625"/>
                  <a:pt x="1047661" y="1601324"/>
                </a:cubicBezTo>
                <a:cubicBezTo>
                  <a:pt x="1043418" y="1623387"/>
                  <a:pt x="1050208" y="1631025"/>
                  <a:pt x="1039388" y="1646617"/>
                </a:cubicBezTo>
                <a:cubicBezTo>
                  <a:pt x="1032280" y="1673135"/>
                  <a:pt x="1054451" y="1685015"/>
                  <a:pt x="1039388" y="1696046"/>
                </a:cubicBezTo>
                <a:cubicBezTo>
                  <a:pt x="1045222" y="1703048"/>
                  <a:pt x="1043950" y="1715459"/>
                  <a:pt x="1047661" y="1724899"/>
                </a:cubicBezTo>
                <a:cubicBezTo>
                  <a:pt x="1050313" y="1731475"/>
                  <a:pt x="1051480" y="1740704"/>
                  <a:pt x="1059966" y="1741341"/>
                </a:cubicBezTo>
                <a:cubicBezTo>
                  <a:pt x="1056360" y="1748660"/>
                  <a:pt x="1048511" y="1751736"/>
                  <a:pt x="1051799" y="1766056"/>
                </a:cubicBezTo>
                <a:cubicBezTo>
                  <a:pt x="1055299" y="1757250"/>
                  <a:pt x="1066861" y="1756509"/>
                  <a:pt x="1080544" y="1757887"/>
                </a:cubicBezTo>
                <a:cubicBezTo>
                  <a:pt x="1085848" y="1778148"/>
                  <a:pt x="1070256" y="1777618"/>
                  <a:pt x="1059966" y="1782602"/>
                </a:cubicBezTo>
                <a:cubicBezTo>
                  <a:pt x="1066543" y="1789391"/>
                  <a:pt x="1068559" y="1795331"/>
                  <a:pt x="1072376" y="1803180"/>
                </a:cubicBezTo>
                <a:cubicBezTo>
                  <a:pt x="1075666" y="1809970"/>
                  <a:pt x="1077573" y="1821319"/>
                  <a:pt x="1080544" y="1827897"/>
                </a:cubicBezTo>
                <a:cubicBezTo>
                  <a:pt x="1084151" y="1835533"/>
                  <a:pt x="1096880" y="1841791"/>
                  <a:pt x="1092849" y="1852612"/>
                </a:cubicBezTo>
                <a:cubicBezTo>
                  <a:pt x="1095819" y="1856431"/>
                  <a:pt x="1100379" y="1858870"/>
                  <a:pt x="1105259" y="1860885"/>
                </a:cubicBezTo>
                <a:cubicBezTo>
                  <a:pt x="1101229" y="1876053"/>
                  <a:pt x="1090410" y="1884539"/>
                  <a:pt x="1092849" y="1906178"/>
                </a:cubicBezTo>
                <a:cubicBezTo>
                  <a:pt x="1098366" y="1914346"/>
                  <a:pt x="1111200" y="1915301"/>
                  <a:pt x="1121701" y="1918589"/>
                </a:cubicBezTo>
                <a:cubicBezTo>
                  <a:pt x="1122762" y="1929408"/>
                  <a:pt x="1132839" y="1935561"/>
                  <a:pt x="1134112" y="1947334"/>
                </a:cubicBezTo>
                <a:cubicBezTo>
                  <a:pt x="1135702" y="1962397"/>
                  <a:pt x="1127641" y="1973111"/>
                  <a:pt x="1125944" y="1988491"/>
                </a:cubicBezTo>
                <a:cubicBezTo>
                  <a:pt x="1100062" y="1988703"/>
                  <a:pt x="1103563" y="1970460"/>
                  <a:pt x="1076514" y="1980217"/>
                </a:cubicBezTo>
                <a:cubicBezTo>
                  <a:pt x="1072271" y="2000689"/>
                  <a:pt x="1052754" y="2005887"/>
                  <a:pt x="1043524" y="2021374"/>
                </a:cubicBezTo>
                <a:cubicBezTo>
                  <a:pt x="1035251" y="2021374"/>
                  <a:pt x="1027083" y="2021374"/>
                  <a:pt x="1018810" y="2021374"/>
                </a:cubicBezTo>
                <a:cubicBezTo>
                  <a:pt x="1020507" y="2011403"/>
                  <a:pt x="1011278" y="2012464"/>
                  <a:pt x="1014673" y="2000796"/>
                </a:cubicBezTo>
                <a:cubicBezTo>
                  <a:pt x="1013612" y="1985945"/>
                  <a:pt x="1030904" y="1989551"/>
                  <a:pt x="1031113" y="1976081"/>
                </a:cubicBezTo>
                <a:cubicBezTo>
                  <a:pt x="1014567" y="1966640"/>
                  <a:pt x="995367" y="1959746"/>
                  <a:pt x="981685" y="1947334"/>
                </a:cubicBezTo>
                <a:cubicBezTo>
                  <a:pt x="969061" y="1944258"/>
                  <a:pt x="973836" y="1958578"/>
                  <a:pt x="961105" y="1955503"/>
                </a:cubicBezTo>
                <a:cubicBezTo>
                  <a:pt x="945937" y="1952851"/>
                  <a:pt x="940633" y="1940335"/>
                  <a:pt x="932254" y="1930788"/>
                </a:cubicBezTo>
                <a:cubicBezTo>
                  <a:pt x="907326" y="1926969"/>
                  <a:pt x="892158" y="1913392"/>
                  <a:pt x="866383" y="1910210"/>
                </a:cubicBezTo>
                <a:cubicBezTo>
                  <a:pt x="863413" y="1897587"/>
                  <a:pt x="873489" y="1898117"/>
                  <a:pt x="870519" y="1885493"/>
                </a:cubicBezTo>
                <a:cubicBezTo>
                  <a:pt x="862775" y="1877326"/>
                  <a:pt x="856093" y="1878494"/>
                  <a:pt x="845804" y="1881357"/>
                </a:cubicBezTo>
                <a:cubicBezTo>
                  <a:pt x="832863" y="1883267"/>
                  <a:pt x="834984" y="1870219"/>
                  <a:pt x="825226" y="1868947"/>
                </a:cubicBezTo>
                <a:cubicBezTo>
                  <a:pt x="800616" y="1868947"/>
                  <a:pt x="775901" y="1868947"/>
                  <a:pt x="751187" y="1868947"/>
                </a:cubicBezTo>
                <a:cubicBezTo>
                  <a:pt x="734427" y="1867886"/>
                  <a:pt x="730928" y="1853566"/>
                  <a:pt x="710030" y="1856642"/>
                </a:cubicBezTo>
                <a:cubicBezTo>
                  <a:pt x="707589" y="1848049"/>
                  <a:pt x="701331" y="1843278"/>
                  <a:pt x="697725" y="1835957"/>
                </a:cubicBezTo>
                <a:cubicBezTo>
                  <a:pt x="677147" y="1835957"/>
                  <a:pt x="656569" y="1835957"/>
                  <a:pt x="635990" y="1835957"/>
                </a:cubicBezTo>
                <a:cubicBezTo>
                  <a:pt x="637158" y="1822487"/>
                  <a:pt x="620079" y="1827260"/>
                  <a:pt x="619551" y="1815485"/>
                </a:cubicBezTo>
                <a:cubicBezTo>
                  <a:pt x="609897" y="1812727"/>
                  <a:pt x="608517" y="1801802"/>
                  <a:pt x="598971" y="1798937"/>
                </a:cubicBezTo>
                <a:cubicBezTo>
                  <a:pt x="603639" y="1775177"/>
                  <a:pt x="590486" y="1769025"/>
                  <a:pt x="586561" y="1753751"/>
                </a:cubicBezTo>
                <a:cubicBezTo>
                  <a:pt x="582953" y="1737839"/>
                  <a:pt x="596638" y="1739113"/>
                  <a:pt x="598971" y="1729036"/>
                </a:cubicBezTo>
                <a:cubicBezTo>
                  <a:pt x="603320" y="1714079"/>
                  <a:pt x="589637" y="1681302"/>
                  <a:pt x="607245" y="1679605"/>
                </a:cubicBezTo>
                <a:cubicBezTo>
                  <a:pt x="607457" y="1672499"/>
                  <a:pt x="604168" y="1668892"/>
                  <a:pt x="598971" y="1667195"/>
                </a:cubicBezTo>
                <a:cubicBezTo>
                  <a:pt x="600138" y="1658815"/>
                  <a:pt x="610002" y="1659026"/>
                  <a:pt x="615519" y="1654890"/>
                </a:cubicBezTo>
                <a:cubicBezTo>
                  <a:pt x="612017" y="1650116"/>
                  <a:pt x="610109" y="1643858"/>
                  <a:pt x="611382" y="1634312"/>
                </a:cubicBezTo>
                <a:cubicBezTo>
                  <a:pt x="624005" y="1634100"/>
                  <a:pt x="627504" y="1642904"/>
                  <a:pt x="636097" y="1646617"/>
                </a:cubicBezTo>
                <a:cubicBezTo>
                  <a:pt x="648189" y="1638131"/>
                  <a:pt x="657842" y="1627206"/>
                  <a:pt x="668978" y="1617872"/>
                </a:cubicBezTo>
                <a:cubicBezTo>
                  <a:pt x="676086" y="1616385"/>
                  <a:pt x="676829" y="1621052"/>
                  <a:pt x="677253" y="1626038"/>
                </a:cubicBezTo>
                <a:cubicBezTo>
                  <a:pt x="685739" y="1624871"/>
                  <a:pt x="685526" y="1615007"/>
                  <a:pt x="689558" y="1609597"/>
                </a:cubicBezTo>
                <a:cubicBezTo>
                  <a:pt x="696771" y="1613309"/>
                  <a:pt x="698575" y="1622432"/>
                  <a:pt x="697832" y="1634312"/>
                </a:cubicBezTo>
                <a:cubicBezTo>
                  <a:pt x="717879" y="1645025"/>
                  <a:pt x="717136" y="1621795"/>
                  <a:pt x="730715" y="1630175"/>
                </a:cubicBezTo>
                <a:cubicBezTo>
                  <a:pt x="729441" y="1654679"/>
                  <a:pt x="748852" y="1658709"/>
                  <a:pt x="751291" y="1679500"/>
                </a:cubicBezTo>
                <a:cubicBezTo>
                  <a:pt x="762324" y="1679500"/>
                  <a:pt x="773249" y="1679500"/>
                  <a:pt x="784176" y="1679500"/>
                </a:cubicBezTo>
                <a:cubicBezTo>
                  <a:pt x="818119" y="1683743"/>
                  <a:pt x="813769" y="1739643"/>
                  <a:pt x="850047" y="1728929"/>
                </a:cubicBezTo>
                <a:cubicBezTo>
                  <a:pt x="847076" y="1745582"/>
                  <a:pt x="837212" y="1761706"/>
                  <a:pt x="845911" y="1778359"/>
                </a:cubicBezTo>
                <a:cubicBezTo>
                  <a:pt x="838379" y="1785891"/>
                  <a:pt x="826922" y="1789497"/>
                  <a:pt x="829468" y="1807106"/>
                </a:cubicBezTo>
                <a:cubicBezTo>
                  <a:pt x="811967" y="1811560"/>
                  <a:pt x="802314" y="1823865"/>
                  <a:pt x="784176" y="1827684"/>
                </a:cubicBezTo>
                <a:cubicBezTo>
                  <a:pt x="783114" y="1842428"/>
                  <a:pt x="796586" y="1842746"/>
                  <a:pt x="796586" y="1856535"/>
                </a:cubicBezTo>
                <a:cubicBezTo>
                  <a:pt x="818755" y="1852612"/>
                  <a:pt x="857366" y="1865234"/>
                  <a:pt x="866489" y="1848262"/>
                </a:cubicBezTo>
                <a:cubicBezTo>
                  <a:pt x="870837" y="1857702"/>
                  <a:pt x="882505" y="1859718"/>
                  <a:pt x="887067" y="1868840"/>
                </a:cubicBezTo>
                <a:cubicBezTo>
                  <a:pt x="900644" y="1856324"/>
                  <a:pt x="919101" y="1848793"/>
                  <a:pt x="936497" y="1839989"/>
                </a:cubicBezTo>
                <a:cubicBezTo>
                  <a:pt x="939362" y="1808590"/>
                  <a:pt x="961848" y="1796817"/>
                  <a:pt x="961212" y="1761813"/>
                </a:cubicBezTo>
                <a:cubicBezTo>
                  <a:pt x="974577" y="1755979"/>
                  <a:pt x="970441" y="1732749"/>
                  <a:pt x="981790" y="1724793"/>
                </a:cubicBezTo>
                <a:cubicBezTo>
                  <a:pt x="985185" y="1699441"/>
                  <a:pt x="978501" y="1684167"/>
                  <a:pt x="973623" y="1667195"/>
                </a:cubicBezTo>
                <a:cubicBezTo>
                  <a:pt x="982639" y="1655420"/>
                  <a:pt x="992609" y="1597292"/>
                  <a:pt x="977653" y="1580745"/>
                </a:cubicBezTo>
                <a:cubicBezTo>
                  <a:pt x="944876" y="1584776"/>
                  <a:pt x="932680" y="1568228"/>
                  <a:pt x="920055" y="1551999"/>
                </a:cubicBezTo>
                <a:cubicBezTo>
                  <a:pt x="899583" y="1555287"/>
                  <a:pt x="895764" y="1554333"/>
                  <a:pt x="883035" y="1543726"/>
                </a:cubicBezTo>
                <a:cubicBezTo>
                  <a:pt x="881125" y="1530784"/>
                  <a:pt x="888126" y="1526966"/>
                  <a:pt x="895340" y="1523147"/>
                </a:cubicBezTo>
                <a:cubicBezTo>
                  <a:pt x="877838" y="1515935"/>
                  <a:pt x="883672" y="1485384"/>
                  <a:pt x="883035" y="1461413"/>
                </a:cubicBezTo>
                <a:cubicBezTo>
                  <a:pt x="865959" y="1456639"/>
                  <a:pt x="867018" y="1470110"/>
                  <a:pt x="854184" y="1469686"/>
                </a:cubicBezTo>
                <a:cubicBezTo>
                  <a:pt x="851851" y="1453563"/>
                  <a:pt x="857790" y="1445819"/>
                  <a:pt x="862459" y="1436803"/>
                </a:cubicBezTo>
                <a:cubicBezTo>
                  <a:pt x="854926" y="1425030"/>
                  <a:pt x="837636" y="1423226"/>
                  <a:pt x="833711" y="1408058"/>
                </a:cubicBezTo>
                <a:cubicBezTo>
                  <a:pt x="825437" y="1408058"/>
                  <a:pt x="817271" y="1408058"/>
                  <a:pt x="808997" y="1408058"/>
                </a:cubicBezTo>
                <a:cubicBezTo>
                  <a:pt x="808891" y="1404027"/>
                  <a:pt x="804011" y="1404875"/>
                  <a:pt x="800829" y="1403921"/>
                </a:cubicBezTo>
                <a:cubicBezTo>
                  <a:pt x="800616" y="1390449"/>
                  <a:pt x="783220" y="1394055"/>
                  <a:pt x="784387" y="1379206"/>
                </a:cubicBezTo>
                <a:cubicBezTo>
                  <a:pt x="766991" y="1384297"/>
                  <a:pt x="763492" y="1379417"/>
                  <a:pt x="751504" y="1371038"/>
                </a:cubicBezTo>
                <a:cubicBezTo>
                  <a:pt x="751398" y="1358522"/>
                  <a:pt x="760203" y="1355020"/>
                  <a:pt x="763916" y="1346323"/>
                </a:cubicBezTo>
                <a:cubicBezTo>
                  <a:pt x="745565" y="1341337"/>
                  <a:pt x="734002" y="1329564"/>
                  <a:pt x="731032" y="1309303"/>
                </a:cubicBezTo>
                <a:cubicBezTo>
                  <a:pt x="737184" y="1292118"/>
                  <a:pt x="748852" y="1280557"/>
                  <a:pt x="763916" y="1272283"/>
                </a:cubicBezTo>
                <a:cubicBezTo>
                  <a:pt x="763916" y="1258600"/>
                  <a:pt x="750550" y="1258282"/>
                  <a:pt x="751504" y="1243538"/>
                </a:cubicBezTo>
                <a:cubicBezTo>
                  <a:pt x="766780" y="1247886"/>
                  <a:pt x="759566" y="1229642"/>
                  <a:pt x="767946" y="1227097"/>
                </a:cubicBezTo>
                <a:cubicBezTo>
                  <a:pt x="750019" y="1212140"/>
                  <a:pt x="730289" y="1198880"/>
                  <a:pt x="722653" y="1173635"/>
                </a:cubicBezTo>
                <a:cubicBezTo>
                  <a:pt x="730928" y="1161330"/>
                  <a:pt x="738034" y="1147966"/>
                  <a:pt x="751398" y="1140752"/>
                </a:cubicBezTo>
                <a:cubicBezTo>
                  <a:pt x="750443" y="1128023"/>
                  <a:pt x="739942" y="1124736"/>
                  <a:pt x="734958" y="1116037"/>
                </a:cubicBezTo>
                <a:cubicBezTo>
                  <a:pt x="727850" y="1121341"/>
                  <a:pt x="729760" y="1135661"/>
                  <a:pt x="718516" y="1136722"/>
                </a:cubicBezTo>
                <a:cubicBezTo>
                  <a:pt x="708226" y="1137252"/>
                  <a:pt x="705787" y="1130251"/>
                  <a:pt x="697938" y="1128449"/>
                </a:cubicBezTo>
                <a:cubicBezTo>
                  <a:pt x="697088" y="1116674"/>
                  <a:pt x="697408" y="1105960"/>
                  <a:pt x="710241" y="1107870"/>
                </a:cubicBezTo>
                <a:cubicBezTo>
                  <a:pt x="703029" y="1094505"/>
                  <a:pt x="689665" y="1087292"/>
                  <a:pt x="677360" y="1079017"/>
                </a:cubicBezTo>
                <a:cubicBezTo>
                  <a:pt x="677147" y="1058652"/>
                  <a:pt x="680648" y="1034679"/>
                  <a:pt x="664950" y="1029694"/>
                </a:cubicBezTo>
                <a:cubicBezTo>
                  <a:pt x="665372" y="1019193"/>
                  <a:pt x="680223" y="1023117"/>
                  <a:pt x="685526" y="1017283"/>
                </a:cubicBezTo>
                <a:cubicBezTo>
                  <a:pt x="681177" y="989703"/>
                  <a:pt x="708439" y="993629"/>
                  <a:pt x="710241" y="972096"/>
                </a:cubicBezTo>
                <a:cubicBezTo>
                  <a:pt x="727426" y="970081"/>
                  <a:pt x="739201" y="962549"/>
                  <a:pt x="751398" y="955654"/>
                </a:cubicBezTo>
                <a:cubicBezTo>
                  <a:pt x="762324" y="955654"/>
                  <a:pt x="774947" y="954063"/>
                  <a:pt x="780251" y="959791"/>
                </a:cubicBezTo>
                <a:cubicBezTo>
                  <a:pt x="785766" y="957033"/>
                  <a:pt x="787889" y="950987"/>
                  <a:pt x="788418" y="943349"/>
                </a:cubicBezTo>
                <a:cubicBezTo>
                  <a:pt x="798707" y="943773"/>
                  <a:pt x="801148" y="950987"/>
                  <a:pt x="808997" y="943349"/>
                </a:cubicBezTo>
                <a:cubicBezTo>
                  <a:pt x="807830" y="934863"/>
                  <a:pt x="797964" y="935183"/>
                  <a:pt x="792554" y="931046"/>
                </a:cubicBezTo>
                <a:cubicBezTo>
                  <a:pt x="801570" y="923514"/>
                  <a:pt x="791813" y="897420"/>
                  <a:pt x="800829" y="889783"/>
                </a:cubicBezTo>
                <a:cubicBezTo>
                  <a:pt x="811117" y="901451"/>
                  <a:pt x="815360" y="919271"/>
                  <a:pt x="821407" y="935076"/>
                </a:cubicBezTo>
                <a:cubicBezTo>
                  <a:pt x="830530" y="931894"/>
                  <a:pt x="843683" y="932637"/>
                  <a:pt x="846016" y="922665"/>
                </a:cubicBezTo>
                <a:cubicBezTo>
                  <a:pt x="844531" y="909088"/>
                  <a:pt x="833711" y="904845"/>
                  <a:pt x="825437" y="898056"/>
                </a:cubicBezTo>
                <a:cubicBezTo>
                  <a:pt x="825861" y="887766"/>
                  <a:pt x="833182" y="885327"/>
                  <a:pt x="825437" y="877478"/>
                </a:cubicBezTo>
                <a:cubicBezTo>
                  <a:pt x="814406" y="874614"/>
                  <a:pt x="817482" y="885964"/>
                  <a:pt x="813134" y="889783"/>
                </a:cubicBezTo>
                <a:cubicBezTo>
                  <a:pt x="800723" y="884797"/>
                  <a:pt x="816103" y="874083"/>
                  <a:pt x="817271" y="869205"/>
                </a:cubicBezTo>
                <a:cubicBezTo>
                  <a:pt x="835514" y="864749"/>
                  <a:pt x="837636" y="876205"/>
                  <a:pt x="850154" y="877478"/>
                </a:cubicBezTo>
                <a:cubicBezTo>
                  <a:pt x="853971" y="861356"/>
                  <a:pt x="835834" y="867084"/>
                  <a:pt x="841985" y="848627"/>
                </a:cubicBezTo>
                <a:cubicBezTo>
                  <a:pt x="854290" y="844490"/>
                  <a:pt x="849200" y="857854"/>
                  <a:pt x="850154" y="865068"/>
                </a:cubicBezTo>
                <a:cubicBezTo>
                  <a:pt x="868928" y="870159"/>
                  <a:pt x="866276" y="853824"/>
                  <a:pt x="883035" y="856900"/>
                </a:cubicBezTo>
                <a:cubicBezTo>
                  <a:pt x="903402" y="861143"/>
                  <a:pt x="904674" y="884586"/>
                  <a:pt x="936497" y="877478"/>
                </a:cubicBezTo>
                <a:cubicBezTo>
                  <a:pt x="945407" y="878115"/>
                  <a:pt x="938299" y="862841"/>
                  <a:pt x="940633" y="856900"/>
                </a:cubicBezTo>
                <a:cubicBezTo>
                  <a:pt x="960470" y="853400"/>
                  <a:pt x="969698" y="860719"/>
                  <a:pt x="981790" y="865068"/>
                </a:cubicBezTo>
                <a:cubicBezTo>
                  <a:pt x="994732" y="866977"/>
                  <a:pt x="992715" y="854035"/>
                  <a:pt x="1002368" y="852763"/>
                </a:cubicBezTo>
                <a:cubicBezTo>
                  <a:pt x="1000142" y="846716"/>
                  <a:pt x="1007141" y="831442"/>
                  <a:pt x="998338" y="832079"/>
                </a:cubicBezTo>
                <a:cubicBezTo>
                  <a:pt x="1001944" y="824760"/>
                  <a:pt x="1009793" y="821684"/>
                  <a:pt x="1006505" y="807364"/>
                </a:cubicBezTo>
                <a:cubicBezTo>
                  <a:pt x="1005339" y="797711"/>
                  <a:pt x="988261" y="804819"/>
                  <a:pt x="990063" y="811501"/>
                </a:cubicBezTo>
                <a:cubicBezTo>
                  <a:pt x="980729" y="808531"/>
                  <a:pt x="977760" y="799091"/>
                  <a:pt x="973623" y="791029"/>
                </a:cubicBezTo>
                <a:cubicBezTo>
                  <a:pt x="966728" y="791029"/>
                  <a:pt x="959833" y="791029"/>
                  <a:pt x="953043" y="791029"/>
                </a:cubicBezTo>
                <a:cubicBezTo>
                  <a:pt x="946680" y="768540"/>
                  <a:pt x="912419" y="773950"/>
                  <a:pt x="916025" y="741597"/>
                </a:cubicBezTo>
                <a:cubicBezTo>
                  <a:pt x="929496" y="730355"/>
                  <a:pt x="970015" y="746266"/>
                  <a:pt x="977760" y="729188"/>
                </a:cubicBezTo>
                <a:cubicBezTo>
                  <a:pt x="985079" y="730142"/>
                  <a:pt x="987200" y="736294"/>
                  <a:pt x="986033" y="745629"/>
                </a:cubicBezTo>
                <a:cubicBezTo>
                  <a:pt x="1000458" y="742553"/>
                  <a:pt x="1017112" y="758039"/>
                  <a:pt x="1027189" y="745629"/>
                </a:cubicBezTo>
                <a:cubicBezTo>
                  <a:pt x="1028674" y="733113"/>
                  <a:pt x="1013824" y="737037"/>
                  <a:pt x="1006611" y="733324"/>
                </a:cubicBezTo>
                <a:cubicBezTo>
                  <a:pt x="1012234" y="723778"/>
                  <a:pt x="1023159" y="719641"/>
                  <a:pt x="1018916" y="700336"/>
                </a:cubicBezTo>
                <a:cubicBezTo>
                  <a:pt x="1023690" y="686971"/>
                  <a:pt x="1023583" y="711368"/>
                  <a:pt x="1023053" y="716883"/>
                </a:cubicBezTo>
                <a:cubicBezTo>
                  <a:pt x="1034403" y="727384"/>
                  <a:pt x="1034191" y="749660"/>
                  <a:pt x="1039494" y="766208"/>
                </a:cubicBezTo>
                <a:cubicBezTo>
                  <a:pt x="1064527" y="762071"/>
                  <a:pt x="1087758" y="759737"/>
                  <a:pt x="1105366" y="778617"/>
                </a:cubicBezTo>
                <a:cubicBezTo>
                  <a:pt x="1126581" y="784982"/>
                  <a:pt x="1137825" y="767799"/>
                  <a:pt x="1146522" y="774481"/>
                </a:cubicBezTo>
                <a:cubicBezTo>
                  <a:pt x="1153310" y="790074"/>
                  <a:pt x="1147372" y="814683"/>
                  <a:pt x="1150659" y="823806"/>
                </a:cubicBezTo>
                <a:cubicBezTo>
                  <a:pt x="1167313" y="826775"/>
                  <a:pt x="1174206" y="819880"/>
                  <a:pt x="1171238" y="803227"/>
                </a:cubicBezTo>
                <a:cubicBezTo>
                  <a:pt x="1186830" y="806514"/>
                  <a:pt x="1176436" y="783815"/>
                  <a:pt x="1179510" y="774481"/>
                </a:cubicBezTo>
                <a:cubicBezTo>
                  <a:pt x="1161160" y="766632"/>
                  <a:pt x="1141431" y="760373"/>
                  <a:pt x="1146522" y="729188"/>
                </a:cubicBezTo>
                <a:cubicBezTo>
                  <a:pt x="1161479" y="718580"/>
                  <a:pt x="1189376" y="722293"/>
                  <a:pt x="1199983" y="737461"/>
                </a:cubicBezTo>
                <a:cubicBezTo>
                  <a:pt x="1210059" y="727809"/>
                  <a:pt x="1195421" y="728233"/>
                  <a:pt x="1191815" y="721019"/>
                </a:cubicBezTo>
                <a:cubicBezTo>
                  <a:pt x="1190117" y="704154"/>
                  <a:pt x="1205287" y="704367"/>
                  <a:pt x="1199983" y="684001"/>
                </a:cubicBezTo>
                <a:cubicBezTo>
                  <a:pt x="1214197" y="679015"/>
                  <a:pt x="1224061" y="669681"/>
                  <a:pt x="1237003" y="663421"/>
                </a:cubicBezTo>
                <a:cubicBezTo>
                  <a:pt x="1235623" y="634039"/>
                  <a:pt x="1243050" y="611977"/>
                  <a:pt x="1261612" y="593520"/>
                </a:cubicBezTo>
                <a:cubicBezTo>
                  <a:pt x="1290782" y="608264"/>
                  <a:pt x="1335438" y="607521"/>
                  <a:pt x="1327483" y="659391"/>
                </a:cubicBezTo>
                <a:cubicBezTo>
                  <a:pt x="1344561" y="664058"/>
                  <a:pt x="1343501" y="650694"/>
                  <a:pt x="1356336" y="651224"/>
                </a:cubicBezTo>
                <a:cubicBezTo>
                  <a:pt x="1356336" y="658013"/>
                  <a:pt x="1356336" y="664908"/>
                  <a:pt x="1356336" y="671802"/>
                </a:cubicBezTo>
                <a:cubicBezTo>
                  <a:pt x="1369382" y="686123"/>
                  <a:pt x="1372352" y="710625"/>
                  <a:pt x="1389218" y="721126"/>
                </a:cubicBezTo>
                <a:cubicBezTo>
                  <a:pt x="1392825" y="734279"/>
                  <a:pt x="1382747" y="733855"/>
                  <a:pt x="1381049" y="741704"/>
                </a:cubicBezTo>
                <a:cubicBezTo>
                  <a:pt x="1394840" y="753903"/>
                  <a:pt x="1416903" y="739371"/>
                  <a:pt x="1422207" y="729294"/>
                </a:cubicBezTo>
                <a:cubicBezTo>
                  <a:pt x="1426661" y="707125"/>
                  <a:pt x="1409902" y="705958"/>
                  <a:pt x="1397492" y="700547"/>
                </a:cubicBezTo>
                <a:cubicBezTo>
                  <a:pt x="1399719" y="678061"/>
                  <a:pt x="1410856" y="664588"/>
                  <a:pt x="1426237" y="655254"/>
                </a:cubicBezTo>
                <a:cubicBezTo>
                  <a:pt x="1422525" y="648042"/>
                  <a:pt x="1411069" y="648466"/>
                  <a:pt x="1409797" y="638813"/>
                </a:cubicBezTo>
                <a:cubicBezTo>
                  <a:pt x="1415630" y="625449"/>
                  <a:pt x="1411493" y="602112"/>
                  <a:pt x="1430268" y="601793"/>
                </a:cubicBezTo>
                <a:cubicBezTo>
                  <a:pt x="1437588" y="609537"/>
                  <a:pt x="1433345" y="629055"/>
                  <a:pt x="1434406" y="642949"/>
                </a:cubicBezTo>
                <a:cubicBezTo>
                  <a:pt x="1451695" y="643799"/>
                  <a:pt x="1451589" y="627357"/>
                  <a:pt x="1467287" y="626508"/>
                </a:cubicBezTo>
                <a:cubicBezTo>
                  <a:pt x="1469304" y="641465"/>
                  <a:pt x="1487867" y="634039"/>
                  <a:pt x="1496034" y="638919"/>
                </a:cubicBezTo>
                <a:cubicBezTo>
                  <a:pt x="1507596" y="645814"/>
                  <a:pt x="1508550" y="660982"/>
                  <a:pt x="1520855" y="663634"/>
                </a:cubicBezTo>
                <a:cubicBezTo>
                  <a:pt x="1516612" y="684319"/>
                  <a:pt x="1524992" y="692381"/>
                  <a:pt x="1537297" y="696517"/>
                </a:cubicBezTo>
                <a:cubicBezTo>
                  <a:pt x="1552465" y="685910"/>
                  <a:pt x="1532947" y="656209"/>
                  <a:pt x="1541433" y="638919"/>
                </a:cubicBezTo>
                <a:cubicBezTo>
                  <a:pt x="1538464" y="629585"/>
                  <a:pt x="1529024" y="626614"/>
                  <a:pt x="1520855" y="622478"/>
                </a:cubicBezTo>
                <a:cubicBezTo>
                  <a:pt x="1519477" y="612931"/>
                  <a:pt x="1521492" y="606673"/>
                  <a:pt x="1524885" y="601899"/>
                </a:cubicBezTo>
                <a:cubicBezTo>
                  <a:pt x="1511839" y="584397"/>
                  <a:pt x="1486170" y="571350"/>
                  <a:pt x="1463152" y="585458"/>
                </a:cubicBezTo>
                <a:cubicBezTo>
                  <a:pt x="1461772" y="598187"/>
                  <a:pt x="1472698" y="605082"/>
                  <a:pt x="1463152" y="614204"/>
                </a:cubicBezTo>
                <a:cubicBezTo>
                  <a:pt x="1444694" y="603914"/>
                  <a:pt x="1447135" y="572624"/>
                  <a:pt x="1426131" y="564773"/>
                </a:cubicBezTo>
                <a:cubicBezTo>
                  <a:pt x="1403433" y="575805"/>
                  <a:pt x="1369700" y="597656"/>
                  <a:pt x="1339682" y="577185"/>
                </a:cubicBezTo>
                <a:cubicBezTo>
                  <a:pt x="1336925" y="560743"/>
                  <a:pt x="1330772" y="547803"/>
                  <a:pt x="1331515" y="527860"/>
                </a:cubicBezTo>
                <a:cubicBezTo>
                  <a:pt x="1338516" y="521178"/>
                  <a:pt x="1346046" y="514920"/>
                  <a:pt x="1352091" y="507282"/>
                </a:cubicBezTo>
                <a:cubicBezTo>
                  <a:pt x="1339999" y="478217"/>
                  <a:pt x="1369276" y="471111"/>
                  <a:pt x="1368535" y="441410"/>
                </a:cubicBezTo>
                <a:cubicBezTo>
                  <a:pt x="1391021" y="440562"/>
                  <a:pt x="1403326" y="429636"/>
                  <a:pt x="1413828" y="416695"/>
                </a:cubicBezTo>
                <a:cubicBezTo>
                  <a:pt x="1422418" y="432500"/>
                  <a:pt x="1458803" y="433774"/>
                  <a:pt x="1467287" y="416695"/>
                </a:cubicBezTo>
                <a:cubicBezTo>
                  <a:pt x="1497201" y="421150"/>
                  <a:pt x="1517462" y="435152"/>
                  <a:pt x="1549494" y="437274"/>
                </a:cubicBezTo>
                <a:cubicBezTo>
                  <a:pt x="1542070" y="418604"/>
                  <a:pt x="1537190" y="397496"/>
                  <a:pt x="1524781" y="383812"/>
                </a:cubicBezTo>
                <a:cubicBezTo>
                  <a:pt x="1526053" y="371402"/>
                  <a:pt x="1537508" y="369068"/>
                  <a:pt x="1533054" y="350931"/>
                </a:cubicBezTo>
                <a:cubicBezTo>
                  <a:pt x="1542601" y="352203"/>
                  <a:pt x="1548859" y="350294"/>
                  <a:pt x="1553632" y="346792"/>
                </a:cubicBezTo>
                <a:cubicBezTo>
                  <a:pt x="1542388" y="325153"/>
                  <a:pt x="1531780" y="359097"/>
                  <a:pt x="1508337" y="350931"/>
                </a:cubicBezTo>
                <a:cubicBezTo>
                  <a:pt x="1495078" y="344460"/>
                  <a:pt x="1480440" y="336611"/>
                  <a:pt x="1471319" y="326214"/>
                </a:cubicBezTo>
                <a:cubicBezTo>
                  <a:pt x="1468137" y="322714"/>
                  <a:pt x="1470046" y="318259"/>
                  <a:pt x="1467181" y="313804"/>
                </a:cubicBezTo>
                <a:cubicBezTo>
                  <a:pt x="1462727" y="307016"/>
                  <a:pt x="1451695" y="300862"/>
                  <a:pt x="1450741" y="293226"/>
                </a:cubicBezTo>
                <a:cubicBezTo>
                  <a:pt x="1462727" y="263843"/>
                  <a:pt x="1529235" y="260556"/>
                  <a:pt x="1549389" y="285058"/>
                </a:cubicBezTo>
                <a:cubicBezTo>
                  <a:pt x="1563179" y="261086"/>
                  <a:pt x="1623853" y="254402"/>
                  <a:pt x="1635838" y="285058"/>
                </a:cubicBezTo>
                <a:cubicBezTo>
                  <a:pt x="1651537" y="267768"/>
                  <a:pt x="1663842" y="247190"/>
                  <a:pt x="1668722" y="219293"/>
                </a:cubicBezTo>
                <a:cubicBezTo>
                  <a:pt x="1681664" y="217278"/>
                  <a:pt x="1671904" y="238173"/>
                  <a:pt x="1681132" y="239871"/>
                </a:cubicBezTo>
                <a:cubicBezTo>
                  <a:pt x="1690042" y="240614"/>
                  <a:pt x="1694178" y="236476"/>
                  <a:pt x="1693543" y="227566"/>
                </a:cubicBezTo>
                <a:cubicBezTo>
                  <a:pt x="1690361" y="212822"/>
                  <a:pt x="1676253" y="209216"/>
                  <a:pt x="1664692" y="202851"/>
                </a:cubicBezTo>
                <a:cubicBezTo>
                  <a:pt x="1664692" y="187790"/>
                  <a:pt x="1664692" y="172620"/>
                  <a:pt x="1664692" y="157558"/>
                </a:cubicBezTo>
                <a:cubicBezTo>
                  <a:pt x="1682192" y="153209"/>
                  <a:pt x="1691633" y="140693"/>
                  <a:pt x="1705846" y="132843"/>
                </a:cubicBezTo>
                <a:cubicBezTo>
                  <a:pt x="1718258" y="141010"/>
                  <a:pt x="1741064" y="138782"/>
                  <a:pt x="1747003" y="153422"/>
                </a:cubicBezTo>
                <a:cubicBezTo>
                  <a:pt x="1755384" y="149496"/>
                  <a:pt x="1755914" y="137615"/>
                  <a:pt x="1755278" y="124675"/>
                </a:cubicBezTo>
                <a:close/>
                <a:moveTo>
                  <a:pt x="2064269" y="676"/>
                </a:moveTo>
                <a:cubicBezTo>
                  <a:pt x="2093334" y="-5265"/>
                  <a:pt x="2092379" y="29527"/>
                  <a:pt x="2080712" y="41832"/>
                </a:cubicBezTo>
                <a:cubicBezTo>
                  <a:pt x="2060345" y="38967"/>
                  <a:pt x="2058437" y="19345"/>
                  <a:pt x="2064269" y="676"/>
                </a:cubicBezTo>
                <a:close/>
              </a:path>
            </a:pathLst>
          </a:custGeom>
          <a:gradFill>
            <a:gsLst>
              <a:gs pos="0">
                <a:schemeClr val="accent6"/>
              </a:gs>
              <a:gs pos="100000">
                <a:schemeClr val="dk1"/>
              </a:gs>
            </a:gsLst>
            <a:lin ang="540001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007 Quote">
  <p:cSld name="CUSTOM_6">
    <p:spTree>
      <p:nvGrpSpPr>
        <p:cNvPr id="396" name="Shape 396"/>
        <p:cNvGrpSpPr/>
        <p:nvPr/>
      </p:nvGrpSpPr>
      <p:grpSpPr>
        <a:xfrm>
          <a:off x="0" y="0"/>
          <a:ext cx="0" cy="0"/>
          <a:chOff x="0" y="0"/>
          <a:chExt cx="0" cy="0"/>
        </a:xfrm>
      </p:grpSpPr>
      <p:sp>
        <p:nvSpPr>
          <p:cNvPr id="397" name="Google Shape;397;p9"/>
          <p:cNvSpPr/>
          <p:nvPr/>
        </p:nvSpPr>
        <p:spPr>
          <a:xfrm rot="5400000" flipH="1">
            <a:off x="9662543" y="4763042"/>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98" name="Google Shape;398;p9"/>
          <p:cNvSpPr/>
          <p:nvPr/>
        </p:nvSpPr>
        <p:spPr>
          <a:xfrm rot="5400000" flipH="1">
            <a:off x="10186459" y="4840442"/>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99" name="Google Shape;399;p9"/>
          <p:cNvSpPr/>
          <p:nvPr/>
        </p:nvSpPr>
        <p:spPr>
          <a:xfrm rot="5400000" flipH="1">
            <a:off x="10849398" y="5503384"/>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00" name="Google Shape;400;p9"/>
          <p:cNvSpPr/>
          <p:nvPr/>
        </p:nvSpPr>
        <p:spPr>
          <a:xfrm rot="5400000" flipH="1">
            <a:off x="8274444" y="5769316"/>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01" name="Google Shape;401;p9"/>
          <p:cNvSpPr/>
          <p:nvPr/>
        </p:nvSpPr>
        <p:spPr>
          <a:xfrm rot="5400000" flipH="1">
            <a:off x="6654148" y="486035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02" name="Google Shape;402;p9"/>
          <p:cNvSpPr/>
          <p:nvPr/>
        </p:nvSpPr>
        <p:spPr>
          <a:xfrm rot="5400000" flipH="1">
            <a:off x="7445741" y="5796726"/>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03" name="Google Shape;403;p9"/>
          <p:cNvSpPr/>
          <p:nvPr/>
        </p:nvSpPr>
        <p:spPr>
          <a:xfrm rot="-5400000" flipH="1">
            <a:off x="5278299" y="5625396"/>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1518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04" name="Google Shape;404;p9"/>
          <p:cNvSpPr/>
          <p:nvPr/>
        </p:nvSpPr>
        <p:spPr>
          <a:xfrm rot="-5400000" flipH="1">
            <a:off x="3952672" y="5100719"/>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05" name="Google Shape;405;p9"/>
          <p:cNvSpPr/>
          <p:nvPr/>
        </p:nvSpPr>
        <p:spPr>
          <a:xfrm rot="-5400000" flipH="1">
            <a:off x="180199" y="5198964"/>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06" name="Google Shape;406;p9"/>
          <p:cNvSpPr/>
          <p:nvPr/>
        </p:nvSpPr>
        <p:spPr>
          <a:xfrm rot="-5400000" flipH="1">
            <a:off x="2764801" y="5534568"/>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07" name="Google Shape;407;p9"/>
          <p:cNvSpPr/>
          <p:nvPr/>
        </p:nvSpPr>
        <p:spPr>
          <a:xfrm rot="-5400000" flipH="1">
            <a:off x="963905" y="4722421"/>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08" name="Google Shape;408;p9"/>
          <p:cNvSpPr/>
          <p:nvPr/>
        </p:nvSpPr>
        <p:spPr>
          <a:xfrm rot="-5400000" flipH="1">
            <a:off x="1888421" y="5668328"/>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09" name="Google Shape;409;p9"/>
          <p:cNvSpPr/>
          <p:nvPr/>
        </p:nvSpPr>
        <p:spPr>
          <a:xfrm rot="-5400000" flipH="1">
            <a:off x="1447098" y="-1002770"/>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0" name="Google Shape;410;p9"/>
          <p:cNvSpPr/>
          <p:nvPr/>
        </p:nvSpPr>
        <p:spPr>
          <a:xfrm rot="-5400000" flipH="1">
            <a:off x="1145574" y="-1147760"/>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1" name="Google Shape;411;p9"/>
          <p:cNvSpPr/>
          <p:nvPr/>
        </p:nvSpPr>
        <p:spPr>
          <a:xfrm rot="-5400000" flipH="1">
            <a:off x="563358" y="-565543"/>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2" name="Google Shape;412;p9"/>
          <p:cNvSpPr/>
          <p:nvPr/>
        </p:nvSpPr>
        <p:spPr>
          <a:xfrm rot="-5400000" flipH="1">
            <a:off x="3263576" y="-424874"/>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3" name="Google Shape;413;p9"/>
          <p:cNvSpPr/>
          <p:nvPr/>
        </p:nvSpPr>
        <p:spPr>
          <a:xfrm rot="-5400000" flipH="1">
            <a:off x="4539706" y="-98967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4" name="Google Shape;414;p9"/>
          <p:cNvSpPr/>
          <p:nvPr/>
        </p:nvSpPr>
        <p:spPr>
          <a:xfrm rot="-5400000" flipH="1">
            <a:off x="3948668" y="-253852"/>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5" name="Google Shape;415;p9"/>
          <p:cNvSpPr/>
          <p:nvPr/>
        </p:nvSpPr>
        <p:spPr>
          <a:xfrm rot="5400000" flipH="1">
            <a:off x="5959718" y="-268793"/>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426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6" name="Google Shape;416;p9"/>
          <p:cNvSpPr/>
          <p:nvPr/>
        </p:nvSpPr>
        <p:spPr>
          <a:xfrm rot="5400000" flipH="1">
            <a:off x="7377217" y="-885343"/>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7" name="Google Shape;417;p9"/>
          <p:cNvSpPr/>
          <p:nvPr/>
        </p:nvSpPr>
        <p:spPr>
          <a:xfrm rot="5400000" flipH="1">
            <a:off x="10554829" y="-192236"/>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8" name="Google Shape;418;p9"/>
          <p:cNvSpPr/>
          <p:nvPr/>
        </p:nvSpPr>
        <p:spPr>
          <a:xfrm rot="5400000" flipH="1">
            <a:off x="8663047" y="-549450"/>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19" name="Google Shape;419;p9"/>
          <p:cNvSpPr/>
          <p:nvPr/>
        </p:nvSpPr>
        <p:spPr>
          <a:xfrm rot="5400000" flipH="1">
            <a:off x="10078286" y="-975940"/>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20" name="Google Shape;420;p9"/>
          <p:cNvSpPr/>
          <p:nvPr/>
        </p:nvSpPr>
        <p:spPr>
          <a:xfrm rot="5400000" flipH="1">
            <a:off x="9351416" y="-227680"/>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21" name="Google Shape;421;p9"/>
          <p:cNvSpPr txBox="1"/>
          <p:nvPr>
            <p:ph type="title"/>
          </p:nvPr>
        </p:nvSpPr>
        <p:spPr>
          <a:xfrm>
            <a:off x="558100" y="1873525"/>
            <a:ext cx="11095500" cy="3160800"/>
          </a:xfrm>
          <a:prstGeom prst="rect">
            <a:avLst/>
          </a:prstGeom>
        </p:spPr>
        <p:txBody>
          <a:bodyPr spcFirstLastPara="1" wrap="square" lIns="121900" tIns="121900" rIns="121900" bIns="121900" anchor="ctr" anchorCtr="0">
            <a:noAutofit/>
          </a:bodyPr>
          <a:lstStyle>
            <a:lvl1pPr lvl="0" algn="ctr" rtl="0">
              <a:spcBef>
                <a:spcPts val="0"/>
              </a:spcBef>
              <a:spcAft>
                <a:spcPts val="0"/>
              </a:spcAft>
              <a:buSzPts val="5000"/>
              <a:buNone/>
              <a:defRPr sz="5000"/>
            </a:lvl1pPr>
            <a:lvl2pPr lvl="1" algn="ctr" rtl="0">
              <a:spcBef>
                <a:spcPts val="0"/>
              </a:spcBef>
              <a:spcAft>
                <a:spcPts val="0"/>
              </a:spcAft>
              <a:buSzPts val="5000"/>
              <a:buNone/>
              <a:defRPr sz="5000"/>
            </a:lvl2pPr>
            <a:lvl3pPr lvl="2" algn="ctr" rtl="0">
              <a:spcBef>
                <a:spcPts val="0"/>
              </a:spcBef>
              <a:spcAft>
                <a:spcPts val="0"/>
              </a:spcAft>
              <a:buSzPts val="5000"/>
              <a:buNone/>
              <a:defRPr sz="5000"/>
            </a:lvl3pPr>
            <a:lvl4pPr lvl="3" algn="ctr" rtl="0">
              <a:spcBef>
                <a:spcPts val="0"/>
              </a:spcBef>
              <a:spcAft>
                <a:spcPts val="0"/>
              </a:spcAft>
              <a:buSzPts val="5000"/>
              <a:buNone/>
              <a:defRPr sz="5000"/>
            </a:lvl4pPr>
            <a:lvl5pPr lvl="4" algn="ctr" rtl="0">
              <a:spcBef>
                <a:spcPts val="0"/>
              </a:spcBef>
              <a:spcAft>
                <a:spcPts val="0"/>
              </a:spcAft>
              <a:buSzPts val="5000"/>
              <a:buNone/>
              <a:defRPr sz="5000"/>
            </a:lvl5pPr>
            <a:lvl6pPr lvl="5" algn="ctr" rtl="0">
              <a:spcBef>
                <a:spcPts val="0"/>
              </a:spcBef>
              <a:spcAft>
                <a:spcPts val="0"/>
              </a:spcAft>
              <a:buSzPts val="5000"/>
              <a:buNone/>
              <a:defRPr sz="5000"/>
            </a:lvl6pPr>
            <a:lvl7pPr lvl="6" algn="ctr" rtl="0">
              <a:spcBef>
                <a:spcPts val="0"/>
              </a:spcBef>
              <a:spcAft>
                <a:spcPts val="0"/>
              </a:spcAft>
              <a:buSzPts val="5000"/>
              <a:buNone/>
              <a:defRPr sz="5000"/>
            </a:lvl7pPr>
            <a:lvl8pPr lvl="7" algn="ctr" rtl="0">
              <a:spcBef>
                <a:spcPts val="0"/>
              </a:spcBef>
              <a:spcAft>
                <a:spcPts val="0"/>
              </a:spcAft>
              <a:buSzPts val="5000"/>
              <a:buNone/>
              <a:defRPr sz="5000"/>
            </a:lvl8pPr>
            <a:lvl9pPr lvl="8" algn="ctr" rtl="0">
              <a:spcBef>
                <a:spcPts val="0"/>
              </a:spcBef>
              <a:spcAft>
                <a:spcPts val="0"/>
              </a:spcAft>
              <a:buSzPts val="5000"/>
              <a:buNone/>
              <a:defRPr sz="5000"/>
            </a:lvl9pPr>
          </a:lstStyle>
          <a:p/>
        </p:txBody>
      </p:sp>
      <p:sp>
        <p:nvSpPr>
          <p:cNvPr id="422" name="Google Shape;422;p9"/>
          <p:cNvSpPr txBox="1"/>
          <p:nvPr>
            <p:ph type="subTitle" idx="1"/>
          </p:nvPr>
        </p:nvSpPr>
        <p:spPr>
          <a:xfrm>
            <a:off x="632875" y="5157475"/>
            <a:ext cx="11379900" cy="717900"/>
          </a:xfrm>
          <a:prstGeom prst="rect">
            <a:avLst/>
          </a:prstGeom>
        </p:spPr>
        <p:txBody>
          <a:bodyPr spcFirstLastPara="1" wrap="square" lIns="121900" tIns="121900" rIns="121900" bIns="121900" anchor="b" anchorCtr="0">
            <a:noAutofit/>
          </a:bodyPr>
          <a:lstStyle>
            <a:lvl1pPr lvl="0" algn="r" rtl="0">
              <a:lnSpc>
                <a:spcPct val="100000"/>
              </a:lnSpc>
              <a:spcBef>
                <a:spcPts val="0"/>
              </a:spcBef>
              <a:spcAft>
                <a:spcPts val="0"/>
              </a:spcAft>
              <a:buSzPts val="1800"/>
              <a:buNone/>
              <a:defRPr/>
            </a:lvl1pPr>
            <a:lvl2pPr lvl="1" algn="r" rtl="0">
              <a:lnSpc>
                <a:spcPct val="100000"/>
              </a:lnSpc>
              <a:spcBef>
                <a:spcPts val="0"/>
              </a:spcBef>
              <a:spcAft>
                <a:spcPts val="0"/>
              </a:spcAft>
              <a:buSzPts val="1800"/>
              <a:buNone/>
              <a:defRPr/>
            </a:lvl2pPr>
            <a:lvl3pPr lvl="2" algn="r" rtl="0">
              <a:lnSpc>
                <a:spcPct val="100000"/>
              </a:lnSpc>
              <a:spcBef>
                <a:spcPts val="0"/>
              </a:spcBef>
              <a:spcAft>
                <a:spcPts val="0"/>
              </a:spcAft>
              <a:buSzPts val="1800"/>
              <a:buNone/>
              <a:defRPr/>
            </a:lvl3pPr>
            <a:lvl4pPr lvl="3" algn="r" rtl="0">
              <a:lnSpc>
                <a:spcPct val="100000"/>
              </a:lnSpc>
              <a:spcBef>
                <a:spcPts val="0"/>
              </a:spcBef>
              <a:spcAft>
                <a:spcPts val="0"/>
              </a:spcAft>
              <a:buSzPts val="1800"/>
              <a:buNone/>
              <a:defRPr/>
            </a:lvl4pPr>
            <a:lvl5pPr lvl="4" algn="r" rtl="0">
              <a:lnSpc>
                <a:spcPct val="100000"/>
              </a:lnSpc>
              <a:spcBef>
                <a:spcPts val="0"/>
              </a:spcBef>
              <a:spcAft>
                <a:spcPts val="0"/>
              </a:spcAft>
              <a:buSzPts val="1800"/>
              <a:buNone/>
              <a:defRPr/>
            </a:lvl5pPr>
            <a:lvl6pPr lvl="5" algn="r" rtl="0">
              <a:lnSpc>
                <a:spcPct val="100000"/>
              </a:lnSpc>
              <a:spcBef>
                <a:spcPts val="0"/>
              </a:spcBef>
              <a:spcAft>
                <a:spcPts val="0"/>
              </a:spcAft>
              <a:buSzPts val="1800"/>
              <a:buNone/>
              <a:defRPr/>
            </a:lvl6pPr>
            <a:lvl7pPr lvl="6" algn="r" rtl="0">
              <a:lnSpc>
                <a:spcPct val="100000"/>
              </a:lnSpc>
              <a:spcBef>
                <a:spcPts val="0"/>
              </a:spcBef>
              <a:spcAft>
                <a:spcPts val="0"/>
              </a:spcAft>
              <a:buSzPts val="1800"/>
              <a:buNone/>
              <a:defRPr/>
            </a:lvl7pPr>
            <a:lvl8pPr lvl="7" algn="r" rtl="0">
              <a:lnSpc>
                <a:spcPct val="100000"/>
              </a:lnSpc>
              <a:spcBef>
                <a:spcPts val="0"/>
              </a:spcBef>
              <a:spcAft>
                <a:spcPts val="0"/>
              </a:spcAft>
              <a:buSzPts val="1800"/>
              <a:buNone/>
              <a:defRPr/>
            </a:lvl8pPr>
            <a:lvl9pPr lvl="8" algn="r" rtl="0">
              <a:lnSpc>
                <a:spcPct val="100000"/>
              </a:lnSpc>
              <a:spcBef>
                <a:spcPts val="0"/>
              </a:spcBef>
              <a:spcAft>
                <a:spcPts val="0"/>
              </a:spcAft>
              <a:buSzPts val="18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009 Big Title">
  <p:cSld name="CUSTOM_7">
    <p:spTree>
      <p:nvGrpSpPr>
        <p:cNvPr id="423" name="Shape 423"/>
        <p:cNvGrpSpPr/>
        <p:nvPr/>
      </p:nvGrpSpPr>
      <p:grpSpPr>
        <a:xfrm>
          <a:off x="0" y="0"/>
          <a:ext cx="0" cy="0"/>
          <a:chOff x="0" y="0"/>
          <a:chExt cx="0" cy="0"/>
        </a:xfrm>
      </p:grpSpPr>
      <p:sp>
        <p:nvSpPr>
          <p:cNvPr id="424" name="Google Shape;424;p10"/>
          <p:cNvSpPr/>
          <p:nvPr/>
        </p:nvSpPr>
        <p:spPr>
          <a:xfrm rot="5400000" flipH="1">
            <a:off x="9662543" y="4763042"/>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25" name="Google Shape;425;p10"/>
          <p:cNvSpPr/>
          <p:nvPr/>
        </p:nvSpPr>
        <p:spPr>
          <a:xfrm rot="5400000" flipH="1">
            <a:off x="10186459" y="4840442"/>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26" name="Google Shape;426;p10"/>
          <p:cNvSpPr/>
          <p:nvPr/>
        </p:nvSpPr>
        <p:spPr>
          <a:xfrm rot="5400000" flipH="1">
            <a:off x="10849398" y="5503384"/>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27" name="Google Shape;427;p10"/>
          <p:cNvSpPr/>
          <p:nvPr/>
        </p:nvSpPr>
        <p:spPr>
          <a:xfrm rot="5400000" flipH="1">
            <a:off x="8274444" y="5769316"/>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28" name="Google Shape;428;p10"/>
          <p:cNvSpPr/>
          <p:nvPr/>
        </p:nvSpPr>
        <p:spPr>
          <a:xfrm rot="5400000" flipH="1">
            <a:off x="6654148" y="486035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29" name="Google Shape;429;p10"/>
          <p:cNvSpPr/>
          <p:nvPr/>
        </p:nvSpPr>
        <p:spPr>
          <a:xfrm rot="5400000" flipH="1">
            <a:off x="7445741" y="5796726"/>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0" name="Google Shape;430;p10"/>
          <p:cNvSpPr/>
          <p:nvPr/>
        </p:nvSpPr>
        <p:spPr>
          <a:xfrm rot="-5400000" flipH="1">
            <a:off x="5278299" y="5625396"/>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1518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1" name="Google Shape;431;p10"/>
          <p:cNvSpPr/>
          <p:nvPr/>
        </p:nvSpPr>
        <p:spPr>
          <a:xfrm rot="-5400000" flipH="1">
            <a:off x="3952672" y="5100719"/>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2" name="Google Shape;432;p10"/>
          <p:cNvSpPr/>
          <p:nvPr/>
        </p:nvSpPr>
        <p:spPr>
          <a:xfrm rot="-5400000" flipH="1">
            <a:off x="180199" y="5198964"/>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3" name="Google Shape;433;p10"/>
          <p:cNvSpPr/>
          <p:nvPr/>
        </p:nvSpPr>
        <p:spPr>
          <a:xfrm rot="-5400000" flipH="1">
            <a:off x="2764801" y="5534568"/>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4" name="Google Shape;434;p10"/>
          <p:cNvSpPr/>
          <p:nvPr/>
        </p:nvSpPr>
        <p:spPr>
          <a:xfrm rot="-5400000" flipH="1">
            <a:off x="963905" y="4722421"/>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5" name="Google Shape;435;p10"/>
          <p:cNvSpPr/>
          <p:nvPr/>
        </p:nvSpPr>
        <p:spPr>
          <a:xfrm rot="-5400000" flipH="1">
            <a:off x="1888421" y="5668328"/>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36" name="Google Shape;436;p10"/>
          <p:cNvSpPr/>
          <p:nvPr/>
        </p:nvSpPr>
        <p:spPr>
          <a:xfrm rot="-5400000" flipH="1">
            <a:off x="1447098" y="-1002770"/>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7" name="Google Shape;437;p10"/>
          <p:cNvSpPr/>
          <p:nvPr/>
        </p:nvSpPr>
        <p:spPr>
          <a:xfrm rot="-5400000" flipH="1">
            <a:off x="1145574" y="-1147760"/>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8" name="Google Shape;438;p10"/>
          <p:cNvSpPr/>
          <p:nvPr/>
        </p:nvSpPr>
        <p:spPr>
          <a:xfrm rot="-5400000" flipH="1">
            <a:off x="563358" y="-565543"/>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9" name="Google Shape;439;p10"/>
          <p:cNvSpPr/>
          <p:nvPr/>
        </p:nvSpPr>
        <p:spPr>
          <a:xfrm rot="-5400000" flipH="1">
            <a:off x="3263576" y="-424874"/>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40" name="Google Shape;440;p10"/>
          <p:cNvSpPr/>
          <p:nvPr/>
        </p:nvSpPr>
        <p:spPr>
          <a:xfrm rot="-5400000" flipH="1">
            <a:off x="4539706" y="-98967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41" name="Google Shape;441;p10"/>
          <p:cNvSpPr/>
          <p:nvPr/>
        </p:nvSpPr>
        <p:spPr>
          <a:xfrm rot="-5400000" flipH="1">
            <a:off x="3948668" y="-253852"/>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42" name="Google Shape;442;p10"/>
          <p:cNvSpPr/>
          <p:nvPr/>
        </p:nvSpPr>
        <p:spPr>
          <a:xfrm rot="5400000" flipH="1">
            <a:off x="5959718" y="-268793"/>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426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43" name="Google Shape;443;p10"/>
          <p:cNvSpPr/>
          <p:nvPr/>
        </p:nvSpPr>
        <p:spPr>
          <a:xfrm rot="5400000" flipH="1">
            <a:off x="7377217" y="-885343"/>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44" name="Google Shape;444;p10"/>
          <p:cNvSpPr/>
          <p:nvPr/>
        </p:nvSpPr>
        <p:spPr>
          <a:xfrm rot="5400000" flipH="1">
            <a:off x="10554829" y="-192236"/>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45" name="Google Shape;445;p10"/>
          <p:cNvSpPr/>
          <p:nvPr/>
        </p:nvSpPr>
        <p:spPr>
          <a:xfrm rot="5400000" flipH="1">
            <a:off x="8663047" y="-549450"/>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46" name="Google Shape;446;p10"/>
          <p:cNvSpPr/>
          <p:nvPr/>
        </p:nvSpPr>
        <p:spPr>
          <a:xfrm rot="5400000" flipH="1">
            <a:off x="10078286" y="-975940"/>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47" name="Google Shape;447;p10"/>
          <p:cNvSpPr/>
          <p:nvPr/>
        </p:nvSpPr>
        <p:spPr>
          <a:xfrm rot="5400000" flipH="1">
            <a:off x="9351416" y="-227680"/>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48" name="Google Shape;448;p10"/>
          <p:cNvSpPr txBox="1"/>
          <p:nvPr>
            <p:ph type="title"/>
          </p:nvPr>
        </p:nvSpPr>
        <p:spPr>
          <a:xfrm>
            <a:off x="548200" y="1007975"/>
            <a:ext cx="11095500" cy="4002600"/>
          </a:xfrm>
          <a:prstGeom prst="rect">
            <a:avLst/>
          </a:prstGeom>
        </p:spPr>
        <p:txBody>
          <a:bodyPr spcFirstLastPara="1" wrap="square" lIns="121900" tIns="121900" rIns="121900" bIns="121900" anchor="ctr" anchorCtr="0">
            <a:noAutofit/>
          </a:bodyPr>
          <a:lstStyle>
            <a:lvl1pPr lvl="0" algn="ctr" rtl="0">
              <a:spcBef>
                <a:spcPts val="0"/>
              </a:spcBef>
              <a:spcAft>
                <a:spcPts val="0"/>
              </a:spcAft>
              <a:buSzPts val="8000"/>
              <a:buNone/>
              <a:defRPr sz="8000"/>
            </a:lvl1pPr>
            <a:lvl2pPr lvl="1" algn="ctr" rtl="0">
              <a:spcBef>
                <a:spcPts val="0"/>
              </a:spcBef>
              <a:spcAft>
                <a:spcPts val="0"/>
              </a:spcAft>
              <a:buSzPts val="8000"/>
              <a:buNone/>
              <a:defRPr sz="8000"/>
            </a:lvl2pPr>
            <a:lvl3pPr lvl="2" algn="ctr" rtl="0">
              <a:spcBef>
                <a:spcPts val="0"/>
              </a:spcBef>
              <a:spcAft>
                <a:spcPts val="0"/>
              </a:spcAft>
              <a:buSzPts val="8000"/>
              <a:buNone/>
              <a:defRPr sz="8000"/>
            </a:lvl3pPr>
            <a:lvl4pPr lvl="3" algn="ctr" rtl="0">
              <a:spcBef>
                <a:spcPts val="0"/>
              </a:spcBef>
              <a:spcAft>
                <a:spcPts val="0"/>
              </a:spcAft>
              <a:buSzPts val="8000"/>
              <a:buNone/>
              <a:defRPr sz="8000"/>
            </a:lvl4pPr>
            <a:lvl5pPr lvl="4" algn="ctr" rtl="0">
              <a:spcBef>
                <a:spcPts val="0"/>
              </a:spcBef>
              <a:spcAft>
                <a:spcPts val="0"/>
              </a:spcAft>
              <a:buSzPts val="8000"/>
              <a:buNone/>
              <a:defRPr sz="8000"/>
            </a:lvl5pPr>
            <a:lvl6pPr lvl="5" algn="ctr" rtl="0">
              <a:spcBef>
                <a:spcPts val="0"/>
              </a:spcBef>
              <a:spcAft>
                <a:spcPts val="0"/>
              </a:spcAft>
              <a:buSzPts val="8000"/>
              <a:buNone/>
              <a:defRPr sz="8000"/>
            </a:lvl6pPr>
            <a:lvl7pPr lvl="6" algn="ctr" rtl="0">
              <a:spcBef>
                <a:spcPts val="0"/>
              </a:spcBef>
              <a:spcAft>
                <a:spcPts val="0"/>
              </a:spcAft>
              <a:buSzPts val="8000"/>
              <a:buNone/>
              <a:defRPr sz="8000"/>
            </a:lvl7pPr>
            <a:lvl8pPr lvl="7" algn="ctr" rtl="0">
              <a:spcBef>
                <a:spcPts val="0"/>
              </a:spcBef>
              <a:spcAft>
                <a:spcPts val="0"/>
              </a:spcAft>
              <a:buSzPts val="8000"/>
              <a:buNone/>
              <a:defRPr sz="8000"/>
            </a:lvl8pPr>
            <a:lvl9pPr lvl="8" algn="ctr" rtl="0">
              <a:spcBef>
                <a:spcPts val="0"/>
              </a:spcBef>
              <a:spcAft>
                <a:spcPts val="0"/>
              </a:spcAft>
              <a:buSzPts val="8000"/>
              <a:buNone/>
              <a:defRPr sz="80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008 Three columns">
  <p:cSld name="CUSTOM_8">
    <p:spTree>
      <p:nvGrpSpPr>
        <p:cNvPr id="449" name="Shape 449"/>
        <p:cNvGrpSpPr/>
        <p:nvPr/>
      </p:nvGrpSpPr>
      <p:grpSpPr>
        <a:xfrm>
          <a:off x="0" y="0"/>
          <a:ext cx="0" cy="0"/>
          <a:chOff x="0" y="0"/>
          <a:chExt cx="0" cy="0"/>
        </a:xfrm>
      </p:grpSpPr>
      <p:sp>
        <p:nvSpPr>
          <p:cNvPr id="450" name="Google Shape;450;p11"/>
          <p:cNvSpPr txBox="1"/>
          <p:nvPr>
            <p:ph type="subTitle" idx="1"/>
          </p:nvPr>
        </p:nvSpPr>
        <p:spPr>
          <a:xfrm>
            <a:off x="5056206" y="1729975"/>
            <a:ext cx="6406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p:txBody>
      </p:sp>
      <p:sp>
        <p:nvSpPr>
          <p:cNvPr id="451" name="Google Shape;451;p11"/>
          <p:cNvSpPr txBox="1"/>
          <p:nvPr>
            <p:ph type="subTitle" idx="2"/>
          </p:nvPr>
        </p:nvSpPr>
        <p:spPr>
          <a:xfrm>
            <a:off x="5056206" y="3334868"/>
            <a:ext cx="6406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p:txBody>
      </p:sp>
      <p:sp>
        <p:nvSpPr>
          <p:cNvPr id="452" name="Google Shape;452;p11"/>
          <p:cNvSpPr txBox="1"/>
          <p:nvPr>
            <p:ph type="subTitle" idx="3"/>
          </p:nvPr>
        </p:nvSpPr>
        <p:spPr>
          <a:xfrm>
            <a:off x="5056206" y="4939762"/>
            <a:ext cx="6406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p:txBody>
      </p:sp>
      <p:sp>
        <p:nvSpPr>
          <p:cNvPr id="453" name="Google Shape;453;p11"/>
          <p:cNvSpPr txBox="1"/>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454" name="Google Shape;454;p11"/>
          <p:cNvSpPr txBox="1"/>
          <p:nvPr>
            <p:ph type="body" idx="4"/>
          </p:nvPr>
        </p:nvSpPr>
        <p:spPr>
          <a:xfrm>
            <a:off x="5056200" y="2167925"/>
            <a:ext cx="6406800" cy="9252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p:txBody>
      </p:sp>
      <p:sp>
        <p:nvSpPr>
          <p:cNvPr id="455" name="Google Shape;455;p11"/>
          <p:cNvSpPr txBox="1"/>
          <p:nvPr>
            <p:ph type="body" idx="5"/>
          </p:nvPr>
        </p:nvSpPr>
        <p:spPr>
          <a:xfrm>
            <a:off x="5056200" y="3761388"/>
            <a:ext cx="6406800" cy="9234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p:txBody>
      </p:sp>
      <p:sp>
        <p:nvSpPr>
          <p:cNvPr id="456" name="Google Shape;456;p11"/>
          <p:cNvSpPr txBox="1"/>
          <p:nvPr>
            <p:ph type="body" idx="6"/>
          </p:nvPr>
        </p:nvSpPr>
        <p:spPr>
          <a:xfrm>
            <a:off x="5056200" y="5353050"/>
            <a:ext cx="6407700" cy="9234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p:txBody>
      </p:sp>
      <p:sp>
        <p:nvSpPr>
          <p:cNvPr id="457" name="Google Shape;457;p11"/>
          <p:cNvSpPr/>
          <p:nvPr/>
        </p:nvSpPr>
        <p:spPr>
          <a:xfrm rot="7057632">
            <a:off x="233261" y="1754682"/>
            <a:ext cx="2261852" cy="2109498"/>
          </a:xfrm>
          <a:custGeom>
            <a:avLst/>
            <a:gdLst/>
            <a:ahLst/>
            <a:cxnLst/>
            <a:rect l="l" t="t" r="r" b="b"/>
            <a:pathLst>
              <a:path w="2343817" h="2185942" extrusionOk="0">
                <a:moveTo>
                  <a:pt x="1241245" y="2132116"/>
                </a:moveTo>
                <a:cubicBezTo>
                  <a:pt x="1275612" y="2125962"/>
                  <a:pt x="1289613" y="2170195"/>
                  <a:pt x="1265959" y="2185682"/>
                </a:cubicBezTo>
                <a:cubicBezTo>
                  <a:pt x="1238062" y="2189288"/>
                  <a:pt x="1229896" y="2154603"/>
                  <a:pt x="1241245" y="2132116"/>
                </a:cubicBezTo>
                <a:close/>
                <a:moveTo>
                  <a:pt x="2163023" y="2066349"/>
                </a:moveTo>
                <a:cubicBezTo>
                  <a:pt x="2186253" y="2073350"/>
                  <a:pt x="2169175" y="2113022"/>
                  <a:pt x="2146475" y="2095094"/>
                </a:cubicBezTo>
                <a:cubicBezTo>
                  <a:pt x="2143504" y="2076957"/>
                  <a:pt x="2159841" y="2078229"/>
                  <a:pt x="2163023" y="2066349"/>
                </a:cubicBezTo>
                <a:close/>
                <a:moveTo>
                  <a:pt x="1072587" y="2054045"/>
                </a:moveTo>
                <a:cubicBezTo>
                  <a:pt x="1082240" y="2052773"/>
                  <a:pt x="1083195" y="2064334"/>
                  <a:pt x="1089031" y="2070592"/>
                </a:cubicBezTo>
                <a:cubicBezTo>
                  <a:pt x="1092742" y="2074305"/>
                  <a:pt x="1105683" y="2104536"/>
                  <a:pt x="1089031" y="2111642"/>
                </a:cubicBezTo>
                <a:cubicBezTo>
                  <a:pt x="1072270" y="2103793"/>
                  <a:pt x="1070890" y="2080457"/>
                  <a:pt x="1072587" y="2054045"/>
                </a:cubicBezTo>
                <a:close/>
                <a:moveTo>
                  <a:pt x="1027190" y="2045771"/>
                </a:moveTo>
                <a:cubicBezTo>
                  <a:pt x="1028462" y="2055318"/>
                  <a:pt x="1026553" y="2061576"/>
                  <a:pt x="1023158" y="2066349"/>
                </a:cubicBezTo>
                <a:cubicBezTo>
                  <a:pt x="1015735" y="2066880"/>
                  <a:pt x="1014461" y="2061258"/>
                  <a:pt x="1006718" y="2062213"/>
                </a:cubicBezTo>
                <a:cubicBezTo>
                  <a:pt x="1011279" y="2054470"/>
                  <a:pt x="1011491" y="2042378"/>
                  <a:pt x="1027190" y="2045771"/>
                </a:cubicBezTo>
                <a:close/>
                <a:moveTo>
                  <a:pt x="916130" y="2033359"/>
                </a:moveTo>
                <a:cubicBezTo>
                  <a:pt x="916978" y="2048422"/>
                  <a:pt x="921752" y="2049165"/>
                  <a:pt x="916130" y="2062212"/>
                </a:cubicBezTo>
                <a:cubicBezTo>
                  <a:pt x="903614" y="2059666"/>
                  <a:pt x="895128" y="2053089"/>
                  <a:pt x="895552" y="2037497"/>
                </a:cubicBezTo>
                <a:cubicBezTo>
                  <a:pt x="900325" y="2034102"/>
                  <a:pt x="906583" y="2032087"/>
                  <a:pt x="916130" y="2033359"/>
                </a:cubicBezTo>
                <a:close/>
                <a:moveTo>
                  <a:pt x="961530" y="2012783"/>
                </a:moveTo>
                <a:cubicBezTo>
                  <a:pt x="981047" y="2015117"/>
                  <a:pt x="977441" y="2040680"/>
                  <a:pt x="994307" y="2045773"/>
                </a:cubicBezTo>
                <a:cubicBezTo>
                  <a:pt x="990594" y="2052986"/>
                  <a:pt x="985077" y="2058500"/>
                  <a:pt x="977867" y="2062213"/>
                </a:cubicBezTo>
                <a:cubicBezTo>
                  <a:pt x="965242" y="2061152"/>
                  <a:pt x="959408" y="2053303"/>
                  <a:pt x="949120" y="2049803"/>
                </a:cubicBezTo>
                <a:cubicBezTo>
                  <a:pt x="945195" y="2029331"/>
                  <a:pt x="960152" y="2027847"/>
                  <a:pt x="961530" y="2012783"/>
                </a:cubicBezTo>
                <a:close/>
                <a:moveTo>
                  <a:pt x="986033" y="1967594"/>
                </a:moveTo>
                <a:cubicBezTo>
                  <a:pt x="999823" y="1981808"/>
                  <a:pt x="989322" y="2005251"/>
                  <a:pt x="961425" y="2000478"/>
                </a:cubicBezTo>
                <a:cubicBezTo>
                  <a:pt x="952302" y="1982658"/>
                  <a:pt x="962909" y="1964943"/>
                  <a:pt x="986033" y="1967594"/>
                </a:cubicBezTo>
                <a:close/>
                <a:moveTo>
                  <a:pt x="650841" y="1911800"/>
                </a:moveTo>
                <a:cubicBezTo>
                  <a:pt x="659115" y="1909679"/>
                  <a:pt x="666646" y="1913815"/>
                  <a:pt x="665055" y="1930575"/>
                </a:cubicBezTo>
                <a:cubicBezTo>
                  <a:pt x="652220" y="1937576"/>
                  <a:pt x="643310" y="1939591"/>
                  <a:pt x="632172" y="1930575"/>
                </a:cubicBezTo>
                <a:cubicBezTo>
                  <a:pt x="633551" y="1922301"/>
                  <a:pt x="642567" y="1913922"/>
                  <a:pt x="650841" y="1911800"/>
                </a:cubicBezTo>
                <a:close/>
                <a:moveTo>
                  <a:pt x="1138354" y="1901723"/>
                </a:moveTo>
                <a:cubicBezTo>
                  <a:pt x="1147053" y="1899921"/>
                  <a:pt x="1149281" y="1904588"/>
                  <a:pt x="1154902" y="1905860"/>
                </a:cubicBezTo>
                <a:cubicBezTo>
                  <a:pt x="1153417" y="1911270"/>
                  <a:pt x="1147585" y="1912330"/>
                  <a:pt x="1146629" y="1918271"/>
                </a:cubicBezTo>
                <a:cubicBezTo>
                  <a:pt x="1139416" y="1917210"/>
                  <a:pt x="1137188" y="1911163"/>
                  <a:pt x="1138354" y="1901723"/>
                </a:cubicBezTo>
                <a:close/>
                <a:moveTo>
                  <a:pt x="2191770" y="1881146"/>
                </a:moveTo>
                <a:cubicBezTo>
                  <a:pt x="2189860" y="1895679"/>
                  <a:pt x="2198558" y="1920711"/>
                  <a:pt x="2179465" y="1918166"/>
                </a:cubicBezTo>
                <a:cubicBezTo>
                  <a:pt x="2175435" y="1911271"/>
                  <a:pt x="2174904" y="1880085"/>
                  <a:pt x="2191770" y="1881146"/>
                </a:cubicBezTo>
                <a:close/>
                <a:moveTo>
                  <a:pt x="730926" y="1881145"/>
                </a:moveTo>
                <a:cubicBezTo>
                  <a:pt x="744398" y="1880084"/>
                  <a:pt x="750761" y="1886129"/>
                  <a:pt x="751505" y="1897587"/>
                </a:cubicBezTo>
                <a:cubicBezTo>
                  <a:pt x="741747" y="1895040"/>
                  <a:pt x="732304" y="1891964"/>
                  <a:pt x="730926" y="1881145"/>
                </a:cubicBezTo>
                <a:close/>
                <a:moveTo>
                  <a:pt x="658305" y="1845915"/>
                </a:moveTo>
                <a:cubicBezTo>
                  <a:pt x="661686" y="1846194"/>
                  <a:pt x="666645" y="1848634"/>
                  <a:pt x="673328" y="1848262"/>
                </a:cubicBezTo>
                <a:cubicBezTo>
                  <a:pt x="677571" y="1862052"/>
                  <a:pt x="660493" y="1854733"/>
                  <a:pt x="652750" y="1856535"/>
                </a:cubicBezTo>
                <a:cubicBezTo>
                  <a:pt x="653121" y="1847519"/>
                  <a:pt x="654924" y="1845637"/>
                  <a:pt x="658305" y="1845915"/>
                </a:cubicBezTo>
                <a:close/>
                <a:moveTo>
                  <a:pt x="1182188" y="1843513"/>
                </a:moveTo>
                <a:cubicBezTo>
                  <a:pt x="1194772" y="1848257"/>
                  <a:pt x="1197915" y="1875285"/>
                  <a:pt x="1171343" y="1868842"/>
                </a:cubicBezTo>
                <a:cubicBezTo>
                  <a:pt x="1167842" y="1864067"/>
                  <a:pt x="1165933" y="1857809"/>
                  <a:pt x="1167207" y="1848262"/>
                </a:cubicBezTo>
                <a:cubicBezTo>
                  <a:pt x="1172749" y="1842826"/>
                  <a:pt x="1177993" y="1841931"/>
                  <a:pt x="1182188" y="1843513"/>
                </a:cubicBezTo>
                <a:close/>
                <a:moveTo>
                  <a:pt x="2192764" y="1823197"/>
                </a:moveTo>
                <a:cubicBezTo>
                  <a:pt x="2195840" y="1823265"/>
                  <a:pt x="2198744" y="1824667"/>
                  <a:pt x="2200892" y="1826822"/>
                </a:cubicBezTo>
                <a:cubicBezTo>
                  <a:pt x="2205188" y="1831131"/>
                  <a:pt x="2206461" y="1838450"/>
                  <a:pt x="2200043" y="1844126"/>
                </a:cubicBezTo>
                <a:cubicBezTo>
                  <a:pt x="2189541" y="1843595"/>
                  <a:pt x="2184131" y="1838079"/>
                  <a:pt x="2183601" y="1827578"/>
                </a:cubicBezTo>
                <a:cubicBezTo>
                  <a:pt x="2186439" y="1824396"/>
                  <a:pt x="2189688" y="1823129"/>
                  <a:pt x="2192764" y="1823197"/>
                </a:cubicBezTo>
                <a:close/>
                <a:moveTo>
                  <a:pt x="1158934" y="1770086"/>
                </a:moveTo>
                <a:cubicBezTo>
                  <a:pt x="1169329" y="1776133"/>
                  <a:pt x="1176011" y="1785997"/>
                  <a:pt x="1179617" y="1798832"/>
                </a:cubicBezTo>
                <a:cubicBezTo>
                  <a:pt x="1174739" y="1827472"/>
                  <a:pt x="1124990" y="1815380"/>
                  <a:pt x="1126051" y="1790664"/>
                </a:cubicBezTo>
                <a:cubicBezTo>
                  <a:pt x="1128596" y="1775496"/>
                  <a:pt x="1138780" y="1767753"/>
                  <a:pt x="1158934" y="1770086"/>
                </a:cubicBezTo>
                <a:close/>
                <a:moveTo>
                  <a:pt x="868624" y="1726093"/>
                </a:moveTo>
                <a:cubicBezTo>
                  <a:pt x="874313" y="1723362"/>
                  <a:pt x="882136" y="1724316"/>
                  <a:pt x="887386" y="1728931"/>
                </a:cubicBezTo>
                <a:cubicBezTo>
                  <a:pt x="887808" y="1743145"/>
                  <a:pt x="879004" y="1748129"/>
                  <a:pt x="862669" y="1745371"/>
                </a:cubicBezTo>
                <a:cubicBezTo>
                  <a:pt x="859382" y="1735241"/>
                  <a:pt x="862936" y="1728824"/>
                  <a:pt x="868624" y="1726093"/>
                </a:cubicBezTo>
                <a:close/>
                <a:moveTo>
                  <a:pt x="1368852" y="1724793"/>
                </a:moveTo>
                <a:cubicBezTo>
                  <a:pt x="1360366" y="1738265"/>
                  <a:pt x="1361214" y="1761072"/>
                  <a:pt x="1335969" y="1757783"/>
                </a:cubicBezTo>
                <a:cubicBezTo>
                  <a:pt x="1331833" y="1731583"/>
                  <a:pt x="1344881" y="1722778"/>
                  <a:pt x="1368852" y="1724793"/>
                </a:cubicBezTo>
                <a:close/>
                <a:moveTo>
                  <a:pt x="1323520" y="1704215"/>
                </a:moveTo>
                <a:cubicBezTo>
                  <a:pt x="1328677" y="1703897"/>
                  <a:pt x="1334538" y="1704268"/>
                  <a:pt x="1340000" y="1704215"/>
                </a:cubicBezTo>
                <a:cubicBezTo>
                  <a:pt x="1338622" y="1713868"/>
                  <a:pt x="1335122" y="1721186"/>
                  <a:pt x="1331833" y="1728931"/>
                </a:cubicBezTo>
                <a:cubicBezTo>
                  <a:pt x="1320482" y="1726597"/>
                  <a:pt x="1308709" y="1724581"/>
                  <a:pt x="1311255" y="1708353"/>
                </a:cubicBezTo>
                <a:cubicBezTo>
                  <a:pt x="1313907" y="1705542"/>
                  <a:pt x="1318362" y="1704534"/>
                  <a:pt x="1323520" y="1704215"/>
                </a:cubicBezTo>
                <a:close/>
                <a:moveTo>
                  <a:pt x="2216485" y="1683636"/>
                </a:moveTo>
                <a:cubicBezTo>
                  <a:pt x="2225184" y="1682895"/>
                  <a:pt x="2231547" y="1730309"/>
                  <a:pt x="2224652" y="1737204"/>
                </a:cubicBezTo>
                <a:cubicBezTo>
                  <a:pt x="2223804" y="1737946"/>
                  <a:pt x="2216696" y="1736144"/>
                  <a:pt x="2216485" y="1737204"/>
                </a:cubicBezTo>
                <a:cubicBezTo>
                  <a:pt x="2211818" y="1749614"/>
                  <a:pt x="2214576" y="1773905"/>
                  <a:pt x="2195907" y="1765949"/>
                </a:cubicBezTo>
                <a:cubicBezTo>
                  <a:pt x="2190816" y="1756085"/>
                  <a:pt x="2189755" y="1752161"/>
                  <a:pt x="2191770" y="1741234"/>
                </a:cubicBezTo>
                <a:cubicBezTo>
                  <a:pt x="2192829" y="1735931"/>
                  <a:pt x="2202378" y="1729460"/>
                  <a:pt x="2204180" y="1724793"/>
                </a:cubicBezTo>
                <a:cubicBezTo>
                  <a:pt x="2206408" y="1718854"/>
                  <a:pt x="2201635" y="1710049"/>
                  <a:pt x="2204180" y="1704215"/>
                </a:cubicBezTo>
                <a:cubicBezTo>
                  <a:pt x="2207149" y="1697320"/>
                  <a:pt x="2220302" y="1693396"/>
                  <a:pt x="2216485" y="1683636"/>
                </a:cubicBezTo>
                <a:close/>
                <a:moveTo>
                  <a:pt x="854395" y="1675469"/>
                </a:moveTo>
                <a:cubicBezTo>
                  <a:pt x="868079" y="1676847"/>
                  <a:pt x="860866" y="1699123"/>
                  <a:pt x="862668" y="1712489"/>
                </a:cubicBezTo>
                <a:cubicBezTo>
                  <a:pt x="849516" y="1715989"/>
                  <a:pt x="849940" y="1706018"/>
                  <a:pt x="842091" y="1704214"/>
                </a:cubicBezTo>
                <a:cubicBezTo>
                  <a:pt x="837848" y="1686288"/>
                  <a:pt x="850578" y="1685227"/>
                  <a:pt x="854395" y="1675469"/>
                </a:cubicBezTo>
                <a:close/>
                <a:moveTo>
                  <a:pt x="1632126" y="1671332"/>
                </a:moveTo>
                <a:cubicBezTo>
                  <a:pt x="1656417" y="1669104"/>
                  <a:pt x="1665114" y="1682257"/>
                  <a:pt x="1677419" y="1691805"/>
                </a:cubicBezTo>
                <a:cubicBezTo>
                  <a:pt x="1678586" y="1698487"/>
                  <a:pt x="1673495" y="1698911"/>
                  <a:pt x="1673282" y="1704215"/>
                </a:cubicBezTo>
                <a:cubicBezTo>
                  <a:pt x="1648674" y="1704215"/>
                  <a:pt x="1640401" y="1687667"/>
                  <a:pt x="1632126" y="1671332"/>
                </a:cubicBezTo>
                <a:close/>
                <a:moveTo>
                  <a:pt x="866701" y="1638450"/>
                </a:moveTo>
                <a:cubicBezTo>
                  <a:pt x="882929" y="1636965"/>
                  <a:pt x="875293" y="1671226"/>
                  <a:pt x="862669" y="1667196"/>
                </a:cubicBezTo>
                <a:cubicBezTo>
                  <a:pt x="855563" y="1660088"/>
                  <a:pt x="858108" y="1641845"/>
                  <a:pt x="866701" y="1638450"/>
                </a:cubicBezTo>
                <a:close/>
                <a:moveTo>
                  <a:pt x="455243" y="1638237"/>
                </a:moveTo>
                <a:cubicBezTo>
                  <a:pt x="469455" y="1636435"/>
                  <a:pt x="467864" y="1642693"/>
                  <a:pt x="475820" y="1646406"/>
                </a:cubicBezTo>
                <a:cubicBezTo>
                  <a:pt x="491412" y="1654042"/>
                  <a:pt x="502338" y="1655421"/>
                  <a:pt x="504566" y="1679287"/>
                </a:cubicBezTo>
                <a:cubicBezTo>
                  <a:pt x="512840" y="1679287"/>
                  <a:pt x="521008" y="1679287"/>
                  <a:pt x="529388" y="1679287"/>
                </a:cubicBezTo>
                <a:cubicBezTo>
                  <a:pt x="532146" y="1688834"/>
                  <a:pt x="539782" y="1693501"/>
                  <a:pt x="545723" y="1699866"/>
                </a:cubicBezTo>
                <a:cubicBezTo>
                  <a:pt x="549966" y="1720763"/>
                  <a:pt x="535433" y="1722672"/>
                  <a:pt x="529388" y="1732962"/>
                </a:cubicBezTo>
                <a:cubicBezTo>
                  <a:pt x="513583" y="1733597"/>
                  <a:pt x="509553" y="1722672"/>
                  <a:pt x="496400" y="1720657"/>
                </a:cubicBezTo>
                <a:cubicBezTo>
                  <a:pt x="479956" y="1722035"/>
                  <a:pt x="477730" y="1737629"/>
                  <a:pt x="459380" y="1737098"/>
                </a:cubicBezTo>
                <a:cubicBezTo>
                  <a:pt x="437741" y="1734023"/>
                  <a:pt x="427133" y="1719914"/>
                  <a:pt x="418223" y="1704109"/>
                </a:cubicBezTo>
                <a:cubicBezTo>
                  <a:pt x="418011" y="1673029"/>
                  <a:pt x="429360" y="1641526"/>
                  <a:pt x="455243" y="1638237"/>
                </a:cubicBezTo>
                <a:close/>
                <a:moveTo>
                  <a:pt x="1722713" y="1626039"/>
                </a:moveTo>
                <a:cubicBezTo>
                  <a:pt x="1734700" y="1634314"/>
                  <a:pt x="1747427" y="1623387"/>
                  <a:pt x="1759732" y="1626039"/>
                </a:cubicBezTo>
                <a:cubicBezTo>
                  <a:pt x="1770127" y="1628267"/>
                  <a:pt x="1773098" y="1638237"/>
                  <a:pt x="1784447" y="1638450"/>
                </a:cubicBezTo>
                <a:cubicBezTo>
                  <a:pt x="1781160" y="1652664"/>
                  <a:pt x="1790494" y="1654255"/>
                  <a:pt x="1788584" y="1667195"/>
                </a:cubicBezTo>
                <a:cubicBezTo>
                  <a:pt x="1802798" y="1663908"/>
                  <a:pt x="1804389" y="1673349"/>
                  <a:pt x="1817330" y="1671332"/>
                </a:cubicBezTo>
                <a:cubicBezTo>
                  <a:pt x="1815103" y="1679818"/>
                  <a:pt x="1823165" y="1680137"/>
                  <a:pt x="1825604" y="1683743"/>
                </a:cubicBezTo>
                <a:cubicBezTo>
                  <a:pt x="1827832" y="1687138"/>
                  <a:pt x="1827090" y="1692123"/>
                  <a:pt x="1829742" y="1696048"/>
                </a:cubicBezTo>
                <a:cubicBezTo>
                  <a:pt x="1834302" y="1703048"/>
                  <a:pt x="1844697" y="1708882"/>
                  <a:pt x="1846184" y="1716626"/>
                </a:cubicBezTo>
                <a:cubicBezTo>
                  <a:pt x="1847244" y="1722567"/>
                  <a:pt x="1836954" y="1729673"/>
                  <a:pt x="1842045" y="1737205"/>
                </a:cubicBezTo>
                <a:cubicBezTo>
                  <a:pt x="1845651" y="1750358"/>
                  <a:pt x="1828468" y="1742826"/>
                  <a:pt x="1829742" y="1753646"/>
                </a:cubicBezTo>
                <a:cubicBezTo>
                  <a:pt x="1834091" y="1796394"/>
                  <a:pt x="1822423" y="1823124"/>
                  <a:pt x="1805027" y="1844126"/>
                </a:cubicBezTo>
                <a:cubicBezTo>
                  <a:pt x="1799830" y="1841050"/>
                  <a:pt x="1798237" y="1847945"/>
                  <a:pt x="1796859" y="1848263"/>
                </a:cubicBezTo>
                <a:cubicBezTo>
                  <a:pt x="1762173" y="1854203"/>
                  <a:pt x="1722501" y="1844656"/>
                  <a:pt x="1702241" y="1831821"/>
                </a:cubicBezTo>
                <a:cubicBezTo>
                  <a:pt x="1696513" y="1815486"/>
                  <a:pt x="1683997" y="1806152"/>
                  <a:pt x="1677526" y="1790664"/>
                </a:cubicBezTo>
                <a:cubicBezTo>
                  <a:pt x="1677526" y="1774225"/>
                  <a:pt x="1677526" y="1757783"/>
                  <a:pt x="1677526" y="1741341"/>
                </a:cubicBezTo>
                <a:cubicBezTo>
                  <a:pt x="1676465" y="1734022"/>
                  <a:pt x="1670312" y="1731901"/>
                  <a:pt x="1660978" y="1732962"/>
                </a:cubicBezTo>
                <a:cubicBezTo>
                  <a:pt x="1670844" y="1723732"/>
                  <a:pt x="1690679" y="1724263"/>
                  <a:pt x="1706271" y="1720657"/>
                </a:cubicBezTo>
                <a:cubicBezTo>
                  <a:pt x="1711257" y="1703473"/>
                  <a:pt x="1716350" y="1694457"/>
                  <a:pt x="1706271" y="1679500"/>
                </a:cubicBezTo>
                <a:cubicBezTo>
                  <a:pt x="1708605" y="1658604"/>
                  <a:pt x="1712318" y="1638874"/>
                  <a:pt x="1722713" y="1626039"/>
                </a:cubicBezTo>
                <a:close/>
                <a:moveTo>
                  <a:pt x="940845" y="1593157"/>
                </a:moveTo>
                <a:cubicBezTo>
                  <a:pt x="957499" y="1590186"/>
                  <a:pt x="964288" y="1597081"/>
                  <a:pt x="961423" y="1613735"/>
                </a:cubicBezTo>
                <a:cubicBezTo>
                  <a:pt x="954528" y="1613735"/>
                  <a:pt x="947740" y="1613735"/>
                  <a:pt x="940845" y="1613735"/>
                </a:cubicBezTo>
                <a:cubicBezTo>
                  <a:pt x="940845" y="1606840"/>
                  <a:pt x="940845" y="1599945"/>
                  <a:pt x="940845" y="1593157"/>
                </a:cubicBezTo>
                <a:close/>
                <a:moveTo>
                  <a:pt x="492263" y="1572579"/>
                </a:moveTo>
                <a:cubicBezTo>
                  <a:pt x="502975" y="1571305"/>
                  <a:pt x="509977" y="1574063"/>
                  <a:pt x="508703" y="1584882"/>
                </a:cubicBezTo>
                <a:cubicBezTo>
                  <a:pt x="497989" y="1586049"/>
                  <a:pt x="490989" y="1583397"/>
                  <a:pt x="492263" y="1572579"/>
                </a:cubicBezTo>
                <a:close/>
                <a:moveTo>
                  <a:pt x="1599041" y="1571757"/>
                </a:moveTo>
                <a:cubicBezTo>
                  <a:pt x="1615261" y="1575078"/>
                  <a:pt x="1620829" y="1589020"/>
                  <a:pt x="1632127" y="1597294"/>
                </a:cubicBezTo>
                <a:cubicBezTo>
                  <a:pt x="1625975" y="1603447"/>
                  <a:pt x="1619822" y="1609705"/>
                  <a:pt x="1615685" y="1617872"/>
                </a:cubicBezTo>
                <a:cubicBezTo>
                  <a:pt x="1595320" y="1618296"/>
                  <a:pt x="1595426" y="1613842"/>
                  <a:pt x="1578665" y="1617872"/>
                </a:cubicBezTo>
                <a:cubicBezTo>
                  <a:pt x="1578665" y="1602810"/>
                  <a:pt x="1578665" y="1587642"/>
                  <a:pt x="1578665" y="1572579"/>
                </a:cubicBezTo>
                <a:cubicBezTo>
                  <a:pt x="1587045" y="1570723"/>
                  <a:pt x="1593635" y="1570650"/>
                  <a:pt x="1599041" y="1571757"/>
                </a:cubicBezTo>
                <a:close/>
                <a:moveTo>
                  <a:pt x="888777" y="1566133"/>
                </a:moveTo>
                <a:cubicBezTo>
                  <a:pt x="889903" y="1565470"/>
                  <a:pt x="891203" y="1566265"/>
                  <a:pt x="891309" y="1568440"/>
                </a:cubicBezTo>
                <a:cubicBezTo>
                  <a:pt x="898841" y="1583184"/>
                  <a:pt x="896295" y="1618507"/>
                  <a:pt x="870838" y="1613733"/>
                </a:cubicBezTo>
                <a:cubicBezTo>
                  <a:pt x="866699" y="1590398"/>
                  <a:pt x="878474" y="1582973"/>
                  <a:pt x="887279" y="1572577"/>
                </a:cubicBezTo>
                <a:cubicBezTo>
                  <a:pt x="886696" y="1568917"/>
                  <a:pt x="887650" y="1566796"/>
                  <a:pt x="888777" y="1566133"/>
                </a:cubicBezTo>
                <a:close/>
                <a:moveTo>
                  <a:pt x="611461" y="1551801"/>
                </a:moveTo>
                <a:cubicBezTo>
                  <a:pt x="618250" y="1551735"/>
                  <a:pt x="625808" y="1552424"/>
                  <a:pt x="632278" y="1551999"/>
                </a:cubicBezTo>
                <a:cubicBezTo>
                  <a:pt x="639703" y="1566108"/>
                  <a:pt x="645854" y="1575442"/>
                  <a:pt x="640444" y="1593051"/>
                </a:cubicBezTo>
                <a:cubicBezTo>
                  <a:pt x="621988" y="1590504"/>
                  <a:pt x="609154" y="1608113"/>
                  <a:pt x="599288" y="1601324"/>
                </a:cubicBezTo>
                <a:cubicBezTo>
                  <a:pt x="599820" y="1584459"/>
                  <a:pt x="600138" y="1567593"/>
                  <a:pt x="595258" y="1556137"/>
                </a:cubicBezTo>
                <a:cubicBezTo>
                  <a:pt x="598652" y="1552690"/>
                  <a:pt x="604672" y="1551868"/>
                  <a:pt x="611461" y="1551801"/>
                </a:cubicBezTo>
                <a:close/>
                <a:moveTo>
                  <a:pt x="726897" y="1539589"/>
                </a:moveTo>
                <a:cubicBezTo>
                  <a:pt x="726367" y="1550090"/>
                  <a:pt x="720956" y="1555500"/>
                  <a:pt x="710455" y="1556031"/>
                </a:cubicBezTo>
                <a:cubicBezTo>
                  <a:pt x="710879" y="1545636"/>
                  <a:pt x="716396" y="1540120"/>
                  <a:pt x="726897" y="1539589"/>
                </a:cubicBezTo>
                <a:close/>
                <a:moveTo>
                  <a:pt x="870836" y="1506706"/>
                </a:moveTo>
                <a:cubicBezTo>
                  <a:pt x="876034" y="1522935"/>
                  <a:pt x="858851" y="1516677"/>
                  <a:pt x="858533" y="1527284"/>
                </a:cubicBezTo>
                <a:cubicBezTo>
                  <a:pt x="849517" y="1523254"/>
                  <a:pt x="862246" y="1506706"/>
                  <a:pt x="870836" y="1506706"/>
                </a:cubicBezTo>
                <a:close/>
                <a:moveTo>
                  <a:pt x="1591076" y="1473822"/>
                </a:moveTo>
                <a:cubicBezTo>
                  <a:pt x="1590757" y="1499493"/>
                  <a:pt x="1563072" y="1498007"/>
                  <a:pt x="1566361" y="1527284"/>
                </a:cubicBezTo>
                <a:cubicBezTo>
                  <a:pt x="1578029" y="1527921"/>
                  <a:pt x="1576013" y="1514873"/>
                  <a:pt x="1586939" y="1514979"/>
                </a:cubicBezTo>
                <a:cubicBezTo>
                  <a:pt x="1601153" y="1511373"/>
                  <a:pt x="1615473" y="1507873"/>
                  <a:pt x="1623957" y="1498539"/>
                </a:cubicBezTo>
                <a:cubicBezTo>
                  <a:pt x="1607411" y="1495887"/>
                  <a:pt x="1617488" y="1466610"/>
                  <a:pt x="1591076" y="1473822"/>
                </a:cubicBezTo>
                <a:close/>
                <a:moveTo>
                  <a:pt x="2084848" y="1391510"/>
                </a:moveTo>
                <a:cubicBezTo>
                  <a:pt x="2086015" y="1405406"/>
                  <a:pt x="2089833" y="1416755"/>
                  <a:pt x="2105320" y="1416224"/>
                </a:cubicBezTo>
                <a:cubicBezTo>
                  <a:pt x="2102774" y="1403708"/>
                  <a:pt x="2098956" y="1392466"/>
                  <a:pt x="2084848" y="1391510"/>
                </a:cubicBezTo>
                <a:close/>
                <a:moveTo>
                  <a:pt x="1730880" y="1354490"/>
                </a:moveTo>
                <a:cubicBezTo>
                  <a:pt x="1714228" y="1365204"/>
                  <a:pt x="1686648" y="1365097"/>
                  <a:pt x="1673282" y="1379206"/>
                </a:cubicBezTo>
                <a:cubicBezTo>
                  <a:pt x="1676571" y="1393525"/>
                  <a:pt x="1668722" y="1396602"/>
                  <a:pt x="1665116" y="1403921"/>
                </a:cubicBezTo>
                <a:cubicBezTo>
                  <a:pt x="1686754" y="1405830"/>
                  <a:pt x="1686754" y="1413044"/>
                  <a:pt x="1677419" y="1428636"/>
                </a:cubicBezTo>
                <a:cubicBezTo>
                  <a:pt x="1697891" y="1432666"/>
                  <a:pt x="1693649" y="1411983"/>
                  <a:pt x="1706166" y="1408058"/>
                </a:cubicBezTo>
                <a:cubicBezTo>
                  <a:pt x="1741064" y="1407208"/>
                  <a:pt x="1757293" y="1387797"/>
                  <a:pt x="1772038" y="1366901"/>
                </a:cubicBezTo>
                <a:cubicBezTo>
                  <a:pt x="1758036" y="1356611"/>
                  <a:pt x="1747003" y="1365417"/>
                  <a:pt x="1730880" y="1354490"/>
                </a:cubicBezTo>
                <a:close/>
                <a:moveTo>
                  <a:pt x="562164" y="1317472"/>
                </a:moveTo>
                <a:cubicBezTo>
                  <a:pt x="574045" y="1316622"/>
                  <a:pt x="583059" y="1318533"/>
                  <a:pt x="586878" y="1325639"/>
                </a:cubicBezTo>
                <a:cubicBezTo>
                  <a:pt x="601516" y="1320335"/>
                  <a:pt x="601942" y="1316411"/>
                  <a:pt x="619868" y="1321609"/>
                </a:cubicBezTo>
                <a:cubicBezTo>
                  <a:pt x="625809" y="1329351"/>
                  <a:pt x="619973" y="1348869"/>
                  <a:pt x="628141" y="1354492"/>
                </a:cubicBezTo>
                <a:cubicBezTo>
                  <a:pt x="621883" y="1372312"/>
                  <a:pt x="599820" y="1374540"/>
                  <a:pt x="586878" y="1375070"/>
                </a:cubicBezTo>
                <a:cubicBezTo>
                  <a:pt x="585607" y="1384617"/>
                  <a:pt x="587622" y="1390875"/>
                  <a:pt x="591015" y="1395648"/>
                </a:cubicBezTo>
                <a:cubicBezTo>
                  <a:pt x="603003" y="1390981"/>
                  <a:pt x="598971" y="1373160"/>
                  <a:pt x="615732" y="1383237"/>
                </a:cubicBezTo>
                <a:cubicBezTo>
                  <a:pt x="621670" y="1376872"/>
                  <a:pt x="629308" y="1372205"/>
                  <a:pt x="632172" y="1362659"/>
                </a:cubicBezTo>
                <a:cubicBezTo>
                  <a:pt x="670147" y="1357674"/>
                  <a:pt x="677679" y="1382919"/>
                  <a:pt x="718516" y="1375070"/>
                </a:cubicBezTo>
                <a:cubicBezTo>
                  <a:pt x="725411" y="1390132"/>
                  <a:pt x="739306" y="1398194"/>
                  <a:pt x="751399" y="1408058"/>
                </a:cubicBezTo>
                <a:cubicBezTo>
                  <a:pt x="756703" y="1426091"/>
                  <a:pt x="769219" y="1436911"/>
                  <a:pt x="776114" y="1453246"/>
                </a:cubicBezTo>
                <a:cubicBezTo>
                  <a:pt x="782585" y="1464595"/>
                  <a:pt x="799662" y="1465445"/>
                  <a:pt x="796799" y="1486128"/>
                </a:cubicBezTo>
                <a:cubicBezTo>
                  <a:pt x="789904" y="1491644"/>
                  <a:pt x="783009" y="1497054"/>
                  <a:pt x="767947" y="1494403"/>
                </a:cubicBezTo>
                <a:cubicBezTo>
                  <a:pt x="757551" y="1504480"/>
                  <a:pt x="776645" y="1503100"/>
                  <a:pt x="771978" y="1519117"/>
                </a:cubicBezTo>
                <a:cubicBezTo>
                  <a:pt x="775584" y="1532270"/>
                  <a:pt x="758401" y="1524739"/>
                  <a:pt x="759673" y="1535559"/>
                </a:cubicBezTo>
                <a:cubicBezTo>
                  <a:pt x="765931" y="1551257"/>
                  <a:pt x="784283" y="1554864"/>
                  <a:pt x="792556" y="1568442"/>
                </a:cubicBezTo>
                <a:cubicBezTo>
                  <a:pt x="796056" y="1566214"/>
                  <a:pt x="799344" y="1564093"/>
                  <a:pt x="805072" y="1564304"/>
                </a:cubicBezTo>
                <a:cubicBezTo>
                  <a:pt x="805072" y="1569820"/>
                  <a:pt x="805072" y="1575335"/>
                  <a:pt x="805072" y="1580745"/>
                </a:cubicBezTo>
                <a:cubicBezTo>
                  <a:pt x="795419" y="1582124"/>
                  <a:pt x="789586" y="1587323"/>
                  <a:pt x="776221" y="1584882"/>
                </a:cubicBezTo>
                <a:cubicBezTo>
                  <a:pt x="767841" y="1575442"/>
                  <a:pt x="767522" y="1557939"/>
                  <a:pt x="751504" y="1556137"/>
                </a:cubicBezTo>
                <a:cubicBezTo>
                  <a:pt x="763809" y="1535983"/>
                  <a:pt x="737397" y="1536407"/>
                  <a:pt x="739201" y="1514981"/>
                </a:cubicBezTo>
                <a:cubicBezTo>
                  <a:pt x="721274" y="1510738"/>
                  <a:pt x="720214" y="1523467"/>
                  <a:pt x="710348" y="1527284"/>
                </a:cubicBezTo>
                <a:cubicBezTo>
                  <a:pt x="685846" y="1528558"/>
                  <a:pt x="665692" y="1525375"/>
                  <a:pt x="665055" y="1502569"/>
                </a:cubicBezTo>
                <a:cubicBezTo>
                  <a:pt x="648296" y="1482628"/>
                  <a:pt x="619125" y="1475839"/>
                  <a:pt x="595153" y="1473824"/>
                </a:cubicBezTo>
                <a:cubicBezTo>
                  <a:pt x="581575" y="1480824"/>
                  <a:pt x="574151" y="1493872"/>
                  <a:pt x="574575" y="1514981"/>
                </a:cubicBezTo>
                <a:cubicBezTo>
                  <a:pt x="561316" y="1518693"/>
                  <a:pt x="568741" y="1501509"/>
                  <a:pt x="562164" y="1498539"/>
                </a:cubicBezTo>
                <a:cubicBezTo>
                  <a:pt x="547207" y="1500024"/>
                  <a:pt x="546891" y="1516148"/>
                  <a:pt x="533312" y="1519117"/>
                </a:cubicBezTo>
                <a:cubicBezTo>
                  <a:pt x="538935" y="1528664"/>
                  <a:pt x="545087" y="1537574"/>
                  <a:pt x="553997" y="1543832"/>
                </a:cubicBezTo>
                <a:cubicBezTo>
                  <a:pt x="555906" y="1556774"/>
                  <a:pt x="548904" y="1560698"/>
                  <a:pt x="541692" y="1564410"/>
                </a:cubicBezTo>
                <a:cubicBezTo>
                  <a:pt x="541268" y="1578518"/>
                  <a:pt x="566726" y="1566851"/>
                  <a:pt x="566302" y="1580852"/>
                </a:cubicBezTo>
                <a:cubicBezTo>
                  <a:pt x="569059" y="1597294"/>
                  <a:pt x="550708" y="1592627"/>
                  <a:pt x="537555" y="1593157"/>
                </a:cubicBezTo>
                <a:cubicBezTo>
                  <a:pt x="534054" y="1588384"/>
                  <a:pt x="532145" y="1582124"/>
                  <a:pt x="533419" y="1572579"/>
                </a:cubicBezTo>
                <a:cubicBezTo>
                  <a:pt x="523659" y="1567275"/>
                  <a:pt x="521750" y="1554122"/>
                  <a:pt x="516977" y="1543726"/>
                </a:cubicBezTo>
                <a:cubicBezTo>
                  <a:pt x="508809" y="1547864"/>
                  <a:pt x="499475" y="1550833"/>
                  <a:pt x="496399" y="1560167"/>
                </a:cubicBezTo>
                <a:cubicBezTo>
                  <a:pt x="476775" y="1558365"/>
                  <a:pt x="465637" y="1565047"/>
                  <a:pt x="455242" y="1572579"/>
                </a:cubicBezTo>
                <a:cubicBezTo>
                  <a:pt x="455242" y="1600052"/>
                  <a:pt x="435301" y="1607582"/>
                  <a:pt x="418223" y="1617872"/>
                </a:cubicBezTo>
                <a:cubicBezTo>
                  <a:pt x="401357" y="1621054"/>
                  <a:pt x="397114" y="1611507"/>
                  <a:pt x="381203" y="1613735"/>
                </a:cubicBezTo>
                <a:cubicBezTo>
                  <a:pt x="370913" y="1612992"/>
                  <a:pt x="368261" y="1619993"/>
                  <a:pt x="364761" y="1626038"/>
                </a:cubicBezTo>
                <a:cubicBezTo>
                  <a:pt x="348532" y="1624978"/>
                  <a:pt x="336123" y="1627630"/>
                  <a:pt x="331880" y="1638450"/>
                </a:cubicBezTo>
                <a:cubicBezTo>
                  <a:pt x="305254" y="1640252"/>
                  <a:pt x="290617" y="1644284"/>
                  <a:pt x="270143" y="1634420"/>
                </a:cubicBezTo>
                <a:cubicBezTo>
                  <a:pt x="273538" y="1622751"/>
                  <a:pt x="264311" y="1623706"/>
                  <a:pt x="266007" y="1613842"/>
                </a:cubicBezTo>
                <a:cubicBezTo>
                  <a:pt x="263144" y="1602704"/>
                  <a:pt x="274493" y="1605886"/>
                  <a:pt x="278312" y="1601430"/>
                </a:cubicBezTo>
                <a:cubicBezTo>
                  <a:pt x="275447" y="1583504"/>
                  <a:pt x="290191" y="1583186"/>
                  <a:pt x="290617" y="1568547"/>
                </a:cubicBezTo>
                <a:cubicBezTo>
                  <a:pt x="289767" y="1555713"/>
                  <a:pt x="270143" y="1561652"/>
                  <a:pt x="257734" y="1560380"/>
                </a:cubicBezTo>
                <a:cubicBezTo>
                  <a:pt x="258051" y="1554546"/>
                  <a:pt x="258370" y="1548712"/>
                  <a:pt x="253597" y="1548075"/>
                </a:cubicBezTo>
                <a:cubicBezTo>
                  <a:pt x="266537" y="1527390"/>
                  <a:pt x="295601" y="1549560"/>
                  <a:pt x="307057" y="1556244"/>
                </a:cubicBezTo>
                <a:cubicBezTo>
                  <a:pt x="337819" y="1552742"/>
                  <a:pt x="351715" y="1532270"/>
                  <a:pt x="377066" y="1523254"/>
                </a:cubicBezTo>
                <a:cubicBezTo>
                  <a:pt x="371019" y="1504584"/>
                  <a:pt x="326363" y="1524527"/>
                  <a:pt x="319468" y="1506812"/>
                </a:cubicBezTo>
                <a:cubicBezTo>
                  <a:pt x="297723" y="1507343"/>
                  <a:pt x="292949" y="1512435"/>
                  <a:pt x="282448" y="1498539"/>
                </a:cubicBezTo>
                <a:cubicBezTo>
                  <a:pt x="281388" y="1478385"/>
                  <a:pt x="300692" y="1478491"/>
                  <a:pt x="315332" y="1473824"/>
                </a:cubicBezTo>
                <a:cubicBezTo>
                  <a:pt x="322120" y="1465445"/>
                  <a:pt x="334212" y="1462474"/>
                  <a:pt x="335910" y="1449110"/>
                </a:cubicBezTo>
                <a:cubicBezTo>
                  <a:pt x="344289" y="1450275"/>
                  <a:pt x="343972" y="1460141"/>
                  <a:pt x="352351" y="1461413"/>
                </a:cubicBezTo>
                <a:cubicBezTo>
                  <a:pt x="361685" y="1458444"/>
                  <a:pt x="384385" y="1468838"/>
                  <a:pt x="381098" y="1453246"/>
                </a:cubicBezTo>
                <a:cubicBezTo>
                  <a:pt x="389689" y="1458337"/>
                  <a:pt x="397114" y="1464595"/>
                  <a:pt x="405706" y="1469688"/>
                </a:cubicBezTo>
                <a:cubicBezTo>
                  <a:pt x="410904" y="1468732"/>
                  <a:pt x="411115" y="1457383"/>
                  <a:pt x="405706" y="1457276"/>
                </a:cubicBezTo>
                <a:cubicBezTo>
                  <a:pt x="432756" y="1434896"/>
                  <a:pt x="433073" y="1385784"/>
                  <a:pt x="459273" y="1362659"/>
                </a:cubicBezTo>
                <a:cubicBezTo>
                  <a:pt x="471682" y="1362659"/>
                  <a:pt x="483987" y="1362659"/>
                  <a:pt x="496292" y="1362659"/>
                </a:cubicBezTo>
                <a:cubicBezTo>
                  <a:pt x="498308" y="1349718"/>
                  <a:pt x="488867" y="1348127"/>
                  <a:pt x="492156" y="1333914"/>
                </a:cubicBezTo>
                <a:cubicBezTo>
                  <a:pt x="500324" y="1346006"/>
                  <a:pt x="519523" y="1338581"/>
                  <a:pt x="525144" y="1325639"/>
                </a:cubicBezTo>
                <a:cubicBezTo>
                  <a:pt x="544239" y="1329671"/>
                  <a:pt x="549965" y="1320335"/>
                  <a:pt x="562164" y="1317472"/>
                </a:cubicBezTo>
                <a:close/>
                <a:moveTo>
                  <a:pt x="117823" y="1317472"/>
                </a:moveTo>
                <a:cubicBezTo>
                  <a:pt x="134688" y="1317048"/>
                  <a:pt x="151554" y="1316624"/>
                  <a:pt x="163116" y="1321503"/>
                </a:cubicBezTo>
                <a:cubicBezTo>
                  <a:pt x="163116" y="1332428"/>
                  <a:pt x="164600" y="1344945"/>
                  <a:pt x="158979" y="1350355"/>
                </a:cubicBezTo>
                <a:cubicBezTo>
                  <a:pt x="145826" y="1353961"/>
                  <a:pt x="150493" y="1339641"/>
                  <a:pt x="142538" y="1337945"/>
                </a:cubicBezTo>
                <a:cubicBezTo>
                  <a:pt x="127793" y="1336884"/>
                  <a:pt x="127369" y="1350355"/>
                  <a:pt x="113791" y="1350355"/>
                </a:cubicBezTo>
                <a:cubicBezTo>
                  <a:pt x="98940" y="1339111"/>
                  <a:pt x="112413" y="1330096"/>
                  <a:pt x="117823" y="1317472"/>
                </a:cubicBezTo>
                <a:close/>
                <a:moveTo>
                  <a:pt x="301055" y="1306780"/>
                </a:moveTo>
                <a:cubicBezTo>
                  <a:pt x="314157" y="1306407"/>
                  <a:pt x="327185" y="1307024"/>
                  <a:pt x="340047" y="1309199"/>
                </a:cubicBezTo>
                <a:cubicBezTo>
                  <a:pt x="334424" y="1318639"/>
                  <a:pt x="323073" y="1322352"/>
                  <a:pt x="315330" y="1329777"/>
                </a:cubicBezTo>
                <a:cubicBezTo>
                  <a:pt x="294858" y="1332429"/>
                  <a:pt x="297828" y="1331792"/>
                  <a:pt x="282447" y="1325639"/>
                </a:cubicBezTo>
                <a:cubicBezTo>
                  <a:pt x="269188" y="1331579"/>
                  <a:pt x="247868" y="1329564"/>
                  <a:pt x="228881" y="1329777"/>
                </a:cubicBezTo>
                <a:cubicBezTo>
                  <a:pt x="213394" y="1333914"/>
                  <a:pt x="185709" y="1348445"/>
                  <a:pt x="183588" y="1321502"/>
                </a:cubicBezTo>
                <a:cubicBezTo>
                  <a:pt x="221774" y="1317922"/>
                  <a:pt x="261749" y="1307898"/>
                  <a:pt x="301055" y="1306780"/>
                </a:cubicBezTo>
                <a:close/>
                <a:moveTo>
                  <a:pt x="368898" y="1296787"/>
                </a:moveTo>
                <a:cubicBezTo>
                  <a:pt x="376324" y="1305803"/>
                  <a:pt x="394250" y="1304319"/>
                  <a:pt x="401782" y="1313335"/>
                </a:cubicBezTo>
                <a:cubicBezTo>
                  <a:pt x="399660" y="1316622"/>
                  <a:pt x="397539" y="1320017"/>
                  <a:pt x="397645" y="1325638"/>
                </a:cubicBezTo>
                <a:cubicBezTo>
                  <a:pt x="375156" y="1327760"/>
                  <a:pt x="359458" y="1322775"/>
                  <a:pt x="348320" y="1313335"/>
                </a:cubicBezTo>
                <a:cubicBezTo>
                  <a:pt x="352989" y="1305591"/>
                  <a:pt x="364231" y="1304636"/>
                  <a:pt x="368898" y="1296787"/>
                </a:cubicBezTo>
                <a:close/>
                <a:moveTo>
                  <a:pt x="862670" y="1263904"/>
                </a:moveTo>
                <a:cubicBezTo>
                  <a:pt x="862140" y="1280133"/>
                  <a:pt x="844744" y="1276526"/>
                  <a:pt x="854397" y="1292755"/>
                </a:cubicBezTo>
                <a:cubicBezTo>
                  <a:pt x="867867" y="1291164"/>
                  <a:pt x="881020" y="1289149"/>
                  <a:pt x="883248" y="1276209"/>
                </a:cubicBezTo>
                <a:cubicBezTo>
                  <a:pt x="873489" y="1275042"/>
                  <a:pt x="875612" y="1261995"/>
                  <a:pt x="862670" y="1263904"/>
                </a:cubicBezTo>
                <a:close/>
                <a:moveTo>
                  <a:pt x="1014992" y="1255842"/>
                </a:moveTo>
                <a:cubicBezTo>
                  <a:pt x="1007248" y="1303045"/>
                  <a:pt x="1032387" y="1338474"/>
                  <a:pt x="1014992" y="1371038"/>
                </a:cubicBezTo>
                <a:cubicBezTo>
                  <a:pt x="1028993" y="1376235"/>
                  <a:pt x="1030691" y="1393844"/>
                  <a:pt x="1047980" y="1395753"/>
                </a:cubicBezTo>
                <a:cubicBezTo>
                  <a:pt x="1073969" y="1397026"/>
                  <a:pt x="1082242" y="1380691"/>
                  <a:pt x="1109715" y="1383343"/>
                </a:cubicBezTo>
                <a:cubicBezTo>
                  <a:pt x="1108867" y="1371568"/>
                  <a:pt x="1125626" y="1363082"/>
                  <a:pt x="1126050" y="1350353"/>
                </a:cubicBezTo>
                <a:cubicBezTo>
                  <a:pt x="1126581" y="1334548"/>
                  <a:pt x="1120003" y="1329775"/>
                  <a:pt x="1109609" y="1317472"/>
                </a:cubicBezTo>
                <a:cubicBezTo>
                  <a:pt x="1083727" y="1319911"/>
                  <a:pt x="1071954" y="1308455"/>
                  <a:pt x="1060177" y="1296893"/>
                </a:cubicBezTo>
                <a:cubicBezTo>
                  <a:pt x="1062936" y="1281830"/>
                  <a:pt x="1051267" y="1281193"/>
                  <a:pt x="1052010" y="1268147"/>
                </a:cubicBezTo>
                <a:cubicBezTo>
                  <a:pt x="1039601" y="1264117"/>
                  <a:pt x="1027402" y="1259767"/>
                  <a:pt x="1014992" y="1255842"/>
                </a:cubicBezTo>
                <a:close/>
                <a:moveTo>
                  <a:pt x="578712" y="1235159"/>
                </a:moveTo>
                <a:cubicBezTo>
                  <a:pt x="588151" y="1238554"/>
                  <a:pt x="589955" y="1260405"/>
                  <a:pt x="582847" y="1268043"/>
                </a:cubicBezTo>
                <a:cubicBezTo>
                  <a:pt x="573513" y="1264967"/>
                  <a:pt x="581258" y="1244919"/>
                  <a:pt x="578712" y="1235159"/>
                </a:cubicBezTo>
                <a:close/>
                <a:moveTo>
                  <a:pt x="990276" y="1226884"/>
                </a:moveTo>
                <a:cubicBezTo>
                  <a:pt x="969591" y="1229536"/>
                  <a:pt x="957499" y="1240780"/>
                  <a:pt x="936814" y="1243326"/>
                </a:cubicBezTo>
                <a:cubicBezTo>
                  <a:pt x="926633" y="1239719"/>
                  <a:pt x="904887" y="1235264"/>
                  <a:pt x="895660" y="1243326"/>
                </a:cubicBezTo>
                <a:cubicBezTo>
                  <a:pt x="896508" y="1269844"/>
                  <a:pt x="930237" y="1263480"/>
                  <a:pt x="957288" y="1263904"/>
                </a:cubicBezTo>
                <a:cubicBezTo>
                  <a:pt x="963864" y="1246401"/>
                  <a:pt x="1003853" y="1259024"/>
                  <a:pt x="1002581" y="1243326"/>
                </a:cubicBezTo>
                <a:cubicBezTo>
                  <a:pt x="994095" y="1242158"/>
                  <a:pt x="994306" y="1232294"/>
                  <a:pt x="990276" y="1226884"/>
                </a:cubicBezTo>
                <a:close/>
                <a:moveTo>
                  <a:pt x="2031280" y="1214579"/>
                </a:moveTo>
                <a:cubicBezTo>
                  <a:pt x="2025553" y="1226036"/>
                  <a:pt x="2001155" y="1250857"/>
                  <a:pt x="2023007" y="1263904"/>
                </a:cubicBezTo>
                <a:cubicBezTo>
                  <a:pt x="2030113" y="1261358"/>
                  <a:pt x="2022690" y="1244386"/>
                  <a:pt x="2031280" y="1243326"/>
                </a:cubicBezTo>
                <a:cubicBezTo>
                  <a:pt x="2058860" y="1243219"/>
                  <a:pt x="2043585" y="1285860"/>
                  <a:pt x="2072437" y="1284376"/>
                </a:cubicBezTo>
                <a:cubicBezTo>
                  <a:pt x="2075089" y="1280133"/>
                  <a:pt x="2069043" y="1267404"/>
                  <a:pt x="2072437" y="1263904"/>
                </a:cubicBezTo>
                <a:cubicBezTo>
                  <a:pt x="2073074" y="1263161"/>
                  <a:pt x="2080499" y="1264647"/>
                  <a:pt x="2080605" y="1263904"/>
                </a:cubicBezTo>
                <a:cubicBezTo>
                  <a:pt x="2084635" y="1248947"/>
                  <a:pt x="2083151" y="1230490"/>
                  <a:pt x="2080605" y="1218611"/>
                </a:cubicBezTo>
                <a:cubicBezTo>
                  <a:pt x="2066920" y="1218611"/>
                  <a:pt x="2066603" y="1232081"/>
                  <a:pt x="2051858" y="1231021"/>
                </a:cubicBezTo>
                <a:cubicBezTo>
                  <a:pt x="2054722" y="1215746"/>
                  <a:pt x="2037432" y="1220732"/>
                  <a:pt x="2031280" y="1214579"/>
                </a:cubicBezTo>
                <a:close/>
                <a:moveTo>
                  <a:pt x="1010854" y="1189864"/>
                </a:moveTo>
                <a:cubicBezTo>
                  <a:pt x="990276" y="1182015"/>
                  <a:pt x="988898" y="1217020"/>
                  <a:pt x="1002581" y="1218611"/>
                </a:cubicBezTo>
                <a:cubicBezTo>
                  <a:pt x="1002155" y="1205882"/>
                  <a:pt x="1007565" y="1198987"/>
                  <a:pt x="1010854" y="1189864"/>
                </a:cubicBezTo>
                <a:close/>
                <a:moveTo>
                  <a:pt x="2023112" y="1161119"/>
                </a:moveTo>
                <a:cubicBezTo>
                  <a:pt x="2015369" y="1160163"/>
                  <a:pt x="2014097" y="1165786"/>
                  <a:pt x="2006672" y="1165256"/>
                </a:cubicBezTo>
                <a:cubicBezTo>
                  <a:pt x="2003383" y="1183606"/>
                  <a:pt x="2010491" y="1191562"/>
                  <a:pt x="2027250" y="1189971"/>
                </a:cubicBezTo>
                <a:cubicBezTo>
                  <a:pt x="2027144" y="1178939"/>
                  <a:pt x="2028735" y="1166316"/>
                  <a:pt x="2023112" y="1161119"/>
                </a:cubicBezTo>
                <a:close/>
                <a:moveTo>
                  <a:pt x="2171524" y="1152938"/>
                </a:moveTo>
                <a:cubicBezTo>
                  <a:pt x="2175966" y="1152527"/>
                  <a:pt x="2181005" y="1154119"/>
                  <a:pt x="2183604" y="1156876"/>
                </a:cubicBezTo>
                <a:cubicBezTo>
                  <a:pt x="2180739" y="1169817"/>
                  <a:pt x="2172677" y="1162286"/>
                  <a:pt x="2163025" y="1161012"/>
                </a:cubicBezTo>
                <a:cubicBezTo>
                  <a:pt x="2163237" y="1155762"/>
                  <a:pt x="2167082" y="1153349"/>
                  <a:pt x="2171524" y="1152938"/>
                </a:cubicBezTo>
                <a:close/>
                <a:moveTo>
                  <a:pt x="2237062" y="1132267"/>
                </a:moveTo>
                <a:cubicBezTo>
                  <a:pt x="2242790" y="1131419"/>
                  <a:pt x="2243638" y="1136405"/>
                  <a:pt x="2245336" y="1136405"/>
                </a:cubicBezTo>
                <a:cubicBezTo>
                  <a:pt x="2258064" y="1136192"/>
                  <a:pt x="2274400" y="1146376"/>
                  <a:pt x="2290628" y="1144572"/>
                </a:cubicBezTo>
                <a:cubicBezTo>
                  <a:pt x="2293704" y="1169606"/>
                  <a:pt x="2287765" y="1185622"/>
                  <a:pt x="2278219" y="1198033"/>
                </a:cubicBezTo>
                <a:cubicBezTo>
                  <a:pt x="2262943" y="1199624"/>
                  <a:pt x="2267398" y="1181379"/>
                  <a:pt x="2249367" y="1185728"/>
                </a:cubicBezTo>
                <a:cubicBezTo>
                  <a:pt x="2232183" y="1182228"/>
                  <a:pt x="2240349" y="1204185"/>
                  <a:pt x="2232924" y="1210443"/>
                </a:cubicBezTo>
                <a:cubicBezTo>
                  <a:pt x="2221258" y="1204185"/>
                  <a:pt x="2223909" y="1183713"/>
                  <a:pt x="2212346" y="1177561"/>
                </a:cubicBezTo>
                <a:cubicBezTo>
                  <a:pt x="2213724" y="1146482"/>
                  <a:pt x="2218287" y="1135344"/>
                  <a:pt x="2237062" y="1132267"/>
                </a:cubicBezTo>
                <a:close/>
                <a:moveTo>
                  <a:pt x="862670" y="1111688"/>
                </a:moveTo>
                <a:cubicBezTo>
                  <a:pt x="861927" y="1123250"/>
                  <a:pt x="875080" y="1121235"/>
                  <a:pt x="874973" y="1132266"/>
                </a:cubicBezTo>
                <a:cubicBezTo>
                  <a:pt x="882081" y="1132479"/>
                  <a:pt x="885581" y="1129084"/>
                  <a:pt x="887385" y="1124099"/>
                </a:cubicBezTo>
                <a:cubicBezTo>
                  <a:pt x="877308" y="1121660"/>
                  <a:pt x="878580" y="1108082"/>
                  <a:pt x="862670" y="1111688"/>
                </a:cubicBezTo>
                <a:close/>
                <a:moveTo>
                  <a:pt x="2097152" y="1103415"/>
                </a:moveTo>
                <a:cubicBezTo>
                  <a:pt x="2097364" y="1109142"/>
                  <a:pt x="2095243" y="1112431"/>
                  <a:pt x="2093015" y="1115720"/>
                </a:cubicBezTo>
                <a:cubicBezTo>
                  <a:pt x="2098636" y="1117098"/>
                  <a:pt x="2100971" y="1121660"/>
                  <a:pt x="2109457" y="1119856"/>
                </a:cubicBezTo>
                <a:cubicBezTo>
                  <a:pt x="2110200" y="1109566"/>
                  <a:pt x="2103198" y="1107021"/>
                  <a:pt x="2097152" y="1103415"/>
                </a:cubicBezTo>
                <a:close/>
                <a:moveTo>
                  <a:pt x="2270053" y="1095142"/>
                </a:moveTo>
                <a:cubicBezTo>
                  <a:pt x="2290843" y="1093551"/>
                  <a:pt x="2308558" y="1095035"/>
                  <a:pt x="2302935" y="1119857"/>
                </a:cubicBezTo>
                <a:cubicBezTo>
                  <a:pt x="2285752" y="1124313"/>
                  <a:pt x="2284797" y="1120918"/>
                  <a:pt x="2265915" y="1119857"/>
                </a:cubicBezTo>
                <a:cubicBezTo>
                  <a:pt x="2262945" y="1107234"/>
                  <a:pt x="2273022" y="1107764"/>
                  <a:pt x="2270053" y="1095142"/>
                </a:cubicBezTo>
                <a:close/>
                <a:moveTo>
                  <a:pt x="1031432" y="1053879"/>
                </a:moveTo>
                <a:cubicBezTo>
                  <a:pt x="1016795" y="1060137"/>
                  <a:pt x="1012234" y="1076154"/>
                  <a:pt x="998549" y="1082836"/>
                </a:cubicBezTo>
                <a:cubicBezTo>
                  <a:pt x="989746" y="1068092"/>
                  <a:pt x="983170" y="1081563"/>
                  <a:pt x="973836" y="1086973"/>
                </a:cubicBezTo>
                <a:cubicBezTo>
                  <a:pt x="973941" y="1079867"/>
                  <a:pt x="970652" y="1076366"/>
                  <a:pt x="965561" y="1074563"/>
                </a:cubicBezTo>
                <a:cubicBezTo>
                  <a:pt x="961105" y="1088777"/>
                  <a:pt x="951030" y="1111688"/>
                  <a:pt x="969698" y="1115613"/>
                </a:cubicBezTo>
                <a:cubicBezTo>
                  <a:pt x="973197" y="1109566"/>
                  <a:pt x="979988" y="1106810"/>
                  <a:pt x="990276" y="1107445"/>
                </a:cubicBezTo>
                <a:cubicBezTo>
                  <a:pt x="997384" y="1122295"/>
                  <a:pt x="1011702" y="1129933"/>
                  <a:pt x="1023264" y="1140328"/>
                </a:cubicBezTo>
                <a:cubicBezTo>
                  <a:pt x="1031645" y="1126858"/>
                  <a:pt x="1025493" y="1098641"/>
                  <a:pt x="1027296" y="1078593"/>
                </a:cubicBezTo>
                <a:cubicBezTo>
                  <a:pt x="1028252" y="1072229"/>
                  <a:pt x="1043101" y="1059500"/>
                  <a:pt x="1031432" y="1053879"/>
                </a:cubicBezTo>
                <a:close/>
                <a:moveTo>
                  <a:pt x="2244599" y="1046129"/>
                </a:moveTo>
                <a:cubicBezTo>
                  <a:pt x="2251807" y="1047886"/>
                  <a:pt x="2258092" y="1051837"/>
                  <a:pt x="2261778" y="1058228"/>
                </a:cubicBezTo>
                <a:cubicBezTo>
                  <a:pt x="2260080" y="1072867"/>
                  <a:pt x="2246079" y="1075413"/>
                  <a:pt x="2245336" y="1091111"/>
                </a:cubicBezTo>
                <a:cubicBezTo>
                  <a:pt x="2234518" y="1084110"/>
                  <a:pt x="2210121" y="1090794"/>
                  <a:pt x="2200043" y="1082943"/>
                </a:cubicBezTo>
                <a:cubicBezTo>
                  <a:pt x="2193043" y="1055337"/>
                  <a:pt x="2222976" y="1040859"/>
                  <a:pt x="2244599" y="1046129"/>
                </a:cubicBezTo>
                <a:close/>
                <a:moveTo>
                  <a:pt x="27986" y="1032794"/>
                </a:moveTo>
                <a:cubicBezTo>
                  <a:pt x="34384" y="1032241"/>
                  <a:pt x="41239" y="1033619"/>
                  <a:pt x="47816" y="1037650"/>
                </a:cubicBezTo>
                <a:cubicBezTo>
                  <a:pt x="56302" y="1070320"/>
                  <a:pt x="25964" y="1082838"/>
                  <a:pt x="2627" y="1070533"/>
                </a:cubicBezTo>
                <a:cubicBezTo>
                  <a:pt x="-6283" y="1053508"/>
                  <a:pt x="8793" y="1034455"/>
                  <a:pt x="27986" y="1032794"/>
                </a:cubicBezTo>
                <a:close/>
                <a:moveTo>
                  <a:pt x="636202" y="1017072"/>
                </a:moveTo>
                <a:cubicBezTo>
                  <a:pt x="640127" y="1024073"/>
                  <a:pt x="649780" y="1025345"/>
                  <a:pt x="652645" y="1033620"/>
                </a:cubicBezTo>
                <a:cubicBezTo>
                  <a:pt x="652645" y="1043167"/>
                  <a:pt x="652645" y="1052819"/>
                  <a:pt x="652645" y="1062365"/>
                </a:cubicBezTo>
                <a:cubicBezTo>
                  <a:pt x="655932" y="1072866"/>
                  <a:pt x="656888" y="1085595"/>
                  <a:pt x="665055" y="1091112"/>
                </a:cubicBezTo>
                <a:cubicBezTo>
                  <a:pt x="654023" y="1102037"/>
                  <a:pt x="642885" y="1112857"/>
                  <a:pt x="628035" y="1119857"/>
                </a:cubicBezTo>
                <a:cubicBezTo>
                  <a:pt x="606713" y="1119222"/>
                  <a:pt x="599820" y="1104159"/>
                  <a:pt x="591015" y="1091112"/>
                </a:cubicBezTo>
                <a:cubicBezTo>
                  <a:pt x="593667" y="1069049"/>
                  <a:pt x="609896" y="1060669"/>
                  <a:pt x="611488" y="1037650"/>
                </a:cubicBezTo>
                <a:cubicBezTo>
                  <a:pt x="625913" y="1036907"/>
                  <a:pt x="632278" y="1028210"/>
                  <a:pt x="636202" y="1017072"/>
                </a:cubicBezTo>
                <a:close/>
                <a:moveTo>
                  <a:pt x="471682" y="975916"/>
                </a:moveTo>
                <a:cubicBezTo>
                  <a:pt x="487912" y="973370"/>
                  <a:pt x="489928" y="985038"/>
                  <a:pt x="492261" y="996494"/>
                </a:cubicBezTo>
                <a:cubicBezTo>
                  <a:pt x="486957" y="1002117"/>
                  <a:pt x="472848" y="1002117"/>
                  <a:pt x="467544" y="996494"/>
                </a:cubicBezTo>
                <a:cubicBezTo>
                  <a:pt x="466272" y="986949"/>
                  <a:pt x="468287" y="980689"/>
                  <a:pt x="471682" y="975916"/>
                </a:cubicBezTo>
                <a:close/>
                <a:moveTo>
                  <a:pt x="346087" y="967501"/>
                </a:moveTo>
                <a:cubicBezTo>
                  <a:pt x="355892" y="967218"/>
                  <a:pt x="364205" y="977720"/>
                  <a:pt x="364762" y="988221"/>
                </a:cubicBezTo>
                <a:cubicBezTo>
                  <a:pt x="350018" y="996070"/>
                  <a:pt x="338669" y="987053"/>
                  <a:pt x="336017" y="971779"/>
                </a:cubicBezTo>
                <a:cubicBezTo>
                  <a:pt x="339385" y="968888"/>
                  <a:pt x="342819" y="967596"/>
                  <a:pt x="346087" y="967501"/>
                </a:cubicBezTo>
                <a:close/>
                <a:moveTo>
                  <a:pt x="2237063" y="934652"/>
                </a:moveTo>
                <a:cubicBezTo>
                  <a:pt x="2250853" y="937410"/>
                  <a:pt x="2259445" y="945366"/>
                  <a:pt x="2257641" y="963504"/>
                </a:cubicBezTo>
                <a:cubicBezTo>
                  <a:pt x="2243321" y="967005"/>
                  <a:pt x="2235791" y="977187"/>
                  <a:pt x="2216485" y="975809"/>
                </a:cubicBezTo>
                <a:cubicBezTo>
                  <a:pt x="2217970" y="962125"/>
                  <a:pt x="2228790" y="957989"/>
                  <a:pt x="2237063" y="951094"/>
                </a:cubicBezTo>
                <a:cubicBezTo>
                  <a:pt x="2232290" y="944942"/>
                  <a:pt x="2232290" y="940699"/>
                  <a:pt x="2237063" y="934652"/>
                </a:cubicBezTo>
                <a:close/>
                <a:moveTo>
                  <a:pt x="235644" y="913795"/>
                </a:moveTo>
                <a:cubicBezTo>
                  <a:pt x="251635" y="912721"/>
                  <a:pt x="268819" y="915877"/>
                  <a:pt x="278313" y="922348"/>
                </a:cubicBezTo>
                <a:cubicBezTo>
                  <a:pt x="278313" y="926484"/>
                  <a:pt x="278313" y="930621"/>
                  <a:pt x="278313" y="934757"/>
                </a:cubicBezTo>
                <a:cubicBezTo>
                  <a:pt x="264734" y="943138"/>
                  <a:pt x="243309" y="943669"/>
                  <a:pt x="224851" y="947062"/>
                </a:cubicBezTo>
                <a:cubicBezTo>
                  <a:pt x="215835" y="942289"/>
                  <a:pt x="209896" y="934546"/>
                  <a:pt x="200136" y="930621"/>
                </a:cubicBezTo>
                <a:cubicBezTo>
                  <a:pt x="204856" y="920173"/>
                  <a:pt x="219653" y="914869"/>
                  <a:pt x="235644" y="913795"/>
                </a:cubicBezTo>
                <a:close/>
                <a:moveTo>
                  <a:pt x="389476" y="901875"/>
                </a:moveTo>
                <a:cubicBezTo>
                  <a:pt x="407403" y="901769"/>
                  <a:pt x="427557" y="899436"/>
                  <a:pt x="434769" y="910042"/>
                </a:cubicBezTo>
                <a:cubicBezTo>
                  <a:pt x="432543" y="928499"/>
                  <a:pt x="417160" y="933591"/>
                  <a:pt x="401781" y="938895"/>
                </a:cubicBezTo>
                <a:cubicBezTo>
                  <a:pt x="405281" y="918954"/>
                  <a:pt x="381946" y="925847"/>
                  <a:pt x="389476" y="901875"/>
                </a:cubicBezTo>
                <a:close/>
                <a:moveTo>
                  <a:pt x="463412" y="901771"/>
                </a:moveTo>
                <a:cubicBezTo>
                  <a:pt x="484201" y="898906"/>
                  <a:pt x="497780" y="903149"/>
                  <a:pt x="504567" y="914074"/>
                </a:cubicBezTo>
                <a:cubicBezTo>
                  <a:pt x="504356" y="931683"/>
                  <a:pt x="469244" y="914500"/>
                  <a:pt x="463412" y="926486"/>
                </a:cubicBezTo>
                <a:cubicBezTo>
                  <a:pt x="451848" y="922349"/>
                  <a:pt x="464579" y="908983"/>
                  <a:pt x="463412" y="901771"/>
                </a:cubicBezTo>
                <a:close/>
                <a:moveTo>
                  <a:pt x="187831" y="893496"/>
                </a:moveTo>
                <a:cubicBezTo>
                  <a:pt x="193665" y="899117"/>
                  <a:pt x="193665" y="916939"/>
                  <a:pt x="187831" y="922347"/>
                </a:cubicBezTo>
                <a:cubicBezTo>
                  <a:pt x="182316" y="922347"/>
                  <a:pt x="176799" y="922347"/>
                  <a:pt x="171391" y="922347"/>
                </a:cubicBezTo>
                <a:cubicBezTo>
                  <a:pt x="171497" y="915348"/>
                  <a:pt x="168313" y="911635"/>
                  <a:pt x="163222" y="909937"/>
                </a:cubicBezTo>
                <a:cubicBezTo>
                  <a:pt x="167571" y="900602"/>
                  <a:pt x="175634" y="894981"/>
                  <a:pt x="187831" y="893496"/>
                </a:cubicBezTo>
                <a:close/>
                <a:moveTo>
                  <a:pt x="107614" y="875584"/>
                </a:moveTo>
                <a:cubicBezTo>
                  <a:pt x="119998" y="874669"/>
                  <a:pt x="133735" y="877692"/>
                  <a:pt x="142538" y="881192"/>
                </a:cubicBezTo>
                <a:cubicBezTo>
                  <a:pt x="132143" y="892541"/>
                  <a:pt x="97032" y="914500"/>
                  <a:pt x="80803" y="893602"/>
                </a:cubicBezTo>
                <a:cubicBezTo>
                  <a:pt x="84198" y="881351"/>
                  <a:pt x="95230" y="876498"/>
                  <a:pt x="107614" y="875584"/>
                </a:cubicBezTo>
                <a:close/>
                <a:moveTo>
                  <a:pt x="2302934" y="835898"/>
                </a:moveTo>
                <a:cubicBezTo>
                  <a:pt x="2293493" y="834837"/>
                  <a:pt x="2287448" y="836959"/>
                  <a:pt x="2286494" y="844171"/>
                </a:cubicBezTo>
                <a:cubicBezTo>
                  <a:pt x="2292326" y="845125"/>
                  <a:pt x="2293493" y="850959"/>
                  <a:pt x="2298797" y="852444"/>
                </a:cubicBezTo>
                <a:cubicBezTo>
                  <a:pt x="2297843" y="844701"/>
                  <a:pt x="2303466" y="843323"/>
                  <a:pt x="2302934" y="835898"/>
                </a:cubicBezTo>
                <a:close/>
                <a:moveTo>
                  <a:pt x="2238070" y="810906"/>
                </a:moveTo>
                <a:cubicBezTo>
                  <a:pt x="2233158" y="811481"/>
                  <a:pt x="2228603" y="813994"/>
                  <a:pt x="2224757" y="819563"/>
                </a:cubicBezTo>
                <a:cubicBezTo>
                  <a:pt x="2231972" y="823275"/>
                  <a:pt x="2237488" y="828790"/>
                  <a:pt x="2241305" y="836003"/>
                </a:cubicBezTo>
                <a:cubicBezTo>
                  <a:pt x="2252656" y="826245"/>
                  <a:pt x="2275673" y="846505"/>
                  <a:pt x="2282464" y="827836"/>
                </a:cubicBezTo>
                <a:cubicBezTo>
                  <a:pt x="2270767" y="824893"/>
                  <a:pt x="2252808" y="809181"/>
                  <a:pt x="2238070" y="810906"/>
                </a:cubicBezTo>
                <a:close/>
                <a:moveTo>
                  <a:pt x="2146476" y="782543"/>
                </a:moveTo>
                <a:cubicBezTo>
                  <a:pt x="2133854" y="779467"/>
                  <a:pt x="2138627" y="793892"/>
                  <a:pt x="2126005" y="790816"/>
                </a:cubicBezTo>
                <a:cubicBezTo>
                  <a:pt x="2114124" y="791346"/>
                  <a:pt x="2099062" y="788483"/>
                  <a:pt x="2093015" y="794848"/>
                </a:cubicBezTo>
                <a:cubicBezTo>
                  <a:pt x="2092272" y="814365"/>
                  <a:pt x="2108609" y="821365"/>
                  <a:pt x="2121762" y="815424"/>
                </a:cubicBezTo>
                <a:cubicBezTo>
                  <a:pt x="2123246" y="833033"/>
                  <a:pt x="2141066" y="834518"/>
                  <a:pt x="2138202" y="856582"/>
                </a:cubicBezTo>
                <a:cubicBezTo>
                  <a:pt x="2151567" y="854142"/>
                  <a:pt x="2157402" y="859339"/>
                  <a:pt x="2167055" y="860613"/>
                </a:cubicBezTo>
                <a:cubicBezTo>
                  <a:pt x="2173419" y="853187"/>
                  <a:pt x="2173419" y="826988"/>
                  <a:pt x="2167161" y="819563"/>
                </a:cubicBezTo>
                <a:cubicBezTo>
                  <a:pt x="2159840" y="819563"/>
                  <a:pt x="2143188" y="830700"/>
                  <a:pt x="2138308" y="819563"/>
                </a:cubicBezTo>
                <a:cubicBezTo>
                  <a:pt x="2138945" y="810546"/>
                  <a:pt x="2148703" y="810757"/>
                  <a:pt x="2158886" y="811288"/>
                </a:cubicBezTo>
                <a:cubicBezTo>
                  <a:pt x="2156765" y="799726"/>
                  <a:pt x="2148916" y="793787"/>
                  <a:pt x="2146476" y="782543"/>
                </a:cubicBezTo>
                <a:close/>
                <a:moveTo>
                  <a:pt x="2237063" y="749661"/>
                </a:moveTo>
                <a:cubicBezTo>
                  <a:pt x="2261672" y="742873"/>
                  <a:pt x="2267189" y="786998"/>
                  <a:pt x="2237063" y="778406"/>
                </a:cubicBezTo>
                <a:cubicBezTo>
                  <a:pt x="2237063" y="768861"/>
                  <a:pt x="2237063" y="759208"/>
                  <a:pt x="2237063" y="749661"/>
                </a:cubicBezTo>
                <a:close/>
                <a:moveTo>
                  <a:pt x="200135" y="724945"/>
                </a:moveTo>
                <a:cubicBezTo>
                  <a:pt x="206500" y="733325"/>
                  <a:pt x="206500" y="761752"/>
                  <a:pt x="200135" y="770132"/>
                </a:cubicBezTo>
                <a:cubicBezTo>
                  <a:pt x="183589" y="774375"/>
                  <a:pt x="181891" y="763768"/>
                  <a:pt x="175527" y="757829"/>
                </a:cubicBezTo>
                <a:cubicBezTo>
                  <a:pt x="179240" y="742341"/>
                  <a:pt x="186876" y="730779"/>
                  <a:pt x="200135" y="724945"/>
                </a:cubicBezTo>
                <a:close/>
                <a:moveTo>
                  <a:pt x="1121912" y="720701"/>
                </a:moveTo>
                <a:cubicBezTo>
                  <a:pt x="1130503" y="730778"/>
                  <a:pt x="1127746" y="729505"/>
                  <a:pt x="1126049" y="745416"/>
                </a:cubicBezTo>
                <a:cubicBezTo>
                  <a:pt x="1119154" y="745416"/>
                  <a:pt x="1112259" y="745416"/>
                  <a:pt x="1105471" y="745416"/>
                </a:cubicBezTo>
                <a:cubicBezTo>
                  <a:pt x="1105471" y="738628"/>
                  <a:pt x="1105471" y="731733"/>
                  <a:pt x="1105471" y="724838"/>
                </a:cubicBezTo>
                <a:cubicBezTo>
                  <a:pt x="1112896" y="725262"/>
                  <a:pt x="1114170" y="719747"/>
                  <a:pt x="1121912" y="720701"/>
                </a:cubicBezTo>
                <a:close/>
                <a:moveTo>
                  <a:pt x="537556" y="712641"/>
                </a:moveTo>
                <a:cubicBezTo>
                  <a:pt x="541693" y="712641"/>
                  <a:pt x="545723" y="712641"/>
                  <a:pt x="549860" y="712641"/>
                </a:cubicBezTo>
                <a:cubicBezTo>
                  <a:pt x="562165" y="728976"/>
                  <a:pt x="544027" y="743403"/>
                  <a:pt x="533313" y="749661"/>
                </a:cubicBezTo>
                <a:cubicBezTo>
                  <a:pt x="535116" y="769389"/>
                  <a:pt x="528540" y="793045"/>
                  <a:pt x="512946" y="798984"/>
                </a:cubicBezTo>
                <a:cubicBezTo>
                  <a:pt x="506901" y="785090"/>
                  <a:pt x="518037" y="776815"/>
                  <a:pt x="521115" y="766102"/>
                </a:cubicBezTo>
                <a:cubicBezTo>
                  <a:pt x="522599" y="761116"/>
                  <a:pt x="519523" y="754645"/>
                  <a:pt x="521115" y="749661"/>
                </a:cubicBezTo>
                <a:cubicBezTo>
                  <a:pt x="525358" y="736613"/>
                  <a:pt x="536178" y="726431"/>
                  <a:pt x="537556" y="712641"/>
                </a:cubicBezTo>
                <a:close/>
                <a:moveTo>
                  <a:pt x="2023112" y="712533"/>
                </a:moveTo>
                <a:cubicBezTo>
                  <a:pt x="2011550" y="719959"/>
                  <a:pt x="2010065" y="751994"/>
                  <a:pt x="2035523" y="745417"/>
                </a:cubicBezTo>
                <a:cubicBezTo>
                  <a:pt x="2032554" y="733324"/>
                  <a:pt x="2034356" y="716352"/>
                  <a:pt x="2023112" y="712533"/>
                </a:cubicBezTo>
                <a:close/>
                <a:moveTo>
                  <a:pt x="825544" y="704154"/>
                </a:moveTo>
                <a:cubicBezTo>
                  <a:pt x="843472" y="701397"/>
                  <a:pt x="848350" y="711579"/>
                  <a:pt x="854397" y="720596"/>
                </a:cubicBezTo>
                <a:cubicBezTo>
                  <a:pt x="852913" y="732901"/>
                  <a:pt x="852063" y="745629"/>
                  <a:pt x="842092" y="749449"/>
                </a:cubicBezTo>
                <a:cubicBezTo>
                  <a:pt x="851109" y="775435"/>
                  <a:pt x="897675" y="783710"/>
                  <a:pt x="879006" y="823593"/>
                </a:cubicBezTo>
                <a:cubicBezTo>
                  <a:pt x="858216" y="825184"/>
                  <a:pt x="852381" y="811925"/>
                  <a:pt x="841986" y="803015"/>
                </a:cubicBezTo>
                <a:cubicBezTo>
                  <a:pt x="826818" y="800363"/>
                  <a:pt x="821514" y="787847"/>
                  <a:pt x="813135" y="778300"/>
                </a:cubicBezTo>
                <a:cubicBezTo>
                  <a:pt x="794891" y="782860"/>
                  <a:pt x="796693" y="767375"/>
                  <a:pt x="784388" y="765890"/>
                </a:cubicBezTo>
                <a:cubicBezTo>
                  <a:pt x="791496" y="755176"/>
                  <a:pt x="799132" y="744993"/>
                  <a:pt x="817378" y="745310"/>
                </a:cubicBezTo>
                <a:cubicBezTo>
                  <a:pt x="815680" y="727173"/>
                  <a:pt x="818438" y="713490"/>
                  <a:pt x="825544" y="704154"/>
                </a:cubicBezTo>
                <a:close/>
                <a:moveTo>
                  <a:pt x="714591" y="646983"/>
                </a:moveTo>
                <a:cubicBezTo>
                  <a:pt x="739732" y="669470"/>
                  <a:pt x="753415" y="703732"/>
                  <a:pt x="751505" y="753692"/>
                </a:cubicBezTo>
                <a:cubicBezTo>
                  <a:pt x="736654" y="753905"/>
                  <a:pt x="731563" y="763982"/>
                  <a:pt x="718623" y="765997"/>
                </a:cubicBezTo>
                <a:cubicBezTo>
                  <a:pt x="700379" y="770453"/>
                  <a:pt x="698150" y="758995"/>
                  <a:pt x="685740" y="757828"/>
                </a:cubicBezTo>
                <a:cubicBezTo>
                  <a:pt x="681603" y="775650"/>
                  <a:pt x="694226" y="776817"/>
                  <a:pt x="698150" y="786575"/>
                </a:cubicBezTo>
                <a:cubicBezTo>
                  <a:pt x="697939" y="806940"/>
                  <a:pt x="701332" y="830914"/>
                  <a:pt x="685740" y="836005"/>
                </a:cubicBezTo>
                <a:cubicBezTo>
                  <a:pt x="688074" y="845975"/>
                  <a:pt x="701227" y="845127"/>
                  <a:pt x="710455" y="848310"/>
                </a:cubicBezTo>
                <a:cubicBezTo>
                  <a:pt x="711728" y="857856"/>
                  <a:pt x="698575" y="852870"/>
                  <a:pt x="698150" y="860615"/>
                </a:cubicBezTo>
                <a:cubicBezTo>
                  <a:pt x="712046" y="892542"/>
                  <a:pt x="682770" y="901665"/>
                  <a:pt x="685740" y="934759"/>
                </a:cubicBezTo>
                <a:cubicBezTo>
                  <a:pt x="668238" y="932320"/>
                  <a:pt x="666646" y="945791"/>
                  <a:pt x="661025" y="955337"/>
                </a:cubicBezTo>
                <a:cubicBezTo>
                  <a:pt x="652752" y="965627"/>
                  <a:pt x="671737" y="969127"/>
                  <a:pt x="661025" y="984084"/>
                </a:cubicBezTo>
                <a:cubicBezTo>
                  <a:pt x="651372" y="985462"/>
                  <a:pt x="644053" y="989070"/>
                  <a:pt x="636310" y="992251"/>
                </a:cubicBezTo>
                <a:cubicBezTo>
                  <a:pt x="623475" y="994161"/>
                  <a:pt x="625384" y="981219"/>
                  <a:pt x="615732" y="979948"/>
                </a:cubicBezTo>
                <a:cubicBezTo>
                  <a:pt x="617006" y="969021"/>
                  <a:pt x="592713" y="983767"/>
                  <a:pt x="599184" y="967536"/>
                </a:cubicBezTo>
                <a:cubicBezTo>
                  <a:pt x="603746" y="954172"/>
                  <a:pt x="629415" y="962128"/>
                  <a:pt x="640340" y="955233"/>
                </a:cubicBezTo>
                <a:cubicBezTo>
                  <a:pt x="645009" y="931366"/>
                  <a:pt x="632704" y="924365"/>
                  <a:pt x="628035" y="909938"/>
                </a:cubicBezTo>
                <a:cubicBezTo>
                  <a:pt x="619445" y="911635"/>
                  <a:pt x="617110" y="907181"/>
                  <a:pt x="611489" y="905801"/>
                </a:cubicBezTo>
                <a:cubicBezTo>
                  <a:pt x="597593" y="904317"/>
                  <a:pt x="593987" y="912909"/>
                  <a:pt x="586773" y="918213"/>
                </a:cubicBezTo>
                <a:cubicBezTo>
                  <a:pt x="574150" y="921289"/>
                  <a:pt x="578923" y="906969"/>
                  <a:pt x="566196" y="909938"/>
                </a:cubicBezTo>
                <a:cubicBezTo>
                  <a:pt x="549011" y="910575"/>
                  <a:pt x="547844" y="927229"/>
                  <a:pt x="525144" y="922349"/>
                </a:cubicBezTo>
                <a:cubicBezTo>
                  <a:pt x="526735" y="912485"/>
                  <a:pt x="517508" y="913439"/>
                  <a:pt x="521008" y="901771"/>
                </a:cubicBezTo>
                <a:cubicBezTo>
                  <a:pt x="539040" y="897846"/>
                  <a:pt x="575000" y="911955"/>
                  <a:pt x="574469" y="889360"/>
                </a:cubicBezTo>
                <a:cubicBezTo>
                  <a:pt x="576908" y="870585"/>
                  <a:pt x="552937" y="879389"/>
                  <a:pt x="541588" y="877056"/>
                </a:cubicBezTo>
                <a:cubicBezTo>
                  <a:pt x="528644" y="874298"/>
                  <a:pt x="520795" y="869738"/>
                  <a:pt x="512839" y="868781"/>
                </a:cubicBezTo>
                <a:cubicBezTo>
                  <a:pt x="502021" y="867616"/>
                  <a:pt x="495126" y="870268"/>
                  <a:pt x="496399" y="881193"/>
                </a:cubicBezTo>
                <a:cubicBezTo>
                  <a:pt x="486322" y="871646"/>
                  <a:pt x="488337" y="870903"/>
                  <a:pt x="467546" y="864751"/>
                </a:cubicBezTo>
                <a:cubicBezTo>
                  <a:pt x="452908" y="860295"/>
                  <a:pt x="451635" y="855311"/>
                  <a:pt x="430526" y="856583"/>
                </a:cubicBezTo>
                <a:cubicBezTo>
                  <a:pt x="415782" y="853507"/>
                  <a:pt x="409737" y="841734"/>
                  <a:pt x="389476" y="844173"/>
                </a:cubicBezTo>
                <a:cubicBezTo>
                  <a:pt x="370172" y="845447"/>
                  <a:pt x="365187" y="861145"/>
                  <a:pt x="340047" y="856583"/>
                </a:cubicBezTo>
                <a:cubicBezTo>
                  <a:pt x="325409" y="856052"/>
                  <a:pt x="325090" y="841308"/>
                  <a:pt x="307163" y="844173"/>
                </a:cubicBezTo>
                <a:cubicBezTo>
                  <a:pt x="298253" y="843536"/>
                  <a:pt x="305255" y="858704"/>
                  <a:pt x="303027" y="864751"/>
                </a:cubicBezTo>
                <a:cubicBezTo>
                  <a:pt x="290298" y="867934"/>
                  <a:pt x="285420" y="883421"/>
                  <a:pt x="274280" y="889360"/>
                </a:cubicBezTo>
                <a:cubicBezTo>
                  <a:pt x="270143" y="891694"/>
                  <a:pt x="262401" y="887875"/>
                  <a:pt x="257840" y="889360"/>
                </a:cubicBezTo>
                <a:cubicBezTo>
                  <a:pt x="247974" y="892648"/>
                  <a:pt x="240125" y="909303"/>
                  <a:pt x="229093" y="901771"/>
                </a:cubicBezTo>
                <a:cubicBezTo>
                  <a:pt x="194513" y="878435"/>
                  <a:pt x="221775" y="821580"/>
                  <a:pt x="245535" y="807153"/>
                </a:cubicBezTo>
                <a:cubicBezTo>
                  <a:pt x="245111" y="789546"/>
                  <a:pt x="236412" y="761967"/>
                  <a:pt x="245535" y="741282"/>
                </a:cubicBezTo>
                <a:cubicBezTo>
                  <a:pt x="247020" y="737887"/>
                  <a:pt x="255188" y="735765"/>
                  <a:pt x="257840" y="733113"/>
                </a:cubicBezTo>
                <a:cubicBezTo>
                  <a:pt x="259218" y="731735"/>
                  <a:pt x="256462" y="726219"/>
                  <a:pt x="257840" y="724947"/>
                </a:cubicBezTo>
                <a:cubicBezTo>
                  <a:pt x="259325" y="723568"/>
                  <a:pt x="264627" y="726219"/>
                  <a:pt x="266113" y="724947"/>
                </a:cubicBezTo>
                <a:cubicBezTo>
                  <a:pt x="273008" y="718052"/>
                  <a:pt x="277886" y="710733"/>
                  <a:pt x="282555" y="704368"/>
                </a:cubicBezTo>
                <a:cubicBezTo>
                  <a:pt x="299101" y="710520"/>
                  <a:pt x="310771" y="696200"/>
                  <a:pt x="323711" y="696200"/>
                </a:cubicBezTo>
                <a:cubicBezTo>
                  <a:pt x="344501" y="696200"/>
                  <a:pt x="359458" y="708823"/>
                  <a:pt x="377173" y="716778"/>
                </a:cubicBezTo>
                <a:cubicBezTo>
                  <a:pt x="382581" y="737356"/>
                  <a:pt x="399342" y="746797"/>
                  <a:pt x="414193" y="757935"/>
                </a:cubicBezTo>
                <a:cubicBezTo>
                  <a:pt x="423844" y="757935"/>
                  <a:pt x="433391" y="757935"/>
                  <a:pt x="442938" y="757935"/>
                </a:cubicBezTo>
                <a:cubicBezTo>
                  <a:pt x="451954" y="757193"/>
                  <a:pt x="456091" y="761330"/>
                  <a:pt x="455349" y="770240"/>
                </a:cubicBezTo>
                <a:cubicBezTo>
                  <a:pt x="467017" y="765997"/>
                  <a:pt x="472532" y="765997"/>
                  <a:pt x="484094" y="770240"/>
                </a:cubicBezTo>
                <a:cubicBezTo>
                  <a:pt x="483351" y="784666"/>
                  <a:pt x="474654" y="790924"/>
                  <a:pt x="463516" y="794955"/>
                </a:cubicBezTo>
                <a:cubicBezTo>
                  <a:pt x="472321" y="817867"/>
                  <a:pt x="504142" y="817443"/>
                  <a:pt x="533419" y="819669"/>
                </a:cubicBezTo>
                <a:cubicBezTo>
                  <a:pt x="538086" y="801002"/>
                  <a:pt x="560573" y="800152"/>
                  <a:pt x="566407" y="782650"/>
                </a:cubicBezTo>
                <a:cubicBezTo>
                  <a:pt x="584440" y="788166"/>
                  <a:pt x="591759" y="778939"/>
                  <a:pt x="603427" y="790924"/>
                </a:cubicBezTo>
                <a:cubicBezTo>
                  <a:pt x="613504" y="784347"/>
                  <a:pt x="621671" y="776180"/>
                  <a:pt x="628142" y="766210"/>
                </a:cubicBezTo>
                <a:cubicBezTo>
                  <a:pt x="627718" y="754541"/>
                  <a:pt x="612656" y="748707"/>
                  <a:pt x="624005" y="737463"/>
                </a:cubicBezTo>
                <a:cubicBezTo>
                  <a:pt x="642992" y="725795"/>
                  <a:pt x="638962" y="753161"/>
                  <a:pt x="661130" y="749874"/>
                </a:cubicBezTo>
                <a:cubicBezTo>
                  <a:pt x="670996" y="740328"/>
                  <a:pt x="654661" y="738841"/>
                  <a:pt x="652858" y="729296"/>
                </a:cubicBezTo>
                <a:cubicBezTo>
                  <a:pt x="646811" y="677850"/>
                  <a:pt x="657843" y="639663"/>
                  <a:pt x="714591" y="646983"/>
                </a:cubicBezTo>
                <a:close/>
                <a:moveTo>
                  <a:pt x="370648" y="605905"/>
                </a:moveTo>
                <a:cubicBezTo>
                  <a:pt x="381282" y="606355"/>
                  <a:pt x="391333" y="611500"/>
                  <a:pt x="393613" y="622054"/>
                </a:cubicBezTo>
                <a:cubicBezTo>
                  <a:pt x="393084" y="636692"/>
                  <a:pt x="389476" y="648149"/>
                  <a:pt x="377173" y="650906"/>
                </a:cubicBezTo>
                <a:cubicBezTo>
                  <a:pt x="377491" y="661302"/>
                  <a:pt x="392447" y="657377"/>
                  <a:pt x="397645" y="663105"/>
                </a:cubicBezTo>
                <a:cubicBezTo>
                  <a:pt x="391598" y="675834"/>
                  <a:pt x="364338" y="671803"/>
                  <a:pt x="352457" y="667241"/>
                </a:cubicBezTo>
                <a:cubicBezTo>
                  <a:pt x="352139" y="648467"/>
                  <a:pt x="340577" y="640829"/>
                  <a:pt x="344184" y="617918"/>
                </a:cubicBezTo>
                <a:cubicBezTo>
                  <a:pt x="348798" y="609697"/>
                  <a:pt x="360015" y="605454"/>
                  <a:pt x="370648" y="605905"/>
                </a:cubicBezTo>
                <a:close/>
                <a:moveTo>
                  <a:pt x="216577" y="593202"/>
                </a:moveTo>
                <a:cubicBezTo>
                  <a:pt x="231533" y="593308"/>
                  <a:pt x="234715" y="605294"/>
                  <a:pt x="233124" y="621947"/>
                </a:cubicBezTo>
                <a:cubicBezTo>
                  <a:pt x="219547" y="620782"/>
                  <a:pt x="204060" y="607840"/>
                  <a:pt x="216577" y="593202"/>
                </a:cubicBezTo>
                <a:close/>
                <a:moveTo>
                  <a:pt x="1874821" y="588959"/>
                </a:moveTo>
                <a:cubicBezTo>
                  <a:pt x="1876732" y="601793"/>
                  <a:pt x="1871215" y="607310"/>
                  <a:pt x="1858380" y="605399"/>
                </a:cubicBezTo>
                <a:cubicBezTo>
                  <a:pt x="1857851" y="625129"/>
                  <a:pt x="1873656" y="628629"/>
                  <a:pt x="1895401" y="625977"/>
                </a:cubicBezTo>
                <a:cubicBezTo>
                  <a:pt x="1902188" y="643904"/>
                  <a:pt x="1917888" y="652920"/>
                  <a:pt x="1924253" y="671272"/>
                </a:cubicBezTo>
                <a:cubicBezTo>
                  <a:pt x="1931996" y="671802"/>
                  <a:pt x="1937936" y="673924"/>
                  <a:pt x="1940693" y="679439"/>
                </a:cubicBezTo>
                <a:cubicBezTo>
                  <a:pt x="1952891" y="676576"/>
                  <a:pt x="1958514" y="667136"/>
                  <a:pt x="1977712" y="671272"/>
                </a:cubicBezTo>
                <a:cubicBezTo>
                  <a:pt x="1986411" y="663634"/>
                  <a:pt x="1989700" y="657058"/>
                  <a:pt x="2002429" y="662997"/>
                </a:cubicBezTo>
                <a:cubicBezTo>
                  <a:pt x="1993943" y="669681"/>
                  <a:pt x="1992882" y="683682"/>
                  <a:pt x="1994154" y="700017"/>
                </a:cubicBezTo>
                <a:cubicBezTo>
                  <a:pt x="2004126" y="702458"/>
                  <a:pt x="2019082" y="702139"/>
                  <a:pt x="2031174" y="700017"/>
                </a:cubicBezTo>
                <a:cubicBezTo>
                  <a:pt x="2031068" y="682621"/>
                  <a:pt x="2024492" y="671377"/>
                  <a:pt x="2027144" y="650799"/>
                </a:cubicBezTo>
                <a:cubicBezTo>
                  <a:pt x="2009005" y="641465"/>
                  <a:pt x="2003490" y="619613"/>
                  <a:pt x="1981849" y="613674"/>
                </a:cubicBezTo>
                <a:cubicBezTo>
                  <a:pt x="1973682" y="613674"/>
                  <a:pt x="1965409" y="613674"/>
                  <a:pt x="1957241" y="613674"/>
                </a:cubicBezTo>
                <a:cubicBezTo>
                  <a:pt x="1953741" y="604869"/>
                  <a:pt x="1942073" y="604127"/>
                  <a:pt x="1928389" y="605399"/>
                </a:cubicBezTo>
                <a:cubicBezTo>
                  <a:pt x="1917145" y="593307"/>
                  <a:pt x="1898053" y="589064"/>
                  <a:pt x="1874821" y="588959"/>
                </a:cubicBezTo>
                <a:close/>
                <a:moveTo>
                  <a:pt x="2253503" y="580791"/>
                </a:moveTo>
                <a:cubicBezTo>
                  <a:pt x="2272066" y="578883"/>
                  <a:pt x="2282250" y="585034"/>
                  <a:pt x="2278219" y="605506"/>
                </a:cubicBezTo>
                <a:cubicBezTo>
                  <a:pt x="2263687" y="606886"/>
                  <a:pt x="2268036" y="616856"/>
                  <a:pt x="2253503" y="609642"/>
                </a:cubicBezTo>
                <a:cubicBezTo>
                  <a:pt x="2247564" y="604128"/>
                  <a:pt x="2247564" y="586308"/>
                  <a:pt x="2253503" y="580791"/>
                </a:cubicBezTo>
                <a:close/>
                <a:moveTo>
                  <a:pt x="1883203" y="560213"/>
                </a:moveTo>
                <a:cubicBezTo>
                  <a:pt x="1872913" y="559682"/>
                  <a:pt x="1863155" y="559469"/>
                  <a:pt x="1862623" y="568486"/>
                </a:cubicBezTo>
                <a:cubicBezTo>
                  <a:pt x="1870791" y="572624"/>
                  <a:pt x="1869094" y="586625"/>
                  <a:pt x="1883203" y="584927"/>
                </a:cubicBezTo>
                <a:cubicBezTo>
                  <a:pt x="1883203" y="576654"/>
                  <a:pt x="1883203" y="568486"/>
                  <a:pt x="1883203" y="560213"/>
                </a:cubicBezTo>
                <a:close/>
                <a:moveTo>
                  <a:pt x="2266100" y="548069"/>
                </a:moveTo>
                <a:cubicBezTo>
                  <a:pt x="2270529" y="547644"/>
                  <a:pt x="2275567" y="549236"/>
                  <a:pt x="2278219" y="552046"/>
                </a:cubicBezTo>
                <a:cubicBezTo>
                  <a:pt x="2277795" y="562547"/>
                  <a:pt x="2262945" y="561806"/>
                  <a:pt x="2257641" y="556185"/>
                </a:cubicBezTo>
                <a:cubicBezTo>
                  <a:pt x="2257853" y="550933"/>
                  <a:pt x="2261672" y="548493"/>
                  <a:pt x="2266100" y="548069"/>
                </a:cubicBezTo>
                <a:close/>
                <a:moveTo>
                  <a:pt x="2113593" y="461354"/>
                </a:moveTo>
                <a:cubicBezTo>
                  <a:pt x="2125685" y="474400"/>
                  <a:pt x="2118049" y="486173"/>
                  <a:pt x="2113593" y="502615"/>
                </a:cubicBezTo>
                <a:cubicBezTo>
                  <a:pt x="2097256" y="504843"/>
                  <a:pt x="2101182" y="504843"/>
                  <a:pt x="2084847" y="502615"/>
                </a:cubicBezTo>
                <a:cubicBezTo>
                  <a:pt x="2086438" y="492751"/>
                  <a:pt x="2077315" y="493705"/>
                  <a:pt x="2080710" y="482037"/>
                </a:cubicBezTo>
                <a:cubicBezTo>
                  <a:pt x="2086544" y="470051"/>
                  <a:pt x="2094605" y="460187"/>
                  <a:pt x="2113593" y="461354"/>
                </a:cubicBezTo>
                <a:close/>
                <a:moveTo>
                  <a:pt x="1911549" y="242418"/>
                </a:moveTo>
                <a:cubicBezTo>
                  <a:pt x="1916775" y="241389"/>
                  <a:pt x="1922529" y="241674"/>
                  <a:pt x="1928496" y="243371"/>
                </a:cubicBezTo>
                <a:cubicBezTo>
                  <a:pt x="1925313" y="263738"/>
                  <a:pt x="1941012" y="265330"/>
                  <a:pt x="1932632" y="280391"/>
                </a:cubicBezTo>
                <a:cubicBezTo>
                  <a:pt x="1934330" y="284104"/>
                  <a:pt x="1936132" y="287817"/>
                  <a:pt x="1940799" y="288666"/>
                </a:cubicBezTo>
                <a:cubicBezTo>
                  <a:pt x="1930192" y="308077"/>
                  <a:pt x="1901128" y="287923"/>
                  <a:pt x="1887340" y="284528"/>
                </a:cubicBezTo>
                <a:cubicBezTo>
                  <a:pt x="1884953" y="260423"/>
                  <a:pt x="1895871" y="245506"/>
                  <a:pt x="1911549" y="242418"/>
                </a:cubicBezTo>
                <a:close/>
                <a:moveTo>
                  <a:pt x="1879065" y="218763"/>
                </a:moveTo>
                <a:cubicBezTo>
                  <a:pt x="1891264" y="224703"/>
                  <a:pt x="1873655" y="234781"/>
                  <a:pt x="1879065" y="247510"/>
                </a:cubicBezTo>
                <a:cubicBezTo>
                  <a:pt x="1873018" y="242736"/>
                  <a:pt x="1860715" y="243903"/>
                  <a:pt x="1862624" y="231068"/>
                </a:cubicBezTo>
                <a:cubicBezTo>
                  <a:pt x="1872912" y="231809"/>
                  <a:pt x="1875459" y="224703"/>
                  <a:pt x="1879065" y="218763"/>
                </a:cubicBezTo>
                <a:close/>
                <a:moveTo>
                  <a:pt x="1932526" y="140482"/>
                </a:moveTo>
                <a:cubicBezTo>
                  <a:pt x="1935600" y="140482"/>
                  <a:pt x="1938252" y="148968"/>
                  <a:pt x="1936660" y="152787"/>
                </a:cubicBezTo>
                <a:cubicBezTo>
                  <a:pt x="1936238" y="153848"/>
                  <a:pt x="1929237" y="151937"/>
                  <a:pt x="1928494" y="152787"/>
                </a:cubicBezTo>
                <a:cubicBezTo>
                  <a:pt x="1926053" y="155226"/>
                  <a:pt x="1929448" y="168592"/>
                  <a:pt x="1916191" y="165090"/>
                </a:cubicBezTo>
                <a:cubicBezTo>
                  <a:pt x="1915236" y="172409"/>
                  <a:pt x="1920327" y="185668"/>
                  <a:pt x="1907916" y="181532"/>
                </a:cubicBezTo>
                <a:cubicBezTo>
                  <a:pt x="1907916" y="176121"/>
                  <a:pt x="1907916" y="170500"/>
                  <a:pt x="1907916" y="165090"/>
                </a:cubicBezTo>
                <a:cubicBezTo>
                  <a:pt x="1920645" y="161590"/>
                  <a:pt x="1922553" y="146953"/>
                  <a:pt x="1932526" y="140482"/>
                </a:cubicBezTo>
                <a:close/>
                <a:moveTo>
                  <a:pt x="1755278" y="124675"/>
                </a:moveTo>
                <a:cubicBezTo>
                  <a:pt x="1760792" y="127327"/>
                  <a:pt x="1762914" y="133478"/>
                  <a:pt x="1763444" y="141117"/>
                </a:cubicBezTo>
                <a:cubicBezTo>
                  <a:pt x="1774371" y="141117"/>
                  <a:pt x="1785401" y="141117"/>
                  <a:pt x="1796328" y="141117"/>
                </a:cubicBezTo>
                <a:cubicBezTo>
                  <a:pt x="1811284" y="143980"/>
                  <a:pt x="1813936" y="159149"/>
                  <a:pt x="1837484" y="153422"/>
                </a:cubicBezTo>
                <a:cubicBezTo>
                  <a:pt x="1845016" y="170605"/>
                  <a:pt x="1851274" y="189061"/>
                  <a:pt x="1874504" y="190440"/>
                </a:cubicBezTo>
                <a:cubicBezTo>
                  <a:pt x="1874080" y="200943"/>
                  <a:pt x="1860714" y="198608"/>
                  <a:pt x="1849789" y="198715"/>
                </a:cubicBezTo>
                <a:cubicBezTo>
                  <a:pt x="1839712" y="200943"/>
                  <a:pt x="1840986" y="214626"/>
                  <a:pt x="1825074" y="211020"/>
                </a:cubicBezTo>
                <a:cubicBezTo>
                  <a:pt x="1806935" y="224490"/>
                  <a:pt x="1812663" y="261616"/>
                  <a:pt x="1788053" y="268616"/>
                </a:cubicBezTo>
                <a:cubicBezTo>
                  <a:pt x="1801207" y="275937"/>
                  <a:pt x="1816056" y="281769"/>
                  <a:pt x="1821044" y="297363"/>
                </a:cubicBezTo>
                <a:cubicBezTo>
                  <a:pt x="1826452" y="297363"/>
                  <a:pt x="1831968" y="297363"/>
                  <a:pt x="1837484" y="297363"/>
                </a:cubicBezTo>
                <a:cubicBezTo>
                  <a:pt x="1832924" y="317517"/>
                  <a:pt x="1819451" y="328761"/>
                  <a:pt x="1816906" y="350824"/>
                </a:cubicBezTo>
                <a:cubicBezTo>
                  <a:pt x="1817223" y="362916"/>
                  <a:pt x="1826348" y="366099"/>
                  <a:pt x="1833454" y="371402"/>
                </a:cubicBezTo>
                <a:cubicBezTo>
                  <a:pt x="1852971" y="362173"/>
                  <a:pt x="1880020" y="360371"/>
                  <a:pt x="1899325" y="350824"/>
                </a:cubicBezTo>
                <a:cubicBezTo>
                  <a:pt x="1897310" y="341489"/>
                  <a:pt x="1891158" y="329820"/>
                  <a:pt x="1899325" y="322078"/>
                </a:cubicBezTo>
                <a:cubicBezTo>
                  <a:pt x="1929876" y="323138"/>
                  <a:pt x="1896673" y="362916"/>
                  <a:pt x="1928072" y="363128"/>
                </a:cubicBezTo>
                <a:cubicBezTo>
                  <a:pt x="1925948" y="376176"/>
                  <a:pt x="1915978" y="381267"/>
                  <a:pt x="1915767" y="396011"/>
                </a:cubicBezTo>
                <a:cubicBezTo>
                  <a:pt x="1904098" y="400360"/>
                  <a:pt x="1898582" y="400360"/>
                  <a:pt x="1886915" y="396011"/>
                </a:cubicBezTo>
                <a:cubicBezTo>
                  <a:pt x="1877686" y="410437"/>
                  <a:pt x="1890626" y="411073"/>
                  <a:pt x="1895082" y="420726"/>
                </a:cubicBezTo>
                <a:cubicBezTo>
                  <a:pt x="1899220" y="429531"/>
                  <a:pt x="1894658" y="444805"/>
                  <a:pt x="1907385" y="449579"/>
                </a:cubicBezTo>
                <a:cubicBezTo>
                  <a:pt x="1907385" y="459124"/>
                  <a:pt x="1907385" y="468777"/>
                  <a:pt x="1907385" y="478324"/>
                </a:cubicBezTo>
                <a:cubicBezTo>
                  <a:pt x="1908448" y="482780"/>
                  <a:pt x="1915554" y="481082"/>
                  <a:pt x="1915660" y="486597"/>
                </a:cubicBezTo>
                <a:cubicBezTo>
                  <a:pt x="1915660" y="496144"/>
                  <a:pt x="1915660" y="505797"/>
                  <a:pt x="1915660" y="515344"/>
                </a:cubicBezTo>
                <a:cubicBezTo>
                  <a:pt x="1905583" y="524466"/>
                  <a:pt x="1893491" y="531466"/>
                  <a:pt x="1878640" y="535922"/>
                </a:cubicBezTo>
                <a:cubicBezTo>
                  <a:pt x="1880020" y="545575"/>
                  <a:pt x="1883625" y="552894"/>
                  <a:pt x="1886915" y="560530"/>
                </a:cubicBezTo>
                <a:cubicBezTo>
                  <a:pt x="1915025" y="557878"/>
                  <a:pt x="1929980" y="563395"/>
                  <a:pt x="1940377" y="539952"/>
                </a:cubicBezTo>
                <a:cubicBezTo>
                  <a:pt x="1951194" y="538786"/>
                  <a:pt x="1950982" y="548544"/>
                  <a:pt x="1952786" y="556500"/>
                </a:cubicBezTo>
                <a:cubicBezTo>
                  <a:pt x="1970819" y="548438"/>
                  <a:pt x="1979623" y="541756"/>
                  <a:pt x="1998080" y="552363"/>
                </a:cubicBezTo>
                <a:cubicBezTo>
                  <a:pt x="1998080" y="559258"/>
                  <a:pt x="1998080" y="566047"/>
                  <a:pt x="1998080" y="572942"/>
                </a:cubicBezTo>
                <a:cubicBezTo>
                  <a:pt x="2013778" y="577609"/>
                  <a:pt x="2016430" y="566471"/>
                  <a:pt x="2022690" y="560530"/>
                </a:cubicBezTo>
                <a:cubicBezTo>
                  <a:pt x="2028841" y="554802"/>
                  <a:pt x="2034039" y="546529"/>
                  <a:pt x="2039236" y="539952"/>
                </a:cubicBezTo>
                <a:cubicBezTo>
                  <a:pt x="2034463" y="511948"/>
                  <a:pt x="2046555" y="500599"/>
                  <a:pt x="2047404" y="478217"/>
                </a:cubicBezTo>
                <a:cubicBezTo>
                  <a:pt x="2034780" y="470262"/>
                  <a:pt x="2013884" y="470581"/>
                  <a:pt x="2006248" y="457639"/>
                </a:cubicBezTo>
                <a:cubicBezTo>
                  <a:pt x="2005610" y="439182"/>
                  <a:pt x="2024705" y="440456"/>
                  <a:pt x="2043266" y="441197"/>
                </a:cubicBezTo>
                <a:cubicBezTo>
                  <a:pt x="2052813" y="426029"/>
                  <a:pt x="2044646" y="393253"/>
                  <a:pt x="2047404" y="371296"/>
                </a:cubicBezTo>
                <a:cubicBezTo>
                  <a:pt x="2035523" y="370342"/>
                  <a:pt x="2015900" y="368431"/>
                  <a:pt x="2006248" y="354854"/>
                </a:cubicBezTo>
                <a:cubicBezTo>
                  <a:pt x="1993730" y="317623"/>
                  <a:pt x="2043905" y="305742"/>
                  <a:pt x="2055571" y="330140"/>
                </a:cubicBezTo>
                <a:cubicBezTo>
                  <a:pt x="2077634" y="326109"/>
                  <a:pt x="2069254" y="291635"/>
                  <a:pt x="2084422" y="280710"/>
                </a:cubicBezTo>
                <a:cubicBezTo>
                  <a:pt x="2085059" y="249842"/>
                  <a:pt x="2083044" y="221732"/>
                  <a:pt x="2072013" y="202532"/>
                </a:cubicBezTo>
                <a:cubicBezTo>
                  <a:pt x="2072013" y="183334"/>
                  <a:pt x="2072013" y="164134"/>
                  <a:pt x="2072013" y="144936"/>
                </a:cubicBezTo>
                <a:cubicBezTo>
                  <a:pt x="2080392" y="143768"/>
                  <a:pt x="2080073" y="133798"/>
                  <a:pt x="2088454" y="132524"/>
                </a:cubicBezTo>
                <a:cubicBezTo>
                  <a:pt x="2118684" y="139101"/>
                  <a:pt x="2109563" y="192561"/>
                  <a:pt x="2092591" y="206670"/>
                </a:cubicBezTo>
                <a:cubicBezTo>
                  <a:pt x="2092591" y="253342"/>
                  <a:pt x="2092591" y="299908"/>
                  <a:pt x="2092591" y="346581"/>
                </a:cubicBezTo>
                <a:cubicBezTo>
                  <a:pt x="2086544" y="361006"/>
                  <a:pt x="2079862" y="374902"/>
                  <a:pt x="2072013" y="387738"/>
                </a:cubicBezTo>
                <a:cubicBezTo>
                  <a:pt x="2072013" y="412452"/>
                  <a:pt x="2072013" y="437061"/>
                  <a:pt x="2072013" y="461776"/>
                </a:cubicBezTo>
                <a:cubicBezTo>
                  <a:pt x="2074769" y="472914"/>
                  <a:pt x="2063527" y="469731"/>
                  <a:pt x="2059603" y="474187"/>
                </a:cubicBezTo>
                <a:cubicBezTo>
                  <a:pt x="2081877" y="527329"/>
                  <a:pt x="2060662" y="605718"/>
                  <a:pt x="2088454" y="647086"/>
                </a:cubicBezTo>
                <a:cubicBezTo>
                  <a:pt x="2095136" y="645921"/>
                  <a:pt x="2095456" y="650905"/>
                  <a:pt x="2100759" y="651224"/>
                </a:cubicBezTo>
                <a:cubicBezTo>
                  <a:pt x="2127488" y="646768"/>
                  <a:pt x="2109880" y="622160"/>
                  <a:pt x="2113063" y="597656"/>
                </a:cubicBezTo>
                <a:cubicBezTo>
                  <a:pt x="2118579" y="592353"/>
                  <a:pt x="2128444" y="592246"/>
                  <a:pt x="2129611" y="601793"/>
                </a:cubicBezTo>
                <a:cubicBezTo>
                  <a:pt x="2139370" y="595111"/>
                  <a:pt x="2136082" y="575381"/>
                  <a:pt x="2158356" y="581215"/>
                </a:cubicBezTo>
                <a:cubicBezTo>
                  <a:pt x="2162175" y="557774"/>
                  <a:pt x="2136612" y="557454"/>
                  <a:pt x="2150083" y="535922"/>
                </a:cubicBezTo>
                <a:cubicBezTo>
                  <a:pt x="2169494" y="532952"/>
                  <a:pt x="2177132" y="541756"/>
                  <a:pt x="2187102" y="548332"/>
                </a:cubicBezTo>
                <a:cubicBezTo>
                  <a:pt x="2201316" y="543347"/>
                  <a:pt x="2200892" y="523617"/>
                  <a:pt x="2224122" y="527753"/>
                </a:cubicBezTo>
                <a:cubicBezTo>
                  <a:pt x="2222318" y="513646"/>
                  <a:pt x="2225818" y="504736"/>
                  <a:pt x="2228259" y="494765"/>
                </a:cubicBezTo>
                <a:cubicBezTo>
                  <a:pt x="2244912" y="489144"/>
                  <a:pt x="2241305" y="503675"/>
                  <a:pt x="2252974" y="502932"/>
                </a:cubicBezTo>
                <a:cubicBezTo>
                  <a:pt x="2257747" y="507812"/>
                  <a:pt x="2257641" y="517465"/>
                  <a:pt x="2257110" y="527649"/>
                </a:cubicBezTo>
                <a:cubicBezTo>
                  <a:pt x="2242792" y="524360"/>
                  <a:pt x="2241305" y="533694"/>
                  <a:pt x="2228259" y="531785"/>
                </a:cubicBezTo>
                <a:cubicBezTo>
                  <a:pt x="2238123" y="546529"/>
                  <a:pt x="2236213" y="558728"/>
                  <a:pt x="2224122" y="568805"/>
                </a:cubicBezTo>
                <a:cubicBezTo>
                  <a:pt x="2223803" y="584186"/>
                  <a:pt x="2241942" y="581215"/>
                  <a:pt x="2236532" y="601687"/>
                </a:cubicBezTo>
                <a:cubicBezTo>
                  <a:pt x="2226880" y="602960"/>
                  <a:pt x="2219560" y="609749"/>
                  <a:pt x="2211817" y="601687"/>
                </a:cubicBezTo>
                <a:cubicBezTo>
                  <a:pt x="2202164" y="607203"/>
                  <a:pt x="2200044" y="620039"/>
                  <a:pt x="2195376" y="630540"/>
                </a:cubicBezTo>
                <a:cubicBezTo>
                  <a:pt x="2187633" y="637965"/>
                  <a:pt x="2180314" y="645601"/>
                  <a:pt x="2182966" y="663421"/>
                </a:cubicBezTo>
                <a:cubicBezTo>
                  <a:pt x="2189543" y="677211"/>
                  <a:pt x="2196012" y="650481"/>
                  <a:pt x="2203544" y="663421"/>
                </a:cubicBezTo>
                <a:cubicBezTo>
                  <a:pt x="2207150" y="670742"/>
                  <a:pt x="2215000" y="673924"/>
                  <a:pt x="2211711" y="688138"/>
                </a:cubicBezTo>
                <a:cubicBezTo>
                  <a:pt x="2200999" y="693335"/>
                  <a:pt x="2199301" y="697154"/>
                  <a:pt x="2186996" y="692274"/>
                </a:cubicBezTo>
                <a:cubicBezTo>
                  <a:pt x="2181375" y="698850"/>
                  <a:pt x="2183496" y="713489"/>
                  <a:pt x="2174691" y="716989"/>
                </a:cubicBezTo>
                <a:cubicBezTo>
                  <a:pt x="2175858" y="725369"/>
                  <a:pt x="2185724" y="725158"/>
                  <a:pt x="2191133" y="729294"/>
                </a:cubicBezTo>
                <a:cubicBezTo>
                  <a:pt x="2189754" y="734703"/>
                  <a:pt x="2183920" y="735870"/>
                  <a:pt x="2182966" y="741704"/>
                </a:cubicBezTo>
                <a:cubicBezTo>
                  <a:pt x="2186678" y="750403"/>
                  <a:pt x="2195482" y="753903"/>
                  <a:pt x="2195376" y="766419"/>
                </a:cubicBezTo>
                <a:cubicBezTo>
                  <a:pt x="2209165" y="774481"/>
                  <a:pt x="2215636" y="789968"/>
                  <a:pt x="2228259" y="799302"/>
                </a:cubicBezTo>
                <a:cubicBezTo>
                  <a:pt x="2247140" y="789014"/>
                  <a:pt x="2273658" y="801954"/>
                  <a:pt x="2285857" y="811607"/>
                </a:cubicBezTo>
                <a:cubicBezTo>
                  <a:pt x="2293387" y="790392"/>
                  <a:pt x="2304314" y="772359"/>
                  <a:pt x="2302298" y="741704"/>
                </a:cubicBezTo>
                <a:cubicBezTo>
                  <a:pt x="2292645" y="729505"/>
                  <a:pt x="2276734" y="723354"/>
                  <a:pt x="2281720" y="696411"/>
                </a:cubicBezTo>
                <a:cubicBezTo>
                  <a:pt x="2297843" y="688880"/>
                  <a:pt x="2314152" y="686069"/>
                  <a:pt x="2330103" y="687064"/>
                </a:cubicBezTo>
                <a:lnTo>
                  <a:pt x="2343817" y="691063"/>
                </a:lnTo>
                <a:lnTo>
                  <a:pt x="2343817" y="1050334"/>
                </a:lnTo>
                <a:lnTo>
                  <a:pt x="2327544" y="1041680"/>
                </a:lnTo>
                <a:cubicBezTo>
                  <a:pt x="2323831" y="1046400"/>
                  <a:pt x="2326217" y="1051624"/>
                  <a:pt x="2330394" y="1056649"/>
                </a:cubicBezTo>
                <a:lnTo>
                  <a:pt x="2343817" y="1070255"/>
                </a:lnTo>
                <a:lnTo>
                  <a:pt x="2343817" y="1075623"/>
                </a:lnTo>
                <a:lnTo>
                  <a:pt x="2331627" y="1075836"/>
                </a:lnTo>
                <a:cubicBezTo>
                  <a:pt x="2320755" y="1076578"/>
                  <a:pt x="2311049" y="1077109"/>
                  <a:pt x="2302192" y="1075200"/>
                </a:cubicBezTo>
                <a:cubicBezTo>
                  <a:pt x="2302616" y="1058333"/>
                  <a:pt x="2287977" y="1056530"/>
                  <a:pt x="2277476" y="1050484"/>
                </a:cubicBezTo>
                <a:cubicBezTo>
                  <a:pt x="2276204" y="1027149"/>
                  <a:pt x="2264218" y="1014313"/>
                  <a:pt x="2244594" y="1009327"/>
                </a:cubicBezTo>
                <a:cubicBezTo>
                  <a:pt x="2243427" y="995963"/>
                  <a:pt x="2260505" y="1000630"/>
                  <a:pt x="2261036" y="988749"/>
                </a:cubicBezTo>
                <a:cubicBezTo>
                  <a:pt x="2270052" y="989386"/>
                  <a:pt x="2269839" y="999144"/>
                  <a:pt x="2269204" y="1009327"/>
                </a:cubicBezTo>
                <a:cubicBezTo>
                  <a:pt x="2280128" y="1005191"/>
                  <a:pt x="2292645" y="1002539"/>
                  <a:pt x="2293919" y="988749"/>
                </a:cubicBezTo>
                <a:cubicBezTo>
                  <a:pt x="2303466" y="990022"/>
                  <a:pt x="2309724" y="988112"/>
                  <a:pt x="2314391" y="984612"/>
                </a:cubicBezTo>
                <a:cubicBezTo>
                  <a:pt x="2316936" y="957352"/>
                  <a:pt x="2307283" y="942395"/>
                  <a:pt x="2310361" y="914604"/>
                </a:cubicBezTo>
                <a:cubicBezTo>
                  <a:pt x="2290629" y="915559"/>
                  <a:pt x="2294767" y="940167"/>
                  <a:pt x="2269204" y="935289"/>
                </a:cubicBezTo>
                <a:cubicBezTo>
                  <a:pt x="2269204" y="928394"/>
                  <a:pt x="2269204" y="921604"/>
                  <a:pt x="2269204" y="914604"/>
                </a:cubicBezTo>
                <a:cubicBezTo>
                  <a:pt x="2247989" y="917998"/>
                  <a:pt x="2236851" y="911316"/>
                  <a:pt x="2228048" y="902299"/>
                </a:cubicBezTo>
                <a:cubicBezTo>
                  <a:pt x="2223486" y="915559"/>
                  <a:pt x="2222106" y="932000"/>
                  <a:pt x="2211604" y="939319"/>
                </a:cubicBezTo>
                <a:cubicBezTo>
                  <a:pt x="2216167" y="952259"/>
                  <a:pt x="2212030" y="948653"/>
                  <a:pt x="2211604" y="964034"/>
                </a:cubicBezTo>
                <a:cubicBezTo>
                  <a:pt x="2201740" y="966473"/>
                  <a:pt x="2192830" y="969868"/>
                  <a:pt x="2178616" y="968171"/>
                </a:cubicBezTo>
                <a:cubicBezTo>
                  <a:pt x="2173738" y="996387"/>
                  <a:pt x="2192830" y="981960"/>
                  <a:pt x="2203331" y="988749"/>
                </a:cubicBezTo>
                <a:cubicBezTo>
                  <a:pt x="2204074" y="1007418"/>
                  <a:pt x="2191028" y="1012192"/>
                  <a:pt x="2174480" y="1013359"/>
                </a:cubicBezTo>
                <a:cubicBezTo>
                  <a:pt x="2165357" y="1016646"/>
                  <a:pt x="2164190" y="1027784"/>
                  <a:pt x="2158038" y="1034042"/>
                </a:cubicBezTo>
                <a:cubicBezTo>
                  <a:pt x="2130035" y="1032027"/>
                  <a:pt x="2106592" y="1034679"/>
                  <a:pt x="2092167" y="1046347"/>
                </a:cubicBezTo>
                <a:cubicBezTo>
                  <a:pt x="2092697" y="1058228"/>
                  <a:pt x="2089939" y="1073290"/>
                  <a:pt x="2096304" y="1079230"/>
                </a:cubicBezTo>
                <a:cubicBezTo>
                  <a:pt x="2108609" y="1079230"/>
                  <a:pt x="2101501" y="1059924"/>
                  <a:pt x="2108609" y="1054515"/>
                </a:cubicBezTo>
                <a:cubicBezTo>
                  <a:pt x="2118366" y="1061197"/>
                  <a:pt x="2132476" y="1063637"/>
                  <a:pt x="2145628" y="1066925"/>
                </a:cubicBezTo>
                <a:cubicBezTo>
                  <a:pt x="2150719" y="1085701"/>
                  <a:pt x="2134384" y="1083049"/>
                  <a:pt x="2137460" y="1099808"/>
                </a:cubicBezTo>
                <a:cubicBezTo>
                  <a:pt x="2138627" y="1116461"/>
                  <a:pt x="2150507" y="1122402"/>
                  <a:pt x="2145628" y="1144995"/>
                </a:cubicBezTo>
                <a:cubicBezTo>
                  <a:pt x="2144568" y="1159739"/>
                  <a:pt x="2158038" y="1160058"/>
                  <a:pt x="2158038" y="1173742"/>
                </a:cubicBezTo>
                <a:cubicBezTo>
                  <a:pt x="2147748" y="1178515"/>
                  <a:pt x="2144355" y="1190183"/>
                  <a:pt x="2129292" y="1190183"/>
                </a:cubicBezTo>
                <a:cubicBezTo>
                  <a:pt x="2134595" y="1198669"/>
                  <a:pt x="2146370" y="1213094"/>
                  <a:pt x="2137460" y="1223065"/>
                </a:cubicBezTo>
                <a:cubicBezTo>
                  <a:pt x="2141490" y="1235476"/>
                  <a:pt x="2154113" y="1239400"/>
                  <a:pt x="2158038" y="1251918"/>
                </a:cubicBezTo>
                <a:cubicBezTo>
                  <a:pt x="2113063" y="1253083"/>
                  <a:pt x="2122079" y="1329988"/>
                  <a:pt x="2133323" y="1362976"/>
                </a:cubicBezTo>
                <a:cubicBezTo>
                  <a:pt x="2144248" y="1362976"/>
                  <a:pt x="2155282" y="1362976"/>
                  <a:pt x="2166205" y="1362976"/>
                </a:cubicBezTo>
                <a:cubicBezTo>
                  <a:pt x="2171296" y="1370296"/>
                  <a:pt x="2169176" y="1384721"/>
                  <a:pt x="2178510" y="1387691"/>
                </a:cubicBezTo>
                <a:cubicBezTo>
                  <a:pt x="2170237" y="1412725"/>
                  <a:pt x="2170767" y="1456533"/>
                  <a:pt x="2203225" y="1453563"/>
                </a:cubicBezTo>
                <a:cubicBezTo>
                  <a:pt x="2196860" y="1465019"/>
                  <a:pt x="2190709" y="1476794"/>
                  <a:pt x="2182647" y="1486445"/>
                </a:cubicBezTo>
                <a:cubicBezTo>
                  <a:pt x="2182647" y="1498857"/>
                  <a:pt x="2182647" y="1511162"/>
                  <a:pt x="2182647" y="1523465"/>
                </a:cubicBezTo>
                <a:cubicBezTo>
                  <a:pt x="2191133" y="1535557"/>
                  <a:pt x="2196543" y="1550727"/>
                  <a:pt x="2211500" y="1556455"/>
                </a:cubicBezTo>
                <a:cubicBezTo>
                  <a:pt x="2212030" y="1593368"/>
                  <a:pt x="2260399" y="1602808"/>
                  <a:pt x="2240351" y="1646934"/>
                </a:cubicBezTo>
                <a:cubicBezTo>
                  <a:pt x="2227409" y="1651603"/>
                  <a:pt x="2231016" y="1647360"/>
                  <a:pt x="2215636" y="1646934"/>
                </a:cubicBezTo>
                <a:cubicBezTo>
                  <a:pt x="2212136" y="1627099"/>
                  <a:pt x="2195269" y="1620628"/>
                  <a:pt x="2199195" y="1593474"/>
                </a:cubicBezTo>
                <a:cubicBezTo>
                  <a:pt x="2189330" y="1578730"/>
                  <a:pt x="2186678" y="1556666"/>
                  <a:pt x="2170448" y="1548286"/>
                </a:cubicBezTo>
                <a:cubicBezTo>
                  <a:pt x="2172146" y="1530042"/>
                  <a:pt x="2166311" y="1519435"/>
                  <a:pt x="2158038" y="1511266"/>
                </a:cubicBezTo>
                <a:cubicBezTo>
                  <a:pt x="2158038" y="1502993"/>
                  <a:pt x="2158038" y="1494826"/>
                  <a:pt x="2158038" y="1486551"/>
                </a:cubicBezTo>
                <a:cubicBezTo>
                  <a:pt x="2154326" y="1472762"/>
                  <a:pt x="2150400" y="1484536"/>
                  <a:pt x="2137460" y="1482415"/>
                </a:cubicBezTo>
                <a:cubicBezTo>
                  <a:pt x="2133323" y="1470005"/>
                  <a:pt x="2146583" y="1475096"/>
                  <a:pt x="2153902" y="1474248"/>
                </a:cubicBezTo>
                <a:cubicBezTo>
                  <a:pt x="2149978" y="1456215"/>
                  <a:pt x="2146794" y="1437546"/>
                  <a:pt x="2145628" y="1416650"/>
                </a:cubicBezTo>
                <a:cubicBezTo>
                  <a:pt x="2131626" y="1413573"/>
                  <a:pt x="2140431" y="1433409"/>
                  <a:pt x="2125155" y="1429060"/>
                </a:cubicBezTo>
                <a:cubicBezTo>
                  <a:pt x="2112108" y="1433727"/>
                  <a:pt x="2115078" y="1422589"/>
                  <a:pt x="2108609" y="1420787"/>
                </a:cubicBezTo>
                <a:cubicBezTo>
                  <a:pt x="2101394" y="1424286"/>
                  <a:pt x="2114230" y="1442213"/>
                  <a:pt x="2116882" y="1449638"/>
                </a:cubicBezTo>
                <a:cubicBezTo>
                  <a:pt x="2120488" y="1501191"/>
                  <a:pt x="2116245" y="1544997"/>
                  <a:pt x="2075725" y="1552529"/>
                </a:cubicBezTo>
                <a:cubicBezTo>
                  <a:pt x="2067874" y="1550832"/>
                  <a:pt x="2058012" y="1551044"/>
                  <a:pt x="2059284" y="1540119"/>
                </a:cubicBezTo>
                <a:cubicBezTo>
                  <a:pt x="2036160" y="1545423"/>
                  <a:pt x="2041358" y="1522404"/>
                  <a:pt x="2018127" y="1527814"/>
                </a:cubicBezTo>
                <a:cubicBezTo>
                  <a:pt x="1998716" y="1508721"/>
                  <a:pt x="1984607" y="1484430"/>
                  <a:pt x="1968802" y="1461943"/>
                </a:cubicBezTo>
                <a:cubicBezTo>
                  <a:pt x="1945680" y="1467353"/>
                  <a:pt x="1950771" y="1444228"/>
                  <a:pt x="1927646" y="1449638"/>
                </a:cubicBezTo>
                <a:cubicBezTo>
                  <a:pt x="1931678" y="1425030"/>
                  <a:pt x="1913539" y="1422589"/>
                  <a:pt x="1915341" y="1400208"/>
                </a:cubicBezTo>
                <a:cubicBezTo>
                  <a:pt x="1908661" y="1401376"/>
                  <a:pt x="1908235" y="1396283"/>
                  <a:pt x="1902931" y="1396072"/>
                </a:cubicBezTo>
                <a:cubicBezTo>
                  <a:pt x="1891265" y="1395435"/>
                  <a:pt x="1894976" y="1409966"/>
                  <a:pt x="1878216" y="1404239"/>
                </a:cubicBezTo>
                <a:cubicBezTo>
                  <a:pt x="1873550" y="1409118"/>
                  <a:pt x="1873550" y="1418772"/>
                  <a:pt x="1874080" y="1428953"/>
                </a:cubicBezTo>
                <a:cubicBezTo>
                  <a:pt x="1865381" y="1430651"/>
                  <a:pt x="1863155" y="1426090"/>
                  <a:pt x="1857638" y="1424817"/>
                </a:cubicBezTo>
                <a:cubicBezTo>
                  <a:pt x="1851804" y="1432772"/>
                  <a:pt x="1844909" y="1439561"/>
                  <a:pt x="1837060" y="1445395"/>
                </a:cubicBezTo>
                <a:cubicBezTo>
                  <a:pt x="1822953" y="1436803"/>
                  <a:pt x="1786887" y="1463004"/>
                  <a:pt x="1771189" y="1441258"/>
                </a:cubicBezTo>
                <a:cubicBezTo>
                  <a:pt x="1754958" y="1451336"/>
                  <a:pt x="1747003" y="1444228"/>
                  <a:pt x="1725894" y="1449532"/>
                </a:cubicBezTo>
                <a:cubicBezTo>
                  <a:pt x="1713378" y="1456215"/>
                  <a:pt x="1708181" y="1470216"/>
                  <a:pt x="1693013" y="1474248"/>
                </a:cubicBezTo>
                <a:cubicBezTo>
                  <a:pt x="1681025" y="1485704"/>
                  <a:pt x="1679540" y="1507554"/>
                  <a:pt x="1655993" y="1507130"/>
                </a:cubicBezTo>
                <a:cubicBezTo>
                  <a:pt x="1652917" y="1519752"/>
                  <a:pt x="1667237" y="1514979"/>
                  <a:pt x="1664161" y="1527708"/>
                </a:cubicBezTo>
                <a:cubicBezTo>
                  <a:pt x="1640718" y="1527814"/>
                  <a:pt x="1639234" y="1524526"/>
                  <a:pt x="1618866" y="1527708"/>
                </a:cubicBezTo>
                <a:cubicBezTo>
                  <a:pt x="1612397" y="1534922"/>
                  <a:pt x="1599986" y="1536300"/>
                  <a:pt x="1598290" y="1548286"/>
                </a:cubicBezTo>
                <a:cubicBezTo>
                  <a:pt x="1566785" y="1545634"/>
                  <a:pt x="1558618" y="1566319"/>
                  <a:pt x="1540690" y="1577033"/>
                </a:cubicBezTo>
                <a:cubicBezTo>
                  <a:pt x="1545464" y="1581913"/>
                  <a:pt x="1545359" y="1591564"/>
                  <a:pt x="1544828" y="1601748"/>
                </a:cubicBezTo>
                <a:cubicBezTo>
                  <a:pt x="1492533" y="1604082"/>
                  <a:pt x="1524037" y="1683954"/>
                  <a:pt x="1499534" y="1704639"/>
                </a:cubicBezTo>
                <a:cubicBezTo>
                  <a:pt x="1474714" y="1701987"/>
                  <a:pt x="1481184" y="1668149"/>
                  <a:pt x="1458377" y="1663482"/>
                </a:cubicBezTo>
                <a:cubicBezTo>
                  <a:pt x="1448937" y="1667725"/>
                  <a:pt x="1433556" y="1666028"/>
                  <a:pt x="1425496" y="1671651"/>
                </a:cubicBezTo>
                <a:cubicBezTo>
                  <a:pt x="1412554" y="1673559"/>
                  <a:pt x="1414569" y="1660619"/>
                  <a:pt x="1404916" y="1659346"/>
                </a:cubicBezTo>
                <a:cubicBezTo>
                  <a:pt x="1396749" y="1659346"/>
                  <a:pt x="1388370" y="1659346"/>
                  <a:pt x="1380201" y="1659346"/>
                </a:cubicBezTo>
                <a:cubicBezTo>
                  <a:pt x="1364079" y="1645132"/>
                  <a:pt x="1342016" y="1637176"/>
                  <a:pt x="1322605" y="1626356"/>
                </a:cubicBezTo>
                <a:cubicBezTo>
                  <a:pt x="1308921" y="1629114"/>
                  <a:pt x="1300327" y="1636963"/>
                  <a:pt x="1302025" y="1655209"/>
                </a:cubicBezTo>
                <a:cubicBezTo>
                  <a:pt x="1283038" y="1659452"/>
                  <a:pt x="1279432" y="1679287"/>
                  <a:pt x="1269143" y="1692122"/>
                </a:cubicBezTo>
                <a:cubicBezTo>
                  <a:pt x="1256203" y="1694138"/>
                  <a:pt x="1258323" y="1681091"/>
                  <a:pt x="1248565" y="1679817"/>
                </a:cubicBezTo>
                <a:cubicBezTo>
                  <a:pt x="1244427" y="1663376"/>
                  <a:pt x="1260868" y="1667408"/>
                  <a:pt x="1256732" y="1651071"/>
                </a:cubicBezTo>
                <a:cubicBezTo>
                  <a:pt x="1255247" y="1637494"/>
                  <a:pt x="1247079" y="1630494"/>
                  <a:pt x="1240292" y="1622219"/>
                </a:cubicBezTo>
                <a:cubicBezTo>
                  <a:pt x="1241457" y="1613733"/>
                  <a:pt x="1258536" y="1621265"/>
                  <a:pt x="1256732" y="1609916"/>
                </a:cubicBezTo>
                <a:cubicBezTo>
                  <a:pt x="1252382" y="1581382"/>
                  <a:pt x="1222790" y="1577987"/>
                  <a:pt x="1223850" y="1544043"/>
                </a:cubicBezTo>
                <a:cubicBezTo>
                  <a:pt x="1222790" y="1535452"/>
                  <a:pt x="1205818" y="1542982"/>
                  <a:pt x="1203272" y="1535876"/>
                </a:cubicBezTo>
                <a:cubicBezTo>
                  <a:pt x="1201044" y="1521343"/>
                  <a:pt x="1206666" y="1514661"/>
                  <a:pt x="1215575" y="1511266"/>
                </a:cubicBezTo>
                <a:cubicBezTo>
                  <a:pt x="1211121" y="1488249"/>
                  <a:pt x="1192028" y="1479976"/>
                  <a:pt x="1190861" y="1453670"/>
                </a:cubicBezTo>
                <a:cubicBezTo>
                  <a:pt x="1189589" y="1437228"/>
                  <a:pt x="1209954" y="1442532"/>
                  <a:pt x="1211439" y="1429060"/>
                </a:cubicBezTo>
                <a:cubicBezTo>
                  <a:pt x="1215575" y="1416013"/>
                  <a:pt x="1208681" y="1411451"/>
                  <a:pt x="1203166" y="1404345"/>
                </a:cubicBezTo>
                <a:cubicBezTo>
                  <a:pt x="1202422" y="1403391"/>
                  <a:pt x="1199877" y="1396602"/>
                  <a:pt x="1199029" y="1396177"/>
                </a:cubicBezTo>
                <a:cubicBezTo>
                  <a:pt x="1185876" y="1389601"/>
                  <a:pt x="1157660" y="1396177"/>
                  <a:pt x="1153841" y="1408588"/>
                </a:cubicBezTo>
                <a:cubicBezTo>
                  <a:pt x="1153204" y="1420150"/>
                  <a:pt x="1165403" y="1418876"/>
                  <a:pt x="1170282" y="1425030"/>
                </a:cubicBezTo>
                <a:cubicBezTo>
                  <a:pt x="1166994" y="1439350"/>
                  <a:pt x="1174843" y="1442426"/>
                  <a:pt x="1178556" y="1449744"/>
                </a:cubicBezTo>
                <a:cubicBezTo>
                  <a:pt x="1181101" y="1479657"/>
                  <a:pt x="1169222" y="1495250"/>
                  <a:pt x="1166251" y="1519648"/>
                </a:cubicBezTo>
                <a:cubicBezTo>
                  <a:pt x="1169646" y="1539483"/>
                  <a:pt x="1183648" y="1548923"/>
                  <a:pt x="1178556" y="1577244"/>
                </a:cubicBezTo>
                <a:cubicBezTo>
                  <a:pt x="1171132" y="1584882"/>
                  <a:pt x="1171450" y="1574805"/>
                  <a:pt x="1163070" y="1572577"/>
                </a:cubicBezTo>
                <a:cubicBezTo>
                  <a:pt x="1167948" y="1583928"/>
                  <a:pt x="1174843" y="1587003"/>
                  <a:pt x="1167207" y="1601324"/>
                </a:cubicBezTo>
                <a:cubicBezTo>
                  <a:pt x="1159888" y="1597611"/>
                  <a:pt x="1159675" y="1586897"/>
                  <a:pt x="1154795" y="1580745"/>
                </a:cubicBezTo>
                <a:cubicBezTo>
                  <a:pt x="1134747" y="1580002"/>
                  <a:pt x="1115443" y="1579791"/>
                  <a:pt x="1105366" y="1588912"/>
                </a:cubicBezTo>
                <a:cubicBezTo>
                  <a:pt x="1092213" y="1588382"/>
                  <a:pt x="1087226" y="1579578"/>
                  <a:pt x="1072376" y="1580745"/>
                </a:cubicBezTo>
                <a:cubicBezTo>
                  <a:pt x="1071954" y="1568971"/>
                  <a:pt x="1074605" y="1553803"/>
                  <a:pt x="1068239" y="1547862"/>
                </a:cubicBezTo>
                <a:cubicBezTo>
                  <a:pt x="1053071" y="1551894"/>
                  <a:pt x="1047024" y="1565047"/>
                  <a:pt x="1039388" y="1576609"/>
                </a:cubicBezTo>
                <a:cubicBezTo>
                  <a:pt x="1037373" y="1589549"/>
                  <a:pt x="1045222" y="1592625"/>
                  <a:pt x="1047661" y="1601324"/>
                </a:cubicBezTo>
                <a:cubicBezTo>
                  <a:pt x="1043418" y="1623387"/>
                  <a:pt x="1050208" y="1631025"/>
                  <a:pt x="1039388" y="1646617"/>
                </a:cubicBezTo>
                <a:cubicBezTo>
                  <a:pt x="1032280" y="1673135"/>
                  <a:pt x="1054451" y="1685015"/>
                  <a:pt x="1039388" y="1696046"/>
                </a:cubicBezTo>
                <a:cubicBezTo>
                  <a:pt x="1045222" y="1703048"/>
                  <a:pt x="1043950" y="1715459"/>
                  <a:pt x="1047661" y="1724899"/>
                </a:cubicBezTo>
                <a:cubicBezTo>
                  <a:pt x="1050313" y="1731475"/>
                  <a:pt x="1051480" y="1740704"/>
                  <a:pt x="1059966" y="1741341"/>
                </a:cubicBezTo>
                <a:cubicBezTo>
                  <a:pt x="1056360" y="1748660"/>
                  <a:pt x="1048511" y="1751736"/>
                  <a:pt x="1051799" y="1766056"/>
                </a:cubicBezTo>
                <a:cubicBezTo>
                  <a:pt x="1055299" y="1757250"/>
                  <a:pt x="1066861" y="1756509"/>
                  <a:pt x="1080544" y="1757887"/>
                </a:cubicBezTo>
                <a:cubicBezTo>
                  <a:pt x="1085848" y="1778148"/>
                  <a:pt x="1070256" y="1777618"/>
                  <a:pt x="1059966" y="1782602"/>
                </a:cubicBezTo>
                <a:cubicBezTo>
                  <a:pt x="1066543" y="1789391"/>
                  <a:pt x="1068559" y="1795331"/>
                  <a:pt x="1072376" y="1803180"/>
                </a:cubicBezTo>
                <a:cubicBezTo>
                  <a:pt x="1075666" y="1809970"/>
                  <a:pt x="1077573" y="1821319"/>
                  <a:pt x="1080544" y="1827897"/>
                </a:cubicBezTo>
                <a:cubicBezTo>
                  <a:pt x="1084151" y="1835533"/>
                  <a:pt x="1096880" y="1841791"/>
                  <a:pt x="1092849" y="1852612"/>
                </a:cubicBezTo>
                <a:cubicBezTo>
                  <a:pt x="1095819" y="1856431"/>
                  <a:pt x="1100379" y="1858870"/>
                  <a:pt x="1105259" y="1860885"/>
                </a:cubicBezTo>
                <a:cubicBezTo>
                  <a:pt x="1101229" y="1876053"/>
                  <a:pt x="1090410" y="1884539"/>
                  <a:pt x="1092849" y="1906178"/>
                </a:cubicBezTo>
                <a:cubicBezTo>
                  <a:pt x="1098366" y="1914346"/>
                  <a:pt x="1111200" y="1915301"/>
                  <a:pt x="1121701" y="1918589"/>
                </a:cubicBezTo>
                <a:cubicBezTo>
                  <a:pt x="1122762" y="1929408"/>
                  <a:pt x="1132839" y="1935561"/>
                  <a:pt x="1134112" y="1947334"/>
                </a:cubicBezTo>
                <a:cubicBezTo>
                  <a:pt x="1135702" y="1962397"/>
                  <a:pt x="1127641" y="1973111"/>
                  <a:pt x="1125944" y="1988491"/>
                </a:cubicBezTo>
                <a:cubicBezTo>
                  <a:pt x="1100062" y="1988703"/>
                  <a:pt x="1103563" y="1970460"/>
                  <a:pt x="1076514" y="1980217"/>
                </a:cubicBezTo>
                <a:cubicBezTo>
                  <a:pt x="1072271" y="2000689"/>
                  <a:pt x="1052754" y="2005887"/>
                  <a:pt x="1043524" y="2021374"/>
                </a:cubicBezTo>
                <a:cubicBezTo>
                  <a:pt x="1035251" y="2021374"/>
                  <a:pt x="1027083" y="2021374"/>
                  <a:pt x="1018810" y="2021374"/>
                </a:cubicBezTo>
                <a:cubicBezTo>
                  <a:pt x="1020507" y="2011403"/>
                  <a:pt x="1011278" y="2012464"/>
                  <a:pt x="1014673" y="2000796"/>
                </a:cubicBezTo>
                <a:cubicBezTo>
                  <a:pt x="1013612" y="1985945"/>
                  <a:pt x="1030904" y="1989551"/>
                  <a:pt x="1031113" y="1976081"/>
                </a:cubicBezTo>
                <a:cubicBezTo>
                  <a:pt x="1014567" y="1966640"/>
                  <a:pt x="995367" y="1959746"/>
                  <a:pt x="981685" y="1947334"/>
                </a:cubicBezTo>
                <a:cubicBezTo>
                  <a:pt x="969061" y="1944258"/>
                  <a:pt x="973836" y="1958578"/>
                  <a:pt x="961105" y="1955503"/>
                </a:cubicBezTo>
                <a:cubicBezTo>
                  <a:pt x="945937" y="1952851"/>
                  <a:pt x="940633" y="1940335"/>
                  <a:pt x="932254" y="1930788"/>
                </a:cubicBezTo>
                <a:cubicBezTo>
                  <a:pt x="907326" y="1926969"/>
                  <a:pt x="892158" y="1913392"/>
                  <a:pt x="866383" y="1910210"/>
                </a:cubicBezTo>
                <a:cubicBezTo>
                  <a:pt x="863413" y="1897587"/>
                  <a:pt x="873489" y="1898117"/>
                  <a:pt x="870519" y="1885493"/>
                </a:cubicBezTo>
                <a:cubicBezTo>
                  <a:pt x="862775" y="1877326"/>
                  <a:pt x="856093" y="1878494"/>
                  <a:pt x="845804" y="1881357"/>
                </a:cubicBezTo>
                <a:cubicBezTo>
                  <a:pt x="832863" y="1883267"/>
                  <a:pt x="834984" y="1870219"/>
                  <a:pt x="825226" y="1868947"/>
                </a:cubicBezTo>
                <a:cubicBezTo>
                  <a:pt x="800616" y="1868947"/>
                  <a:pt x="775901" y="1868947"/>
                  <a:pt x="751187" y="1868947"/>
                </a:cubicBezTo>
                <a:cubicBezTo>
                  <a:pt x="734427" y="1867886"/>
                  <a:pt x="730928" y="1853566"/>
                  <a:pt x="710030" y="1856642"/>
                </a:cubicBezTo>
                <a:cubicBezTo>
                  <a:pt x="707589" y="1848049"/>
                  <a:pt x="701331" y="1843278"/>
                  <a:pt x="697725" y="1835957"/>
                </a:cubicBezTo>
                <a:cubicBezTo>
                  <a:pt x="677147" y="1835957"/>
                  <a:pt x="656569" y="1835957"/>
                  <a:pt x="635990" y="1835957"/>
                </a:cubicBezTo>
                <a:cubicBezTo>
                  <a:pt x="637158" y="1822487"/>
                  <a:pt x="620079" y="1827260"/>
                  <a:pt x="619551" y="1815485"/>
                </a:cubicBezTo>
                <a:cubicBezTo>
                  <a:pt x="609897" y="1812727"/>
                  <a:pt x="608517" y="1801802"/>
                  <a:pt x="598971" y="1798937"/>
                </a:cubicBezTo>
                <a:cubicBezTo>
                  <a:pt x="603639" y="1775177"/>
                  <a:pt x="590486" y="1769025"/>
                  <a:pt x="586561" y="1753751"/>
                </a:cubicBezTo>
                <a:cubicBezTo>
                  <a:pt x="582953" y="1737839"/>
                  <a:pt x="596638" y="1739113"/>
                  <a:pt x="598971" y="1729036"/>
                </a:cubicBezTo>
                <a:cubicBezTo>
                  <a:pt x="603320" y="1714079"/>
                  <a:pt x="589637" y="1681302"/>
                  <a:pt x="607245" y="1679605"/>
                </a:cubicBezTo>
                <a:cubicBezTo>
                  <a:pt x="607457" y="1672499"/>
                  <a:pt x="604168" y="1668892"/>
                  <a:pt x="598971" y="1667195"/>
                </a:cubicBezTo>
                <a:cubicBezTo>
                  <a:pt x="600138" y="1658815"/>
                  <a:pt x="610002" y="1659026"/>
                  <a:pt x="615519" y="1654890"/>
                </a:cubicBezTo>
                <a:cubicBezTo>
                  <a:pt x="612017" y="1650116"/>
                  <a:pt x="610109" y="1643858"/>
                  <a:pt x="611382" y="1634312"/>
                </a:cubicBezTo>
                <a:cubicBezTo>
                  <a:pt x="624005" y="1634100"/>
                  <a:pt x="627504" y="1642904"/>
                  <a:pt x="636097" y="1646617"/>
                </a:cubicBezTo>
                <a:cubicBezTo>
                  <a:pt x="648189" y="1638131"/>
                  <a:pt x="657842" y="1627206"/>
                  <a:pt x="668978" y="1617872"/>
                </a:cubicBezTo>
                <a:cubicBezTo>
                  <a:pt x="676086" y="1616385"/>
                  <a:pt x="676829" y="1621052"/>
                  <a:pt x="677253" y="1626038"/>
                </a:cubicBezTo>
                <a:cubicBezTo>
                  <a:pt x="685739" y="1624871"/>
                  <a:pt x="685526" y="1615007"/>
                  <a:pt x="689558" y="1609597"/>
                </a:cubicBezTo>
                <a:cubicBezTo>
                  <a:pt x="696771" y="1613309"/>
                  <a:pt x="698575" y="1622432"/>
                  <a:pt x="697832" y="1634312"/>
                </a:cubicBezTo>
                <a:cubicBezTo>
                  <a:pt x="717879" y="1645025"/>
                  <a:pt x="717136" y="1621795"/>
                  <a:pt x="730715" y="1630175"/>
                </a:cubicBezTo>
                <a:cubicBezTo>
                  <a:pt x="729441" y="1654679"/>
                  <a:pt x="748852" y="1658709"/>
                  <a:pt x="751291" y="1679500"/>
                </a:cubicBezTo>
                <a:cubicBezTo>
                  <a:pt x="762324" y="1679500"/>
                  <a:pt x="773249" y="1679500"/>
                  <a:pt x="784176" y="1679500"/>
                </a:cubicBezTo>
                <a:cubicBezTo>
                  <a:pt x="818119" y="1683743"/>
                  <a:pt x="813769" y="1739643"/>
                  <a:pt x="850047" y="1728929"/>
                </a:cubicBezTo>
                <a:cubicBezTo>
                  <a:pt x="847076" y="1745582"/>
                  <a:pt x="837212" y="1761706"/>
                  <a:pt x="845911" y="1778359"/>
                </a:cubicBezTo>
                <a:cubicBezTo>
                  <a:pt x="838379" y="1785891"/>
                  <a:pt x="826922" y="1789497"/>
                  <a:pt x="829468" y="1807106"/>
                </a:cubicBezTo>
                <a:cubicBezTo>
                  <a:pt x="811967" y="1811560"/>
                  <a:pt x="802314" y="1823865"/>
                  <a:pt x="784176" y="1827684"/>
                </a:cubicBezTo>
                <a:cubicBezTo>
                  <a:pt x="783114" y="1842428"/>
                  <a:pt x="796586" y="1842746"/>
                  <a:pt x="796586" y="1856535"/>
                </a:cubicBezTo>
                <a:cubicBezTo>
                  <a:pt x="818755" y="1852612"/>
                  <a:pt x="857366" y="1865234"/>
                  <a:pt x="866489" y="1848262"/>
                </a:cubicBezTo>
                <a:cubicBezTo>
                  <a:pt x="870837" y="1857702"/>
                  <a:pt x="882505" y="1859718"/>
                  <a:pt x="887067" y="1868840"/>
                </a:cubicBezTo>
                <a:cubicBezTo>
                  <a:pt x="900644" y="1856324"/>
                  <a:pt x="919101" y="1848793"/>
                  <a:pt x="936497" y="1839989"/>
                </a:cubicBezTo>
                <a:cubicBezTo>
                  <a:pt x="939362" y="1808590"/>
                  <a:pt x="961848" y="1796817"/>
                  <a:pt x="961212" y="1761813"/>
                </a:cubicBezTo>
                <a:cubicBezTo>
                  <a:pt x="974577" y="1755979"/>
                  <a:pt x="970441" y="1732749"/>
                  <a:pt x="981790" y="1724793"/>
                </a:cubicBezTo>
                <a:cubicBezTo>
                  <a:pt x="985185" y="1699441"/>
                  <a:pt x="978501" y="1684167"/>
                  <a:pt x="973623" y="1667195"/>
                </a:cubicBezTo>
                <a:cubicBezTo>
                  <a:pt x="982639" y="1655420"/>
                  <a:pt x="992609" y="1597292"/>
                  <a:pt x="977653" y="1580745"/>
                </a:cubicBezTo>
                <a:cubicBezTo>
                  <a:pt x="944876" y="1584776"/>
                  <a:pt x="932680" y="1568228"/>
                  <a:pt x="920055" y="1551999"/>
                </a:cubicBezTo>
                <a:cubicBezTo>
                  <a:pt x="899583" y="1555287"/>
                  <a:pt x="895764" y="1554333"/>
                  <a:pt x="883035" y="1543726"/>
                </a:cubicBezTo>
                <a:cubicBezTo>
                  <a:pt x="881125" y="1530784"/>
                  <a:pt x="888126" y="1526966"/>
                  <a:pt x="895340" y="1523147"/>
                </a:cubicBezTo>
                <a:cubicBezTo>
                  <a:pt x="877838" y="1515935"/>
                  <a:pt x="883672" y="1485384"/>
                  <a:pt x="883035" y="1461413"/>
                </a:cubicBezTo>
                <a:cubicBezTo>
                  <a:pt x="865959" y="1456639"/>
                  <a:pt x="867018" y="1470110"/>
                  <a:pt x="854184" y="1469686"/>
                </a:cubicBezTo>
                <a:cubicBezTo>
                  <a:pt x="851851" y="1453563"/>
                  <a:pt x="857790" y="1445819"/>
                  <a:pt x="862459" y="1436803"/>
                </a:cubicBezTo>
                <a:cubicBezTo>
                  <a:pt x="854926" y="1425030"/>
                  <a:pt x="837636" y="1423226"/>
                  <a:pt x="833711" y="1408058"/>
                </a:cubicBezTo>
                <a:cubicBezTo>
                  <a:pt x="825437" y="1408058"/>
                  <a:pt x="817271" y="1408058"/>
                  <a:pt x="808997" y="1408058"/>
                </a:cubicBezTo>
                <a:cubicBezTo>
                  <a:pt x="808891" y="1404027"/>
                  <a:pt x="804011" y="1404875"/>
                  <a:pt x="800829" y="1403921"/>
                </a:cubicBezTo>
                <a:cubicBezTo>
                  <a:pt x="800616" y="1390449"/>
                  <a:pt x="783220" y="1394055"/>
                  <a:pt x="784387" y="1379206"/>
                </a:cubicBezTo>
                <a:cubicBezTo>
                  <a:pt x="766991" y="1384297"/>
                  <a:pt x="763492" y="1379417"/>
                  <a:pt x="751504" y="1371038"/>
                </a:cubicBezTo>
                <a:cubicBezTo>
                  <a:pt x="751398" y="1358522"/>
                  <a:pt x="760203" y="1355020"/>
                  <a:pt x="763916" y="1346323"/>
                </a:cubicBezTo>
                <a:cubicBezTo>
                  <a:pt x="745565" y="1341337"/>
                  <a:pt x="734002" y="1329564"/>
                  <a:pt x="731032" y="1309303"/>
                </a:cubicBezTo>
                <a:cubicBezTo>
                  <a:pt x="737184" y="1292118"/>
                  <a:pt x="748852" y="1280557"/>
                  <a:pt x="763916" y="1272283"/>
                </a:cubicBezTo>
                <a:cubicBezTo>
                  <a:pt x="763916" y="1258600"/>
                  <a:pt x="750550" y="1258282"/>
                  <a:pt x="751504" y="1243538"/>
                </a:cubicBezTo>
                <a:cubicBezTo>
                  <a:pt x="766780" y="1247886"/>
                  <a:pt x="759566" y="1229642"/>
                  <a:pt x="767946" y="1227097"/>
                </a:cubicBezTo>
                <a:cubicBezTo>
                  <a:pt x="750019" y="1212140"/>
                  <a:pt x="730289" y="1198880"/>
                  <a:pt x="722653" y="1173635"/>
                </a:cubicBezTo>
                <a:cubicBezTo>
                  <a:pt x="730928" y="1161330"/>
                  <a:pt x="738034" y="1147966"/>
                  <a:pt x="751398" y="1140752"/>
                </a:cubicBezTo>
                <a:cubicBezTo>
                  <a:pt x="750443" y="1128023"/>
                  <a:pt x="739942" y="1124736"/>
                  <a:pt x="734958" y="1116037"/>
                </a:cubicBezTo>
                <a:cubicBezTo>
                  <a:pt x="727850" y="1121341"/>
                  <a:pt x="729760" y="1135661"/>
                  <a:pt x="718516" y="1136722"/>
                </a:cubicBezTo>
                <a:cubicBezTo>
                  <a:pt x="708226" y="1137252"/>
                  <a:pt x="705787" y="1130251"/>
                  <a:pt x="697938" y="1128449"/>
                </a:cubicBezTo>
                <a:cubicBezTo>
                  <a:pt x="697088" y="1116674"/>
                  <a:pt x="697408" y="1105960"/>
                  <a:pt x="710241" y="1107870"/>
                </a:cubicBezTo>
                <a:cubicBezTo>
                  <a:pt x="703029" y="1094505"/>
                  <a:pt x="689665" y="1087292"/>
                  <a:pt x="677360" y="1079017"/>
                </a:cubicBezTo>
                <a:cubicBezTo>
                  <a:pt x="677147" y="1058652"/>
                  <a:pt x="680648" y="1034679"/>
                  <a:pt x="664950" y="1029694"/>
                </a:cubicBezTo>
                <a:cubicBezTo>
                  <a:pt x="665372" y="1019193"/>
                  <a:pt x="680223" y="1023117"/>
                  <a:pt x="685526" y="1017283"/>
                </a:cubicBezTo>
                <a:cubicBezTo>
                  <a:pt x="681177" y="989703"/>
                  <a:pt x="708439" y="993629"/>
                  <a:pt x="710241" y="972096"/>
                </a:cubicBezTo>
                <a:cubicBezTo>
                  <a:pt x="727426" y="970081"/>
                  <a:pt x="739201" y="962549"/>
                  <a:pt x="751398" y="955654"/>
                </a:cubicBezTo>
                <a:cubicBezTo>
                  <a:pt x="762324" y="955654"/>
                  <a:pt x="774947" y="954063"/>
                  <a:pt x="780251" y="959791"/>
                </a:cubicBezTo>
                <a:cubicBezTo>
                  <a:pt x="785766" y="957033"/>
                  <a:pt x="787889" y="950987"/>
                  <a:pt x="788418" y="943349"/>
                </a:cubicBezTo>
                <a:cubicBezTo>
                  <a:pt x="798707" y="943773"/>
                  <a:pt x="801148" y="950987"/>
                  <a:pt x="808997" y="943349"/>
                </a:cubicBezTo>
                <a:cubicBezTo>
                  <a:pt x="807830" y="934863"/>
                  <a:pt x="797964" y="935183"/>
                  <a:pt x="792554" y="931046"/>
                </a:cubicBezTo>
                <a:cubicBezTo>
                  <a:pt x="801570" y="923514"/>
                  <a:pt x="791813" y="897420"/>
                  <a:pt x="800829" y="889783"/>
                </a:cubicBezTo>
                <a:cubicBezTo>
                  <a:pt x="811117" y="901451"/>
                  <a:pt x="815360" y="919271"/>
                  <a:pt x="821407" y="935076"/>
                </a:cubicBezTo>
                <a:cubicBezTo>
                  <a:pt x="830530" y="931894"/>
                  <a:pt x="843683" y="932637"/>
                  <a:pt x="846016" y="922665"/>
                </a:cubicBezTo>
                <a:cubicBezTo>
                  <a:pt x="844531" y="909088"/>
                  <a:pt x="833711" y="904845"/>
                  <a:pt x="825437" y="898056"/>
                </a:cubicBezTo>
                <a:cubicBezTo>
                  <a:pt x="825861" y="887766"/>
                  <a:pt x="833182" y="885327"/>
                  <a:pt x="825437" y="877478"/>
                </a:cubicBezTo>
                <a:cubicBezTo>
                  <a:pt x="814406" y="874614"/>
                  <a:pt x="817482" y="885964"/>
                  <a:pt x="813134" y="889783"/>
                </a:cubicBezTo>
                <a:cubicBezTo>
                  <a:pt x="800723" y="884797"/>
                  <a:pt x="816103" y="874083"/>
                  <a:pt x="817271" y="869205"/>
                </a:cubicBezTo>
                <a:cubicBezTo>
                  <a:pt x="835514" y="864749"/>
                  <a:pt x="837636" y="876205"/>
                  <a:pt x="850154" y="877478"/>
                </a:cubicBezTo>
                <a:cubicBezTo>
                  <a:pt x="853971" y="861356"/>
                  <a:pt x="835834" y="867084"/>
                  <a:pt x="841985" y="848627"/>
                </a:cubicBezTo>
                <a:cubicBezTo>
                  <a:pt x="854290" y="844490"/>
                  <a:pt x="849200" y="857854"/>
                  <a:pt x="850154" y="865068"/>
                </a:cubicBezTo>
                <a:cubicBezTo>
                  <a:pt x="868928" y="870159"/>
                  <a:pt x="866276" y="853824"/>
                  <a:pt x="883035" y="856900"/>
                </a:cubicBezTo>
                <a:cubicBezTo>
                  <a:pt x="903402" y="861143"/>
                  <a:pt x="904674" y="884586"/>
                  <a:pt x="936497" y="877478"/>
                </a:cubicBezTo>
                <a:cubicBezTo>
                  <a:pt x="945407" y="878115"/>
                  <a:pt x="938299" y="862841"/>
                  <a:pt x="940633" y="856900"/>
                </a:cubicBezTo>
                <a:cubicBezTo>
                  <a:pt x="960470" y="853400"/>
                  <a:pt x="969698" y="860719"/>
                  <a:pt x="981790" y="865068"/>
                </a:cubicBezTo>
                <a:cubicBezTo>
                  <a:pt x="994732" y="866977"/>
                  <a:pt x="992715" y="854035"/>
                  <a:pt x="1002368" y="852763"/>
                </a:cubicBezTo>
                <a:cubicBezTo>
                  <a:pt x="1000142" y="846716"/>
                  <a:pt x="1007141" y="831442"/>
                  <a:pt x="998338" y="832079"/>
                </a:cubicBezTo>
                <a:cubicBezTo>
                  <a:pt x="1001944" y="824760"/>
                  <a:pt x="1009793" y="821684"/>
                  <a:pt x="1006505" y="807364"/>
                </a:cubicBezTo>
                <a:cubicBezTo>
                  <a:pt x="1005339" y="797711"/>
                  <a:pt x="988261" y="804819"/>
                  <a:pt x="990063" y="811501"/>
                </a:cubicBezTo>
                <a:cubicBezTo>
                  <a:pt x="980729" y="808531"/>
                  <a:pt x="977760" y="799091"/>
                  <a:pt x="973623" y="791029"/>
                </a:cubicBezTo>
                <a:cubicBezTo>
                  <a:pt x="966728" y="791029"/>
                  <a:pt x="959833" y="791029"/>
                  <a:pt x="953043" y="791029"/>
                </a:cubicBezTo>
                <a:cubicBezTo>
                  <a:pt x="946680" y="768540"/>
                  <a:pt x="912419" y="773950"/>
                  <a:pt x="916025" y="741597"/>
                </a:cubicBezTo>
                <a:cubicBezTo>
                  <a:pt x="929496" y="730355"/>
                  <a:pt x="970015" y="746266"/>
                  <a:pt x="977760" y="729188"/>
                </a:cubicBezTo>
                <a:cubicBezTo>
                  <a:pt x="985079" y="730142"/>
                  <a:pt x="987200" y="736294"/>
                  <a:pt x="986033" y="745629"/>
                </a:cubicBezTo>
                <a:cubicBezTo>
                  <a:pt x="1000458" y="742553"/>
                  <a:pt x="1017112" y="758039"/>
                  <a:pt x="1027189" y="745629"/>
                </a:cubicBezTo>
                <a:cubicBezTo>
                  <a:pt x="1028674" y="733113"/>
                  <a:pt x="1013824" y="737037"/>
                  <a:pt x="1006611" y="733324"/>
                </a:cubicBezTo>
                <a:cubicBezTo>
                  <a:pt x="1012234" y="723778"/>
                  <a:pt x="1023159" y="719641"/>
                  <a:pt x="1018916" y="700336"/>
                </a:cubicBezTo>
                <a:cubicBezTo>
                  <a:pt x="1023690" y="686971"/>
                  <a:pt x="1023583" y="711368"/>
                  <a:pt x="1023053" y="716883"/>
                </a:cubicBezTo>
                <a:cubicBezTo>
                  <a:pt x="1034403" y="727384"/>
                  <a:pt x="1034191" y="749660"/>
                  <a:pt x="1039494" y="766208"/>
                </a:cubicBezTo>
                <a:cubicBezTo>
                  <a:pt x="1064527" y="762071"/>
                  <a:pt x="1087758" y="759737"/>
                  <a:pt x="1105366" y="778617"/>
                </a:cubicBezTo>
                <a:cubicBezTo>
                  <a:pt x="1126581" y="784982"/>
                  <a:pt x="1137825" y="767799"/>
                  <a:pt x="1146522" y="774481"/>
                </a:cubicBezTo>
                <a:cubicBezTo>
                  <a:pt x="1153310" y="790074"/>
                  <a:pt x="1147372" y="814683"/>
                  <a:pt x="1150659" y="823806"/>
                </a:cubicBezTo>
                <a:cubicBezTo>
                  <a:pt x="1167313" y="826775"/>
                  <a:pt x="1174206" y="819880"/>
                  <a:pt x="1171238" y="803227"/>
                </a:cubicBezTo>
                <a:cubicBezTo>
                  <a:pt x="1186830" y="806514"/>
                  <a:pt x="1176436" y="783815"/>
                  <a:pt x="1179510" y="774481"/>
                </a:cubicBezTo>
                <a:cubicBezTo>
                  <a:pt x="1161160" y="766632"/>
                  <a:pt x="1141431" y="760373"/>
                  <a:pt x="1146522" y="729188"/>
                </a:cubicBezTo>
                <a:cubicBezTo>
                  <a:pt x="1161479" y="718580"/>
                  <a:pt x="1189376" y="722293"/>
                  <a:pt x="1199983" y="737461"/>
                </a:cubicBezTo>
                <a:cubicBezTo>
                  <a:pt x="1210059" y="727809"/>
                  <a:pt x="1195421" y="728233"/>
                  <a:pt x="1191815" y="721019"/>
                </a:cubicBezTo>
                <a:cubicBezTo>
                  <a:pt x="1190117" y="704154"/>
                  <a:pt x="1205287" y="704367"/>
                  <a:pt x="1199983" y="684001"/>
                </a:cubicBezTo>
                <a:cubicBezTo>
                  <a:pt x="1214197" y="679015"/>
                  <a:pt x="1224061" y="669681"/>
                  <a:pt x="1237003" y="663421"/>
                </a:cubicBezTo>
                <a:cubicBezTo>
                  <a:pt x="1235623" y="634039"/>
                  <a:pt x="1243050" y="611977"/>
                  <a:pt x="1261612" y="593520"/>
                </a:cubicBezTo>
                <a:cubicBezTo>
                  <a:pt x="1290782" y="608264"/>
                  <a:pt x="1335438" y="607521"/>
                  <a:pt x="1327483" y="659391"/>
                </a:cubicBezTo>
                <a:cubicBezTo>
                  <a:pt x="1344561" y="664058"/>
                  <a:pt x="1343501" y="650694"/>
                  <a:pt x="1356336" y="651224"/>
                </a:cubicBezTo>
                <a:cubicBezTo>
                  <a:pt x="1356336" y="658013"/>
                  <a:pt x="1356336" y="664908"/>
                  <a:pt x="1356336" y="671802"/>
                </a:cubicBezTo>
                <a:cubicBezTo>
                  <a:pt x="1369382" y="686123"/>
                  <a:pt x="1372352" y="710625"/>
                  <a:pt x="1389218" y="721126"/>
                </a:cubicBezTo>
                <a:cubicBezTo>
                  <a:pt x="1392825" y="734279"/>
                  <a:pt x="1382747" y="733855"/>
                  <a:pt x="1381049" y="741704"/>
                </a:cubicBezTo>
                <a:cubicBezTo>
                  <a:pt x="1394840" y="753903"/>
                  <a:pt x="1416903" y="739371"/>
                  <a:pt x="1422207" y="729294"/>
                </a:cubicBezTo>
                <a:cubicBezTo>
                  <a:pt x="1426661" y="707125"/>
                  <a:pt x="1409902" y="705958"/>
                  <a:pt x="1397492" y="700547"/>
                </a:cubicBezTo>
                <a:cubicBezTo>
                  <a:pt x="1399719" y="678061"/>
                  <a:pt x="1410856" y="664588"/>
                  <a:pt x="1426237" y="655254"/>
                </a:cubicBezTo>
                <a:cubicBezTo>
                  <a:pt x="1422525" y="648042"/>
                  <a:pt x="1411069" y="648466"/>
                  <a:pt x="1409797" y="638813"/>
                </a:cubicBezTo>
                <a:cubicBezTo>
                  <a:pt x="1415630" y="625449"/>
                  <a:pt x="1411493" y="602112"/>
                  <a:pt x="1430268" y="601793"/>
                </a:cubicBezTo>
                <a:cubicBezTo>
                  <a:pt x="1437588" y="609537"/>
                  <a:pt x="1433345" y="629055"/>
                  <a:pt x="1434406" y="642949"/>
                </a:cubicBezTo>
                <a:cubicBezTo>
                  <a:pt x="1451695" y="643799"/>
                  <a:pt x="1451589" y="627357"/>
                  <a:pt x="1467287" y="626508"/>
                </a:cubicBezTo>
                <a:cubicBezTo>
                  <a:pt x="1469304" y="641465"/>
                  <a:pt x="1487867" y="634039"/>
                  <a:pt x="1496034" y="638919"/>
                </a:cubicBezTo>
                <a:cubicBezTo>
                  <a:pt x="1507596" y="645814"/>
                  <a:pt x="1508550" y="660982"/>
                  <a:pt x="1520855" y="663634"/>
                </a:cubicBezTo>
                <a:cubicBezTo>
                  <a:pt x="1516612" y="684319"/>
                  <a:pt x="1524992" y="692381"/>
                  <a:pt x="1537297" y="696517"/>
                </a:cubicBezTo>
                <a:cubicBezTo>
                  <a:pt x="1552465" y="685910"/>
                  <a:pt x="1532947" y="656209"/>
                  <a:pt x="1541433" y="638919"/>
                </a:cubicBezTo>
                <a:cubicBezTo>
                  <a:pt x="1538464" y="629585"/>
                  <a:pt x="1529024" y="626614"/>
                  <a:pt x="1520855" y="622478"/>
                </a:cubicBezTo>
                <a:cubicBezTo>
                  <a:pt x="1519477" y="612931"/>
                  <a:pt x="1521492" y="606673"/>
                  <a:pt x="1524885" y="601899"/>
                </a:cubicBezTo>
                <a:cubicBezTo>
                  <a:pt x="1511839" y="584397"/>
                  <a:pt x="1486170" y="571350"/>
                  <a:pt x="1463152" y="585458"/>
                </a:cubicBezTo>
                <a:cubicBezTo>
                  <a:pt x="1461772" y="598187"/>
                  <a:pt x="1472698" y="605082"/>
                  <a:pt x="1463152" y="614204"/>
                </a:cubicBezTo>
                <a:cubicBezTo>
                  <a:pt x="1444694" y="603914"/>
                  <a:pt x="1447135" y="572624"/>
                  <a:pt x="1426131" y="564773"/>
                </a:cubicBezTo>
                <a:cubicBezTo>
                  <a:pt x="1403433" y="575805"/>
                  <a:pt x="1369700" y="597656"/>
                  <a:pt x="1339682" y="577185"/>
                </a:cubicBezTo>
                <a:cubicBezTo>
                  <a:pt x="1336925" y="560743"/>
                  <a:pt x="1330772" y="547803"/>
                  <a:pt x="1331515" y="527860"/>
                </a:cubicBezTo>
                <a:cubicBezTo>
                  <a:pt x="1338516" y="521178"/>
                  <a:pt x="1346046" y="514920"/>
                  <a:pt x="1352091" y="507282"/>
                </a:cubicBezTo>
                <a:cubicBezTo>
                  <a:pt x="1339999" y="478217"/>
                  <a:pt x="1369276" y="471111"/>
                  <a:pt x="1368535" y="441410"/>
                </a:cubicBezTo>
                <a:cubicBezTo>
                  <a:pt x="1391021" y="440562"/>
                  <a:pt x="1403326" y="429636"/>
                  <a:pt x="1413828" y="416695"/>
                </a:cubicBezTo>
                <a:cubicBezTo>
                  <a:pt x="1422418" y="432500"/>
                  <a:pt x="1458803" y="433774"/>
                  <a:pt x="1467287" y="416695"/>
                </a:cubicBezTo>
                <a:cubicBezTo>
                  <a:pt x="1497201" y="421150"/>
                  <a:pt x="1517462" y="435152"/>
                  <a:pt x="1549494" y="437274"/>
                </a:cubicBezTo>
                <a:cubicBezTo>
                  <a:pt x="1542070" y="418604"/>
                  <a:pt x="1537190" y="397496"/>
                  <a:pt x="1524781" y="383812"/>
                </a:cubicBezTo>
                <a:cubicBezTo>
                  <a:pt x="1526053" y="371402"/>
                  <a:pt x="1537508" y="369068"/>
                  <a:pt x="1533054" y="350931"/>
                </a:cubicBezTo>
                <a:cubicBezTo>
                  <a:pt x="1542601" y="352203"/>
                  <a:pt x="1548859" y="350294"/>
                  <a:pt x="1553632" y="346792"/>
                </a:cubicBezTo>
                <a:cubicBezTo>
                  <a:pt x="1542388" y="325153"/>
                  <a:pt x="1531780" y="359097"/>
                  <a:pt x="1508337" y="350931"/>
                </a:cubicBezTo>
                <a:cubicBezTo>
                  <a:pt x="1495078" y="344460"/>
                  <a:pt x="1480440" y="336611"/>
                  <a:pt x="1471319" y="326214"/>
                </a:cubicBezTo>
                <a:cubicBezTo>
                  <a:pt x="1468137" y="322714"/>
                  <a:pt x="1470046" y="318259"/>
                  <a:pt x="1467181" y="313804"/>
                </a:cubicBezTo>
                <a:cubicBezTo>
                  <a:pt x="1462727" y="307016"/>
                  <a:pt x="1451695" y="300862"/>
                  <a:pt x="1450741" y="293226"/>
                </a:cubicBezTo>
                <a:cubicBezTo>
                  <a:pt x="1462727" y="263843"/>
                  <a:pt x="1529235" y="260556"/>
                  <a:pt x="1549389" y="285058"/>
                </a:cubicBezTo>
                <a:cubicBezTo>
                  <a:pt x="1563179" y="261086"/>
                  <a:pt x="1623853" y="254402"/>
                  <a:pt x="1635838" y="285058"/>
                </a:cubicBezTo>
                <a:cubicBezTo>
                  <a:pt x="1651537" y="267768"/>
                  <a:pt x="1663842" y="247190"/>
                  <a:pt x="1668722" y="219293"/>
                </a:cubicBezTo>
                <a:cubicBezTo>
                  <a:pt x="1681664" y="217278"/>
                  <a:pt x="1671904" y="238173"/>
                  <a:pt x="1681132" y="239871"/>
                </a:cubicBezTo>
                <a:cubicBezTo>
                  <a:pt x="1690042" y="240614"/>
                  <a:pt x="1694178" y="236476"/>
                  <a:pt x="1693543" y="227566"/>
                </a:cubicBezTo>
                <a:cubicBezTo>
                  <a:pt x="1690361" y="212822"/>
                  <a:pt x="1676253" y="209216"/>
                  <a:pt x="1664692" y="202851"/>
                </a:cubicBezTo>
                <a:cubicBezTo>
                  <a:pt x="1664692" y="187790"/>
                  <a:pt x="1664692" y="172620"/>
                  <a:pt x="1664692" y="157558"/>
                </a:cubicBezTo>
                <a:cubicBezTo>
                  <a:pt x="1682192" y="153209"/>
                  <a:pt x="1691633" y="140693"/>
                  <a:pt x="1705846" y="132843"/>
                </a:cubicBezTo>
                <a:cubicBezTo>
                  <a:pt x="1718258" y="141010"/>
                  <a:pt x="1741064" y="138782"/>
                  <a:pt x="1747003" y="153422"/>
                </a:cubicBezTo>
                <a:cubicBezTo>
                  <a:pt x="1755384" y="149496"/>
                  <a:pt x="1755914" y="137615"/>
                  <a:pt x="1755278" y="124675"/>
                </a:cubicBezTo>
                <a:close/>
                <a:moveTo>
                  <a:pt x="2064269" y="676"/>
                </a:moveTo>
                <a:cubicBezTo>
                  <a:pt x="2093334" y="-5265"/>
                  <a:pt x="2092379" y="29527"/>
                  <a:pt x="2080712" y="41832"/>
                </a:cubicBezTo>
                <a:cubicBezTo>
                  <a:pt x="2060345" y="38967"/>
                  <a:pt x="2058437" y="19345"/>
                  <a:pt x="2064269" y="676"/>
                </a:cubicBezTo>
                <a:close/>
              </a:path>
            </a:pathLst>
          </a:custGeom>
          <a:gradFill>
            <a:gsLst>
              <a:gs pos="0">
                <a:schemeClr val="accent6"/>
              </a:gs>
              <a:gs pos="100000">
                <a:schemeClr val="accent5"/>
              </a:gs>
            </a:gsLst>
            <a:lin ang="5400012" scaled="0"/>
          </a:gradFill>
          <a:ln>
            <a:noFill/>
          </a:ln>
          <a:effectLst>
            <a:outerShdw blurRad="50800" dist="38100" dir="174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58" name="Google Shape;458;p11"/>
          <p:cNvSpPr/>
          <p:nvPr/>
        </p:nvSpPr>
        <p:spPr>
          <a:xfrm rot="5400000">
            <a:off x="193676" y="3212903"/>
            <a:ext cx="2670615" cy="2431071"/>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3"/>
              </a:gs>
              <a:gs pos="100000">
                <a:schemeClr val="accent4"/>
              </a:gs>
            </a:gsLst>
            <a:lin ang="13500032" scaled="0"/>
          </a:gradFill>
          <a:ln>
            <a:noFill/>
          </a:ln>
          <a:effectLst>
            <a:outerShdw blurRad="57150" dist="19050" dir="17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59" name="Google Shape;459;p11"/>
          <p:cNvSpPr/>
          <p:nvPr/>
        </p:nvSpPr>
        <p:spPr>
          <a:xfrm rot="10800000" flipH="1">
            <a:off x="-7" y="3221871"/>
            <a:ext cx="2169574" cy="3636134"/>
          </a:xfrm>
          <a:custGeom>
            <a:avLst/>
            <a:gdLst/>
            <a:ahLst/>
            <a:cxnLst/>
            <a:rect l="l" t="t" r="r" b="b"/>
            <a:pathLst>
              <a:path w="2248263" h="3768014" extrusionOk="0">
                <a:moveTo>
                  <a:pt x="413365" y="3730322"/>
                </a:moveTo>
                <a:cubicBezTo>
                  <a:pt x="420559" y="3737009"/>
                  <a:pt x="418527" y="3753007"/>
                  <a:pt x="418612" y="3766889"/>
                </a:cubicBezTo>
                <a:cubicBezTo>
                  <a:pt x="384669" y="3775946"/>
                  <a:pt x="386107" y="3727275"/>
                  <a:pt x="413365" y="3730322"/>
                </a:cubicBezTo>
                <a:close/>
                <a:moveTo>
                  <a:pt x="554471" y="3526406"/>
                </a:moveTo>
                <a:cubicBezTo>
                  <a:pt x="572502" y="3568560"/>
                  <a:pt x="542875" y="3590314"/>
                  <a:pt x="528315" y="3615286"/>
                </a:cubicBezTo>
                <a:cubicBezTo>
                  <a:pt x="487600" y="3611138"/>
                  <a:pt x="458904" y="3619010"/>
                  <a:pt x="439435" y="3636193"/>
                </a:cubicBezTo>
                <a:cubicBezTo>
                  <a:pt x="414633" y="3631369"/>
                  <a:pt x="404476" y="3611900"/>
                  <a:pt x="376712" y="3610037"/>
                </a:cubicBezTo>
                <a:cubicBezTo>
                  <a:pt x="363676" y="3568137"/>
                  <a:pt x="393641" y="3567967"/>
                  <a:pt x="413280" y="3547313"/>
                </a:cubicBezTo>
                <a:cubicBezTo>
                  <a:pt x="441128" y="3547313"/>
                  <a:pt x="469062" y="3547313"/>
                  <a:pt x="496911" y="3547313"/>
                </a:cubicBezTo>
                <a:cubicBezTo>
                  <a:pt x="524252" y="3548414"/>
                  <a:pt x="524675" y="3522850"/>
                  <a:pt x="554471" y="3526406"/>
                </a:cubicBezTo>
                <a:close/>
                <a:moveTo>
                  <a:pt x="0" y="3458349"/>
                </a:moveTo>
                <a:lnTo>
                  <a:pt x="31691" y="3484592"/>
                </a:lnTo>
                <a:cubicBezTo>
                  <a:pt x="30844" y="3497543"/>
                  <a:pt x="34399" y="3506261"/>
                  <a:pt x="42102" y="3510747"/>
                </a:cubicBezTo>
                <a:cubicBezTo>
                  <a:pt x="34654" y="3522429"/>
                  <a:pt x="25342" y="3532332"/>
                  <a:pt x="15946" y="3542152"/>
                </a:cubicBezTo>
                <a:cubicBezTo>
                  <a:pt x="11142" y="3544437"/>
                  <a:pt x="6973" y="3544935"/>
                  <a:pt x="3210" y="3544312"/>
                </a:cubicBezTo>
                <a:lnTo>
                  <a:pt x="0" y="3542890"/>
                </a:lnTo>
                <a:close/>
                <a:moveTo>
                  <a:pt x="1139966" y="3412004"/>
                </a:moveTo>
                <a:cubicBezTo>
                  <a:pt x="1146219" y="3412004"/>
                  <a:pt x="1152461" y="3417040"/>
                  <a:pt x="1150387" y="3427113"/>
                </a:cubicBezTo>
                <a:cubicBezTo>
                  <a:pt x="1136167" y="3426605"/>
                  <a:pt x="1139891" y="3435831"/>
                  <a:pt x="1129481" y="3427113"/>
                </a:cubicBezTo>
                <a:cubicBezTo>
                  <a:pt x="1127449" y="3417040"/>
                  <a:pt x="1133713" y="3412004"/>
                  <a:pt x="1139966" y="3412004"/>
                </a:cubicBezTo>
                <a:close/>
                <a:moveTo>
                  <a:pt x="1066757" y="3369554"/>
                </a:moveTo>
                <a:cubicBezTo>
                  <a:pt x="1082078" y="3376918"/>
                  <a:pt x="1082840" y="3398758"/>
                  <a:pt x="1082417" y="3421782"/>
                </a:cubicBezTo>
                <a:cubicBezTo>
                  <a:pt x="1077761" y="3424152"/>
                  <a:pt x="1073105" y="3426353"/>
                  <a:pt x="1072005" y="3432278"/>
                </a:cubicBezTo>
                <a:cubicBezTo>
                  <a:pt x="1052536" y="3426861"/>
                  <a:pt x="1062694" y="3383691"/>
                  <a:pt x="1066757" y="3369554"/>
                </a:cubicBezTo>
                <a:close/>
                <a:moveTo>
                  <a:pt x="489112" y="3367989"/>
                </a:moveTo>
                <a:cubicBezTo>
                  <a:pt x="497651" y="3367989"/>
                  <a:pt x="506179" y="3372010"/>
                  <a:pt x="502159" y="3380051"/>
                </a:cubicBezTo>
                <a:cubicBezTo>
                  <a:pt x="493525" y="3380051"/>
                  <a:pt x="484807" y="3380051"/>
                  <a:pt x="476002" y="3380051"/>
                </a:cubicBezTo>
                <a:cubicBezTo>
                  <a:pt x="472024" y="3372010"/>
                  <a:pt x="480574" y="3367989"/>
                  <a:pt x="489112" y="3367989"/>
                </a:cubicBezTo>
                <a:close/>
                <a:moveTo>
                  <a:pt x="16030" y="3270263"/>
                </a:moveTo>
                <a:cubicBezTo>
                  <a:pt x="22887" y="3272041"/>
                  <a:pt x="24242" y="3279405"/>
                  <a:pt x="31775" y="3280674"/>
                </a:cubicBezTo>
                <a:cubicBezTo>
                  <a:pt x="29912" y="3287531"/>
                  <a:pt x="22549" y="3288886"/>
                  <a:pt x="21279" y="3296334"/>
                </a:cubicBezTo>
                <a:cubicBezTo>
                  <a:pt x="14337" y="3294556"/>
                  <a:pt x="13067" y="3287193"/>
                  <a:pt x="5534" y="3285923"/>
                </a:cubicBezTo>
                <a:cubicBezTo>
                  <a:pt x="7397" y="3279066"/>
                  <a:pt x="14760" y="3277712"/>
                  <a:pt x="16030" y="3270263"/>
                </a:cubicBezTo>
                <a:close/>
                <a:moveTo>
                  <a:pt x="350471" y="3233780"/>
                </a:moveTo>
                <a:cubicBezTo>
                  <a:pt x="370532" y="3233865"/>
                  <a:pt x="384837" y="3248847"/>
                  <a:pt x="392371" y="3270263"/>
                </a:cubicBezTo>
                <a:cubicBezTo>
                  <a:pt x="387377" y="3295996"/>
                  <a:pt x="367316" y="3313434"/>
                  <a:pt x="350556" y="3327739"/>
                </a:cubicBezTo>
                <a:cubicBezTo>
                  <a:pt x="333711" y="3342129"/>
                  <a:pt x="312718" y="3353555"/>
                  <a:pt x="293080" y="3364391"/>
                </a:cubicBezTo>
                <a:cubicBezTo>
                  <a:pt x="286055" y="3383521"/>
                  <a:pt x="259137" y="3382759"/>
                  <a:pt x="256428" y="3406206"/>
                </a:cubicBezTo>
                <a:cubicBezTo>
                  <a:pt x="233150" y="3409085"/>
                  <a:pt x="216475" y="3418480"/>
                  <a:pt x="204201" y="3432363"/>
                </a:cubicBezTo>
                <a:cubicBezTo>
                  <a:pt x="185578" y="3428300"/>
                  <a:pt x="184478" y="3406799"/>
                  <a:pt x="167548" y="3401044"/>
                </a:cubicBezTo>
                <a:cubicBezTo>
                  <a:pt x="207502" y="3343314"/>
                  <a:pt x="269548" y="3307762"/>
                  <a:pt x="308655" y="3249440"/>
                </a:cubicBezTo>
                <a:cubicBezTo>
                  <a:pt x="327278" y="3254180"/>
                  <a:pt x="334981" y="3233611"/>
                  <a:pt x="350471" y="3233780"/>
                </a:cubicBezTo>
                <a:close/>
                <a:moveTo>
                  <a:pt x="1385623" y="3186632"/>
                </a:moveTo>
                <a:cubicBezTo>
                  <a:pt x="1402045" y="3184093"/>
                  <a:pt x="1399420" y="3200683"/>
                  <a:pt x="1411779" y="3202292"/>
                </a:cubicBezTo>
                <a:cubicBezTo>
                  <a:pt x="1424645" y="3201614"/>
                  <a:pt x="1437004" y="3201531"/>
                  <a:pt x="1443099" y="3207540"/>
                </a:cubicBezTo>
                <a:cubicBezTo>
                  <a:pt x="1450971" y="3213973"/>
                  <a:pt x="1445469" y="3225401"/>
                  <a:pt x="1448347" y="3233696"/>
                </a:cubicBezTo>
                <a:cubicBezTo>
                  <a:pt x="1452579" y="3245885"/>
                  <a:pt x="1461552" y="3252741"/>
                  <a:pt x="1469255" y="3259767"/>
                </a:cubicBezTo>
                <a:cubicBezTo>
                  <a:pt x="1465192" y="3264422"/>
                  <a:pt x="1463583" y="3271618"/>
                  <a:pt x="1464007" y="3280675"/>
                </a:cubicBezTo>
                <a:cubicBezTo>
                  <a:pt x="1438190" y="3273141"/>
                  <a:pt x="1415927" y="3266793"/>
                  <a:pt x="1401283" y="3244107"/>
                </a:cubicBezTo>
                <a:cubicBezTo>
                  <a:pt x="1396204" y="3236235"/>
                  <a:pt x="1402723" y="3221591"/>
                  <a:pt x="1385623" y="3223199"/>
                </a:cubicBezTo>
                <a:cubicBezTo>
                  <a:pt x="1385623" y="3211010"/>
                  <a:pt x="1385623" y="3198821"/>
                  <a:pt x="1385623" y="3186632"/>
                </a:cubicBezTo>
                <a:close/>
                <a:moveTo>
                  <a:pt x="622750" y="3111515"/>
                </a:moveTo>
                <a:cubicBezTo>
                  <a:pt x="578514" y="3116345"/>
                  <a:pt x="563053" y="3180199"/>
                  <a:pt x="617196" y="3181384"/>
                </a:cubicBezTo>
                <a:cubicBezTo>
                  <a:pt x="621597" y="3170041"/>
                  <a:pt x="630738" y="3163524"/>
                  <a:pt x="627692" y="3144817"/>
                </a:cubicBezTo>
                <a:cubicBezTo>
                  <a:pt x="638949" y="3140416"/>
                  <a:pt x="646230" y="3131951"/>
                  <a:pt x="643350" y="3113413"/>
                </a:cubicBezTo>
                <a:cubicBezTo>
                  <a:pt x="635976" y="3111339"/>
                  <a:pt x="629069" y="3110825"/>
                  <a:pt x="622750" y="3111515"/>
                </a:cubicBezTo>
                <a:close/>
                <a:moveTo>
                  <a:pt x="1317736" y="3082008"/>
                </a:moveTo>
                <a:cubicBezTo>
                  <a:pt x="1339321" y="3088272"/>
                  <a:pt x="1346770" y="3108757"/>
                  <a:pt x="1364800" y="3118576"/>
                </a:cubicBezTo>
                <a:cubicBezTo>
                  <a:pt x="1366154" y="3133897"/>
                  <a:pt x="1352950" y="3134659"/>
                  <a:pt x="1354304" y="3149896"/>
                </a:cubicBezTo>
                <a:cubicBezTo>
                  <a:pt x="1361923" y="3159630"/>
                  <a:pt x="1383000" y="3156075"/>
                  <a:pt x="1380460" y="3176052"/>
                </a:cubicBezTo>
                <a:cubicBezTo>
                  <a:pt x="1369710" y="3186887"/>
                  <a:pt x="1353881" y="3176052"/>
                  <a:pt x="1354304" y="3160392"/>
                </a:cubicBezTo>
                <a:cubicBezTo>
                  <a:pt x="1332720" y="3154128"/>
                  <a:pt x="1325269" y="3133643"/>
                  <a:pt x="1307240" y="3123824"/>
                </a:cubicBezTo>
                <a:cubicBezTo>
                  <a:pt x="1304786" y="3103932"/>
                  <a:pt x="1308764" y="3090473"/>
                  <a:pt x="1317736" y="3082008"/>
                </a:cubicBezTo>
                <a:close/>
                <a:moveTo>
                  <a:pt x="47434" y="2982716"/>
                </a:moveTo>
                <a:cubicBezTo>
                  <a:pt x="52343" y="3008534"/>
                  <a:pt x="41086" y="3018184"/>
                  <a:pt x="31774" y="3029780"/>
                </a:cubicBezTo>
                <a:cubicBezTo>
                  <a:pt x="31944" y="3048741"/>
                  <a:pt x="28812" y="3071004"/>
                  <a:pt x="42187" y="3076845"/>
                </a:cubicBezTo>
                <a:cubicBezTo>
                  <a:pt x="39266" y="3083998"/>
                  <a:pt x="27966" y="3087447"/>
                  <a:pt x="15861" y="3088029"/>
                </a:cubicBezTo>
                <a:lnTo>
                  <a:pt x="0" y="3084963"/>
                </a:lnTo>
                <a:lnTo>
                  <a:pt x="0" y="3022575"/>
                </a:lnTo>
                <a:lnTo>
                  <a:pt x="487" y="3022014"/>
                </a:lnTo>
                <a:cubicBezTo>
                  <a:pt x="5619" y="3015814"/>
                  <a:pt x="9851" y="3008703"/>
                  <a:pt x="10867" y="2998376"/>
                </a:cubicBezTo>
                <a:cubicBezTo>
                  <a:pt x="36345" y="3006333"/>
                  <a:pt x="30590" y="2983224"/>
                  <a:pt x="47434" y="2982716"/>
                </a:cubicBezTo>
                <a:close/>
                <a:moveTo>
                  <a:pt x="370" y="2951397"/>
                </a:moveTo>
                <a:cubicBezTo>
                  <a:pt x="8411" y="2959015"/>
                  <a:pt x="5025" y="2978145"/>
                  <a:pt x="5619" y="2993213"/>
                </a:cubicBezTo>
                <a:lnTo>
                  <a:pt x="0" y="2994144"/>
                </a:lnTo>
                <a:lnTo>
                  <a:pt x="0" y="2951449"/>
                </a:lnTo>
                <a:close/>
                <a:moveTo>
                  <a:pt x="63095" y="2878176"/>
                </a:moveTo>
                <a:cubicBezTo>
                  <a:pt x="77145" y="2878091"/>
                  <a:pt x="72066" y="2895359"/>
                  <a:pt x="78755" y="2909496"/>
                </a:cubicBezTo>
                <a:cubicBezTo>
                  <a:pt x="79093" y="2910173"/>
                  <a:pt x="89251" y="2914913"/>
                  <a:pt x="89251" y="2914744"/>
                </a:cubicBezTo>
                <a:cubicBezTo>
                  <a:pt x="89334" y="2921262"/>
                  <a:pt x="72321" y="2940816"/>
                  <a:pt x="68342" y="2951312"/>
                </a:cubicBezTo>
                <a:cubicBezTo>
                  <a:pt x="47096" y="2953427"/>
                  <a:pt x="52259" y="2929049"/>
                  <a:pt x="36938" y="2925156"/>
                </a:cubicBezTo>
                <a:cubicBezTo>
                  <a:pt x="36684" y="2900523"/>
                  <a:pt x="57084" y="2896545"/>
                  <a:pt x="63095" y="2878176"/>
                </a:cubicBezTo>
                <a:close/>
                <a:moveTo>
                  <a:pt x="1610445" y="2815454"/>
                </a:moveTo>
                <a:cubicBezTo>
                  <a:pt x="1624497" y="2815792"/>
                  <a:pt x="1635586" y="2827390"/>
                  <a:pt x="1626105" y="2836361"/>
                </a:cubicBezTo>
                <a:cubicBezTo>
                  <a:pt x="1612393" y="2837970"/>
                  <a:pt x="1609007" y="2829083"/>
                  <a:pt x="1610445" y="2815454"/>
                </a:cubicBezTo>
                <a:close/>
                <a:moveTo>
                  <a:pt x="102486" y="2794345"/>
                </a:moveTo>
                <a:cubicBezTo>
                  <a:pt x="110115" y="2794567"/>
                  <a:pt x="116802" y="2795731"/>
                  <a:pt x="120569" y="2799794"/>
                </a:cubicBezTo>
                <a:cubicBezTo>
                  <a:pt x="105247" y="2815369"/>
                  <a:pt x="103386" y="2868019"/>
                  <a:pt x="78752" y="2857269"/>
                </a:cubicBezTo>
                <a:cubicBezTo>
                  <a:pt x="68765" y="2843471"/>
                  <a:pt x="73335" y="2809274"/>
                  <a:pt x="78752" y="2794545"/>
                </a:cubicBezTo>
                <a:cubicBezTo>
                  <a:pt x="86286" y="2794842"/>
                  <a:pt x="94857" y="2794122"/>
                  <a:pt x="102486" y="2794345"/>
                </a:cubicBezTo>
                <a:close/>
                <a:moveTo>
                  <a:pt x="0" y="2772818"/>
                </a:moveTo>
                <a:lnTo>
                  <a:pt x="5617" y="2773638"/>
                </a:lnTo>
                <a:cubicBezTo>
                  <a:pt x="6803" y="2783394"/>
                  <a:pt x="4792" y="2790753"/>
                  <a:pt x="454" y="2796337"/>
                </a:cubicBezTo>
                <a:lnTo>
                  <a:pt x="0" y="2796623"/>
                </a:lnTo>
                <a:close/>
                <a:moveTo>
                  <a:pt x="1566260" y="2564305"/>
                </a:moveTo>
                <a:cubicBezTo>
                  <a:pt x="1573878" y="2564516"/>
                  <a:pt x="1580565" y="2565659"/>
                  <a:pt x="1584375" y="2569722"/>
                </a:cubicBezTo>
                <a:cubicBezTo>
                  <a:pt x="1584375" y="2580218"/>
                  <a:pt x="1584375" y="2590631"/>
                  <a:pt x="1584375" y="2601042"/>
                </a:cubicBezTo>
                <a:cubicBezTo>
                  <a:pt x="1578787" y="2611200"/>
                  <a:pt x="1560249" y="2608322"/>
                  <a:pt x="1553054" y="2616702"/>
                </a:cubicBezTo>
                <a:cubicBezTo>
                  <a:pt x="1536718" y="2612893"/>
                  <a:pt x="1531894" y="2578949"/>
                  <a:pt x="1542558" y="2564473"/>
                </a:cubicBezTo>
                <a:cubicBezTo>
                  <a:pt x="1550092" y="2564812"/>
                  <a:pt x="1558642" y="2564093"/>
                  <a:pt x="1566260" y="2564305"/>
                </a:cubicBezTo>
                <a:close/>
                <a:moveTo>
                  <a:pt x="1501039" y="2543788"/>
                </a:moveTo>
                <a:cubicBezTo>
                  <a:pt x="1506669" y="2543248"/>
                  <a:pt x="1513060" y="2545259"/>
                  <a:pt x="1516404" y="2548815"/>
                </a:cubicBezTo>
                <a:cubicBezTo>
                  <a:pt x="1514541" y="2555670"/>
                  <a:pt x="1507177" y="2557025"/>
                  <a:pt x="1505992" y="2564473"/>
                </a:cubicBezTo>
                <a:cubicBezTo>
                  <a:pt x="1499050" y="2562697"/>
                  <a:pt x="1497696" y="2555332"/>
                  <a:pt x="1490247" y="2554062"/>
                </a:cubicBezTo>
                <a:cubicBezTo>
                  <a:pt x="1490543" y="2547417"/>
                  <a:pt x="1495410" y="2544328"/>
                  <a:pt x="1501039" y="2543788"/>
                </a:cubicBezTo>
                <a:close/>
                <a:moveTo>
                  <a:pt x="193789" y="2517410"/>
                </a:moveTo>
                <a:cubicBezTo>
                  <a:pt x="241022" y="2535102"/>
                  <a:pt x="193027" y="2578103"/>
                  <a:pt x="188542" y="2606290"/>
                </a:cubicBezTo>
                <a:cubicBezTo>
                  <a:pt x="175506" y="2605528"/>
                  <a:pt x="172373" y="2614501"/>
                  <a:pt x="162385" y="2616786"/>
                </a:cubicBezTo>
                <a:cubicBezTo>
                  <a:pt x="162385" y="2630668"/>
                  <a:pt x="162385" y="2644635"/>
                  <a:pt x="162385" y="2658602"/>
                </a:cubicBezTo>
                <a:cubicBezTo>
                  <a:pt x="166956" y="2675447"/>
                  <a:pt x="145117" y="2665713"/>
                  <a:pt x="146726" y="2679511"/>
                </a:cubicBezTo>
                <a:cubicBezTo>
                  <a:pt x="151043" y="2720479"/>
                  <a:pt x="135383" y="2741388"/>
                  <a:pt x="104909" y="2747482"/>
                </a:cubicBezTo>
                <a:cubicBezTo>
                  <a:pt x="94836" y="2734870"/>
                  <a:pt x="101608" y="2705413"/>
                  <a:pt x="99662" y="2684759"/>
                </a:cubicBezTo>
                <a:cubicBezTo>
                  <a:pt x="119215" y="2679933"/>
                  <a:pt x="127171" y="2663428"/>
                  <a:pt x="146726" y="2658602"/>
                </a:cubicBezTo>
                <a:cubicBezTo>
                  <a:pt x="157475" y="2630161"/>
                  <a:pt x="143678" y="2609676"/>
                  <a:pt x="146726" y="2574971"/>
                </a:cubicBezTo>
                <a:cubicBezTo>
                  <a:pt x="147995" y="2558803"/>
                  <a:pt x="161284" y="2554656"/>
                  <a:pt x="167633" y="2543566"/>
                </a:cubicBezTo>
                <a:cubicBezTo>
                  <a:pt x="166448" y="2524944"/>
                  <a:pt x="175166" y="2516225"/>
                  <a:pt x="193789" y="2517410"/>
                </a:cubicBezTo>
                <a:close/>
                <a:moveTo>
                  <a:pt x="1703104" y="2495820"/>
                </a:moveTo>
                <a:cubicBezTo>
                  <a:pt x="1707805" y="2495011"/>
                  <a:pt x="1713483" y="2495168"/>
                  <a:pt x="1720233" y="2496586"/>
                </a:cubicBezTo>
                <a:cubicBezTo>
                  <a:pt x="1733269" y="2515124"/>
                  <a:pt x="1733015" y="2542127"/>
                  <a:pt x="1714985" y="2554062"/>
                </a:cubicBezTo>
                <a:cubicBezTo>
                  <a:pt x="1685137" y="2554508"/>
                  <a:pt x="1670195" y="2501484"/>
                  <a:pt x="1703104" y="2495820"/>
                </a:cubicBezTo>
                <a:close/>
                <a:moveTo>
                  <a:pt x="89165" y="2104502"/>
                </a:moveTo>
                <a:cubicBezTo>
                  <a:pt x="75283" y="2114998"/>
                  <a:pt x="63094" y="2127187"/>
                  <a:pt x="52598" y="2141069"/>
                </a:cubicBezTo>
                <a:cubicBezTo>
                  <a:pt x="53021" y="2158845"/>
                  <a:pt x="54206" y="2177552"/>
                  <a:pt x="42186" y="2182885"/>
                </a:cubicBezTo>
                <a:cubicBezTo>
                  <a:pt x="25765" y="2185508"/>
                  <a:pt x="21786" y="2171458"/>
                  <a:pt x="10781" y="2182885"/>
                </a:cubicBezTo>
                <a:cubicBezTo>
                  <a:pt x="11459" y="2197952"/>
                  <a:pt x="7989" y="2217082"/>
                  <a:pt x="16030" y="2224700"/>
                </a:cubicBezTo>
                <a:cubicBezTo>
                  <a:pt x="31774" y="2236636"/>
                  <a:pt x="44809" y="2201423"/>
                  <a:pt x="63094" y="2198544"/>
                </a:cubicBezTo>
                <a:cubicBezTo>
                  <a:pt x="88403" y="2194143"/>
                  <a:pt x="100084" y="2203454"/>
                  <a:pt x="115406" y="2209040"/>
                </a:cubicBezTo>
                <a:cubicBezTo>
                  <a:pt x="115406" y="2182969"/>
                  <a:pt x="135722" y="2177128"/>
                  <a:pt x="146725" y="2161977"/>
                </a:cubicBezTo>
                <a:cubicBezTo>
                  <a:pt x="148249" y="2137768"/>
                  <a:pt x="146725" y="2116776"/>
                  <a:pt x="136228" y="2104502"/>
                </a:cubicBezTo>
                <a:cubicBezTo>
                  <a:pt x="120570" y="2104502"/>
                  <a:pt x="104825" y="2104502"/>
                  <a:pt x="89165" y="2104502"/>
                </a:cubicBezTo>
                <a:close/>
                <a:moveTo>
                  <a:pt x="1730730" y="2073097"/>
                </a:moveTo>
                <a:cubicBezTo>
                  <a:pt x="1770344" y="2101115"/>
                  <a:pt x="1747997" y="2151057"/>
                  <a:pt x="1735894" y="2193380"/>
                </a:cubicBezTo>
                <a:cubicBezTo>
                  <a:pt x="1687984" y="2194226"/>
                  <a:pt x="1679943" y="2155289"/>
                  <a:pt x="1647014" y="2141154"/>
                </a:cubicBezTo>
                <a:cubicBezTo>
                  <a:pt x="1649554" y="2112289"/>
                  <a:pt x="1674101" y="2105432"/>
                  <a:pt x="1683666" y="2083593"/>
                </a:cubicBezTo>
                <a:cubicBezTo>
                  <a:pt x="1703220" y="2083932"/>
                  <a:pt x="1719810" y="2081308"/>
                  <a:pt x="1730730" y="2073097"/>
                </a:cubicBezTo>
                <a:close/>
                <a:moveTo>
                  <a:pt x="1626105" y="1926743"/>
                </a:moveTo>
                <a:cubicBezTo>
                  <a:pt x="1627629" y="1940370"/>
                  <a:pt x="1624244" y="1949173"/>
                  <a:pt x="1610446" y="1947650"/>
                </a:cubicBezTo>
                <a:cubicBezTo>
                  <a:pt x="1611462" y="1943248"/>
                  <a:pt x="1608414" y="1942656"/>
                  <a:pt x="1605198" y="1942401"/>
                </a:cubicBezTo>
                <a:cubicBezTo>
                  <a:pt x="1603674" y="1928604"/>
                  <a:pt x="1612478" y="1925303"/>
                  <a:pt x="1626105" y="1926743"/>
                </a:cubicBezTo>
                <a:close/>
                <a:moveTo>
                  <a:pt x="831665" y="1831686"/>
                </a:moveTo>
                <a:cubicBezTo>
                  <a:pt x="812525" y="1832566"/>
                  <a:pt x="798764" y="1852231"/>
                  <a:pt x="794955" y="1869181"/>
                </a:cubicBezTo>
                <a:cubicBezTo>
                  <a:pt x="821873" y="1889835"/>
                  <a:pt x="841680" y="1861818"/>
                  <a:pt x="852430" y="1837863"/>
                </a:cubicBezTo>
                <a:cubicBezTo>
                  <a:pt x="845023" y="1833186"/>
                  <a:pt x="838045" y="1831392"/>
                  <a:pt x="831665" y="1831686"/>
                </a:cubicBezTo>
                <a:close/>
                <a:moveTo>
                  <a:pt x="1620942" y="1806458"/>
                </a:moveTo>
                <a:cubicBezTo>
                  <a:pt x="1635247" y="1815939"/>
                  <a:pt x="1637279" y="1865288"/>
                  <a:pt x="1620942" y="1874430"/>
                </a:cubicBezTo>
                <a:cubicBezTo>
                  <a:pt x="1605112" y="1872821"/>
                  <a:pt x="1606298" y="1854283"/>
                  <a:pt x="1589622" y="1853522"/>
                </a:cubicBezTo>
                <a:cubicBezTo>
                  <a:pt x="1573455" y="1853015"/>
                  <a:pt x="1560589" y="1855893"/>
                  <a:pt x="1553055" y="1864018"/>
                </a:cubicBezTo>
                <a:cubicBezTo>
                  <a:pt x="1532739" y="1856061"/>
                  <a:pt x="1540190" y="1834477"/>
                  <a:pt x="1547722" y="1816954"/>
                </a:cubicBezTo>
                <a:cubicBezTo>
                  <a:pt x="1577856" y="1845735"/>
                  <a:pt x="1583273" y="1800024"/>
                  <a:pt x="1620942" y="1806458"/>
                </a:cubicBezTo>
                <a:close/>
                <a:moveTo>
                  <a:pt x="1049625" y="1698840"/>
                </a:moveTo>
                <a:cubicBezTo>
                  <a:pt x="1051773" y="1699993"/>
                  <a:pt x="1054397" y="1702173"/>
                  <a:pt x="1061507" y="1701919"/>
                </a:cubicBezTo>
                <a:cubicBezTo>
                  <a:pt x="1061507" y="1705389"/>
                  <a:pt x="1061507" y="1708861"/>
                  <a:pt x="1061507" y="1712416"/>
                </a:cubicBezTo>
                <a:cubicBezTo>
                  <a:pt x="1047287" y="1711908"/>
                  <a:pt x="1051011" y="1721049"/>
                  <a:pt x="1040600" y="1712416"/>
                </a:cubicBezTo>
                <a:cubicBezTo>
                  <a:pt x="1040600" y="1708945"/>
                  <a:pt x="1040600" y="1705389"/>
                  <a:pt x="1040600" y="1701919"/>
                </a:cubicBezTo>
                <a:cubicBezTo>
                  <a:pt x="1045806" y="1697560"/>
                  <a:pt x="1047477" y="1697687"/>
                  <a:pt x="1049625" y="1698840"/>
                </a:cubicBezTo>
                <a:close/>
                <a:moveTo>
                  <a:pt x="144662" y="1622246"/>
                </a:moveTo>
                <a:cubicBezTo>
                  <a:pt x="161941" y="1618796"/>
                  <a:pt x="181642" y="1619262"/>
                  <a:pt x="204201" y="1623537"/>
                </a:cubicBezTo>
                <a:cubicBezTo>
                  <a:pt x="211564" y="1637080"/>
                  <a:pt x="221807" y="1647660"/>
                  <a:pt x="230357" y="1660104"/>
                </a:cubicBezTo>
                <a:cubicBezTo>
                  <a:pt x="226463" y="1677034"/>
                  <a:pt x="210465" y="1682027"/>
                  <a:pt x="204201" y="1696671"/>
                </a:cubicBezTo>
                <a:cubicBezTo>
                  <a:pt x="190319" y="1689646"/>
                  <a:pt x="166279" y="1692777"/>
                  <a:pt x="162385" y="1675764"/>
                </a:cubicBezTo>
                <a:cubicBezTo>
                  <a:pt x="139446" y="1670262"/>
                  <a:pt x="145202" y="1693455"/>
                  <a:pt x="125733" y="1691424"/>
                </a:cubicBezTo>
                <a:cubicBezTo>
                  <a:pt x="125224" y="1667637"/>
                  <a:pt x="91197" y="1677372"/>
                  <a:pt x="99661" y="1644444"/>
                </a:cubicBezTo>
                <a:cubicBezTo>
                  <a:pt x="112528" y="1633059"/>
                  <a:pt x="127383" y="1625695"/>
                  <a:pt x="144662" y="1622246"/>
                </a:cubicBezTo>
                <a:close/>
                <a:moveTo>
                  <a:pt x="547789" y="1561804"/>
                </a:moveTo>
                <a:cubicBezTo>
                  <a:pt x="516349" y="1564812"/>
                  <a:pt x="488193" y="1585508"/>
                  <a:pt x="455180" y="1586967"/>
                </a:cubicBezTo>
                <a:cubicBezTo>
                  <a:pt x="459667" y="1624298"/>
                  <a:pt x="490562" y="1635217"/>
                  <a:pt x="486500" y="1681096"/>
                </a:cubicBezTo>
                <a:cubicBezTo>
                  <a:pt x="479220" y="1696416"/>
                  <a:pt x="445107" y="1684989"/>
                  <a:pt x="444684" y="1707252"/>
                </a:cubicBezTo>
                <a:cubicBezTo>
                  <a:pt x="444684" y="1710638"/>
                  <a:pt x="444684" y="1714107"/>
                  <a:pt x="444684" y="1717578"/>
                </a:cubicBezTo>
                <a:cubicBezTo>
                  <a:pt x="453910" y="1722319"/>
                  <a:pt x="460852" y="1729259"/>
                  <a:pt x="465591" y="1738487"/>
                </a:cubicBezTo>
                <a:cubicBezTo>
                  <a:pt x="504529" y="1735354"/>
                  <a:pt x="521882" y="1778355"/>
                  <a:pt x="554471" y="1764642"/>
                </a:cubicBezTo>
                <a:cubicBezTo>
                  <a:pt x="559889" y="1734846"/>
                  <a:pt x="532802" y="1737556"/>
                  <a:pt x="533563" y="1712414"/>
                </a:cubicBezTo>
                <a:cubicBezTo>
                  <a:pt x="533563" y="1688036"/>
                  <a:pt x="533563" y="1663658"/>
                  <a:pt x="533563" y="1639280"/>
                </a:cubicBezTo>
                <a:cubicBezTo>
                  <a:pt x="554725" y="1620319"/>
                  <a:pt x="568269" y="1593824"/>
                  <a:pt x="580627" y="1566060"/>
                </a:cubicBezTo>
                <a:cubicBezTo>
                  <a:pt x="569115" y="1561764"/>
                  <a:pt x="558270" y="1560801"/>
                  <a:pt x="547789" y="1561804"/>
                </a:cubicBezTo>
                <a:close/>
                <a:moveTo>
                  <a:pt x="789706" y="1534655"/>
                </a:moveTo>
                <a:cubicBezTo>
                  <a:pt x="773708" y="1545491"/>
                  <a:pt x="789368" y="1568599"/>
                  <a:pt x="784459" y="1597379"/>
                </a:cubicBezTo>
                <a:cubicBezTo>
                  <a:pt x="776417" y="1603220"/>
                  <a:pt x="771592" y="1612362"/>
                  <a:pt x="763550" y="1618287"/>
                </a:cubicBezTo>
                <a:cubicBezTo>
                  <a:pt x="763550" y="1627006"/>
                  <a:pt x="763550" y="1635725"/>
                  <a:pt x="763550" y="1644444"/>
                </a:cubicBezTo>
                <a:cubicBezTo>
                  <a:pt x="772185" y="1656718"/>
                  <a:pt x="794108" y="1655786"/>
                  <a:pt x="815862" y="1654855"/>
                </a:cubicBezTo>
                <a:cubicBezTo>
                  <a:pt x="828136" y="1656463"/>
                  <a:pt x="825597" y="1673054"/>
                  <a:pt x="842018" y="1670515"/>
                </a:cubicBezTo>
                <a:cubicBezTo>
                  <a:pt x="858102" y="1660357"/>
                  <a:pt x="865720" y="1641904"/>
                  <a:pt x="878586" y="1628699"/>
                </a:cubicBezTo>
                <a:cubicBezTo>
                  <a:pt x="885273" y="1621420"/>
                  <a:pt x="904234" y="1626414"/>
                  <a:pt x="904742" y="1613039"/>
                </a:cubicBezTo>
                <a:cubicBezTo>
                  <a:pt x="896277" y="1604067"/>
                  <a:pt x="882903" y="1600088"/>
                  <a:pt x="862926" y="1602627"/>
                </a:cubicBezTo>
                <a:cubicBezTo>
                  <a:pt x="837363" y="1581127"/>
                  <a:pt x="822126" y="1549300"/>
                  <a:pt x="789706" y="1534655"/>
                </a:cubicBezTo>
                <a:close/>
                <a:moveTo>
                  <a:pt x="674754" y="1487592"/>
                </a:moveTo>
                <a:cubicBezTo>
                  <a:pt x="691092" y="1485222"/>
                  <a:pt x="691431" y="1498765"/>
                  <a:pt x="690414" y="1513747"/>
                </a:cubicBezTo>
                <a:cubicBezTo>
                  <a:pt x="670522" y="1518318"/>
                  <a:pt x="665866" y="1496395"/>
                  <a:pt x="674754" y="1487592"/>
                </a:cubicBezTo>
                <a:close/>
                <a:moveTo>
                  <a:pt x="679919" y="1466684"/>
                </a:moveTo>
                <a:cubicBezTo>
                  <a:pt x="674670" y="1473625"/>
                  <a:pt x="671284" y="1482428"/>
                  <a:pt x="664259" y="1487592"/>
                </a:cubicBezTo>
                <a:cubicBezTo>
                  <a:pt x="646906" y="1498088"/>
                  <a:pt x="632939" y="1512055"/>
                  <a:pt x="622443" y="1529408"/>
                </a:cubicBezTo>
                <a:cubicBezTo>
                  <a:pt x="651900" y="1547437"/>
                  <a:pt x="617111" y="1574693"/>
                  <a:pt x="606783" y="1597379"/>
                </a:cubicBezTo>
                <a:cubicBezTo>
                  <a:pt x="620497" y="1602797"/>
                  <a:pt x="638780" y="1603644"/>
                  <a:pt x="659010" y="1602627"/>
                </a:cubicBezTo>
                <a:cubicBezTo>
                  <a:pt x="671369" y="1604235"/>
                  <a:pt x="668745" y="1620827"/>
                  <a:pt x="685167" y="1618287"/>
                </a:cubicBezTo>
                <a:cubicBezTo>
                  <a:pt x="692700" y="1576641"/>
                  <a:pt x="678988" y="1524075"/>
                  <a:pt x="726983" y="1513748"/>
                </a:cubicBezTo>
                <a:cubicBezTo>
                  <a:pt x="756440" y="1539057"/>
                  <a:pt x="787760" y="1500374"/>
                  <a:pt x="763550" y="1471932"/>
                </a:cubicBezTo>
                <a:cubicBezTo>
                  <a:pt x="737902" y="1467192"/>
                  <a:pt x="739003" y="1489200"/>
                  <a:pt x="711238" y="1482343"/>
                </a:cubicBezTo>
                <a:cubicBezTo>
                  <a:pt x="695663" y="1482259"/>
                  <a:pt x="693463" y="1468800"/>
                  <a:pt x="679919" y="1466684"/>
                </a:cubicBezTo>
                <a:close/>
                <a:moveTo>
                  <a:pt x="1605198" y="990966"/>
                </a:moveTo>
                <a:cubicBezTo>
                  <a:pt x="1603673" y="1008488"/>
                  <a:pt x="1612223" y="1036252"/>
                  <a:pt x="1589538" y="1032782"/>
                </a:cubicBezTo>
                <a:cubicBezTo>
                  <a:pt x="1581159" y="1021862"/>
                  <a:pt x="1577856" y="982332"/>
                  <a:pt x="1605198" y="990966"/>
                </a:cubicBezTo>
                <a:close/>
                <a:moveTo>
                  <a:pt x="2096660" y="943901"/>
                </a:moveTo>
                <a:cubicBezTo>
                  <a:pt x="2109696" y="948302"/>
                  <a:pt x="2124679" y="950758"/>
                  <a:pt x="2143724" y="949150"/>
                </a:cubicBezTo>
                <a:cubicBezTo>
                  <a:pt x="2131111" y="955752"/>
                  <a:pt x="2115959" y="959730"/>
                  <a:pt x="2107157" y="970058"/>
                </a:cubicBezTo>
                <a:cubicBezTo>
                  <a:pt x="2131789" y="975052"/>
                  <a:pt x="2129250" y="1007218"/>
                  <a:pt x="2154221" y="1011874"/>
                </a:cubicBezTo>
                <a:cubicBezTo>
                  <a:pt x="2154221" y="1041499"/>
                  <a:pt x="2154221" y="1071126"/>
                  <a:pt x="2154221" y="1100753"/>
                </a:cubicBezTo>
                <a:cubicBezTo>
                  <a:pt x="2153120" y="1122761"/>
                  <a:pt x="2174113" y="1122677"/>
                  <a:pt x="2175128" y="1142568"/>
                </a:cubicBezTo>
                <a:cubicBezTo>
                  <a:pt x="2157100" y="1166270"/>
                  <a:pt x="2155998" y="1207069"/>
                  <a:pt x="2148972" y="1241944"/>
                </a:cubicBezTo>
                <a:cubicBezTo>
                  <a:pt x="2130265" y="1254557"/>
                  <a:pt x="2112658" y="1268355"/>
                  <a:pt x="2096660" y="1283760"/>
                </a:cubicBezTo>
                <a:cubicBezTo>
                  <a:pt x="2074821" y="1286469"/>
                  <a:pt x="2061277" y="1280797"/>
                  <a:pt x="2049596" y="1273264"/>
                </a:cubicBezTo>
                <a:cubicBezTo>
                  <a:pt x="2028266" y="1307715"/>
                  <a:pt x="2070589" y="1307291"/>
                  <a:pt x="2101909" y="1304669"/>
                </a:cubicBezTo>
                <a:cubicBezTo>
                  <a:pt x="2126117" y="1320497"/>
                  <a:pt x="2136190" y="1350547"/>
                  <a:pt x="2143724" y="1383051"/>
                </a:cubicBezTo>
                <a:cubicBezTo>
                  <a:pt x="2124509" y="1410900"/>
                  <a:pt x="2143471" y="1477011"/>
                  <a:pt x="2122817" y="1503335"/>
                </a:cubicBezTo>
                <a:cubicBezTo>
                  <a:pt x="2115368" y="1502827"/>
                  <a:pt x="2108003" y="1502489"/>
                  <a:pt x="2107157" y="1508583"/>
                </a:cubicBezTo>
                <a:cubicBezTo>
                  <a:pt x="2086334" y="1499864"/>
                  <a:pt x="2072451" y="1484036"/>
                  <a:pt x="2044433" y="1482428"/>
                </a:cubicBezTo>
                <a:cubicBezTo>
                  <a:pt x="2044856" y="1466429"/>
                  <a:pt x="2026656" y="1468714"/>
                  <a:pt x="2018276" y="1461519"/>
                </a:cubicBezTo>
                <a:cubicBezTo>
                  <a:pt x="2013621" y="1457541"/>
                  <a:pt x="2005579" y="1445013"/>
                  <a:pt x="1997369" y="1435363"/>
                </a:cubicBezTo>
                <a:cubicBezTo>
                  <a:pt x="1984248" y="1419873"/>
                  <a:pt x="1968335" y="1410053"/>
                  <a:pt x="1971213" y="1377888"/>
                </a:cubicBezTo>
                <a:cubicBezTo>
                  <a:pt x="1937270" y="1375179"/>
                  <a:pt x="1920086" y="1355795"/>
                  <a:pt x="1887582" y="1351732"/>
                </a:cubicBezTo>
                <a:cubicBezTo>
                  <a:pt x="1874800" y="1327946"/>
                  <a:pt x="1852115" y="1314064"/>
                  <a:pt x="1835270" y="1294256"/>
                </a:cubicBezTo>
                <a:cubicBezTo>
                  <a:pt x="1837809" y="1277751"/>
                  <a:pt x="1825873" y="1275803"/>
                  <a:pt x="1830021" y="1257689"/>
                </a:cubicBezTo>
                <a:cubicBezTo>
                  <a:pt x="1795739" y="1221544"/>
                  <a:pt x="1833660" y="1159583"/>
                  <a:pt x="1835270" y="1111334"/>
                </a:cubicBezTo>
                <a:cubicBezTo>
                  <a:pt x="1874885" y="1093389"/>
                  <a:pt x="1882418" y="1043447"/>
                  <a:pt x="1950305" y="1053858"/>
                </a:cubicBezTo>
                <a:cubicBezTo>
                  <a:pt x="1975530" y="1054705"/>
                  <a:pt x="1972736" y="1027532"/>
                  <a:pt x="2002533" y="1032951"/>
                </a:cubicBezTo>
                <a:cubicBezTo>
                  <a:pt x="2025980" y="1014413"/>
                  <a:pt x="2037322" y="983940"/>
                  <a:pt x="2049596" y="954398"/>
                </a:cubicBezTo>
                <a:cubicBezTo>
                  <a:pt x="2056537" y="959730"/>
                  <a:pt x="2068896" y="959562"/>
                  <a:pt x="2075753" y="964809"/>
                </a:cubicBezTo>
                <a:cubicBezTo>
                  <a:pt x="2086587" y="961763"/>
                  <a:pt x="2093612" y="954736"/>
                  <a:pt x="2096660" y="943901"/>
                </a:cubicBezTo>
                <a:close/>
                <a:moveTo>
                  <a:pt x="1750707" y="939913"/>
                </a:moveTo>
                <a:cubicBezTo>
                  <a:pt x="1766452" y="941617"/>
                  <a:pt x="1780757" y="948135"/>
                  <a:pt x="1788206" y="959562"/>
                </a:cubicBezTo>
                <a:cubicBezTo>
                  <a:pt x="1788290" y="982332"/>
                  <a:pt x="1789983" y="1006627"/>
                  <a:pt x="1782958" y="1022287"/>
                </a:cubicBezTo>
                <a:cubicBezTo>
                  <a:pt x="1761373" y="1026857"/>
                  <a:pt x="1747067" y="1038623"/>
                  <a:pt x="1725482" y="1043194"/>
                </a:cubicBezTo>
                <a:cubicBezTo>
                  <a:pt x="1724974" y="1029820"/>
                  <a:pt x="1706013" y="1034814"/>
                  <a:pt x="1699325" y="1027534"/>
                </a:cubicBezTo>
                <a:cubicBezTo>
                  <a:pt x="1689930" y="1000446"/>
                  <a:pt x="1698479" y="974715"/>
                  <a:pt x="1704574" y="949150"/>
                </a:cubicBezTo>
                <a:cubicBezTo>
                  <a:pt x="1717779" y="941320"/>
                  <a:pt x="1734963" y="938210"/>
                  <a:pt x="1750707" y="939913"/>
                </a:cubicBezTo>
                <a:close/>
                <a:moveTo>
                  <a:pt x="1992120" y="922994"/>
                </a:moveTo>
                <a:cubicBezTo>
                  <a:pt x="1991443" y="938062"/>
                  <a:pt x="1994998" y="957192"/>
                  <a:pt x="1986872" y="964810"/>
                </a:cubicBezTo>
                <a:cubicBezTo>
                  <a:pt x="1962071" y="962609"/>
                  <a:pt x="1945565" y="911737"/>
                  <a:pt x="1992120" y="922994"/>
                </a:cubicBezTo>
                <a:close/>
                <a:moveTo>
                  <a:pt x="2233534" y="920582"/>
                </a:moveTo>
                <a:cubicBezTo>
                  <a:pt x="2237894" y="919841"/>
                  <a:pt x="2242804" y="922529"/>
                  <a:pt x="2248263" y="928243"/>
                </a:cubicBezTo>
                <a:cubicBezTo>
                  <a:pt x="2247755" y="941532"/>
                  <a:pt x="2228795" y="940600"/>
                  <a:pt x="2222107" y="933490"/>
                </a:cubicBezTo>
                <a:cubicBezTo>
                  <a:pt x="2225367" y="925491"/>
                  <a:pt x="2229175" y="921322"/>
                  <a:pt x="2233534" y="920582"/>
                </a:cubicBezTo>
                <a:close/>
                <a:moveTo>
                  <a:pt x="1506891" y="896150"/>
                </a:moveTo>
                <a:cubicBezTo>
                  <a:pt x="1524593" y="898806"/>
                  <a:pt x="1540232" y="911271"/>
                  <a:pt x="1532064" y="933406"/>
                </a:cubicBezTo>
                <a:cubicBezTo>
                  <a:pt x="1516742" y="940855"/>
                  <a:pt x="1463414" y="948304"/>
                  <a:pt x="1469340" y="917746"/>
                </a:cubicBezTo>
                <a:cubicBezTo>
                  <a:pt x="1469424" y="900647"/>
                  <a:pt x="1489190" y="893495"/>
                  <a:pt x="1506891" y="896150"/>
                </a:cubicBezTo>
                <a:close/>
                <a:moveTo>
                  <a:pt x="1725483" y="849858"/>
                </a:moveTo>
                <a:cubicBezTo>
                  <a:pt x="1741904" y="847319"/>
                  <a:pt x="1745882" y="857308"/>
                  <a:pt x="1756886" y="860354"/>
                </a:cubicBezTo>
                <a:cubicBezTo>
                  <a:pt x="1745544" y="871613"/>
                  <a:pt x="1731153" y="879993"/>
                  <a:pt x="1720234" y="865518"/>
                </a:cubicBezTo>
                <a:cubicBezTo>
                  <a:pt x="1723027" y="861371"/>
                  <a:pt x="1725651" y="857053"/>
                  <a:pt x="1725483" y="849858"/>
                </a:cubicBezTo>
                <a:close/>
                <a:moveTo>
                  <a:pt x="2117568" y="781887"/>
                </a:moveTo>
                <a:cubicBezTo>
                  <a:pt x="2132213" y="798562"/>
                  <a:pt x="2161923" y="800255"/>
                  <a:pt x="2154136" y="839363"/>
                </a:cubicBezTo>
                <a:cubicBezTo>
                  <a:pt x="2144147" y="841648"/>
                  <a:pt x="2141016" y="850621"/>
                  <a:pt x="2127981" y="849859"/>
                </a:cubicBezTo>
                <a:cubicBezTo>
                  <a:pt x="2107835" y="845627"/>
                  <a:pt x="2105802" y="823280"/>
                  <a:pt x="2086164" y="818454"/>
                </a:cubicBezTo>
                <a:cubicBezTo>
                  <a:pt x="2093359" y="803049"/>
                  <a:pt x="2110290" y="797292"/>
                  <a:pt x="2117568" y="781887"/>
                </a:cubicBezTo>
                <a:close/>
                <a:moveTo>
                  <a:pt x="1600034" y="781887"/>
                </a:moveTo>
                <a:cubicBezTo>
                  <a:pt x="1610192" y="791622"/>
                  <a:pt x="1601642" y="801018"/>
                  <a:pt x="1600034" y="813292"/>
                </a:cubicBezTo>
                <a:cubicBezTo>
                  <a:pt x="1584882" y="812276"/>
                  <a:pt x="1574725" y="779602"/>
                  <a:pt x="1600034" y="781887"/>
                </a:cubicBezTo>
                <a:close/>
                <a:moveTo>
                  <a:pt x="847182" y="766227"/>
                </a:moveTo>
                <a:cubicBezTo>
                  <a:pt x="845320" y="785866"/>
                  <a:pt x="827120" y="808974"/>
                  <a:pt x="836770" y="823703"/>
                </a:cubicBezTo>
                <a:cubicBezTo>
                  <a:pt x="858609" y="826327"/>
                  <a:pt x="847774" y="796362"/>
                  <a:pt x="868090" y="797547"/>
                </a:cubicBezTo>
                <a:cubicBezTo>
                  <a:pt x="868090" y="787135"/>
                  <a:pt x="868090" y="776639"/>
                  <a:pt x="868090" y="766227"/>
                </a:cubicBezTo>
                <a:cubicBezTo>
                  <a:pt x="861149" y="766227"/>
                  <a:pt x="854208" y="766227"/>
                  <a:pt x="847182" y="766227"/>
                </a:cubicBezTo>
                <a:close/>
                <a:moveTo>
                  <a:pt x="1962726" y="714370"/>
                </a:moveTo>
                <a:cubicBezTo>
                  <a:pt x="1968736" y="714931"/>
                  <a:pt x="1975825" y="717936"/>
                  <a:pt x="1981624" y="719078"/>
                </a:cubicBezTo>
                <a:cubicBezTo>
                  <a:pt x="1982386" y="733723"/>
                  <a:pt x="1968842" y="734147"/>
                  <a:pt x="1955468" y="734738"/>
                </a:cubicBezTo>
                <a:cubicBezTo>
                  <a:pt x="1956314" y="728728"/>
                  <a:pt x="1954367" y="725512"/>
                  <a:pt x="1950304" y="724327"/>
                </a:cubicBezTo>
                <a:cubicBezTo>
                  <a:pt x="1951785" y="715693"/>
                  <a:pt x="1956716" y="713810"/>
                  <a:pt x="1962726" y="714370"/>
                </a:cubicBezTo>
                <a:close/>
                <a:moveTo>
                  <a:pt x="925649" y="483846"/>
                </a:moveTo>
                <a:cubicBezTo>
                  <a:pt x="940377" y="479528"/>
                  <a:pt x="939192" y="491209"/>
                  <a:pt x="951720" y="489093"/>
                </a:cubicBezTo>
                <a:cubicBezTo>
                  <a:pt x="956290" y="508901"/>
                  <a:pt x="928358" y="507631"/>
                  <a:pt x="920401" y="499589"/>
                </a:cubicBezTo>
                <a:cubicBezTo>
                  <a:pt x="918962" y="491126"/>
                  <a:pt x="925310" y="490533"/>
                  <a:pt x="925649" y="483846"/>
                </a:cubicBezTo>
                <a:close/>
                <a:moveTo>
                  <a:pt x="993620" y="462937"/>
                </a:moveTo>
                <a:cubicBezTo>
                  <a:pt x="1004540" y="460735"/>
                  <a:pt x="1007418" y="466491"/>
                  <a:pt x="1014529" y="468184"/>
                </a:cubicBezTo>
                <a:cubicBezTo>
                  <a:pt x="1013936" y="481475"/>
                  <a:pt x="1006911" y="488415"/>
                  <a:pt x="993620" y="489093"/>
                </a:cubicBezTo>
                <a:cubicBezTo>
                  <a:pt x="986933" y="482236"/>
                  <a:pt x="986933" y="469793"/>
                  <a:pt x="993620" y="462937"/>
                </a:cubicBezTo>
                <a:close/>
                <a:moveTo>
                  <a:pt x="1867319" y="232992"/>
                </a:moveTo>
                <a:cubicBezTo>
                  <a:pt x="1876027" y="232421"/>
                  <a:pt x="1884492" y="237055"/>
                  <a:pt x="1882249" y="248609"/>
                </a:cubicBezTo>
                <a:cubicBezTo>
                  <a:pt x="1872514" y="258852"/>
                  <a:pt x="1863203" y="250217"/>
                  <a:pt x="1850929" y="248609"/>
                </a:cubicBezTo>
                <a:cubicBezTo>
                  <a:pt x="1849659" y="239340"/>
                  <a:pt x="1858611" y="233563"/>
                  <a:pt x="1867319" y="232992"/>
                </a:cubicBezTo>
                <a:close/>
                <a:moveTo>
                  <a:pt x="1793453" y="232949"/>
                </a:moveTo>
                <a:cubicBezTo>
                  <a:pt x="1813261" y="234049"/>
                  <a:pt x="1840602" y="227616"/>
                  <a:pt x="1840517" y="248608"/>
                </a:cubicBezTo>
                <a:cubicBezTo>
                  <a:pt x="1827481" y="253010"/>
                  <a:pt x="1812499" y="255465"/>
                  <a:pt x="1793453" y="253857"/>
                </a:cubicBezTo>
                <a:cubicBezTo>
                  <a:pt x="1793453" y="246915"/>
                  <a:pt x="1793453" y="239890"/>
                  <a:pt x="1793453" y="232949"/>
                </a:cubicBezTo>
                <a:close/>
                <a:moveTo>
                  <a:pt x="1877085" y="138820"/>
                </a:moveTo>
                <a:cubicBezTo>
                  <a:pt x="1885635" y="155920"/>
                  <a:pt x="1875900" y="158798"/>
                  <a:pt x="1877085" y="180636"/>
                </a:cubicBezTo>
                <a:cubicBezTo>
                  <a:pt x="1854231" y="186900"/>
                  <a:pt x="1854231" y="132641"/>
                  <a:pt x="1877085" y="138820"/>
                </a:cubicBezTo>
                <a:close/>
                <a:moveTo>
                  <a:pt x="1584375" y="55275"/>
                </a:moveTo>
                <a:cubicBezTo>
                  <a:pt x="1595972" y="79315"/>
                  <a:pt x="1557541" y="93197"/>
                  <a:pt x="1553054" y="117998"/>
                </a:cubicBezTo>
                <a:cubicBezTo>
                  <a:pt x="1540442" y="120030"/>
                  <a:pt x="1541628" y="108349"/>
                  <a:pt x="1526814" y="112751"/>
                </a:cubicBezTo>
                <a:cubicBezTo>
                  <a:pt x="1525375" y="104286"/>
                  <a:pt x="1531723" y="103693"/>
                  <a:pt x="1532062" y="97091"/>
                </a:cubicBezTo>
                <a:cubicBezTo>
                  <a:pt x="1554832" y="88457"/>
                  <a:pt x="1556441" y="58746"/>
                  <a:pt x="1584375" y="55275"/>
                </a:cubicBezTo>
                <a:close/>
                <a:moveTo>
                  <a:pt x="1113905" y="49943"/>
                </a:moveTo>
                <a:cubicBezTo>
                  <a:pt x="1131766" y="55445"/>
                  <a:pt x="1134135" y="86934"/>
                  <a:pt x="1119154" y="97007"/>
                </a:cubicBezTo>
                <a:cubicBezTo>
                  <a:pt x="1098669" y="94044"/>
                  <a:pt x="1099685" y="59169"/>
                  <a:pt x="1113905" y="49943"/>
                </a:cubicBezTo>
                <a:close/>
                <a:moveTo>
                  <a:pt x="737479" y="29037"/>
                </a:moveTo>
                <a:cubicBezTo>
                  <a:pt x="738917" y="42664"/>
                  <a:pt x="735531" y="51467"/>
                  <a:pt x="721819" y="49944"/>
                </a:cubicBezTo>
                <a:cubicBezTo>
                  <a:pt x="722666" y="45542"/>
                  <a:pt x="719703" y="45035"/>
                  <a:pt x="716570" y="44696"/>
                </a:cubicBezTo>
                <a:cubicBezTo>
                  <a:pt x="714962" y="30898"/>
                  <a:pt x="723765" y="27513"/>
                  <a:pt x="737479" y="29037"/>
                </a:cubicBezTo>
                <a:close/>
                <a:moveTo>
                  <a:pt x="1692700" y="0"/>
                </a:moveTo>
                <a:lnTo>
                  <a:pt x="1728038" y="0"/>
                </a:lnTo>
                <a:lnTo>
                  <a:pt x="1735153" y="11576"/>
                </a:lnTo>
                <a:cubicBezTo>
                  <a:pt x="1740169" y="19617"/>
                  <a:pt x="1744571" y="28273"/>
                  <a:pt x="1746391" y="39530"/>
                </a:cubicBezTo>
                <a:cubicBezTo>
                  <a:pt x="1758071" y="62723"/>
                  <a:pt x="1786428" y="69242"/>
                  <a:pt x="1782957" y="107502"/>
                </a:cubicBezTo>
                <a:cubicBezTo>
                  <a:pt x="1756717" y="98868"/>
                  <a:pt x="1738285" y="82468"/>
                  <a:pt x="1723874" y="62047"/>
                </a:cubicBezTo>
                <a:close/>
                <a:moveTo>
                  <a:pt x="0" y="0"/>
                </a:moveTo>
                <a:lnTo>
                  <a:pt x="569117" y="0"/>
                </a:lnTo>
                <a:lnTo>
                  <a:pt x="580120" y="34620"/>
                </a:lnTo>
                <a:cubicBezTo>
                  <a:pt x="584776" y="52566"/>
                  <a:pt x="602720" y="57306"/>
                  <a:pt x="601027" y="81684"/>
                </a:cubicBezTo>
                <a:cubicBezTo>
                  <a:pt x="606615" y="93535"/>
                  <a:pt x="616941" y="100730"/>
                  <a:pt x="632432" y="102593"/>
                </a:cubicBezTo>
                <a:cubicBezTo>
                  <a:pt x="632601" y="114867"/>
                  <a:pt x="623459" y="117998"/>
                  <a:pt x="627184" y="133911"/>
                </a:cubicBezTo>
                <a:cubicBezTo>
                  <a:pt x="629130" y="142208"/>
                  <a:pt x="637595" y="144662"/>
                  <a:pt x="642844" y="149571"/>
                </a:cubicBezTo>
                <a:cubicBezTo>
                  <a:pt x="655201" y="161169"/>
                  <a:pt x="669338" y="172173"/>
                  <a:pt x="679411" y="186140"/>
                </a:cubicBezTo>
                <a:cubicBezTo>
                  <a:pt x="689822" y="186140"/>
                  <a:pt x="700318" y="186140"/>
                  <a:pt x="710731" y="186140"/>
                </a:cubicBezTo>
                <a:cubicBezTo>
                  <a:pt x="728591" y="210095"/>
                  <a:pt x="761434" y="219067"/>
                  <a:pt x="783866" y="238451"/>
                </a:cubicBezTo>
                <a:cubicBezTo>
                  <a:pt x="783951" y="257582"/>
                  <a:pt x="794192" y="266470"/>
                  <a:pt x="804773" y="275020"/>
                </a:cubicBezTo>
                <a:cubicBezTo>
                  <a:pt x="802573" y="298043"/>
                  <a:pt x="806213" y="315396"/>
                  <a:pt x="815269" y="327331"/>
                </a:cubicBezTo>
                <a:cubicBezTo>
                  <a:pt x="830844" y="323776"/>
                  <a:pt x="832792" y="306508"/>
                  <a:pt x="830929" y="285516"/>
                </a:cubicBezTo>
                <a:cubicBezTo>
                  <a:pt x="842780" y="281707"/>
                  <a:pt x="846589" y="269771"/>
                  <a:pt x="851838" y="259360"/>
                </a:cubicBezTo>
                <a:cubicBezTo>
                  <a:pt x="857932" y="260206"/>
                  <a:pt x="861149" y="258175"/>
                  <a:pt x="862334" y="254111"/>
                </a:cubicBezTo>
                <a:cubicBezTo>
                  <a:pt x="884596" y="251063"/>
                  <a:pt x="896870" y="257835"/>
                  <a:pt x="914561" y="259360"/>
                </a:cubicBezTo>
                <a:cubicBezTo>
                  <a:pt x="915661" y="289663"/>
                  <a:pt x="931321" y="305323"/>
                  <a:pt x="961625" y="306423"/>
                </a:cubicBezTo>
                <a:cubicBezTo>
                  <a:pt x="971275" y="313872"/>
                  <a:pt x="953414" y="331818"/>
                  <a:pt x="966872" y="343075"/>
                </a:cubicBezTo>
                <a:cubicBezTo>
                  <a:pt x="989389" y="356873"/>
                  <a:pt x="986173" y="327670"/>
                  <a:pt x="1008689" y="327415"/>
                </a:cubicBezTo>
                <a:cubicBezTo>
                  <a:pt x="1014276" y="332326"/>
                  <a:pt x="1010297" y="346715"/>
                  <a:pt x="1024349" y="343075"/>
                </a:cubicBezTo>
                <a:cubicBezTo>
                  <a:pt x="1039247" y="342314"/>
                  <a:pt x="1033913" y="321322"/>
                  <a:pt x="1034845" y="306423"/>
                </a:cubicBezTo>
                <a:cubicBezTo>
                  <a:pt x="1054314" y="303291"/>
                  <a:pt x="1056093" y="282383"/>
                  <a:pt x="1076661" y="280352"/>
                </a:cubicBezTo>
                <a:cubicBezTo>
                  <a:pt x="1086649" y="292964"/>
                  <a:pt x="1079962" y="322337"/>
                  <a:pt x="1081826" y="343075"/>
                </a:cubicBezTo>
                <a:cubicBezTo>
                  <a:pt x="1103240" y="344092"/>
                  <a:pt x="1134644" y="351709"/>
                  <a:pt x="1149797" y="337827"/>
                </a:cubicBezTo>
                <a:cubicBezTo>
                  <a:pt x="1141501" y="314803"/>
                  <a:pt x="1121863" y="302952"/>
                  <a:pt x="1102732" y="290763"/>
                </a:cubicBezTo>
                <a:cubicBezTo>
                  <a:pt x="1120000" y="274935"/>
                  <a:pt x="1129820" y="251656"/>
                  <a:pt x="1128888" y="217543"/>
                </a:cubicBezTo>
                <a:cubicBezTo>
                  <a:pt x="1142855" y="212295"/>
                  <a:pt x="1146156" y="196466"/>
                  <a:pt x="1155044" y="186223"/>
                </a:cubicBezTo>
                <a:cubicBezTo>
                  <a:pt x="1170704" y="186223"/>
                  <a:pt x="1186364" y="186223"/>
                  <a:pt x="1202108" y="186223"/>
                </a:cubicBezTo>
                <a:cubicBezTo>
                  <a:pt x="1236052" y="171410"/>
                  <a:pt x="1248325" y="134843"/>
                  <a:pt x="1280491" y="118336"/>
                </a:cubicBezTo>
                <a:cubicBezTo>
                  <a:pt x="1313419" y="123332"/>
                  <a:pt x="1325524" y="107587"/>
                  <a:pt x="1343215" y="97429"/>
                </a:cubicBezTo>
                <a:cubicBezTo>
                  <a:pt x="1350157" y="97429"/>
                  <a:pt x="1357182" y="97429"/>
                  <a:pt x="1364122" y="97429"/>
                </a:cubicBezTo>
                <a:cubicBezTo>
                  <a:pt x="1381137" y="96074"/>
                  <a:pt x="1375212" y="117744"/>
                  <a:pt x="1390195" y="118336"/>
                </a:cubicBezTo>
                <a:cubicBezTo>
                  <a:pt x="1428794" y="119183"/>
                  <a:pt x="1436665" y="120369"/>
                  <a:pt x="1473826" y="118336"/>
                </a:cubicBezTo>
                <a:cubicBezTo>
                  <a:pt x="1496173" y="122145"/>
                  <a:pt x="1496596" y="147795"/>
                  <a:pt x="1531303" y="139245"/>
                </a:cubicBezTo>
                <a:cubicBezTo>
                  <a:pt x="1528847" y="155666"/>
                  <a:pt x="1545353" y="153042"/>
                  <a:pt x="1546961" y="165401"/>
                </a:cubicBezTo>
                <a:cubicBezTo>
                  <a:pt x="1565245" y="153973"/>
                  <a:pt x="1574810" y="157613"/>
                  <a:pt x="1599274" y="160152"/>
                </a:cubicBezTo>
                <a:cubicBezTo>
                  <a:pt x="1618997" y="158967"/>
                  <a:pt x="1624667" y="143731"/>
                  <a:pt x="1641089" y="139245"/>
                </a:cubicBezTo>
                <a:cubicBezTo>
                  <a:pt x="1682567" y="134419"/>
                  <a:pt x="1697634" y="155920"/>
                  <a:pt x="1724721" y="165401"/>
                </a:cubicBezTo>
                <a:cubicBezTo>
                  <a:pt x="1750708" y="173866"/>
                  <a:pt x="1745376" y="135351"/>
                  <a:pt x="1761290" y="149741"/>
                </a:cubicBezTo>
                <a:cubicBezTo>
                  <a:pt x="1759681" y="184785"/>
                  <a:pt x="1734371" y="196043"/>
                  <a:pt x="1719473" y="217713"/>
                </a:cubicBezTo>
                <a:cubicBezTo>
                  <a:pt x="1720572" y="239721"/>
                  <a:pt x="1721335" y="261476"/>
                  <a:pt x="1703813" y="264777"/>
                </a:cubicBezTo>
                <a:cubicBezTo>
                  <a:pt x="1717442" y="287716"/>
                  <a:pt x="1720996" y="320813"/>
                  <a:pt x="1719473" y="358904"/>
                </a:cubicBezTo>
                <a:cubicBezTo>
                  <a:pt x="1714563" y="374902"/>
                  <a:pt x="1703136" y="384468"/>
                  <a:pt x="1698565" y="400720"/>
                </a:cubicBezTo>
                <a:cubicBezTo>
                  <a:pt x="1702713" y="410540"/>
                  <a:pt x="1707283" y="419851"/>
                  <a:pt x="1709061" y="432125"/>
                </a:cubicBezTo>
                <a:cubicBezTo>
                  <a:pt x="1709653" y="455318"/>
                  <a:pt x="1694418" y="462767"/>
                  <a:pt x="1698565" y="489600"/>
                </a:cubicBezTo>
                <a:cubicBezTo>
                  <a:pt x="1692555" y="511438"/>
                  <a:pt x="1672325" y="519142"/>
                  <a:pt x="1667160" y="541912"/>
                </a:cubicBezTo>
                <a:cubicBezTo>
                  <a:pt x="1640581" y="536325"/>
                  <a:pt x="1634994" y="551562"/>
                  <a:pt x="1625344" y="562819"/>
                </a:cubicBezTo>
                <a:cubicBezTo>
                  <a:pt x="1623229" y="575432"/>
                  <a:pt x="1634826" y="574162"/>
                  <a:pt x="1630593" y="588975"/>
                </a:cubicBezTo>
                <a:cubicBezTo>
                  <a:pt x="1635925" y="601081"/>
                  <a:pt x="1654633" y="599726"/>
                  <a:pt x="1672409" y="599388"/>
                </a:cubicBezTo>
                <a:cubicBezTo>
                  <a:pt x="1683497" y="616233"/>
                  <a:pt x="1704829" y="622750"/>
                  <a:pt x="1724721" y="630792"/>
                </a:cubicBezTo>
                <a:cubicBezTo>
                  <a:pt x="1742411" y="629268"/>
                  <a:pt x="1754685" y="622497"/>
                  <a:pt x="1776949" y="625543"/>
                </a:cubicBezTo>
                <a:cubicBezTo>
                  <a:pt x="1798026" y="627152"/>
                  <a:pt x="1797686" y="650176"/>
                  <a:pt x="1824012" y="646452"/>
                </a:cubicBezTo>
                <a:cubicBezTo>
                  <a:pt x="1840519" y="637563"/>
                  <a:pt x="1830530" y="622157"/>
                  <a:pt x="1829261" y="604635"/>
                </a:cubicBezTo>
                <a:cubicBezTo>
                  <a:pt x="1837471" y="581527"/>
                  <a:pt x="1845343" y="557995"/>
                  <a:pt x="1845004" y="526252"/>
                </a:cubicBezTo>
                <a:cubicBezTo>
                  <a:pt x="1836031" y="507291"/>
                  <a:pt x="1831969" y="483506"/>
                  <a:pt x="1834508" y="453032"/>
                </a:cubicBezTo>
                <a:cubicBezTo>
                  <a:pt x="1830953" y="433902"/>
                  <a:pt x="1813516" y="428739"/>
                  <a:pt x="1808352" y="411216"/>
                </a:cubicBezTo>
                <a:cubicBezTo>
                  <a:pt x="1806236" y="389970"/>
                  <a:pt x="1830614" y="395133"/>
                  <a:pt x="1834508" y="379898"/>
                </a:cubicBezTo>
                <a:cubicBezTo>
                  <a:pt x="1837894" y="357296"/>
                  <a:pt x="1825450" y="350609"/>
                  <a:pt x="1818848" y="338081"/>
                </a:cubicBezTo>
                <a:cubicBezTo>
                  <a:pt x="1823166" y="321490"/>
                  <a:pt x="1834085" y="311502"/>
                  <a:pt x="1845004" y="301514"/>
                </a:cubicBezTo>
                <a:cubicBezTo>
                  <a:pt x="1884958" y="296350"/>
                  <a:pt x="1884281" y="331986"/>
                  <a:pt x="1918139" y="332918"/>
                </a:cubicBezTo>
                <a:cubicBezTo>
                  <a:pt x="1901041" y="368808"/>
                  <a:pt x="1931938" y="398181"/>
                  <a:pt x="1965204" y="400805"/>
                </a:cubicBezTo>
                <a:cubicBezTo>
                  <a:pt x="1961140" y="415957"/>
                  <a:pt x="1939894" y="413926"/>
                  <a:pt x="1928635" y="421712"/>
                </a:cubicBezTo>
                <a:cubicBezTo>
                  <a:pt x="1924658" y="441351"/>
                  <a:pt x="1948613" y="433055"/>
                  <a:pt x="1949544" y="447868"/>
                </a:cubicBezTo>
                <a:cubicBezTo>
                  <a:pt x="1948951" y="480458"/>
                  <a:pt x="1940826" y="505429"/>
                  <a:pt x="1944296" y="541997"/>
                </a:cubicBezTo>
                <a:cubicBezTo>
                  <a:pt x="1962241" y="550207"/>
                  <a:pt x="1987551" y="572977"/>
                  <a:pt x="1975615" y="594309"/>
                </a:cubicBezTo>
                <a:cubicBezTo>
                  <a:pt x="1955554" y="605905"/>
                  <a:pt x="1952675" y="586859"/>
                  <a:pt x="1939048" y="578564"/>
                </a:cubicBezTo>
                <a:cubicBezTo>
                  <a:pt x="1919325" y="583050"/>
                  <a:pt x="1932445" y="616148"/>
                  <a:pt x="1939048" y="625628"/>
                </a:cubicBezTo>
                <a:cubicBezTo>
                  <a:pt x="1924743" y="647890"/>
                  <a:pt x="1931345" y="691146"/>
                  <a:pt x="1923388" y="719756"/>
                </a:cubicBezTo>
                <a:cubicBezTo>
                  <a:pt x="1912384" y="729659"/>
                  <a:pt x="1896639" y="734738"/>
                  <a:pt x="1881572" y="740664"/>
                </a:cubicBezTo>
                <a:cubicBezTo>
                  <a:pt x="1881572" y="751160"/>
                  <a:pt x="1881572" y="761572"/>
                  <a:pt x="1881572" y="772068"/>
                </a:cubicBezTo>
                <a:cubicBezTo>
                  <a:pt x="1862019" y="782056"/>
                  <a:pt x="1849998" y="799663"/>
                  <a:pt x="1834508" y="813883"/>
                </a:cubicBezTo>
                <a:cubicBezTo>
                  <a:pt x="1834762" y="831068"/>
                  <a:pt x="1843396" y="839871"/>
                  <a:pt x="1839756" y="860948"/>
                </a:cubicBezTo>
                <a:cubicBezTo>
                  <a:pt x="1821558" y="882025"/>
                  <a:pt x="1775848" y="869836"/>
                  <a:pt x="1766621" y="850452"/>
                </a:cubicBezTo>
                <a:cubicBezTo>
                  <a:pt x="1770007" y="819047"/>
                  <a:pt x="1793793" y="807874"/>
                  <a:pt x="1818933" y="798140"/>
                </a:cubicBezTo>
                <a:cubicBezTo>
                  <a:pt x="1818933" y="780702"/>
                  <a:pt x="1801919" y="780279"/>
                  <a:pt x="1803188" y="761572"/>
                </a:cubicBezTo>
                <a:cubicBezTo>
                  <a:pt x="1800226" y="748875"/>
                  <a:pt x="1798703" y="734653"/>
                  <a:pt x="1782281" y="735416"/>
                </a:cubicBezTo>
                <a:cubicBezTo>
                  <a:pt x="1759681" y="731860"/>
                  <a:pt x="1768230" y="759710"/>
                  <a:pt x="1766621" y="777231"/>
                </a:cubicBezTo>
                <a:cubicBezTo>
                  <a:pt x="1754432" y="778924"/>
                  <a:pt x="1745036" y="783496"/>
                  <a:pt x="1735217" y="787727"/>
                </a:cubicBezTo>
                <a:cubicBezTo>
                  <a:pt x="1709738" y="781887"/>
                  <a:pt x="1705337" y="754884"/>
                  <a:pt x="1677742" y="751160"/>
                </a:cubicBezTo>
                <a:cubicBezTo>
                  <a:pt x="1683328" y="731607"/>
                  <a:pt x="1664791" y="736263"/>
                  <a:pt x="1667245" y="719841"/>
                </a:cubicBezTo>
                <a:cubicBezTo>
                  <a:pt x="1680196" y="711883"/>
                  <a:pt x="1707792" y="718571"/>
                  <a:pt x="1719557" y="709344"/>
                </a:cubicBezTo>
                <a:cubicBezTo>
                  <a:pt x="1719557" y="700625"/>
                  <a:pt x="1719557" y="691907"/>
                  <a:pt x="1719557" y="683272"/>
                </a:cubicBezTo>
                <a:cubicBezTo>
                  <a:pt x="1715578" y="669814"/>
                  <a:pt x="1702881" y="665074"/>
                  <a:pt x="1682990" y="667614"/>
                </a:cubicBezTo>
                <a:cubicBezTo>
                  <a:pt x="1677742" y="660672"/>
                  <a:pt x="1677996" y="648145"/>
                  <a:pt x="1667330" y="646705"/>
                </a:cubicBezTo>
                <a:cubicBezTo>
                  <a:pt x="1617472" y="653477"/>
                  <a:pt x="1590893" y="649329"/>
                  <a:pt x="1568039" y="620549"/>
                </a:cubicBezTo>
                <a:cubicBezTo>
                  <a:pt x="1561351" y="639933"/>
                  <a:pt x="1559489" y="664311"/>
                  <a:pt x="1557627" y="688521"/>
                </a:cubicBezTo>
                <a:cubicBezTo>
                  <a:pt x="1591148" y="692500"/>
                  <a:pt x="1597920" y="669560"/>
                  <a:pt x="1615103" y="657116"/>
                </a:cubicBezTo>
                <a:cubicBezTo>
                  <a:pt x="1625514" y="664143"/>
                  <a:pt x="1639989" y="667106"/>
                  <a:pt x="1651670" y="672776"/>
                </a:cubicBezTo>
                <a:cubicBezTo>
                  <a:pt x="1651670" y="683272"/>
                  <a:pt x="1651670" y="693685"/>
                  <a:pt x="1651670" y="704096"/>
                </a:cubicBezTo>
                <a:cubicBezTo>
                  <a:pt x="1635502" y="715777"/>
                  <a:pt x="1610532" y="718655"/>
                  <a:pt x="1599443" y="735500"/>
                </a:cubicBezTo>
                <a:cubicBezTo>
                  <a:pt x="1577181" y="726358"/>
                  <a:pt x="1561013" y="711206"/>
                  <a:pt x="1552379" y="688436"/>
                </a:cubicBezTo>
                <a:cubicBezTo>
                  <a:pt x="1534180" y="708582"/>
                  <a:pt x="1503198" y="715947"/>
                  <a:pt x="1484407" y="735500"/>
                </a:cubicBezTo>
                <a:cubicBezTo>
                  <a:pt x="1463499" y="735500"/>
                  <a:pt x="1442591" y="735500"/>
                  <a:pt x="1421683" y="735500"/>
                </a:cubicBezTo>
                <a:cubicBezTo>
                  <a:pt x="1409324" y="716455"/>
                  <a:pt x="1383508" y="710953"/>
                  <a:pt x="1348464" y="714592"/>
                </a:cubicBezTo>
                <a:cubicBezTo>
                  <a:pt x="1331788" y="718825"/>
                  <a:pt x="1333565" y="741510"/>
                  <a:pt x="1322308" y="751160"/>
                </a:cubicBezTo>
                <a:cubicBezTo>
                  <a:pt x="1299537" y="756239"/>
                  <a:pt x="1291919" y="776554"/>
                  <a:pt x="1269995" y="782565"/>
                </a:cubicBezTo>
                <a:cubicBezTo>
                  <a:pt x="1264578" y="803219"/>
                  <a:pt x="1239183" y="804065"/>
                  <a:pt x="1233428" y="824379"/>
                </a:cubicBezTo>
                <a:cubicBezTo>
                  <a:pt x="1216668" y="816762"/>
                  <a:pt x="1204139" y="804912"/>
                  <a:pt x="1186364" y="798225"/>
                </a:cubicBezTo>
                <a:cubicBezTo>
                  <a:pt x="1187718" y="785781"/>
                  <a:pt x="1174090" y="781718"/>
                  <a:pt x="1170704" y="766905"/>
                </a:cubicBezTo>
                <a:cubicBezTo>
                  <a:pt x="1162916" y="733045"/>
                  <a:pt x="1174852" y="683357"/>
                  <a:pt x="1175952" y="651869"/>
                </a:cubicBezTo>
                <a:cubicBezTo>
                  <a:pt x="1192881" y="646197"/>
                  <a:pt x="1195674" y="626306"/>
                  <a:pt x="1207357" y="615301"/>
                </a:cubicBezTo>
                <a:cubicBezTo>
                  <a:pt x="1199907" y="580850"/>
                  <a:pt x="1171213" y="567813"/>
                  <a:pt x="1175952" y="521173"/>
                </a:cubicBezTo>
                <a:cubicBezTo>
                  <a:pt x="1167827" y="503143"/>
                  <a:pt x="1134899" y="510000"/>
                  <a:pt x="1144633" y="474110"/>
                </a:cubicBezTo>
                <a:cubicBezTo>
                  <a:pt x="1104763" y="440420"/>
                  <a:pt x="1045511" y="428231"/>
                  <a:pt x="987781" y="437457"/>
                </a:cubicBezTo>
                <a:cubicBezTo>
                  <a:pt x="975845" y="439404"/>
                  <a:pt x="967212" y="449816"/>
                  <a:pt x="956376" y="453202"/>
                </a:cubicBezTo>
                <a:cubicBezTo>
                  <a:pt x="948505" y="455657"/>
                  <a:pt x="938432" y="451593"/>
                  <a:pt x="930221" y="453202"/>
                </a:cubicBezTo>
                <a:cubicBezTo>
                  <a:pt x="918794" y="455487"/>
                  <a:pt x="898732" y="466999"/>
                  <a:pt x="877909" y="468861"/>
                </a:cubicBezTo>
                <a:cubicBezTo>
                  <a:pt x="874269" y="489938"/>
                  <a:pt x="899917" y="481643"/>
                  <a:pt x="898817" y="500266"/>
                </a:cubicBezTo>
                <a:cubicBezTo>
                  <a:pt x="875115" y="504413"/>
                  <a:pt x="874608" y="531839"/>
                  <a:pt x="851753" y="536833"/>
                </a:cubicBezTo>
                <a:cubicBezTo>
                  <a:pt x="849975" y="565697"/>
                  <a:pt x="845913" y="585166"/>
                  <a:pt x="862249" y="604805"/>
                </a:cubicBezTo>
                <a:cubicBezTo>
                  <a:pt x="884258" y="600741"/>
                  <a:pt x="901694" y="592023"/>
                  <a:pt x="914477" y="578649"/>
                </a:cubicBezTo>
                <a:cubicBezTo>
                  <a:pt x="925143" y="580172"/>
                  <a:pt x="928697" y="576025"/>
                  <a:pt x="935384" y="573400"/>
                </a:cubicBezTo>
                <a:cubicBezTo>
                  <a:pt x="938432" y="572216"/>
                  <a:pt x="953414" y="562989"/>
                  <a:pt x="951044" y="562989"/>
                </a:cubicBezTo>
                <a:cubicBezTo>
                  <a:pt x="964503" y="563074"/>
                  <a:pt x="969243" y="581697"/>
                  <a:pt x="987696" y="583897"/>
                </a:cubicBezTo>
                <a:cubicBezTo>
                  <a:pt x="988628" y="602266"/>
                  <a:pt x="970090" y="601081"/>
                  <a:pt x="966789" y="615301"/>
                </a:cubicBezTo>
                <a:cubicBezTo>
                  <a:pt x="978047" y="630115"/>
                  <a:pt x="994638" y="623935"/>
                  <a:pt x="1013852" y="620549"/>
                </a:cubicBezTo>
                <a:cubicBezTo>
                  <a:pt x="1039247" y="621312"/>
                  <a:pt x="1046526" y="640188"/>
                  <a:pt x="1071412" y="641458"/>
                </a:cubicBezTo>
                <a:cubicBezTo>
                  <a:pt x="1076068" y="650684"/>
                  <a:pt x="1084024" y="656693"/>
                  <a:pt x="1087072" y="667529"/>
                </a:cubicBezTo>
                <a:cubicBezTo>
                  <a:pt x="1107049" y="664989"/>
                  <a:pt x="1120508" y="669052"/>
                  <a:pt x="1128888" y="678025"/>
                </a:cubicBezTo>
                <a:cubicBezTo>
                  <a:pt x="1121778" y="716539"/>
                  <a:pt x="1140316" y="729321"/>
                  <a:pt x="1149797" y="751160"/>
                </a:cubicBezTo>
                <a:cubicBezTo>
                  <a:pt x="1142770" y="756408"/>
                  <a:pt x="1134052" y="759794"/>
                  <a:pt x="1128888" y="766905"/>
                </a:cubicBezTo>
                <a:cubicBezTo>
                  <a:pt x="1127957" y="785188"/>
                  <a:pt x="1146581" y="784088"/>
                  <a:pt x="1149797" y="798225"/>
                </a:cubicBezTo>
                <a:cubicBezTo>
                  <a:pt x="1144887" y="829290"/>
                  <a:pt x="1164101" y="836230"/>
                  <a:pt x="1170704" y="855784"/>
                </a:cubicBezTo>
                <a:cubicBezTo>
                  <a:pt x="1170704" y="883633"/>
                  <a:pt x="1170704" y="911566"/>
                  <a:pt x="1170704" y="939415"/>
                </a:cubicBezTo>
                <a:cubicBezTo>
                  <a:pt x="1159022" y="952112"/>
                  <a:pt x="1150559" y="968026"/>
                  <a:pt x="1139384" y="981231"/>
                </a:cubicBezTo>
                <a:cubicBezTo>
                  <a:pt x="1107641" y="984364"/>
                  <a:pt x="1096130" y="1007641"/>
                  <a:pt x="1066165" y="1012551"/>
                </a:cubicBezTo>
                <a:cubicBezTo>
                  <a:pt x="1049405" y="1023724"/>
                  <a:pt x="1035015" y="1037183"/>
                  <a:pt x="1019101" y="1049119"/>
                </a:cubicBezTo>
                <a:cubicBezTo>
                  <a:pt x="1023502" y="1064440"/>
                  <a:pt x="1010720" y="1063847"/>
                  <a:pt x="1014529" y="1079846"/>
                </a:cubicBezTo>
                <a:cubicBezTo>
                  <a:pt x="1002340" y="1079846"/>
                  <a:pt x="990151" y="1079846"/>
                  <a:pt x="977962" y="1079846"/>
                </a:cubicBezTo>
                <a:cubicBezTo>
                  <a:pt x="968989" y="1071381"/>
                  <a:pt x="965011" y="1058007"/>
                  <a:pt x="967466" y="1038029"/>
                </a:cubicBezTo>
                <a:cubicBezTo>
                  <a:pt x="947235" y="1033459"/>
                  <a:pt x="948843" y="1050812"/>
                  <a:pt x="936146" y="1053690"/>
                </a:cubicBezTo>
                <a:cubicBezTo>
                  <a:pt x="919217" y="1050642"/>
                  <a:pt x="911852" y="1057245"/>
                  <a:pt x="899578" y="1058938"/>
                </a:cubicBezTo>
                <a:cubicBezTo>
                  <a:pt x="890860" y="1065879"/>
                  <a:pt x="897800" y="1088564"/>
                  <a:pt x="889082" y="1095506"/>
                </a:cubicBezTo>
                <a:cubicBezTo>
                  <a:pt x="882225" y="1076206"/>
                  <a:pt x="852600" y="1079676"/>
                  <a:pt x="836770" y="1069349"/>
                </a:cubicBezTo>
                <a:cubicBezTo>
                  <a:pt x="835923" y="1054536"/>
                  <a:pt x="852430" y="1057160"/>
                  <a:pt x="852430" y="1043193"/>
                </a:cubicBezTo>
                <a:cubicBezTo>
                  <a:pt x="852430" y="997908"/>
                  <a:pt x="852430" y="952621"/>
                  <a:pt x="852430" y="907334"/>
                </a:cubicBezTo>
                <a:cubicBezTo>
                  <a:pt x="847266" y="888034"/>
                  <a:pt x="829575" y="881432"/>
                  <a:pt x="821026" y="865519"/>
                </a:cubicBezTo>
                <a:cubicBezTo>
                  <a:pt x="806213" y="874999"/>
                  <a:pt x="803758" y="897092"/>
                  <a:pt x="784459" y="902171"/>
                </a:cubicBezTo>
                <a:cubicBezTo>
                  <a:pt x="795039" y="919524"/>
                  <a:pt x="771084" y="916730"/>
                  <a:pt x="768799" y="928327"/>
                </a:cubicBezTo>
                <a:cubicBezTo>
                  <a:pt x="767444" y="934929"/>
                  <a:pt x="778957" y="936792"/>
                  <a:pt x="779210" y="949235"/>
                </a:cubicBezTo>
                <a:cubicBezTo>
                  <a:pt x="779548" y="963117"/>
                  <a:pt x="772692" y="959986"/>
                  <a:pt x="763550" y="975391"/>
                </a:cubicBezTo>
                <a:cubicBezTo>
                  <a:pt x="772270" y="987580"/>
                  <a:pt x="792754" y="988003"/>
                  <a:pt x="789706" y="1011958"/>
                </a:cubicBezTo>
                <a:cubicBezTo>
                  <a:pt x="800202" y="1029311"/>
                  <a:pt x="832961" y="1024486"/>
                  <a:pt x="831522" y="1053774"/>
                </a:cubicBezTo>
                <a:cubicBezTo>
                  <a:pt x="798764" y="1053436"/>
                  <a:pt x="759911" y="1059192"/>
                  <a:pt x="747890" y="1038114"/>
                </a:cubicBezTo>
                <a:cubicBezTo>
                  <a:pt x="733924" y="1053521"/>
                  <a:pt x="733246" y="1105155"/>
                  <a:pt x="742643" y="1126994"/>
                </a:cubicBezTo>
                <a:cubicBezTo>
                  <a:pt x="741288" y="1148325"/>
                  <a:pt x="723173" y="1152812"/>
                  <a:pt x="726983" y="1179222"/>
                </a:cubicBezTo>
                <a:cubicBezTo>
                  <a:pt x="728845" y="1196574"/>
                  <a:pt x="757116" y="1187433"/>
                  <a:pt x="774046" y="1189718"/>
                </a:cubicBezTo>
                <a:cubicBezTo>
                  <a:pt x="788436" y="1199707"/>
                  <a:pt x="806043" y="1206478"/>
                  <a:pt x="815862" y="1221037"/>
                </a:cubicBezTo>
                <a:cubicBezTo>
                  <a:pt x="827036" y="1214859"/>
                  <a:pt x="845066" y="1215450"/>
                  <a:pt x="852430" y="1205378"/>
                </a:cubicBezTo>
                <a:cubicBezTo>
                  <a:pt x="849890" y="1150611"/>
                  <a:pt x="888829" y="1137152"/>
                  <a:pt x="909906" y="1106087"/>
                </a:cubicBezTo>
                <a:cubicBezTo>
                  <a:pt x="936570" y="1114297"/>
                  <a:pt x="953075" y="1132666"/>
                  <a:pt x="977877" y="1142654"/>
                </a:cubicBezTo>
                <a:cubicBezTo>
                  <a:pt x="996415" y="1143754"/>
                  <a:pt x="988204" y="1118106"/>
                  <a:pt x="1009282" y="1121747"/>
                </a:cubicBezTo>
                <a:cubicBezTo>
                  <a:pt x="1012413" y="1109133"/>
                  <a:pt x="1016815" y="1097790"/>
                  <a:pt x="1014529" y="1079846"/>
                </a:cubicBezTo>
                <a:cubicBezTo>
                  <a:pt x="1031036" y="1082385"/>
                  <a:pt x="1032983" y="1070449"/>
                  <a:pt x="1051098" y="1074598"/>
                </a:cubicBezTo>
                <a:cubicBezTo>
                  <a:pt x="1057022" y="1086024"/>
                  <a:pt x="1064557" y="1095929"/>
                  <a:pt x="1061594" y="1116413"/>
                </a:cubicBezTo>
                <a:cubicBezTo>
                  <a:pt x="1071159" y="1131311"/>
                  <a:pt x="1090290" y="1136475"/>
                  <a:pt x="1103409" y="1147733"/>
                </a:cubicBezTo>
                <a:cubicBezTo>
                  <a:pt x="1105272" y="1163308"/>
                  <a:pt x="1111705" y="1174228"/>
                  <a:pt x="1119069" y="1184300"/>
                </a:cubicBezTo>
                <a:cubicBezTo>
                  <a:pt x="1116868" y="1248379"/>
                  <a:pt x="1084618" y="1282321"/>
                  <a:pt x="1051098" y="1314996"/>
                </a:cubicBezTo>
                <a:cubicBezTo>
                  <a:pt x="1057785" y="1358844"/>
                  <a:pt x="1065658" y="1401505"/>
                  <a:pt x="1061594" y="1456188"/>
                </a:cubicBezTo>
                <a:cubicBezTo>
                  <a:pt x="1045511" y="1473286"/>
                  <a:pt x="1032898" y="1493770"/>
                  <a:pt x="1014529" y="1508499"/>
                </a:cubicBezTo>
                <a:cubicBezTo>
                  <a:pt x="1014361" y="1527461"/>
                  <a:pt x="1017492" y="1549807"/>
                  <a:pt x="1004033" y="1555564"/>
                </a:cubicBezTo>
                <a:cubicBezTo>
                  <a:pt x="983126" y="1557257"/>
                  <a:pt x="993029" y="1528223"/>
                  <a:pt x="983126" y="1518912"/>
                </a:cubicBezTo>
                <a:cubicBezTo>
                  <a:pt x="962048" y="1527461"/>
                  <a:pt x="938432" y="1533470"/>
                  <a:pt x="920402" y="1545068"/>
                </a:cubicBezTo>
                <a:cubicBezTo>
                  <a:pt x="920402" y="1562504"/>
                  <a:pt x="920402" y="1579942"/>
                  <a:pt x="920402" y="1597379"/>
                </a:cubicBezTo>
                <a:cubicBezTo>
                  <a:pt x="933014" y="1607368"/>
                  <a:pt x="962472" y="1600681"/>
                  <a:pt x="983126" y="1602543"/>
                </a:cubicBezTo>
                <a:cubicBezTo>
                  <a:pt x="989136" y="1608723"/>
                  <a:pt x="989051" y="1621080"/>
                  <a:pt x="988374" y="1633947"/>
                </a:cubicBezTo>
                <a:cubicBezTo>
                  <a:pt x="1009958" y="1657648"/>
                  <a:pt x="1008435" y="1704458"/>
                  <a:pt x="1030189" y="1727990"/>
                </a:cubicBezTo>
                <a:cubicBezTo>
                  <a:pt x="1034760" y="1744834"/>
                  <a:pt x="1012921" y="1735185"/>
                  <a:pt x="1014445" y="1748898"/>
                </a:cubicBezTo>
                <a:cubicBezTo>
                  <a:pt x="1014445" y="1759309"/>
                  <a:pt x="1014445" y="1769806"/>
                  <a:pt x="1014445" y="1780217"/>
                </a:cubicBezTo>
                <a:cubicBezTo>
                  <a:pt x="1020116" y="1805950"/>
                  <a:pt x="1044749" y="1812722"/>
                  <a:pt x="1061510" y="1827282"/>
                </a:cubicBezTo>
                <a:cubicBezTo>
                  <a:pt x="1093506" y="1808744"/>
                  <a:pt x="1134305" y="1799009"/>
                  <a:pt x="1129481" y="1743650"/>
                </a:cubicBezTo>
                <a:cubicBezTo>
                  <a:pt x="1155129" y="1743058"/>
                  <a:pt x="1145395" y="1707337"/>
                  <a:pt x="1181792" y="1717493"/>
                </a:cubicBezTo>
                <a:cubicBezTo>
                  <a:pt x="1201685" y="1707759"/>
                  <a:pt x="1202532" y="1678980"/>
                  <a:pt x="1223608" y="1670430"/>
                </a:cubicBezTo>
                <a:cubicBezTo>
                  <a:pt x="1246887" y="1666367"/>
                  <a:pt x="1255013" y="1677455"/>
                  <a:pt x="1275921" y="1675679"/>
                </a:cubicBezTo>
                <a:cubicBezTo>
                  <a:pt x="1290903" y="1695486"/>
                  <a:pt x="1311472" y="1709875"/>
                  <a:pt x="1333398" y="1722742"/>
                </a:cubicBezTo>
                <a:cubicBezTo>
                  <a:pt x="1342877" y="1750253"/>
                  <a:pt x="1371064" y="1789275"/>
                  <a:pt x="1349055" y="1816871"/>
                </a:cubicBezTo>
                <a:cubicBezTo>
                  <a:pt x="1347447" y="1828890"/>
                  <a:pt x="1364207" y="1822711"/>
                  <a:pt x="1364800" y="1832529"/>
                </a:cubicBezTo>
                <a:cubicBezTo>
                  <a:pt x="1385201" y="1829905"/>
                  <a:pt x="1373604" y="1807474"/>
                  <a:pt x="1375212" y="1790714"/>
                </a:cubicBezTo>
                <a:cubicBezTo>
                  <a:pt x="1376820" y="1774631"/>
                  <a:pt x="1384608" y="1759903"/>
                  <a:pt x="1380460" y="1743650"/>
                </a:cubicBezTo>
                <a:cubicBezTo>
                  <a:pt x="1405430" y="1731799"/>
                  <a:pt x="1432941" y="1732562"/>
                  <a:pt x="1448431" y="1754062"/>
                </a:cubicBezTo>
                <a:cubicBezTo>
                  <a:pt x="1446570" y="1795708"/>
                  <a:pt x="1406277" y="1799009"/>
                  <a:pt x="1401369" y="1837693"/>
                </a:cubicBezTo>
                <a:cubicBezTo>
                  <a:pt x="1408648" y="1863596"/>
                  <a:pt x="1442676" y="1862579"/>
                  <a:pt x="1453680" y="1884757"/>
                </a:cubicBezTo>
                <a:cubicBezTo>
                  <a:pt x="1476450" y="1877901"/>
                  <a:pt x="1507347" y="1879171"/>
                  <a:pt x="1532064" y="1874260"/>
                </a:cubicBezTo>
                <a:cubicBezTo>
                  <a:pt x="1537142" y="1917939"/>
                  <a:pt x="1545353" y="1958569"/>
                  <a:pt x="1605198" y="1947480"/>
                </a:cubicBezTo>
                <a:cubicBezTo>
                  <a:pt x="1605198" y="1957976"/>
                  <a:pt x="1605198" y="1968389"/>
                  <a:pt x="1605198" y="1978885"/>
                </a:cubicBezTo>
                <a:cubicBezTo>
                  <a:pt x="1606301" y="1997423"/>
                  <a:pt x="1580652" y="1989211"/>
                  <a:pt x="1584291" y="2010288"/>
                </a:cubicBezTo>
                <a:cubicBezTo>
                  <a:pt x="1573371" y="2016722"/>
                  <a:pt x="1564652" y="2025525"/>
                  <a:pt x="1558135" y="2036445"/>
                </a:cubicBezTo>
                <a:cubicBezTo>
                  <a:pt x="1541883" y="2035938"/>
                  <a:pt x="1533080" y="2042793"/>
                  <a:pt x="1521482" y="2046941"/>
                </a:cubicBezTo>
                <a:cubicBezTo>
                  <a:pt x="1525886" y="2072166"/>
                  <a:pt x="1533502" y="2094174"/>
                  <a:pt x="1547639" y="2109664"/>
                </a:cubicBezTo>
                <a:cubicBezTo>
                  <a:pt x="1561521" y="2109749"/>
                  <a:pt x="1577519" y="2107718"/>
                  <a:pt x="1584206" y="2114913"/>
                </a:cubicBezTo>
                <a:cubicBezTo>
                  <a:pt x="1584206" y="2130573"/>
                  <a:pt x="1584206" y="2146233"/>
                  <a:pt x="1584206" y="2161977"/>
                </a:cubicBezTo>
                <a:cubicBezTo>
                  <a:pt x="1585561" y="2179076"/>
                  <a:pt x="1563890" y="2173066"/>
                  <a:pt x="1563299" y="2188133"/>
                </a:cubicBezTo>
                <a:cubicBezTo>
                  <a:pt x="1576420" y="2201083"/>
                  <a:pt x="1589538" y="2214204"/>
                  <a:pt x="1605113" y="2224700"/>
                </a:cubicBezTo>
                <a:cubicBezTo>
                  <a:pt x="1624837" y="2228679"/>
                  <a:pt x="1630170" y="2218351"/>
                  <a:pt x="1646929" y="2219453"/>
                </a:cubicBezTo>
                <a:cubicBezTo>
                  <a:pt x="1651585" y="2232234"/>
                  <a:pt x="1659119" y="2242138"/>
                  <a:pt x="1657426" y="2261269"/>
                </a:cubicBezTo>
                <a:cubicBezTo>
                  <a:pt x="1626784" y="2267193"/>
                  <a:pt x="1609431" y="2286409"/>
                  <a:pt x="1584291" y="2297836"/>
                </a:cubicBezTo>
                <a:cubicBezTo>
                  <a:pt x="1584291" y="2313580"/>
                  <a:pt x="1584291" y="2329155"/>
                  <a:pt x="1584291" y="2344900"/>
                </a:cubicBezTo>
                <a:cubicBezTo>
                  <a:pt x="1599781" y="2362506"/>
                  <a:pt x="1623483" y="2371987"/>
                  <a:pt x="1636603" y="2391963"/>
                </a:cubicBezTo>
                <a:cubicBezTo>
                  <a:pt x="1630593" y="2416596"/>
                  <a:pt x="1620943" y="2417443"/>
                  <a:pt x="1594787" y="2412872"/>
                </a:cubicBezTo>
                <a:cubicBezTo>
                  <a:pt x="1588862" y="2424383"/>
                  <a:pt x="1581328" y="2434203"/>
                  <a:pt x="1584291" y="2454688"/>
                </a:cubicBezTo>
                <a:cubicBezTo>
                  <a:pt x="1583953" y="2470008"/>
                  <a:pt x="1572355" y="2474156"/>
                  <a:pt x="1563383" y="2480843"/>
                </a:cubicBezTo>
                <a:cubicBezTo>
                  <a:pt x="1566515" y="2499635"/>
                  <a:pt x="1557373" y="2506153"/>
                  <a:pt x="1552971" y="2517410"/>
                </a:cubicBezTo>
                <a:cubicBezTo>
                  <a:pt x="1479159" y="2509877"/>
                  <a:pt x="1442252" y="2539081"/>
                  <a:pt x="1401369" y="2564475"/>
                </a:cubicBezTo>
                <a:cubicBezTo>
                  <a:pt x="1356674" y="2558126"/>
                  <a:pt x="1337544" y="2577341"/>
                  <a:pt x="1317737" y="2595879"/>
                </a:cubicBezTo>
                <a:cubicBezTo>
                  <a:pt x="1333565" y="2622628"/>
                  <a:pt x="1366917" y="2604767"/>
                  <a:pt x="1396120" y="2611539"/>
                </a:cubicBezTo>
                <a:cubicBezTo>
                  <a:pt x="1401791" y="2624998"/>
                  <a:pt x="1409324" y="2636680"/>
                  <a:pt x="1422276" y="2642944"/>
                </a:cubicBezTo>
                <a:cubicBezTo>
                  <a:pt x="1418889" y="2662073"/>
                  <a:pt x="1425746" y="2670793"/>
                  <a:pt x="1432688" y="2679511"/>
                </a:cubicBezTo>
                <a:cubicBezTo>
                  <a:pt x="1443184" y="2679511"/>
                  <a:pt x="1453595" y="2679511"/>
                  <a:pt x="1464091" y="2679511"/>
                </a:cubicBezTo>
                <a:cubicBezTo>
                  <a:pt x="1488470" y="2709137"/>
                  <a:pt x="1531640" y="2719972"/>
                  <a:pt x="1542475" y="2763142"/>
                </a:cubicBezTo>
                <a:cubicBezTo>
                  <a:pt x="1543914" y="2773893"/>
                  <a:pt x="1561944" y="2768052"/>
                  <a:pt x="1563383" y="2778802"/>
                </a:cubicBezTo>
                <a:cubicBezTo>
                  <a:pt x="1559658" y="2806481"/>
                  <a:pt x="1532910" y="2811052"/>
                  <a:pt x="1537227" y="2846774"/>
                </a:cubicBezTo>
                <a:cubicBezTo>
                  <a:pt x="1539682" y="2863196"/>
                  <a:pt x="1523175" y="2860571"/>
                  <a:pt x="1521567" y="2872930"/>
                </a:cubicBezTo>
                <a:cubicBezTo>
                  <a:pt x="1513272" y="2913475"/>
                  <a:pt x="1517080" y="2966041"/>
                  <a:pt x="1516319" y="3014037"/>
                </a:cubicBezTo>
                <a:cubicBezTo>
                  <a:pt x="1492025" y="3024533"/>
                  <a:pt x="1484577" y="3051959"/>
                  <a:pt x="1464091" y="3066348"/>
                </a:cubicBezTo>
                <a:cubicBezTo>
                  <a:pt x="1420499" y="3069819"/>
                  <a:pt x="1363022" y="3059408"/>
                  <a:pt x="1328148" y="3071597"/>
                </a:cubicBezTo>
                <a:cubicBezTo>
                  <a:pt x="1310542" y="3070074"/>
                  <a:pt x="1312996" y="3048403"/>
                  <a:pt x="1296828" y="3045441"/>
                </a:cubicBezTo>
                <a:cubicBezTo>
                  <a:pt x="1278122" y="3045864"/>
                  <a:pt x="1292681" y="3079554"/>
                  <a:pt x="1281168" y="3087257"/>
                </a:cubicBezTo>
                <a:cubicBezTo>
                  <a:pt x="1254674" y="3082431"/>
                  <a:pt x="1244771" y="3082940"/>
                  <a:pt x="1228857" y="3097753"/>
                </a:cubicBezTo>
                <a:cubicBezTo>
                  <a:pt x="1235374" y="3110365"/>
                  <a:pt x="1250273" y="3114598"/>
                  <a:pt x="1265425" y="3118660"/>
                </a:cubicBezTo>
                <a:cubicBezTo>
                  <a:pt x="1258653" y="3149896"/>
                  <a:pt x="1275328" y="3157599"/>
                  <a:pt x="1281084" y="3176137"/>
                </a:cubicBezTo>
                <a:cubicBezTo>
                  <a:pt x="1244686" y="3204832"/>
                  <a:pt x="1227249" y="3149387"/>
                  <a:pt x="1207949" y="3129073"/>
                </a:cubicBezTo>
                <a:cubicBezTo>
                  <a:pt x="1201261" y="3136352"/>
                  <a:pt x="1183232" y="3132289"/>
                  <a:pt x="1176545" y="3139569"/>
                </a:cubicBezTo>
                <a:cubicBezTo>
                  <a:pt x="1183317" y="3160730"/>
                  <a:pt x="1200753" y="3171143"/>
                  <a:pt x="1213112" y="3186633"/>
                </a:cubicBezTo>
                <a:cubicBezTo>
                  <a:pt x="1215990" y="3205170"/>
                  <a:pt x="1194574" y="3199498"/>
                  <a:pt x="1197452" y="3217953"/>
                </a:cubicBezTo>
                <a:cubicBezTo>
                  <a:pt x="1193390" y="3241230"/>
                  <a:pt x="1204394" y="3249356"/>
                  <a:pt x="1202701" y="3270264"/>
                </a:cubicBezTo>
                <a:cubicBezTo>
                  <a:pt x="1196183" y="3286432"/>
                  <a:pt x="1183402" y="3296336"/>
                  <a:pt x="1171296" y="3306832"/>
                </a:cubicBezTo>
                <a:cubicBezTo>
                  <a:pt x="1169603" y="3326047"/>
                  <a:pt x="1175783" y="3353134"/>
                  <a:pt x="1166134" y="3364392"/>
                </a:cubicBezTo>
                <a:cubicBezTo>
                  <a:pt x="1150812" y="3370402"/>
                  <a:pt x="1157076" y="3350087"/>
                  <a:pt x="1150475" y="3343485"/>
                </a:cubicBezTo>
                <a:cubicBezTo>
                  <a:pt x="1148696" y="3341792"/>
                  <a:pt x="1141670" y="3345261"/>
                  <a:pt x="1139978" y="3343485"/>
                </a:cubicBezTo>
                <a:cubicBezTo>
                  <a:pt x="1132189" y="3335443"/>
                  <a:pt x="1125841" y="3326385"/>
                  <a:pt x="1119069" y="3317328"/>
                </a:cubicBezTo>
                <a:cubicBezTo>
                  <a:pt x="1102055" y="3320375"/>
                  <a:pt x="1094775" y="3313773"/>
                  <a:pt x="1082416" y="3312080"/>
                </a:cubicBezTo>
                <a:cubicBezTo>
                  <a:pt x="1084956" y="3295658"/>
                  <a:pt x="1074968" y="3291596"/>
                  <a:pt x="1072005" y="3280676"/>
                </a:cubicBezTo>
                <a:cubicBezTo>
                  <a:pt x="1060239" y="3288125"/>
                  <a:pt x="1062017" y="3309032"/>
                  <a:pt x="1051098" y="3317328"/>
                </a:cubicBezTo>
                <a:cubicBezTo>
                  <a:pt x="1036284" y="3321644"/>
                  <a:pt x="1037554" y="3309964"/>
                  <a:pt x="1024942" y="3312080"/>
                </a:cubicBezTo>
                <a:cubicBezTo>
                  <a:pt x="998954" y="3326217"/>
                  <a:pt x="938347" y="3305646"/>
                  <a:pt x="920402" y="3327740"/>
                </a:cubicBezTo>
                <a:cubicBezTo>
                  <a:pt x="924041" y="3341537"/>
                  <a:pt x="944272" y="3338829"/>
                  <a:pt x="946558" y="3353896"/>
                </a:cubicBezTo>
                <a:cubicBezTo>
                  <a:pt x="949604" y="3374380"/>
                  <a:pt x="942071" y="3384200"/>
                  <a:pt x="936062" y="3395712"/>
                </a:cubicBezTo>
                <a:cubicBezTo>
                  <a:pt x="909991" y="3392071"/>
                  <a:pt x="866650" y="3374212"/>
                  <a:pt x="847182" y="3395712"/>
                </a:cubicBezTo>
                <a:cubicBezTo>
                  <a:pt x="850737" y="3439220"/>
                  <a:pt x="914138" y="3422798"/>
                  <a:pt x="920317" y="3463683"/>
                </a:cubicBezTo>
                <a:cubicBezTo>
                  <a:pt x="916338" y="3478835"/>
                  <a:pt x="912106" y="3493733"/>
                  <a:pt x="899410" y="3500335"/>
                </a:cubicBezTo>
                <a:cubicBezTo>
                  <a:pt x="902879" y="3529877"/>
                  <a:pt x="885019" y="3538257"/>
                  <a:pt x="868005" y="3547400"/>
                </a:cubicBezTo>
                <a:cubicBezTo>
                  <a:pt x="852853" y="3532925"/>
                  <a:pt x="833639" y="3522514"/>
                  <a:pt x="820941" y="3505584"/>
                </a:cubicBezTo>
                <a:cubicBezTo>
                  <a:pt x="800880" y="3518620"/>
                  <a:pt x="771592" y="3522429"/>
                  <a:pt x="779125" y="3563144"/>
                </a:cubicBezTo>
                <a:cubicBezTo>
                  <a:pt x="762704" y="3565598"/>
                  <a:pt x="765328" y="3549008"/>
                  <a:pt x="752969" y="3547484"/>
                </a:cubicBezTo>
                <a:cubicBezTo>
                  <a:pt x="730369" y="3547484"/>
                  <a:pt x="707683" y="3547484"/>
                  <a:pt x="684998" y="3547484"/>
                </a:cubicBezTo>
                <a:cubicBezTo>
                  <a:pt x="663413" y="3543336"/>
                  <a:pt x="675179" y="3572455"/>
                  <a:pt x="653593" y="3568392"/>
                </a:cubicBezTo>
                <a:cubicBezTo>
                  <a:pt x="637680" y="3557218"/>
                  <a:pt x="653593" y="3525900"/>
                  <a:pt x="648346" y="3495256"/>
                </a:cubicBezTo>
                <a:cubicBezTo>
                  <a:pt x="649954" y="3474434"/>
                  <a:pt x="624136" y="3481121"/>
                  <a:pt x="622190" y="3463853"/>
                </a:cubicBezTo>
                <a:cubicBezTo>
                  <a:pt x="622275" y="3449971"/>
                  <a:pt x="620242" y="3433972"/>
                  <a:pt x="627437" y="3427285"/>
                </a:cubicBezTo>
                <a:cubicBezTo>
                  <a:pt x="622528" y="3402567"/>
                  <a:pt x="601874" y="3393596"/>
                  <a:pt x="590870" y="3374973"/>
                </a:cubicBezTo>
                <a:cubicBezTo>
                  <a:pt x="594002" y="3362446"/>
                  <a:pt x="598318" y="3351187"/>
                  <a:pt x="596118" y="3333157"/>
                </a:cubicBezTo>
                <a:cubicBezTo>
                  <a:pt x="591378" y="3322238"/>
                  <a:pt x="580712" y="3317244"/>
                  <a:pt x="564713" y="3317497"/>
                </a:cubicBezTo>
                <a:cubicBezTo>
                  <a:pt x="559466" y="3307086"/>
                  <a:pt x="551678" y="3299214"/>
                  <a:pt x="543806" y="3291341"/>
                </a:cubicBezTo>
                <a:cubicBezTo>
                  <a:pt x="511978" y="3278475"/>
                  <a:pt x="488023" y="3309032"/>
                  <a:pt x="465423" y="3301837"/>
                </a:cubicBezTo>
                <a:cubicBezTo>
                  <a:pt x="455265" y="3289056"/>
                  <a:pt x="458989" y="3256721"/>
                  <a:pt x="470586" y="3249526"/>
                </a:cubicBezTo>
                <a:cubicBezTo>
                  <a:pt x="477612" y="3249526"/>
                  <a:pt x="484553" y="3249526"/>
                  <a:pt x="491494" y="3249526"/>
                </a:cubicBezTo>
                <a:cubicBezTo>
                  <a:pt x="511471" y="3248680"/>
                  <a:pt x="508424" y="3270857"/>
                  <a:pt x="517650" y="3280845"/>
                </a:cubicBezTo>
                <a:cubicBezTo>
                  <a:pt x="557012" y="3250373"/>
                  <a:pt x="511978" y="3191542"/>
                  <a:pt x="507239" y="3155398"/>
                </a:cubicBezTo>
                <a:cubicBezTo>
                  <a:pt x="502328" y="3138976"/>
                  <a:pt x="521797" y="3140669"/>
                  <a:pt x="528146" y="3134490"/>
                </a:cubicBezTo>
                <a:cubicBezTo>
                  <a:pt x="533987" y="3128733"/>
                  <a:pt x="534156" y="3109096"/>
                  <a:pt x="549053" y="3113582"/>
                </a:cubicBezTo>
                <a:cubicBezTo>
                  <a:pt x="558196" y="3096653"/>
                  <a:pt x="575210" y="3087427"/>
                  <a:pt x="590870" y="3077014"/>
                </a:cubicBezTo>
                <a:cubicBezTo>
                  <a:pt x="600351" y="3063894"/>
                  <a:pt x="600351" y="3041208"/>
                  <a:pt x="622190" y="3040447"/>
                </a:cubicBezTo>
                <a:cubicBezTo>
                  <a:pt x="624644" y="3016153"/>
                  <a:pt x="629215" y="3005572"/>
                  <a:pt x="622190" y="2982971"/>
                </a:cubicBezTo>
                <a:cubicBezTo>
                  <a:pt x="601027" y="2965872"/>
                  <a:pt x="587145" y="2941324"/>
                  <a:pt x="559466" y="2930743"/>
                </a:cubicBezTo>
                <a:cubicBezTo>
                  <a:pt x="554471" y="2911359"/>
                  <a:pt x="532379" y="2908989"/>
                  <a:pt x="522898" y="2894176"/>
                </a:cubicBezTo>
                <a:cubicBezTo>
                  <a:pt x="511386" y="2900101"/>
                  <a:pt x="505546" y="2911614"/>
                  <a:pt x="491579" y="2915085"/>
                </a:cubicBezTo>
                <a:cubicBezTo>
                  <a:pt x="504191" y="2933791"/>
                  <a:pt x="506646" y="2962740"/>
                  <a:pt x="517735" y="2983056"/>
                </a:cubicBezTo>
                <a:cubicBezTo>
                  <a:pt x="541605" y="2972306"/>
                  <a:pt x="572755" y="2969512"/>
                  <a:pt x="596202" y="2983056"/>
                </a:cubicBezTo>
                <a:cubicBezTo>
                  <a:pt x="592901" y="3002525"/>
                  <a:pt x="574786" y="3007011"/>
                  <a:pt x="580543" y="3035368"/>
                </a:cubicBezTo>
                <a:cubicBezTo>
                  <a:pt x="570301" y="3044256"/>
                  <a:pt x="554387" y="3047557"/>
                  <a:pt x="549138" y="3061524"/>
                </a:cubicBezTo>
                <a:cubicBezTo>
                  <a:pt x="537034" y="3063217"/>
                  <a:pt x="529077" y="3060678"/>
                  <a:pt x="522982" y="3056360"/>
                </a:cubicBezTo>
                <a:cubicBezTo>
                  <a:pt x="500552" y="3072190"/>
                  <a:pt x="487346" y="3097415"/>
                  <a:pt x="481166" y="3129495"/>
                </a:cubicBezTo>
                <a:cubicBezTo>
                  <a:pt x="459244" y="3133727"/>
                  <a:pt x="441129" y="3141685"/>
                  <a:pt x="428855" y="3155652"/>
                </a:cubicBezTo>
                <a:cubicBezTo>
                  <a:pt x="407100" y="3151420"/>
                  <a:pt x="385261" y="3162763"/>
                  <a:pt x="376628" y="3155652"/>
                </a:cubicBezTo>
                <a:cubicBezTo>
                  <a:pt x="351826" y="3154298"/>
                  <a:pt x="349794" y="3130173"/>
                  <a:pt x="319152" y="3134744"/>
                </a:cubicBezTo>
                <a:cubicBezTo>
                  <a:pt x="266248" y="3084039"/>
                  <a:pt x="175337" y="3024195"/>
                  <a:pt x="214612" y="2915168"/>
                </a:cubicBezTo>
                <a:cubicBezTo>
                  <a:pt x="214612" y="2885543"/>
                  <a:pt x="214612" y="2855916"/>
                  <a:pt x="214612" y="2826289"/>
                </a:cubicBezTo>
                <a:cubicBezTo>
                  <a:pt x="234759" y="2807582"/>
                  <a:pt x="276066" y="2817232"/>
                  <a:pt x="293080" y="2831537"/>
                </a:cubicBezTo>
                <a:cubicBezTo>
                  <a:pt x="328801" y="2823749"/>
                  <a:pt x="337774" y="2789045"/>
                  <a:pt x="350557" y="2758318"/>
                </a:cubicBezTo>
                <a:cubicBezTo>
                  <a:pt x="347424" y="2735378"/>
                  <a:pt x="309925" y="2746720"/>
                  <a:pt x="293080" y="2737409"/>
                </a:cubicBezTo>
                <a:cubicBezTo>
                  <a:pt x="281823" y="2741811"/>
                  <a:pt x="284616" y="2760349"/>
                  <a:pt x="277336" y="2768729"/>
                </a:cubicBezTo>
                <a:cubicBezTo>
                  <a:pt x="260407" y="2771777"/>
                  <a:pt x="253042" y="2765258"/>
                  <a:pt x="240768" y="2763565"/>
                </a:cubicBezTo>
                <a:cubicBezTo>
                  <a:pt x="240345" y="2755270"/>
                  <a:pt x="243308" y="2743589"/>
                  <a:pt x="235521" y="2742658"/>
                </a:cubicBezTo>
                <a:cubicBezTo>
                  <a:pt x="234589" y="2724288"/>
                  <a:pt x="253212" y="2725475"/>
                  <a:pt x="256428" y="2711338"/>
                </a:cubicBezTo>
                <a:cubicBezTo>
                  <a:pt x="254735" y="2662496"/>
                  <a:pt x="269379" y="2630161"/>
                  <a:pt x="319152" y="2632869"/>
                </a:cubicBezTo>
                <a:cubicBezTo>
                  <a:pt x="326347" y="2626099"/>
                  <a:pt x="324315" y="2610184"/>
                  <a:pt x="324400" y="2596302"/>
                </a:cubicBezTo>
                <a:cubicBezTo>
                  <a:pt x="319998" y="2585044"/>
                  <a:pt x="301460" y="2587922"/>
                  <a:pt x="293080" y="2580642"/>
                </a:cubicBezTo>
                <a:cubicBezTo>
                  <a:pt x="287748" y="2573702"/>
                  <a:pt x="287917" y="2561343"/>
                  <a:pt x="282584" y="2554486"/>
                </a:cubicBezTo>
                <a:cubicBezTo>
                  <a:pt x="260322" y="2524437"/>
                  <a:pt x="226124" y="2506322"/>
                  <a:pt x="193705" y="2486515"/>
                </a:cubicBezTo>
                <a:cubicBezTo>
                  <a:pt x="194213" y="2470263"/>
                  <a:pt x="187356" y="2461544"/>
                  <a:pt x="183208" y="2449947"/>
                </a:cubicBezTo>
                <a:cubicBezTo>
                  <a:pt x="165771" y="2456888"/>
                  <a:pt x="163993" y="2479490"/>
                  <a:pt x="151888" y="2491762"/>
                </a:cubicBezTo>
                <a:cubicBezTo>
                  <a:pt x="120400" y="2496841"/>
                  <a:pt x="88318" y="2501328"/>
                  <a:pt x="68258" y="2517918"/>
                </a:cubicBezTo>
                <a:lnTo>
                  <a:pt x="0" y="2517918"/>
                </a:lnTo>
                <a:lnTo>
                  <a:pt x="0" y="1513959"/>
                </a:lnTo>
                <a:lnTo>
                  <a:pt x="370" y="1513833"/>
                </a:lnTo>
                <a:cubicBezTo>
                  <a:pt x="14337" y="1513833"/>
                  <a:pt x="28304" y="1513833"/>
                  <a:pt x="42186" y="1513833"/>
                </a:cubicBezTo>
                <a:cubicBezTo>
                  <a:pt x="54967" y="1521196"/>
                  <a:pt x="68596" y="1546338"/>
                  <a:pt x="89250" y="1529493"/>
                </a:cubicBezTo>
                <a:cubicBezTo>
                  <a:pt x="92213" y="1542274"/>
                  <a:pt x="109481" y="1540665"/>
                  <a:pt x="104910" y="1560896"/>
                </a:cubicBezTo>
                <a:cubicBezTo>
                  <a:pt x="105840" y="1579180"/>
                  <a:pt x="86541" y="1577318"/>
                  <a:pt x="78754" y="1587052"/>
                </a:cubicBezTo>
                <a:cubicBezTo>
                  <a:pt x="77314" y="1605928"/>
                  <a:pt x="99408" y="1601273"/>
                  <a:pt x="99661" y="1618456"/>
                </a:cubicBezTo>
                <a:cubicBezTo>
                  <a:pt x="78246" y="1632846"/>
                  <a:pt x="64448" y="1670515"/>
                  <a:pt x="84001" y="1696839"/>
                </a:cubicBezTo>
                <a:cubicBezTo>
                  <a:pt x="99831" y="1698447"/>
                  <a:pt x="124632" y="1691084"/>
                  <a:pt x="125817" y="1707252"/>
                </a:cubicBezTo>
                <a:cubicBezTo>
                  <a:pt x="118877" y="1721218"/>
                  <a:pt x="90858" y="1714107"/>
                  <a:pt x="78754" y="1722912"/>
                </a:cubicBezTo>
                <a:cubicBezTo>
                  <a:pt x="73505" y="1747374"/>
                  <a:pt x="99746" y="1740264"/>
                  <a:pt x="94414" y="1764727"/>
                </a:cubicBezTo>
                <a:cubicBezTo>
                  <a:pt x="87810" y="1788598"/>
                  <a:pt x="51666" y="1783519"/>
                  <a:pt x="36853" y="1785635"/>
                </a:cubicBezTo>
                <a:cubicBezTo>
                  <a:pt x="15692" y="1816193"/>
                  <a:pt x="52174" y="1827873"/>
                  <a:pt x="52513" y="1853606"/>
                </a:cubicBezTo>
                <a:cubicBezTo>
                  <a:pt x="48703" y="1884672"/>
                  <a:pt x="25680" y="1896354"/>
                  <a:pt x="31605" y="1937239"/>
                </a:cubicBezTo>
                <a:cubicBezTo>
                  <a:pt x="54544" y="1954337"/>
                  <a:pt x="63264" y="1985742"/>
                  <a:pt x="109989" y="1979055"/>
                </a:cubicBezTo>
                <a:cubicBezTo>
                  <a:pt x="121162" y="1990481"/>
                  <a:pt x="138768" y="1995560"/>
                  <a:pt x="162301" y="1994713"/>
                </a:cubicBezTo>
                <a:cubicBezTo>
                  <a:pt x="168903" y="2007326"/>
                  <a:pt x="168988" y="2026372"/>
                  <a:pt x="177960" y="2036530"/>
                </a:cubicBezTo>
                <a:cubicBezTo>
                  <a:pt x="221469" y="2051935"/>
                  <a:pt x="241023" y="2012828"/>
                  <a:pt x="277252" y="2005210"/>
                </a:cubicBezTo>
                <a:cubicBezTo>
                  <a:pt x="280891" y="1963225"/>
                  <a:pt x="253381" y="1952390"/>
                  <a:pt x="240683" y="1926826"/>
                </a:cubicBezTo>
                <a:cubicBezTo>
                  <a:pt x="224347" y="1918784"/>
                  <a:pt x="189642" y="1929112"/>
                  <a:pt x="183208" y="1911167"/>
                </a:cubicBezTo>
                <a:cubicBezTo>
                  <a:pt x="199968" y="1865204"/>
                  <a:pt x="280806" y="1883233"/>
                  <a:pt x="339975" y="1879847"/>
                </a:cubicBezTo>
                <a:cubicBezTo>
                  <a:pt x="348186" y="1863596"/>
                  <a:pt x="362152" y="1853268"/>
                  <a:pt x="376628" y="1843280"/>
                </a:cubicBezTo>
                <a:cubicBezTo>
                  <a:pt x="367908" y="1806713"/>
                  <a:pt x="368755" y="1760579"/>
                  <a:pt x="360968" y="1722996"/>
                </a:cubicBezTo>
                <a:cubicBezTo>
                  <a:pt x="343700" y="1717663"/>
                  <a:pt x="321014" y="1717663"/>
                  <a:pt x="308655" y="1707337"/>
                </a:cubicBezTo>
                <a:cubicBezTo>
                  <a:pt x="304846" y="1687613"/>
                  <a:pt x="295620" y="1654855"/>
                  <a:pt x="319152" y="1649861"/>
                </a:cubicBezTo>
                <a:cubicBezTo>
                  <a:pt x="327616" y="1657056"/>
                  <a:pt x="325670" y="1674747"/>
                  <a:pt x="345308" y="1670768"/>
                </a:cubicBezTo>
                <a:cubicBezTo>
                  <a:pt x="361221" y="1629377"/>
                  <a:pt x="326685" y="1596025"/>
                  <a:pt x="319152" y="1560981"/>
                </a:cubicBezTo>
                <a:cubicBezTo>
                  <a:pt x="277336" y="1561150"/>
                  <a:pt x="229341" y="1541427"/>
                  <a:pt x="198952" y="1560981"/>
                </a:cubicBezTo>
                <a:cubicBezTo>
                  <a:pt x="184986" y="1554039"/>
                  <a:pt x="192097" y="1526022"/>
                  <a:pt x="183293" y="1513918"/>
                </a:cubicBezTo>
                <a:cubicBezTo>
                  <a:pt x="151720" y="1512393"/>
                  <a:pt x="112867" y="1518150"/>
                  <a:pt x="89165" y="1508754"/>
                </a:cubicBezTo>
                <a:cubicBezTo>
                  <a:pt x="89250" y="1496395"/>
                  <a:pt x="80192" y="1493347"/>
                  <a:pt x="83918" y="1477349"/>
                </a:cubicBezTo>
                <a:cubicBezTo>
                  <a:pt x="79600" y="1466006"/>
                  <a:pt x="64194" y="1465753"/>
                  <a:pt x="63009" y="1451193"/>
                </a:cubicBezTo>
                <a:cubicBezTo>
                  <a:pt x="92297" y="1432825"/>
                  <a:pt x="76044" y="1395411"/>
                  <a:pt x="83918" y="1362313"/>
                </a:cubicBezTo>
                <a:cubicBezTo>
                  <a:pt x="68258" y="1347078"/>
                  <a:pt x="32875" y="1350717"/>
                  <a:pt x="15945" y="1362313"/>
                </a:cubicBezTo>
                <a:cubicBezTo>
                  <a:pt x="14802" y="1355605"/>
                  <a:pt x="11406" y="1351156"/>
                  <a:pt x="6598" y="1348121"/>
                </a:cubicBezTo>
                <a:lnTo>
                  <a:pt x="0" y="1346006"/>
                </a:lnTo>
                <a:close/>
              </a:path>
            </a:pathLst>
          </a:custGeom>
          <a:gradFill>
            <a:gsLst>
              <a:gs pos="0">
                <a:schemeClr val="dk1"/>
              </a:gs>
              <a:gs pos="100000">
                <a:schemeClr val="lt1"/>
              </a:gs>
            </a:gsLst>
            <a:lin ang="13500032" scaled="0"/>
          </a:gradFill>
          <a:ln>
            <a:noFill/>
          </a:ln>
          <a:effectLst>
            <a:outerShdw blurRad="50800" dist="38100" dir="174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60" name="Google Shape;460;p11"/>
          <p:cNvSpPr/>
          <p:nvPr/>
        </p:nvSpPr>
        <p:spPr>
          <a:xfrm rot="-5400000">
            <a:off x="749739" y="4374620"/>
            <a:ext cx="1963553" cy="3003204"/>
          </a:xfrm>
          <a:custGeom>
            <a:avLst/>
            <a:gdLst/>
            <a:ahLst/>
            <a:cxnLst/>
            <a:rect l="l" t="t" r="r" b="b"/>
            <a:pathLst>
              <a:path w="2034770" h="3112129" extrusionOk="0">
                <a:moveTo>
                  <a:pt x="669354" y="3012857"/>
                </a:moveTo>
                <a:cubicBezTo>
                  <a:pt x="673674" y="3010947"/>
                  <a:pt x="679566" y="3011297"/>
                  <a:pt x="683118" y="3013827"/>
                </a:cubicBezTo>
                <a:cubicBezTo>
                  <a:pt x="688500" y="3026849"/>
                  <a:pt x="672139" y="3030616"/>
                  <a:pt x="665035" y="3025450"/>
                </a:cubicBezTo>
                <a:cubicBezTo>
                  <a:pt x="662291" y="3018938"/>
                  <a:pt x="665035" y="3014768"/>
                  <a:pt x="669354" y="3012857"/>
                </a:cubicBezTo>
                <a:close/>
                <a:moveTo>
                  <a:pt x="144411" y="2993162"/>
                </a:moveTo>
                <a:cubicBezTo>
                  <a:pt x="160879" y="2990363"/>
                  <a:pt x="166907" y="3003387"/>
                  <a:pt x="179607" y="3006616"/>
                </a:cubicBezTo>
                <a:cubicBezTo>
                  <a:pt x="180576" y="3024376"/>
                  <a:pt x="150762" y="3021361"/>
                  <a:pt x="139460" y="3030832"/>
                </a:cubicBezTo>
                <a:cubicBezTo>
                  <a:pt x="128158" y="3040305"/>
                  <a:pt x="136555" y="3063017"/>
                  <a:pt x="118149" y="3067644"/>
                </a:cubicBezTo>
                <a:cubicBezTo>
                  <a:pt x="101249" y="3074102"/>
                  <a:pt x="99743" y="3057741"/>
                  <a:pt x="90702" y="3052683"/>
                </a:cubicBezTo>
                <a:cubicBezTo>
                  <a:pt x="75095" y="3066030"/>
                  <a:pt x="61534" y="3080883"/>
                  <a:pt x="50447" y="3097350"/>
                </a:cubicBezTo>
                <a:lnTo>
                  <a:pt x="0" y="3107246"/>
                </a:lnTo>
                <a:lnTo>
                  <a:pt x="0" y="3085222"/>
                </a:lnTo>
                <a:lnTo>
                  <a:pt x="20848" y="3070550"/>
                </a:lnTo>
                <a:cubicBezTo>
                  <a:pt x="37100" y="3067751"/>
                  <a:pt x="53245" y="3064953"/>
                  <a:pt x="63363" y="3058065"/>
                </a:cubicBezTo>
                <a:cubicBezTo>
                  <a:pt x="68206" y="3042028"/>
                  <a:pt x="88011" y="3036000"/>
                  <a:pt x="92532" y="3019747"/>
                </a:cubicBezTo>
                <a:cubicBezTo>
                  <a:pt x="120624" y="3018132"/>
                  <a:pt x="129343" y="3003495"/>
                  <a:pt x="144411" y="2993162"/>
                </a:cubicBezTo>
                <a:close/>
                <a:moveTo>
                  <a:pt x="984209" y="2987376"/>
                </a:moveTo>
                <a:cubicBezTo>
                  <a:pt x="988367" y="2986138"/>
                  <a:pt x="993479" y="2986702"/>
                  <a:pt x="996546" y="2988855"/>
                </a:cubicBezTo>
                <a:cubicBezTo>
                  <a:pt x="995040" y="2992408"/>
                  <a:pt x="993747" y="2996067"/>
                  <a:pt x="994932" y="3001449"/>
                </a:cubicBezTo>
                <a:cubicBezTo>
                  <a:pt x="984706" y="3006401"/>
                  <a:pt x="985460" y="2995205"/>
                  <a:pt x="977602" y="2996713"/>
                </a:cubicBezTo>
                <a:cubicBezTo>
                  <a:pt x="976849" y="2991654"/>
                  <a:pt x="980051" y="2988614"/>
                  <a:pt x="984209" y="2987376"/>
                </a:cubicBezTo>
                <a:close/>
                <a:moveTo>
                  <a:pt x="49694" y="2864861"/>
                </a:moveTo>
                <a:cubicBezTo>
                  <a:pt x="65409" y="2864001"/>
                  <a:pt x="69823" y="2890372"/>
                  <a:pt x="60566" y="2899413"/>
                </a:cubicBezTo>
                <a:cubicBezTo>
                  <a:pt x="46359" y="2897906"/>
                  <a:pt x="39900" y="2874549"/>
                  <a:pt x="49694" y="2864861"/>
                </a:cubicBezTo>
                <a:close/>
                <a:moveTo>
                  <a:pt x="1070813" y="2847748"/>
                </a:moveTo>
                <a:cubicBezTo>
                  <a:pt x="1072965" y="2858188"/>
                  <a:pt x="1073720" y="2870460"/>
                  <a:pt x="1080178" y="2874549"/>
                </a:cubicBezTo>
                <a:cubicBezTo>
                  <a:pt x="1101597" y="2871966"/>
                  <a:pt x="1132273" y="2862063"/>
                  <a:pt x="1134318" y="2900596"/>
                </a:cubicBezTo>
                <a:cubicBezTo>
                  <a:pt x="1118818" y="2905009"/>
                  <a:pt x="1113005" y="2915881"/>
                  <a:pt x="1102027" y="2923199"/>
                </a:cubicBezTo>
                <a:cubicBezTo>
                  <a:pt x="1087818" y="2929011"/>
                  <a:pt x="1090509" y="2909853"/>
                  <a:pt x="1079209" y="2911359"/>
                </a:cubicBezTo>
                <a:cubicBezTo>
                  <a:pt x="1069736" y="2910283"/>
                  <a:pt x="1065217" y="2901888"/>
                  <a:pt x="1059727" y="2894784"/>
                </a:cubicBezTo>
                <a:cubicBezTo>
                  <a:pt x="1068122" y="2882298"/>
                  <a:pt x="1051654" y="2853022"/>
                  <a:pt x="1070813" y="2847748"/>
                </a:cubicBezTo>
                <a:close/>
                <a:moveTo>
                  <a:pt x="355374" y="2841397"/>
                </a:moveTo>
                <a:cubicBezTo>
                  <a:pt x="355266" y="2844949"/>
                  <a:pt x="357527" y="2844842"/>
                  <a:pt x="360002" y="2844626"/>
                </a:cubicBezTo>
                <a:cubicBezTo>
                  <a:pt x="363231" y="2854744"/>
                  <a:pt x="357095" y="2858619"/>
                  <a:pt x="346656" y="2859479"/>
                </a:cubicBezTo>
                <a:cubicBezTo>
                  <a:pt x="343534" y="2849470"/>
                  <a:pt x="344719" y="2842259"/>
                  <a:pt x="355374" y="2841397"/>
                </a:cubicBezTo>
                <a:close/>
                <a:moveTo>
                  <a:pt x="968777" y="2827081"/>
                </a:moveTo>
                <a:cubicBezTo>
                  <a:pt x="975019" y="2827943"/>
                  <a:pt x="979862" y="2830849"/>
                  <a:pt x="986106" y="2831817"/>
                </a:cubicBezTo>
                <a:cubicBezTo>
                  <a:pt x="981154" y="2837523"/>
                  <a:pt x="984706" y="2849039"/>
                  <a:pt x="973512" y="2850653"/>
                </a:cubicBezTo>
                <a:cubicBezTo>
                  <a:pt x="970499" y="2841720"/>
                  <a:pt x="962535" y="2835908"/>
                  <a:pt x="968777" y="2827081"/>
                </a:cubicBezTo>
                <a:close/>
                <a:moveTo>
                  <a:pt x="1352169" y="2825036"/>
                </a:moveTo>
                <a:cubicBezTo>
                  <a:pt x="1363470" y="2834400"/>
                  <a:pt x="1359379" y="2855174"/>
                  <a:pt x="1360672" y="2868305"/>
                </a:cubicBezTo>
                <a:cubicBezTo>
                  <a:pt x="1337960" y="2871642"/>
                  <a:pt x="1322999" y="2863461"/>
                  <a:pt x="1321493" y="2835154"/>
                </a:cubicBezTo>
                <a:cubicBezTo>
                  <a:pt x="1326013" y="2827943"/>
                  <a:pt x="1340975" y="2827727"/>
                  <a:pt x="1352169" y="2825036"/>
                </a:cubicBezTo>
                <a:close/>
                <a:moveTo>
                  <a:pt x="1508451" y="2810721"/>
                </a:moveTo>
                <a:cubicBezTo>
                  <a:pt x="1516741" y="2819546"/>
                  <a:pt x="1522767" y="2850545"/>
                  <a:pt x="1518570" y="2861740"/>
                </a:cubicBezTo>
                <a:cubicBezTo>
                  <a:pt x="1510820" y="2865075"/>
                  <a:pt x="1509205" y="2858511"/>
                  <a:pt x="1505222" y="2856250"/>
                </a:cubicBezTo>
                <a:cubicBezTo>
                  <a:pt x="1495428" y="2850653"/>
                  <a:pt x="1479283" y="2848608"/>
                  <a:pt x="1478637" y="2824714"/>
                </a:cubicBezTo>
                <a:cubicBezTo>
                  <a:pt x="1483589" y="2816749"/>
                  <a:pt x="1493168" y="2811690"/>
                  <a:pt x="1508451" y="2810721"/>
                </a:cubicBezTo>
                <a:close/>
                <a:moveTo>
                  <a:pt x="1213430" y="2762609"/>
                </a:moveTo>
                <a:cubicBezTo>
                  <a:pt x="1222579" y="2768851"/>
                  <a:pt x="1220210" y="2784566"/>
                  <a:pt x="1219564" y="2794038"/>
                </a:cubicBezTo>
                <a:cubicBezTo>
                  <a:pt x="1208262" y="2794577"/>
                  <a:pt x="1192763" y="2765084"/>
                  <a:pt x="1213430" y="2762609"/>
                </a:cubicBezTo>
                <a:close/>
                <a:moveTo>
                  <a:pt x="1223398" y="2707570"/>
                </a:moveTo>
                <a:cubicBezTo>
                  <a:pt x="1228793" y="2705619"/>
                  <a:pt x="1235870" y="2706050"/>
                  <a:pt x="1239476" y="2708471"/>
                </a:cubicBezTo>
                <a:cubicBezTo>
                  <a:pt x="1241843" y="2714606"/>
                  <a:pt x="1236999" y="2716004"/>
                  <a:pt x="1237861" y="2721064"/>
                </a:cubicBezTo>
                <a:cubicBezTo>
                  <a:pt x="1227420" y="2726554"/>
                  <a:pt x="1226559" y="2717513"/>
                  <a:pt x="1217410" y="2720956"/>
                </a:cubicBezTo>
                <a:cubicBezTo>
                  <a:pt x="1214289" y="2713852"/>
                  <a:pt x="1218003" y="2709520"/>
                  <a:pt x="1223398" y="2707570"/>
                </a:cubicBezTo>
                <a:close/>
                <a:moveTo>
                  <a:pt x="0" y="2697625"/>
                </a:moveTo>
                <a:lnTo>
                  <a:pt x="9438" y="2706614"/>
                </a:lnTo>
                <a:cubicBezTo>
                  <a:pt x="16784" y="2710920"/>
                  <a:pt x="24937" y="2714014"/>
                  <a:pt x="33009" y="2717189"/>
                </a:cubicBezTo>
                <a:cubicBezTo>
                  <a:pt x="22353" y="2731612"/>
                  <a:pt x="18372" y="2750664"/>
                  <a:pt x="24184" y="2776065"/>
                </a:cubicBezTo>
                <a:cubicBezTo>
                  <a:pt x="14497" y="2782093"/>
                  <a:pt x="14281" y="2794471"/>
                  <a:pt x="9115" y="2803512"/>
                </a:cubicBezTo>
                <a:lnTo>
                  <a:pt x="0" y="2805313"/>
                </a:lnTo>
                <a:close/>
                <a:moveTo>
                  <a:pt x="1631460" y="2696351"/>
                </a:moveTo>
                <a:cubicBezTo>
                  <a:pt x="1635110" y="2697135"/>
                  <a:pt x="1638662" y="2699079"/>
                  <a:pt x="1642348" y="2702766"/>
                </a:cubicBezTo>
                <a:cubicBezTo>
                  <a:pt x="1641703" y="2711377"/>
                  <a:pt x="1634813" y="2715896"/>
                  <a:pt x="1639119" y="2727844"/>
                </a:cubicBezTo>
                <a:cubicBezTo>
                  <a:pt x="1624158" y="2734840"/>
                  <a:pt x="1604784" y="2738930"/>
                  <a:pt x="1603601" y="2755183"/>
                </a:cubicBezTo>
                <a:cubicBezTo>
                  <a:pt x="1591223" y="2754967"/>
                  <a:pt x="1589178" y="2739468"/>
                  <a:pt x="1579383" y="2735485"/>
                </a:cubicBezTo>
                <a:cubicBezTo>
                  <a:pt x="1581858" y="2724615"/>
                  <a:pt x="1585195" y="2714390"/>
                  <a:pt x="1589716" y="2704919"/>
                </a:cubicBezTo>
                <a:cubicBezTo>
                  <a:pt x="1602363" y="2703035"/>
                  <a:pt x="1611834" y="2698810"/>
                  <a:pt x="1619987" y="2696900"/>
                </a:cubicBezTo>
                <a:cubicBezTo>
                  <a:pt x="1624064" y="2695944"/>
                  <a:pt x="1627811" y="2695568"/>
                  <a:pt x="1631460" y="2696351"/>
                </a:cubicBezTo>
                <a:close/>
                <a:moveTo>
                  <a:pt x="1560985" y="2567730"/>
                </a:moveTo>
                <a:cubicBezTo>
                  <a:pt x="1576868" y="2569965"/>
                  <a:pt x="1586273" y="2586897"/>
                  <a:pt x="1584659" y="2595776"/>
                </a:cubicBezTo>
                <a:cubicBezTo>
                  <a:pt x="1579385" y="2603527"/>
                  <a:pt x="1562163" y="2603419"/>
                  <a:pt x="1550107" y="2606648"/>
                </a:cubicBezTo>
                <a:cubicBezTo>
                  <a:pt x="1542897" y="2601482"/>
                  <a:pt x="1538484" y="2578771"/>
                  <a:pt x="1543111" y="2571236"/>
                </a:cubicBezTo>
                <a:cubicBezTo>
                  <a:pt x="1549677" y="2567873"/>
                  <a:pt x="1555691" y="2566985"/>
                  <a:pt x="1560985" y="2567730"/>
                </a:cubicBezTo>
                <a:close/>
                <a:moveTo>
                  <a:pt x="85965" y="2551432"/>
                </a:moveTo>
                <a:cubicBezTo>
                  <a:pt x="92101" y="2555630"/>
                  <a:pt x="93932" y="2564995"/>
                  <a:pt x="89841" y="2571129"/>
                </a:cubicBezTo>
                <a:cubicBezTo>
                  <a:pt x="81984" y="2574466"/>
                  <a:pt x="78971" y="2570485"/>
                  <a:pt x="73373" y="2570269"/>
                </a:cubicBezTo>
                <a:cubicBezTo>
                  <a:pt x="71866" y="2560151"/>
                  <a:pt x="76064" y="2553907"/>
                  <a:pt x="85965" y="2551432"/>
                </a:cubicBezTo>
                <a:close/>
                <a:moveTo>
                  <a:pt x="123422" y="2531950"/>
                </a:moveTo>
                <a:cubicBezTo>
                  <a:pt x="128831" y="2529986"/>
                  <a:pt x="135908" y="2530389"/>
                  <a:pt x="139460" y="2532811"/>
                </a:cubicBezTo>
                <a:cubicBezTo>
                  <a:pt x="141829" y="2538947"/>
                  <a:pt x="137092" y="2540346"/>
                  <a:pt x="137846" y="2545405"/>
                </a:cubicBezTo>
                <a:cubicBezTo>
                  <a:pt x="127406" y="2550787"/>
                  <a:pt x="126544" y="2541852"/>
                  <a:pt x="117395" y="2545297"/>
                </a:cubicBezTo>
                <a:cubicBezTo>
                  <a:pt x="114274" y="2538247"/>
                  <a:pt x="118014" y="2533914"/>
                  <a:pt x="123422" y="2531950"/>
                </a:cubicBezTo>
                <a:close/>
                <a:moveTo>
                  <a:pt x="1803137" y="2431424"/>
                </a:moveTo>
                <a:cubicBezTo>
                  <a:pt x="1818122" y="2433190"/>
                  <a:pt x="1826053" y="2445521"/>
                  <a:pt x="1837920" y="2451979"/>
                </a:cubicBezTo>
                <a:cubicBezTo>
                  <a:pt x="1840611" y="2465109"/>
                  <a:pt x="1843194" y="2478241"/>
                  <a:pt x="1845777" y="2491372"/>
                </a:cubicBezTo>
                <a:cubicBezTo>
                  <a:pt x="1825650" y="2512038"/>
                  <a:pt x="1788946" y="2508270"/>
                  <a:pt x="1758486" y="2504396"/>
                </a:cubicBezTo>
                <a:cubicBezTo>
                  <a:pt x="1767205" y="2480716"/>
                  <a:pt x="1768173" y="2451763"/>
                  <a:pt x="1785395" y="2433789"/>
                </a:cubicBezTo>
                <a:cubicBezTo>
                  <a:pt x="1792364" y="2431421"/>
                  <a:pt x="1798143" y="2430835"/>
                  <a:pt x="1803137" y="2431424"/>
                </a:cubicBezTo>
                <a:close/>
                <a:moveTo>
                  <a:pt x="1694444" y="2427114"/>
                </a:moveTo>
                <a:cubicBezTo>
                  <a:pt x="1703271" y="2430881"/>
                  <a:pt x="1714571" y="2430989"/>
                  <a:pt x="1724259" y="2433572"/>
                </a:cubicBezTo>
                <a:cubicBezTo>
                  <a:pt x="1726412" y="2452085"/>
                  <a:pt x="1715862" y="2462096"/>
                  <a:pt x="1702947" y="2470383"/>
                </a:cubicBezTo>
                <a:cubicBezTo>
                  <a:pt x="1686802" y="2462848"/>
                  <a:pt x="1691968" y="2441107"/>
                  <a:pt x="1694444" y="2427114"/>
                </a:cubicBezTo>
                <a:close/>
                <a:moveTo>
                  <a:pt x="154527" y="2276859"/>
                </a:moveTo>
                <a:cubicBezTo>
                  <a:pt x="137737" y="2278044"/>
                  <a:pt x="150330" y="2299032"/>
                  <a:pt x="134831" y="2301077"/>
                </a:cubicBezTo>
                <a:cubicBezTo>
                  <a:pt x="136445" y="2308934"/>
                  <a:pt x="137952" y="2316792"/>
                  <a:pt x="139458" y="2324649"/>
                </a:cubicBezTo>
                <a:cubicBezTo>
                  <a:pt x="144626" y="2323681"/>
                  <a:pt x="149899" y="2322604"/>
                  <a:pt x="155173" y="2321528"/>
                </a:cubicBezTo>
                <a:cubicBezTo>
                  <a:pt x="153559" y="2306459"/>
                  <a:pt x="163892" y="2286438"/>
                  <a:pt x="154527" y="2276859"/>
                </a:cubicBezTo>
                <a:close/>
                <a:moveTo>
                  <a:pt x="1512326" y="2144575"/>
                </a:moveTo>
                <a:cubicBezTo>
                  <a:pt x="1530302" y="2141670"/>
                  <a:pt x="1536223" y="2165134"/>
                  <a:pt x="1516956" y="2168147"/>
                </a:cubicBezTo>
                <a:cubicBezTo>
                  <a:pt x="1507806" y="2162335"/>
                  <a:pt x="1512972" y="2154048"/>
                  <a:pt x="1512326" y="2144575"/>
                </a:cubicBezTo>
                <a:close/>
                <a:moveTo>
                  <a:pt x="1969556" y="2103675"/>
                </a:moveTo>
                <a:cubicBezTo>
                  <a:pt x="1979674" y="2102169"/>
                  <a:pt x="1979996" y="2115299"/>
                  <a:pt x="1982043" y="2125741"/>
                </a:cubicBezTo>
                <a:cubicBezTo>
                  <a:pt x="1965465" y="2130368"/>
                  <a:pt x="1968588" y="2113578"/>
                  <a:pt x="1969556" y="2103675"/>
                </a:cubicBezTo>
                <a:close/>
                <a:moveTo>
                  <a:pt x="2007659" y="1985924"/>
                </a:moveTo>
                <a:cubicBezTo>
                  <a:pt x="2028647" y="1979466"/>
                  <a:pt x="2042210" y="2005191"/>
                  <a:pt x="2030370" y="2018215"/>
                </a:cubicBezTo>
                <a:cubicBezTo>
                  <a:pt x="2015839" y="2021228"/>
                  <a:pt x="2006367" y="2016708"/>
                  <a:pt x="1996573" y="2012617"/>
                </a:cubicBezTo>
                <a:cubicBezTo>
                  <a:pt x="1995711" y="2000671"/>
                  <a:pt x="1999586" y="1991844"/>
                  <a:pt x="2007659" y="1985924"/>
                </a:cubicBezTo>
                <a:close/>
                <a:moveTo>
                  <a:pt x="1178986" y="1985711"/>
                </a:moveTo>
                <a:cubicBezTo>
                  <a:pt x="1165854" y="1988294"/>
                  <a:pt x="1152723" y="1990877"/>
                  <a:pt x="1139699" y="1993459"/>
                </a:cubicBezTo>
                <a:cubicBezTo>
                  <a:pt x="1133242" y="2004977"/>
                  <a:pt x="1127645" y="2017139"/>
                  <a:pt x="1122263" y="2029517"/>
                </a:cubicBezTo>
                <a:cubicBezTo>
                  <a:pt x="1114405" y="2031024"/>
                  <a:pt x="1106548" y="2032638"/>
                  <a:pt x="1098691" y="2034145"/>
                </a:cubicBezTo>
                <a:cubicBezTo>
                  <a:pt x="1093418" y="2045339"/>
                  <a:pt x="1102135" y="2066005"/>
                  <a:pt x="1089865" y="2072571"/>
                </a:cubicBezTo>
                <a:cubicBezTo>
                  <a:pt x="1067585" y="2076983"/>
                  <a:pt x="1045412" y="2081289"/>
                  <a:pt x="1023132" y="2085702"/>
                </a:cubicBezTo>
                <a:cubicBezTo>
                  <a:pt x="1009678" y="2083764"/>
                  <a:pt x="1016028" y="2052335"/>
                  <a:pt x="997300" y="2058147"/>
                </a:cubicBezTo>
                <a:cubicBezTo>
                  <a:pt x="979218" y="2075369"/>
                  <a:pt x="991918" y="2086778"/>
                  <a:pt x="1002574" y="2106045"/>
                </a:cubicBezTo>
                <a:cubicBezTo>
                  <a:pt x="1014629" y="2101631"/>
                  <a:pt x="1017859" y="2110350"/>
                  <a:pt x="1030881" y="2104538"/>
                </a:cubicBezTo>
                <a:cubicBezTo>
                  <a:pt x="1037339" y="2113687"/>
                  <a:pt x="1044335" y="2121760"/>
                  <a:pt x="1052086" y="2128970"/>
                </a:cubicBezTo>
                <a:cubicBezTo>
                  <a:pt x="1066079" y="2133492"/>
                  <a:pt x="1092663" y="2119391"/>
                  <a:pt x="1098367" y="2136183"/>
                </a:cubicBezTo>
                <a:cubicBezTo>
                  <a:pt x="1096861" y="2152220"/>
                  <a:pt x="1086852" y="2162552"/>
                  <a:pt x="1067693" y="2166751"/>
                </a:cubicBezTo>
                <a:cubicBezTo>
                  <a:pt x="1063926" y="2174499"/>
                  <a:pt x="1062634" y="2183756"/>
                  <a:pt x="1051117" y="2186339"/>
                </a:cubicBezTo>
                <a:cubicBezTo>
                  <a:pt x="1017751" y="2188922"/>
                  <a:pt x="1007633" y="2207220"/>
                  <a:pt x="988259" y="2219168"/>
                </a:cubicBezTo>
                <a:cubicBezTo>
                  <a:pt x="976957" y="2221859"/>
                  <a:pt x="962104" y="2222075"/>
                  <a:pt x="957583" y="2229286"/>
                </a:cubicBezTo>
                <a:cubicBezTo>
                  <a:pt x="955968" y="2253180"/>
                  <a:pt x="963611" y="2304090"/>
                  <a:pt x="979326" y="2318945"/>
                </a:cubicBezTo>
                <a:cubicBezTo>
                  <a:pt x="1001928" y="2317115"/>
                  <a:pt x="1008386" y="2304306"/>
                  <a:pt x="1019473" y="2294727"/>
                </a:cubicBezTo>
                <a:cubicBezTo>
                  <a:pt x="1026037" y="2277183"/>
                  <a:pt x="1005480" y="2258455"/>
                  <a:pt x="1018719" y="2249950"/>
                </a:cubicBezTo>
                <a:cubicBezTo>
                  <a:pt x="1034864" y="2244569"/>
                  <a:pt x="1022916" y="2281057"/>
                  <a:pt x="1039922" y="2274384"/>
                </a:cubicBezTo>
                <a:cubicBezTo>
                  <a:pt x="1045198" y="2282025"/>
                  <a:pt x="1054239" y="2263837"/>
                  <a:pt x="1047888" y="2252427"/>
                </a:cubicBezTo>
                <a:cubicBezTo>
                  <a:pt x="1061449" y="2237680"/>
                  <a:pt x="1066509" y="2217230"/>
                  <a:pt x="1083299" y="2204637"/>
                </a:cubicBezTo>
                <a:cubicBezTo>
                  <a:pt x="1105580" y="2193444"/>
                  <a:pt x="1114405" y="2173209"/>
                  <a:pt x="1140775" y="2164812"/>
                </a:cubicBezTo>
                <a:cubicBezTo>
                  <a:pt x="1137977" y="2141887"/>
                  <a:pt x="1121509" y="2139196"/>
                  <a:pt x="1109455" y="2130155"/>
                </a:cubicBezTo>
                <a:cubicBezTo>
                  <a:pt x="1152723" y="2092374"/>
                  <a:pt x="1192655" y="2139734"/>
                  <a:pt x="1233556" y="2138443"/>
                </a:cubicBezTo>
                <a:cubicBezTo>
                  <a:pt x="1229789" y="2131985"/>
                  <a:pt x="1241951" y="2119821"/>
                  <a:pt x="1229681" y="2118853"/>
                </a:cubicBezTo>
                <a:cubicBezTo>
                  <a:pt x="1226668" y="2111534"/>
                  <a:pt x="1213859" y="2118745"/>
                  <a:pt x="1214828" y="2105399"/>
                </a:cubicBezTo>
                <a:cubicBezTo>
                  <a:pt x="1211275" y="2088177"/>
                  <a:pt x="1204925" y="2069126"/>
                  <a:pt x="1218917" y="2063745"/>
                </a:cubicBezTo>
                <a:cubicBezTo>
                  <a:pt x="1226452" y="2071063"/>
                  <a:pt x="1240336" y="2069019"/>
                  <a:pt x="1243135" y="2083441"/>
                </a:cubicBezTo>
                <a:cubicBezTo>
                  <a:pt x="1249593" y="2097972"/>
                  <a:pt x="1236355" y="2099264"/>
                  <a:pt x="1236031" y="2109274"/>
                </a:cubicBezTo>
                <a:cubicBezTo>
                  <a:pt x="1252176" y="2107229"/>
                  <a:pt x="1264662" y="2110672"/>
                  <a:pt x="1280808" y="2108628"/>
                </a:cubicBezTo>
                <a:cubicBezTo>
                  <a:pt x="1285651" y="2123374"/>
                  <a:pt x="1303733" y="2118423"/>
                  <a:pt x="1312882" y="2126710"/>
                </a:cubicBezTo>
                <a:cubicBezTo>
                  <a:pt x="1311914" y="2135536"/>
                  <a:pt x="1305886" y="2146300"/>
                  <a:pt x="1313635" y="2151036"/>
                </a:cubicBezTo>
                <a:cubicBezTo>
                  <a:pt x="1333439" y="2148669"/>
                  <a:pt x="1340005" y="2134460"/>
                  <a:pt x="1340436" y="2121328"/>
                </a:cubicBezTo>
                <a:cubicBezTo>
                  <a:pt x="1340974" y="2101523"/>
                  <a:pt x="1319664" y="2087639"/>
                  <a:pt x="1314711" y="2073324"/>
                </a:cubicBezTo>
                <a:cubicBezTo>
                  <a:pt x="1325691" y="2058471"/>
                  <a:pt x="1333117" y="2037052"/>
                  <a:pt x="1319448" y="2015095"/>
                </a:cubicBezTo>
                <a:cubicBezTo>
                  <a:pt x="1296415" y="2022305"/>
                  <a:pt x="1288342" y="2039743"/>
                  <a:pt x="1254975" y="2040065"/>
                </a:cubicBezTo>
                <a:cubicBezTo>
                  <a:pt x="1243243" y="2028871"/>
                  <a:pt x="1234416" y="2013048"/>
                  <a:pt x="1226022" y="1996797"/>
                </a:cubicBezTo>
                <a:cubicBezTo>
                  <a:pt x="1207293" y="1997657"/>
                  <a:pt x="1194915" y="1988940"/>
                  <a:pt x="1178986" y="1985711"/>
                </a:cubicBezTo>
                <a:close/>
                <a:moveTo>
                  <a:pt x="1947907" y="1871160"/>
                </a:moveTo>
                <a:cubicBezTo>
                  <a:pt x="1953383" y="1870757"/>
                  <a:pt x="1959008" y="1873716"/>
                  <a:pt x="1958576" y="1881304"/>
                </a:cubicBezTo>
                <a:cubicBezTo>
                  <a:pt x="1949751" y="1884318"/>
                  <a:pt x="1943401" y="1883672"/>
                  <a:pt x="1938126" y="1881196"/>
                </a:cubicBezTo>
                <a:cubicBezTo>
                  <a:pt x="1937103" y="1875331"/>
                  <a:pt x="1942431" y="1871564"/>
                  <a:pt x="1947907" y="1871160"/>
                </a:cubicBezTo>
                <a:close/>
                <a:moveTo>
                  <a:pt x="1028620" y="1843741"/>
                </a:moveTo>
                <a:cubicBezTo>
                  <a:pt x="1027652" y="1863652"/>
                  <a:pt x="1014629" y="1875386"/>
                  <a:pt x="1000207" y="1886041"/>
                </a:cubicBezTo>
                <a:cubicBezTo>
                  <a:pt x="997408" y="1909183"/>
                  <a:pt x="987935" y="1927803"/>
                  <a:pt x="970177" y="1940934"/>
                </a:cubicBezTo>
                <a:cubicBezTo>
                  <a:pt x="973728" y="1956003"/>
                  <a:pt x="973944" y="1976023"/>
                  <a:pt x="985784" y="1978606"/>
                </a:cubicBezTo>
                <a:cubicBezTo>
                  <a:pt x="991488" y="1959340"/>
                  <a:pt x="1030451" y="1957187"/>
                  <a:pt x="1051010" y="1957617"/>
                </a:cubicBezTo>
                <a:cubicBezTo>
                  <a:pt x="1082009" y="1934906"/>
                  <a:pt x="1070168" y="1850306"/>
                  <a:pt x="1028620" y="1843741"/>
                </a:cubicBezTo>
                <a:close/>
                <a:moveTo>
                  <a:pt x="1096969" y="1838360"/>
                </a:moveTo>
                <a:cubicBezTo>
                  <a:pt x="1092017" y="1872587"/>
                  <a:pt x="1112468" y="1923820"/>
                  <a:pt x="1103641" y="1955465"/>
                </a:cubicBezTo>
                <a:cubicBezTo>
                  <a:pt x="1119680" y="1974193"/>
                  <a:pt x="1152077" y="1963753"/>
                  <a:pt x="1157889" y="1940719"/>
                </a:cubicBezTo>
                <a:cubicBezTo>
                  <a:pt x="1141422" y="1936520"/>
                  <a:pt x="1140024" y="1909719"/>
                  <a:pt x="1135286" y="1887978"/>
                </a:cubicBezTo>
                <a:cubicBezTo>
                  <a:pt x="1120325" y="1874632"/>
                  <a:pt x="1115913" y="1845678"/>
                  <a:pt x="1096969" y="1838360"/>
                </a:cubicBezTo>
                <a:close/>
                <a:moveTo>
                  <a:pt x="1660215" y="1837929"/>
                </a:moveTo>
                <a:cubicBezTo>
                  <a:pt x="1639873" y="1841373"/>
                  <a:pt x="1632446" y="1853535"/>
                  <a:pt x="1634169" y="1871619"/>
                </a:cubicBezTo>
                <a:cubicBezTo>
                  <a:pt x="1640305" y="1876030"/>
                  <a:pt x="1652036" y="1872157"/>
                  <a:pt x="1662477" y="1870110"/>
                </a:cubicBezTo>
                <a:cubicBezTo>
                  <a:pt x="1667428" y="1863114"/>
                  <a:pt x="1662046" y="1849337"/>
                  <a:pt x="1660215" y="1837929"/>
                </a:cubicBezTo>
                <a:close/>
                <a:moveTo>
                  <a:pt x="1991729" y="1821782"/>
                </a:moveTo>
                <a:cubicBezTo>
                  <a:pt x="1999156" y="1826411"/>
                  <a:pt x="2001847" y="1842987"/>
                  <a:pt x="1987746" y="1842987"/>
                </a:cubicBezTo>
                <a:cubicBezTo>
                  <a:pt x="1980319" y="1838357"/>
                  <a:pt x="1977520" y="1821674"/>
                  <a:pt x="1991729" y="1821782"/>
                </a:cubicBezTo>
                <a:close/>
                <a:moveTo>
                  <a:pt x="798944" y="1772783"/>
                </a:moveTo>
                <a:cubicBezTo>
                  <a:pt x="794625" y="1774425"/>
                  <a:pt x="792042" y="1779053"/>
                  <a:pt x="793118" y="1787987"/>
                </a:cubicBezTo>
                <a:cubicBezTo>
                  <a:pt x="805066" y="1798320"/>
                  <a:pt x="811094" y="1787557"/>
                  <a:pt x="815184" y="1775501"/>
                </a:cubicBezTo>
                <a:cubicBezTo>
                  <a:pt x="809318" y="1772487"/>
                  <a:pt x="803263" y="1771142"/>
                  <a:pt x="798944" y="1772783"/>
                </a:cubicBezTo>
                <a:close/>
                <a:moveTo>
                  <a:pt x="836387" y="1759033"/>
                </a:moveTo>
                <a:cubicBezTo>
                  <a:pt x="823578" y="1760432"/>
                  <a:pt x="825517" y="1779052"/>
                  <a:pt x="833158" y="1784112"/>
                </a:cubicBezTo>
                <a:cubicBezTo>
                  <a:pt x="848657" y="1784542"/>
                  <a:pt x="843599" y="1763877"/>
                  <a:pt x="836387" y="1759033"/>
                </a:cubicBezTo>
                <a:close/>
                <a:moveTo>
                  <a:pt x="171776" y="1735306"/>
                </a:moveTo>
                <a:cubicBezTo>
                  <a:pt x="179399" y="1737430"/>
                  <a:pt x="182164" y="1747864"/>
                  <a:pt x="178208" y="1753757"/>
                </a:cubicBezTo>
                <a:cubicBezTo>
                  <a:pt x="166261" y="1757955"/>
                  <a:pt x="164000" y="1747838"/>
                  <a:pt x="162601" y="1736428"/>
                </a:cubicBezTo>
                <a:cubicBezTo>
                  <a:pt x="166153" y="1734813"/>
                  <a:pt x="169235" y="1734598"/>
                  <a:pt x="171776" y="1735306"/>
                </a:cubicBezTo>
                <a:close/>
                <a:moveTo>
                  <a:pt x="151084" y="1656996"/>
                </a:moveTo>
                <a:cubicBezTo>
                  <a:pt x="151514" y="1689394"/>
                  <a:pt x="169704" y="1726959"/>
                  <a:pt x="135046" y="1741812"/>
                </a:cubicBezTo>
                <a:cubicBezTo>
                  <a:pt x="109106" y="1727173"/>
                  <a:pt x="91346" y="1760862"/>
                  <a:pt x="113734" y="1778622"/>
                </a:cubicBezTo>
                <a:cubicBezTo>
                  <a:pt x="133646" y="1778408"/>
                  <a:pt x="129665" y="1762046"/>
                  <a:pt x="151514" y="1763015"/>
                </a:cubicBezTo>
                <a:cubicBezTo>
                  <a:pt x="163246" y="1760754"/>
                  <a:pt x="166905" y="1770549"/>
                  <a:pt x="177346" y="1770119"/>
                </a:cubicBezTo>
                <a:cubicBezTo>
                  <a:pt x="180252" y="1764091"/>
                  <a:pt x="181544" y="1756989"/>
                  <a:pt x="186064" y="1752037"/>
                </a:cubicBezTo>
                <a:cubicBezTo>
                  <a:pt x="197581" y="1741596"/>
                  <a:pt x="205976" y="1729003"/>
                  <a:pt x="211358" y="1714473"/>
                </a:cubicBezTo>
                <a:cubicBezTo>
                  <a:pt x="186495" y="1705216"/>
                  <a:pt x="208667" y="1679599"/>
                  <a:pt x="213080" y="1660979"/>
                </a:cubicBezTo>
                <a:cubicBezTo>
                  <a:pt x="201887" y="1659148"/>
                  <a:pt x="188002" y="1661193"/>
                  <a:pt x="173041" y="1664960"/>
                </a:cubicBezTo>
                <a:cubicBezTo>
                  <a:pt x="163568" y="1665607"/>
                  <a:pt x="163032" y="1652798"/>
                  <a:pt x="151084" y="1656996"/>
                </a:cubicBezTo>
                <a:close/>
                <a:moveTo>
                  <a:pt x="1598973" y="1547855"/>
                </a:moveTo>
                <a:cubicBezTo>
                  <a:pt x="1606507" y="1560555"/>
                  <a:pt x="1613180" y="1574332"/>
                  <a:pt x="1616193" y="1593492"/>
                </a:cubicBezTo>
                <a:cubicBezTo>
                  <a:pt x="1603709" y="1595106"/>
                  <a:pt x="1587886" y="1601779"/>
                  <a:pt x="1580029" y="1596505"/>
                </a:cubicBezTo>
                <a:cubicBezTo>
                  <a:pt x="1575723" y="1584557"/>
                  <a:pt x="1581751" y="1579499"/>
                  <a:pt x="1587886" y="1574548"/>
                </a:cubicBezTo>
                <a:cubicBezTo>
                  <a:pt x="1589932" y="1564538"/>
                  <a:pt x="1584226" y="1549361"/>
                  <a:pt x="1598973" y="1547855"/>
                </a:cubicBezTo>
                <a:close/>
                <a:moveTo>
                  <a:pt x="1216496" y="1528018"/>
                </a:moveTo>
                <a:cubicBezTo>
                  <a:pt x="1196496" y="1533648"/>
                  <a:pt x="1185336" y="1554475"/>
                  <a:pt x="1164671" y="1559803"/>
                </a:cubicBezTo>
                <a:cubicBezTo>
                  <a:pt x="1160258" y="1579392"/>
                  <a:pt x="1162194" y="1599413"/>
                  <a:pt x="1178663" y="1610068"/>
                </a:cubicBezTo>
                <a:cubicBezTo>
                  <a:pt x="1200835" y="1610176"/>
                  <a:pt x="1201589" y="1595860"/>
                  <a:pt x="1215688" y="1590586"/>
                </a:cubicBezTo>
                <a:cubicBezTo>
                  <a:pt x="1224408" y="1607377"/>
                  <a:pt x="1235171" y="1601349"/>
                  <a:pt x="1253361" y="1595429"/>
                </a:cubicBezTo>
                <a:cubicBezTo>
                  <a:pt x="1255297" y="1578640"/>
                  <a:pt x="1250347" y="1542582"/>
                  <a:pt x="1240122" y="1528589"/>
                </a:cubicBezTo>
                <a:cubicBezTo>
                  <a:pt x="1230812" y="1525952"/>
                  <a:pt x="1223164" y="1526141"/>
                  <a:pt x="1216496" y="1528018"/>
                </a:cubicBezTo>
                <a:close/>
                <a:moveTo>
                  <a:pt x="244094" y="1523470"/>
                </a:moveTo>
                <a:cubicBezTo>
                  <a:pt x="238664" y="1522946"/>
                  <a:pt x="233235" y="1523935"/>
                  <a:pt x="227611" y="1527729"/>
                </a:cubicBezTo>
                <a:cubicBezTo>
                  <a:pt x="227933" y="1550869"/>
                  <a:pt x="247954" y="1544842"/>
                  <a:pt x="251075" y="1563893"/>
                </a:cubicBezTo>
                <a:cubicBezTo>
                  <a:pt x="254734" y="1582191"/>
                  <a:pt x="258287" y="1600595"/>
                  <a:pt x="261947" y="1618893"/>
                </a:cubicBezTo>
                <a:cubicBezTo>
                  <a:pt x="248814" y="1636223"/>
                  <a:pt x="242572" y="1658180"/>
                  <a:pt x="237406" y="1680891"/>
                </a:cubicBezTo>
                <a:cubicBezTo>
                  <a:pt x="274539" y="1687026"/>
                  <a:pt x="295852" y="1654629"/>
                  <a:pt x="328572" y="1646664"/>
                </a:cubicBezTo>
                <a:cubicBezTo>
                  <a:pt x="319746" y="1619325"/>
                  <a:pt x="294882" y="1615558"/>
                  <a:pt x="291114" y="1580576"/>
                </a:cubicBezTo>
                <a:cubicBezTo>
                  <a:pt x="294343" y="1567982"/>
                  <a:pt x="321682" y="1571535"/>
                  <a:pt x="318669" y="1554744"/>
                </a:cubicBezTo>
                <a:cubicBezTo>
                  <a:pt x="318131" y="1552053"/>
                  <a:pt x="317593" y="1549470"/>
                  <a:pt x="317163" y="1546779"/>
                </a:cubicBezTo>
                <a:cubicBezTo>
                  <a:pt x="309520" y="1544626"/>
                  <a:pt x="303278" y="1540429"/>
                  <a:pt x="298327" y="1534185"/>
                </a:cubicBezTo>
                <a:cubicBezTo>
                  <a:pt x="276692" y="1540240"/>
                  <a:pt x="260386" y="1525044"/>
                  <a:pt x="244094" y="1523470"/>
                </a:cubicBezTo>
                <a:close/>
                <a:moveTo>
                  <a:pt x="560630" y="1519332"/>
                </a:moveTo>
                <a:cubicBezTo>
                  <a:pt x="564612" y="1537200"/>
                  <a:pt x="588830" y="1524822"/>
                  <a:pt x="587323" y="1550868"/>
                </a:cubicBezTo>
                <a:cubicBezTo>
                  <a:pt x="571286" y="1571749"/>
                  <a:pt x="546960" y="1581759"/>
                  <a:pt x="511765" y="1582083"/>
                </a:cubicBezTo>
                <a:cubicBezTo>
                  <a:pt x="504230" y="1572934"/>
                  <a:pt x="494973" y="1566583"/>
                  <a:pt x="486686" y="1558403"/>
                </a:cubicBezTo>
                <a:cubicBezTo>
                  <a:pt x="487117" y="1545056"/>
                  <a:pt x="498418" y="1538920"/>
                  <a:pt x="500893" y="1526974"/>
                </a:cubicBezTo>
                <a:cubicBezTo>
                  <a:pt x="512303" y="1530203"/>
                  <a:pt x="529955" y="1524283"/>
                  <a:pt x="535445" y="1536446"/>
                </a:cubicBezTo>
                <a:cubicBezTo>
                  <a:pt x="553526" y="1537200"/>
                  <a:pt x="545777" y="1520624"/>
                  <a:pt x="560630" y="1519332"/>
                </a:cubicBezTo>
                <a:close/>
                <a:moveTo>
                  <a:pt x="1147664" y="1452922"/>
                </a:moveTo>
                <a:cubicBezTo>
                  <a:pt x="1143144" y="1463578"/>
                  <a:pt x="1140883" y="1475634"/>
                  <a:pt x="1128828" y="1481123"/>
                </a:cubicBezTo>
                <a:cubicBezTo>
                  <a:pt x="1134317" y="1499097"/>
                  <a:pt x="1138515" y="1505770"/>
                  <a:pt x="1132595" y="1521163"/>
                </a:cubicBezTo>
                <a:cubicBezTo>
                  <a:pt x="1142928" y="1531388"/>
                  <a:pt x="1173926" y="1524068"/>
                  <a:pt x="1175003" y="1508677"/>
                </a:cubicBezTo>
                <a:cubicBezTo>
                  <a:pt x="1162518" y="1505448"/>
                  <a:pt x="1158319" y="1489626"/>
                  <a:pt x="1149170" y="1481230"/>
                </a:cubicBezTo>
                <a:cubicBezTo>
                  <a:pt x="1160150" y="1478647"/>
                  <a:pt x="1162733" y="1452922"/>
                  <a:pt x="1147664" y="1452922"/>
                </a:cubicBezTo>
                <a:close/>
                <a:moveTo>
                  <a:pt x="1592931" y="1333596"/>
                </a:moveTo>
                <a:cubicBezTo>
                  <a:pt x="1610893" y="1332238"/>
                  <a:pt x="1626419" y="1334471"/>
                  <a:pt x="1636644" y="1344534"/>
                </a:cubicBezTo>
                <a:cubicBezTo>
                  <a:pt x="1636860" y="1373058"/>
                  <a:pt x="1655803" y="1373596"/>
                  <a:pt x="1662369" y="1392540"/>
                </a:cubicBezTo>
                <a:cubicBezTo>
                  <a:pt x="1663445" y="1412559"/>
                  <a:pt x="1646117" y="1420309"/>
                  <a:pt x="1656665" y="1446680"/>
                </a:cubicBezTo>
                <a:cubicBezTo>
                  <a:pt x="1648054" y="1460241"/>
                  <a:pt x="1640519" y="1474449"/>
                  <a:pt x="1641596" y="1494576"/>
                </a:cubicBezTo>
                <a:cubicBezTo>
                  <a:pt x="1620607" y="1502111"/>
                  <a:pt x="1609951" y="1516641"/>
                  <a:pt x="1595098" y="1528159"/>
                </a:cubicBezTo>
                <a:cubicBezTo>
                  <a:pt x="1552044" y="1539891"/>
                  <a:pt x="1533425" y="1514919"/>
                  <a:pt x="1508021" y="1500388"/>
                </a:cubicBezTo>
                <a:cubicBezTo>
                  <a:pt x="1504686" y="1483382"/>
                  <a:pt x="1501349" y="1466269"/>
                  <a:pt x="1498012" y="1449263"/>
                </a:cubicBezTo>
                <a:cubicBezTo>
                  <a:pt x="1498228" y="1433548"/>
                  <a:pt x="1511790" y="1426767"/>
                  <a:pt x="1505977" y="1406855"/>
                </a:cubicBezTo>
                <a:cubicBezTo>
                  <a:pt x="1520723" y="1399644"/>
                  <a:pt x="1517494" y="1380486"/>
                  <a:pt x="1532025" y="1373166"/>
                </a:cubicBezTo>
                <a:cubicBezTo>
                  <a:pt x="1529335" y="1361218"/>
                  <a:pt x="1533208" y="1353577"/>
                  <a:pt x="1534608" y="1344212"/>
                </a:cubicBezTo>
                <a:cubicBezTo>
                  <a:pt x="1554574" y="1339907"/>
                  <a:pt x="1574970" y="1334955"/>
                  <a:pt x="1592931" y="1333596"/>
                </a:cubicBezTo>
                <a:close/>
                <a:moveTo>
                  <a:pt x="1398612" y="1300230"/>
                </a:moveTo>
                <a:cubicBezTo>
                  <a:pt x="1403187" y="1301024"/>
                  <a:pt x="1407438" y="1302343"/>
                  <a:pt x="1412120" y="1302988"/>
                </a:cubicBezTo>
                <a:cubicBezTo>
                  <a:pt x="1413842" y="1322040"/>
                  <a:pt x="1403725" y="1340661"/>
                  <a:pt x="1381445" y="1333556"/>
                </a:cubicBezTo>
                <a:cubicBezTo>
                  <a:pt x="1376602" y="1318918"/>
                  <a:pt x="1377570" y="1308262"/>
                  <a:pt x="1383166" y="1300619"/>
                </a:cubicBezTo>
                <a:cubicBezTo>
                  <a:pt x="1389141" y="1299167"/>
                  <a:pt x="1394038" y="1299436"/>
                  <a:pt x="1398612" y="1300230"/>
                </a:cubicBezTo>
                <a:close/>
                <a:moveTo>
                  <a:pt x="470433" y="1267793"/>
                </a:moveTo>
                <a:cubicBezTo>
                  <a:pt x="435452" y="1262627"/>
                  <a:pt x="426517" y="1294916"/>
                  <a:pt x="400363" y="1306002"/>
                </a:cubicBezTo>
                <a:cubicBezTo>
                  <a:pt x="403808" y="1338078"/>
                  <a:pt x="426087" y="1342167"/>
                  <a:pt x="439433" y="1359497"/>
                </a:cubicBezTo>
                <a:cubicBezTo>
                  <a:pt x="452996" y="1363156"/>
                  <a:pt x="477536" y="1350240"/>
                  <a:pt x="484964" y="1362726"/>
                </a:cubicBezTo>
                <a:cubicBezTo>
                  <a:pt x="479151" y="1399752"/>
                  <a:pt x="415755" y="1398136"/>
                  <a:pt x="371733" y="1409546"/>
                </a:cubicBezTo>
                <a:cubicBezTo>
                  <a:pt x="367966" y="1422892"/>
                  <a:pt x="358925" y="1432795"/>
                  <a:pt x="349560" y="1442483"/>
                </a:cubicBezTo>
                <a:cubicBezTo>
                  <a:pt x="361507" y="1468637"/>
                  <a:pt x="367750" y="1503511"/>
                  <a:pt x="379159" y="1530528"/>
                </a:cubicBezTo>
                <a:cubicBezTo>
                  <a:pt x="392936" y="1532032"/>
                  <a:pt x="409943" y="1528589"/>
                  <a:pt x="420813" y="1534509"/>
                </a:cubicBezTo>
                <a:cubicBezTo>
                  <a:pt x="426625" y="1548824"/>
                  <a:pt x="438357" y="1572073"/>
                  <a:pt x="421459" y="1579284"/>
                </a:cubicBezTo>
                <a:cubicBezTo>
                  <a:pt x="414033" y="1575087"/>
                  <a:pt x="412849" y="1561526"/>
                  <a:pt x="398748" y="1567446"/>
                </a:cubicBezTo>
                <a:cubicBezTo>
                  <a:pt x="392830" y="1600919"/>
                  <a:pt x="423720" y="1620832"/>
                  <a:pt x="434590" y="1646126"/>
                </a:cubicBezTo>
                <a:cubicBezTo>
                  <a:pt x="466020" y="1639774"/>
                  <a:pt x="504983" y="1647525"/>
                  <a:pt x="525003" y="1628366"/>
                </a:cubicBezTo>
                <a:cubicBezTo>
                  <a:pt x="536520" y="1631487"/>
                  <a:pt x="535335" y="1653552"/>
                  <a:pt x="543732" y="1661409"/>
                </a:cubicBezTo>
                <a:cubicBezTo>
                  <a:pt x="567734" y="1657858"/>
                  <a:pt x="596041" y="1647847"/>
                  <a:pt x="615199" y="1651400"/>
                </a:cubicBezTo>
                <a:cubicBezTo>
                  <a:pt x="616922" y="1660655"/>
                  <a:pt x="624242" y="1661625"/>
                  <a:pt x="623810" y="1674217"/>
                </a:cubicBezTo>
                <a:cubicBezTo>
                  <a:pt x="628762" y="1682074"/>
                  <a:pt x="640386" y="1680029"/>
                  <a:pt x="643401" y="1690793"/>
                </a:cubicBezTo>
                <a:cubicBezTo>
                  <a:pt x="624134" y="1708875"/>
                  <a:pt x="641892" y="1734599"/>
                  <a:pt x="640816" y="1760648"/>
                </a:cubicBezTo>
                <a:cubicBezTo>
                  <a:pt x="654809" y="1769797"/>
                  <a:pt x="680857" y="1761832"/>
                  <a:pt x="691943" y="1750637"/>
                </a:cubicBezTo>
                <a:cubicBezTo>
                  <a:pt x="699261" y="1770119"/>
                  <a:pt x="728539" y="1757203"/>
                  <a:pt x="746943" y="1760218"/>
                </a:cubicBezTo>
                <a:cubicBezTo>
                  <a:pt x="744146" y="1727065"/>
                  <a:pt x="719928" y="1725882"/>
                  <a:pt x="707764" y="1706724"/>
                </a:cubicBezTo>
                <a:cubicBezTo>
                  <a:pt x="712716" y="1699834"/>
                  <a:pt x="707334" y="1685949"/>
                  <a:pt x="705505" y="1674541"/>
                </a:cubicBezTo>
                <a:cubicBezTo>
                  <a:pt x="712608" y="1662163"/>
                  <a:pt x="716807" y="1647955"/>
                  <a:pt x="717451" y="1631379"/>
                </a:cubicBezTo>
                <a:cubicBezTo>
                  <a:pt x="710133" y="1628688"/>
                  <a:pt x="711101" y="1613727"/>
                  <a:pt x="701846" y="1614050"/>
                </a:cubicBezTo>
                <a:cubicBezTo>
                  <a:pt x="685485" y="1614481"/>
                  <a:pt x="695388" y="1632564"/>
                  <a:pt x="681287" y="1634392"/>
                </a:cubicBezTo>
                <a:cubicBezTo>
                  <a:pt x="670740" y="1636439"/>
                  <a:pt x="660298" y="1638483"/>
                  <a:pt x="649859" y="1640636"/>
                </a:cubicBezTo>
                <a:cubicBezTo>
                  <a:pt x="639095" y="1636977"/>
                  <a:pt x="625211" y="1620077"/>
                  <a:pt x="612186" y="1635793"/>
                </a:cubicBezTo>
                <a:cubicBezTo>
                  <a:pt x="608097" y="1626644"/>
                  <a:pt x="595289" y="1630411"/>
                  <a:pt x="595719" y="1614481"/>
                </a:cubicBezTo>
                <a:cubicBezTo>
                  <a:pt x="592382" y="1600811"/>
                  <a:pt x="607127" y="1599413"/>
                  <a:pt x="611540" y="1591018"/>
                </a:cubicBezTo>
                <a:cubicBezTo>
                  <a:pt x="609818" y="1576593"/>
                  <a:pt x="593888" y="1583375"/>
                  <a:pt x="591197" y="1570459"/>
                </a:cubicBezTo>
                <a:cubicBezTo>
                  <a:pt x="605190" y="1556466"/>
                  <a:pt x="610034" y="1526114"/>
                  <a:pt x="591413" y="1509215"/>
                </a:cubicBezTo>
                <a:cubicBezTo>
                  <a:pt x="579250" y="1510291"/>
                  <a:pt x="561706" y="1519656"/>
                  <a:pt x="558477" y="1507600"/>
                </a:cubicBezTo>
                <a:cubicBezTo>
                  <a:pt x="561598" y="1496084"/>
                  <a:pt x="583663" y="1497267"/>
                  <a:pt x="591521" y="1488872"/>
                </a:cubicBezTo>
                <a:cubicBezTo>
                  <a:pt x="591844" y="1469714"/>
                  <a:pt x="573223" y="1478863"/>
                  <a:pt x="573546" y="1459812"/>
                </a:cubicBezTo>
                <a:cubicBezTo>
                  <a:pt x="575052" y="1440868"/>
                  <a:pt x="602929" y="1439361"/>
                  <a:pt x="613693" y="1435594"/>
                </a:cubicBezTo>
                <a:cubicBezTo>
                  <a:pt x="625103" y="1409440"/>
                  <a:pt x="596041" y="1406102"/>
                  <a:pt x="591844" y="1386836"/>
                </a:cubicBezTo>
                <a:cubicBezTo>
                  <a:pt x="590121" y="1362940"/>
                  <a:pt x="605728" y="1350670"/>
                  <a:pt x="595181" y="1320856"/>
                </a:cubicBezTo>
                <a:cubicBezTo>
                  <a:pt x="575376" y="1311383"/>
                  <a:pt x="564182" y="1288996"/>
                  <a:pt x="530061" y="1300944"/>
                </a:cubicBezTo>
                <a:cubicBezTo>
                  <a:pt x="519944" y="1293947"/>
                  <a:pt x="506059" y="1292763"/>
                  <a:pt x="488408" y="1296854"/>
                </a:cubicBezTo>
                <a:cubicBezTo>
                  <a:pt x="481627" y="1288351"/>
                  <a:pt x="478720" y="1274035"/>
                  <a:pt x="470433" y="1267793"/>
                </a:cubicBezTo>
                <a:close/>
                <a:moveTo>
                  <a:pt x="1334518" y="1261118"/>
                </a:moveTo>
                <a:cubicBezTo>
                  <a:pt x="1335272" y="1265101"/>
                  <a:pt x="1336025" y="1268975"/>
                  <a:pt x="1336885" y="1272958"/>
                </a:cubicBezTo>
                <a:cubicBezTo>
                  <a:pt x="1318373" y="1286626"/>
                  <a:pt x="1329997" y="1320639"/>
                  <a:pt x="1312345" y="1334954"/>
                </a:cubicBezTo>
                <a:cubicBezTo>
                  <a:pt x="1271445" y="1344319"/>
                  <a:pt x="1245288" y="1319133"/>
                  <a:pt x="1248087" y="1278231"/>
                </a:cubicBezTo>
                <a:cubicBezTo>
                  <a:pt x="1267246" y="1259181"/>
                  <a:pt x="1307501" y="1261980"/>
                  <a:pt x="1334518" y="1261118"/>
                </a:cubicBezTo>
                <a:close/>
                <a:moveTo>
                  <a:pt x="1247360" y="1133452"/>
                </a:moveTo>
                <a:cubicBezTo>
                  <a:pt x="1249728" y="1133815"/>
                  <a:pt x="1251961" y="1135510"/>
                  <a:pt x="1257128" y="1137447"/>
                </a:cubicBezTo>
                <a:cubicBezTo>
                  <a:pt x="1254115" y="1143367"/>
                  <a:pt x="1256052" y="1152731"/>
                  <a:pt x="1253146" y="1158651"/>
                </a:cubicBezTo>
                <a:cubicBezTo>
                  <a:pt x="1246902" y="1152839"/>
                  <a:pt x="1237861" y="1151010"/>
                  <a:pt x="1236785" y="1137447"/>
                </a:cubicBezTo>
                <a:cubicBezTo>
                  <a:pt x="1242490" y="1134057"/>
                  <a:pt x="1244992" y="1133088"/>
                  <a:pt x="1247360" y="1133452"/>
                </a:cubicBezTo>
                <a:close/>
                <a:moveTo>
                  <a:pt x="783647" y="1116459"/>
                </a:moveTo>
                <a:cubicBezTo>
                  <a:pt x="765779" y="1124639"/>
                  <a:pt x="749634" y="1113662"/>
                  <a:pt x="740379" y="1124963"/>
                </a:cubicBezTo>
                <a:cubicBezTo>
                  <a:pt x="746405" y="1146059"/>
                  <a:pt x="765133" y="1148857"/>
                  <a:pt x="776327" y="1162634"/>
                </a:cubicBezTo>
                <a:cubicBezTo>
                  <a:pt x="779664" y="1179532"/>
                  <a:pt x="790643" y="1181686"/>
                  <a:pt x="797532" y="1187068"/>
                </a:cubicBezTo>
                <a:cubicBezTo>
                  <a:pt x="812062" y="1198584"/>
                  <a:pt x="821642" y="1216452"/>
                  <a:pt x="839832" y="1215483"/>
                </a:cubicBezTo>
                <a:cubicBezTo>
                  <a:pt x="858882" y="1224092"/>
                  <a:pt x="867387" y="1201275"/>
                  <a:pt x="890096" y="1201491"/>
                </a:cubicBezTo>
                <a:cubicBezTo>
                  <a:pt x="887298" y="1184807"/>
                  <a:pt x="910331" y="1185560"/>
                  <a:pt x="903551" y="1166185"/>
                </a:cubicBezTo>
                <a:cubicBezTo>
                  <a:pt x="891389" y="1165755"/>
                  <a:pt x="885145" y="1156500"/>
                  <a:pt x="876104" y="1151226"/>
                </a:cubicBezTo>
                <a:cubicBezTo>
                  <a:pt x="862973" y="1153809"/>
                  <a:pt x="849841" y="1156392"/>
                  <a:pt x="836819" y="1158975"/>
                </a:cubicBezTo>
                <a:cubicBezTo>
                  <a:pt x="824655" y="1136479"/>
                  <a:pt x="797316" y="1136587"/>
                  <a:pt x="783647" y="1116459"/>
                </a:cubicBezTo>
                <a:close/>
                <a:moveTo>
                  <a:pt x="564397" y="1102252"/>
                </a:moveTo>
                <a:cubicBezTo>
                  <a:pt x="550836" y="1095578"/>
                  <a:pt x="546207" y="1123993"/>
                  <a:pt x="532860" y="1128945"/>
                </a:cubicBezTo>
                <a:cubicBezTo>
                  <a:pt x="514562" y="1135941"/>
                  <a:pt x="504337" y="1130775"/>
                  <a:pt x="491959" y="1128731"/>
                </a:cubicBezTo>
                <a:cubicBezTo>
                  <a:pt x="495834" y="1148427"/>
                  <a:pt x="481411" y="1155746"/>
                  <a:pt x="475383" y="1168770"/>
                </a:cubicBezTo>
                <a:cubicBezTo>
                  <a:pt x="477752" y="1187282"/>
                  <a:pt x="482057" y="1202781"/>
                  <a:pt x="491745" y="1210424"/>
                </a:cubicBezTo>
                <a:cubicBezTo>
                  <a:pt x="503477" y="1208163"/>
                  <a:pt x="515316" y="1205794"/>
                  <a:pt x="527156" y="1203535"/>
                </a:cubicBezTo>
                <a:cubicBezTo>
                  <a:pt x="536089" y="1193632"/>
                  <a:pt x="543408" y="1182655"/>
                  <a:pt x="549222" y="1170599"/>
                </a:cubicBezTo>
                <a:cubicBezTo>
                  <a:pt x="546315" y="1157252"/>
                  <a:pt x="542655" y="1143476"/>
                  <a:pt x="550942" y="1137664"/>
                </a:cubicBezTo>
                <a:cubicBezTo>
                  <a:pt x="562890" y="1133250"/>
                  <a:pt x="567950" y="1143153"/>
                  <a:pt x="574514" y="1133034"/>
                </a:cubicBezTo>
                <a:cubicBezTo>
                  <a:pt x="571823" y="1121626"/>
                  <a:pt x="571609" y="1106772"/>
                  <a:pt x="564397" y="1102252"/>
                </a:cubicBezTo>
                <a:close/>
                <a:moveTo>
                  <a:pt x="679995" y="1087721"/>
                </a:moveTo>
                <a:cubicBezTo>
                  <a:pt x="682041" y="1098162"/>
                  <a:pt x="682902" y="1110433"/>
                  <a:pt x="689252" y="1114414"/>
                </a:cubicBezTo>
                <a:cubicBezTo>
                  <a:pt x="703137" y="1111185"/>
                  <a:pt x="721435" y="1111077"/>
                  <a:pt x="718421" y="1096440"/>
                </a:cubicBezTo>
                <a:cubicBezTo>
                  <a:pt x="702814" y="1097731"/>
                  <a:pt x="695926" y="1085891"/>
                  <a:pt x="679995" y="1087721"/>
                </a:cubicBezTo>
                <a:close/>
                <a:moveTo>
                  <a:pt x="1211061" y="1068992"/>
                </a:moveTo>
                <a:cubicBezTo>
                  <a:pt x="1227313" y="1061027"/>
                  <a:pt x="1235278" y="1101713"/>
                  <a:pt x="1217195" y="1100422"/>
                </a:cubicBezTo>
                <a:cubicBezTo>
                  <a:pt x="1212997" y="1091918"/>
                  <a:pt x="1204709" y="1078249"/>
                  <a:pt x="1211061" y="1068992"/>
                </a:cubicBezTo>
                <a:close/>
                <a:moveTo>
                  <a:pt x="767286" y="1033797"/>
                </a:moveTo>
                <a:cubicBezTo>
                  <a:pt x="761904" y="1034658"/>
                  <a:pt x="758999" y="1037349"/>
                  <a:pt x="756200" y="1040039"/>
                </a:cubicBezTo>
                <a:cubicBezTo>
                  <a:pt x="756846" y="1047682"/>
                  <a:pt x="762336" y="1047896"/>
                  <a:pt x="763304" y="1055000"/>
                </a:cubicBezTo>
                <a:cubicBezTo>
                  <a:pt x="775144" y="1053494"/>
                  <a:pt x="774498" y="1038209"/>
                  <a:pt x="767286" y="1033797"/>
                </a:cubicBezTo>
                <a:close/>
                <a:moveTo>
                  <a:pt x="1259494" y="900330"/>
                </a:moveTo>
                <a:cubicBezTo>
                  <a:pt x="1261109" y="908187"/>
                  <a:pt x="1262617" y="916044"/>
                  <a:pt x="1264124" y="923902"/>
                </a:cubicBezTo>
                <a:cubicBezTo>
                  <a:pt x="1256482" y="933589"/>
                  <a:pt x="1239906" y="939509"/>
                  <a:pt x="1225698" y="935526"/>
                </a:cubicBezTo>
                <a:cubicBezTo>
                  <a:pt x="1224729" y="921317"/>
                  <a:pt x="1231403" y="912062"/>
                  <a:pt x="1235170" y="900977"/>
                </a:cubicBezTo>
                <a:cubicBezTo>
                  <a:pt x="1246578" y="895809"/>
                  <a:pt x="1247978" y="905496"/>
                  <a:pt x="1259494" y="900330"/>
                </a:cubicBezTo>
                <a:close/>
                <a:moveTo>
                  <a:pt x="1048046" y="834699"/>
                </a:moveTo>
                <a:cubicBezTo>
                  <a:pt x="1051708" y="835648"/>
                  <a:pt x="1051708" y="843741"/>
                  <a:pt x="1057036" y="846083"/>
                </a:cubicBezTo>
                <a:cubicBezTo>
                  <a:pt x="1065970" y="850064"/>
                  <a:pt x="1069952" y="847697"/>
                  <a:pt x="1078993" y="854047"/>
                </a:cubicBezTo>
                <a:cubicBezTo>
                  <a:pt x="1081792" y="855984"/>
                  <a:pt x="1085129" y="863196"/>
                  <a:pt x="1093094" y="863519"/>
                </a:cubicBezTo>
                <a:cubicBezTo>
                  <a:pt x="1111500" y="897424"/>
                  <a:pt x="1079101" y="921534"/>
                  <a:pt x="1042613" y="918413"/>
                </a:cubicBezTo>
                <a:cubicBezTo>
                  <a:pt x="1034432" y="901729"/>
                  <a:pt x="1020117" y="894303"/>
                  <a:pt x="1010538" y="879772"/>
                </a:cubicBezTo>
                <a:cubicBezTo>
                  <a:pt x="1020117" y="868040"/>
                  <a:pt x="1019901" y="849742"/>
                  <a:pt x="1031097" y="838978"/>
                </a:cubicBezTo>
                <a:cubicBezTo>
                  <a:pt x="1035078" y="838224"/>
                  <a:pt x="1038953" y="837472"/>
                  <a:pt x="1042829" y="836610"/>
                </a:cubicBezTo>
                <a:cubicBezTo>
                  <a:pt x="1045197" y="834861"/>
                  <a:pt x="1046825" y="834383"/>
                  <a:pt x="1048046" y="834699"/>
                </a:cubicBezTo>
                <a:close/>
                <a:moveTo>
                  <a:pt x="1147945" y="810993"/>
                </a:moveTo>
                <a:cubicBezTo>
                  <a:pt x="1155518" y="809599"/>
                  <a:pt x="1162995" y="809885"/>
                  <a:pt x="1169931" y="811493"/>
                </a:cubicBezTo>
                <a:cubicBezTo>
                  <a:pt x="1183802" y="814708"/>
                  <a:pt x="1195507" y="823211"/>
                  <a:pt x="1201480" y="834135"/>
                </a:cubicBezTo>
                <a:cubicBezTo>
                  <a:pt x="1206970" y="834459"/>
                  <a:pt x="1209122" y="839841"/>
                  <a:pt x="1214826" y="839625"/>
                </a:cubicBezTo>
                <a:cubicBezTo>
                  <a:pt x="1217303" y="856093"/>
                  <a:pt x="1196744" y="857061"/>
                  <a:pt x="1196636" y="871808"/>
                </a:cubicBezTo>
                <a:cubicBezTo>
                  <a:pt x="1173388" y="872130"/>
                  <a:pt x="1176294" y="889998"/>
                  <a:pt x="1160473" y="895272"/>
                </a:cubicBezTo>
                <a:cubicBezTo>
                  <a:pt x="1153906" y="886447"/>
                  <a:pt x="1144005" y="882572"/>
                  <a:pt x="1133025" y="880311"/>
                </a:cubicBezTo>
                <a:cubicBezTo>
                  <a:pt x="1131088" y="860828"/>
                  <a:pt x="1119895" y="834998"/>
                  <a:pt x="1125383" y="820575"/>
                </a:cubicBezTo>
                <a:cubicBezTo>
                  <a:pt x="1132702" y="815462"/>
                  <a:pt x="1140371" y="812388"/>
                  <a:pt x="1147945" y="810993"/>
                </a:cubicBezTo>
                <a:close/>
                <a:moveTo>
                  <a:pt x="563322" y="722734"/>
                </a:moveTo>
                <a:cubicBezTo>
                  <a:pt x="565151" y="722949"/>
                  <a:pt x="571717" y="729085"/>
                  <a:pt x="572793" y="729085"/>
                </a:cubicBezTo>
                <a:cubicBezTo>
                  <a:pt x="598303" y="729085"/>
                  <a:pt x="595935" y="720690"/>
                  <a:pt x="610465" y="733928"/>
                </a:cubicBezTo>
                <a:cubicBezTo>
                  <a:pt x="614125" y="737373"/>
                  <a:pt x="617570" y="739956"/>
                  <a:pt x="620583" y="744262"/>
                </a:cubicBezTo>
                <a:cubicBezTo>
                  <a:pt x="628655" y="751042"/>
                  <a:pt x="635544" y="786023"/>
                  <a:pt x="630592" y="795387"/>
                </a:cubicBezTo>
                <a:cubicBezTo>
                  <a:pt x="636512" y="807765"/>
                  <a:pt x="617031" y="807227"/>
                  <a:pt x="613264" y="810994"/>
                </a:cubicBezTo>
                <a:cubicBezTo>
                  <a:pt x="606160" y="817990"/>
                  <a:pt x="609497" y="826923"/>
                  <a:pt x="600670" y="829830"/>
                </a:cubicBezTo>
                <a:cubicBezTo>
                  <a:pt x="582481" y="833167"/>
                  <a:pt x="562568" y="839087"/>
                  <a:pt x="548791" y="835858"/>
                </a:cubicBezTo>
                <a:cubicBezTo>
                  <a:pt x="548899" y="828970"/>
                  <a:pt x="544270" y="829076"/>
                  <a:pt x="539428" y="829508"/>
                </a:cubicBezTo>
                <a:cubicBezTo>
                  <a:pt x="520484" y="806688"/>
                  <a:pt x="513810" y="771815"/>
                  <a:pt x="522421" y="743077"/>
                </a:cubicBezTo>
                <a:cubicBezTo>
                  <a:pt x="534476" y="741032"/>
                  <a:pt x="541473" y="720582"/>
                  <a:pt x="563322" y="722734"/>
                </a:cubicBezTo>
                <a:close/>
                <a:moveTo>
                  <a:pt x="420384" y="722518"/>
                </a:moveTo>
                <a:cubicBezTo>
                  <a:pt x="429749" y="730375"/>
                  <a:pt x="429103" y="753516"/>
                  <a:pt x="433516" y="768801"/>
                </a:cubicBezTo>
                <a:cubicBezTo>
                  <a:pt x="419524" y="775366"/>
                  <a:pt x="415971" y="788820"/>
                  <a:pt x="401978" y="795386"/>
                </a:cubicBezTo>
                <a:cubicBezTo>
                  <a:pt x="398105" y="818420"/>
                  <a:pt x="411559" y="831766"/>
                  <a:pt x="414356" y="858245"/>
                </a:cubicBezTo>
                <a:cubicBezTo>
                  <a:pt x="415865" y="870623"/>
                  <a:pt x="406392" y="875681"/>
                  <a:pt x="403270" y="884938"/>
                </a:cubicBezTo>
                <a:cubicBezTo>
                  <a:pt x="406930" y="898714"/>
                  <a:pt x="401656" y="906571"/>
                  <a:pt x="387449" y="908510"/>
                </a:cubicBezTo>
                <a:cubicBezTo>
                  <a:pt x="349347" y="902159"/>
                  <a:pt x="379053" y="862764"/>
                  <a:pt x="378300" y="840915"/>
                </a:cubicBezTo>
                <a:cubicBezTo>
                  <a:pt x="388202" y="839623"/>
                  <a:pt x="389278" y="832304"/>
                  <a:pt x="396382" y="829183"/>
                </a:cubicBezTo>
                <a:cubicBezTo>
                  <a:pt x="394338" y="818636"/>
                  <a:pt x="392293" y="808194"/>
                  <a:pt x="390246" y="797755"/>
                </a:cubicBezTo>
                <a:cubicBezTo>
                  <a:pt x="384327" y="785807"/>
                  <a:pt x="402194" y="789896"/>
                  <a:pt x="398965" y="779779"/>
                </a:cubicBezTo>
                <a:cubicBezTo>
                  <a:pt x="389602" y="749641"/>
                  <a:pt x="398319" y="731559"/>
                  <a:pt x="420384" y="722518"/>
                </a:cubicBezTo>
                <a:close/>
                <a:moveTo>
                  <a:pt x="423721" y="635981"/>
                </a:moveTo>
                <a:cubicBezTo>
                  <a:pt x="433300" y="644914"/>
                  <a:pt x="434915" y="671285"/>
                  <a:pt x="433086" y="683125"/>
                </a:cubicBezTo>
                <a:cubicBezTo>
                  <a:pt x="421676" y="684955"/>
                  <a:pt x="407792" y="690337"/>
                  <a:pt x="400795" y="685385"/>
                </a:cubicBezTo>
                <a:cubicBezTo>
                  <a:pt x="410052" y="671393"/>
                  <a:pt x="403594" y="631568"/>
                  <a:pt x="423721" y="635981"/>
                </a:cubicBezTo>
                <a:close/>
                <a:moveTo>
                  <a:pt x="642864" y="629632"/>
                </a:moveTo>
                <a:cubicBezTo>
                  <a:pt x="648999" y="627263"/>
                  <a:pt x="650398" y="631999"/>
                  <a:pt x="655457" y="631246"/>
                </a:cubicBezTo>
                <a:cubicBezTo>
                  <a:pt x="668480" y="659229"/>
                  <a:pt x="645124" y="662890"/>
                  <a:pt x="640388" y="679142"/>
                </a:cubicBezTo>
                <a:cubicBezTo>
                  <a:pt x="585818" y="689367"/>
                  <a:pt x="544271" y="680004"/>
                  <a:pt x="491100" y="688077"/>
                </a:cubicBezTo>
                <a:cubicBezTo>
                  <a:pt x="481737" y="659445"/>
                  <a:pt x="516502" y="652019"/>
                  <a:pt x="547824" y="644269"/>
                </a:cubicBezTo>
                <a:cubicBezTo>
                  <a:pt x="579683" y="636412"/>
                  <a:pt x="624135" y="627693"/>
                  <a:pt x="642864" y="629632"/>
                </a:cubicBezTo>
                <a:close/>
                <a:moveTo>
                  <a:pt x="417802" y="563652"/>
                </a:moveTo>
                <a:cubicBezTo>
                  <a:pt x="433517" y="558916"/>
                  <a:pt x="433193" y="577966"/>
                  <a:pt x="445249" y="578613"/>
                </a:cubicBezTo>
                <a:cubicBezTo>
                  <a:pt x="449016" y="597233"/>
                  <a:pt x="434269" y="603261"/>
                  <a:pt x="432441" y="617898"/>
                </a:cubicBezTo>
                <a:cubicBezTo>
                  <a:pt x="421891" y="620051"/>
                  <a:pt x="423184" y="606382"/>
                  <a:pt x="416079" y="596587"/>
                </a:cubicBezTo>
                <a:cubicBezTo>
                  <a:pt x="415757" y="596157"/>
                  <a:pt x="407362" y="594004"/>
                  <a:pt x="407468" y="594220"/>
                </a:cubicBezTo>
                <a:cubicBezTo>
                  <a:pt x="406392" y="589376"/>
                  <a:pt x="416295" y="572155"/>
                  <a:pt x="417802" y="563652"/>
                </a:cubicBezTo>
                <a:close/>
                <a:moveTo>
                  <a:pt x="500220" y="512598"/>
                </a:moveTo>
                <a:cubicBezTo>
                  <a:pt x="504681" y="513172"/>
                  <a:pt x="508374" y="514517"/>
                  <a:pt x="510581" y="516831"/>
                </a:cubicBezTo>
                <a:cubicBezTo>
                  <a:pt x="510581" y="538467"/>
                  <a:pt x="498094" y="551705"/>
                  <a:pt x="468819" y="553642"/>
                </a:cubicBezTo>
                <a:cubicBezTo>
                  <a:pt x="461608" y="549122"/>
                  <a:pt x="461393" y="534161"/>
                  <a:pt x="458702" y="522967"/>
                </a:cubicBezTo>
                <a:cubicBezTo>
                  <a:pt x="466533" y="516106"/>
                  <a:pt x="486835" y="510878"/>
                  <a:pt x="500220" y="512598"/>
                </a:cubicBezTo>
                <a:close/>
                <a:moveTo>
                  <a:pt x="156035" y="456342"/>
                </a:moveTo>
                <a:cubicBezTo>
                  <a:pt x="174870" y="453651"/>
                  <a:pt x="179929" y="471517"/>
                  <a:pt x="202317" y="463553"/>
                </a:cubicBezTo>
                <a:cubicBezTo>
                  <a:pt x="249568" y="493798"/>
                  <a:pt x="326742" y="525443"/>
                  <a:pt x="313396" y="613164"/>
                </a:cubicBezTo>
                <a:cubicBezTo>
                  <a:pt x="317809" y="635444"/>
                  <a:pt x="322114" y="657725"/>
                  <a:pt x="326526" y="680004"/>
                </a:cubicBezTo>
                <a:cubicBezTo>
                  <a:pt x="314148" y="697118"/>
                  <a:pt x="281643" y="695934"/>
                  <a:pt x="266790" y="687647"/>
                </a:cubicBezTo>
                <a:cubicBezTo>
                  <a:pt x="241066" y="698840"/>
                  <a:pt x="239451" y="726179"/>
                  <a:pt x="234392" y="751150"/>
                </a:cubicBezTo>
                <a:cubicBezTo>
                  <a:pt x="240203" y="767941"/>
                  <a:pt x="266682" y="753841"/>
                  <a:pt x="280675" y="758362"/>
                </a:cubicBezTo>
                <a:cubicBezTo>
                  <a:pt x="288531" y="753411"/>
                  <a:pt x="283688" y="739848"/>
                  <a:pt x="287885" y="732530"/>
                </a:cubicBezTo>
                <a:cubicBezTo>
                  <a:pt x="300155" y="727686"/>
                  <a:pt x="306721" y="731561"/>
                  <a:pt x="316193" y="731023"/>
                </a:cubicBezTo>
                <a:cubicBezTo>
                  <a:pt x="317701" y="737159"/>
                  <a:pt x="317269" y="746414"/>
                  <a:pt x="323191" y="745984"/>
                </a:cubicBezTo>
                <a:cubicBezTo>
                  <a:pt x="326634" y="759653"/>
                  <a:pt x="312427" y="761483"/>
                  <a:pt x="312103" y="772677"/>
                </a:cubicBezTo>
                <a:cubicBezTo>
                  <a:pt x="320606" y="809165"/>
                  <a:pt x="314364" y="835536"/>
                  <a:pt x="276477" y="840917"/>
                </a:cubicBezTo>
                <a:cubicBezTo>
                  <a:pt x="272064" y="847052"/>
                  <a:pt x="275939" y="858784"/>
                  <a:pt x="277984" y="869225"/>
                </a:cubicBezTo>
                <a:cubicBezTo>
                  <a:pt x="282935" y="877082"/>
                  <a:pt x="296496" y="872132"/>
                  <a:pt x="303816" y="876329"/>
                </a:cubicBezTo>
                <a:cubicBezTo>
                  <a:pt x="308874" y="880741"/>
                  <a:pt x="310489" y="889998"/>
                  <a:pt x="315548" y="894411"/>
                </a:cubicBezTo>
                <a:cubicBezTo>
                  <a:pt x="336643" y="913678"/>
                  <a:pt x="365059" y="922288"/>
                  <a:pt x="392398" y="932298"/>
                </a:cubicBezTo>
                <a:cubicBezTo>
                  <a:pt x="394443" y="944568"/>
                  <a:pt x="400901" y="950166"/>
                  <a:pt x="405638" y="958238"/>
                </a:cubicBezTo>
                <a:cubicBezTo>
                  <a:pt x="417692" y="950488"/>
                  <a:pt x="415647" y="933160"/>
                  <a:pt x="422966" y="922180"/>
                </a:cubicBezTo>
                <a:cubicBezTo>
                  <a:pt x="445892" y="913786"/>
                  <a:pt x="469357" y="905605"/>
                  <a:pt x="481949" y="890214"/>
                </a:cubicBezTo>
                <a:cubicBezTo>
                  <a:pt x="504229" y="885800"/>
                  <a:pt x="526510" y="881495"/>
                  <a:pt x="548790" y="877082"/>
                </a:cubicBezTo>
                <a:cubicBezTo>
                  <a:pt x="560737" y="872776"/>
                  <a:pt x="561814" y="884832"/>
                  <a:pt x="567626" y="889676"/>
                </a:cubicBezTo>
                <a:cubicBezTo>
                  <a:pt x="580758" y="885370"/>
                  <a:pt x="589907" y="886877"/>
                  <a:pt x="599808" y="887415"/>
                </a:cubicBezTo>
                <a:cubicBezTo>
                  <a:pt x="607989" y="919274"/>
                  <a:pt x="608849" y="962005"/>
                  <a:pt x="626287" y="980196"/>
                </a:cubicBezTo>
                <a:cubicBezTo>
                  <a:pt x="636727" y="961143"/>
                  <a:pt x="636619" y="934881"/>
                  <a:pt x="660190" y="924549"/>
                </a:cubicBezTo>
                <a:cubicBezTo>
                  <a:pt x="651903" y="901946"/>
                  <a:pt x="664066" y="893013"/>
                  <a:pt x="672138" y="881387"/>
                </a:cubicBezTo>
                <a:cubicBezTo>
                  <a:pt x="666434" y="866104"/>
                  <a:pt x="653088" y="862336"/>
                  <a:pt x="648674" y="845223"/>
                </a:cubicBezTo>
                <a:cubicBezTo>
                  <a:pt x="654056" y="836720"/>
                  <a:pt x="664388" y="843392"/>
                  <a:pt x="666756" y="853942"/>
                </a:cubicBezTo>
                <a:cubicBezTo>
                  <a:pt x="680533" y="850281"/>
                  <a:pt x="690866" y="852003"/>
                  <a:pt x="696570" y="860292"/>
                </a:cubicBezTo>
                <a:cubicBezTo>
                  <a:pt x="706904" y="888813"/>
                  <a:pt x="670309" y="885908"/>
                  <a:pt x="683118" y="916046"/>
                </a:cubicBezTo>
                <a:cubicBezTo>
                  <a:pt x="676336" y="920674"/>
                  <a:pt x="669986" y="925409"/>
                  <a:pt x="661052" y="928531"/>
                </a:cubicBezTo>
                <a:cubicBezTo>
                  <a:pt x="668371" y="944892"/>
                  <a:pt x="656423" y="948227"/>
                  <a:pt x="654702" y="958345"/>
                </a:cubicBezTo>
                <a:cubicBezTo>
                  <a:pt x="672568" y="962220"/>
                  <a:pt x="700662" y="950812"/>
                  <a:pt x="715945" y="958560"/>
                </a:cubicBezTo>
                <a:cubicBezTo>
                  <a:pt x="750926" y="939940"/>
                  <a:pt x="743608" y="892905"/>
                  <a:pt x="772023" y="869979"/>
                </a:cubicBezTo>
                <a:cubicBezTo>
                  <a:pt x="794303" y="865566"/>
                  <a:pt x="816582" y="861152"/>
                  <a:pt x="838863" y="856847"/>
                </a:cubicBezTo>
                <a:cubicBezTo>
                  <a:pt x="845321" y="865996"/>
                  <a:pt x="852318" y="874176"/>
                  <a:pt x="859959" y="881279"/>
                </a:cubicBezTo>
                <a:cubicBezTo>
                  <a:pt x="873951" y="882463"/>
                  <a:pt x="886115" y="886446"/>
                  <a:pt x="892141" y="899469"/>
                </a:cubicBezTo>
                <a:cubicBezTo>
                  <a:pt x="911085" y="901730"/>
                  <a:pt x="926584" y="909050"/>
                  <a:pt x="943914" y="913786"/>
                </a:cubicBezTo>
                <a:cubicBezTo>
                  <a:pt x="949188" y="939724"/>
                  <a:pt x="949618" y="972983"/>
                  <a:pt x="981478" y="959423"/>
                </a:cubicBezTo>
                <a:cubicBezTo>
                  <a:pt x="975773" y="977181"/>
                  <a:pt x="970715" y="995479"/>
                  <a:pt x="963288" y="1011946"/>
                </a:cubicBezTo>
                <a:cubicBezTo>
                  <a:pt x="967378" y="1039393"/>
                  <a:pt x="977279" y="1050373"/>
                  <a:pt x="975665" y="1074913"/>
                </a:cubicBezTo>
                <a:cubicBezTo>
                  <a:pt x="986644" y="1072868"/>
                  <a:pt x="985890" y="1079972"/>
                  <a:pt x="991380" y="1071792"/>
                </a:cubicBezTo>
                <a:cubicBezTo>
                  <a:pt x="994393" y="1067378"/>
                  <a:pt x="989551" y="1060060"/>
                  <a:pt x="992242" y="1055216"/>
                </a:cubicBezTo>
                <a:cubicBezTo>
                  <a:pt x="997408" y="1046282"/>
                  <a:pt x="1011184" y="1038747"/>
                  <a:pt x="1007309" y="1027769"/>
                </a:cubicBezTo>
                <a:cubicBezTo>
                  <a:pt x="1016888" y="1025294"/>
                  <a:pt x="1020656" y="1031537"/>
                  <a:pt x="1028406" y="1031751"/>
                </a:cubicBezTo>
                <a:cubicBezTo>
                  <a:pt x="1041106" y="1031214"/>
                  <a:pt x="1037555" y="1019697"/>
                  <a:pt x="1041106" y="1012916"/>
                </a:cubicBezTo>
                <a:cubicBezTo>
                  <a:pt x="1065217" y="1013239"/>
                  <a:pt x="1067477" y="998816"/>
                  <a:pt x="1077272" y="989452"/>
                </a:cubicBezTo>
                <a:cubicBezTo>
                  <a:pt x="1090619" y="986546"/>
                  <a:pt x="1104503" y="982778"/>
                  <a:pt x="1110207" y="991173"/>
                </a:cubicBezTo>
                <a:cubicBezTo>
                  <a:pt x="1117850" y="986330"/>
                  <a:pt x="1122371" y="972015"/>
                  <a:pt x="1132273" y="978689"/>
                </a:cubicBezTo>
                <a:cubicBezTo>
                  <a:pt x="1141314" y="984501"/>
                  <a:pt x="1136256" y="992896"/>
                  <a:pt x="1136900" y="1002261"/>
                </a:cubicBezTo>
                <a:cubicBezTo>
                  <a:pt x="1154984" y="1006672"/>
                  <a:pt x="1159828" y="1012808"/>
                  <a:pt x="1172204" y="1036164"/>
                </a:cubicBezTo>
                <a:cubicBezTo>
                  <a:pt x="1177479" y="1046282"/>
                  <a:pt x="1185444" y="1059092"/>
                  <a:pt x="1185444" y="1062105"/>
                </a:cubicBezTo>
                <a:cubicBezTo>
                  <a:pt x="1185336" y="1071900"/>
                  <a:pt x="1183614" y="1065764"/>
                  <a:pt x="1179094" y="1071468"/>
                </a:cubicBezTo>
                <a:cubicBezTo>
                  <a:pt x="1163487" y="1091704"/>
                  <a:pt x="1198144" y="1088367"/>
                  <a:pt x="1203310" y="1111617"/>
                </a:cubicBezTo>
                <a:cubicBezTo>
                  <a:pt x="1203742" y="1130129"/>
                  <a:pt x="1186197" y="1136479"/>
                  <a:pt x="1182753" y="1152409"/>
                </a:cubicBezTo>
                <a:cubicBezTo>
                  <a:pt x="1190502" y="1171567"/>
                  <a:pt x="1205463" y="1182547"/>
                  <a:pt x="1201373" y="1205902"/>
                </a:cubicBezTo>
                <a:cubicBezTo>
                  <a:pt x="1213536" y="1216558"/>
                  <a:pt x="1230005" y="1220865"/>
                  <a:pt x="1239798" y="1235072"/>
                </a:cubicBezTo>
                <a:cubicBezTo>
                  <a:pt x="1228066" y="1245404"/>
                  <a:pt x="1214398" y="1254338"/>
                  <a:pt x="1209768" y="1269515"/>
                </a:cubicBezTo>
                <a:cubicBezTo>
                  <a:pt x="1221932" y="1317411"/>
                  <a:pt x="1224408" y="1379840"/>
                  <a:pt x="1246256" y="1413421"/>
                </a:cubicBezTo>
                <a:cubicBezTo>
                  <a:pt x="1261649" y="1417512"/>
                  <a:pt x="1315035" y="1398568"/>
                  <a:pt x="1327952" y="1413635"/>
                </a:cubicBezTo>
                <a:cubicBezTo>
                  <a:pt x="1330856" y="1417080"/>
                  <a:pt x="1333225" y="1423216"/>
                  <a:pt x="1338177" y="1423861"/>
                </a:cubicBezTo>
                <a:cubicBezTo>
                  <a:pt x="1341620" y="1435594"/>
                  <a:pt x="1328597" y="1441620"/>
                  <a:pt x="1338929" y="1448187"/>
                </a:cubicBezTo>
                <a:cubicBezTo>
                  <a:pt x="1350231" y="1456475"/>
                  <a:pt x="1356367" y="1442913"/>
                  <a:pt x="1366484" y="1442805"/>
                </a:cubicBezTo>
                <a:cubicBezTo>
                  <a:pt x="1384028" y="1442697"/>
                  <a:pt x="1392532" y="1458412"/>
                  <a:pt x="1407277" y="1463363"/>
                </a:cubicBezTo>
                <a:cubicBezTo>
                  <a:pt x="1411367" y="1480907"/>
                  <a:pt x="1419979" y="1491885"/>
                  <a:pt x="1430741" y="1499528"/>
                </a:cubicBezTo>
                <a:cubicBezTo>
                  <a:pt x="1432894" y="1518472"/>
                  <a:pt x="1438490" y="1532140"/>
                  <a:pt x="1443980" y="1545919"/>
                </a:cubicBezTo>
                <a:cubicBezTo>
                  <a:pt x="1448931" y="1555498"/>
                  <a:pt x="1459157" y="1557113"/>
                  <a:pt x="1473794" y="1552269"/>
                </a:cubicBezTo>
                <a:cubicBezTo>
                  <a:pt x="1483806" y="1572934"/>
                  <a:pt x="1507485" y="1573258"/>
                  <a:pt x="1508991" y="1606623"/>
                </a:cubicBezTo>
                <a:cubicBezTo>
                  <a:pt x="1511790" y="1623199"/>
                  <a:pt x="1497473" y="1628474"/>
                  <a:pt x="1500164" y="1645048"/>
                </a:cubicBezTo>
                <a:cubicBezTo>
                  <a:pt x="1527073" y="1663024"/>
                  <a:pt x="1578630" y="1664208"/>
                  <a:pt x="1618777" y="1646234"/>
                </a:cubicBezTo>
                <a:cubicBezTo>
                  <a:pt x="1622867" y="1634178"/>
                  <a:pt x="1618777" y="1616634"/>
                  <a:pt x="1622867" y="1604578"/>
                </a:cubicBezTo>
                <a:cubicBezTo>
                  <a:pt x="1649560" y="1610498"/>
                  <a:pt x="1669580" y="1626320"/>
                  <a:pt x="1684757" y="1649569"/>
                </a:cubicBezTo>
                <a:cubicBezTo>
                  <a:pt x="1700903" y="1647847"/>
                  <a:pt x="1686372" y="1625675"/>
                  <a:pt x="1704454" y="1625351"/>
                </a:cubicBezTo>
                <a:cubicBezTo>
                  <a:pt x="1708435" y="1639022"/>
                  <a:pt x="1716078" y="1644403"/>
                  <a:pt x="1696489" y="1647309"/>
                </a:cubicBezTo>
                <a:cubicBezTo>
                  <a:pt x="1701977" y="1664854"/>
                  <a:pt x="1700148" y="1680029"/>
                  <a:pt x="1705100" y="1690579"/>
                </a:cubicBezTo>
                <a:cubicBezTo>
                  <a:pt x="1710158" y="1701448"/>
                  <a:pt x="1720167" y="1707692"/>
                  <a:pt x="1730070" y="1714257"/>
                </a:cubicBezTo>
                <a:cubicBezTo>
                  <a:pt x="1732869" y="1716087"/>
                  <a:pt x="1743633" y="1716087"/>
                  <a:pt x="1747400" y="1718992"/>
                </a:cubicBezTo>
                <a:cubicBezTo>
                  <a:pt x="1751381" y="1722115"/>
                  <a:pt x="1750198" y="1731370"/>
                  <a:pt x="1757517" y="1729218"/>
                </a:cubicBezTo>
                <a:cubicBezTo>
                  <a:pt x="1779151" y="1727819"/>
                  <a:pt x="1783134" y="1714581"/>
                  <a:pt x="1784318" y="1699404"/>
                </a:cubicBezTo>
                <a:cubicBezTo>
                  <a:pt x="1795188" y="1700158"/>
                  <a:pt x="1795727" y="1716301"/>
                  <a:pt x="1804661" y="1719854"/>
                </a:cubicBezTo>
                <a:cubicBezTo>
                  <a:pt x="1817791" y="1717272"/>
                  <a:pt x="1830817" y="1714689"/>
                  <a:pt x="1843946" y="1712106"/>
                </a:cubicBezTo>
                <a:cubicBezTo>
                  <a:pt x="1850942" y="1718562"/>
                  <a:pt x="1857509" y="1725882"/>
                  <a:pt x="1861168" y="1737290"/>
                </a:cubicBezTo>
                <a:cubicBezTo>
                  <a:pt x="1888077" y="1737829"/>
                  <a:pt x="1911864" y="1743104"/>
                  <a:pt x="1917568" y="1775179"/>
                </a:cubicBezTo>
                <a:cubicBezTo>
                  <a:pt x="1920259" y="1788095"/>
                  <a:pt x="1936189" y="1781205"/>
                  <a:pt x="1937911" y="1795629"/>
                </a:cubicBezTo>
                <a:cubicBezTo>
                  <a:pt x="1942001" y="1803162"/>
                  <a:pt x="1958038" y="1792831"/>
                  <a:pt x="1956747" y="1808222"/>
                </a:cubicBezTo>
                <a:cubicBezTo>
                  <a:pt x="1948997" y="1818339"/>
                  <a:pt x="1936728" y="1804239"/>
                  <a:pt x="1920582" y="1811235"/>
                </a:cubicBezTo>
                <a:cubicBezTo>
                  <a:pt x="1883879" y="1832008"/>
                  <a:pt x="1845562" y="1851814"/>
                  <a:pt x="1848037" y="1898958"/>
                </a:cubicBezTo>
                <a:cubicBezTo>
                  <a:pt x="1841041" y="1904446"/>
                  <a:pt x="1832538" y="1909075"/>
                  <a:pt x="1831462" y="1918546"/>
                </a:cubicBezTo>
                <a:cubicBezTo>
                  <a:pt x="1824466" y="1920483"/>
                  <a:pt x="1822205" y="1915425"/>
                  <a:pt x="1814993" y="1917686"/>
                </a:cubicBezTo>
                <a:cubicBezTo>
                  <a:pt x="1807244" y="1920377"/>
                  <a:pt x="1809181" y="1929740"/>
                  <a:pt x="1806275" y="1935768"/>
                </a:cubicBezTo>
                <a:cubicBezTo>
                  <a:pt x="1807028" y="1953204"/>
                  <a:pt x="1825218" y="1944917"/>
                  <a:pt x="1827372" y="1960200"/>
                </a:cubicBezTo>
                <a:cubicBezTo>
                  <a:pt x="1820268" y="1971394"/>
                  <a:pt x="1817470" y="1985387"/>
                  <a:pt x="1800570" y="1990016"/>
                </a:cubicBezTo>
                <a:cubicBezTo>
                  <a:pt x="1808966" y="2012618"/>
                  <a:pt x="1796804" y="2021553"/>
                  <a:pt x="1788625" y="2033177"/>
                </a:cubicBezTo>
                <a:cubicBezTo>
                  <a:pt x="1792391" y="2036083"/>
                  <a:pt x="1794650" y="2041249"/>
                  <a:pt x="1795620" y="2048138"/>
                </a:cubicBezTo>
                <a:cubicBezTo>
                  <a:pt x="1804876" y="2054704"/>
                  <a:pt x="1817683" y="2055994"/>
                  <a:pt x="1833291" y="2052981"/>
                </a:cubicBezTo>
                <a:cubicBezTo>
                  <a:pt x="1849222" y="2056318"/>
                  <a:pt x="1861598" y="2065037"/>
                  <a:pt x="1880434" y="2064175"/>
                </a:cubicBezTo>
                <a:cubicBezTo>
                  <a:pt x="1886248" y="2070741"/>
                  <a:pt x="1889153" y="2081719"/>
                  <a:pt x="1893674" y="2090115"/>
                </a:cubicBezTo>
                <a:cubicBezTo>
                  <a:pt x="1910142" y="2086024"/>
                  <a:pt x="1920367" y="2091192"/>
                  <a:pt x="1934574" y="2090330"/>
                </a:cubicBezTo>
                <a:cubicBezTo>
                  <a:pt x="1938449" y="2104322"/>
                  <a:pt x="1919183" y="2102708"/>
                  <a:pt x="1914123" y="2110672"/>
                </a:cubicBezTo>
                <a:cubicBezTo>
                  <a:pt x="1906589" y="2115840"/>
                  <a:pt x="1904868" y="2124881"/>
                  <a:pt x="1892920" y="2127142"/>
                </a:cubicBezTo>
                <a:cubicBezTo>
                  <a:pt x="1881403" y="2136505"/>
                  <a:pt x="1878389" y="2151574"/>
                  <a:pt x="1866874" y="2160831"/>
                </a:cubicBezTo>
                <a:cubicBezTo>
                  <a:pt x="1873546" y="2178913"/>
                  <a:pt x="1861168" y="2184295"/>
                  <a:pt x="1857294" y="2195380"/>
                </a:cubicBezTo>
                <a:cubicBezTo>
                  <a:pt x="1863860" y="2212280"/>
                  <a:pt x="1856648" y="2220029"/>
                  <a:pt x="1861060" y="2235528"/>
                </a:cubicBezTo>
                <a:cubicBezTo>
                  <a:pt x="1852987" y="2242632"/>
                  <a:pt x="1840073" y="2246399"/>
                  <a:pt x="1831892" y="2253503"/>
                </a:cubicBezTo>
                <a:cubicBezTo>
                  <a:pt x="1837812" y="2268787"/>
                  <a:pt x="1832646" y="2276643"/>
                  <a:pt x="1835013" y="2289668"/>
                </a:cubicBezTo>
                <a:cubicBezTo>
                  <a:pt x="1817470" y="2301830"/>
                  <a:pt x="1818115" y="2326156"/>
                  <a:pt x="1785395" y="2327986"/>
                </a:cubicBezTo>
                <a:cubicBezTo>
                  <a:pt x="1773447" y="2331321"/>
                  <a:pt x="1782596" y="2348759"/>
                  <a:pt x="1764836" y="2348329"/>
                </a:cubicBezTo>
                <a:cubicBezTo>
                  <a:pt x="1763868" y="2332936"/>
                  <a:pt x="1758808" y="2323465"/>
                  <a:pt x="1750843" y="2318405"/>
                </a:cubicBezTo>
                <a:cubicBezTo>
                  <a:pt x="1735236" y="2319375"/>
                  <a:pt x="1739758" y="2344130"/>
                  <a:pt x="1725657" y="2335627"/>
                </a:cubicBezTo>
                <a:cubicBezTo>
                  <a:pt x="1724258" y="2325833"/>
                  <a:pt x="1722536" y="2316576"/>
                  <a:pt x="1717046" y="2312809"/>
                </a:cubicBezTo>
                <a:cubicBezTo>
                  <a:pt x="1697565" y="2302906"/>
                  <a:pt x="1683895" y="2284286"/>
                  <a:pt x="1664521" y="2274168"/>
                </a:cubicBezTo>
                <a:cubicBezTo>
                  <a:pt x="1673994" y="2263513"/>
                  <a:pt x="1674532" y="2246721"/>
                  <a:pt x="1681204" y="2234129"/>
                </a:cubicBezTo>
                <a:cubicBezTo>
                  <a:pt x="1672055" y="2230684"/>
                  <a:pt x="1667105" y="2215293"/>
                  <a:pt x="1656126" y="2210449"/>
                </a:cubicBezTo>
                <a:cubicBezTo>
                  <a:pt x="1651820" y="2208513"/>
                  <a:pt x="1647407" y="2211095"/>
                  <a:pt x="1643640" y="2208835"/>
                </a:cubicBezTo>
                <a:cubicBezTo>
                  <a:pt x="1640627" y="2207004"/>
                  <a:pt x="1640519" y="2199578"/>
                  <a:pt x="1637398" y="2197749"/>
                </a:cubicBezTo>
                <a:cubicBezTo>
                  <a:pt x="1633846" y="2195704"/>
                  <a:pt x="1627926" y="2198825"/>
                  <a:pt x="1624805" y="2196134"/>
                </a:cubicBezTo>
                <a:cubicBezTo>
                  <a:pt x="1622437" y="2194090"/>
                  <a:pt x="1624373" y="2186878"/>
                  <a:pt x="1622437" y="2184295"/>
                </a:cubicBezTo>
                <a:cubicBezTo>
                  <a:pt x="1619962" y="2180850"/>
                  <a:pt x="1606830" y="2176544"/>
                  <a:pt x="1602846" y="2167719"/>
                </a:cubicBezTo>
                <a:cubicBezTo>
                  <a:pt x="1600157" y="2161477"/>
                  <a:pt x="1600371" y="2149313"/>
                  <a:pt x="1597466" y="2140164"/>
                </a:cubicBezTo>
                <a:cubicBezTo>
                  <a:pt x="1610597" y="2129617"/>
                  <a:pt x="1615656" y="2113687"/>
                  <a:pt x="1626634" y="2101739"/>
                </a:cubicBezTo>
                <a:cubicBezTo>
                  <a:pt x="1624912" y="2092482"/>
                  <a:pt x="1617593" y="2091514"/>
                  <a:pt x="1618023" y="2078920"/>
                </a:cubicBezTo>
                <a:cubicBezTo>
                  <a:pt x="1598758" y="2055134"/>
                  <a:pt x="1549569" y="2075907"/>
                  <a:pt x="1524598" y="2060516"/>
                </a:cubicBezTo>
                <a:cubicBezTo>
                  <a:pt x="1514157" y="2062560"/>
                  <a:pt x="1503609" y="2064605"/>
                  <a:pt x="1493168" y="2066652"/>
                </a:cubicBezTo>
                <a:cubicBezTo>
                  <a:pt x="1474332" y="2082473"/>
                  <a:pt x="1449577" y="2094313"/>
                  <a:pt x="1413734" y="2098618"/>
                </a:cubicBezTo>
                <a:cubicBezTo>
                  <a:pt x="1390270" y="2115840"/>
                  <a:pt x="1379076" y="2141348"/>
                  <a:pt x="1370251" y="2168364"/>
                </a:cubicBezTo>
                <a:cubicBezTo>
                  <a:pt x="1384996" y="2178589"/>
                  <a:pt x="1399743" y="2188814"/>
                  <a:pt x="1422883" y="2186555"/>
                </a:cubicBezTo>
                <a:cubicBezTo>
                  <a:pt x="1430526" y="2198933"/>
                  <a:pt x="1447639" y="2197211"/>
                  <a:pt x="1452591" y="2213356"/>
                </a:cubicBezTo>
                <a:cubicBezTo>
                  <a:pt x="1470673" y="2211850"/>
                  <a:pt x="1482082" y="2220352"/>
                  <a:pt x="1495753" y="2225196"/>
                </a:cubicBezTo>
                <a:cubicBezTo>
                  <a:pt x="1514265" y="2218306"/>
                  <a:pt x="1532025" y="2210880"/>
                  <a:pt x="1543757" y="2199470"/>
                </a:cubicBezTo>
                <a:cubicBezTo>
                  <a:pt x="1555166" y="2211311"/>
                  <a:pt x="1576584" y="2208081"/>
                  <a:pt x="1591546" y="2214540"/>
                </a:cubicBezTo>
                <a:cubicBezTo>
                  <a:pt x="1594021" y="2226487"/>
                  <a:pt x="1572494" y="2222289"/>
                  <a:pt x="1575077" y="2234129"/>
                </a:cubicBezTo>
                <a:cubicBezTo>
                  <a:pt x="1582397" y="2248444"/>
                  <a:pt x="1587887" y="2250489"/>
                  <a:pt x="1585949" y="2268787"/>
                </a:cubicBezTo>
                <a:cubicBezTo>
                  <a:pt x="1604893" y="2282887"/>
                  <a:pt x="1631478" y="2285470"/>
                  <a:pt x="1655804" y="2291820"/>
                </a:cubicBezTo>
                <a:cubicBezTo>
                  <a:pt x="1665383" y="2300323"/>
                  <a:pt x="1663660" y="2315392"/>
                  <a:pt x="1667536" y="2330353"/>
                </a:cubicBezTo>
                <a:cubicBezTo>
                  <a:pt x="1670765" y="2342947"/>
                  <a:pt x="1679052" y="2359199"/>
                  <a:pt x="1676791" y="2377497"/>
                </a:cubicBezTo>
                <a:cubicBezTo>
                  <a:pt x="1676038" y="2394072"/>
                  <a:pt x="1662154" y="2401823"/>
                  <a:pt x="1669580" y="2423780"/>
                </a:cubicBezTo>
                <a:cubicBezTo>
                  <a:pt x="1664737" y="2435296"/>
                  <a:pt x="1654619" y="2443262"/>
                  <a:pt x="1656126" y="2459084"/>
                </a:cubicBezTo>
                <a:cubicBezTo>
                  <a:pt x="1641273" y="2469525"/>
                  <a:pt x="1630832" y="2482978"/>
                  <a:pt x="1623083" y="2498262"/>
                </a:cubicBezTo>
                <a:cubicBezTo>
                  <a:pt x="1597250" y="2504827"/>
                  <a:pt x="1596174" y="2527968"/>
                  <a:pt x="1568727" y="2533458"/>
                </a:cubicBezTo>
                <a:cubicBezTo>
                  <a:pt x="1557533" y="2549818"/>
                  <a:pt x="1531917" y="2556492"/>
                  <a:pt x="1523844" y="2574898"/>
                </a:cubicBezTo>
                <a:cubicBezTo>
                  <a:pt x="1511250" y="2574360"/>
                  <a:pt x="1513511" y="2583939"/>
                  <a:pt x="1501026" y="2583507"/>
                </a:cubicBezTo>
                <a:cubicBezTo>
                  <a:pt x="1494676" y="2589535"/>
                  <a:pt x="1489725" y="2596423"/>
                  <a:pt x="1484451" y="2603097"/>
                </a:cubicBezTo>
                <a:cubicBezTo>
                  <a:pt x="1477885" y="2604390"/>
                  <a:pt x="1471319" y="2605680"/>
                  <a:pt x="1464753" y="2606972"/>
                </a:cubicBezTo>
                <a:cubicBezTo>
                  <a:pt x="1455389" y="2612030"/>
                  <a:pt x="1457972" y="2625163"/>
                  <a:pt x="1453667" y="2633665"/>
                </a:cubicBezTo>
                <a:cubicBezTo>
                  <a:pt x="1443765" y="2629684"/>
                  <a:pt x="1432786" y="2627529"/>
                  <a:pt x="1416749" y="2632805"/>
                </a:cubicBezTo>
                <a:cubicBezTo>
                  <a:pt x="1407922" y="2638293"/>
                  <a:pt x="1409430" y="2650671"/>
                  <a:pt x="1410399" y="2662619"/>
                </a:cubicBezTo>
                <a:cubicBezTo>
                  <a:pt x="1398343" y="2669293"/>
                  <a:pt x="1400495" y="2685545"/>
                  <a:pt x="1396944" y="2697923"/>
                </a:cubicBezTo>
                <a:cubicBezTo>
                  <a:pt x="1385534" y="2709655"/>
                  <a:pt x="1369605" y="2718265"/>
                  <a:pt x="1344203" y="2720526"/>
                </a:cubicBezTo>
                <a:cubicBezTo>
                  <a:pt x="1336670" y="2736025"/>
                  <a:pt x="1322461" y="2757228"/>
                  <a:pt x="1296953" y="2750232"/>
                </a:cubicBezTo>
                <a:cubicBezTo>
                  <a:pt x="1281130" y="2755508"/>
                  <a:pt x="1302657" y="2785860"/>
                  <a:pt x="1293724" y="2795761"/>
                </a:cubicBezTo>
                <a:cubicBezTo>
                  <a:pt x="1266061" y="2819765"/>
                  <a:pt x="1230219" y="2790703"/>
                  <a:pt x="1241198" y="2757120"/>
                </a:cubicBezTo>
                <a:cubicBezTo>
                  <a:pt x="1256159" y="2753355"/>
                  <a:pt x="1270152" y="2751308"/>
                  <a:pt x="1281346" y="2753355"/>
                </a:cubicBezTo>
                <a:cubicBezTo>
                  <a:pt x="1294046" y="2749480"/>
                  <a:pt x="1283068" y="2729567"/>
                  <a:pt x="1282206" y="2716437"/>
                </a:cubicBezTo>
                <a:cubicBezTo>
                  <a:pt x="1289849" y="2704489"/>
                  <a:pt x="1296845" y="2692111"/>
                  <a:pt x="1289526" y="2670045"/>
                </a:cubicBezTo>
                <a:cubicBezTo>
                  <a:pt x="1287050" y="2665202"/>
                  <a:pt x="1281346" y="2665310"/>
                  <a:pt x="1279301" y="2659820"/>
                </a:cubicBezTo>
                <a:cubicBezTo>
                  <a:pt x="1267461" y="2662081"/>
                  <a:pt x="1255729" y="2664449"/>
                  <a:pt x="1243889" y="2666816"/>
                </a:cubicBezTo>
                <a:cubicBezTo>
                  <a:pt x="1219241" y="2659390"/>
                  <a:pt x="1190288" y="2658529"/>
                  <a:pt x="1170159" y="2644643"/>
                </a:cubicBezTo>
                <a:cubicBezTo>
                  <a:pt x="1163595" y="2645935"/>
                  <a:pt x="1157029" y="2647228"/>
                  <a:pt x="1150463" y="2648518"/>
                </a:cubicBezTo>
                <a:cubicBezTo>
                  <a:pt x="1140991" y="2627207"/>
                  <a:pt x="1093632" y="2631621"/>
                  <a:pt x="1090833" y="2656161"/>
                </a:cubicBezTo>
                <a:cubicBezTo>
                  <a:pt x="1093524" y="2658960"/>
                  <a:pt x="1096108" y="2661759"/>
                  <a:pt x="1096969" y="2667139"/>
                </a:cubicBezTo>
                <a:cubicBezTo>
                  <a:pt x="1103749" y="2674029"/>
                  <a:pt x="1116127" y="2672414"/>
                  <a:pt x="1126783" y="2673490"/>
                </a:cubicBezTo>
                <a:cubicBezTo>
                  <a:pt x="1139269" y="2687159"/>
                  <a:pt x="1150355" y="2702766"/>
                  <a:pt x="1169945" y="2705887"/>
                </a:cubicBezTo>
                <a:cubicBezTo>
                  <a:pt x="1165208" y="2732258"/>
                  <a:pt x="1141314" y="2745820"/>
                  <a:pt x="1124093" y="2763902"/>
                </a:cubicBezTo>
                <a:cubicBezTo>
                  <a:pt x="1110639" y="2781016"/>
                  <a:pt x="1101166" y="2800713"/>
                  <a:pt x="1080824" y="2813199"/>
                </a:cubicBezTo>
                <a:cubicBezTo>
                  <a:pt x="1071675" y="2809970"/>
                  <a:pt x="1063819" y="2804696"/>
                  <a:pt x="1057252" y="2797376"/>
                </a:cubicBezTo>
                <a:cubicBezTo>
                  <a:pt x="1053377" y="2777465"/>
                  <a:pt x="1067047" y="2753355"/>
                  <a:pt x="1046488" y="2742375"/>
                </a:cubicBezTo>
                <a:cubicBezTo>
                  <a:pt x="1037447" y="2755614"/>
                  <a:pt x="1022808" y="2765085"/>
                  <a:pt x="1017320" y="2780800"/>
                </a:cubicBezTo>
                <a:cubicBezTo>
                  <a:pt x="997622" y="2784567"/>
                  <a:pt x="990626" y="2797053"/>
                  <a:pt x="981909" y="2808139"/>
                </a:cubicBezTo>
                <a:cubicBezTo>
                  <a:pt x="941223" y="2810400"/>
                  <a:pt x="932612" y="2834188"/>
                  <a:pt x="907856" y="2847210"/>
                </a:cubicBezTo>
                <a:cubicBezTo>
                  <a:pt x="913776" y="2869383"/>
                  <a:pt x="907532" y="2883376"/>
                  <a:pt x="901398" y="2897477"/>
                </a:cubicBezTo>
                <a:cubicBezTo>
                  <a:pt x="882992" y="2901136"/>
                  <a:pt x="864696" y="2904687"/>
                  <a:pt x="846290" y="2908346"/>
                </a:cubicBezTo>
                <a:cubicBezTo>
                  <a:pt x="830575" y="2937516"/>
                  <a:pt x="797102" y="2954952"/>
                  <a:pt x="802806" y="2998544"/>
                </a:cubicBezTo>
                <a:cubicBezTo>
                  <a:pt x="794949" y="3000159"/>
                  <a:pt x="799899" y="3010276"/>
                  <a:pt x="788599" y="3009522"/>
                </a:cubicBezTo>
                <a:cubicBezTo>
                  <a:pt x="794411" y="3022546"/>
                  <a:pt x="785692" y="3025775"/>
                  <a:pt x="790105" y="3037829"/>
                </a:cubicBezTo>
                <a:cubicBezTo>
                  <a:pt x="766748" y="3056235"/>
                  <a:pt x="759213" y="3085297"/>
                  <a:pt x="747481" y="3111560"/>
                </a:cubicBezTo>
                <a:cubicBezTo>
                  <a:pt x="735211" y="3114681"/>
                  <a:pt x="732306" y="3103701"/>
                  <a:pt x="718528" y="3109083"/>
                </a:cubicBezTo>
                <a:cubicBezTo>
                  <a:pt x="707334" y="3093046"/>
                  <a:pt x="706474" y="3065168"/>
                  <a:pt x="710779" y="3049347"/>
                </a:cubicBezTo>
                <a:cubicBezTo>
                  <a:pt x="701414" y="3034494"/>
                  <a:pt x="695818" y="3014043"/>
                  <a:pt x="685054" y="3001341"/>
                </a:cubicBezTo>
                <a:cubicBezTo>
                  <a:pt x="687207" y="2994885"/>
                  <a:pt x="696570" y="2993162"/>
                  <a:pt x="703137" y="2989717"/>
                </a:cubicBezTo>
                <a:cubicBezTo>
                  <a:pt x="699585" y="2963348"/>
                  <a:pt x="714654" y="2949678"/>
                  <a:pt x="724556" y="2932456"/>
                </a:cubicBezTo>
                <a:cubicBezTo>
                  <a:pt x="741131" y="2941067"/>
                  <a:pt x="752971" y="2923739"/>
                  <a:pt x="762336" y="2916849"/>
                </a:cubicBezTo>
                <a:cubicBezTo>
                  <a:pt x="755340" y="2905117"/>
                  <a:pt x="736396" y="2911467"/>
                  <a:pt x="727032" y="2903395"/>
                </a:cubicBezTo>
                <a:cubicBezTo>
                  <a:pt x="729937" y="2890695"/>
                  <a:pt x="727139" y="2882622"/>
                  <a:pt x="717667" y="2876702"/>
                </a:cubicBezTo>
                <a:cubicBezTo>
                  <a:pt x="703245" y="2879501"/>
                  <a:pt x="688822" y="2882408"/>
                  <a:pt x="674399" y="2885205"/>
                </a:cubicBezTo>
                <a:cubicBezTo>
                  <a:pt x="659330" y="2887358"/>
                  <a:pt x="656209" y="2871644"/>
                  <a:pt x="639848" y="2875626"/>
                </a:cubicBezTo>
                <a:cubicBezTo>
                  <a:pt x="638233" y="2867769"/>
                  <a:pt x="628116" y="2872720"/>
                  <a:pt x="628870" y="2861419"/>
                </a:cubicBezTo>
                <a:cubicBezTo>
                  <a:pt x="611002" y="2862709"/>
                  <a:pt x="597009" y="2858082"/>
                  <a:pt x="585708" y="2849471"/>
                </a:cubicBezTo>
                <a:cubicBezTo>
                  <a:pt x="569994" y="2852592"/>
                  <a:pt x="554279" y="2855607"/>
                  <a:pt x="538564" y="2858728"/>
                </a:cubicBezTo>
                <a:cubicBezTo>
                  <a:pt x="520268" y="2860126"/>
                  <a:pt x="532214" y="2881761"/>
                  <a:pt x="514886" y="2883806"/>
                </a:cubicBezTo>
                <a:cubicBezTo>
                  <a:pt x="512626" y="2878640"/>
                  <a:pt x="504337" y="2882514"/>
                  <a:pt x="498311" y="2882946"/>
                </a:cubicBezTo>
                <a:cubicBezTo>
                  <a:pt x="487439" y="2865186"/>
                  <a:pt x="469787" y="2857759"/>
                  <a:pt x="463975" y="2832573"/>
                </a:cubicBezTo>
                <a:cubicBezTo>
                  <a:pt x="457839" y="2819765"/>
                  <a:pt x="443633" y="2818796"/>
                  <a:pt x="441264" y="2800283"/>
                </a:cubicBezTo>
                <a:cubicBezTo>
                  <a:pt x="435236" y="2792210"/>
                  <a:pt x="426517" y="2788335"/>
                  <a:pt x="414571" y="2789197"/>
                </a:cubicBezTo>
                <a:cubicBezTo>
                  <a:pt x="412634" y="2779940"/>
                  <a:pt x="419092" y="2776281"/>
                  <a:pt x="413925" y="2764871"/>
                </a:cubicBezTo>
                <a:cubicBezTo>
                  <a:pt x="411234" y="2758843"/>
                  <a:pt x="404454" y="2758305"/>
                  <a:pt x="399824" y="2755400"/>
                </a:cubicBezTo>
                <a:cubicBezTo>
                  <a:pt x="388739" y="2748511"/>
                  <a:pt x="376576" y="2742375"/>
                  <a:pt x="366889" y="2733334"/>
                </a:cubicBezTo>
                <a:cubicBezTo>
                  <a:pt x="359033" y="2734841"/>
                  <a:pt x="351174" y="2736347"/>
                  <a:pt x="343317" y="2737962"/>
                </a:cubicBezTo>
                <a:cubicBezTo>
                  <a:pt x="326312" y="2722571"/>
                  <a:pt x="300371" y="2720632"/>
                  <a:pt x="280567" y="2709439"/>
                </a:cubicBezTo>
                <a:cubicBezTo>
                  <a:pt x="277660" y="2695124"/>
                  <a:pt x="268619" y="2689958"/>
                  <a:pt x="259364" y="2685006"/>
                </a:cubicBezTo>
                <a:cubicBezTo>
                  <a:pt x="257641" y="2667355"/>
                  <a:pt x="252367" y="2654869"/>
                  <a:pt x="243756" y="2647228"/>
                </a:cubicBezTo>
                <a:cubicBezTo>
                  <a:pt x="232563" y="2652178"/>
                  <a:pt x="233747" y="2665418"/>
                  <a:pt x="238159" y="2681023"/>
                </a:cubicBezTo>
                <a:cubicBezTo>
                  <a:pt x="229764" y="2685653"/>
                  <a:pt x="228688" y="2695124"/>
                  <a:pt x="226319" y="2703735"/>
                </a:cubicBezTo>
                <a:cubicBezTo>
                  <a:pt x="221583" y="2703951"/>
                  <a:pt x="219539" y="2705995"/>
                  <a:pt x="219216" y="2709224"/>
                </a:cubicBezTo>
                <a:cubicBezTo>
                  <a:pt x="202963" y="2714820"/>
                  <a:pt x="192630" y="2711485"/>
                  <a:pt x="179175" y="2712992"/>
                </a:cubicBezTo>
                <a:cubicBezTo>
                  <a:pt x="173901" y="2690388"/>
                  <a:pt x="159801" y="2680917"/>
                  <a:pt x="136875" y="2684576"/>
                </a:cubicBezTo>
                <a:cubicBezTo>
                  <a:pt x="128588" y="2680379"/>
                  <a:pt x="139244" y="2664233"/>
                  <a:pt x="127512" y="2657775"/>
                </a:cubicBezTo>
                <a:cubicBezTo>
                  <a:pt x="108460" y="2650779"/>
                  <a:pt x="115350" y="2672198"/>
                  <a:pt x="98342" y="2675749"/>
                </a:cubicBezTo>
                <a:cubicBezTo>
                  <a:pt x="93393" y="2672951"/>
                  <a:pt x="94253" y="2661543"/>
                  <a:pt x="84244" y="2666278"/>
                </a:cubicBezTo>
                <a:cubicBezTo>
                  <a:pt x="73156" y="2669077"/>
                  <a:pt x="80368" y="2684038"/>
                  <a:pt x="81767" y="2695340"/>
                </a:cubicBezTo>
                <a:cubicBezTo>
                  <a:pt x="67560" y="2700614"/>
                  <a:pt x="69283" y="2716543"/>
                  <a:pt x="54214" y="2721172"/>
                </a:cubicBezTo>
                <a:cubicBezTo>
                  <a:pt x="44849" y="2713208"/>
                  <a:pt x="45495" y="2690066"/>
                  <a:pt x="41081" y="2674781"/>
                </a:cubicBezTo>
                <a:cubicBezTo>
                  <a:pt x="32956" y="2676020"/>
                  <a:pt x="22704" y="2676370"/>
                  <a:pt x="13313" y="2677984"/>
                </a:cubicBezTo>
                <a:lnTo>
                  <a:pt x="0" y="2684339"/>
                </a:lnTo>
                <a:lnTo>
                  <a:pt x="0" y="2591683"/>
                </a:lnTo>
                <a:lnTo>
                  <a:pt x="33615" y="2600353"/>
                </a:lnTo>
                <a:cubicBezTo>
                  <a:pt x="54832" y="2600945"/>
                  <a:pt x="76923" y="2597178"/>
                  <a:pt x="97912" y="2589429"/>
                </a:cubicBezTo>
                <a:cubicBezTo>
                  <a:pt x="106631" y="2586198"/>
                  <a:pt x="111583" y="2577051"/>
                  <a:pt x="119223" y="2572959"/>
                </a:cubicBezTo>
                <a:cubicBezTo>
                  <a:pt x="124821" y="2569946"/>
                  <a:pt x="133002" y="2571561"/>
                  <a:pt x="138814" y="2569086"/>
                </a:cubicBezTo>
                <a:cubicBezTo>
                  <a:pt x="146993" y="2565749"/>
                  <a:pt x="160447" y="2554123"/>
                  <a:pt x="175840" y="2549604"/>
                </a:cubicBezTo>
                <a:cubicBezTo>
                  <a:pt x="175408" y="2533242"/>
                  <a:pt x="157326" y="2543253"/>
                  <a:pt x="155495" y="2529153"/>
                </a:cubicBezTo>
                <a:cubicBezTo>
                  <a:pt x="172717" y="2522480"/>
                  <a:pt x="169058" y="2501814"/>
                  <a:pt x="185525" y="2494709"/>
                </a:cubicBezTo>
                <a:cubicBezTo>
                  <a:pt x="182620" y="2472752"/>
                  <a:pt x="182836" y="2457469"/>
                  <a:pt x="167659" y="2445199"/>
                </a:cubicBezTo>
                <a:cubicBezTo>
                  <a:pt x="151728" y="2451549"/>
                  <a:pt x="139890" y="2460698"/>
                  <a:pt x="132248" y="2472538"/>
                </a:cubicBezTo>
                <a:cubicBezTo>
                  <a:pt x="124067" y="2472968"/>
                  <a:pt x="121914" y="2476627"/>
                  <a:pt x="117287" y="2479534"/>
                </a:cubicBezTo>
                <a:cubicBezTo>
                  <a:pt x="115242" y="2480825"/>
                  <a:pt x="105231" y="2490082"/>
                  <a:pt x="107061" y="2489652"/>
                </a:cubicBezTo>
                <a:cubicBezTo>
                  <a:pt x="96944" y="2491588"/>
                  <a:pt x="90594" y="2478242"/>
                  <a:pt x="76385" y="2479318"/>
                </a:cubicBezTo>
                <a:cubicBezTo>
                  <a:pt x="73048" y="2465650"/>
                  <a:pt x="87149" y="2463819"/>
                  <a:pt x="87471" y="2452625"/>
                </a:cubicBezTo>
                <a:cubicBezTo>
                  <a:pt x="76815" y="2443154"/>
                  <a:pt x="65299" y="2450150"/>
                  <a:pt x="51307" y="2455639"/>
                </a:cubicBezTo>
                <a:cubicBezTo>
                  <a:pt x="32148" y="2458761"/>
                  <a:pt x="23860" y="2445737"/>
                  <a:pt x="5025" y="2448428"/>
                </a:cubicBezTo>
                <a:lnTo>
                  <a:pt x="0" y="2442848"/>
                </a:lnTo>
                <a:lnTo>
                  <a:pt x="0" y="2107236"/>
                </a:lnTo>
                <a:lnTo>
                  <a:pt x="10513" y="2105183"/>
                </a:lnTo>
                <a:cubicBezTo>
                  <a:pt x="18478" y="2110242"/>
                  <a:pt x="23538" y="2119715"/>
                  <a:pt x="24506" y="2135106"/>
                </a:cubicBezTo>
                <a:cubicBezTo>
                  <a:pt x="40329" y="2135536"/>
                  <a:pt x="36562" y="2122728"/>
                  <a:pt x="45817" y="2118745"/>
                </a:cubicBezTo>
                <a:cubicBezTo>
                  <a:pt x="59057" y="2118531"/>
                  <a:pt x="63577" y="2112503"/>
                  <a:pt x="72510" y="2109382"/>
                </a:cubicBezTo>
                <a:cubicBezTo>
                  <a:pt x="78000" y="2102924"/>
                  <a:pt x="69389" y="2086886"/>
                  <a:pt x="74987" y="2080320"/>
                </a:cubicBezTo>
                <a:cubicBezTo>
                  <a:pt x="82951" y="2093883"/>
                  <a:pt x="104693" y="2086886"/>
                  <a:pt x="118147" y="2092268"/>
                </a:cubicBezTo>
                <a:cubicBezTo>
                  <a:pt x="120946" y="2103246"/>
                  <a:pt x="108138" y="2103678"/>
                  <a:pt x="110182" y="2114225"/>
                </a:cubicBezTo>
                <a:cubicBezTo>
                  <a:pt x="116856" y="2148237"/>
                  <a:pt x="123529" y="2182358"/>
                  <a:pt x="130311" y="2216369"/>
                </a:cubicBezTo>
                <a:cubicBezTo>
                  <a:pt x="136983" y="2230040"/>
                  <a:pt x="151298" y="2232407"/>
                  <a:pt x="160125" y="2243170"/>
                </a:cubicBezTo>
                <a:cubicBezTo>
                  <a:pt x="169920" y="2233805"/>
                  <a:pt x="168412" y="2216907"/>
                  <a:pt x="182190" y="2210233"/>
                </a:cubicBezTo>
                <a:cubicBezTo>
                  <a:pt x="171641" y="2198717"/>
                  <a:pt x="190047" y="2197317"/>
                  <a:pt x="190047" y="2188278"/>
                </a:cubicBezTo>
                <a:cubicBezTo>
                  <a:pt x="190047" y="2183110"/>
                  <a:pt x="181114" y="2183433"/>
                  <a:pt x="179069" y="2174069"/>
                </a:cubicBezTo>
                <a:cubicBezTo>
                  <a:pt x="176808" y="2163736"/>
                  <a:pt x="182404" y="2165028"/>
                  <a:pt x="187034" y="2152112"/>
                </a:cubicBezTo>
                <a:cubicBezTo>
                  <a:pt x="178745" y="2144255"/>
                  <a:pt x="163246" y="2146946"/>
                  <a:pt x="161954" y="2128432"/>
                </a:cubicBezTo>
                <a:cubicBezTo>
                  <a:pt x="151514" y="2116916"/>
                  <a:pt x="127620" y="2125419"/>
                  <a:pt x="124283" y="2103138"/>
                </a:cubicBezTo>
                <a:cubicBezTo>
                  <a:pt x="148931" y="2098510"/>
                  <a:pt x="177346" y="2088501"/>
                  <a:pt x="189509" y="2102600"/>
                </a:cubicBezTo>
                <a:cubicBezTo>
                  <a:pt x="197689" y="2088931"/>
                  <a:pt x="190585" y="2050074"/>
                  <a:pt x="180360" y="2035007"/>
                </a:cubicBezTo>
                <a:cubicBezTo>
                  <a:pt x="178207" y="2018862"/>
                  <a:pt x="191231" y="2012726"/>
                  <a:pt x="184449" y="1993459"/>
                </a:cubicBezTo>
                <a:cubicBezTo>
                  <a:pt x="180468" y="1980651"/>
                  <a:pt x="160555" y="1991737"/>
                  <a:pt x="147531" y="1992491"/>
                </a:cubicBezTo>
                <a:cubicBezTo>
                  <a:pt x="135261" y="1987109"/>
                  <a:pt x="121054" y="1984634"/>
                  <a:pt x="111475" y="1975161"/>
                </a:cubicBezTo>
                <a:cubicBezTo>
                  <a:pt x="103940" y="1981511"/>
                  <a:pt x="90378" y="1983664"/>
                  <a:pt x="86288" y="1992275"/>
                </a:cubicBezTo>
                <a:cubicBezTo>
                  <a:pt x="96298" y="2033177"/>
                  <a:pt x="69067" y="2049000"/>
                  <a:pt x="57765" y="2075477"/>
                </a:cubicBezTo>
                <a:cubicBezTo>
                  <a:pt x="36454" y="2073216"/>
                  <a:pt x="21385" y="2061914"/>
                  <a:pt x="1258" y="2058039"/>
                </a:cubicBezTo>
                <a:lnTo>
                  <a:pt x="0" y="2059479"/>
                </a:lnTo>
                <a:lnTo>
                  <a:pt x="0" y="1697684"/>
                </a:lnTo>
                <a:lnTo>
                  <a:pt x="625" y="1697897"/>
                </a:lnTo>
                <a:cubicBezTo>
                  <a:pt x="6101" y="1698246"/>
                  <a:pt x="12451" y="1697304"/>
                  <a:pt x="19770" y="1694882"/>
                </a:cubicBezTo>
                <a:cubicBezTo>
                  <a:pt x="42158" y="1707368"/>
                  <a:pt x="58303" y="1729003"/>
                  <a:pt x="84888" y="1735138"/>
                </a:cubicBezTo>
                <a:cubicBezTo>
                  <a:pt x="95221" y="1724806"/>
                  <a:pt x="80044" y="1709737"/>
                  <a:pt x="79400" y="1687348"/>
                </a:cubicBezTo>
                <a:cubicBezTo>
                  <a:pt x="84566" y="1681752"/>
                  <a:pt x="86827" y="1674217"/>
                  <a:pt x="91992" y="1668513"/>
                </a:cubicBezTo>
                <a:cubicBezTo>
                  <a:pt x="90702" y="1661947"/>
                  <a:pt x="89409" y="1655381"/>
                  <a:pt x="88117" y="1648923"/>
                </a:cubicBezTo>
                <a:cubicBezTo>
                  <a:pt x="79830" y="1640958"/>
                  <a:pt x="63469" y="1644942"/>
                  <a:pt x="47325" y="1648709"/>
                </a:cubicBezTo>
                <a:cubicBezTo>
                  <a:pt x="37852" y="1649355"/>
                  <a:pt x="37314" y="1636545"/>
                  <a:pt x="25366" y="1640744"/>
                </a:cubicBezTo>
                <a:cubicBezTo>
                  <a:pt x="14819" y="1650754"/>
                  <a:pt x="11806" y="1665715"/>
                  <a:pt x="4055" y="1677554"/>
                </a:cubicBezTo>
                <a:lnTo>
                  <a:pt x="0" y="1679978"/>
                </a:lnTo>
                <a:lnTo>
                  <a:pt x="0" y="1517330"/>
                </a:lnTo>
                <a:lnTo>
                  <a:pt x="9296" y="1518214"/>
                </a:lnTo>
                <a:cubicBezTo>
                  <a:pt x="23564" y="1514718"/>
                  <a:pt x="30991" y="1497887"/>
                  <a:pt x="31394" y="1484567"/>
                </a:cubicBezTo>
                <a:cubicBezTo>
                  <a:pt x="25582" y="1481688"/>
                  <a:pt x="20551" y="1481035"/>
                  <a:pt x="16200" y="1481981"/>
                </a:cubicBezTo>
                <a:cubicBezTo>
                  <a:pt x="9674" y="1483399"/>
                  <a:pt x="4681" y="1488412"/>
                  <a:pt x="885" y="1494896"/>
                </a:cubicBezTo>
                <a:lnTo>
                  <a:pt x="0" y="1497262"/>
                </a:lnTo>
                <a:lnTo>
                  <a:pt x="0" y="624400"/>
                </a:lnTo>
                <a:lnTo>
                  <a:pt x="22838" y="639508"/>
                </a:lnTo>
                <a:cubicBezTo>
                  <a:pt x="31449" y="645293"/>
                  <a:pt x="40544" y="650352"/>
                  <a:pt x="51737" y="652343"/>
                </a:cubicBezTo>
                <a:cubicBezTo>
                  <a:pt x="58411" y="666120"/>
                  <a:pt x="75309" y="664721"/>
                  <a:pt x="84674" y="674408"/>
                </a:cubicBezTo>
                <a:cubicBezTo>
                  <a:pt x="92423" y="668272"/>
                  <a:pt x="95113" y="658693"/>
                  <a:pt x="105125" y="654065"/>
                </a:cubicBezTo>
                <a:cubicBezTo>
                  <a:pt x="92853" y="641902"/>
                  <a:pt x="86719" y="620483"/>
                  <a:pt x="75417" y="606814"/>
                </a:cubicBezTo>
                <a:cubicBezTo>
                  <a:pt x="59057" y="618438"/>
                  <a:pt x="36022" y="625220"/>
                  <a:pt x="16433" y="618438"/>
                </a:cubicBezTo>
                <a:cubicBezTo>
                  <a:pt x="16003" y="603369"/>
                  <a:pt x="29027" y="597343"/>
                  <a:pt x="20523" y="576784"/>
                </a:cubicBezTo>
                <a:cubicBezTo>
                  <a:pt x="26875" y="568603"/>
                  <a:pt x="38391" y="563760"/>
                  <a:pt x="40221" y="552566"/>
                </a:cubicBezTo>
                <a:cubicBezTo>
                  <a:pt x="49046" y="549445"/>
                  <a:pt x="55396" y="550199"/>
                  <a:pt x="60672" y="552566"/>
                </a:cubicBezTo>
                <a:cubicBezTo>
                  <a:pt x="75201" y="537389"/>
                  <a:pt x="81337" y="516508"/>
                  <a:pt x="81337" y="491430"/>
                </a:cubicBezTo>
                <a:cubicBezTo>
                  <a:pt x="97160" y="484972"/>
                  <a:pt x="109644" y="476361"/>
                  <a:pt x="116748" y="464091"/>
                </a:cubicBezTo>
                <a:cubicBezTo>
                  <a:pt x="133754" y="464091"/>
                  <a:pt x="148501" y="452251"/>
                  <a:pt x="156035" y="456342"/>
                </a:cubicBezTo>
                <a:close/>
                <a:moveTo>
                  <a:pt x="461285" y="453113"/>
                </a:moveTo>
                <a:cubicBezTo>
                  <a:pt x="463330" y="463553"/>
                  <a:pt x="465375" y="474102"/>
                  <a:pt x="467419" y="484541"/>
                </a:cubicBezTo>
                <a:cubicBezTo>
                  <a:pt x="462470" y="495951"/>
                  <a:pt x="452459" y="504024"/>
                  <a:pt x="453967" y="519845"/>
                </a:cubicBezTo>
                <a:cubicBezTo>
                  <a:pt x="433623" y="517586"/>
                  <a:pt x="441373" y="534162"/>
                  <a:pt x="428780" y="537067"/>
                </a:cubicBezTo>
                <a:cubicBezTo>
                  <a:pt x="421246" y="518339"/>
                  <a:pt x="428349" y="509406"/>
                  <a:pt x="433623" y="499396"/>
                </a:cubicBezTo>
                <a:cubicBezTo>
                  <a:pt x="430718" y="485080"/>
                  <a:pt x="429749" y="467858"/>
                  <a:pt x="418878" y="465491"/>
                </a:cubicBezTo>
                <a:cubicBezTo>
                  <a:pt x="421138" y="453867"/>
                  <a:pt x="450736" y="448485"/>
                  <a:pt x="461285" y="453113"/>
                </a:cubicBezTo>
                <a:close/>
                <a:moveTo>
                  <a:pt x="67560" y="359364"/>
                </a:moveTo>
                <a:cubicBezTo>
                  <a:pt x="77139" y="367437"/>
                  <a:pt x="79076" y="392407"/>
                  <a:pt x="71434" y="399403"/>
                </a:cubicBezTo>
                <a:cubicBezTo>
                  <a:pt x="66160" y="400480"/>
                  <a:pt x="60994" y="401448"/>
                  <a:pt x="55720" y="402524"/>
                </a:cubicBezTo>
                <a:cubicBezTo>
                  <a:pt x="40867" y="406077"/>
                  <a:pt x="39791" y="388962"/>
                  <a:pt x="31502" y="382828"/>
                </a:cubicBezTo>
                <a:cubicBezTo>
                  <a:pt x="6424" y="411565"/>
                  <a:pt x="48938" y="449130"/>
                  <a:pt x="57873" y="475608"/>
                </a:cubicBezTo>
                <a:cubicBezTo>
                  <a:pt x="64007" y="487232"/>
                  <a:pt x="49154" y="488847"/>
                  <a:pt x="45279" y="494445"/>
                </a:cubicBezTo>
                <a:cubicBezTo>
                  <a:pt x="41728" y="499610"/>
                  <a:pt x="44527" y="514463"/>
                  <a:pt x="32579" y="513281"/>
                </a:cubicBezTo>
                <a:cubicBezTo>
                  <a:pt x="28165" y="527380"/>
                  <a:pt x="16757" y="536851"/>
                  <a:pt x="6532" y="546968"/>
                </a:cubicBezTo>
                <a:cubicBezTo>
                  <a:pt x="3948" y="552619"/>
                  <a:pt x="3491" y="559697"/>
                  <a:pt x="1634" y="565832"/>
                </a:cubicBezTo>
                <a:lnTo>
                  <a:pt x="0" y="567456"/>
                </a:lnTo>
                <a:lnTo>
                  <a:pt x="0" y="500144"/>
                </a:lnTo>
                <a:lnTo>
                  <a:pt x="1392" y="497728"/>
                </a:lnTo>
                <a:lnTo>
                  <a:pt x="0" y="492605"/>
                </a:lnTo>
                <a:lnTo>
                  <a:pt x="0" y="370222"/>
                </a:lnTo>
                <a:lnTo>
                  <a:pt x="10191" y="378845"/>
                </a:lnTo>
                <a:cubicBezTo>
                  <a:pt x="36022" y="383796"/>
                  <a:pt x="49476" y="357319"/>
                  <a:pt x="67560" y="359364"/>
                </a:cubicBezTo>
                <a:close/>
                <a:moveTo>
                  <a:pt x="47864" y="301671"/>
                </a:moveTo>
                <a:cubicBezTo>
                  <a:pt x="56259" y="312543"/>
                  <a:pt x="24507" y="318785"/>
                  <a:pt x="28167" y="305546"/>
                </a:cubicBezTo>
                <a:cubicBezTo>
                  <a:pt x="34733" y="304254"/>
                  <a:pt x="41297" y="302963"/>
                  <a:pt x="47864" y="301671"/>
                </a:cubicBezTo>
                <a:close/>
                <a:moveTo>
                  <a:pt x="401980" y="297365"/>
                </a:moveTo>
                <a:cubicBezTo>
                  <a:pt x="407576" y="297687"/>
                  <a:pt x="409621" y="303069"/>
                  <a:pt x="415434" y="302855"/>
                </a:cubicBezTo>
                <a:cubicBezTo>
                  <a:pt x="415002" y="308344"/>
                  <a:pt x="409729" y="310389"/>
                  <a:pt x="409837" y="316201"/>
                </a:cubicBezTo>
                <a:cubicBezTo>
                  <a:pt x="404455" y="315877"/>
                  <a:pt x="402302" y="310495"/>
                  <a:pt x="396491" y="310711"/>
                </a:cubicBezTo>
                <a:cubicBezTo>
                  <a:pt x="396921" y="305222"/>
                  <a:pt x="402194" y="303177"/>
                  <a:pt x="401980" y="297365"/>
                </a:cubicBezTo>
                <a:close/>
                <a:moveTo>
                  <a:pt x="244402" y="222130"/>
                </a:moveTo>
                <a:cubicBezTo>
                  <a:pt x="258933" y="222452"/>
                  <a:pt x="263024" y="238490"/>
                  <a:pt x="276585" y="240320"/>
                </a:cubicBezTo>
                <a:cubicBezTo>
                  <a:pt x="255165" y="289617"/>
                  <a:pt x="213726" y="325459"/>
                  <a:pt x="192845" y="375185"/>
                </a:cubicBezTo>
                <a:cubicBezTo>
                  <a:pt x="178208" y="374325"/>
                  <a:pt x="175409" y="391008"/>
                  <a:pt x="163677" y="393161"/>
                </a:cubicBezTo>
                <a:cubicBezTo>
                  <a:pt x="148824" y="395958"/>
                  <a:pt x="135800" y="386811"/>
                  <a:pt x="126973" y="371850"/>
                </a:cubicBezTo>
                <a:cubicBezTo>
                  <a:pt x="126867" y="351721"/>
                  <a:pt x="139352" y="335792"/>
                  <a:pt x="149901" y="322445"/>
                </a:cubicBezTo>
                <a:cubicBezTo>
                  <a:pt x="160448" y="309099"/>
                  <a:pt x="174549" y="297365"/>
                  <a:pt x="187679" y="286388"/>
                </a:cubicBezTo>
                <a:cubicBezTo>
                  <a:pt x="190154" y="270996"/>
                  <a:pt x="210499" y="267551"/>
                  <a:pt x="208990" y="249469"/>
                </a:cubicBezTo>
                <a:cubicBezTo>
                  <a:pt x="226104" y="243871"/>
                  <a:pt x="237191" y="234292"/>
                  <a:pt x="244402" y="222130"/>
                </a:cubicBezTo>
                <a:close/>
                <a:moveTo>
                  <a:pt x="378966" y="108429"/>
                </a:moveTo>
                <a:cubicBezTo>
                  <a:pt x="381892" y="108348"/>
                  <a:pt x="384678" y="109169"/>
                  <a:pt x="387396" y="110353"/>
                </a:cubicBezTo>
                <a:cubicBezTo>
                  <a:pt x="392831" y="112720"/>
                  <a:pt x="397998" y="116541"/>
                  <a:pt x="403487" y="117510"/>
                </a:cubicBezTo>
                <a:cubicBezTo>
                  <a:pt x="408330" y="118372"/>
                  <a:pt x="414464" y="113204"/>
                  <a:pt x="419202" y="114389"/>
                </a:cubicBezTo>
                <a:cubicBezTo>
                  <a:pt x="431256" y="117402"/>
                  <a:pt x="441804" y="133547"/>
                  <a:pt x="458381" y="127089"/>
                </a:cubicBezTo>
                <a:cubicBezTo>
                  <a:pt x="466452" y="135377"/>
                  <a:pt x="475817" y="141727"/>
                  <a:pt x="486580" y="146033"/>
                </a:cubicBezTo>
                <a:cubicBezTo>
                  <a:pt x="489593" y="154966"/>
                  <a:pt x="495729" y="159487"/>
                  <a:pt x="495944" y="172726"/>
                </a:cubicBezTo>
                <a:cubicBezTo>
                  <a:pt x="500357" y="172834"/>
                  <a:pt x="500143" y="180044"/>
                  <a:pt x="505308" y="179076"/>
                </a:cubicBezTo>
                <a:cubicBezTo>
                  <a:pt x="505846" y="187364"/>
                  <a:pt x="496267" y="188871"/>
                  <a:pt x="496697" y="197051"/>
                </a:cubicBezTo>
                <a:cubicBezTo>
                  <a:pt x="473340" y="203079"/>
                  <a:pt x="459671" y="194683"/>
                  <a:pt x="436207" y="200819"/>
                </a:cubicBezTo>
                <a:cubicBezTo>
                  <a:pt x="412850" y="186396"/>
                  <a:pt x="393369" y="166376"/>
                  <a:pt x="366460" y="157442"/>
                </a:cubicBezTo>
                <a:cubicBezTo>
                  <a:pt x="365170" y="147539"/>
                  <a:pt x="361295" y="141511"/>
                  <a:pt x="354728" y="139359"/>
                </a:cubicBezTo>
                <a:cubicBezTo>
                  <a:pt x="358604" y="129457"/>
                  <a:pt x="364092" y="120631"/>
                  <a:pt x="369690" y="111914"/>
                </a:cubicBezTo>
                <a:cubicBezTo>
                  <a:pt x="372972" y="109492"/>
                  <a:pt x="376040" y="108510"/>
                  <a:pt x="378966" y="108429"/>
                </a:cubicBezTo>
                <a:close/>
                <a:moveTo>
                  <a:pt x="37531" y="103625"/>
                </a:moveTo>
                <a:cubicBezTo>
                  <a:pt x="56906" y="103625"/>
                  <a:pt x="67453" y="116755"/>
                  <a:pt x="88550" y="114066"/>
                </a:cubicBezTo>
                <a:cubicBezTo>
                  <a:pt x="104587" y="143664"/>
                  <a:pt x="82092" y="148186"/>
                  <a:pt x="70358" y="166590"/>
                </a:cubicBezTo>
                <a:cubicBezTo>
                  <a:pt x="49371" y="170681"/>
                  <a:pt x="28382" y="174771"/>
                  <a:pt x="7502" y="178968"/>
                </a:cubicBezTo>
                <a:lnTo>
                  <a:pt x="0" y="183905"/>
                </a:lnTo>
                <a:lnTo>
                  <a:pt x="0" y="126046"/>
                </a:lnTo>
                <a:lnTo>
                  <a:pt x="12857" y="122892"/>
                </a:lnTo>
                <a:cubicBezTo>
                  <a:pt x="23378" y="118021"/>
                  <a:pt x="31504" y="111536"/>
                  <a:pt x="37531" y="103625"/>
                </a:cubicBezTo>
                <a:close/>
                <a:moveTo>
                  <a:pt x="48489" y="1277"/>
                </a:moveTo>
                <a:cubicBezTo>
                  <a:pt x="59422" y="6721"/>
                  <a:pt x="58897" y="27770"/>
                  <a:pt x="43235" y="29143"/>
                </a:cubicBezTo>
                <a:cubicBezTo>
                  <a:pt x="36779" y="25161"/>
                  <a:pt x="36025" y="12783"/>
                  <a:pt x="33872" y="2342"/>
                </a:cubicBezTo>
                <a:cubicBezTo>
                  <a:pt x="39927" y="-618"/>
                  <a:pt x="44844" y="-538"/>
                  <a:pt x="48489" y="1277"/>
                </a:cubicBezTo>
                <a:close/>
              </a:path>
            </a:pathLst>
          </a:custGeom>
          <a:gradFill>
            <a:gsLst>
              <a:gs pos="0">
                <a:schemeClr val="dk2"/>
              </a:gs>
              <a:gs pos="100000">
                <a:schemeClr val="lt2"/>
              </a:gs>
            </a:gsLst>
            <a:lin ang="13500032" scaled="0"/>
          </a:gradFill>
          <a:ln>
            <a:noFill/>
          </a:ln>
          <a:effectLst>
            <a:outerShdw blurRad="50800" dist="38100" dir="174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008 Team">
  <p:cSld name="CUSTOM_8_1">
    <p:spTree>
      <p:nvGrpSpPr>
        <p:cNvPr id="461" name="Shape 461"/>
        <p:cNvGrpSpPr/>
        <p:nvPr/>
      </p:nvGrpSpPr>
      <p:grpSpPr>
        <a:xfrm>
          <a:off x="0" y="0"/>
          <a:ext cx="0" cy="0"/>
          <a:chOff x="0" y="0"/>
          <a:chExt cx="0" cy="0"/>
        </a:xfrm>
      </p:grpSpPr>
      <p:sp>
        <p:nvSpPr>
          <p:cNvPr id="462" name="Google Shape;462;p12"/>
          <p:cNvSpPr/>
          <p:nvPr/>
        </p:nvSpPr>
        <p:spPr>
          <a:xfrm rot="-5400000" flipH="1">
            <a:off x="1447098" y="-1002770"/>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63" name="Google Shape;463;p12"/>
          <p:cNvSpPr/>
          <p:nvPr/>
        </p:nvSpPr>
        <p:spPr>
          <a:xfrm rot="-5400000" flipH="1">
            <a:off x="1145574" y="-1147760"/>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64" name="Google Shape;464;p12"/>
          <p:cNvSpPr/>
          <p:nvPr/>
        </p:nvSpPr>
        <p:spPr>
          <a:xfrm rot="-5400000" flipH="1">
            <a:off x="563358" y="-565543"/>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65" name="Google Shape;465;p12"/>
          <p:cNvSpPr/>
          <p:nvPr/>
        </p:nvSpPr>
        <p:spPr>
          <a:xfrm rot="-5400000" flipH="1">
            <a:off x="3263576" y="-424874"/>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66" name="Google Shape;466;p12"/>
          <p:cNvSpPr/>
          <p:nvPr/>
        </p:nvSpPr>
        <p:spPr>
          <a:xfrm rot="-5400000" flipH="1">
            <a:off x="4539706" y="-98967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67" name="Google Shape;467;p12"/>
          <p:cNvSpPr/>
          <p:nvPr/>
        </p:nvSpPr>
        <p:spPr>
          <a:xfrm rot="-5400000" flipH="1">
            <a:off x="3948668" y="-253852"/>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68" name="Google Shape;468;p12"/>
          <p:cNvSpPr/>
          <p:nvPr/>
        </p:nvSpPr>
        <p:spPr>
          <a:xfrm rot="5400000" flipH="1">
            <a:off x="5959718" y="-268793"/>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426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69" name="Google Shape;469;p12"/>
          <p:cNvSpPr/>
          <p:nvPr/>
        </p:nvSpPr>
        <p:spPr>
          <a:xfrm rot="5400000" flipH="1">
            <a:off x="7377217" y="-885343"/>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70" name="Google Shape;470;p12"/>
          <p:cNvSpPr/>
          <p:nvPr/>
        </p:nvSpPr>
        <p:spPr>
          <a:xfrm rot="5400000" flipH="1">
            <a:off x="10554829" y="-192236"/>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71" name="Google Shape;471;p12"/>
          <p:cNvSpPr/>
          <p:nvPr/>
        </p:nvSpPr>
        <p:spPr>
          <a:xfrm rot="5400000" flipH="1">
            <a:off x="8663047" y="-549450"/>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72" name="Google Shape;472;p12"/>
          <p:cNvSpPr/>
          <p:nvPr/>
        </p:nvSpPr>
        <p:spPr>
          <a:xfrm rot="5400000" flipH="1">
            <a:off x="10078286" y="-975940"/>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73" name="Google Shape;473;p12"/>
          <p:cNvSpPr/>
          <p:nvPr/>
        </p:nvSpPr>
        <p:spPr>
          <a:xfrm rot="5400000" flipH="1">
            <a:off x="9351416" y="-227680"/>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426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74" name="Google Shape;474;p12"/>
          <p:cNvSpPr txBox="1"/>
          <p:nvPr>
            <p:ph type="subTitle" idx="1"/>
          </p:nvPr>
        </p:nvSpPr>
        <p:spPr>
          <a:xfrm>
            <a:off x="1189052" y="4020675"/>
            <a:ext cx="26589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p:txBody>
      </p:sp>
      <p:sp>
        <p:nvSpPr>
          <p:cNvPr id="475" name="Google Shape;475;p12"/>
          <p:cNvSpPr txBox="1"/>
          <p:nvPr>
            <p:ph type="subTitle" idx="2"/>
          </p:nvPr>
        </p:nvSpPr>
        <p:spPr>
          <a:xfrm>
            <a:off x="4713302" y="4020675"/>
            <a:ext cx="26589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p:txBody>
      </p:sp>
      <p:sp>
        <p:nvSpPr>
          <p:cNvPr id="476" name="Google Shape;476;p12"/>
          <p:cNvSpPr txBox="1"/>
          <p:nvPr>
            <p:ph type="subTitle" idx="3"/>
          </p:nvPr>
        </p:nvSpPr>
        <p:spPr>
          <a:xfrm>
            <a:off x="8237552" y="4020675"/>
            <a:ext cx="26586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p:txBody>
      </p:sp>
      <p:sp>
        <p:nvSpPr>
          <p:cNvPr id="477" name="Google Shape;477;p12"/>
          <p:cNvSpPr txBox="1"/>
          <p:nvPr>
            <p:ph type="title"/>
          </p:nvPr>
        </p:nvSpPr>
        <p:spPr>
          <a:xfrm>
            <a:off x="1189050" y="1050575"/>
            <a:ext cx="9707400" cy="7635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4000"/>
              <a:buFont typeface="Aldrich"/>
              <a:buNone/>
              <a:defRPr/>
            </a:lvl1pPr>
            <a:lvl2pPr lvl="1"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algn="ct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478" name="Google Shape;478;p12"/>
          <p:cNvSpPr txBox="1"/>
          <p:nvPr>
            <p:ph type="body" idx="4"/>
          </p:nvPr>
        </p:nvSpPr>
        <p:spPr>
          <a:xfrm>
            <a:off x="1189050" y="4458625"/>
            <a:ext cx="2658900" cy="925200"/>
          </a:xfrm>
          <a:prstGeom prst="rect">
            <a:avLst/>
          </a:prstGeom>
        </p:spPr>
        <p:txBody>
          <a:bodyPr spcFirstLastPara="1" wrap="square" lIns="121900" tIns="121900" rIns="121900" bIns="121900" anchor="t" anchorCtr="0">
            <a:noAutofit/>
          </a:bodyPr>
          <a:lstStyle>
            <a:lvl1pPr marL="457200" lvl="0" indent="-336550" rtl="0">
              <a:spcBef>
                <a:spcPts val="0"/>
              </a:spcBef>
              <a:spcAft>
                <a:spcPts val="0"/>
              </a:spcAft>
              <a:buSzPts val="1700"/>
              <a:buChar char="●"/>
              <a:defRPr sz="1700"/>
            </a:lvl1pPr>
            <a:lvl2pPr marL="914400" lvl="1" indent="-336550" rtl="0">
              <a:spcBef>
                <a:spcPts val="2100"/>
              </a:spcBef>
              <a:spcAft>
                <a:spcPts val="0"/>
              </a:spcAft>
              <a:buSzPts val="1700"/>
              <a:buChar char="○"/>
              <a:defRPr sz="1700"/>
            </a:lvl2pPr>
            <a:lvl3pPr marL="1371600" lvl="2" indent="-336550" rtl="0">
              <a:spcBef>
                <a:spcPts val="2100"/>
              </a:spcBef>
              <a:spcAft>
                <a:spcPts val="0"/>
              </a:spcAft>
              <a:buSzPts val="1700"/>
              <a:buChar char="■"/>
              <a:defRPr sz="1700"/>
            </a:lvl3pPr>
            <a:lvl4pPr marL="1828800" lvl="3" indent="-336550" rtl="0">
              <a:spcBef>
                <a:spcPts val="2100"/>
              </a:spcBef>
              <a:spcAft>
                <a:spcPts val="0"/>
              </a:spcAft>
              <a:buSzPts val="1700"/>
              <a:buChar char="●"/>
              <a:defRPr sz="1700"/>
            </a:lvl4pPr>
            <a:lvl5pPr marL="2286000" lvl="4" indent="-336550" rtl="0">
              <a:spcBef>
                <a:spcPts val="2100"/>
              </a:spcBef>
              <a:spcAft>
                <a:spcPts val="0"/>
              </a:spcAft>
              <a:buSzPts val="1700"/>
              <a:buChar char="○"/>
              <a:defRPr sz="1700"/>
            </a:lvl5pPr>
            <a:lvl6pPr marL="2743200" lvl="5" indent="-336550" rtl="0">
              <a:spcBef>
                <a:spcPts val="2100"/>
              </a:spcBef>
              <a:spcAft>
                <a:spcPts val="0"/>
              </a:spcAft>
              <a:buSzPts val="1700"/>
              <a:buChar char="■"/>
              <a:defRPr sz="1700"/>
            </a:lvl6pPr>
            <a:lvl7pPr marL="3200400" lvl="6" indent="-336550" rtl="0">
              <a:spcBef>
                <a:spcPts val="2100"/>
              </a:spcBef>
              <a:spcAft>
                <a:spcPts val="0"/>
              </a:spcAft>
              <a:buSzPts val="1700"/>
              <a:buChar char="●"/>
              <a:defRPr sz="1700"/>
            </a:lvl7pPr>
            <a:lvl8pPr marL="3657600" lvl="7" indent="-336550" rtl="0">
              <a:spcBef>
                <a:spcPts val="2100"/>
              </a:spcBef>
              <a:spcAft>
                <a:spcPts val="0"/>
              </a:spcAft>
              <a:buSzPts val="1700"/>
              <a:buChar char="○"/>
              <a:defRPr sz="1700"/>
            </a:lvl8pPr>
            <a:lvl9pPr marL="4114800" lvl="8" indent="-336550" rtl="0">
              <a:spcBef>
                <a:spcPts val="2100"/>
              </a:spcBef>
              <a:spcAft>
                <a:spcPts val="2100"/>
              </a:spcAft>
              <a:buSzPts val="1700"/>
              <a:buChar char="■"/>
              <a:defRPr sz="1700"/>
            </a:lvl9pPr>
          </a:lstStyle>
          <a:p/>
        </p:txBody>
      </p:sp>
      <p:sp>
        <p:nvSpPr>
          <p:cNvPr id="479" name="Google Shape;479;p12"/>
          <p:cNvSpPr txBox="1"/>
          <p:nvPr>
            <p:ph type="body" idx="5"/>
          </p:nvPr>
        </p:nvSpPr>
        <p:spPr>
          <a:xfrm>
            <a:off x="4713300" y="4447196"/>
            <a:ext cx="2658900" cy="923400"/>
          </a:xfrm>
          <a:prstGeom prst="rect">
            <a:avLst/>
          </a:prstGeom>
        </p:spPr>
        <p:txBody>
          <a:bodyPr spcFirstLastPara="1" wrap="square" lIns="121900" tIns="121900" rIns="121900" bIns="121900" anchor="t" anchorCtr="0">
            <a:noAutofit/>
          </a:bodyPr>
          <a:lstStyle>
            <a:lvl1pPr marL="457200" lvl="0" indent="-336550" rtl="0">
              <a:spcBef>
                <a:spcPts val="0"/>
              </a:spcBef>
              <a:spcAft>
                <a:spcPts val="0"/>
              </a:spcAft>
              <a:buSzPts val="1700"/>
              <a:buChar char="●"/>
              <a:defRPr sz="1700"/>
            </a:lvl1pPr>
            <a:lvl2pPr marL="914400" lvl="1" indent="-336550" rtl="0">
              <a:spcBef>
                <a:spcPts val="2100"/>
              </a:spcBef>
              <a:spcAft>
                <a:spcPts val="0"/>
              </a:spcAft>
              <a:buSzPts val="1700"/>
              <a:buChar char="○"/>
              <a:defRPr sz="1700"/>
            </a:lvl2pPr>
            <a:lvl3pPr marL="1371600" lvl="2" indent="-336550" rtl="0">
              <a:spcBef>
                <a:spcPts val="2100"/>
              </a:spcBef>
              <a:spcAft>
                <a:spcPts val="0"/>
              </a:spcAft>
              <a:buSzPts val="1700"/>
              <a:buChar char="■"/>
              <a:defRPr sz="1700"/>
            </a:lvl3pPr>
            <a:lvl4pPr marL="1828800" lvl="3" indent="-336550" rtl="0">
              <a:spcBef>
                <a:spcPts val="2100"/>
              </a:spcBef>
              <a:spcAft>
                <a:spcPts val="0"/>
              </a:spcAft>
              <a:buSzPts val="1700"/>
              <a:buChar char="●"/>
              <a:defRPr sz="1700"/>
            </a:lvl4pPr>
            <a:lvl5pPr marL="2286000" lvl="4" indent="-336550" rtl="0">
              <a:spcBef>
                <a:spcPts val="2100"/>
              </a:spcBef>
              <a:spcAft>
                <a:spcPts val="0"/>
              </a:spcAft>
              <a:buSzPts val="1700"/>
              <a:buChar char="○"/>
              <a:defRPr sz="1700"/>
            </a:lvl5pPr>
            <a:lvl6pPr marL="2743200" lvl="5" indent="-336550" rtl="0">
              <a:spcBef>
                <a:spcPts val="2100"/>
              </a:spcBef>
              <a:spcAft>
                <a:spcPts val="0"/>
              </a:spcAft>
              <a:buSzPts val="1700"/>
              <a:buChar char="■"/>
              <a:defRPr sz="1700"/>
            </a:lvl6pPr>
            <a:lvl7pPr marL="3200400" lvl="6" indent="-336550" rtl="0">
              <a:spcBef>
                <a:spcPts val="2100"/>
              </a:spcBef>
              <a:spcAft>
                <a:spcPts val="0"/>
              </a:spcAft>
              <a:buSzPts val="1700"/>
              <a:buChar char="●"/>
              <a:defRPr sz="1700"/>
            </a:lvl7pPr>
            <a:lvl8pPr marL="3657600" lvl="7" indent="-336550" rtl="0">
              <a:spcBef>
                <a:spcPts val="2100"/>
              </a:spcBef>
              <a:spcAft>
                <a:spcPts val="0"/>
              </a:spcAft>
              <a:buSzPts val="1700"/>
              <a:buChar char="○"/>
              <a:defRPr sz="1700"/>
            </a:lvl8pPr>
            <a:lvl9pPr marL="4114800" lvl="8" indent="-336550" rtl="0">
              <a:spcBef>
                <a:spcPts val="2100"/>
              </a:spcBef>
              <a:spcAft>
                <a:spcPts val="2100"/>
              </a:spcAft>
              <a:buSzPts val="1700"/>
              <a:buChar char="■"/>
              <a:defRPr sz="1700"/>
            </a:lvl9pPr>
          </a:lstStyle>
          <a:p/>
        </p:txBody>
      </p:sp>
      <p:sp>
        <p:nvSpPr>
          <p:cNvPr id="480" name="Google Shape;480;p12"/>
          <p:cNvSpPr txBox="1"/>
          <p:nvPr>
            <p:ph type="body" idx="6"/>
          </p:nvPr>
        </p:nvSpPr>
        <p:spPr>
          <a:xfrm>
            <a:off x="8237550" y="4433967"/>
            <a:ext cx="2658900" cy="923400"/>
          </a:xfrm>
          <a:prstGeom prst="rect">
            <a:avLst/>
          </a:prstGeom>
        </p:spPr>
        <p:txBody>
          <a:bodyPr spcFirstLastPara="1" wrap="square" lIns="121900" tIns="121900" rIns="121900" bIns="121900" anchor="t" anchorCtr="0">
            <a:noAutofit/>
          </a:bodyPr>
          <a:lstStyle>
            <a:lvl1pPr marL="457200" lvl="0" indent="-336550" rtl="0">
              <a:spcBef>
                <a:spcPts val="0"/>
              </a:spcBef>
              <a:spcAft>
                <a:spcPts val="0"/>
              </a:spcAft>
              <a:buSzPts val="1700"/>
              <a:buChar char="●"/>
              <a:defRPr sz="1700"/>
            </a:lvl1pPr>
            <a:lvl2pPr marL="914400" lvl="1" indent="-336550" rtl="0">
              <a:spcBef>
                <a:spcPts val="2100"/>
              </a:spcBef>
              <a:spcAft>
                <a:spcPts val="0"/>
              </a:spcAft>
              <a:buSzPts val="1700"/>
              <a:buChar char="○"/>
              <a:defRPr sz="1700"/>
            </a:lvl2pPr>
            <a:lvl3pPr marL="1371600" lvl="2" indent="-336550" rtl="0">
              <a:spcBef>
                <a:spcPts val="2100"/>
              </a:spcBef>
              <a:spcAft>
                <a:spcPts val="0"/>
              </a:spcAft>
              <a:buSzPts val="1700"/>
              <a:buChar char="■"/>
              <a:defRPr sz="1700"/>
            </a:lvl3pPr>
            <a:lvl4pPr marL="1828800" lvl="3" indent="-336550" rtl="0">
              <a:spcBef>
                <a:spcPts val="2100"/>
              </a:spcBef>
              <a:spcAft>
                <a:spcPts val="0"/>
              </a:spcAft>
              <a:buSzPts val="1700"/>
              <a:buChar char="●"/>
              <a:defRPr sz="1700"/>
            </a:lvl4pPr>
            <a:lvl5pPr marL="2286000" lvl="4" indent="-336550" rtl="0">
              <a:spcBef>
                <a:spcPts val="2100"/>
              </a:spcBef>
              <a:spcAft>
                <a:spcPts val="0"/>
              </a:spcAft>
              <a:buSzPts val="1700"/>
              <a:buChar char="○"/>
              <a:defRPr sz="1700"/>
            </a:lvl5pPr>
            <a:lvl6pPr marL="2743200" lvl="5" indent="-336550" rtl="0">
              <a:spcBef>
                <a:spcPts val="2100"/>
              </a:spcBef>
              <a:spcAft>
                <a:spcPts val="0"/>
              </a:spcAft>
              <a:buSzPts val="1700"/>
              <a:buChar char="■"/>
              <a:defRPr sz="1700"/>
            </a:lvl6pPr>
            <a:lvl7pPr marL="3200400" lvl="6" indent="-336550" rtl="0">
              <a:spcBef>
                <a:spcPts val="2100"/>
              </a:spcBef>
              <a:spcAft>
                <a:spcPts val="0"/>
              </a:spcAft>
              <a:buSzPts val="1700"/>
              <a:buChar char="●"/>
              <a:defRPr sz="1700"/>
            </a:lvl7pPr>
            <a:lvl8pPr marL="3657600" lvl="7" indent="-336550" rtl="0">
              <a:spcBef>
                <a:spcPts val="2100"/>
              </a:spcBef>
              <a:spcAft>
                <a:spcPts val="0"/>
              </a:spcAft>
              <a:buSzPts val="1700"/>
              <a:buChar char="○"/>
              <a:defRPr sz="1700"/>
            </a:lvl8pPr>
            <a:lvl9pPr marL="4114800" lvl="8" indent="-336550" rtl="0">
              <a:spcBef>
                <a:spcPts val="2100"/>
              </a:spcBef>
              <a:spcAft>
                <a:spcPts val="2100"/>
              </a:spcAft>
              <a:buSzPts val="1700"/>
              <a:buChar char="■"/>
              <a:defRPr sz="17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012 Percentages">
  <p:cSld name="CUSTOM_11">
    <p:spTree>
      <p:nvGrpSpPr>
        <p:cNvPr id="481" name="Shape 481"/>
        <p:cNvGrpSpPr/>
        <p:nvPr/>
      </p:nvGrpSpPr>
      <p:grpSpPr>
        <a:xfrm>
          <a:off x="0" y="0"/>
          <a:ext cx="0" cy="0"/>
          <a:chOff x="0" y="0"/>
          <a:chExt cx="0" cy="0"/>
        </a:xfrm>
      </p:grpSpPr>
      <p:sp>
        <p:nvSpPr>
          <p:cNvPr id="482" name="Google Shape;482;p13"/>
          <p:cNvSpPr/>
          <p:nvPr/>
        </p:nvSpPr>
        <p:spPr>
          <a:xfrm rot="5400000" flipH="1">
            <a:off x="9662543" y="4763042"/>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83" name="Google Shape;483;p13"/>
          <p:cNvSpPr/>
          <p:nvPr/>
        </p:nvSpPr>
        <p:spPr>
          <a:xfrm rot="5400000" flipH="1">
            <a:off x="10186459" y="4840442"/>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84" name="Google Shape;484;p13"/>
          <p:cNvSpPr/>
          <p:nvPr/>
        </p:nvSpPr>
        <p:spPr>
          <a:xfrm rot="5400000" flipH="1">
            <a:off x="10849398" y="5503384"/>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85" name="Google Shape;485;p13"/>
          <p:cNvSpPr/>
          <p:nvPr/>
        </p:nvSpPr>
        <p:spPr>
          <a:xfrm rot="5400000" flipH="1">
            <a:off x="8274444" y="5769316"/>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86" name="Google Shape;486;p13"/>
          <p:cNvSpPr/>
          <p:nvPr/>
        </p:nvSpPr>
        <p:spPr>
          <a:xfrm rot="5400000" flipH="1">
            <a:off x="6654148" y="486035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87" name="Google Shape;487;p13"/>
          <p:cNvSpPr/>
          <p:nvPr/>
        </p:nvSpPr>
        <p:spPr>
          <a:xfrm rot="5400000" flipH="1">
            <a:off x="7445741" y="5796726"/>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88" name="Google Shape;488;p13"/>
          <p:cNvSpPr/>
          <p:nvPr/>
        </p:nvSpPr>
        <p:spPr>
          <a:xfrm rot="-5400000" flipH="1">
            <a:off x="5278299" y="5625396"/>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1518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89" name="Google Shape;489;p13"/>
          <p:cNvSpPr/>
          <p:nvPr/>
        </p:nvSpPr>
        <p:spPr>
          <a:xfrm rot="-5400000" flipH="1">
            <a:off x="3952672" y="5100719"/>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90" name="Google Shape;490;p13"/>
          <p:cNvSpPr/>
          <p:nvPr/>
        </p:nvSpPr>
        <p:spPr>
          <a:xfrm rot="-5400000" flipH="1">
            <a:off x="180199" y="5198964"/>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91" name="Google Shape;491;p13"/>
          <p:cNvSpPr/>
          <p:nvPr/>
        </p:nvSpPr>
        <p:spPr>
          <a:xfrm rot="-5400000" flipH="1">
            <a:off x="2764801" y="5534568"/>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92" name="Google Shape;492;p13"/>
          <p:cNvSpPr/>
          <p:nvPr/>
        </p:nvSpPr>
        <p:spPr>
          <a:xfrm rot="-5400000" flipH="1">
            <a:off x="963905" y="4722421"/>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93" name="Google Shape;493;p13"/>
          <p:cNvSpPr/>
          <p:nvPr/>
        </p:nvSpPr>
        <p:spPr>
          <a:xfrm rot="-5400000" flipH="1">
            <a:off x="1888421" y="5668328"/>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494" name="Google Shape;494;p13"/>
          <p:cNvSpPr txBox="1"/>
          <p:nvPr>
            <p:ph type="title" hasCustomPrompt="1"/>
          </p:nvPr>
        </p:nvSpPr>
        <p:spPr>
          <a:xfrm>
            <a:off x="715025" y="2378150"/>
            <a:ext cx="2948400" cy="11886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7000"/>
              <a:buNone/>
              <a:defRPr sz="7000"/>
            </a:lvl1pPr>
            <a:lvl2pPr lvl="1" algn="ctr" rtl="0">
              <a:spcBef>
                <a:spcPts val="0"/>
              </a:spcBef>
              <a:spcAft>
                <a:spcPts val="0"/>
              </a:spcAft>
              <a:buSzPts val="7000"/>
              <a:buNone/>
              <a:defRPr sz="7000"/>
            </a:lvl2pPr>
            <a:lvl3pPr lvl="2" algn="ctr" rtl="0">
              <a:spcBef>
                <a:spcPts val="0"/>
              </a:spcBef>
              <a:spcAft>
                <a:spcPts val="0"/>
              </a:spcAft>
              <a:buSzPts val="7000"/>
              <a:buNone/>
              <a:defRPr sz="7000"/>
            </a:lvl3pPr>
            <a:lvl4pPr lvl="3" algn="ctr" rtl="0">
              <a:spcBef>
                <a:spcPts val="0"/>
              </a:spcBef>
              <a:spcAft>
                <a:spcPts val="0"/>
              </a:spcAft>
              <a:buSzPts val="7000"/>
              <a:buNone/>
              <a:defRPr sz="7000"/>
            </a:lvl4pPr>
            <a:lvl5pPr lvl="4" algn="ctr" rtl="0">
              <a:spcBef>
                <a:spcPts val="0"/>
              </a:spcBef>
              <a:spcAft>
                <a:spcPts val="0"/>
              </a:spcAft>
              <a:buSzPts val="7000"/>
              <a:buNone/>
              <a:defRPr sz="7000"/>
            </a:lvl5pPr>
            <a:lvl6pPr lvl="5" algn="ctr" rtl="0">
              <a:spcBef>
                <a:spcPts val="0"/>
              </a:spcBef>
              <a:spcAft>
                <a:spcPts val="0"/>
              </a:spcAft>
              <a:buSzPts val="7000"/>
              <a:buNone/>
              <a:defRPr sz="7000"/>
            </a:lvl6pPr>
            <a:lvl7pPr lvl="6" algn="ctr" rtl="0">
              <a:spcBef>
                <a:spcPts val="0"/>
              </a:spcBef>
              <a:spcAft>
                <a:spcPts val="0"/>
              </a:spcAft>
              <a:buSzPts val="7000"/>
              <a:buNone/>
              <a:defRPr sz="7000"/>
            </a:lvl7pPr>
            <a:lvl8pPr lvl="7" algn="ctr" rtl="0">
              <a:spcBef>
                <a:spcPts val="0"/>
              </a:spcBef>
              <a:spcAft>
                <a:spcPts val="0"/>
              </a:spcAft>
              <a:buSzPts val="7000"/>
              <a:buNone/>
              <a:defRPr sz="7000"/>
            </a:lvl8pPr>
            <a:lvl9pPr lvl="8" algn="ctr" rtl="0">
              <a:spcBef>
                <a:spcPts val="0"/>
              </a:spcBef>
              <a:spcAft>
                <a:spcPts val="0"/>
              </a:spcAft>
              <a:buSzPts val="7000"/>
              <a:buNone/>
              <a:defRPr sz="7000"/>
            </a:lvl9pPr>
          </a:lstStyle>
          <a:p>
            <a:r>
              <a:t>xx%</a:t>
            </a:r>
          </a:p>
        </p:txBody>
      </p:sp>
      <p:sp>
        <p:nvSpPr>
          <p:cNvPr id="495" name="Google Shape;495;p13"/>
          <p:cNvSpPr txBox="1"/>
          <p:nvPr>
            <p:ph type="title" idx="2"/>
          </p:nvPr>
        </p:nvSpPr>
        <p:spPr>
          <a:xfrm>
            <a:off x="715025" y="898175"/>
            <a:ext cx="10714800" cy="7635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4000"/>
              <a:buFont typeface="Aldrich"/>
              <a:buNone/>
              <a:defRPr/>
            </a:lvl1pPr>
            <a:lvl2pPr lvl="1" algn="ctr" rtl="0">
              <a:spcBef>
                <a:spcPts val="0"/>
              </a:spcBef>
              <a:spcAft>
                <a:spcPts val="0"/>
              </a:spcAft>
              <a:buClr>
                <a:schemeClr val="dk1"/>
              </a:buClr>
              <a:buSzPts val="4000"/>
              <a:buFont typeface="Griffy" panose="02000000000000000000"/>
              <a:buNone/>
              <a:defRPr sz="4000">
                <a:solidFill>
                  <a:schemeClr val="dk1"/>
                </a:solidFill>
                <a:latin typeface="Griffy" panose="02000000000000000000"/>
                <a:ea typeface="Griffy" panose="02000000000000000000"/>
                <a:cs typeface="Griffy" panose="02000000000000000000"/>
                <a:sym typeface="Griffy" panose="02000000000000000000"/>
              </a:defRPr>
            </a:lvl2pPr>
            <a:lvl3pPr lvl="2" algn="ctr" rtl="0">
              <a:spcBef>
                <a:spcPts val="0"/>
              </a:spcBef>
              <a:spcAft>
                <a:spcPts val="0"/>
              </a:spcAft>
              <a:buClr>
                <a:schemeClr val="dk1"/>
              </a:buClr>
              <a:buSzPts val="4000"/>
              <a:buFont typeface="Griffy" panose="02000000000000000000"/>
              <a:buNone/>
              <a:defRPr sz="4000">
                <a:solidFill>
                  <a:schemeClr val="dk1"/>
                </a:solidFill>
                <a:latin typeface="Griffy" panose="02000000000000000000"/>
                <a:ea typeface="Griffy" panose="02000000000000000000"/>
                <a:cs typeface="Griffy" panose="02000000000000000000"/>
                <a:sym typeface="Griffy" panose="02000000000000000000"/>
              </a:defRPr>
            </a:lvl3pPr>
            <a:lvl4pPr lvl="3" algn="ctr" rtl="0">
              <a:spcBef>
                <a:spcPts val="0"/>
              </a:spcBef>
              <a:spcAft>
                <a:spcPts val="0"/>
              </a:spcAft>
              <a:buClr>
                <a:schemeClr val="dk1"/>
              </a:buClr>
              <a:buSzPts val="4000"/>
              <a:buFont typeface="Griffy" panose="02000000000000000000"/>
              <a:buNone/>
              <a:defRPr sz="4000">
                <a:solidFill>
                  <a:schemeClr val="dk1"/>
                </a:solidFill>
                <a:latin typeface="Griffy" panose="02000000000000000000"/>
                <a:ea typeface="Griffy" panose="02000000000000000000"/>
                <a:cs typeface="Griffy" panose="02000000000000000000"/>
                <a:sym typeface="Griffy" panose="02000000000000000000"/>
              </a:defRPr>
            </a:lvl4pPr>
            <a:lvl5pPr lvl="4" algn="ctr" rtl="0">
              <a:spcBef>
                <a:spcPts val="0"/>
              </a:spcBef>
              <a:spcAft>
                <a:spcPts val="0"/>
              </a:spcAft>
              <a:buClr>
                <a:schemeClr val="dk1"/>
              </a:buClr>
              <a:buSzPts val="4000"/>
              <a:buFont typeface="Griffy" panose="02000000000000000000"/>
              <a:buNone/>
              <a:defRPr sz="4000">
                <a:solidFill>
                  <a:schemeClr val="dk1"/>
                </a:solidFill>
                <a:latin typeface="Griffy" panose="02000000000000000000"/>
                <a:ea typeface="Griffy" panose="02000000000000000000"/>
                <a:cs typeface="Griffy" panose="02000000000000000000"/>
                <a:sym typeface="Griffy" panose="02000000000000000000"/>
              </a:defRPr>
            </a:lvl5pPr>
            <a:lvl6pPr lvl="5" algn="ctr" rtl="0">
              <a:spcBef>
                <a:spcPts val="0"/>
              </a:spcBef>
              <a:spcAft>
                <a:spcPts val="0"/>
              </a:spcAft>
              <a:buClr>
                <a:schemeClr val="dk1"/>
              </a:buClr>
              <a:buSzPts val="4000"/>
              <a:buFont typeface="Griffy" panose="02000000000000000000"/>
              <a:buNone/>
              <a:defRPr sz="4000">
                <a:solidFill>
                  <a:schemeClr val="dk1"/>
                </a:solidFill>
                <a:latin typeface="Griffy" panose="02000000000000000000"/>
                <a:ea typeface="Griffy" panose="02000000000000000000"/>
                <a:cs typeface="Griffy" panose="02000000000000000000"/>
                <a:sym typeface="Griffy" panose="02000000000000000000"/>
              </a:defRPr>
            </a:lvl6pPr>
            <a:lvl7pPr lvl="6" algn="ctr" rtl="0">
              <a:spcBef>
                <a:spcPts val="0"/>
              </a:spcBef>
              <a:spcAft>
                <a:spcPts val="0"/>
              </a:spcAft>
              <a:buClr>
                <a:schemeClr val="dk1"/>
              </a:buClr>
              <a:buSzPts val="4000"/>
              <a:buFont typeface="Griffy" panose="02000000000000000000"/>
              <a:buNone/>
              <a:defRPr sz="4000">
                <a:solidFill>
                  <a:schemeClr val="dk1"/>
                </a:solidFill>
                <a:latin typeface="Griffy" panose="02000000000000000000"/>
                <a:ea typeface="Griffy" panose="02000000000000000000"/>
                <a:cs typeface="Griffy" panose="02000000000000000000"/>
                <a:sym typeface="Griffy" panose="02000000000000000000"/>
              </a:defRPr>
            </a:lvl7pPr>
            <a:lvl8pPr lvl="7" algn="ctr" rtl="0">
              <a:spcBef>
                <a:spcPts val="0"/>
              </a:spcBef>
              <a:spcAft>
                <a:spcPts val="0"/>
              </a:spcAft>
              <a:buClr>
                <a:schemeClr val="dk1"/>
              </a:buClr>
              <a:buSzPts val="4000"/>
              <a:buFont typeface="Griffy" panose="02000000000000000000"/>
              <a:buNone/>
              <a:defRPr sz="4000">
                <a:solidFill>
                  <a:schemeClr val="dk1"/>
                </a:solidFill>
                <a:latin typeface="Griffy" panose="02000000000000000000"/>
                <a:ea typeface="Griffy" panose="02000000000000000000"/>
                <a:cs typeface="Griffy" panose="02000000000000000000"/>
                <a:sym typeface="Griffy" panose="02000000000000000000"/>
              </a:defRPr>
            </a:lvl8pPr>
            <a:lvl9pPr lvl="8" algn="ctr" rtl="0">
              <a:spcBef>
                <a:spcPts val="0"/>
              </a:spcBef>
              <a:spcAft>
                <a:spcPts val="0"/>
              </a:spcAft>
              <a:buClr>
                <a:schemeClr val="dk1"/>
              </a:buClr>
              <a:buSzPts val="4000"/>
              <a:buFont typeface="Griffy" panose="02000000000000000000"/>
              <a:buNone/>
              <a:defRPr sz="4000">
                <a:solidFill>
                  <a:schemeClr val="dk1"/>
                </a:solidFill>
                <a:latin typeface="Griffy" panose="02000000000000000000"/>
                <a:ea typeface="Griffy" panose="02000000000000000000"/>
                <a:cs typeface="Griffy" panose="02000000000000000000"/>
                <a:sym typeface="Griffy" panose="02000000000000000000"/>
              </a:defRPr>
            </a:lvl9pPr>
          </a:lstStyle>
          <a:p/>
        </p:txBody>
      </p:sp>
      <p:sp>
        <p:nvSpPr>
          <p:cNvPr id="496" name="Google Shape;496;p13"/>
          <p:cNvSpPr txBox="1"/>
          <p:nvPr>
            <p:ph type="title" idx="3" hasCustomPrompt="1"/>
          </p:nvPr>
        </p:nvSpPr>
        <p:spPr>
          <a:xfrm>
            <a:off x="4516336" y="2378150"/>
            <a:ext cx="2948400" cy="11886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7000"/>
              <a:buNone/>
              <a:defRPr sz="7000"/>
            </a:lvl1pPr>
            <a:lvl2pPr lvl="1" algn="ctr" rtl="0">
              <a:spcBef>
                <a:spcPts val="0"/>
              </a:spcBef>
              <a:spcAft>
                <a:spcPts val="0"/>
              </a:spcAft>
              <a:buSzPts val="7000"/>
              <a:buNone/>
              <a:defRPr sz="7000"/>
            </a:lvl2pPr>
            <a:lvl3pPr lvl="2" algn="ctr" rtl="0">
              <a:spcBef>
                <a:spcPts val="0"/>
              </a:spcBef>
              <a:spcAft>
                <a:spcPts val="0"/>
              </a:spcAft>
              <a:buSzPts val="7000"/>
              <a:buNone/>
              <a:defRPr sz="7000"/>
            </a:lvl3pPr>
            <a:lvl4pPr lvl="3" algn="ctr" rtl="0">
              <a:spcBef>
                <a:spcPts val="0"/>
              </a:spcBef>
              <a:spcAft>
                <a:spcPts val="0"/>
              </a:spcAft>
              <a:buSzPts val="7000"/>
              <a:buNone/>
              <a:defRPr sz="7000"/>
            </a:lvl4pPr>
            <a:lvl5pPr lvl="4" algn="ctr" rtl="0">
              <a:spcBef>
                <a:spcPts val="0"/>
              </a:spcBef>
              <a:spcAft>
                <a:spcPts val="0"/>
              </a:spcAft>
              <a:buSzPts val="7000"/>
              <a:buNone/>
              <a:defRPr sz="7000"/>
            </a:lvl5pPr>
            <a:lvl6pPr lvl="5" algn="ctr" rtl="0">
              <a:spcBef>
                <a:spcPts val="0"/>
              </a:spcBef>
              <a:spcAft>
                <a:spcPts val="0"/>
              </a:spcAft>
              <a:buSzPts val="7000"/>
              <a:buNone/>
              <a:defRPr sz="7000"/>
            </a:lvl6pPr>
            <a:lvl7pPr lvl="6" algn="ctr" rtl="0">
              <a:spcBef>
                <a:spcPts val="0"/>
              </a:spcBef>
              <a:spcAft>
                <a:spcPts val="0"/>
              </a:spcAft>
              <a:buSzPts val="7000"/>
              <a:buNone/>
              <a:defRPr sz="7000"/>
            </a:lvl7pPr>
            <a:lvl8pPr lvl="7" algn="ctr" rtl="0">
              <a:spcBef>
                <a:spcPts val="0"/>
              </a:spcBef>
              <a:spcAft>
                <a:spcPts val="0"/>
              </a:spcAft>
              <a:buSzPts val="7000"/>
              <a:buNone/>
              <a:defRPr sz="7000"/>
            </a:lvl8pPr>
            <a:lvl9pPr lvl="8" algn="ctr" rtl="0">
              <a:spcBef>
                <a:spcPts val="0"/>
              </a:spcBef>
              <a:spcAft>
                <a:spcPts val="0"/>
              </a:spcAft>
              <a:buSzPts val="7000"/>
              <a:buNone/>
              <a:defRPr sz="7000"/>
            </a:lvl9pPr>
          </a:lstStyle>
          <a:p>
            <a:r>
              <a:t>xx%</a:t>
            </a:r>
          </a:p>
        </p:txBody>
      </p:sp>
      <p:sp>
        <p:nvSpPr>
          <p:cNvPr id="497" name="Google Shape;497;p13"/>
          <p:cNvSpPr txBox="1"/>
          <p:nvPr>
            <p:ph type="title" idx="4" hasCustomPrompt="1"/>
          </p:nvPr>
        </p:nvSpPr>
        <p:spPr>
          <a:xfrm>
            <a:off x="8481454" y="2378150"/>
            <a:ext cx="2948400" cy="11886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7000"/>
              <a:buNone/>
              <a:defRPr sz="7000"/>
            </a:lvl1pPr>
            <a:lvl2pPr lvl="1" algn="ctr" rtl="0">
              <a:spcBef>
                <a:spcPts val="0"/>
              </a:spcBef>
              <a:spcAft>
                <a:spcPts val="0"/>
              </a:spcAft>
              <a:buSzPts val="7000"/>
              <a:buNone/>
              <a:defRPr sz="7000"/>
            </a:lvl2pPr>
            <a:lvl3pPr lvl="2" algn="ctr" rtl="0">
              <a:spcBef>
                <a:spcPts val="0"/>
              </a:spcBef>
              <a:spcAft>
                <a:spcPts val="0"/>
              </a:spcAft>
              <a:buSzPts val="7000"/>
              <a:buNone/>
              <a:defRPr sz="7000"/>
            </a:lvl3pPr>
            <a:lvl4pPr lvl="3" algn="ctr" rtl="0">
              <a:spcBef>
                <a:spcPts val="0"/>
              </a:spcBef>
              <a:spcAft>
                <a:spcPts val="0"/>
              </a:spcAft>
              <a:buSzPts val="7000"/>
              <a:buNone/>
              <a:defRPr sz="7000"/>
            </a:lvl4pPr>
            <a:lvl5pPr lvl="4" algn="ctr" rtl="0">
              <a:spcBef>
                <a:spcPts val="0"/>
              </a:spcBef>
              <a:spcAft>
                <a:spcPts val="0"/>
              </a:spcAft>
              <a:buSzPts val="7000"/>
              <a:buNone/>
              <a:defRPr sz="7000"/>
            </a:lvl5pPr>
            <a:lvl6pPr lvl="5" algn="ctr" rtl="0">
              <a:spcBef>
                <a:spcPts val="0"/>
              </a:spcBef>
              <a:spcAft>
                <a:spcPts val="0"/>
              </a:spcAft>
              <a:buSzPts val="7000"/>
              <a:buNone/>
              <a:defRPr sz="7000"/>
            </a:lvl6pPr>
            <a:lvl7pPr lvl="6" algn="ctr" rtl="0">
              <a:spcBef>
                <a:spcPts val="0"/>
              </a:spcBef>
              <a:spcAft>
                <a:spcPts val="0"/>
              </a:spcAft>
              <a:buSzPts val="7000"/>
              <a:buNone/>
              <a:defRPr sz="7000"/>
            </a:lvl7pPr>
            <a:lvl8pPr lvl="7" algn="ctr" rtl="0">
              <a:spcBef>
                <a:spcPts val="0"/>
              </a:spcBef>
              <a:spcAft>
                <a:spcPts val="0"/>
              </a:spcAft>
              <a:buSzPts val="7000"/>
              <a:buNone/>
              <a:defRPr sz="7000"/>
            </a:lvl8pPr>
            <a:lvl9pPr lvl="8" algn="ctr" rtl="0">
              <a:spcBef>
                <a:spcPts val="0"/>
              </a:spcBef>
              <a:spcAft>
                <a:spcPts val="0"/>
              </a:spcAft>
              <a:buSzPts val="7000"/>
              <a:buNone/>
              <a:defRPr sz="7000"/>
            </a:lvl9pPr>
          </a:lstStyle>
          <a:p>
            <a:r>
              <a:t>xx%</a:t>
            </a:r>
          </a:p>
        </p:txBody>
      </p:sp>
      <p:sp>
        <p:nvSpPr>
          <p:cNvPr id="498" name="Google Shape;498;p13"/>
          <p:cNvSpPr txBox="1"/>
          <p:nvPr>
            <p:ph type="body" idx="1"/>
          </p:nvPr>
        </p:nvSpPr>
        <p:spPr>
          <a:xfrm>
            <a:off x="8481446" y="3619725"/>
            <a:ext cx="2948400" cy="925200"/>
          </a:xfrm>
          <a:prstGeom prst="rect">
            <a:avLst/>
          </a:prstGeom>
        </p:spPr>
        <p:txBody>
          <a:bodyPr spcFirstLastPara="1" wrap="square" lIns="121900" tIns="121900" rIns="121900" bIns="121900" anchor="t" anchorCtr="0">
            <a:noAutofit/>
          </a:bodyPr>
          <a:lstStyle>
            <a:lvl1pPr marL="457200" lvl="0" indent="-368300" algn="ctr">
              <a:lnSpc>
                <a:spcPct val="100000"/>
              </a:lnSpc>
              <a:spcBef>
                <a:spcPts val="0"/>
              </a:spcBef>
              <a:spcAft>
                <a:spcPts val="0"/>
              </a:spcAft>
              <a:buSzPts val="2200"/>
              <a:buChar char="●"/>
              <a:defRPr sz="2200"/>
            </a:lvl1pPr>
            <a:lvl2pPr marL="914400" lvl="1" indent="-368300" algn="ctr">
              <a:lnSpc>
                <a:spcPct val="100000"/>
              </a:lnSpc>
              <a:spcBef>
                <a:spcPts val="0"/>
              </a:spcBef>
              <a:spcAft>
                <a:spcPts val="0"/>
              </a:spcAft>
              <a:buSzPts val="2200"/>
              <a:buChar char="○"/>
              <a:defRPr sz="2200"/>
            </a:lvl2pPr>
            <a:lvl3pPr marL="1371600" lvl="2" indent="-368300" algn="ctr">
              <a:lnSpc>
                <a:spcPct val="100000"/>
              </a:lnSpc>
              <a:spcBef>
                <a:spcPts val="0"/>
              </a:spcBef>
              <a:spcAft>
                <a:spcPts val="0"/>
              </a:spcAft>
              <a:buSzPts val="2200"/>
              <a:buChar char="■"/>
              <a:defRPr sz="2200"/>
            </a:lvl3pPr>
            <a:lvl4pPr marL="1828800" lvl="3" indent="-368300" algn="ctr">
              <a:lnSpc>
                <a:spcPct val="100000"/>
              </a:lnSpc>
              <a:spcBef>
                <a:spcPts val="0"/>
              </a:spcBef>
              <a:spcAft>
                <a:spcPts val="0"/>
              </a:spcAft>
              <a:buSzPts val="2200"/>
              <a:buChar char="●"/>
              <a:defRPr sz="2200"/>
            </a:lvl4pPr>
            <a:lvl5pPr marL="2286000" lvl="4" indent="-368300" algn="ctr">
              <a:lnSpc>
                <a:spcPct val="100000"/>
              </a:lnSpc>
              <a:spcBef>
                <a:spcPts val="0"/>
              </a:spcBef>
              <a:spcAft>
                <a:spcPts val="0"/>
              </a:spcAft>
              <a:buSzPts val="2200"/>
              <a:buChar char="○"/>
              <a:defRPr sz="2200"/>
            </a:lvl5pPr>
            <a:lvl6pPr marL="2743200" lvl="5" indent="-368300" algn="ctr">
              <a:lnSpc>
                <a:spcPct val="100000"/>
              </a:lnSpc>
              <a:spcBef>
                <a:spcPts val="0"/>
              </a:spcBef>
              <a:spcAft>
                <a:spcPts val="0"/>
              </a:spcAft>
              <a:buSzPts val="2200"/>
              <a:buChar char="■"/>
              <a:defRPr sz="2200"/>
            </a:lvl6pPr>
            <a:lvl7pPr marL="3200400" lvl="6" indent="-368300" algn="ctr">
              <a:lnSpc>
                <a:spcPct val="100000"/>
              </a:lnSpc>
              <a:spcBef>
                <a:spcPts val="0"/>
              </a:spcBef>
              <a:spcAft>
                <a:spcPts val="0"/>
              </a:spcAft>
              <a:buSzPts val="2200"/>
              <a:buChar char="●"/>
              <a:defRPr sz="2200"/>
            </a:lvl7pPr>
            <a:lvl8pPr marL="3657600" lvl="7" indent="-368300" algn="ctr">
              <a:lnSpc>
                <a:spcPct val="100000"/>
              </a:lnSpc>
              <a:spcBef>
                <a:spcPts val="0"/>
              </a:spcBef>
              <a:spcAft>
                <a:spcPts val="0"/>
              </a:spcAft>
              <a:buSzPts val="2200"/>
              <a:buChar char="○"/>
              <a:defRPr sz="2200"/>
            </a:lvl8pPr>
            <a:lvl9pPr marL="4114800" lvl="8" indent="-368300" algn="ctr">
              <a:lnSpc>
                <a:spcPct val="100000"/>
              </a:lnSpc>
              <a:spcBef>
                <a:spcPts val="0"/>
              </a:spcBef>
              <a:spcAft>
                <a:spcPts val="0"/>
              </a:spcAft>
              <a:buSzPts val="2200"/>
              <a:buChar char="■"/>
              <a:defRPr sz="2200"/>
            </a:lvl9pPr>
          </a:lstStyle>
          <a:p/>
        </p:txBody>
      </p:sp>
      <p:sp>
        <p:nvSpPr>
          <p:cNvPr id="499" name="Google Shape;499;p13"/>
          <p:cNvSpPr txBox="1"/>
          <p:nvPr>
            <p:ph type="body" idx="5"/>
          </p:nvPr>
        </p:nvSpPr>
        <p:spPr>
          <a:xfrm>
            <a:off x="4516345" y="3608575"/>
            <a:ext cx="2948400" cy="925200"/>
          </a:xfrm>
          <a:prstGeom prst="rect">
            <a:avLst/>
          </a:prstGeom>
        </p:spPr>
        <p:txBody>
          <a:bodyPr spcFirstLastPara="1" wrap="square" lIns="121900" tIns="121900" rIns="121900" bIns="121900" anchor="t" anchorCtr="0">
            <a:noAutofit/>
          </a:bodyPr>
          <a:lstStyle>
            <a:lvl1pPr marL="457200" lvl="0" indent="-368300" algn="ctr" rtl="0">
              <a:lnSpc>
                <a:spcPct val="100000"/>
              </a:lnSpc>
              <a:spcBef>
                <a:spcPts val="0"/>
              </a:spcBef>
              <a:spcAft>
                <a:spcPts val="0"/>
              </a:spcAft>
              <a:buSzPts val="2200"/>
              <a:buChar char="●"/>
              <a:defRPr sz="2200"/>
            </a:lvl1pPr>
            <a:lvl2pPr marL="914400" lvl="1" indent="-368300" algn="ctr" rtl="0">
              <a:lnSpc>
                <a:spcPct val="100000"/>
              </a:lnSpc>
              <a:spcBef>
                <a:spcPts val="0"/>
              </a:spcBef>
              <a:spcAft>
                <a:spcPts val="0"/>
              </a:spcAft>
              <a:buSzPts val="2200"/>
              <a:buChar char="○"/>
              <a:defRPr sz="2200"/>
            </a:lvl2pPr>
            <a:lvl3pPr marL="1371600" lvl="2" indent="-368300" algn="ctr" rtl="0">
              <a:lnSpc>
                <a:spcPct val="100000"/>
              </a:lnSpc>
              <a:spcBef>
                <a:spcPts val="0"/>
              </a:spcBef>
              <a:spcAft>
                <a:spcPts val="0"/>
              </a:spcAft>
              <a:buSzPts val="2200"/>
              <a:buChar char="■"/>
              <a:defRPr sz="2200"/>
            </a:lvl3pPr>
            <a:lvl4pPr marL="1828800" lvl="3" indent="-368300" algn="ctr" rtl="0">
              <a:lnSpc>
                <a:spcPct val="100000"/>
              </a:lnSpc>
              <a:spcBef>
                <a:spcPts val="0"/>
              </a:spcBef>
              <a:spcAft>
                <a:spcPts val="0"/>
              </a:spcAft>
              <a:buSzPts val="2200"/>
              <a:buChar char="●"/>
              <a:defRPr sz="2200"/>
            </a:lvl4pPr>
            <a:lvl5pPr marL="2286000" lvl="4" indent="-368300" algn="ctr" rtl="0">
              <a:lnSpc>
                <a:spcPct val="100000"/>
              </a:lnSpc>
              <a:spcBef>
                <a:spcPts val="0"/>
              </a:spcBef>
              <a:spcAft>
                <a:spcPts val="0"/>
              </a:spcAft>
              <a:buSzPts val="2200"/>
              <a:buChar char="○"/>
              <a:defRPr sz="2200"/>
            </a:lvl5pPr>
            <a:lvl6pPr marL="2743200" lvl="5" indent="-368300" algn="ctr" rtl="0">
              <a:lnSpc>
                <a:spcPct val="100000"/>
              </a:lnSpc>
              <a:spcBef>
                <a:spcPts val="0"/>
              </a:spcBef>
              <a:spcAft>
                <a:spcPts val="0"/>
              </a:spcAft>
              <a:buSzPts val="2200"/>
              <a:buChar char="■"/>
              <a:defRPr sz="2200"/>
            </a:lvl6pPr>
            <a:lvl7pPr marL="3200400" lvl="6" indent="-368300" algn="ctr" rtl="0">
              <a:lnSpc>
                <a:spcPct val="100000"/>
              </a:lnSpc>
              <a:spcBef>
                <a:spcPts val="0"/>
              </a:spcBef>
              <a:spcAft>
                <a:spcPts val="0"/>
              </a:spcAft>
              <a:buSzPts val="2200"/>
              <a:buChar char="●"/>
              <a:defRPr sz="2200"/>
            </a:lvl7pPr>
            <a:lvl8pPr marL="3657600" lvl="7" indent="-368300" algn="ctr" rtl="0">
              <a:lnSpc>
                <a:spcPct val="100000"/>
              </a:lnSpc>
              <a:spcBef>
                <a:spcPts val="0"/>
              </a:spcBef>
              <a:spcAft>
                <a:spcPts val="0"/>
              </a:spcAft>
              <a:buSzPts val="2200"/>
              <a:buChar char="○"/>
              <a:defRPr sz="2200"/>
            </a:lvl8pPr>
            <a:lvl9pPr marL="4114800" lvl="8" indent="-368300" algn="ctr" rtl="0">
              <a:lnSpc>
                <a:spcPct val="100000"/>
              </a:lnSpc>
              <a:spcBef>
                <a:spcPts val="0"/>
              </a:spcBef>
              <a:spcAft>
                <a:spcPts val="0"/>
              </a:spcAft>
              <a:buSzPts val="2200"/>
              <a:buChar char="■"/>
              <a:defRPr sz="2200"/>
            </a:lvl9pPr>
          </a:lstStyle>
          <a:p/>
        </p:txBody>
      </p:sp>
      <p:sp>
        <p:nvSpPr>
          <p:cNvPr id="500" name="Google Shape;500;p13"/>
          <p:cNvSpPr txBox="1"/>
          <p:nvPr>
            <p:ph type="body" idx="6"/>
          </p:nvPr>
        </p:nvSpPr>
        <p:spPr>
          <a:xfrm>
            <a:off x="715025" y="3608575"/>
            <a:ext cx="2948400" cy="925200"/>
          </a:xfrm>
          <a:prstGeom prst="rect">
            <a:avLst/>
          </a:prstGeom>
        </p:spPr>
        <p:txBody>
          <a:bodyPr spcFirstLastPara="1" wrap="square" lIns="121900" tIns="121900" rIns="121900" bIns="121900" anchor="t" anchorCtr="0">
            <a:noAutofit/>
          </a:bodyPr>
          <a:lstStyle>
            <a:lvl1pPr marL="457200" lvl="0" indent="-368300" algn="ctr" rtl="0">
              <a:lnSpc>
                <a:spcPct val="100000"/>
              </a:lnSpc>
              <a:spcBef>
                <a:spcPts val="0"/>
              </a:spcBef>
              <a:spcAft>
                <a:spcPts val="0"/>
              </a:spcAft>
              <a:buSzPts val="2200"/>
              <a:buChar char="●"/>
              <a:defRPr sz="2200"/>
            </a:lvl1pPr>
            <a:lvl2pPr marL="914400" lvl="1" indent="-368300" algn="ctr" rtl="0">
              <a:lnSpc>
                <a:spcPct val="100000"/>
              </a:lnSpc>
              <a:spcBef>
                <a:spcPts val="0"/>
              </a:spcBef>
              <a:spcAft>
                <a:spcPts val="0"/>
              </a:spcAft>
              <a:buSzPts val="2200"/>
              <a:buChar char="○"/>
              <a:defRPr sz="2200"/>
            </a:lvl2pPr>
            <a:lvl3pPr marL="1371600" lvl="2" indent="-368300" algn="ctr" rtl="0">
              <a:lnSpc>
                <a:spcPct val="100000"/>
              </a:lnSpc>
              <a:spcBef>
                <a:spcPts val="0"/>
              </a:spcBef>
              <a:spcAft>
                <a:spcPts val="0"/>
              </a:spcAft>
              <a:buSzPts val="2200"/>
              <a:buChar char="■"/>
              <a:defRPr sz="2200"/>
            </a:lvl3pPr>
            <a:lvl4pPr marL="1828800" lvl="3" indent="-368300" algn="ctr" rtl="0">
              <a:lnSpc>
                <a:spcPct val="100000"/>
              </a:lnSpc>
              <a:spcBef>
                <a:spcPts val="0"/>
              </a:spcBef>
              <a:spcAft>
                <a:spcPts val="0"/>
              </a:spcAft>
              <a:buSzPts val="2200"/>
              <a:buChar char="●"/>
              <a:defRPr sz="2200"/>
            </a:lvl4pPr>
            <a:lvl5pPr marL="2286000" lvl="4" indent="-368300" algn="ctr" rtl="0">
              <a:lnSpc>
                <a:spcPct val="100000"/>
              </a:lnSpc>
              <a:spcBef>
                <a:spcPts val="0"/>
              </a:spcBef>
              <a:spcAft>
                <a:spcPts val="0"/>
              </a:spcAft>
              <a:buSzPts val="2200"/>
              <a:buChar char="○"/>
              <a:defRPr sz="2200"/>
            </a:lvl5pPr>
            <a:lvl6pPr marL="2743200" lvl="5" indent="-368300" algn="ctr" rtl="0">
              <a:lnSpc>
                <a:spcPct val="100000"/>
              </a:lnSpc>
              <a:spcBef>
                <a:spcPts val="0"/>
              </a:spcBef>
              <a:spcAft>
                <a:spcPts val="0"/>
              </a:spcAft>
              <a:buSzPts val="2200"/>
              <a:buChar char="■"/>
              <a:defRPr sz="2200"/>
            </a:lvl6pPr>
            <a:lvl7pPr marL="3200400" lvl="6" indent="-368300" algn="ctr" rtl="0">
              <a:lnSpc>
                <a:spcPct val="100000"/>
              </a:lnSpc>
              <a:spcBef>
                <a:spcPts val="0"/>
              </a:spcBef>
              <a:spcAft>
                <a:spcPts val="0"/>
              </a:spcAft>
              <a:buSzPts val="2200"/>
              <a:buChar char="●"/>
              <a:defRPr sz="2200"/>
            </a:lvl7pPr>
            <a:lvl8pPr marL="3657600" lvl="7" indent="-368300" algn="ctr" rtl="0">
              <a:lnSpc>
                <a:spcPct val="100000"/>
              </a:lnSpc>
              <a:spcBef>
                <a:spcPts val="0"/>
              </a:spcBef>
              <a:spcAft>
                <a:spcPts val="0"/>
              </a:spcAft>
              <a:buSzPts val="2200"/>
              <a:buChar char="○"/>
              <a:defRPr sz="2200"/>
            </a:lvl8pPr>
            <a:lvl9pPr marL="4114800" lvl="8" indent="-368300" algn="ctr" rtl="0">
              <a:lnSpc>
                <a:spcPct val="100000"/>
              </a:lnSpc>
              <a:spcBef>
                <a:spcPts val="0"/>
              </a:spcBef>
              <a:spcAft>
                <a:spcPts val="0"/>
              </a:spcAft>
              <a:buSzPts val="2200"/>
              <a:buChar char="■"/>
              <a:defRPr sz="22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013 Six columns">
  <p:cSld name="CUSTOM_12">
    <p:spTree>
      <p:nvGrpSpPr>
        <p:cNvPr id="501" name="Shape 501"/>
        <p:cNvGrpSpPr/>
        <p:nvPr/>
      </p:nvGrpSpPr>
      <p:grpSpPr>
        <a:xfrm>
          <a:off x="0" y="0"/>
          <a:ext cx="0" cy="0"/>
          <a:chOff x="0" y="0"/>
          <a:chExt cx="0" cy="0"/>
        </a:xfrm>
      </p:grpSpPr>
      <p:sp>
        <p:nvSpPr>
          <p:cNvPr id="502" name="Google Shape;502;p14"/>
          <p:cNvSpPr txBox="1"/>
          <p:nvPr>
            <p:ph type="subTitle" idx="1"/>
          </p:nvPr>
        </p:nvSpPr>
        <p:spPr>
          <a:xfrm>
            <a:off x="720400" y="216360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2000"/>
              <a:buNone/>
              <a:defRPr sz="2000" b="1"/>
            </a:lvl1pPr>
            <a:lvl2pPr lvl="1" rtl="0">
              <a:spcBef>
                <a:spcPts val="2100"/>
              </a:spcBef>
              <a:spcAft>
                <a:spcPts val="0"/>
              </a:spcAft>
              <a:buSzPts val="2000"/>
              <a:buNone/>
              <a:defRPr sz="2000" b="1"/>
            </a:lvl2pPr>
            <a:lvl3pPr lvl="2" rtl="0">
              <a:spcBef>
                <a:spcPts val="2100"/>
              </a:spcBef>
              <a:spcAft>
                <a:spcPts val="0"/>
              </a:spcAft>
              <a:buSzPts val="2000"/>
              <a:buNone/>
              <a:defRPr sz="2000" b="1"/>
            </a:lvl3pPr>
            <a:lvl4pPr lvl="3" rtl="0">
              <a:spcBef>
                <a:spcPts val="2100"/>
              </a:spcBef>
              <a:spcAft>
                <a:spcPts val="0"/>
              </a:spcAft>
              <a:buSzPts val="2000"/>
              <a:buNone/>
              <a:defRPr sz="2000" b="1"/>
            </a:lvl4pPr>
            <a:lvl5pPr lvl="4" rtl="0">
              <a:spcBef>
                <a:spcPts val="2100"/>
              </a:spcBef>
              <a:spcAft>
                <a:spcPts val="0"/>
              </a:spcAft>
              <a:buSzPts val="2000"/>
              <a:buNone/>
              <a:defRPr sz="2000" b="1"/>
            </a:lvl5pPr>
            <a:lvl6pPr lvl="5" rtl="0">
              <a:spcBef>
                <a:spcPts val="2100"/>
              </a:spcBef>
              <a:spcAft>
                <a:spcPts val="0"/>
              </a:spcAft>
              <a:buSzPts val="2000"/>
              <a:buNone/>
              <a:defRPr sz="2000" b="1"/>
            </a:lvl6pPr>
            <a:lvl7pPr lvl="6" rtl="0">
              <a:spcBef>
                <a:spcPts val="2100"/>
              </a:spcBef>
              <a:spcAft>
                <a:spcPts val="0"/>
              </a:spcAft>
              <a:buSzPts val="2000"/>
              <a:buNone/>
              <a:defRPr sz="2000" b="1"/>
            </a:lvl7pPr>
            <a:lvl8pPr lvl="7" rtl="0">
              <a:spcBef>
                <a:spcPts val="2100"/>
              </a:spcBef>
              <a:spcAft>
                <a:spcPts val="0"/>
              </a:spcAft>
              <a:buSzPts val="2000"/>
              <a:buNone/>
              <a:defRPr sz="2000" b="1"/>
            </a:lvl8pPr>
            <a:lvl9pPr lvl="8" rtl="0">
              <a:spcBef>
                <a:spcPts val="2100"/>
              </a:spcBef>
              <a:spcAft>
                <a:spcPts val="2100"/>
              </a:spcAft>
              <a:buSzPts val="2000"/>
              <a:buNone/>
              <a:defRPr sz="2000" b="1"/>
            </a:lvl9pPr>
          </a:lstStyle>
          <a:p/>
        </p:txBody>
      </p:sp>
      <p:sp>
        <p:nvSpPr>
          <p:cNvPr id="503" name="Google Shape;503;p14"/>
          <p:cNvSpPr txBox="1"/>
          <p:nvPr>
            <p:ph type="subTitle" idx="2"/>
          </p:nvPr>
        </p:nvSpPr>
        <p:spPr>
          <a:xfrm>
            <a:off x="720400" y="4020325"/>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2000"/>
              <a:buNone/>
              <a:defRPr sz="2000" b="1"/>
            </a:lvl1pPr>
            <a:lvl2pPr lvl="1" rtl="0">
              <a:spcBef>
                <a:spcPts val="2100"/>
              </a:spcBef>
              <a:spcAft>
                <a:spcPts val="0"/>
              </a:spcAft>
              <a:buSzPts val="2000"/>
              <a:buNone/>
              <a:defRPr sz="2000" b="1"/>
            </a:lvl2pPr>
            <a:lvl3pPr lvl="2" rtl="0">
              <a:spcBef>
                <a:spcPts val="2100"/>
              </a:spcBef>
              <a:spcAft>
                <a:spcPts val="0"/>
              </a:spcAft>
              <a:buSzPts val="2000"/>
              <a:buNone/>
              <a:defRPr sz="2000" b="1"/>
            </a:lvl3pPr>
            <a:lvl4pPr lvl="3" rtl="0">
              <a:spcBef>
                <a:spcPts val="2100"/>
              </a:spcBef>
              <a:spcAft>
                <a:spcPts val="0"/>
              </a:spcAft>
              <a:buSzPts val="2000"/>
              <a:buNone/>
              <a:defRPr sz="2000" b="1"/>
            </a:lvl4pPr>
            <a:lvl5pPr lvl="4" rtl="0">
              <a:spcBef>
                <a:spcPts val="2100"/>
              </a:spcBef>
              <a:spcAft>
                <a:spcPts val="0"/>
              </a:spcAft>
              <a:buSzPts val="2000"/>
              <a:buNone/>
              <a:defRPr sz="2000" b="1"/>
            </a:lvl5pPr>
            <a:lvl6pPr lvl="5" rtl="0">
              <a:spcBef>
                <a:spcPts val="2100"/>
              </a:spcBef>
              <a:spcAft>
                <a:spcPts val="0"/>
              </a:spcAft>
              <a:buSzPts val="2000"/>
              <a:buNone/>
              <a:defRPr sz="2000" b="1"/>
            </a:lvl6pPr>
            <a:lvl7pPr lvl="6" rtl="0">
              <a:spcBef>
                <a:spcPts val="2100"/>
              </a:spcBef>
              <a:spcAft>
                <a:spcPts val="0"/>
              </a:spcAft>
              <a:buSzPts val="2000"/>
              <a:buNone/>
              <a:defRPr sz="2000" b="1"/>
            </a:lvl7pPr>
            <a:lvl8pPr lvl="7" rtl="0">
              <a:spcBef>
                <a:spcPts val="2100"/>
              </a:spcBef>
              <a:spcAft>
                <a:spcPts val="0"/>
              </a:spcAft>
              <a:buSzPts val="2000"/>
              <a:buNone/>
              <a:defRPr sz="2000" b="1"/>
            </a:lvl8pPr>
            <a:lvl9pPr lvl="8" rtl="0">
              <a:spcBef>
                <a:spcPts val="2100"/>
              </a:spcBef>
              <a:spcAft>
                <a:spcPts val="2100"/>
              </a:spcAft>
              <a:buSzPts val="2000"/>
              <a:buNone/>
              <a:defRPr sz="2000" b="1"/>
            </a:lvl9pPr>
          </a:lstStyle>
          <a:p/>
        </p:txBody>
      </p:sp>
      <p:sp>
        <p:nvSpPr>
          <p:cNvPr id="504" name="Google Shape;504;p14"/>
          <p:cNvSpPr txBox="1"/>
          <p:nvPr>
            <p:ph type="subTitle" idx="3"/>
          </p:nvPr>
        </p:nvSpPr>
        <p:spPr>
          <a:xfrm>
            <a:off x="8381787" y="217298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2000"/>
              <a:buNone/>
              <a:defRPr sz="2000" b="1"/>
            </a:lvl1pPr>
            <a:lvl2pPr lvl="1" rtl="0">
              <a:spcBef>
                <a:spcPts val="2100"/>
              </a:spcBef>
              <a:spcAft>
                <a:spcPts val="0"/>
              </a:spcAft>
              <a:buSzPts val="2000"/>
              <a:buNone/>
              <a:defRPr sz="2000" b="1"/>
            </a:lvl2pPr>
            <a:lvl3pPr lvl="2" rtl="0">
              <a:spcBef>
                <a:spcPts val="2100"/>
              </a:spcBef>
              <a:spcAft>
                <a:spcPts val="0"/>
              </a:spcAft>
              <a:buSzPts val="2000"/>
              <a:buNone/>
              <a:defRPr sz="2000" b="1"/>
            </a:lvl3pPr>
            <a:lvl4pPr lvl="3" rtl="0">
              <a:spcBef>
                <a:spcPts val="2100"/>
              </a:spcBef>
              <a:spcAft>
                <a:spcPts val="0"/>
              </a:spcAft>
              <a:buSzPts val="2000"/>
              <a:buNone/>
              <a:defRPr sz="2000" b="1"/>
            </a:lvl4pPr>
            <a:lvl5pPr lvl="4" rtl="0">
              <a:spcBef>
                <a:spcPts val="2100"/>
              </a:spcBef>
              <a:spcAft>
                <a:spcPts val="0"/>
              </a:spcAft>
              <a:buSzPts val="2000"/>
              <a:buNone/>
              <a:defRPr sz="2000" b="1"/>
            </a:lvl5pPr>
            <a:lvl6pPr lvl="5" rtl="0">
              <a:spcBef>
                <a:spcPts val="2100"/>
              </a:spcBef>
              <a:spcAft>
                <a:spcPts val="0"/>
              </a:spcAft>
              <a:buSzPts val="2000"/>
              <a:buNone/>
              <a:defRPr sz="2000" b="1"/>
            </a:lvl6pPr>
            <a:lvl7pPr lvl="6" rtl="0">
              <a:spcBef>
                <a:spcPts val="2100"/>
              </a:spcBef>
              <a:spcAft>
                <a:spcPts val="0"/>
              </a:spcAft>
              <a:buSzPts val="2000"/>
              <a:buNone/>
              <a:defRPr sz="2000" b="1"/>
            </a:lvl7pPr>
            <a:lvl8pPr lvl="7" rtl="0">
              <a:spcBef>
                <a:spcPts val="2100"/>
              </a:spcBef>
              <a:spcAft>
                <a:spcPts val="0"/>
              </a:spcAft>
              <a:buSzPts val="2000"/>
              <a:buNone/>
              <a:defRPr sz="2000" b="1"/>
            </a:lvl8pPr>
            <a:lvl9pPr lvl="8" rtl="0">
              <a:spcBef>
                <a:spcPts val="2100"/>
              </a:spcBef>
              <a:spcAft>
                <a:spcPts val="2100"/>
              </a:spcAft>
              <a:buSzPts val="2000"/>
              <a:buNone/>
              <a:defRPr sz="2000" b="1"/>
            </a:lvl9pPr>
          </a:lstStyle>
          <a:p/>
        </p:txBody>
      </p:sp>
      <p:sp>
        <p:nvSpPr>
          <p:cNvPr id="505" name="Google Shape;505;p14"/>
          <p:cNvSpPr txBox="1"/>
          <p:nvPr>
            <p:ph type="subTitle" idx="4"/>
          </p:nvPr>
        </p:nvSpPr>
        <p:spPr>
          <a:xfrm>
            <a:off x="4571787" y="218095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2000"/>
              <a:buNone/>
              <a:defRPr sz="2000" b="1"/>
            </a:lvl1pPr>
            <a:lvl2pPr lvl="1" rtl="0">
              <a:spcBef>
                <a:spcPts val="2100"/>
              </a:spcBef>
              <a:spcAft>
                <a:spcPts val="0"/>
              </a:spcAft>
              <a:buSzPts val="2000"/>
              <a:buNone/>
              <a:defRPr sz="2000" b="1"/>
            </a:lvl2pPr>
            <a:lvl3pPr lvl="2" rtl="0">
              <a:spcBef>
                <a:spcPts val="2100"/>
              </a:spcBef>
              <a:spcAft>
                <a:spcPts val="0"/>
              </a:spcAft>
              <a:buSzPts val="2000"/>
              <a:buNone/>
              <a:defRPr sz="2000" b="1"/>
            </a:lvl3pPr>
            <a:lvl4pPr lvl="3" rtl="0">
              <a:spcBef>
                <a:spcPts val="2100"/>
              </a:spcBef>
              <a:spcAft>
                <a:spcPts val="0"/>
              </a:spcAft>
              <a:buSzPts val="2000"/>
              <a:buNone/>
              <a:defRPr sz="2000" b="1"/>
            </a:lvl4pPr>
            <a:lvl5pPr lvl="4" rtl="0">
              <a:spcBef>
                <a:spcPts val="2100"/>
              </a:spcBef>
              <a:spcAft>
                <a:spcPts val="0"/>
              </a:spcAft>
              <a:buSzPts val="2000"/>
              <a:buNone/>
              <a:defRPr sz="2000" b="1"/>
            </a:lvl5pPr>
            <a:lvl6pPr lvl="5" rtl="0">
              <a:spcBef>
                <a:spcPts val="2100"/>
              </a:spcBef>
              <a:spcAft>
                <a:spcPts val="0"/>
              </a:spcAft>
              <a:buSzPts val="2000"/>
              <a:buNone/>
              <a:defRPr sz="2000" b="1"/>
            </a:lvl6pPr>
            <a:lvl7pPr lvl="6" rtl="0">
              <a:spcBef>
                <a:spcPts val="2100"/>
              </a:spcBef>
              <a:spcAft>
                <a:spcPts val="0"/>
              </a:spcAft>
              <a:buSzPts val="2000"/>
              <a:buNone/>
              <a:defRPr sz="2000" b="1"/>
            </a:lvl7pPr>
            <a:lvl8pPr lvl="7" rtl="0">
              <a:spcBef>
                <a:spcPts val="2100"/>
              </a:spcBef>
              <a:spcAft>
                <a:spcPts val="0"/>
              </a:spcAft>
              <a:buSzPts val="2000"/>
              <a:buNone/>
              <a:defRPr sz="2000" b="1"/>
            </a:lvl8pPr>
            <a:lvl9pPr lvl="8" rtl="0">
              <a:spcBef>
                <a:spcPts val="2100"/>
              </a:spcBef>
              <a:spcAft>
                <a:spcPts val="2100"/>
              </a:spcAft>
              <a:buSzPts val="2000"/>
              <a:buNone/>
              <a:defRPr sz="2000" b="1"/>
            </a:lvl9pPr>
          </a:lstStyle>
          <a:p/>
        </p:txBody>
      </p:sp>
      <p:sp>
        <p:nvSpPr>
          <p:cNvPr id="506" name="Google Shape;506;p14"/>
          <p:cNvSpPr txBox="1"/>
          <p:nvPr>
            <p:ph type="subTitle" idx="5"/>
          </p:nvPr>
        </p:nvSpPr>
        <p:spPr>
          <a:xfrm>
            <a:off x="4571787" y="4020325"/>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2000"/>
              <a:buNone/>
              <a:defRPr sz="2000" b="1"/>
            </a:lvl1pPr>
            <a:lvl2pPr lvl="1" rtl="0">
              <a:spcBef>
                <a:spcPts val="2100"/>
              </a:spcBef>
              <a:spcAft>
                <a:spcPts val="0"/>
              </a:spcAft>
              <a:buSzPts val="2000"/>
              <a:buNone/>
              <a:defRPr sz="2000" b="1"/>
            </a:lvl2pPr>
            <a:lvl3pPr lvl="2" rtl="0">
              <a:spcBef>
                <a:spcPts val="2100"/>
              </a:spcBef>
              <a:spcAft>
                <a:spcPts val="0"/>
              </a:spcAft>
              <a:buSzPts val="2000"/>
              <a:buNone/>
              <a:defRPr sz="2000" b="1"/>
            </a:lvl3pPr>
            <a:lvl4pPr lvl="3" rtl="0">
              <a:spcBef>
                <a:spcPts val="2100"/>
              </a:spcBef>
              <a:spcAft>
                <a:spcPts val="0"/>
              </a:spcAft>
              <a:buSzPts val="2000"/>
              <a:buNone/>
              <a:defRPr sz="2000" b="1"/>
            </a:lvl4pPr>
            <a:lvl5pPr lvl="4" rtl="0">
              <a:spcBef>
                <a:spcPts val="2100"/>
              </a:spcBef>
              <a:spcAft>
                <a:spcPts val="0"/>
              </a:spcAft>
              <a:buSzPts val="2000"/>
              <a:buNone/>
              <a:defRPr sz="2000" b="1"/>
            </a:lvl5pPr>
            <a:lvl6pPr lvl="5" rtl="0">
              <a:spcBef>
                <a:spcPts val="2100"/>
              </a:spcBef>
              <a:spcAft>
                <a:spcPts val="0"/>
              </a:spcAft>
              <a:buSzPts val="2000"/>
              <a:buNone/>
              <a:defRPr sz="2000" b="1"/>
            </a:lvl6pPr>
            <a:lvl7pPr lvl="6" rtl="0">
              <a:spcBef>
                <a:spcPts val="2100"/>
              </a:spcBef>
              <a:spcAft>
                <a:spcPts val="0"/>
              </a:spcAft>
              <a:buSzPts val="2000"/>
              <a:buNone/>
              <a:defRPr sz="2000" b="1"/>
            </a:lvl7pPr>
            <a:lvl8pPr lvl="7" rtl="0">
              <a:spcBef>
                <a:spcPts val="2100"/>
              </a:spcBef>
              <a:spcAft>
                <a:spcPts val="0"/>
              </a:spcAft>
              <a:buSzPts val="2000"/>
              <a:buNone/>
              <a:defRPr sz="2000" b="1"/>
            </a:lvl8pPr>
            <a:lvl9pPr lvl="8" rtl="0">
              <a:spcBef>
                <a:spcPts val="2100"/>
              </a:spcBef>
              <a:spcAft>
                <a:spcPts val="2100"/>
              </a:spcAft>
              <a:buSzPts val="2000"/>
              <a:buNone/>
              <a:defRPr sz="2000" b="1"/>
            </a:lvl9pPr>
          </a:lstStyle>
          <a:p/>
        </p:txBody>
      </p:sp>
      <p:sp>
        <p:nvSpPr>
          <p:cNvPr id="507" name="Google Shape;507;p14"/>
          <p:cNvSpPr txBox="1"/>
          <p:nvPr>
            <p:ph type="subTitle" idx="6"/>
          </p:nvPr>
        </p:nvSpPr>
        <p:spPr>
          <a:xfrm>
            <a:off x="8381787" y="400178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2000"/>
              <a:buNone/>
              <a:defRPr sz="2000" b="1"/>
            </a:lvl1pPr>
            <a:lvl2pPr lvl="1" rtl="0">
              <a:spcBef>
                <a:spcPts val="2100"/>
              </a:spcBef>
              <a:spcAft>
                <a:spcPts val="0"/>
              </a:spcAft>
              <a:buSzPts val="2000"/>
              <a:buNone/>
              <a:defRPr sz="2000" b="1"/>
            </a:lvl2pPr>
            <a:lvl3pPr lvl="2" rtl="0">
              <a:spcBef>
                <a:spcPts val="2100"/>
              </a:spcBef>
              <a:spcAft>
                <a:spcPts val="0"/>
              </a:spcAft>
              <a:buSzPts val="2000"/>
              <a:buNone/>
              <a:defRPr sz="2000" b="1"/>
            </a:lvl3pPr>
            <a:lvl4pPr lvl="3" rtl="0">
              <a:spcBef>
                <a:spcPts val="2100"/>
              </a:spcBef>
              <a:spcAft>
                <a:spcPts val="0"/>
              </a:spcAft>
              <a:buSzPts val="2000"/>
              <a:buNone/>
              <a:defRPr sz="2000" b="1"/>
            </a:lvl4pPr>
            <a:lvl5pPr lvl="4" rtl="0">
              <a:spcBef>
                <a:spcPts val="2100"/>
              </a:spcBef>
              <a:spcAft>
                <a:spcPts val="0"/>
              </a:spcAft>
              <a:buSzPts val="2000"/>
              <a:buNone/>
              <a:defRPr sz="2000" b="1"/>
            </a:lvl5pPr>
            <a:lvl6pPr lvl="5" rtl="0">
              <a:spcBef>
                <a:spcPts val="2100"/>
              </a:spcBef>
              <a:spcAft>
                <a:spcPts val="0"/>
              </a:spcAft>
              <a:buSzPts val="2000"/>
              <a:buNone/>
              <a:defRPr sz="2000" b="1"/>
            </a:lvl6pPr>
            <a:lvl7pPr lvl="6" rtl="0">
              <a:spcBef>
                <a:spcPts val="2100"/>
              </a:spcBef>
              <a:spcAft>
                <a:spcPts val="0"/>
              </a:spcAft>
              <a:buSzPts val="2000"/>
              <a:buNone/>
              <a:defRPr sz="2000" b="1"/>
            </a:lvl7pPr>
            <a:lvl8pPr lvl="7" rtl="0">
              <a:spcBef>
                <a:spcPts val="2100"/>
              </a:spcBef>
              <a:spcAft>
                <a:spcPts val="0"/>
              </a:spcAft>
              <a:buSzPts val="2000"/>
              <a:buNone/>
              <a:defRPr sz="2000" b="1"/>
            </a:lvl8pPr>
            <a:lvl9pPr lvl="8" rtl="0">
              <a:spcBef>
                <a:spcPts val="2100"/>
              </a:spcBef>
              <a:spcAft>
                <a:spcPts val="2100"/>
              </a:spcAft>
              <a:buSzPts val="2000"/>
              <a:buNone/>
              <a:defRPr sz="2000" b="1"/>
            </a:lvl9pPr>
          </a:lstStyle>
          <a:p/>
        </p:txBody>
      </p:sp>
      <p:sp>
        <p:nvSpPr>
          <p:cNvPr id="508" name="Google Shape;508;p14"/>
          <p:cNvSpPr txBox="1"/>
          <p:nvPr>
            <p:ph type="title"/>
          </p:nvPr>
        </p:nvSpPr>
        <p:spPr>
          <a:xfrm>
            <a:off x="720400" y="898175"/>
            <a:ext cx="109119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509" name="Google Shape;509;p14"/>
          <p:cNvSpPr txBox="1"/>
          <p:nvPr>
            <p:ph type="body" idx="7"/>
          </p:nvPr>
        </p:nvSpPr>
        <p:spPr>
          <a:xfrm>
            <a:off x="4571787" y="2589800"/>
            <a:ext cx="3250500" cy="8340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2100"/>
              </a:spcBef>
              <a:spcAft>
                <a:spcPts val="0"/>
              </a:spcAft>
              <a:buSzPts val="1600"/>
              <a:buChar char="○"/>
              <a:defRPr sz="1600"/>
            </a:lvl2pPr>
            <a:lvl3pPr marL="1371600" lvl="2" indent="-330200">
              <a:spcBef>
                <a:spcPts val="2100"/>
              </a:spcBef>
              <a:spcAft>
                <a:spcPts val="0"/>
              </a:spcAft>
              <a:buSzPts val="1600"/>
              <a:buChar char="■"/>
              <a:defRPr sz="1600"/>
            </a:lvl3pPr>
            <a:lvl4pPr marL="1828800" lvl="3" indent="-330200">
              <a:spcBef>
                <a:spcPts val="2100"/>
              </a:spcBef>
              <a:spcAft>
                <a:spcPts val="0"/>
              </a:spcAft>
              <a:buSzPts val="1600"/>
              <a:buChar char="●"/>
              <a:defRPr sz="1600"/>
            </a:lvl4pPr>
            <a:lvl5pPr marL="2286000" lvl="4" indent="-330200">
              <a:spcBef>
                <a:spcPts val="2100"/>
              </a:spcBef>
              <a:spcAft>
                <a:spcPts val="0"/>
              </a:spcAft>
              <a:buSzPts val="1600"/>
              <a:buChar char="○"/>
              <a:defRPr sz="1600"/>
            </a:lvl5pPr>
            <a:lvl6pPr marL="2743200" lvl="5" indent="-330200">
              <a:spcBef>
                <a:spcPts val="2100"/>
              </a:spcBef>
              <a:spcAft>
                <a:spcPts val="0"/>
              </a:spcAft>
              <a:buSzPts val="1600"/>
              <a:buChar char="■"/>
              <a:defRPr sz="1600"/>
            </a:lvl6pPr>
            <a:lvl7pPr marL="3200400" lvl="6" indent="-330200">
              <a:spcBef>
                <a:spcPts val="2100"/>
              </a:spcBef>
              <a:spcAft>
                <a:spcPts val="0"/>
              </a:spcAft>
              <a:buSzPts val="1600"/>
              <a:buChar char="●"/>
              <a:defRPr sz="1600"/>
            </a:lvl7pPr>
            <a:lvl8pPr marL="3657600" lvl="7" indent="-330200">
              <a:spcBef>
                <a:spcPts val="2100"/>
              </a:spcBef>
              <a:spcAft>
                <a:spcPts val="0"/>
              </a:spcAft>
              <a:buSzPts val="1600"/>
              <a:buChar char="○"/>
              <a:defRPr sz="1600"/>
            </a:lvl8pPr>
            <a:lvl9pPr marL="4114800" lvl="8" indent="-330200">
              <a:spcBef>
                <a:spcPts val="2100"/>
              </a:spcBef>
              <a:spcAft>
                <a:spcPts val="2100"/>
              </a:spcAft>
              <a:buSzPts val="1600"/>
              <a:buChar char="■"/>
              <a:defRPr sz="1600"/>
            </a:lvl9pPr>
          </a:lstStyle>
          <a:p/>
        </p:txBody>
      </p:sp>
      <p:sp>
        <p:nvSpPr>
          <p:cNvPr id="510" name="Google Shape;510;p14"/>
          <p:cNvSpPr txBox="1"/>
          <p:nvPr>
            <p:ph type="body" idx="8"/>
          </p:nvPr>
        </p:nvSpPr>
        <p:spPr>
          <a:xfrm>
            <a:off x="8381787" y="4418600"/>
            <a:ext cx="3250500" cy="8340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p:txBody>
      </p:sp>
      <p:sp>
        <p:nvSpPr>
          <p:cNvPr id="511" name="Google Shape;511;p14"/>
          <p:cNvSpPr txBox="1"/>
          <p:nvPr>
            <p:ph type="body" idx="9"/>
          </p:nvPr>
        </p:nvSpPr>
        <p:spPr>
          <a:xfrm>
            <a:off x="4571787" y="4418600"/>
            <a:ext cx="3250500" cy="8340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p:txBody>
      </p:sp>
      <p:sp>
        <p:nvSpPr>
          <p:cNvPr id="512" name="Google Shape;512;p14"/>
          <p:cNvSpPr txBox="1"/>
          <p:nvPr>
            <p:ph type="body" idx="13"/>
          </p:nvPr>
        </p:nvSpPr>
        <p:spPr>
          <a:xfrm>
            <a:off x="720400" y="2589800"/>
            <a:ext cx="3250500" cy="8340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p:txBody>
      </p:sp>
      <p:sp>
        <p:nvSpPr>
          <p:cNvPr id="513" name="Google Shape;513;p14"/>
          <p:cNvSpPr txBox="1"/>
          <p:nvPr>
            <p:ph type="body" idx="14"/>
          </p:nvPr>
        </p:nvSpPr>
        <p:spPr>
          <a:xfrm>
            <a:off x="8381787" y="2589800"/>
            <a:ext cx="3250500" cy="8340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p:txBody>
      </p:sp>
      <p:sp>
        <p:nvSpPr>
          <p:cNvPr id="514" name="Google Shape;514;p14"/>
          <p:cNvSpPr txBox="1"/>
          <p:nvPr>
            <p:ph type="body" idx="15"/>
          </p:nvPr>
        </p:nvSpPr>
        <p:spPr>
          <a:xfrm>
            <a:off x="720400" y="4418600"/>
            <a:ext cx="3250500" cy="8340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p:txBody>
      </p:sp>
      <p:sp>
        <p:nvSpPr>
          <p:cNvPr id="515" name="Google Shape;515;p14"/>
          <p:cNvSpPr/>
          <p:nvPr/>
        </p:nvSpPr>
        <p:spPr>
          <a:xfrm rot="5400000" flipH="1">
            <a:off x="9662543" y="4763042"/>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16" name="Google Shape;516;p14"/>
          <p:cNvSpPr/>
          <p:nvPr/>
        </p:nvSpPr>
        <p:spPr>
          <a:xfrm rot="5400000" flipH="1">
            <a:off x="10186459" y="4840442"/>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17" name="Google Shape;517;p14"/>
          <p:cNvSpPr/>
          <p:nvPr/>
        </p:nvSpPr>
        <p:spPr>
          <a:xfrm rot="5400000" flipH="1">
            <a:off x="10849398" y="5503384"/>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18" name="Google Shape;518;p14"/>
          <p:cNvSpPr/>
          <p:nvPr/>
        </p:nvSpPr>
        <p:spPr>
          <a:xfrm rot="5400000" flipH="1">
            <a:off x="8274444" y="5769316"/>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19" name="Google Shape;519;p14"/>
          <p:cNvSpPr/>
          <p:nvPr/>
        </p:nvSpPr>
        <p:spPr>
          <a:xfrm rot="5400000" flipH="1">
            <a:off x="6654148" y="486035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20" name="Google Shape;520;p14"/>
          <p:cNvSpPr/>
          <p:nvPr/>
        </p:nvSpPr>
        <p:spPr>
          <a:xfrm rot="5400000" flipH="1">
            <a:off x="7445741" y="5796726"/>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21" name="Google Shape;521;p14"/>
          <p:cNvSpPr/>
          <p:nvPr/>
        </p:nvSpPr>
        <p:spPr>
          <a:xfrm rot="-5400000" flipH="1">
            <a:off x="5278299" y="5625396"/>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1518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22" name="Google Shape;522;p14"/>
          <p:cNvSpPr/>
          <p:nvPr/>
        </p:nvSpPr>
        <p:spPr>
          <a:xfrm rot="-5400000" flipH="1">
            <a:off x="3952672" y="5100719"/>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23" name="Google Shape;523;p14"/>
          <p:cNvSpPr/>
          <p:nvPr/>
        </p:nvSpPr>
        <p:spPr>
          <a:xfrm rot="-5400000" flipH="1">
            <a:off x="180199" y="5198964"/>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24" name="Google Shape;524;p14"/>
          <p:cNvSpPr/>
          <p:nvPr/>
        </p:nvSpPr>
        <p:spPr>
          <a:xfrm rot="-5400000" flipH="1">
            <a:off x="2764801" y="5534568"/>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25" name="Google Shape;525;p14"/>
          <p:cNvSpPr/>
          <p:nvPr/>
        </p:nvSpPr>
        <p:spPr>
          <a:xfrm rot="-5400000" flipH="1">
            <a:off x="963905" y="4722421"/>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26" name="Google Shape;526;p14"/>
          <p:cNvSpPr/>
          <p:nvPr/>
        </p:nvSpPr>
        <p:spPr>
          <a:xfrm rot="-5400000" flipH="1">
            <a:off x="1888421" y="5668328"/>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015 Timeline">
  <p:cSld name="CUSTOM_14">
    <p:spTree>
      <p:nvGrpSpPr>
        <p:cNvPr id="527" name="Shape 527"/>
        <p:cNvGrpSpPr/>
        <p:nvPr/>
      </p:nvGrpSpPr>
      <p:grpSpPr>
        <a:xfrm>
          <a:off x="0" y="0"/>
          <a:ext cx="0" cy="0"/>
          <a:chOff x="0" y="0"/>
          <a:chExt cx="0" cy="0"/>
        </a:xfrm>
      </p:grpSpPr>
      <p:sp>
        <p:nvSpPr>
          <p:cNvPr id="528" name="Google Shape;528;p15"/>
          <p:cNvSpPr txBox="1"/>
          <p:nvPr>
            <p:ph type="subTitle" idx="1"/>
          </p:nvPr>
        </p:nvSpPr>
        <p:spPr>
          <a:xfrm>
            <a:off x="415600" y="23160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p:txBody>
      </p:sp>
      <p:sp>
        <p:nvSpPr>
          <p:cNvPr id="529" name="Google Shape;529;p15"/>
          <p:cNvSpPr txBox="1"/>
          <p:nvPr>
            <p:ph type="subTitle" idx="2"/>
          </p:nvPr>
        </p:nvSpPr>
        <p:spPr>
          <a:xfrm>
            <a:off x="2775377" y="23160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p:txBody>
      </p:sp>
      <p:sp>
        <p:nvSpPr>
          <p:cNvPr id="530" name="Google Shape;530;p15"/>
          <p:cNvSpPr txBox="1"/>
          <p:nvPr>
            <p:ph type="subTitle" idx="3"/>
          </p:nvPr>
        </p:nvSpPr>
        <p:spPr>
          <a:xfrm>
            <a:off x="5135153" y="23425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p:txBody>
      </p:sp>
      <p:sp>
        <p:nvSpPr>
          <p:cNvPr id="531" name="Google Shape;531;p15"/>
          <p:cNvSpPr txBox="1"/>
          <p:nvPr>
            <p:ph type="subTitle" idx="4"/>
          </p:nvPr>
        </p:nvSpPr>
        <p:spPr>
          <a:xfrm>
            <a:off x="7494930" y="23425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p:txBody>
      </p:sp>
      <p:sp>
        <p:nvSpPr>
          <p:cNvPr id="532" name="Google Shape;532;p15"/>
          <p:cNvSpPr txBox="1"/>
          <p:nvPr>
            <p:ph type="subTitle" idx="5"/>
          </p:nvPr>
        </p:nvSpPr>
        <p:spPr>
          <a:xfrm>
            <a:off x="9854707" y="23160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p:txBody>
      </p:sp>
      <p:sp>
        <p:nvSpPr>
          <p:cNvPr id="533" name="Google Shape;533;p15"/>
          <p:cNvSpPr txBox="1"/>
          <p:nvPr>
            <p:ph type="title"/>
          </p:nvPr>
        </p:nvSpPr>
        <p:spPr>
          <a:xfrm>
            <a:off x="415600" y="97436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534" name="Google Shape;534;p15"/>
          <p:cNvSpPr txBox="1"/>
          <p:nvPr>
            <p:ph type="body" idx="6"/>
          </p:nvPr>
        </p:nvSpPr>
        <p:spPr>
          <a:xfrm>
            <a:off x="415600" y="3238625"/>
            <a:ext cx="1997700" cy="23301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2100"/>
              </a:spcBef>
              <a:spcAft>
                <a:spcPts val="0"/>
              </a:spcAft>
              <a:buSzPts val="1600"/>
              <a:buChar char="○"/>
              <a:defRPr sz="1600"/>
            </a:lvl2pPr>
            <a:lvl3pPr marL="1371600" lvl="2" indent="-330200">
              <a:spcBef>
                <a:spcPts val="2100"/>
              </a:spcBef>
              <a:spcAft>
                <a:spcPts val="0"/>
              </a:spcAft>
              <a:buSzPts val="1600"/>
              <a:buChar char="■"/>
              <a:defRPr sz="1600"/>
            </a:lvl3pPr>
            <a:lvl4pPr marL="1828800" lvl="3" indent="-330200">
              <a:spcBef>
                <a:spcPts val="2100"/>
              </a:spcBef>
              <a:spcAft>
                <a:spcPts val="0"/>
              </a:spcAft>
              <a:buSzPts val="1600"/>
              <a:buChar char="●"/>
              <a:defRPr sz="1600"/>
            </a:lvl4pPr>
            <a:lvl5pPr marL="2286000" lvl="4" indent="-330200">
              <a:spcBef>
                <a:spcPts val="2100"/>
              </a:spcBef>
              <a:spcAft>
                <a:spcPts val="0"/>
              </a:spcAft>
              <a:buSzPts val="1600"/>
              <a:buChar char="○"/>
              <a:defRPr sz="1600"/>
            </a:lvl5pPr>
            <a:lvl6pPr marL="2743200" lvl="5" indent="-330200">
              <a:spcBef>
                <a:spcPts val="2100"/>
              </a:spcBef>
              <a:spcAft>
                <a:spcPts val="0"/>
              </a:spcAft>
              <a:buSzPts val="1600"/>
              <a:buChar char="■"/>
              <a:defRPr sz="1600"/>
            </a:lvl6pPr>
            <a:lvl7pPr marL="3200400" lvl="6" indent="-330200">
              <a:spcBef>
                <a:spcPts val="2100"/>
              </a:spcBef>
              <a:spcAft>
                <a:spcPts val="0"/>
              </a:spcAft>
              <a:buSzPts val="1600"/>
              <a:buChar char="●"/>
              <a:defRPr sz="1600"/>
            </a:lvl7pPr>
            <a:lvl8pPr marL="3657600" lvl="7" indent="-330200">
              <a:spcBef>
                <a:spcPts val="2100"/>
              </a:spcBef>
              <a:spcAft>
                <a:spcPts val="0"/>
              </a:spcAft>
              <a:buSzPts val="1600"/>
              <a:buChar char="○"/>
              <a:defRPr sz="1600"/>
            </a:lvl8pPr>
            <a:lvl9pPr marL="4114800" lvl="8" indent="-330200">
              <a:spcBef>
                <a:spcPts val="2100"/>
              </a:spcBef>
              <a:spcAft>
                <a:spcPts val="2100"/>
              </a:spcAft>
              <a:buSzPts val="1600"/>
              <a:buChar char="■"/>
              <a:defRPr sz="1600"/>
            </a:lvl9pPr>
          </a:lstStyle>
          <a:p/>
        </p:txBody>
      </p:sp>
      <p:sp>
        <p:nvSpPr>
          <p:cNvPr id="535" name="Google Shape;535;p15"/>
          <p:cNvSpPr txBox="1"/>
          <p:nvPr>
            <p:ph type="body" idx="7"/>
          </p:nvPr>
        </p:nvSpPr>
        <p:spPr>
          <a:xfrm>
            <a:off x="2775375" y="3238625"/>
            <a:ext cx="1997700" cy="23301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p:txBody>
      </p:sp>
      <p:sp>
        <p:nvSpPr>
          <p:cNvPr id="536" name="Google Shape;536;p15"/>
          <p:cNvSpPr txBox="1"/>
          <p:nvPr>
            <p:ph type="body" idx="8"/>
          </p:nvPr>
        </p:nvSpPr>
        <p:spPr>
          <a:xfrm>
            <a:off x="5135150" y="3238625"/>
            <a:ext cx="1997700" cy="23301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p:txBody>
      </p:sp>
      <p:sp>
        <p:nvSpPr>
          <p:cNvPr id="537" name="Google Shape;537;p15"/>
          <p:cNvSpPr txBox="1"/>
          <p:nvPr>
            <p:ph type="body" idx="9"/>
          </p:nvPr>
        </p:nvSpPr>
        <p:spPr>
          <a:xfrm>
            <a:off x="7494925" y="3238625"/>
            <a:ext cx="1997700" cy="23301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p:txBody>
      </p:sp>
      <p:sp>
        <p:nvSpPr>
          <p:cNvPr id="538" name="Google Shape;538;p15"/>
          <p:cNvSpPr txBox="1"/>
          <p:nvPr>
            <p:ph type="body" idx="13"/>
          </p:nvPr>
        </p:nvSpPr>
        <p:spPr>
          <a:xfrm>
            <a:off x="9854700" y="3238625"/>
            <a:ext cx="1997700" cy="23301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p:txBody>
      </p:sp>
      <p:sp>
        <p:nvSpPr>
          <p:cNvPr id="539" name="Google Shape;539;p15"/>
          <p:cNvSpPr/>
          <p:nvPr/>
        </p:nvSpPr>
        <p:spPr>
          <a:xfrm rot="5400000" flipH="1">
            <a:off x="9662543" y="4763042"/>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0" name="Google Shape;540;p15"/>
          <p:cNvSpPr/>
          <p:nvPr/>
        </p:nvSpPr>
        <p:spPr>
          <a:xfrm rot="5400000" flipH="1">
            <a:off x="10186459" y="4840442"/>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1" name="Google Shape;541;p15"/>
          <p:cNvSpPr/>
          <p:nvPr/>
        </p:nvSpPr>
        <p:spPr>
          <a:xfrm rot="5400000" flipH="1">
            <a:off x="10849398" y="5503384"/>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2" name="Google Shape;542;p15"/>
          <p:cNvSpPr/>
          <p:nvPr/>
        </p:nvSpPr>
        <p:spPr>
          <a:xfrm rot="5400000" flipH="1">
            <a:off x="8274444" y="5769316"/>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3" name="Google Shape;543;p15"/>
          <p:cNvSpPr/>
          <p:nvPr/>
        </p:nvSpPr>
        <p:spPr>
          <a:xfrm rot="5400000" flipH="1">
            <a:off x="6654148" y="486035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4" name="Google Shape;544;p15"/>
          <p:cNvSpPr/>
          <p:nvPr/>
        </p:nvSpPr>
        <p:spPr>
          <a:xfrm rot="5400000" flipH="1">
            <a:off x="7445741" y="5796726"/>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5" name="Google Shape;545;p15"/>
          <p:cNvSpPr/>
          <p:nvPr/>
        </p:nvSpPr>
        <p:spPr>
          <a:xfrm rot="-5400000" flipH="1">
            <a:off x="5278299" y="5625396"/>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1518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6" name="Google Shape;546;p15"/>
          <p:cNvSpPr/>
          <p:nvPr/>
        </p:nvSpPr>
        <p:spPr>
          <a:xfrm rot="-5400000" flipH="1">
            <a:off x="3952672" y="5100719"/>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7" name="Google Shape;547;p15"/>
          <p:cNvSpPr/>
          <p:nvPr/>
        </p:nvSpPr>
        <p:spPr>
          <a:xfrm rot="-5400000" flipH="1">
            <a:off x="180199" y="5198964"/>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8" name="Google Shape;548;p15"/>
          <p:cNvSpPr/>
          <p:nvPr/>
        </p:nvSpPr>
        <p:spPr>
          <a:xfrm rot="-5400000" flipH="1">
            <a:off x="2764801" y="5534568"/>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9" name="Google Shape;549;p15"/>
          <p:cNvSpPr/>
          <p:nvPr/>
        </p:nvSpPr>
        <p:spPr>
          <a:xfrm rot="-5400000" flipH="1">
            <a:off x="963905" y="4722421"/>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50" name="Google Shape;550;p15"/>
          <p:cNvSpPr/>
          <p:nvPr/>
        </p:nvSpPr>
        <p:spPr>
          <a:xfrm rot="-5400000" flipH="1">
            <a:off x="1888421" y="5668328"/>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016 Title and text left">
  <p:cSld name="CUSTOM_15">
    <p:spTree>
      <p:nvGrpSpPr>
        <p:cNvPr id="551" name="Shape 551"/>
        <p:cNvGrpSpPr/>
        <p:nvPr/>
      </p:nvGrpSpPr>
      <p:grpSpPr>
        <a:xfrm>
          <a:off x="0" y="0"/>
          <a:ext cx="0" cy="0"/>
          <a:chOff x="0" y="0"/>
          <a:chExt cx="0" cy="0"/>
        </a:xfrm>
      </p:grpSpPr>
      <p:sp>
        <p:nvSpPr>
          <p:cNvPr id="552" name="Google Shape;552;p16"/>
          <p:cNvSpPr txBox="1"/>
          <p:nvPr>
            <p:ph type="title"/>
          </p:nvPr>
        </p:nvSpPr>
        <p:spPr>
          <a:xfrm>
            <a:off x="644200" y="974375"/>
            <a:ext cx="5581500" cy="763500"/>
          </a:xfrm>
          <a:prstGeom prst="rect">
            <a:avLst/>
          </a:prstGeom>
        </p:spPr>
        <p:txBody>
          <a:bodyPr spcFirstLastPara="1" wrap="square" lIns="121900" tIns="121900" rIns="121900" bIns="121900" anchor="t" anchorCtr="0">
            <a:noAutofit/>
          </a:bodyPr>
          <a:lstStyle>
            <a:lvl1pPr marL="0" marR="0" lvl="0" indent="0" algn="r" rtl="0">
              <a:lnSpc>
                <a:spcPct val="100000"/>
              </a:lnSpc>
              <a:spcBef>
                <a:spcPts val="0"/>
              </a:spcBef>
              <a:spcAft>
                <a:spcPts val="0"/>
              </a:spcAft>
              <a:buClr>
                <a:schemeClr val="dk1"/>
              </a:buClr>
              <a:buSzPts val="4000"/>
              <a:buFont typeface="Aldrich"/>
              <a:buNone/>
              <a:defRPr/>
            </a:lvl1pPr>
            <a:lvl2pPr lvl="1" algn="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algn="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algn="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algn="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algn="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algn="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algn="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algn="r"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553" name="Google Shape;553;p16"/>
          <p:cNvSpPr txBox="1"/>
          <p:nvPr>
            <p:ph type="body" idx="1"/>
          </p:nvPr>
        </p:nvSpPr>
        <p:spPr>
          <a:xfrm>
            <a:off x="644050" y="2097700"/>
            <a:ext cx="5581500" cy="3565800"/>
          </a:xfrm>
          <a:prstGeom prst="rect">
            <a:avLst/>
          </a:prstGeom>
        </p:spPr>
        <p:txBody>
          <a:bodyPr spcFirstLastPara="1" wrap="square" lIns="121900" tIns="121900" rIns="121900" bIns="121900" anchor="t" anchorCtr="0">
            <a:noAutofit/>
          </a:bodyPr>
          <a:lstStyle>
            <a:lvl1pPr marL="457200" lvl="0" indent="-342900" algn="r">
              <a:spcBef>
                <a:spcPts val="0"/>
              </a:spcBef>
              <a:spcAft>
                <a:spcPts val="0"/>
              </a:spcAft>
              <a:buSzPts val="1800"/>
              <a:buChar char="●"/>
              <a:defRPr/>
            </a:lvl1pPr>
            <a:lvl2pPr marL="914400" lvl="1" indent="-342900" algn="r">
              <a:spcBef>
                <a:spcPts val="2100"/>
              </a:spcBef>
              <a:spcAft>
                <a:spcPts val="0"/>
              </a:spcAft>
              <a:buSzPts val="1800"/>
              <a:buChar char="○"/>
              <a:defRPr/>
            </a:lvl2pPr>
            <a:lvl3pPr marL="1371600" lvl="2" indent="-342900" algn="r">
              <a:spcBef>
                <a:spcPts val="2100"/>
              </a:spcBef>
              <a:spcAft>
                <a:spcPts val="0"/>
              </a:spcAft>
              <a:buSzPts val="1800"/>
              <a:buChar char="■"/>
              <a:defRPr/>
            </a:lvl3pPr>
            <a:lvl4pPr marL="1828800" lvl="3" indent="-342900" algn="r">
              <a:spcBef>
                <a:spcPts val="2100"/>
              </a:spcBef>
              <a:spcAft>
                <a:spcPts val="0"/>
              </a:spcAft>
              <a:buSzPts val="1800"/>
              <a:buChar char="●"/>
              <a:defRPr/>
            </a:lvl4pPr>
            <a:lvl5pPr marL="2286000" lvl="4" indent="-342900" algn="r">
              <a:spcBef>
                <a:spcPts val="2100"/>
              </a:spcBef>
              <a:spcAft>
                <a:spcPts val="0"/>
              </a:spcAft>
              <a:buSzPts val="1800"/>
              <a:buChar char="○"/>
              <a:defRPr/>
            </a:lvl5pPr>
            <a:lvl6pPr marL="2743200" lvl="5" indent="-342900" algn="r">
              <a:spcBef>
                <a:spcPts val="2100"/>
              </a:spcBef>
              <a:spcAft>
                <a:spcPts val="0"/>
              </a:spcAft>
              <a:buSzPts val="1800"/>
              <a:buChar char="■"/>
              <a:defRPr/>
            </a:lvl6pPr>
            <a:lvl7pPr marL="3200400" lvl="6" indent="-342900" algn="r">
              <a:spcBef>
                <a:spcPts val="2100"/>
              </a:spcBef>
              <a:spcAft>
                <a:spcPts val="0"/>
              </a:spcAft>
              <a:buSzPts val="1800"/>
              <a:buChar char="●"/>
              <a:defRPr/>
            </a:lvl7pPr>
            <a:lvl8pPr marL="3657600" lvl="7" indent="-342900" algn="r">
              <a:spcBef>
                <a:spcPts val="2100"/>
              </a:spcBef>
              <a:spcAft>
                <a:spcPts val="0"/>
              </a:spcAft>
              <a:buSzPts val="1800"/>
              <a:buChar char="○"/>
              <a:defRPr/>
            </a:lvl8pPr>
            <a:lvl9pPr marL="4114800" lvl="8" indent="-342900" algn="r">
              <a:spcBef>
                <a:spcPts val="2100"/>
              </a:spcBef>
              <a:spcAft>
                <a:spcPts val="2100"/>
              </a:spcAft>
              <a:buSzPts val="1800"/>
              <a:buChar char="■"/>
              <a:defRPr/>
            </a:lvl9pPr>
          </a:lstStyle>
          <a:p/>
        </p:txBody>
      </p:sp>
      <p:sp>
        <p:nvSpPr>
          <p:cNvPr id="554" name="Google Shape;554;p16"/>
          <p:cNvSpPr/>
          <p:nvPr/>
        </p:nvSpPr>
        <p:spPr>
          <a:xfrm rot="10800000" flipH="1">
            <a:off x="2" y="3231033"/>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774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55" name="Google Shape;555;p16"/>
          <p:cNvSpPr/>
          <p:nvPr/>
        </p:nvSpPr>
        <p:spPr>
          <a:xfrm rot="10800000" flipH="1">
            <a:off x="2" y="3609958"/>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774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56" name="Google Shape;556;p16"/>
          <p:cNvSpPr/>
          <p:nvPr/>
        </p:nvSpPr>
        <p:spPr>
          <a:xfrm rot="10800000" flipH="1">
            <a:off x="2" y="4855116"/>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774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57" name="Google Shape;557;p16"/>
          <p:cNvSpPr/>
          <p:nvPr/>
        </p:nvSpPr>
        <p:spPr>
          <a:xfrm rot="10800000" flipH="1">
            <a:off x="2" y="2420830"/>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774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58" name="Google Shape;558;p16"/>
          <p:cNvSpPr/>
          <p:nvPr/>
        </p:nvSpPr>
        <p:spPr>
          <a:xfrm rot="10800000" flipH="1">
            <a:off x="2" y="235736"/>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774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59" name="Google Shape;559;p16"/>
          <p:cNvSpPr/>
          <p:nvPr/>
        </p:nvSpPr>
        <p:spPr>
          <a:xfrm rot="10800000" flipH="1">
            <a:off x="2" y="1763149"/>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774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60" name="Google Shape;560;p16"/>
          <p:cNvSpPr/>
          <p:nvPr/>
        </p:nvSpPr>
        <p:spPr>
          <a:xfrm rot="10800000">
            <a:off x="2" y="82733"/>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774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017 Title and text right">
  <p:cSld name="CUSTOM_16">
    <p:spTree>
      <p:nvGrpSpPr>
        <p:cNvPr id="561" name="Shape 561"/>
        <p:cNvGrpSpPr/>
        <p:nvPr/>
      </p:nvGrpSpPr>
      <p:grpSpPr>
        <a:xfrm>
          <a:off x="0" y="0"/>
          <a:ext cx="0" cy="0"/>
          <a:chOff x="0" y="0"/>
          <a:chExt cx="0" cy="0"/>
        </a:xfrm>
      </p:grpSpPr>
      <p:sp>
        <p:nvSpPr>
          <p:cNvPr id="562" name="Google Shape;562;p17"/>
          <p:cNvSpPr txBox="1"/>
          <p:nvPr>
            <p:ph type="title"/>
          </p:nvPr>
        </p:nvSpPr>
        <p:spPr>
          <a:xfrm>
            <a:off x="5978200" y="974375"/>
            <a:ext cx="55815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rtl="0">
              <a:spcBef>
                <a:spcPts val="0"/>
              </a:spcBef>
              <a:spcAft>
                <a:spcPts val="0"/>
              </a:spcAft>
              <a:buClr>
                <a:schemeClr val="dk1"/>
              </a:buClr>
              <a:buSzPts val="4000"/>
              <a:buFont typeface="Abril Fatface" panose="02000503000000020003"/>
              <a:buNone/>
              <a:defRPr sz="4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563" name="Google Shape;563;p17"/>
          <p:cNvSpPr txBox="1"/>
          <p:nvPr>
            <p:ph type="body" idx="1"/>
          </p:nvPr>
        </p:nvSpPr>
        <p:spPr>
          <a:xfrm>
            <a:off x="5978300" y="2508425"/>
            <a:ext cx="5581500" cy="3106800"/>
          </a:xfrm>
          <a:prstGeom prst="rect">
            <a:avLst/>
          </a:prstGeom>
        </p:spPr>
        <p:txBody>
          <a:bodyPr spcFirstLastPara="1" wrap="square" lIns="121900" tIns="121900" rIns="121900" bIns="121900" anchor="t" anchorCtr="0">
            <a:noAutofit/>
          </a:bodyPr>
          <a:lstStyle>
            <a:lvl1pPr marL="457200" lvl="0" indent="-342900">
              <a:spcBef>
                <a:spcPts val="0"/>
              </a:spcBef>
              <a:spcAft>
                <a:spcPts val="0"/>
              </a:spcAft>
              <a:buSzPts val="1800"/>
              <a:buChar char="●"/>
              <a:defRPr/>
            </a:lvl1pPr>
            <a:lvl2pPr marL="914400" lvl="1" indent="-342900">
              <a:spcBef>
                <a:spcPts val="2100"/>
              </a:spcBef>
              <a:spcAft>
                <a:spcPts val="0"/>
              </a:spcAft>
              <a:buSzPts val="1800"/>
              <a:buChar char="○"/>
              <a:defRPr/>
            </a:lvl2pPr>
            <a:lvl3pPr marL="1371600" lvl="2" indent="-342900">
              <a:spcBef>
                <a:spcPts val="2100"/>
              </a:spcBef>
              <a:spcAft>
                <a:spcPts val="0"/>
              </a:spcAft>
              <a:buSzPts val="1800"/>
              <a:buChar char="■"/>
              <a:defRPr/>
            </a:lvl3pPr>
            <a:lvl4pPr marL="1828800" lvl="3" indent="-342900">
              <a:spcBef>
                <a:spcPts val="2100"/>
              </a:spcBef>
              <a:spcAft>
                <a:spcPts val="0"/>
              </a:spcAft>
              <a:buSzPts val="1800"/>
              <a:buChar char="●"/>
              <a:defRPr/>
            </a:lvl4pPr>
            <a:lvl5pPr marL="2286000" lvl="4" indent="-342900">
              <a:spcBef>
                <a:spcPts val="2100"/>
              </a:spcBef>
              <a:spcAft>
                <a:spcPts val="0"/>
              </a:spcAft>
              <a:buSzPts val="1800"/>
              <a:buChar char="○"/>
              <a:defRPr/>
            </a:lvl5pPr>
            <a:lvl6pPr marL="2743200" lvl="5" indent="-342900">
              <a:spcBef>
                <a:spcPts val="2100"/>
              </a:spcBef>
              <a:spcAft>
                <a:spcPts val="0"/>
              </a:spcAft>
              <a:buSzPts val="1800"/>
              <a:buChar char="■"/>
              <a:defRPr/>
            </a:lvl6pPr>
            <a:lvl7pPr marL="3200400" lvl="6" indent="-342900">
              <a:spcBef>
                <a:spcPts val="2100"/>
              </a:spcBef>
              <a:spcAft>
                <a:spcPts val="0"/>
              </a:spcAft>
              <a:buSzPts val="1800"/>
              <a:buChar char="●"/>
              <a:defRPr/>
            </a:lvl7pPr>
            <a:lvl8pPr marL="3657600" lvl="7" indent="-342900">
              <a:spcBef>
                <a:spcPts val="2100"/>
              </a:spcBef>
              <a:spcAft>
                <a:spcPts val="0"/>
              </a:spcAft>
              <a:buSzPts val="1800"/>
              <a:buChar char="○"/>
              <a:defRPr/>
            </a:lvl8pPr>
            <a:lvl9pPr marL="4114800" lvl="8" indent="-342900">
              <a:spcBef>
                <a:spcPts val="2100"/>
              </a:spcBef>
              <a:spcAft>
                <a:spcPts val="2100"/>
              </a:spcAft>
              <a:buSzPts val="1800"/>
              <a:buChar char="■"/>
              <a:defRPr/>
            </a:lvl9pPr>
          </a:lstStyle>
          <a:p/>
        </p:txBody>
      </p:sp>
      <p:sp>
        <p:nvSpPr>
          <p:cNvPr id="564" name="Google Shape;564;p17"/>
          <p:cNvSpPr/>
          <p:nvPr/>
        </p:nvSpPr>
        <p:spPr>
          <a:xfrm rot="10800000">
            <a:off x="11099802" y="3154533"/>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65" name="Google Shape;565;p17"/>
          <p:cNvSpPr/>
          <p:nvPr/>
        </p:nvSpPr>
        <p:spPr>
          <a:xfrm rot="10800000">
            <a:off x="11322193" y="3533458"/>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66" name="Google Shape;566;p17"/>
          <p:cNvSpPr/>
          <p:nvPr/>
        </p:nvSpPr>
        <p:spPr>
          <a:xfrm rot="10800000">
            <a:off x="11402917" y="4778616"/>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67" name="Google Shape;567;p17"/>
          <p:cNvSpPr/>
          <p:nvPr/>
        </p:nvSpPr>
        <p:spPr>
          <a:xfrm rot="10800000">
            <a:off x="11528180" y="2344330"/>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68" name="Google Shape;568;p17"/>
          <p:cNvSpPr/>
          <p:nvPr/>
        </p:nvSpPr>
        <p:spPr>
          <a:xfrm rot="10800000">
            <a:off x="11184014" y="159236"/>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69" name="Google Shape;569;p17"/>
          <p:cNvSpPr/>
          <p:nvPr/>
        </p:nvSpPr>
        <p:spPr>
          <a:xfrm rot="10800000">
            <a:off x="11384570" y="1686649"/>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020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70" name="Google Shape;570;p17"/>
          <p:cNvSpPr/>
          <p:nvPr/>
        </p:nvSpPr>
        <p:spPr>
          <a:xfrm rot="10800000" flipH="1">
            <a:off x="11229998" y="6233"/>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134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018 Custom Layout 1">
  <p:cSld name="CUSTOM_17">
    <p:spTree>
      <p:nvGrpSpPr>
        <p:cNvPr id="571" name="Shape 571"/>
        <p:cNvGrpSpPr/>
        <p:nvPr/>
      </p:nvGrpSpPr>
      <p:grpSpPr>
        <a:xfrm>
          <a:off x="0" y="0"/>
          <a:ext cx="0" cy="0"/>
          <a:chOff x="0" y="0"/>
          <a:chExt cx="0" cy="0"/>
        </a:xfrm>
      </p:grpSpPr>
      <p:sp>
        <p:nvSpPr>
          <p:cNvPr id="572" name="Google Shape;572;p18"/>
          <p:cNvSpPr txBox="1"/>
          <p:nvPr>
            <p:ph type="subTitle" idx="1"/>
          </p:nvPr>
        </p:nvSpPr>
        <p:spPr>
          <a:xfrm>
            <a:off x="2969438" y="3344225"/>
            <a:ext cx="5581500" cy="717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100"/>
              <a:buNone/>
              <a:defRPr sz="2100" b="1"/>
            </a:lvl1pPr>
            <a:lvl2pPr lvl="1" algn="ctr" rtl="0">
              <a:spcBef>
                <a:spcPts val="2100"/>
              </a:spcBef>
              <a:spcAft>
                <a:spcPts val="0"/>
              </a:spcAft>
              <a:buSzPts val="2100"/>
              <a:buNone/>
              <a:defRPr sz="2100" b="1"/>
            </a:lvl2pPr>
            <a:lvl3pPr lvl="2" algn="ctr" rtl="0">
              <a:spcBef>
                <a:spcPts val="2100"/>
              </a:spcBef>
              <a:spcAft>
                <a:spcPts val="0"/>
              </a:spcAft>
              <a:buSzPts val="2100"/>
              <a:buNone/>
              <a:defRPr sz="2100" b="1"/>
            </a:lvl3pPr>
            <a:lvl4pPr lvl="3" algn="ctr" rtl="0">
              <a:spcBef>
                <a:spcPts val="2100"/>
              </a:spcBef>
              <a:spcAft>
                <a:spcPts val="0"/>
              </a:spcAft>
              <a:buSzPts val="2100"/>
              <a:buNone/>
              <a:defRPr sz="2100" b="1"/>
            </a:lvl4pPr>
            <a:lvl5pPr lvl="4" algn="ctr" rtl="0">
              <a:spcBef>
                <a:spcPts val="2100"/>
              </a:spcBef>
              <a:spcAft>
                <a:spcPts val="0"/>
              </a:spcAft>
              <a:buSzPts val="2100"/>
              <a:buNone/>
              <a:defRPr sz="2100" b="1"/>
            </a:lvl5pPr>
            <a:lvl6pPr lvl="5" algn="ctr" rtl="0">
              <a:spcBef>
                <a:spcPts val="2100"/>
              </a:spcBef>
              <a:spcAft>
                <a:spcPts val="0"/>
              </a:spcAft>
              <a:buSzPts val="2100"/>
              <a:buNone/>
              <a:defRPr sz="2100" b="1"/>
            </a:lvl6pPr>
            <a:lvl7pPr lvl="6" algn="ctr" rtl="0">
              <a:spcBef>
                <a:spcPts val="2100"/>
              </a:spcBef>
              <a:spcAft>
                <a:spcPts val="0"/>
              </a:spcAft>
              <a:buSzPts val="2100"/>
              <a:buNone/>
              <a:defRPr sz="2100" b="1"/>
            </a:lvl7pPr>
            <a:lvl8pPr lvl="7" algn="ctr" rtl="0">
              <a:spcBef>
                <a:spcPts val="2100"/>
              </a:spcBef>
              <a:spcAft>
                <a:spcPts val="0"/>
              </a:spcAft>
              <a:buSzPts val="2100"/>
              <a:buNone/>
              <a:defRPr sz="2100" b="1"/>
            </a:lvl8pPr>
            <a:lvl9pPr lvl="8" algn="ctr" rtl="0">
              <a:spcBef>
                <a:spcPts val="2100"/>
              </a:spcBef>
              <a:spcAft>
                <a:spcPts val="2100"/>
              </a:spcAft>
              <a:buSzPts val="2100"/>
              <a:buNone/>
              <a:defRPr sz="2100" b="1"/>
            </a:lvl9pPr>
          </a:lstStyle>
          <a:p/>
        </p:txBody>
      </p:sp>
      <p:sp>
        <p:nvSpPr>
          <p:cNvPr id="573" name="Google Shape;573;p18"/>
          <p:cNvSpPr txBox="1"/>
          <p:nvPr>
            <p:ph type="title"/>
          </p:nvPr>
        </p:nvSpPr>
        <p:spPr>
          <a:xfrm>
            <a:off x="2969438" y="2411375"/>
            <a:ext cx="5581500" cy="763500"/>
          </a:xfrm>
          <a:prstGeom prst="rect">
            <a:avLst/>
          </a:prstGeom>
        </p:spPr>
        <p:txBody>
          <a:bodyPr spcFirstLastPara="1" wrap="square" lIns="121900" tIns="121900" rIns="121900" bIns="121900" anchor="b" anchorCtr="0">
            <a:noAutofit/>
          </a:bodyPr>
          <a:lstStyle>
            <a:lvl1pPr marL="0" marR="0" lvl="0" indent="0" algn="ctr" rtl="0">
              <a:lnSpc>
                <a:spcPct val="100000"/>
              </a:lnSpc>
              <a:spcBef>
                <a:spcPts val="0"/>
              </a:spcBef>
              <a:spcAft>
                <a:spcPts val="0"/>
              </a:spcAft>
              <a:buClr>
                <a:schemeClr val="dk1"/>
              </a:buClr>
              <a:buSzPts val="7000"/>
              <a:buFont typeface="Aldrich"/>
              <a:buNone/>
              <a:defRPr sz="7000"/>
            </a:lvl1pPr>
            <a:lvl2pPr lvl="1" algn="ctr" rtl="0">
              <a:spcBef>
                <a:spcPts val="0"/>
              </a:spcBef>
              <a:spcAft>
                <a:spcPts val="0"/>
              </a:spcAft>
              <a:buClr>
                <a:schemeClr val="dk1"/>
              </a:buClr>
              <a:buSzPts val="8000"/>
              <a:buFont typeface="Abril Fatface" panose="02000503000000020003"/>
              <a:buNone/>
              <a:defRPr sz="8000">
                <a:solidFill>
                  <a:schemeClr val="dk1"/>
                </a:solidFill>
                <a:latin typeface="Abril Fatface" panose="02000503000000020003"/>
                <a:ea typeface="Abril Fatface" panose="02000503000000020003"/>
                <a:cs typeface="Abril Fatface" panose="02000503000000020003"/>
                <a:sym typeface="Abril Fatface" panose="02000503000000020003"/>
              </a:defRPr>
            </a:lvl2pPr>
            <a:lvl3pPr lvl="2" algn="ctr" rtl="0">
              <a:spcBef>
                <a:spcPts val="0"/>
              </a:spcBef>
              <a:spcAft>
                <a:spcPts val="0"/>
              </a:spcAft>
              <a:buClr>
                <a:schemeClr val="dk1"/>
              </a:buClr>
              <a:buSzPts val="8000"/>
              <a:buFont typeface="Abril Fatface" panose="02000503000000020003"/>
              <a:buNone/>
              <a:defRPr sz="8000">
                <a:solidFill>
                  <a:schemeClr val="dk1"/>
                </a:solidFill>
                <a:latin typeface="Abril Fatface" panose="02000503000000020003"/>
                <a:ea typeface="Abril Fatface" panose="02000503000000020003"/>
                <a:cs typeface="Abril Fatface" panose="02000503000000020003"/>
                <a:sym typeface="Abril Fatface" panose="02000503000000020003"/>
              </a:defRPr>
            </a:lvl3pPr>
            <a:lvl4pPr lvl="3" algn="ctr" rtl="0">
              <a:spcBef>
                <a:spcPts val="0"/>
              </a:spcBef>
              <a:spcAft>
                <a:spcPts val="0"/>
              </a:spcAft>
              <a:buClr>
                <a:schemeClr val="dk1"/>
              </a:buClr>
              <a:buSzPts val="8000"/>
              <a:buFont typeface="Abril Fatface" panose="02000503000000020003"/>
              <a:buNone/>
              <a:defRPr sz="8000">
                <a:solidFill>
                  <a:schemeClr val="dk1"/>
                </a:solidFill>
                <a:latin typeface="Abril Fatface" panose="02000503000000020003"/>
                <a:ea typeface="Abril Fatface" panose="02000503000000020003"/>
                <a:cs typeface="Abril Fatface" panose="02000503000000020003"/>
                <a:sym typeface="Abril Fatface" panose="02000503000000020003"/>
              </a:defRPr>
            </a:lvl4pPr>
            <a:lvl5pPr lvl="4" algn="ctr" rtl="0">
              <a:spcBef>
                <a:spcPts val="0"/>
              </a:spcBef>
              <a:spcAft>
                <a:spcPts val="0"/>
              </a:spcAft>
              <a:buClr>
                <a:schemeClr val="dk1"/>
              </a:buClr>
              <a:buSzPts val="8000"/>
              <a:buFont typeface="Abril Fatface" panose="02000503000000020003"/>
              <a:buNone/>
              <a:defRPr sz="8000">
                <a:solidFill>
                  <a:schemeClr val="dk1"/>
                </a:solidFill>
                <a:latin typeface="Abril Fatface" panose="02000503000000020003"/>
                <a:ea typeface="Abril Fatface" panose="02000503000000020003"/>
                <a:cs typeface="Abril Fatface" panose="02000503000000020003"/>
                <a:sym typeface="Abril Fatface" panose="02000503000000020003"/>
              </a:defRPr>
            </a:lvl5pPr>
            <a:lvl6pPr lvl="5" algn="ctr" rtl="0">
              <a:spcBef>
                <a:spcPts val="0"/>
              </a:spcBef>
              <a:spcAft>
                <a:spcPts val="0"/>
              </a:spcAft>
              <a:buClr>
                <a:schemeClr val="dk1"/>
              </a:buClr>
              <a:buSzPts val="8000"/>
              <a:buFont typeface="Abril Fatface" panose="02000503000000020003"/>
              <a:buNone/>
              <a:defRPr sz="8000">
                <a:solidFill>
                  <a:schemeClr val="dk1"/>
                </a:solidFill>
                <a:latin typeface="Abril Fatface" panose="02000503000000020003"/>
                <a:ea typeface="Abril Fatface" panose="02000503000000020003"/>
                <a:cs typeface="Abril Fatface" panose="02000503000000020003"/>
                <a:sym typeface="Abril Fatface" panose="02000503000000020003"/>
              </a:defRPr>
            </a:lvl6pPr>
            <a:lvl7pPr lvl="6" algn="ctr" rtl="0">
              <a:spcBef>
                <a:spcPts val="0"/>
              </a:spcBef>
              <a:spcAft>
                <a:spcPts val="0"/>
              </a:spcAft>
              <a:buClr>
                <a:schemeClr val="dk1"/>
              </a:buClr>
              <a:buSzPts val="8000"/>
              <a:buFont typeface="Abril Fatface" panose="02000503000000020003"/>
              <a:buNone/>
              <a:defRPr sz="8000">
                <a:solidFill>
                  <a:schemeClr val="dk1"/>
                </a:solidFill>
                <a:latin typeface="Abril Fatface" panose="02000503000000020003"/>
                <a:ea typeface="Abril Fatface" panose="02000503000000020003"/>
                <a:cs typeface="Abril Fatface" panose="02000503000000020003"/>
                <a:sym typeface="Abril Fatface" panose="02000503000000020003"/>
              </a:defRPr>
            </a:lvl7pPr>
            <a:lvl8pPr lvl="7" algn="ctr" rtl="0">
              <a:spcBef>
                <a:spcPts val="0"/>
              </a:spcBef>
              <a:spcAft>
                <a:spcPts val="0"/>
              </a:spcAft>
              <a:buClr>
                <a:schemeClr val="dk1"/>
              </a:buClr>
              <a:buSzPts val="8000"/>
              <a:buFont typeface="Abril Fatface" panose="02000503000000020003"/>
              <a:buNone/>
              <a:defRPr sz="8000">
                <a:solidFill>
                  <a:schemeClr val="dk1"/>
                </a:solidFill>
                <a:latin typeface="Abril Fatface" panose="02000503000000020003"/>
                <a:ea typeface="Abril Fatface" panose="02000503000000020003"/>
                <a:cs typeface="Abril Fatface" panose="02000503000000020003"/>
                <a:sym typeface="Abril Fatface" panose="02000503000000020003"/>
              </a:defRPr>
            </a:lvl8pPr>
            <a:lvl9pPr lvl="8" algn="ctr" rtl="0">
              <a:spcBef>
                <a:spcPts val="0"/>
              </a:spcBef>
              <a:spcAft>
                <a:spcPts val="0"/>
              </a:spcAft>
              <a:buClr>
                <a:schemeClr val="dk1"/>
              </a:buClr>
              <a:buSzPts val="8000"/>
              <a:buFont typeface="Abril Fatface" panose="02000503000000020003"/>
              <a:buNone/>
              <a:defRPr sz="8000">
                <a:solidFill>
                  <a:schemeClr val="dk1"/>
                </a:solidFill>
                <a:latin typeface="Abril Fatface" panose="02000503000000020003"/>
                <a:ea typeface="Abril Fatface" panose="02000503000000020003"/>
                <a:cs typeface="Abril Fatface" panose="02000503000000020003"/>
                <a:sym typeface="Abril Fatface" panose="02000503000000020003"/>
              </a:defRPr>
            </a:lvl9pPr>
          </a:lstStyle>
          <a:p/>
        </p:txBody>
      </p:sp>
      <p:sp>
        <p:nvSpPr>
          <p:cNvPr id="574" name="Google Shape;574;p18"/>
          <p:cNvSpPr txBox="1"/>
          <p:nvPr>
            <p:ph type="body" idx="2"/>
          </p:nvPr>
        </p:nvSpPr>
        <p:spPr>
          <a:xfrm>
            <a:off x="2969488" y="4209025"/>
            <a:ext cx="5581500" cy="1341600"/>
          </a:xfrm>
          <a:prstGeom prst="rect">
            <a:avLst/>
          </a:prstGeom>
        </p:spPr>
        <p:txBody>
          <a:bodyPr spcFirstLastPara="1" wrap="square" lIns="121900" tIns="121900" rIns="121900" bIns="121900" anchor="t" anchorCtr="0">
            <a:noAutofit/>
          </a:bodyPr>
          <a:lstStyle>
            <a:lvl1pPr marL="457200" lvl="0" indent="-342900" algn="ctr">
              <a:lnSpc>
                <a:spcPct val="100000"/>
              </a:lnSpc>
              <a:spcBef>
                <a:spcPts val="0"/>
              </a:spcBef>
              <a:spcAft>
                <a:spcPts val="0"/>
              </a:spcAft>
              <a:buSzPts val="1800"/>
              <a:buChar char="●"/>
              <a:defRPr/>
            </a:lvl1pPr>
            <a:lvl2pPr marL="914400" lvl="1" indent="-342900" algn="ctr">
              <a:lnSpc>
                <a:spcPct val="100000"/>
              </a:lnSpc>
              <a:spcBef>
                <a:spcPts val="0"/>
              </a:spcBef>
              <a:spcAft>
                <a:spcPts val="0"/>
              </a:spcAft>
              <a:buSzPts val="1800"/>
              <a:buChar char="○"/>
              <a:defRPr/>
            </a:lvl2pPr>
            <a:lvl3pPr marL="1371600" lvl="2" indent="-342900" algn="ctr">
              <a:lnSpc>
                <a:spcPct val="100000"/>
              </a:lnSpc>
              <a:spcBef>
                <a:spcPts val="0"/>
              </a:spcBef>
              <a:spcAft>
                <a:spcPts val="0"/>
              </a:spcAft>
              <a:buSzPts val="1800"/>
              <a:buChar char="■"/>
              <a:defRPr/>
            </a:lvl3pPr>
            <a:lvl4pPr marL="1828800" lvl="3" indent="-342900" algn="ctr">
              <a:lnSpc>
                <a:spcPct val="100000"/>
              </a:lnSpc>
              <a:spcBef>
                <a:spcPts val="0"/>
              </a:spcBef>
              <a:spcAft>
                <a:spcPts val="0"/>
              </a:spcAft>
              <a:buSzPts val="1800"/>
              <a:buChar char="●"/>
              <a:defRPr/>
            </a:lvl4pPr>
            <a:lvl5pPr marL="2286000" lvl="4" indent="-342900" algn="ctr">
              <a:lnSpc>
                <a:spcPct val="100000"/>
              </a:lnSpc>
              <a:spcBef>
                <a:spcPts val="0"/>
              </a:spcBef>
              <a:spcAft>
                <a:spcPts val="0"/>
              </a:spcAft>
              <a:buSzPts val="1800"/>
              <a:buChar char="○"/>
              <a:defRPr/>
            </a:lvl5pPr>
            <a:lvl6pPr marL="2743200" lvl="5" indent="-342900" algn="ctr">
              <a:lnSpc>
                <a:spcPct val="100000"/>
              </a:lnSpc>
              <a:spcBef>
                <a:spcPts val="0"/>
              </a:spcBef>
              <a:spcAft>
                <a:spcPts val="0"/>
              </a:spcAft>
              <a:buSzPts val="1800"/>
              <a:buChar char="■"/>
              <a:defRPr/>
            </a:lvl6pPr>
            <a:lvl7pPr marL="3200400" lvl="6" indent="-342900" algn="ctr">
              <a:lnSpc>
                <a:spcPct val="100000"/>
              </a:lnSpc>
              <a:spcBef>
                <a:spcPts val="0"/>
              </a:spcBef>
              <a:spcAft>
                <a:spcPts val="0"/>
              </a:spcAft>
              <a:buSzPts val="1800"/>
              <a:buChar char="●"/>
              <a:defRPr/>
            </a:lvl7pPr>
            <a:lvl8pPr marL="3657600" lvl="7" indent="-342900" algn="ctr">
              <a:lnSpc>
                <a:spcPct val="100000"/>
              </a:lnSpc>
              <a:spcBef>
                <a:spcPts val="0"/>
              </a:spcBef>
              <a:spcAft>
                <a:spcPts val="0"/>
              </a:spcAft>
              <a:buSzPts val="1800"/>
              <a:buChar char="○"/>
              <a:defRPr/>
            </a:lvl8pPr>
            <a:lvl9pPr marL="4114800" lvl="8" indent="-342900" algn="ctr">
              <a:lnSpc>
                <a:spcPct val="100000"/>
              </a:lnSpc>
              <a:spcBef>
                <a:spcPts val="0"/>
              </a:spcBef>
              <a:spcAft>
                <a:spcPts val="0"/>
              </a:spcAft>
              <a:buSzPts val="1800"/>
              <a:buChar char="■"/>
              <a:defRPr/>
            </a:lvl9pPr>
          </a:lstStyle>
          <a:p/>
        </p:txBody>
      </p:sp>
      <p:sp>
        <p:nvSpPr>
          <p:cNvPr id="575" name="Google Shape;575;p18"/>
          <p:cNvSpPr/>
          <p:nvPr/>
        </p:nvSpPr>
        <p:spPr>
          <a:xfrm rot="-5400000" flipH="1">
            <a:off x="571351" y="-568845"/>
            <a:ext cx="2391606" cy="3530123"/>
          </a:xfrm>
          <a:custGeom>
            <a:avLst/>
            <a:gdLst/>
            <a:ahLst/>
            <a:cxnLst/>
            <a:rect l="l" t="t" r="r" b="b"/>
            <a:pathLst>
              <a:path w="2391606" h="3530123" extrusionOk="0">
                <a:moveTo>
                  <a:pt x="22182" y="1399901"/>
                </a:moveTo>
                <a:cubicBezTo>
                  <a:pt x="24136" y="1408270"/>
                  <a:pt x="22995" y="1417208"/>
                  <a:pt x="20214" y="1426242"/>
                </a:cubicBezTo>
                <a:lnTo>
                  <a:pt x="0" y="1468367"/>
                </a:lnTo>
                <a:lnTo>
                  <a:pt x="0" y="1378432"/>
                </a:lnTo>
                <a:lnTo>
                  <a:pt x="5583" y="1376975"/>
                </a:lnTo>
                <a:cubicBezTo>
                  <a:pt x="15180" y="1383733"/>
                  <a:pt x="20228" y="1391532"/>
                  <a:pt x="22182" y="1399901"/>
                </a:cubicBezTo>
                <a:close/>
                <a:moveTo>
                  <a:pt x="36488" y="1654778"/>
                </a:moveTo>
                <a:cubicBezTo>
                  <a:pt x="36722" y="1666784"/>
                  <a:pt x="35967" y="1677810"/>
                  <a:pt x="30984" y="1684629"/>
                </a:cubicBezTo>
                <a:cubicBezTo>
                  <a:pt x="23062" y="1686406"/>
                  <a:pt x="15685" y="1686853"/>
                  <a:pt x="8931" y="1686230"/>
                </a:cubicBezTo>
                <a:lnTo>
                  <a:pt x="0" y="1683877"/>
                </a:lnTo>
                <a:lnTo>
                  <a:pt x="0" y="1605551"/>
                </a:lnTo>
                <a:lnTo>
                  <a:pt x="15069" y="1607236"/>
                </a:lnTo>
                <a:cubicBezTo>
                  <a:pt x="23084" y="1610146"/>
                  <a:pt x="29679" y="1614474"/>
                  <a:pt x="36049" y="1619047"/>
                </a:cubicBezTo>
                <a:cubicBezTo>
                  <a:pt x="35028" y="1629787"/>
                  <a:pt x="36253" y="1642773"/>
                  <a:pt x="36488" y="1654778"/>
                </a:cubicBezTo>
                <a:close/>
                <a:moveTo>
                  <a:pt x="101628" y="2007476"/>
                </a:moveTo>
                <a:cubicBezTo>
                  <a:pt x="82435" y="1984690"/>
                  <a:pt x="59404" y="1981096"/>
                  <a:pt x="26001" y="1982239"/>
                </a:cubicBezTo>
                <a:cubicBezTo>
                  <a:pt x="10074" y="1998410"/>
                  <a:pt x="8279" y="2022992"/>
                  <a:pt x="26001" y="2037693"/>
                </a:cubicBezTo>
                <a:cubicBezTo>
                  <a:pt x="61364" y="2042350"/>
                  <a:pt x="66265" y="2033201"/>
                  <a:pt x="81456" y="2022584"/>
                </a:cubicBezTo>
                <a:cubicBezTo>
                  <a:pt x="88806" y="2017439"/>
                  <a:pt x="100240" y="2017031"/>
                  <a:pt x="101628" y="2007476"/>
                </a:cubicBezTo>
                <a:close/>
                <a:moveTo>
                  <a:pt x="101630" y="1185291"/>
                </a:moveTo>
                <a:cubicBezTo>
                  <a:pt x="93871" y="1207343"/>
                  <a:pt x="30250" y="1205710"/>
                  <a:pt x="15875" y="1190273"/>
                </a:cubicBezTo>
                <a:cubicBezTo>
                  <a:pt x="22899" y="1183821"/>
                  <a:pt x="18978" y="1166506"/>
                  <a:pt x="26002" y="1160055"/>
                </a:cubicBezTo>
                <a:cubicBezTo>
                  <a:pt x="46175" y="1160055"/>
                  <a:pt x="66348" y="1160055"/>
                  <a:pt x="86520" y="1160055"/>
                </a:cubicBezTo>
                <a:cubicBezTo>
                  <a:pt x="92401" y="1167569"/>
                  <a:pt x="92810" y="1180718"/>
                  <a:pt x="101630" y="1185291"/>
                </a:cubicBezTo>
                <a:close/>
                <a:moveTo>
                  <a:pt x="106692" y="1321437"/>
                </a:moveTo>
                <a:cubicBezTo>
                  <a:pt x="98525" y="1329033"/>
                  <a:pt x="81375" y="1317109"/>
                  <a:pt x="61283" y="1321437"/>
                </a:cubicBezTo>
                <a:cubicBezTo>
                  <a:pt x="72309" y="1315639"/>
                  <a:pt x="77454" y="1304041"/>
                  <a:pt x="81456" y="1291138"/>
                </a:cubicBezTo>
                <a:cubicBezTo>
                  <a:pt x="94688" y="1296446"/>
                  <a:pt x="103916" y="1305675"/>
                  <a:pt x="106692" y="1321437"/>
                </a:cubicBezTo>
                <a:close/>
                <a:moveTo>
                  <a:pt x="126865" y="1972112"/>
                </a:moveTo>
                <a:cubicBezTo>
                  <a:pt x="116329" y="1969171"/>
                  <a:pt x="112490" y="1959616"/>
                  <a:pt x="96565" y="1962066"/>
                </a:cubicBezTo>
                <a:cubicBezTo>
                  <a:pt x="96237" y="1968519"/>
                  <a:pt x="90113" y="1969008"/>
                  <a:pt x="91501" y="1977176"/>
                </a:cubicBezTo>
                <a:cubicBezTo>
                  <a:pt x="98362" y="1984036"/>
                  <a:pt x="126783" y="1986813"/>
                  <a:pt x="126865" y="1972112"/>
                </a:cubicBezTo>
                <a:close/>
                <a:moveTo>
                  <a:pt x="148830" y="44964"/>
                </a:moveTo>
                <a:cubicBezTo>
                  <a:pt x="146625" y="61984"/>
                  <a:pt x="132889" y="71034"/>
                  <a:pt x="111758" y="75629"/>
                </a:cubicBezTo>
                <a:cubicBezTo>
                  <a:pt x="94933" y="67135"/>
                  <a:pt x="86357" y="40918"/>
                  <a:pt x="96566" y="20092"/>
                </a:cubicBezTo>
                <a:cubicBezTo>
                  <a:pt x="106816" y="17316"/>
                  <a:pt x="115371" y="16172"/>
                  <a:pt x="123396" y="16928"/>
                </a:cubicBezTo>
                <a:cubicBezTo>
                  <a:pt x="131420" y="17683"/>
                  <a:pt x="138913" y="20337"/>
                  <a:pt x="147039" y="25156"/>
                </a:cubicBezTo>
                <a:cubicBezTo>
                  <a:pt x="149019" y="32731"/>
                  <a:pt x="149566" y="39290"/>
                  <a:pt x="148830" y="44964"/>
                </a:cubicBezTo>
                <a:close/>
                <a:moveTo>
                  <a:pt x="152006" y="2005359"/>
                </a:moveTo>
                <a:cubicBezTo>
                  <a:pt x="153342" y="1992300"/>
                  <a:pt x="144077" y="1978564"/>
                  <a:pt x="126865" y="1982239"/>
                </a:cubicBezTo>
                <a:cubicBezTo>
                  <a:pt x="126701" y="2000861"/>
                  <a:pt x="129071" y="2016949"/>
                  <a:pt x="147037" y="2017521"/>
                </a:cubicBezTo>
                <a:cubicBezTo>
                  <a:pt x="149937" y="2013989"/>
                  <a:pt x="151560" y="2009712"/>
                  <a:pt x="152006" y="2005359"/>
                </a:cubicBezTo>
                <a:close/>
                <a:moveTo>
                  <a:pt x="152102" y="1689611"/>
                </a:moveTo>
                <a:cubicBezTo>
                  <a:pt x="151530" y="1702515"/>
                  <a:pt x="133317" y="1701617"/>
                  <a:pt x="126865" y="1694674"/>
                </a:cubicBezTo>
                <a:cubicBezTo>
                  <a:pt x="127110" y="1688263"/>
                  <a:pt x="131807" y="1685283"/>
                  <a:pt x="137248" y="1684762"/>
                </a:cubicBezTo>
                <a:cubicBezTo>
                  <a:pt x="142689" y="1684241"/>
                  <a:pt x="148876" y="1686181"/>
                  <a:pt x="152102" y="1689611"/>
                </a:cubicBezTo>
                <a:close/>
                <a:moveTo>
                  <a:pt x="172192" y="1523246"/>
                </a:moveTo>
                <a:cubicBezTo>
                  <a:pt x="170968" y="1528719"/>
                  <a:pt x="162147" y="1526677"/>
                  <a:pt x="162147" y="1533291"/>
                </a:cubicBezTo>
                <a:cubicBezTo>
                  <a:pt x="149326" y="1532802"/>
                  <a:pt x="150223" y="1514508"/>
                  <a:pt x="157085" y="1508137"/>
                </a:cubicBezTo>
                <a:cubicBezTo>
                  <a:pt x="168681" y="1506586"/>
                  <a:pt x="162720" y="1522675"/>
                  <a:pt x="172192" y="1523246"/>
                </a:cubicBezTo>
                <a:close/>
                <a:moveTo>
                  <a:pt x="187384" y="1624111"/>
                </a:moveTo>
                <a:cubicBezTo>
                  <a:pt x="162065" y="1641344"/>
                  <a:pt x="144179" y="1597240"/>
                  <a:pt x="172274" y="1588829"/>
                </a:cubicBezTo>
                <a:cubicBezTo>
                  <a:pt x="185260" y="1592668"/>
                  <a:pt x="189834" y="1604917"/>
                  <a:pt x="187384" y="1624111"/>
                </a:cubicBezTo>
                <a:close/>
                <a:moveTo>
                  <a:pt x="190221" y="2276612"/>
                </a:moveTo>
                <a:cubicBezTo>
                  <a:pt x="190016" y="2265965"/>
                  <a:pt x="183830" y="2255552"/>
                  <a:pt x="172273" y="2254612"/>
                </a:cubicBezTo>
                <a:cubicBezTo>
                  <a:pt x="175214" y="2278052"/>
                  <a:pt x="165331" y="2285076"/>
                  <a:pt x="172273" y="2300022"/>
                </a:cubicBezTo>
                <a:cubicBezTo>
                  <a:pt x="184647" y="2298143"/>
                  <a:pt x="190425" y="2287260"/>
                  <a:pt x="190221" y="2276612"/>
                </a:cubicBezTo>
                <a:close/>
                <a:moveTo>
                  <a:pt x="308339" y="1523165"/>
                </a:moveTo>
                <a:cubicBezTo>
                  <a:pt x="298700" y="1521042"/>
                  <a:pt x="299190" y="1508710"/>
                  <a:pt x="283102" y="1513120"/>
                </a:cubicBezTo>
                <a:cubicBezTo>
                  <a:pt x="285388" y="1497358"/>
                  <a:pt x="272321" y="1497031"/>
                  <a:pt x="257865" y="1498011"/>
                </a:cubicBezTo>
                <a:cubicBezTo>
                  <a:pt x="257946" y="1503076"/>
                  <a:pt x="257946" y="1508138"/>
                  <a:pt x="257946" y="1513120"/>
                </a:cubicBezTo>
                <a:cubicBezTo>
                  <a:pt x="279590" y="1514998"/>
                  <a:pt x="277466" y="1540726"/>
                  <a:pt x="293230" y="1548402"/>
                </a:cubicBezTo>
                <a:cubicBezTo>
                  <a:pt x="290861" y="1532558"/>
                  <a:pt x="306786" y="1535090"/>
                  <a:pt x="308339" y="1523165"/>
                </a:cubicBezTo>
                <a:close/>
                <a:moveTo>
                  <a:pt x="359270" y="917605"/>
                </a:moveTo>
                <a:cubicBezTo>
                  <a:pt x="358627" y="906488"/>
                  <a:pt x="355340" y="898015"/>
                  <a:pt x="343782" y="897810"/>
                </a:cubicBezTo>
                <a:cubicBezTo>
                  <a:pt x="332268" y="909816"/>
                  <a:pt x="334963" y="936032"/>
                  <a:pt x="328675" y="953264"/>
                </a:cubicBezTo>
                <a:cubicBezTo>
                  <a:pt x="338066" y="963147"/>
                  <a:pt x="347131" y="954816"/>
                  <a:pt x="358892" y="953264"/>
                </a:cubicBezTo>
                <a:cubicBezTo>
                  <a:pt x="357912" y="942484"/>
                  <a:pt x="359913" y="928722"/>
                  <a:pt x="359270" y="917605"/>
                </a:cubicBezTo>
                <a:close/>
                <a:moveTo>
                  <a:pt x="374002" y="2022584"/>
                </a:moveTo>
                <a:cubicBezTo>
                  <a:pt x="376127" y="2033119"/>
                  <a:pt x="370572" y="2035978"/>
                  <a:pt x="368939" y="2042756"/>
                </a:cubicBezTo>
                <a:cubicBezTo>
                  <a:pt x="356116" y="2042103"/>
                  <a:pt x="349419" y="2035406"/>
                  <a:pt x="348766" y="2022584"/>
                </a:cubicBezTo>
                <a:cubicBezTo>
                  <a:pt x="357177" y="2022584"/>
                  <a:pt x="365591" y="2022584"/>
                  <a:pt x="374002" y="2022584"/>
                </a:cubicBezTo>
                <a:close/>
                <a:moveTo>
                  <a:pt x="427946" y="278243"/>
                </a:moveTo>
                <a:cubicBezTo>
                  <a:pt x="427252" y="285093"/>
                  <a:pt x="422025" y="292505"/>
                  <a:pt x="414348" y="292546"/>
                </a:cubicBezTo>
                <a:cubicBezTo>
                  <a:pt x="414348" y="284134"/>
                  <a:pt x="414348" y="275723"/>
                  <a:pt x="414348" y="267309"/>
                </a:cubicBezTo>
                <a:cubicBezTo>
                  <a:pt x="424802" y="265104"/>
                  <a:pt x="428640" y="271393"/>
                  <a:pt x="427946" y="278243"/>
                </a:cubicBezTo>
                <a:close/>
                <a:moveTo>
                  <a:pt x="484717" y="2169643"/>
                </a:moveTo>
                <a:cubicBezTo>
                  <a:pt x="483686" y="2162426"/>
                  <a:pt x="480215" y="2155791"/>
                  <a:pt x="474866" y="2153749"/>
                </a:cubicBezTo>
                <a:cubicBezTo>
                  <a:pt x="467351" y="2168449"/>
                  <a:pt x="460736" y="2183558"/>
                  <a:pt x="479928" y="2189030"/>
                </a:cubicBezTo>
                <a:cubicBezTo>
                  <a:pt x="484339" y="2184660"/>
                  <a:pt x="485748" y="2176861"/>
                  <a:pt x="484717" y="2169643"/>
                </a:cubicBezTo>
                <a:close/>
                <a:moveTo>
                  <a:pt x="485075" y="1987221"/>
                </a:moveTo>
                <a:cubicBezTo>
                  <a:pt x="485075" y="1997348"/>
                  <a:pt x="485075" y="2007394"/>
                  <a:pt x="485075" y="2017521"/>
                </a:cubicBezTo>
                <a:cubicBezTo>
                  <a:pt x="462942" y="2029853"/>
                  <a:pt x="448650" y="2025199"/>
                  <a:pt x="429538" y="2012458"/>
                </a:cubicBezTo>
                <a:cubicBezTo>
                  <a:pt x="438522" y="2002983"/>
                  <a:pt x="443178" y="1989098"/>
                  <a:pt x="454775" y="1982158"/>
                </a:cubicBezTo>
                <a:cubicBezTo>
                  <a:pt x="470211" y="1978564"/>
                  <a:pt x="473151" y="1987303"/>
                  <a:pt x="485075" y="1987221"/>
                </a:cubicBezTo>
                <a:close/>
                <a:moveTo>
                  <a:pt x="626203" y="307655"/>
                </a:moveTo>
                <a:cubicBezTo>
                  <a:pt x="616892" y="307165"/>
                  <a:pt x="605028" y="302020"/>
                  <a:pt x="595116" y="300202"/>
                </a:cubicBezTo>
                <a:cubicBezTo>
                  <a:pt x="585203" y="298385"/>
                  <a:pt x="577240" y="299896"/>
                  <a:pt x="575730" y="312718"/>
                </a:cubicBezTo>
                <a:cubicBezTo>
                  <a:pt x="584795" y="319170"/>
                  <a:pt x="624487" y="324070"/>
                  <a:pt x="626203" y="307655"/>
                </a:cubicBezTo>
                <a:close/>
                <a:moveTo>
                  <a:pt x="634116" y="2550374"/>
                </a:moveTo>
                <a:cubicBezTo>
                  <a:pt x="634453" y="2554508"/>
                  <a:pt x="632166" y="2556713"/>
                  <a:pt x="621221" y="2557203"/>
                </a:cubicBezTo>
                <a:cubicBezTo>
                  <a:pt x="615913" y="2552466"/>
                  <a:pt x="616567" y="2531231"/>
                  <a:pt x="631268" y="2531967"/>
                </a:cubicBezTo>
                <a:cubicBezTo>
                  <a:pt x="630819" y="2540175"/>
                  <a:pt x="633780" y="2546239"/>
                  <a:pt x="634116" y="2550374"/>
                </a:cubicBezTo>
                <a:close/>
                <a:moveTo>
                  <a:pt x="681657" y="363109"/>
                </a:moveTo>
                <a:cubicBezTo>
                  <a:pt x="665813" y="353717"/>
                  <a:pt x="649724" y="344652"/>
                  <a:pt x="641311" y="327827"/>
                </a:cubicBezTo>
                <a:cubicBezTo>
                  <a:pt x="641474" y="364988"/>
                  <a:pt x="635513" y="395942"/>
                  <a:pt x="631183" y="428691"/>
                </a:cubicBezTo>
                <a:cubicBezTo>
                  <a:pt x="665160" y="440860"/>
                  <a:pt x="673245" y="392347"/>
                  <a:pt x="681657" y="363109"/>
                </a:cubicBezTo>
                <a:close/>
                <a:moveTo>
                  <a:pt x="711975" y="2468258"/>
                </a:moveTo>
                <a:lnTo>
                  <a:pt x="708832" y="2466028"/>
                </a:lnTo>
                <a:lnTo>
                  <a:pt x="697146" y="2465820"/>
                </a:lnTo>
                <a:lnTo>
                  <a:pt x="699815" y="2468148"/>
                </a:lnTo>
                <a:close/>
                <a:moveTo>
                  <a:pt x="753282" y="2410115"/>
                </a:moveTo>
                <a:cubicBezTo>
                  <a:pt x="753731" y="2405031"/>
                  <a:pt x="752134" y="2401998"/>
                  <a:pt x="749546" y="2399960"/>
                </a:cubicBezTo>
                <a:lnTo>
                  <a:pt x="747838" y="2399221"/>
                </a:lnTo>
                <a:lnTo>
                  <a:pt x="742258" y="2406357"/>
                </a:lnTo>
                <a:lnTo>
                  <a:pt x="741200" y="2407651"/>
                </a:lnTo>
                <a:lnTo>
                  <a:pt x="743156" y="2410196"/>
                </a:lnTo>
                <a:lnTo>
                  <a:pt x="739122" y="2410196"/>
                </a:lnTo>
                <a:lnTo>
                  <a:pt x="721839" y="2431349"/>
                </a:lnTo>
                <a:cubicBezTo>
                  <a:pt x="697501" y="2427102"/>
                  <a:pt x="687864" y="2437719"/>
                  <a:pt x="686558" y="2456585"/>
                </a:cubicBezTo>
                <a:lnTo>
                  <a:pt x="690791" y="2460277"/>
                </a:lnTo>
                <a:lnTo>
                  <a:pt x="692320" y="2457617"/>
                </a:lnTo>
                <a:cubicBezTo>
                  <a:pt x="700880" y="2453543"/>
                  <a:pt x="718307" y="2458382"/>
                  <a:pt x="718001" y="2445396"/>
                </a:cubicBezTo>
                <a:cubicBezTo>
                  <a:pt x="726576" y="2448664"/>
                  <a:pt x="721186" y="2456994"/>
                  <a:pt x="712937" y="2455525"/>
                </a:cubicBezTo>
                <a:cubicBezTo>
                  <a:pt x="715999" y="2459159"/>
                  <a:pt x="720818" y="2461078"/>
                  <a:pt x="725616" y="2463018"/>
                </a:cubicBezTo>
                <a:lnTo>
                  <a:pt x="729941" y="2465640"/>
                </a:lnTo>
                <a:lnTo>
                  <a:pt x="732670" y="2465119"/>
                </a:lnTo>
                <a:lnTo>
                  <a:pt x="736091" y="2465497"/>
                </a:lnTo>
                <a:lnTo>
                  <a:pt x="734651" y="2461946"/>
                </a:lnTo>
                <a:cubicBezTo>
                  <a:pt x="735845" y="2458649"/>
                  <a:pt x="738214" y="2455729"/>
                  <a:pt x="738173" y="2455525"/>
                </a:cubicBezTo>
                <a:cubicBezTo>
                  <a:pt x="737765" y="2451930"/>
                  <a:pt x="730497" y="2446703"/>
                  <a:pt x="733109" y="2440416"/>
                </a:cubicBezTo>
                <a:cubicBezTo>
                  <a:pt x="739969" y="2424325"/>
                  <a:pt x="746748" y="2435597"/>
                  <a:pt x="748219" y="2425306"/>
                </a:cubicBezTo>
                <a:cubicBezTo>
                  <a:pt x="748791" y="2421548"/>
                  <a:pt x="734172" y="2417791"/>
                  <a:pt x="733109" y="2420242"/>
                </a:cubicBezTo>
                <a:cubicBezTo>
                  <a:pt x="738255" y="2408072"/>
                  <a:pt x="754426" y="2423182"/>
                  <a:pt x="753282" y="2410115"/>
                </a:cubicBezTo>
                <a:close/>
                <a:moveTo>
                  <a:pt x="768391" y="2712870"/>
                </a:moveTo>
                <a:cubicBezTo>
                  <a:pt x="756631" y="2714504"/>
                  <a:pt x="748953" y="2712054"/>
                  <a:pt x="743156" y="2707806"/>
                </a:cubicBezTo>
                <a:cubicBezTo>
                  <a:pt x="742502" y="2698742"/>
                  <a:pt x="749281" y="2697189"/>
                  <a:pt x="748218" y="2687634"/>
                </a:cubicBezTo>
                <a:cubicBezTo>
                  <a:pt x="762428" y="2688614"/>
                  <a:pt x="769698" y="2696373"/>
                  <a:pt x="768391" y="2712870"/>
                </a:cubicBezTo>
                <a:close/>
                <a:moveTo>
                  <a:pt x="802939" y="2158879"/>
                </a:moveTo>
                <a:cubicBezTo>
                  <a:pt x="802153" y="2149338"/>
                  <a:pt x="798897" y="2140273"/>
                  <a:pt x="792649" y="2133657"/>
                </a:cubicBezTo>
                <a:cubicBezTo>
                  <a:pt x="772885" y="2130717"/>
                  <a:pt x="763328" y="2137987"/>
                  <a:pt x="752302" y="2143702"/>
                </a:cubicBezTo>
                <a:cubicBezTo>
                  <a:pt x="742829" y="2129655"/>
                  <a:pt x="722003" y="2126879"/>
                  <a:pt x="727066" y="2098294"/>
                </a:cubicBezTo>
                <a:cubicBezTo>
                  <a:pt x="713428" y="2084573"/>
                  <a:pt x="714489" y="2111361"/>
                  <a:pt x="696767" y="2108339"/>
                </a:cubicBezTo>
                <a:cubicBezTo>
                  <a:pt x="684842" y="2108258"/>
                  <a:pt x="681903" y="2116997"/>
                  <a:pt x="666466" y="2113321"/>
                </a:cubicBezTo>
                <a:cubicBezTo>
                  <a:pt x="644007" y="2108911"/>
                  <a:pt x="637227" y="2088820"/>
                  <a:pt x="605947" y="2093148"/>
                </a:cubicBezTo>
                <a:cubicBezTo>
                  <a:pt x="597779" y="2077795"/>
                  <a:pt x="580630" y="2071423"/>
                  <a:pt x="575648" y="2052803"/>
                </a:cubicBezTo>
                <a:cubicBezTo>
                  <a:pt x="557844" y="2048392"/>
                  <a:pt x="549676" y="2065789"/>
                  <a:pt x="545347" y="2047738"/>
                </a:cubicBezTo>
                <a:cubicBezTo>
                  <a:pt x="539141" y="2031405"/>
                  <a:pt x="561682" y="2043901"/>
                  <a:pt x="555476" y="2027566"/>
                </a:cubicBezTo>
                <a:cubicBezTo>
                  <a:pt x="533098" y="2018012"/>
                  <a:pt x="541999" y="1977176"/>
                  <a:pt x="540366" y="1946876"/>
                </a:cubicBezTo>
                <a:cubicBezTo>
                  <a:pt x="523215" y="1940178"/>
                  <a:pt x="517254" y="1964435"/>
                  <a:pt x="494956" y="1967048"/>
                </a:cubicBezTo>
                <a:cubicBezTo>
                  <a:pt x="480909" y="1968681"/>
                  <a:pt x="469639" y="1956023"/>
                  <a:pt x="449547" y="1961984"/>
                </a:cubicBezTo>
                <a:cubicBezTo>
                  <a:pt x="440890" y="1945486"/>
                  <a:pt x="422923" y="1938136"/>
                  <a:pt x="414266" y="1921640"/>
                </a:cubicBezTo>
                <a:cubicBezTo>
                  <a:pt x="414266" y="1911513"/>
                  <a:pt x="414266" y="1901467"/>
                  <a:pt x="414266" y="1891421"/>
                </a:cubicBezTo>
                <a:cubicBezTo>
                  <a:pt x="382414" y="1894688"/>
                  <a:pt x="382904" y="1865613"/>
                  <a:pt x="348683" y="1871248"/>
                </a:cubicBezTo>
                <a:cubicBezTo>
                  <a:pt x="340844" y="1863980"/>
                  <a:pt x="335127" y="1854506"/>
                  <a:pt x="323446" y="1851075"/>
                </a:cubicBezTo>
                <a:cubicBezTo>
                  <a:pt x="314300" y="1860467"/>
                  <a:pt x="322630" y="1887174"/>
                  <a:pt x="308339" y="1891421"/>
                </a:cubicBezTo>
                <a:cubicBezTo>
                  <a:pt x="295351" y="1890931"/>
                  <a:pt x="301151" y="1871739"/>
                  <a:pt x="288165" y="1871248"/>
                </a:cubicBezTo>
                <a:cubicBezTo>
                  <a:pt x="274200" y="1885867"/>
                  <a:pt x="264153" y="1904406"/>
                  <a:pt x="247819" y="1916657"/>
                </a:cubicBezTo>
                <a:cubicBezTo>
                  <a:pt x="252393" y="1951450"/>
                  <a:pt x="233119" y="1962393"/>
                  <a:pt x="217602" y="1977176"/>
                </a:cubicBezTo>
                <a:cubicBezTo>
                  <a:pt x="229689" y="1980198"/>
                  <a:pt x="240632" y="1984444"/>
                  <a:pt x="257946" y="1982239"/>
                </a:cubicBezTo>
                <a:cubicBezTo>
                  <a:pt x="273220" y="1950469"/>
                  <a:pt x="307032" y="1937157"/>
                  <a:pt x="323529" y="1906530"/>
                </a:cubicBezTo>
                <a:cubicBezTo>
                  <a:pt x="333165" y="1904406"/>
                  <a:pt x="336188" y="1895668"/>
                  <a:pt x="348765" y="1896485"/>
                </a:cubicBezTo>
                <a:cubicBezTo>
                  <a:pt x="356606" y="1903835"/>
                  <a:pt x="353175" y="1922292"/>
                  <a:pt x="353829" y="1936829"/>
                </a:cubicBezTo>
                <a:cubicBezTo>
                  <a:pt x="342640" y="1940750"/>
                  <a:pt x="334146" y="1947447"/>
                  <a:pt x="318546" y="1946876"/>
                </a:cubicBezTo>
                <a:cubicBezTo>
                  <a:pt x="319118" y="1967620"/>
                  <a:pt x="295025" y="1963699"/>
                  <a:pt x="293312" y="1982157"/>
                </a:cubicBezTo>
                <a:cubicBezTo>
                  <a:pt x="282285" y="1981259"/>
                  <a:pt x="277221" y="1986323"/>
                  <a:pt x="278202" y="1997267"/>
                </a:cubicBezTo>
                <a:cubicBezTo>
                  <a:pt x="267176" y="1996368"/>
                  <a:pt x="262112" y="2001433"/>
                  <a:pt x="263093" y="2012376"/>
                </a:cubicBezTo>
                <a:cubicBezTo>
                  <a:pt x="263665" y="2021932"/>
                  <a:pt x="279754" y="2015888"/>
                  <a:pt x="278202" y="2027484"/>
                </a:cubicBezTo>
                <a:cubicBezTo>
                  <a:pt x="277874" y="2058111"/>
                  <a:pt x="303519" y="2062686"/>
                  <a:pt x="303439" y="2093066"/>
                </a:cubicBezTo>
                <a:cubicBezTo>
                  <a:pt x="328675" y="2093066"/>
                  <a:pt x="353829" y="2093066"/>
                  <a:pt x="379066" y="2093066"/>
                </a:cubicBezTo>
                <a:cubicBezTo>
                  <a:pt x="392705" y="2096169"/>
                  <a:pt x="391643" y="2114137"/>
                  <a:pt x="409365" y="2113239"/>
                </a:cubicBezTo>
                <a:cubicBezTo>
                  <a:pt x="425045" y="2091270"/>
                  <a:pt x="449139" y="2120100"/>
                  <a:pt x="480010" y="2113239"/>
                </a:cubicBezTo>
                <a:cubicBezTo>
                  <a:pt x="482625" y="2120753"/>
                  <a:pt x="487443" y="2125980"/>
                  <a:pt x="490138" y="2133412"/>
                </a:cubicBezTo>
                <a:cubicBezTo>
                  <a:pt x="505574" y="2137088"/>
                  <a:pt x="505002" y="2124673"/>
                  <a:pt x="520439" y="2128349"/>
                </a:cubicBezTo>
                <a:cubicBezTo>
                  <a:pt x="529176" y="2143376"/>
                  <a:pt x="518805" y="2153911"/>
                  <a:pt x="525501" y="2163630"/>
                </a:cubicBezTo>
                <a:cubicBezTo>
                  <a:pt x="529749" y="2174493"/>
                  <a:pt x="557680" y="2161753"/>
                  <a:pt x="560783" y="2173759"/>
                </a:cubicBezTo>
                <a:cubicBezTo>
                  <a:pt x="567645" y="2200791"/>
                  <a:pt x="551392" y="2204711"/>
                  <a:pt x="545675" y="2219167"/>
                </a:cubicBezTo>
                <a:cubicBezTo>
                  <a:pt x="558579" y="2236481"/>
                  <a:pt x="572789" y="2252571"/>
                  <a:pt x="596148" y="2259513"/>
                </a:cubicBezTo>
                <a:cubicBezTo>
                  <a:pt x="611501" y="2259676"/>
                  <a:pt x="615748" y="2248814"/>
                  <a:pt x="626448" y="2244322"/>
                </a:cubicBezTo>
                <a:cubicBezTo>
                  <a:pt x="645558" y="2262372"/>
                  <a:pt x="647354" y="2240320"/>
                  <a:pt x="676921" y="2244322"/>
                </a:cubicBezTo>
                <a:cubicBezTo>
                  <a:pt x="679698" y="2237053"/>
                  <a:pt x="671040" y="2218269"/>
                  <a:pt x="681983" y="2219085"/>
                </a:cubicBezTo>
                <a:cubicBezTo>
                  <a:pt x="695133" y="2232643"/>
                  <a:pt x="680024" y="2243259"/>
                  <a:pt x="676675" y="2254613"/>
                </a:cubicBezTo>
                <a:cubicBezTo>
                  <a:pt x="685088" y="2254613"/>
                  <a:pt x="693500" y="2254613"/>
                  <a:pt x="701911" y="2254613"/>
                </a:cubicBezTo>
                <a:cubicBezTo>
                  <a:pt x="709180" y="2245139"/>
                  <a:pt x="709343" y="2228396"/>
                  <a:pt x="722085" y="2224394"/>
                </a:cubicBezTo>
                <a:cubicBezTo>
                  <a:pt x="730006" y="2228232"/>
                  <a:pt x="729598" y="2240402"/>
                  <a:pt x="742257" y="2239503"/>
                </a:cubicBezTo>
                <a:cubicBezTo>
                  <a:pt x="739889" y="2220311"/>
                  <a:pt x="744381" y="2207978"/>
                  <a:pt x="757366" y="2204222"/>
                </a:cubicBezTo>
                <a:cubicBezTo>
                  <a:pt x="785421" y="2220393"/>
                  <a:pt x="805298" y="2187500"/>
                  <a:pt x="802939" y="2158879"/>
                </a:cubicBezTo>
                <a:close/>
                <a:moveTo>
                  <a:pt x="840173" y="2351838"/>
                </a:moveTo>
                <a:lnTo>
                  <a:pt x="839136" y="2338012"/>
                </a:lnTo>
                <a:lnTo>
                  <a:pt x="835065" y="2328444"/>
                </a:lnTo>
                <a:lnTo>
                  <a:pt x="825793" y="2320358"/>
                </a:lnTo>
                <a:lnTo>
                  <a:pt x="792404" y="2320358"/>
                </a:lnTo>
                <a:cubicBezTo>
                  <a:pt x="779499" y="2327626"/>
                  <a:pt x="779663" y="2347963"/>
                  <a:pt x="752058" y="2340530"/>
                </a:cubicBezTo>
                <a:cubicBezTo>
                  <a:pt x="752834" y="2348166"/>
                  <a:pt x="756733" y="2352679"/>
                  <a:pt x="759755" y="2358069"/>
                </a:cubicBezTo>
                <a:lnTo>
                  <a:pt x="760715" y="2367080"/>
                </a:lnTo>
                <a:lnTo>
                  <a:pt x="781071" y="2359714"/>
                </a:lnTo>
                <a:cubicBezTo>
                  <a:pt x="789545" y="2355579"/>
                  <a:pt x="796323" y="2349760"/>
                  <a:pt x="798691" y="2339551"/>
                </a:cubicBezTo>
                <a:cubicBezTo>
                  <a:pt x="812412" y="2344125"/>
                  <a:pt x="783337" y="2350822"/>
                  <a:pt x="798691" y="2359723"/>
                </a:cubicBezTo>
                <a:cubicBezTo>
                  <a:pt x="808818" y="2361439"/>
                  <a:pt x="814453" y="2358662"/>
                  <a:pt x="813801" y="2349678"/>
                </a:cubicBezTo>
                <a:cubicBezTo>
                  <a:pt x="819109" y="2355232"/>
                  <a:pt x="824030" y="2358009"/>
                  <a:pt x="828950" y="2358009"/>
                </a:cubicBezTo>
                <a:close/>
                <a:moveTo>
                  <a:pt x="858231" y="2027566"/>
                </a:moveTo>
                <a:cubicBezTo>
                  <a:pt x="849491" y="2019481"/>
                  <a:pt x="827032" y="2025117"/>
                  <a:pt x="822948" y="2012457"/>
                </a:cubicBezTo>
                <a:cubicBezTo>
                  <a:pt x="825643" y="1994571"/>
                  <a:pt x="818701" y="1986485"/>
                  <a:pt x="807840" y="1982157"/>
                </a:cubicBezTo>
                <a:cubicBezTo>
                  <a:pt x="801060" y="1997349"/>
                  <a:pt x="802694" y="2020788"/>
                  <a:pt x="802776" y="2042758"/>
                </a:cubicBezTo>
                <a:cubicBezTo>
                  <a:pt x="773619" y="2061868"/>
                  <a:pt x="782930" y="2106460"/>
                  <a:pt x="817885" y="2113321"/>
                </a:cubicBezTo>
                <a:cubicBezTo>
                  <a:pt x="835852" y="2089309"/>
                  <a:pt x="831279" y="2042676"/>
                  <a:pt x="858231" y="2027566"/>
                </a:cubicBezTo>
                <a:close/>
                <a:moveTo>
                  <a:pt x="954030" y="211855"/>
                </a:moveTo>
                <a:cubicBezTo>
                  <a:pt x="960728" y="253834"/>
                  <a:pt x="921117" y="255794"/>
                  <a:pt x="898577" y="242074"/>
                </a:cubicBezTo>
                <a:cubicBezTo>
                  <a:pt x="896371" y="226516"/>
                  <a:pt x="904252" y="215592"/>
                  <a:pt x="915675" y="210243"/>
                </a:cubicBezTo>
                <a:cubicBezTo>
                  <a:pt x="921387" y="207568"/>
                  <a:pt x="927985" y="206287"/>
                  <a:pt x="934650" y="206517"/>
                </a:cubicBezTo>
                <a:cubicBezTo>
                  <a:pt x="941315" y="206746"/>
                  <a:pt x="948048" y="208486"/>
                  <a:pt x="954030" y="211855"/>
                </a:cubicBezTo>
                <a:close/>
                <a:moveTo>
                  <a:pt x="976162" y="57099"/>
                </a:moveTo>
                <a:cubicBezTo>
                  <a:pt x="970486" y="83121"/>
                  <a:pt x="952395" y="109439"/>
                  <a:pt x="933856" y="115973"/>
                </a:cubicBezTo>
                <a:cubicBezTo>
                  <a:pt x="899882" y="110583"/>
                  <a:pt x="894164" y="82079"/>
                  <a:pt x="898575" y="55455"/>
                </a:cubicBezTo>
                <a:cubicBezTo>
                  <a:pt x="901924" y="34955"/>
                  <a:pt x="932632" y="16334"/>
                  <a:pt x="943984" y="0"/>
                </a:cubicBezTo>
                <a:cubicBezTo>
                  <a:pt x="975100" y="5350"/>
                  <a:pt x="981838" y="31076"/>
                  <a:pt x="976162" y="57099"/>
                </a:cubicBezTo>
                <a:close/>
                <a:moveTo>
                  <a:pt x="989370" y="2100336"/>
                </a:moveTo>
                <a:lnTo>
                  <a:pt x="979624" y="2087769"/>
                </a:lnTo>
                <a:lnTo>
                  <a:pt x="952748" y="2084688"/>
                </a:lnTo>
                <a:lnTo>
                  <a:pt x="954787" y="2090006"/>
                </a:lnTo>
                <a:cubicBezTo>
                  <a:pt x="954787" y="2094661"/>
                  <a:pt x="953174" y="2099316"/>
                  <a:pt x="949948" y="2102623"/>
                </a:cubicBezTo>
                <a:lnTo>
                  <a:pt x="935783" y="2095512"/>
                </a:lnTo>
                <a:lnTo>
                  <a:pt x="934266" y="2101509"/>
                </a:lnTo>
                <a:cubicBezTo>
                  <a:pt x="933327" y="2107706"/>
                  <a:pt x="933939" y="2113648"/>
                  <a:pt x="938921" y="2118385"/>
                </a:cubicBezTo>
                <a:cubicBezTo>
                  <a:pt x="943495" y="2132106"/>
                  <a:pt x="956562" y="2113239"/>
                  <a:pt x="964158" y="2113321"/>
                </a:cubicBezTo>
                <a:lnTo>
                  <a:pt x="966582" y="2114017"/>
                </a:lnTo>
                <a:lnTo>
                  <a:pt x="969794" y="2109811"/>
                </a:lnTo>
                <a:close/>
                <a:moveTo>
                  <a:pt x="989393" y="433673"/>
                </a:moveTo>
                <a:cubicBezTo>
                  <a:pt x="989393" y="438737"/>
                  <a:pt x="989393" y="443800"/>
                  <a:pt x="989393" y="448864"/>
                </a:cubicBezTo>
                <a:cubicBezTo>
                  <a:pt x="978858" y="450988"/>
                  <a:pt x="975999" y="445433"/>
                  <a:pt x="969221" y="443800"/>
                </a:cubicBezTo>
                <a:cubicBezTo>
                  <a:pt x="970446" y="434980"/>
                  <a:pt x="977879" y="432285"/>
                  <a:pt x="989393" y="433673"/>
                </a:cubicBezTo>
                <a:close/>
                <a:moveTo>
                  <a:pt x="989939" y="3009138"/>
                </a:moveTo>
                <a:cubicBezTo>
                  <a:pt x="990276" y="3019295"/>
                  <a:pt x="979450" y="3032817"/>
                  <a:pt x="975100" y="3040780"/>
                </a:cubicBezTo>
                <a:cubicBezTo>
                  <a:pt x="971343" y="3047803"/>
                  <a:pt x="978367" y="3058747"/>
                  <a:pt x="965055" y="3055888"/>
                </a:cubicBezTo>
                <a:cubicBezTo>
                  <a:pt x="972325" y="3037922"/>
                  <a:pt x="970201" y="3010643"/>
                  <a:pt x="985228" y="3000434"/>
                </a:cubicBezTo>
                <a:cubicBezTo>
                  <a:pt x="988475" y="3002741"/>
                  <a:pt x="989827" y="3005753"/>
                  <a:pt x="989939" y="3009138"/>
                </a:cubicBezTo>
                <a:close/>
                <a:moveTo>
                  <a:pt x="990292" y="3111343"/>
                </a:moveTo>
                <a:cubicBezTo>
                  <a:pt x="985963" y="3139929"/>
                  <a:pt x="933530" y="3152424"/>
                  <a:pt x="924710" y="3121390"/>
                </a:cubicBezTo>
                <a:cubicBezTo>
                  <a:pt x="925609" y="3106730"/>
                  <a:pt x="939206" y="3098644"/>
                  <a:pt x="953979" y="3097010"/>
                </a:cubicBezTo>
                <a:cubicBezTo>
                  <a:pt x="968751" y="3095377"/>
                  <a:pt x="984698" y="3100195"/>
                  <a:pt x="990292" y="3111343"/>
                </a:cubicBezTo>
                <a:close/>
                <a:moveTo>
                  <a:pt x="1029587" y="2134158"/>
                </a:moveTo>
                <a:cubicBezTo>
                  <a:pt x="1029026" y="2127042"/>
                  <a:pt x="1025983" y="2118875"/>
                  <a:pt x="1024675" y="2113321"/>
                </a:cubicBezTo>
                <a:cubicBezTo>
                  <a:pt x="1016264" y="2113321"/>
                  <a:pt x="1007851" y="2113321"/>
                  <a:pt x="999439" y="2113321"/>
                </a:cubicBezTo>
                <a:lnTo>
                  <a:pt x="995285" y="2107964"/>
                </a:lnTo>
                <a:lnTo>
                  <a:pt x="995286" y="2109181"/>
                </a:lnTo>
                <a:lnTo>
                  <a:pt x="987452" y="2120008"/>
                </a:lnTo>
                <a:lnTo>
                  <a:pt x="999439" y="2123448"/>
                </a:lnTo>
                <a:cubicBezTo>
                  <a:pt x="1007362" y="2130636"/>
                  <a:pt x="1003441" y="2149747"/>
                  <a:pt x="1019613" y="2148685"/>
                </a:cubicBezTo>
                <a:cubicBezTo>
                  <a:pt x="1028229" y="2147337"/>
                  <a:pt x="1030148" y="2141273"/>
                  <a:pt x="1029587" y="2134158"/>
                </a:cubicBezTo>
                <a:close/>
                <a:moveTo>
                  <a:pt x="1044849" y="378220"/>
                </a:moveTo>
                <a:cubicBezTo>
                  <a:pt x="1043298" y="396840"/>
                  <a:pt x="1023451" y="397086"/>
                  <a:pt x="1014549" y="408439"/>
                </a:cubicBezTo>
                <a:cubicBezTo>
                  <a:pt x="992989" y="411541"/>
                  <a:pt x="993968" y="392022"/>
                  <a:pt x="974205" y="393247"/>
                </a:cubicBezTo>
                <a:cubicBezTo>
                  <a:pt x="966608" y="372666"/>
                  <a:pt x="941371" y="347430"/>
                  <a:pt x="959095" y="317701"/>
                </a:cubicBezTo>
                <a:cubicBezTo>
                  <a:pt x="1002380" y="323255"/>
                  <a:pt x="1035540" y="338772"/>
                  <a:pt x="1044849" y="378220"/>
                </a:cubicBezTo>
                <a:close/>
                <a:moveTo>
                  <a:pt x="1064941" y="1937075"/>
                </a:moveTo>
                <a:cubicBezTo>
                  <a:pt x="1057263" y="1922946"/>
                  <a:pt x="1049177" y="1909144"/>
                  <a:pt x="1029658" y="1906774"/>
                </a:cubicBezTo>
                <a:lnTo>
                  <a:pt x="1018166" y="1910133"/>
                </a:lnTo>
                <a:lnTo>
                  <a:pt x="1021621" y="1921130"/>
                </a:lnTo>
                <a:cubicBezTo>
                  <a:pt x="1027565" y="1930737"/>
                  <a:pt x="1035140" y="1938710"/>
                  <a:pt x="1042562" y="1946836"/>
                </a:cubicBezTo>
                <a:lnTo>
                  <a:pt x="1043261" y="1947766"/>
                </a:lnTo>
                <a:lnTo>
                  <a:pt x="1048677" y="1946007"/>
                </a:lnTo>
                <a:cubicBezTo>
                  <a:pt x="1055262" y="1944180"/>
                  <a:pt x="1061388" y="1941893"/>
                  <a:pt x="1064941" y="1937075"/>
                </a:cubicBezTo>
                <a:close/>
                <a:moveTo>
                  <a:pt x="1074709" y="2845769"/>
                </a:moveTo>
                <a:cubicBezTo>
                  <a:pt x="1076169" y="2852568"/>
                  <a:pt x="1075516" y="2859633"/>
                  <a:pt x="1070901" y="2864206"/>
                </a:cubicBezTo>
                <a:cubicBezTo>
                  <a:pt x="1051709" y="2861593"/>
                  <a:pt x="1031863" y="2859633"/>
                  <a:pt x="1030638" y="2838970"/>
                </a:cubicBezTo>
                <a:cubicBezTo>
                  <a:pt x="1038397" y="2853344"/>
                  <a:pt x="1054812" y="2829089"/>
                  <a:pt x="1040683" y="2823861"/>
                </a:cubicBezTo>
                <a:cubicBezTo>
                  <a:pt x="1047074" y="2820104"/>
                  <a:pt x="1050958" y="2818956"/>
                  <a:pt x="1053253" y="2819479"/>
                </a:cubicBezTo>
                <a:cubicBezTo>
                  <a:pt x="1060140" y="2821049"/>
                  <a:pt x="1052730" y="2837663"/>
                  <a:pt x="1055792" y="2844034"/>
                </a:cubicBezTo>
                <a:cubicBezTo>
                  <a:pt x="1066573" y="2846402"/>
                  <a:pt x="1065429" y="2836847"/>
                  <a:pt x="1065837" y="2828925"/>
                </a:cubicBezTo>
                <a:cubicBezTo>
                  <a:pt x="1069676" y="2832437"/>
                  <a:pt x="1073249" y="2838970"/>
                  <a:pt x="1074709" y="2845769"/>
                </a:cubicBezTo>
                <a:close/>
                <a:moveTo>
                  <a:pt x="1083503" y="3056201"/>
                </a:moveTo>
                <a:cubicBezTo>
                  <a:pt x="1086899" y="3065332"/>
                  <a:pt x="1078660" y="3082697"/>
                  <a:pt x="1065919" y="3081043"/>
                </a:cubicBezTo>
                <a:cubicBezTo>
                  <a:pt x="1063470" y="3065200"/>
                  <a:pt x="1073107" y="3061361"/>
                  <a:pt x="1075965" y="3050825"/>
                </a:cubicBezTo>
                <a:cubicBezTo>
                  <a:pt x="1079946" y="3051029"/>
                  <a:pt x="1082371" y="3053157"/>
                  <a:pt x="1083503" y="3056201"/>
                </a:cubicBezTo>
                <a:close/>
                <a:moveTo>
                  <a:pt x="1101200" y="2823860"/>
                </a:moveTo>
                <a:cubicBezTo>
                  <a:pt x="1092217" y="2824433"/>
                  <a:pt x="1090583" y="2817653"/>
                  <a:pt x="1081028" y="2818797"/>
                </a:cubicBezTo>
                <a:cubicBezTo>
                  <a:pt x="1079640" y="2810631"/>
                  <a:pt x="1085765" y="2810139"/>
                  <a:pt x="1086092" y="2803688"/>
                </a:cubicBezTo>
                <a:cubicBezTo>
                  <a:pt x="1099405" y="2802217"/>
                  <a:pt x="1102671" y="2810631"/>
                  <a:pt x="1101200" y="2823860"/>
                </a:cubicBezTo>
                <a:close/>
                <a:moveTo>
                  <a:pt x="1101201" y="3217270"/>
                </a:moveTo>
                <a:cubicBezTo>
                  <a:pt x="1092564" y="3222476"/>
                  <a:pt x="1086224" y="3212569"/>
                  <a:pt x="1083077" y="3212768"/>
                </a:cubicBezTo>
                <a:cubicBezTo>
                  <a:pt x="1082028" y="3212835"/>
                  <a:pt x="1081334" y="3214023"/>
                  <a:pt x="1081027" y="3217270"/>
                </a:cubicBezTo>
                <a:cubicBezTo>
                  <a:pt x="1084132" y="3217516"/>
                  <a:pt x="1087071" y="3218006"/>
                  <a:pt x="1086092" y="3222334"/>
                </a:cubicBezTo>
                <a:cubicBezTo>
                  <a:pt x="1085766" y="3228786"/>
                  <a:pt x="1079640" y="3229276"/>
                  <a:pt x="1081027" y="3237444"/>
                </a:cubicBezTo>
                <a:cubicBezTo>
                  <a:pt x="1095320" y="3238260"/>
                  <a:pt x="1093687" y="3223151"/>
                  <a:pt x="1101201" y="3217270"/>
                </a:cubicBezTo>
                <a:close/>
                <a:moveTo>
                  <a:pt x="1131747" y="2316397"/>
                </a:moveTo>
                <a:lnTo>
                  <a:pt x="1120313" y="2315293"/>
                </a:lnTo>
                <a:cubicBezTo>
                  <a:pt x="1123253" y="2295530"/>
                  <a:pt x="1115985" y="2286056"/>
                  <a:pt x="1110186" y="2274949"/>
                </a:cubicBezTo>
                <a:cubicBezTo>
                  <a:pt x="1086337" y="2271273"/>
                  <a:pt x="1077027" y="2282136"/>
                  <a:pt x="1064776" y="2290057"/>
                </a:cubicBezTo>
                <a:cubicBezTo>
                  <a:pt x="1064246" y="2297939"/>
                  <a:pt x="1065103" y="2307208"/>
                  <a:pt x="1065032" y="2315549"/>
                </a:cubicBezTo>
                <a:lnTo>
                  <a:pt x="1062382" y="2325472"/>
                </a:lnTo>
                <a:lnTo>
                  <a:pt x="1090972" y="2328281"/>
                </a:lnTo>
                <a:cubicBezTo>
                  <a:pt x="1103815" y="2327852"/>
                  <a:pt x="1116801" y="2326116"/>
                  <a:pt x="1131747" y="2324360"/>
                </a:cubicBezTo>
                <a:close/>
                <a:moveTo>
                  <a:pt x="1134596" y="2002969"/>
                </a:moveTo>
                <a:lnTo>
                  <a:pt x="1121207" y="2007204"/>
                </a:lnTo>
                <a:cubicBezTo>
                  <a:pt x="1117472" y="2009777"/>
                  <a:pt x="1114601" y="2013212"/>
                  <a:pt x="1112013" y="2016929"/>
                </a:cubicBezTo>
                <a:lnTo>
                  <a:pt x="1108906" y="2020820"/>
                </a:lnTo>
                <a:lnTo>
                  <a:pt x="1112559" y="2020549"/>
                </a:lnTo>
                <a:cubicBezTo>
                  <a:pt x="1116867" y="2018975"/>
                  <a:pt x="1120210" y="2016436"/>
                  <a:pt x="1123191" y="2013531"/>
                </a:cubicBezTo>
                <a:close/>
                <a:moveTo>
                  <a:pt x="1146691" y="2965071"/>
                </a:moveTo>
                <a:cubicBezTo>
                  <a:pt x="1124885" y="2963437"/>
                  <a:pt x="1113288" y="2972013"/>
                  <a:pt x="1106346" y="2985242"/>
                </a:cubicBezTo>
                <a:cubicBezTo>
                  <a:pt x="1117045" y="2990143"/>
                  <a:pt x="1128806" y="2983691"/>
                  <a:pt x="1141628" y="2995289"/>
                </a:cubicBezTo>
                <a:cubicBezTo>
                  <a:pt x="1132807" y="2977403"/>
                  <a:pt x="1144976" y="2982875"/>
                  <a:pt x="1146691" y="2965071"/>
                </a:cubicBezTo>
                <a:close/>
                <a:moveTo>
                  <a:pt x="1156474" y="2214899"/>
                </a:moveTo>
                <a:cubicBezTo>
                  <a:pt x="1156616" y="2221759"/>
                  <a:pt x="1154860" y="2226721"/>
                  <a:pt x="1145714" y="2224311"/>
                </a:cubicBezTo>
                <a:cubicBezTo>
                  <a:pt x="1138771" y="2217369"/>
                  <a:pt x="1140895" y="2193930"/>
                  <a:pt x="1155840" y="2194093"/>
                </a:cubicBezTo>
                <a:cubicBezTo>
                  <a:pt x="1154289" y="2199279"/>
                  <a:pt x="1156331" y="2208038"/>
                  <a:pt x="1156474" y="2214899"/>
                </a:cubicBezTo>
                <a:close/>
                <a:moveTo>
                  <a:pt x="1166865" y="2390024"/>
                </a:moveTo>
                <a:cubicBezTo>
                  <a:pt x="1143834" y="2360622"/>
                  <a:pt x="1105694" y="2363072"/>
                  <a:pt x="1081110" y="2344614"/>
                </a:cubicBezTo>
                <a:cubicBezTo>
                  <a:pt x="1071065" y="2344614"/>
                  <a:pt x="1060938" y="2344614"/>
                  <a:pt x="1050892" y="2344614"/>
                </a:cubicBezTo>
                <a:cubicBezTo>
                  <a:pt x="1047584" y="2355476"/>
                  <a:pt x="1051158" y="2359458"/>
                  <a:pt x="1056293" y="2361888"/>
                </a:cubicBezTo>
                <a:lnTo>
                  <a:pt x="1068038" y="2368219"/>
                </a:lnTo>
                <a:lnTo>
                  <a:pt x="1065543" y="2358886"/>
                </a:lnTo>
                <a:cubicBezTo>
                  <a:pt x="1066880" y="2353087"/>
                  <a:pt x="1071392" y="2348657"/>
                  <a:pt x="1080131" y="2350413"/>
                </a:cubicBezTo>
                <a:cubicBezTo>
                  <a:pt x="1088136" y="2357926"/>
                  <a:pt x="1087482" y="2379161"/>
                  <a:pt x="1070003" y="2375568"/>
                </a:cubicBezTo>
                <a:lnTo>
                  <a:pt x="1068869" y="2371326"/>
                </a:lnTo>
                <a:lnTo>
                  <a:pt x="1059623" y="2377544"/>
                </a:lnTo>
                <a:cubicBezTo>
                  <a:pt x="1053245" y="2393045"/>
                  <a:pt x="1058283" y="2424959"/>
                  <a:pt x="1040764" y="2410197"/>
                </a:cubicBezTo>
                <a:cubicBezTo>
                  <a:pt x="1046890" y="2409626"/>
                  <a:pt x="1052688" y="2408726"/>
                  <a:pt x="1050811" y="2400151"/>
                </a:cubicBezTo>
                <a:cubicBezTo>
                  <a:pt x="1049177" y="2378182"/>
                  <a:pt x="1040438" y="2363480"/>
                  <a:pt x="1035702" y="2344696"/>
                </a:cubicBezTo>
                <a:cubicBezTo>
                  <a:pt x="1028350" y="2367074"/>
                  <a:pt x="1034476" y="2375895"/>
                  <a:pt x="1025656" y="2400151"/>
                </a:cubicBezTo>
                <a:cubicBezTo>
                  <a:pt x="1037253" y="2419997"/>
                  <a:pt x="1071963" y="2452746"/>
                  <a:pt x="1040764" y="2470797"/>
                </a:cubicBezTo>
                <a:cubicBezTo>
                  <a:pt x="1052771" y="2484599"/>
                  <a:pt x="1062979" y="2450869"/>
                  <a:pt x="1076047" y="2465732"/>
                </a:cubicBezTo>
                <a:cubicBezTo>
                  <a:pt x="1079722" y="2454300"/>
                  <a:pt x="1091237" y="2450625"/>
                  <a:pt x="1101282" y="2445478"/>
                </a:cubicBezTo>
                <a:cubicBezTo>
                  <a:pt x="1107898" y="2428000"/>
                  <a:pt x="1086664" y="2426367"/>
                  <a:pt x="1086174" y="2415260"/>
                </a:cubicBezTo>
                <a:cubicBezTo>
                  <a:pt x="1086092" y="2414198"/>
                  <a:pt x="1100384" y="2406930"/>
                  <a:pt x="1101282" y="2405132"/>
                </a:cubicBezTo>
                <a:cubicBezTo>
                  <a:pt x="1106673" y="2394270"/>
                  <a:pt x="1086254" y="2380958"/>
                  <a:pt x="1106346" y="2384960"/>
                </a:cubicBezTo>
                <a:cubicBezTo>
                  <a:pt x="1113206" y="2389942"/>
                  <a:pt x="1116391" y="2398435"/>
                  <a:pt x="1121456" y="2405132"/>
                </a:cubicBezTo>
                <a:cubicBezTo>
                  <a:pt x="1140158" y="2401702"/>
                  <a:pt x="1134605" y="2402684"/>
                  <a:pt x="1156738" y="2400069"/>
                </a:cubicBezTo>
                <a:cubicBezTo>
                  <a:pt x="1153062" y="2378018"/>
                  <a:pt x="1166783" y="2404153"/>
                  <a:pt x="1166865" y="2390024"/>
                </a:cubicBezTo>
                <a:close/>
                <a:moveTo>
                  <a:pt x="1171847" y="2758279"/>
                </a:moveTo>
                <a:cubicBezTo>
                  <a:pt x="1168620" y="2754808"/>
                  <a:pt x="1161086" y="2752623"/>
                  <a:pt x="1154348" y="2753032"/>
                </a:cubicBezTo>
                <a:cubicBezTo>
                  <a:pt x="1147610" y="2753440"/>
                  <a:pt x="1141668" y="2756441"/>
                  <a:pt x="1141628" y="2763342"/>
                </a:cubicBezTo>
                <a:cubicBezTo>
                  <a:pt x="1153470" y="2764893"/>
                  <a:pt x="1151020" y="2780820"/>
                  <a:pt x="1166782" y="2778451"/>
                </a:cubicBezTo>
                <a:cubicBezTo>
                  <a:pt x="1165639" y="2768896"/>
                  <a:pt x="1172499" y="2767344"/>
                  <a:pt x="1171847" y="2758279"/>
                </a:cubicBezTo>
                <a:close/>
                <a:moveTo>
                  <a:pt x="1176910" y="2344614"/>
                </a:moveTo>
                <a:cubicBezTo>
                  <a:pt x="1176696" y="2337171"/>
                  <a:pt x="1174403" y="2328133"/>
                  <a:pt x="1170862" y="2320306"/>
                </a:cubicBezTo>
                <a:lnTo>
                  <a:pt x="1159602" y="2306131"/>
                </a:lnTo>
                <a:lnTo>
                  <a:pt x="1155510" y="2309547"/>
                </a:lnTo>
                <a:lnTo>
                  <a:pt x="1156382" y="2310064"/>
                </a:lnTo>
                <a:cubicBezTo>
                  <a:pt x="1163633" y="2319899"/>
                  <a:pt x="1163006" y="2337141"/>
                  <a:pt x="1151674" y="2319377"/>
                </a:cubicBezTo>
                <a:cubicBezTo>
                  <a:pt x="1148080" y="2339795"/>
                  <a:pt x="1156493" y="2348209"/>
                  <a:pt x="1176910" y="2344614"/>
                </a:cubicBezTo>
                <a:close/>
                <a:moveTo>
                  <a:pt x="1192102" y="3514881"/>
                </a:moveTo>
                <a:cubicBezTo>
                  <a:pt x="1176992" y="3520842"/>
                  <a:pt x="1174869" y="3516268"/>
                  <a:pt x="1161801" y="3509816"/>
                </a:cubicBezTo>
                <a:cubicBezTo>
                  <a:pt x="1160657" y="3491849"/>
                  <a:pt x="1169070" y="3483437"/>
                  <a:pt x="1187037" y="3484580"/>
                </a:cubicBezTo>
                <a:cubicBezTo>
                  <a:pt x="1192836" y="3490543"/>
                  <a:pt x="1192754" y="3502384"/>
                  <a:pt x="1192102" y="3514881"/>
                </a:cubicBezTo>
                <a:close/>
                <a:moveTo>
                  <a:pt x="1197246" y="2183070"/>
                </a:moveTo>
                <a:cubicBezTo>
                  <a:pt x="1193653" y="2179721"/>
                  <a:pt x="1191856" y="2172574"/>
                  <a:pt x="1191856" y="2165428"/>
                </a:cubicBezTo>
                <a:lnTo>
                  <a:pt x="1193570" y="2159817"/>
                </a:lnTo>
                <a:lnTo>
                  <a:pt x="1185285" y="2160736"/>
                </a:lnTo>
                <a:cubicBezTo>
                  <a:pt x="1175339" y="2168434"/>
                  <a:pt x="1179198" y="2189949"/>
                  <a:pt x="1160821" y="2189275"/>
                </a:cubicBezTo>
                <a:cubicBezTo>
                  <a:pt x="1160781" y="2178413"/>
                  <a:pt x="1159556" y="2168715"/>
                  <a:pt x="1156432" y="2160905"/>
                </a:cubicBezTo>
                <a:lnTo>
                  <a:pt x="1145725" y="2149345"/>
                </a:lnTo>
                <a:lnTo>
                  <a:pt x="1141629" y="2147950"/>
                </a:lnTo>
                <a:lnTo>
                  <a:pt x="1142308" y="2145656"/>
                </a:lnTo>
                <a:lnTo>
                  <a:pt x="1140650" y="2143866"/>
                </a:lnTo>
                <a:cubicBezTo>
                  <a:pt x="1140650" y="2122877"/>
                  <a:pt x="1133790" y="2108727"/>
                  <a:pt x="1127837" y="2093659"/>
                </a:cubicBezTo>
                <a:lnTo>
                  <a:pt x="1127741" y="2093337"/>
                </a:lnTo>
                <a:lnTo>
                  <a:pt x="1106040" y="2099122"/>
                </a:lnTo>
                <a:cubicBezTo>
                  <a:pt x="1098037" y="2099112"/>
                  <a:pt x="1089277" y="2097683"/>
                  <a:pt x="1076046" y="2097397"/>
                </a:cubicBezTo>
                <a:cubicBezTo>
                  <a:pt x="1083725" y="2082859"/>
                  <a:pt x="1075883" y="2081634"/>
                  <a:pt x="1081110" y="2062033"/>
                </a:cubicBezTo>
                <a:cubicBezTo>
                  <a:pt x="1091564" y="2059011"/>
                  <a:pt x="1100221" y="2054192"/>
                  <a:pt x="1096219" y="2036797"/>
                </a:cubicBezTo>
                <a:lnTo>
                  <a:pt x="1096147" y="2036804"/>
                </a:lnTo>
                <a:lnTo>
                  <a:pt x="1095241" y="2037939"/>
                </a:lnTo>
                <a:lnTo>
                  <a:pt x="1084965" y="2037939"/>
                </a:lnTo>
                <a:lnTo>
                  <a:pt x="1068461" y="2039615"/>
                </a:lnTo>
                <a:cubicBezTo>
                  <a:pt x="1060815" y="2039615"/>
                  <a:pt x="1053178" y="2038676"/>
                  <a:pt x="1040764" y="2036797"/>
                </a:cubicBezTo>
                <a:cubicBezTo>
                  <a:pt x="1034394" y="2049354"/>
                  <a:pt x="1017826" y="2051712"/>
                  <a:pt x="1007735" y="2060513"/>
                </a:cubicBezTo>
                <a:lnTo>
                  <a:pt x="1004038" y="2066357"/>
                </a:lnTo>
                <a:lnTo>
                  <a:pt x="1004339" y="2068157"/>
                </a:lnTo>
                <a:lnTo>
                  <a:pt x="1033234" y="2077763"/>
                </a:lnTo>
                <a:lnTo>
                  <a:pt x="1028985" y="2069200"/>
                </a:lnTo>
                <a:cubicBezTo>
                  <a:pt x="1026494" y="2059869"/>
                  <a:pt x="1030434" y="2052396"/>
                  <a:pt x="1050811" y="2052069"/>
                </a:cubicBezTo>
                <a:cubicBezTo>
                  <a:pt x="1062163" y="2070200"/>
                  <a:pt x="1044358" y="2085147"/>
                  <a:pt x="1045746" y="2097479"/>
                </a:cubicBezTo>
                <a:lnTo>
                  <a:pt x="1039230" y="2088138"/>
                </a:lnTo>
                <a:lnTo>
                  <a:pt x="1049578" y="2110142"/>
                </a:lnTo>
                <a:lnTo>
                  <a:pt x="1060938" y="2107524"/>
                </a:lnTo>
                <a:lnTo>
                  <a:pt x="1057172" y="2126291"/>
                </a:lnTo>
                <a:lnTo>
                  <a:pt x="1066022" y="2145112"/>
                </a:lnTo>
                <a:cubicBezTo>
                  <a:pt x="1077742" y="2166183"/>
                  <a:pt x="1092422" y="2184293"/>
                  <a:pt x="1115249" y="2194257"/>
                </a:cubicBezTo>
                <a:cubicBezTo>
                  <a:pt x="1114596" y="2220964"/>
                  <a:pt x="1120088" y="2241545"/>
                  <a:pt x="1131195" y="2256501"/>
                </a:cubicBezTo>
                <a:lnTo>
                  <a:pt x="1131280" y="2256576"/>
                </a:lnTo>
                <a:lnTo>
                  <a:pt x="1141873" y="2253714"/>
                </a:lnTo>
                <a:cubicBezTo>
                  <a:pt x="1141955" y="2263760"/>
                  <a:pt x="1155594" y="2260166"/>
                  <a:pt x="1151919" y="2273887"/>
                </a:cubicBezTo>
                <a:cubicBezTo>
                  <a:pt x="1173889" y="2272990"/>
                  <a:pt x="1145876" y="2249875"/>
                  <a:pt x="1167029" y="2253714"/>
                </a:cubicBezTo>
                <a:lnTo>
                  <a:pt x="1166712" y="2241460"/>
                </a:lnTo>
                <a:lnTo>
                  <a:pt x="1163609" y="2239247"/>
                </a:lnTo>
                <a:cubicBezTo>
                  <a:pt x="1161557" y="2237113"/>
                  <a:pt x="1159434" y="2235052"/>
                  <a:pt x="1155840" y="2234439"/>
                </a:cubicBezTo>
                <a:cubicBezTo>
                  <a:pt x="1156679" y="2229171"/>
                  <a:pt x="1159051" y="2226389"/>
                  <a:pt x="1161888" y="2225373"/>
                </a:cubicBezTo>
                <a:lnTo>
                  <a:pt x="1165258" y="2226725"/>
                </a:lnTo>
                <a:lnTo>
                  <a:pt x="1161964" y="2213369"/>
                </a:lnTo>
                <a:cubicBezTo>
                  <a:pt x="1188834" y="2207734"/>
                  <a:pt x="1176992" y="2188786"/>
                  <a:pt x="1197246" y="2183070"/>
                </a:cubicBezTo>
                <a:close/>
                <a:moveTo>
                  <a:pt x="1200325" y="2229838"/>
                </a:moveTo>
                <a:cubicBezTo>
                  <a:pt x="1199988" y="2227585"/>
                  <a:pt x="1197675" y="2225558"/>
                  <a:pt x="1192019" y="2223660"/>
                </a:cubicBezTo>
                <a:cubicBezTo>
                  <a:pt x="1189895" y="2236237"/>
                  <a:pt x="1164496" y="2251347"/>
                  <a:pt x="1186957" y="2258942"/>
                </a:cubicBezTo>
                <a:cubicBezTo>
                  <a:pt x="1184568" y="2245405"/>
                  <a:pt x="1201336" y="2236599"/>
                  <a:pt x="1200325" y="2229838"/>
                </a:cubicBezTo>
                <a:close/>
                <a:moveTo>
                  <a:pt x="1202146" y="2334569"/>
                </a:moveTo>
                <a:cubicBezTo>
                  <a:pt x="1196920" y="2321257"/>
                  <a:pt x="1196102" y="2303616"/>
                  <a:pt x="1197084" y="2284096"/>
                </a:cubicBezTo>
                <a:cubicBezTo>
                  <a:pt x="1183363" y="2273072"/>
                  <a:pt x="1184506" y="2278543"/>
                  <a:pt x="1166783" y="2273969"/>
                </a:cubicBezTo>
                <a:lnTo>
                  <a:pt x="1164301" y="2279137"/>
                </a:lnTo>
                <a:lnTo>
                  <a:pt x="1180831" y="2284994"/>
                </a:lnTo>
                <a:cubicBezTo>
                  <a:pt x="1181607" y="2290875"/>
                  <a:pt x="1178442" y="2294121"/>
                  <a:pt x="1174144" y="2296806"/>
                </a:cubicBezTo>
                <a:lnTo>
                  <a:pt x="1165657" y="2302119"/>
                </a:lnTo>
                <a:lnTo>
                  <a:pt x="1171952" y="2304157"/>
                </a:lnTo>
                <a:cubicBezTo>
                  <a:pt x="1180984" y="2315351"/>
                  <a:pt x="1176176" y="2340327"/>
                  <a:pt x="1202146" y="2334569"/>
                </a:cubicBezTo>
                <a:close/>
                <a:moveTo>
                  <a:pt x="1232661" y="3449635"/>
                </a:moveTo>
                <a:cubicBezTo>
                  <a:pt x="1232773" y="3459834"/>
                  <a:pt x="1231916" y="3469063"/>
                  <a:pt x="1227220" y="3474453"/>
                </a:cubicBezTo>
                <a:cubicBezTo>
                  <a:pt x="1202310" y="3473065"/>
                  <a:pt x="1186384" y="3429943"/>
                  <a:pt x="1207048" y="3413935"/>
                </a:cubicBezTo>
                <a:cubicBezTo>
                  <a:pt x="1199697" y="3408056"/>
                  <a:pt x="1192918" y="3401358"/>
                  <a:pt x="1186956" y="3393844"/>
                </a:cubicBezTo>
                <a:cubicBezTo>
                  <a:pt x="1187527" y="3384289"/>
                  <a:pt x="1203617" y="3390331"/>
                  <a:pt x="1202066" y="3378653"/>
                </a:cubicBezTo>
                <a:cubicBezTo>
                  <a:pt x="1208844" y="3382002"/>
                  <a:pt x="1211457" y="3389434"/>
                  <a:pt x="1212110" y="3398826"/>
                </a:cubicBezTo>
                <a:cubicBezTo>
                  <a:pt x="1215541" y="3408872"/>
                  <a:pt x="1227464" y="3410423"/>
                  <a:pt x="1232282" y="3418999"/>
                </a:cubicBezTo>
                <a:cubicBezTo>
                  <a:pt x="1231465" y="3428268"/>
                  <a:pt x="1232548" y="3439437"/>
                  <a:pt x="1232661" y="3449635"/>
                </a:cubicBezTo>
                <a:close/>
                <a:moveTo>
                  <a:pt x="1244007" y="2001546"/>
                </a:moveTo>
                <a:lnTo>
                  <a:pt x="1237429" y="2002432"/>
                </a:lnTo>
                <a:lnTo>
                  <a:pt x="1237429" y="2021850"/>
                </a:lnTo>
                <a:cubicBezTo>
                  <a:pt x="1216521" y="2025852"/>
                  <a:pt x="1207865" y="2002412"/>
                  <a:pt x="1217257" y="1991550"/>
                </a:cubicBezTo>
                <a:cubicBezTo>
                  <a:pt x="1221218" y="1992653"/>
                  <a:pt x="1222300" y="1996614"/>
                  <a:pt x="1224372" y="1999585"/>
                </a:cubicBezTo>
                <a:lnTo>
                  <a:pt x="1235019" y="2001291"/>
                </a:lnTo>
                <a:lnTo>
                  <a:pt x="1218277" y="1985343"/>
                </a:lnTo>
                <a:lnTo>
                  <a:pt x="1217334" y="1983557"/>
                </a:lnTo>
                <a:lnTo>
                  <a:pt x="1212162" y="1984038"/>
                </a:lnTo>
                <a:cubicBezTo>
                  <a:pt x="1209068" y="1984202"/>
                  <a:pt x="1205985" y="1984365"/>
                  <a:pt x="1197084" y="1986569"/>
                </a:cubicBezTo>
                <a:cubicBezTo>
                  <a:pt x="1192835" y="1980689"/>
                  <a:pt x="1190468" y="1973011"/>
                  <a:pt x="1192019" y="1961333"/>
                </a:cubicBezTo>
                <a:cubicBezTo>
                  <a:pt x="1197042" y="1962027"/>
                  <a:pt x="1200503" y="1962548"/>
                  <a:pt x="1203183" y="1962895"/>
                </a:cubicBezTo>
                <a:lnTo>
                  <a:pt x="1206562" y="1963167"/>
                </a:lnTo>
                <a:lnTo>
                  <a:pt x="1206067" y="1962229"/>
                </a:lnTo>
                <a:cubicBezTo>
                  <a:pt x="1184997" y="1956431"/>
                  <a:pt x="1161148" y="1955369"/>
                  <a:pt x="1155676" y="1977339"/>
                </a:cubicBezTo>
                <a:cubicBezTo>
                  <a:pt x="1151675" y="1985383"/>
                  <a:pt x="1155248" y="1990487"/>
                  <a:pt x="1160557" y="1994816"/>
                </a:cubicBezTo>
                <a:lnTo>
                  <a:pt x="1168022" y="2001075"/>
                </a:lnTo>
                <a:lnTo>
                  <a:pt x="1169438" y="2001719"/>
                </a:lnTo>
                <a:cubicBezTo>
                  <a:pt x="1175420" y="2004802"/>
                  <a:pt x="1178830" y="2005312"/>
                  <a:pt x="1181892" y="1991470"/>
                </a:cubicBezTo>
                <a:cubicBezTo>
                  <a:pt x="1192265" y="2000903"/>
                  <a:pt x="1189100" y="2017706"/>
                  <a:pt x="1188079" y="2030682"/>
                </a:cubicBezTo>
                <a:lnTo>
                  <a:pt x="1189061" y="2038006"/>
                </a:lnTo>
                <a:lnTo>
                  <a:pt x="1195622" y="2046214"/>
                </a:lnTo>
                <a:lnTo>
                  <a:pt x="1207128" y="2046924"/>
                </a:lnTo>
                <a:lnTo>
                  <a:pt x="1204023" y="2053540"/>
                </a:lnTo>
                <a:lnTo>
                  <a:pt x="1216236" y="2055580"/>
                </a:lnTo>
                <a:lnTo>
                  <a:pt x="1228576" y="2057642"/>
                </a:lnTo>
                <a:lnTo>
                  <a:pt x="1217419" y="2051986"/>
                </a:lnTo>
                <a:cubicBezTo>
                  <a:pt x="1216684" y="2036142"/>
                  <a:pt x="1230323" y="2034672"/>
                  <a:pt x="1242656" y="2031815"/>
                </a:cubicBezTo>
                <a:close/>
                <a:moveTo>
                  <a:pt x="1257764" y="2072160"/>
                </a:moveTo>
                <a:cubicBezTo>
                  <a:pt x="1249924" y="2069914"/>
                  <a:pt x="1243697" y="2066055"/>
                  <a:pt x="1237500" y="2062165"/>
                </a:cubicBezTo>
                <a:lnTo>
                  <a:pt x="1231411" y="2059079"/>
                </a:lnTo>
                <a:lnTo>
                  <a:pt x="1231958" y="2080244"/>
                </a:lnTo>
                <a:lnTo>
                  <a:pt x="1234705" y="2091386"/>
                </a:lnTo>
                <a:lnTo>
                  <a:pt x="1237428" y="2092496"/>
                </a:lnTo>
                <a:cubicBezTo>
                  <a:pt x="1251558" y="2092414"/>
                  <a:pt x="1225424" y="2078692"/>
                  <a:pt x="1247555" y="2082369"/>
                </a:cubicBezTo>
                <a:lnTo>
                  <a:pt x="1247555" y="2102308"/>
                </a:lnTo>
                <a:lnTo>
                  <a:pt x="1257764" y="2105848"/>
                </a:lnTo>
                <a:close/>
                <a:moveTo>
                  <a:pt x="1382580" y="759091"/>
                </a:moveTo>
                <a:cubicBezTo>
                  <a:pt x="1382580" y="763747"/>
                  <a:pt x="1380967" y="768402"/>
                  <a:pt x="1377740" y="771709"/>
                </a:cubicBezTo>
                <a:cubicBezTo>
                  <a:pt x="1364019" y="775385"/>
                  <a:pt x="1367612" y="761664"/>
                  <a:pt x="1357567" y="761582"/>
                </a:cubicBezTo>
                <a:cubicBezTo>
                  <a:pt x="1361978" y="754231"/>
                  <a:pt x="1365163" y="745575"/>
                  <a:pt x="1377740" y="746472"/>
                </a:cubicBezTo>
                <a:cubicBezTo>
                  <a:pt x="1380967" y="749780"/>
                  <a:pt x="1382580" y="754436"/>
                  <a:pt x="1382580" y="759091"/>
                </a:cubicBezTo>
                <a:close/>
                <a:moveTo>
                  <a:pt x="1429192" y="3232379"/>
                </a:moveTo>
                <a:cubicBezTo>
                  <a:pt x="1414082" y="3221599"/>
                  <a:pt x="1404282" y="3216699"/>
                  <a:pt x="1403873" y="3202080"/>
                </a:cubicBezTo>
                <a:cubicBezTo>
                  <a:pt x="1382864" y="3205326"/>
                  <a:pt x="1383491" y="3172096"/>
                  <a:pt x="1373370" y="3164099"/>
                </a:cubicBezTo>
                <a:cubicBezTo>
                  <a:pt x="1369996" y="3161433"/>
                  <a:pt x="1365427" y="3161571"/>
                  <a:pt x="1358465" y="3166798"/>
                </a:cubicBezTo>
                <a:cubicBezTo>
                  <a:pt x="1367857" y="3166552"/>
                  <a:pt x="1369164" y="3170718"/>
                  <a:pt x="1363528" y="3176925"/>
                </a:cubicBezTo>
                <a:cubicBezTo>
                  <a:pt x="1396687" y="3177088"/>
                  <a:pt x="1370797" y="3228623"/>
                  <a:pt x="1388764" y="3232379"/>
                </a:cubicBezTo>
                <a:cubicBezTo>
                  <a:pt x="1389907" y="3228459"/>
                  <a:pt x="1388928" y="3222416"/>
                  <a:pt x="1393828" y="3222334"/>
                </a:cubicBezTo>
                <a:cubicBezTo>
                  <a:pt x="1393828" y="3227397"/>
                  <a:pt x="1397913" y="3228296"/>
                  <a:pt x="1398892" y="3232379"/>
                </a:cubicBezTo>
                <a:cubicBezTo>
                  <a:pt x="1390235" y="3232135"/>
                  <a:pt x="1385988" y="3236300"/>
                  <a:pt x="1383783" y="3242426"/>
                </a:cubicBezTo>
                <a:cubicBezTo>
                  <a:pt x="1395870" y="3252063"/>
                  <a:pt x="1413838" y="3235156"/>
                  <a:pt x="1429192" y="3232379"/>
                </a:cubicBezTo>
                <a:close/>
                <a:moveTo>
                  <a:pt x="1439156" y="3192035"/>
                </a:moveTo>
                <a:cubicBezTo>
                  <a:pt x="1444219" y="3208859"/>
                  <a:pt x="1432214" y="3208613"/>
                  <a:pt x="1418984" y="3207144"/>
                </a:cubicBezTo>
                <a:cubicBezTo>
                  <a:pt x="1417432" y="3193832"/>
                  <a:pt x="1429519" y="3194158"/>
                  <a:pt x="1439156" y="3192035"/>
                </a:cubicBezTo>
                <a:close/>
                <a:moveTo>
                  <a:pt x="1464474" y="3176843"/>
                </a:moveTo>
                <a:cubicBezTo>
                  <a:pt x="1447813" y="3179538"/>
                  <a:pt x="1432950" y="3172596"/>
                  <a:pt x="1444301" y="3161734"/>
                </a:cubicBezTo>
                <a:cubicBezTo>
                  <a:pt x="1437359" y="3161980"/>
                  <a:pt x="1433194" y="3159366"/>
                  <a:pt x="1429192" y="3156671"/>
                </a:cubicBezTo>
                <a:cubicBezTo>
                  <a:pt x="1425762" y="3171780"/>
                  <a:pt x="1409101" y="3173576"/>
                  <a:pt x="1388846" y="3171861"/>
                </a:cubicBezTo>
                <a:cubicBezTo>
                  <a:pt x="1391787" y="3190890"/>
                  <a:pt x="1406406" y="3201263"/>
                  <a:pt x="1414001" y="3202080"/>
                </a:cubicBezTo>
                <a:cubicBezTo>
                  <a:pt x="1420453" y="3210737"/>
                  <a:pt x="1424454" y="3221925"/>
                  <a:pt x="1439238" y="3222252"/>
                </a:cubicBezTo>
                <a:cubicBezTo>
                  <a:pt x="1433276" y="3196117"/>
                  <a:pt x="1458593" y="3201263"/>
                  <a:pt x="1464474" y="3186889"/>
                </a:cubicBezTo>
                <a:cubicBezTo>
                  <a:pt x="1443566" y="3186236"/>
                  <a:pt x="1463494" y="3183622"/>
                  <a:pt x="1464474" y="3176843"/>
                </a:cubicBezTo>
                <a:close/>
                <a:moveTo>
                  <a:pt x="1513967" y="514446"/>
                </a:moveTo>
                <a:cubicBezTo>
                  <a:pt x="1509721" y="520326"/>
                  <a:pt x="1507271" y="528004"/>
                  <a:pt x="1508904" y="539683"/>
                </a:cubicBezTo>
                <a:cubicBezTo>
                  <a:pt x="1496327" y="538866"/>
                  <a:pt x="1493143" y="547442"/>
                  <a:pt x="1488731" y="554792"/>
                </a:cubicBezTo>
                <a:cubicBezTo>
                  <a:pt x="1467905" y="541070"/>
                  <a:pt x="1442096" y="517222"/>
                  <a:pt x="1463495" y="489210"/>
                </a:cubicBezTo>
                <a:cubicBezTo>
                  <a:pt x="1493386" y="484554"/>
                  <a:pt x="1499186" y="503992"/>
                  <a:pt x="1513967" y="514446"/>
                </a:cubicBezTo>
                <a:close/>
                <a:moveTo>
                  <a:pt x="1529076" y="1856138"/>
                </a:moveTo>
                <a:cubicBezTo>
                  <a:pt x="1524054" y="1851933"/>
                  <a:pt x="1522441" y="1852035"/>
                  <a:pt x="1520369" y="1853138"/>
                </a:cubicBezTo>
                <a:lnTo>
                  <a:pt x="1511963" y="1855338"/>
                </a:lnTo>
                <a:lnTo>
                  <a:pt x="1515980" y="1867028"/>
                </a:lnTo>
                <a:lnTo>
                  <a:pt x="1518919" y="1868806"/>
                </a:lnTo>
                <a:lnTo>
                  <a:pt x="1520368" y="1869186"/>
                </a:lnTo>
                <a:cubicBezTo>
                  <a:pt x="1522441" y="1870288"/>
                  <a:pt x="1524054" y="1870391"/>
                  <a:pt x="1529076" y="1866184"/>
                </a:cubicBezTo>
                <a:cubicBezTo>
                  <a:pt x="1529076" y="1862836"/>
                  <a:pt x="1529076" y="1859487"/>
                  <a:pt x="1529076" y="1856138"/>
                </a:cubicBezTo>
                <a:close/>
                <a:moveTo>
                  <a:pt x="1539205" y="943136"/>
                </a:moveTo>
                <a:cubicBezTo>
                  <a:pt x="1534632" y="951958"/>
                  <a:pt x="1529813" y="960696"/>
                  <a:pt x="1513969" y="958246"/>
                </a:cubicBezTo>
                <a:cubicBezTo>
                  <a:pt x="1514785" y="952446"/>
                  <a:pt x="1512825" y="949343"/>
                  <a:pt x="1508904" y="948201"/>
                </a:cubicBezTo>
                <a:cubicBezTo>
                  <a:pt x="1508945" y="941299"/>
                  <a:pt x="1514888" y="938298"/>
                  <a:pt x="1521635" y="937890"/>
                </a:cubicBezTo>
                <a:cubicBezTo>
                  <a:pt x="1528384" y="937481"/>
                  <a:pt x="1535938" y="939665"/>
                  <a:pt x="1539205" y="943136"/>
                </a:cubicBezTo>
                <a:close/>
                <a:moveTo>
                  <a:pt x="1550147" y="2223578"/>
                </a:moveTo>
                <a:cubicBezTo>
                  <a:pt x="1542307" y="2226947"/>
                  <a:pt x="1545447" y="2205922"/>
                  <a:pt x="1543819" y="2203329"/>
                </a:cubicBezTo>
                <a:cubicBezTo>
                  <a:pt x="1543277" y="2202466"/>
                  <a:pt x="1542205" y="2203650"/>
                  <a:pt x="1540020" y="2208468"/>
                </a:cubicBezTo>
                <a:cubicBezTo>
                  <a:pt x="1544186" y="2241546"/>
                  <a:pt x="1525646" y="2195809"/>
                  <a:pt x="1519930" y="2223578"/>
                </a:cubicBezTo>
                <a:cubicBezTo>
                  <a:pt x="1529811" y="2222108"/>
                  <a:pt x="1529975" y="2230357"/>
                  <a:pt x="1535038" y="2233622"/>
                </a:cubicBezTo>
                <a:cubicBezTo>
                  <a:pt x="1535120" y="2225293"/>
                  <a:pt x="1549004" y="2230847"/>
                  <a:pt x="1550147" y="2223578"/>
                </a:cubicBezTo>
                <a:close/>
                <a:moveTo>
                  <a:pt x="1569422" y="630419"/>
                </a:moveTo>
                <a:cubicBezTo>
                  <a:pt x="1570238" y="659739"/>
                  <a:pt x="1555783" y="673950"/>
                  <a:pt x="1544187" y="690937"/>
                </a:cubicBezTo>
                <a:cubicBezTo>
                  <a:pt x="1504412" y="692080"/>
                  <a:pt x="1487669" y="670111"/>
                  <a:pt x="1493714" y="625437"/>
                </a:cubicBezTo>
                <a:cubicBezTo>
                  <a:pt x="1504249" y="619067"/>
                  <a:pt x="1507597" y="605591"/>
                  <a:pt x="1518950" y="600119"/>
                </a:cubicBezTo>
                <a:cubicBezTo>
                  <a:pt x="1550393" y="595546"/>
                  <a:pt x="1556518" y="616372"/>
                  <a:pt x="1569422" y="630419"/>
                </a:cubicBezTo>
                <a:close/>
                <a:moveTo>
                  <a:pt x="1590267" y="901645"/>
                </a:moveTo>
                <a:cubicBezTo>
                  <a:pt x="1590309" y="906773"/>
                  <a:pt x="1588696" y="912184"/>
                  <a:pt x="1584531" y="917901"/>
                </a:cubicBezTo>
                <a:cubicBezTo>
                  <a:pt x="1548269" y="918962"/>
                  <a:pt x="1534630" y="897239"/>
                  <a:pt x="1529076" y="867510"/>
                </a:cubicBezTo>
                <a:cubicBezTo>
                  <a:pt x="1535120" y="860364"/>
                  <a:pt x="1539755" y="859118"/>
                  <a:pt x="1545605" y="859650"/>
                </a:cubicBezTo>
                <a:cubicBezTo>
                  <a:pt x="1551455" y="860180"/>
                  <a:pt x="1558519" y="862487"/>
                  <a:pt x="1569422" y="862446"/>
                </a:cubicBezTo>
                <a:cubicBezTo>
                  <a:pt x="1575118" y="873410"/>
                  <a:pt x="1590141" y="886259"/>
                  <a:pt x="1590267" y="901645"/>
                </a:cubicBezTo>
                <a:close/>
                <a:moveTo>
                  <a:pt x="1604785" y="812055"/>
                </a:moveTo>
                <a:cubicBezTo>
                  <a:pt x="1610339" y="837945"/>
                  <a:pt x="1587226" y="861467"/>
                  <a:pt x="1574485" y="852401"/>
                </a:cubicBezTo>
                <a:cubicBezTo>
                  <a:pt x="1566889" y="844152"/>
                  <a:pt x="1566889" y="815159"/>
                  <a:pt x="1574485" y="806993"/>
                </a:cubicBezTo>
                <a:cubicBezTo>
                  <a:pt x="1586900" y="806339"/>
                  <a:pt x="1598823" y="806257"/>
                  <a:pt x="1604785" y="812055"/>
                </a:cubicBezTo>
                <a:close/>
                <a:moveTo>
                  <a:pt x="1605603" y="1845195"/>
                </a:moveTo>
                <a:lnTo>
                  <a:pt x="1605206" y="1842310"/>
                </a:lnTo>
                <a:lnTo>
                  <a:pt x="1593464" y="1847380"/>
                </a:lnTo>
                <a:cubicBezTo>
                  <a:pt x="1584429" y="1850953"/>
                  <a:pt x="1574118" y="1853240"/>
                  <a:pt x="1559376" y="1851075"/>
                </a:cubicBezTo>
                <a:lnTo>
                  <a:pt x="1556560" y="1857234"/>
                </a:lnTo>
                <a:lnTo>
                  <a:pt x="1563785" y="1858437"/>
                </a:lnTo>
                <a:cubicBezTo>
                  <a:pt x="1579492" y="1857538"/>
                  <a:pt x="1588022" y="1846726"/>
                  <a:pt x="1605603" y="1845195"/>
                </a:cubicBezTo>
                <a:close/>
                <a:moveTo>
                  <a:pt x="1635003" y="963311"/>
                </a:moveTo>
                <a:cubicBezTo>
                  <a:pt x="1629123" y="959063"/>
                  <a:pt x="1621447" y="956695"/>
                  <a:pt x="1609769" y="958247"/>
                </a:cubicBezTo>
                <a:cubicBezTo>
                  <a:pt x="1611403" y="969925"/>
                  <a:pt x="1608952" y="977602"/>
                  <a:pt x="1604704" y="983483"/>
                </a:cubicBezTo>
                <a:cubicBezTo>
                  <a:pt x="1626592" y="988628"/>
                  <a:pt x="1627164" y="972375"/>
                  <a:pt x="1635003" y="963311"/>
                </a:cubicBezTo>
                <a:close/>
                <a:moveTo>
                  <a:pt x="1656157" y="2067179"/>
                </a:moveTo>
                <a:cubicBezTo>
                  <a:pt x="1652645" y="2071263"/>
                  <a:pt x="1648317" y="2080982"/>
                  <a:pt x="1656157" y="2082288"/>
                </a:cubicBezTo>
                <a:cubicBezTo>
                  <a:pt x="1653299" y="2087025"/>
                  <a:pt x="1642109" y="2089883"/>
                  <a:pt x="1651094" y="2092416"/>
                </a:cubicBezTo>
                <a:cubicBezTo>
                  <a:pt x="1630349" y="2108586"/>
                  <a:pt x="1607399" y="2087434"/>
                  <a:pt x="1575466" y="2097479"/>
                </a:cubicBezTo>
                <a:cubicBezTo>
                  <a:pt x="1569913" y="2082859"/>
                  <a:pt x="1570892" y="2061706"/>
                  <a:pt x="1565339" y="2047006"/>
                </a:cubicBezTo>
                <a:cubicBezTo>
                  <a:pt x="1575384" y="2046925"/>
                  <a:pt x="1571791" y="2033285"/>
                  <a:pt x="1585511" y="2036879"/>
                </a:cubicBezTo>
                <a:cubicBezTo>
                  <a:pt x="1592454" y="2031652"/>
                  <a:pt x="1615403" y="2016869"/>
                  <a:pt x="1605685" y="2011642"/>
                </a:cubicBezTo>
                <a:cubicBezTo>
                  <a:pt x="1606664" y="2005925"/>
                  <a:pt x="1610748" y="2008784"/>
                  <a:pt x="1610748" y="2011642"/>
                </a:cubicBezTo>
                <a:cubicBezTo>
                  <a:pt x="1626348" y="2008866"/>
                  <a:pt x="1623979" y="1988039"/>
                  <a:pt x="1640967" y="1986569"/>
                </a:cubicBezTo>
                <a:cubicBezTo>
                  <a:pt x="1641865" y="1997595"/>
                  <a:pt x="1636883" y="2002658"/>
                  <a:pt x="1625857" y="2001679"/>
                </a:cubicBezTo>
                <a:cubicBezTo>
                  <a:pt x="1632309" y="2012378"/>
                  <a:pt x="1627899" y="2027405"/>
                  <a:pt x="1630921" y="2036960"/>
                </a:cubicBezTo>
                <a:cubicBezTo>
                  <a:pt x="1631738" y="2039575"/>
                  <a:pt x="1646848" y="2054356"/>
                  <a:pt x="1646030" y="2052069"/>
                </a:cubicBezTo>
                <a:cubicBezTo>
                  <a:pt x="1647255" y="2055336"/>
                  <a:pt x="1637700" y="2065300"/>
                  <a:pt x="1656157" y="2067179"/>
                </a:cubicBezTo>
                <a:close/>
                <a:moveTo>
                  <a:pt x="1671266" y="2183152"/>
                </a:moveTo>
                <a:cubicBezTo>
                  <a:pt x="1659342" y="2181680"/>
                  <a:pt x="1661791" y="2165755"/>
                  <a:pt x="1646028" y="2168123"/>
                </a:cubicBezTo>
                <a:cubicBezTo>
                  <a:pt x="1646028" y="2171471"/>
                  <a:pt x="1646028" y="2174820"/>
                  <a:pt x="1646028" y="2178169"/>
                </a:cubicBezTo>
                <a:cubicBezTo>
                  <a:pt x="1633534" y="2176700"/>
                  <a:pt x="1615403" y="2179068"/>
                  <a:pt x="1610747" y="2188214"/>
                </a:cubicBezTo>
                <a:cubicBezTo>
                  <a:pt x="1629041" y="2208060"/>
                  <a:pt x="1640640" y="2205121"/>
                  <a:pt x="1666202" y="2213451"/>
                </a:cubicBezTo>
                <a:cubicBezTo>
                  <a:pt x="1662527" y="2198015"/>
                  <a:pt x="1671347" y="2195074"/>
                  <a:pt x="1671266" y="2183152"/>
                </a:cubicBezTo>
                <a:close/>
                <a:moveTo>
                  <a:pt x="1686374" y="3292898"/>
                </a:moveTo>
                <a:cubicBezTo>
                  <a:pt x="1685639" y="3303924"/>
                  <a:pt x="1673634" y="3303760"/>
                  <a:pt x="1661137" y="3303026"/>
                </a:cubicBezTo>
                <a:cubicBezTo>
                  <a:pt x="1655829" y="3284240"/>
                  <a:pt x="1671754" y="3286691"/>
                  <a:pt x="1676247" y="3277789"/>
                </a:cubicBezTo>
                <a:cubicBezTo>
                  <a:pt x="1683515" y="3278932"/>
                  <a:pt x="1677962" y="3292816"/>
                  <a:pt x="1686374" y="3292898"/>
                </a:cubicBezTo>
                <a:close/>
                <a:moveTo>
                  <a:pt x="1696502" y="2107524"/>
                </a:moveTo>
                <a:cubicBezTo>
                  <a:pt x="1700913" y="2123694"/>
                  <a:pt x="1683435" y="2117977"/>
                  <a:pt x="1681394" y="2127696"/>
                </a:cubicBezTo>
                <a:cubicBezTo>
                  <a:pt x="1671756" y="2127206"/>
                  <a:pt x="1677799" y="2111117"/>
                  <a:pt x="1666202" y="2112588"/>
                </a:cubicBezTo>
                <a:cubicBezTo>
                  <a:pt x="1668326" y="2107769"/>
                  <a:pt x="1673858" y="2104359"/>
                  <a:pt x="1679882" y="2103225"/>
                </a:cubicBezTo>
                <a:cubicBezTo>
                  <a:pt x="1685905" y="2102092"/>
                  <a:pt x="1692418" y="2103236"/>
                  <a:pt x="1696502" y="2107524"/>
                </a:cubicBezTo>
                <a:close/>
                <a:moveTo>
                  <a:pt x="1726721" y="2395087"/>
                </a:moveTo>
                <a:cubicBezTo>
                  <a:pt x="1702219" y="2392719"/>
                  <a:pt x="1705976" y="2362011"/>
                  <a:pt x="1671266" y="2369850"/>
                </a:cubicBezTo>
                <a:cubicBezTo>
                  <a:pt x="1668325" y="2372873"/>
                  <a:pt x="1659504" y="2393781"/>
                  <a:pt x="1671266" y="2395087"/>
                </a:cubicBezTo>
                <a:cubicBezTo>
                  <a:pt x="1685476" y="2376222"/>
                  <a:pt x="1712428" y="2413954"/>
                  <a:pt x="1726721" y="2395087"/>
                </a:cubicBezTo>
                <a:close/>
                <a:moveTo>
                  <a:pt x="1746894" y="1815060"/>
                </a:moveTo>
                <a:cubicBezTo>
                  <a:pt x="1731049" y="1817347"/>
                  <a:pt x="1724352" y="1810650"/>
                  <a:pt x="1726720" y="1794887"/>
                </a:cubicBezTo>
                <a:cubicBezTo>
                  <a:pt x="1742483" y="1792519"/>
                  <a:pt x="1749261" y="1799216"/>
                  <a:pt x="1746894" y="1815060"/>
                </a:cubicBezTo>
                <a:close/>
                <a:moveTo>
                  <a:pt x="1761348" y="847501"/>
                </a:moveTo>
                <a:cubicBezTo>
                  <a:pt x="1761961" y="851197"/>
                  <a:pt x="1762491" y="854852"/>
                  <a:pt x="1761103" y="857465"/>
                </a:cubicBezTo>
                <a:cubicBezTo>
                  <a:pt x="1758326" y="862529"/>
                  <a:pt x="1749507" y="858691"/>
                  <a:pt x="1745994" y="862529"/>
                </a:cubicBezTo>
                <a:cubicBezTo>
                  <a:pt x="1741666" y="867184"/>
                  <a:pt x="1737828" y="879518"/>
                  <a:pt x="1730886" y="882703"/>
                </a:cubicBezTo>
                <a:cubicBezTo>
                  <a:pt x="1721167" y="887112"/>
                  <a:pt x="1698463" y="874535"/>
                  <a:pt x="1695604" y="892748"/>
                </a:cubicBezTo>
                <a:cubicBezTo>
                  <a:pt x="1690540" y="883519"/>
                  <a:pt x="1687764" y="863753"/>
                  <a:pt x="1685476" y="852401"/>
                </a:cubicBezTo>
                <a:cubicBezTo>
                  <a:pt x="1680412" y="827329"/>
                  <a:pt x="1707201" y="814343"/>
                  <a:pt x="1730804" y="806993"/>
                </a:cubicBezTo>
                <a:cubicBezTo>
                  <a:pt x="1733008" y="824961"/>
                  <a:pt x="1751222" y="826921"/>
                  <a:pt x="1761103" y="837292"/>
                </a:cubicBezTo>
                <a:cubicBezTo>
                  <a:pt x="1760042" y="840069"/>
                  <a:pt x="1760736" y="843806"/>
                  <a:pt x="1761348" y="847501"/>
                </a:cubicBezTo>
                <a:close/>
                <a:moveTo>
                  <a:pt x="1791323" y="1820775"/>
                </a:moveTo>
                <a:cubicBezTo>
                  <a:pt x="1791240" y="1835476"/>
                  <a:pt x="1762818" y="1832781"/>
                  <a:pt x="1756041" y="1825839"/>
                </a:cubicBezTo>
                <a:cubicBezTo>
                  <a:pt x="1756082" y="1818529"/>
                  <a:pt x="1763207" y="1815548"/>
                  <a:pt x="1771171" y="1815252"/>
                </a:cubicBezTo>
                <a:cubicBezTo>
                  <a:pt x="1779133" y="1814956"/>
                  <a:pt x="1787932" y="1817345"/>
                  <a:pt x="1791323" y="1820775"/>
                </a:cubicBezTo>
                <a:close/>
                <a:moveTo>
                  <a:pt x="1791323" y="958329"/>
                </a:moveTo>
                <a:cubicBezTo>
                  <a:pt x="1795653" y="977358"/>
                  <a:pt x="1768782" y="976133"/>
                  <a:pt x="1761105" y="968374"/>
                </a:cubicBezTo>
                <a:cubicBezTo>
                  <a:pt x="1761024" y="960943"/>
                  <a:pt x="1766863" y="956675"/>
                  <a:pt x="1773580" y="955144"/>
                </a:cubicBezTo>
                <a:cubicBezTo>
                  <a:pt x="1780298" y="953613"/>
                  <a:pt x="1787893" y="954817"/>
                  <a:pt x="1791323" y="958329"/>
                </a:cubicBezTo>
                <a:close/>
                <a:moveTo>
                  <a:pt x="1806872" y="474427"/>
                </a:moveTo>
                <a:cubicBezTo>
                  <a:pt x="1804227" y="481869"/>
                  <a:pt x="1794610" y="482328"/>
                  <a:pt x="1796386" y="494273"/>
                </a:cubicBezTo>
                <a:cubicBezTo>
                  <a:pt x="1790998" y="504073"/>
                  <a:pt x="1773110" y="501297"/>
                  <a:pt x="1766086" y="509382"/>
                </a:cubicBezTo>
                <a:cubicBezTo>
                  <a:pt x="1748201" y="506687"/>
                  <a:pt x="1753672" y="527268"/>
                  <a:pt x="1735786" y="524491"/>
                </a:cubicBezTo>
                <a:cubicBezTo>
                  <a:pt x="1697483" y="529146"/>
                  <a:pt x="1689478" y="503501"/>
                  <a:pt x="1665141" y="494273"/>
                </a:cubicBezTo>
                <a:cubicBezTo>
                  <a:pt x="1663753" y="452539"/>
                  <a:pt x="1701240" y="449681"/>
                  <a:pt x="1725659" y="433755"/>
                </a:cubicBezTo>
                <a:cubicBezTo>
                  <a:pt x="1756368" y="440125"/>
                  <a:pt x="1794753" y="438737"/>
                  <a:pt x="1806513" y="463974"/>
                </a:cubicBezTo>
                <a:cubicBezTo>
                  <a:pt x="1807861" y="468690"/>
                  <a:pt x="1807754" y="471946"/>
                  <a:pt x="1806872" y="474427"/>
                </a:cubicBezTo>
                <a:close/>
                <a:moveTo>
                  <a:pt x="1831668" y="1856139"/>
                </a:moveTo>
                <a:cubicBezTo>
                  <a:pt x="1831668" y="1864551"/>
                  <a:pt x="1831668" y="1872962"/>
                  <a:pt x="1831668" y="1881376"/>
                </a:cubicBezTo>
                <a:cubicBezTo>
                  <a:pt x="1825135" y="1888318"/>
                  <a:pt x="1809781" y="1886356"/>
                  <a:pt x="1796387" y="1886438"/>
                </a:cubicBezTo>
                <a:cubicBezTo>
                  <a:pt x="1797203" y="1873780"/>
                  <a:pt x="1788628" y="1870595"/>
                  <a:pt x="1781278" y="1866266"/>
                </a:cubicBezTo>
                <a:cubicBezTo>
                  <a:pt x="1782258" y="1852749"/>
                  <a:pt x="1791057" y="1847747"/>
                  <a:pt x="1801511" y="1847359"/>
                </a:cubicBezTo>
                <a:cubicBezTo>
                  <a:pt x="1811965" y="1846972"/>
                  <a:pt x="1824073" y="1851197"/>
                  <a:pt x="1831668" y="1856139"/>
                </a:cubicBezTo>
                <a:close/>
                <a:moveTo>
                  <a:pt x="1842693" y="2390024"/>
                </a:moveTo>
                <a:cubicBezTo>
                  <a:pt x="1832812" y="2391493"/>
                  <a:pt x="1832648" y="2383245"/>
                  <a:pt x="1827584" y="2379978"/>
                </a:cubicBezTo>
                <a:cubicBezTo>
                  <a:pt x="1818763" y="2397863"/>
                  <a:pt x="1830932" y="2392393"/>
                  <a:pt x="1832648" y="2410197"/>
                </a:cubicBezTo>
                <a:cubicBezTo>
                  <a:pt x="1827584" y="2410197"/>
                  <a:pt x="1826604" y="2406113"/>
                  <a:pt x="1822602" y="2405132"/>
                </a:cubicBezTo>
                <a:cubicBezTo>
                  <a:pt x="1822602" y="2410197"/>
                  <a:pt x="1822602" y="2415260"/>
                  <a:pt x="1822602" y="2420324"/>
                </a:cubicBezTo>
                <a:cubicBezTo>
                  <a:pt x="1838200" y="2419098"/>
                  <a:pt x="1838282" y="2402438"/>
                  <a:pt x="1842693" y="2390024"/>
                </a:cubicBezTo>
                <a:close/>
                <a:moveTo>
                  <a:pt x="1846775" y="3476470"/>
                </a:moveTo>
                <a:cubicBezTo>
                  <a:pt x="1849508" y="3483594"/>
                  <a:pt x="1836140" y="3490317"/>
                  <a:pt x="1832647" y="3489642"/>
                </a:cubicBezTo>
                <a:cubicBezTo>
                  <a:pt x="1817212" y="3484662"/>
                  <a:pt x="1838447" y="3476168"/>
                  <a:pt x="1837712" y="3469470"/>
                </a:cubicBezTo>
                <a:cubicBezTo>
                  <a:pt x="1843163" y="3471676"/>
                  <a:pt x="1845864" y="3474095"/>
                  <a:pt x="1846775" y="3476470"/>
                </a:cubicBezTo>
                <a:close/>
                <a:moveTo>
                  <a:pt x="1846777" y="1165118"/>
                </a:moveTo>
                <a:cubicBezTo>
                  <a:pt x="1842939" y="1181371"/>
                  <a:pt x="1832812" y="1191498"/>
                  <a:pt x="1816559" y="1195337"/>
                </a:cubicBezTo>
                <a:cubicBezTo>
                  <a:pt x="1809371" y="1188640"/>
                  <a:pt x="1809371" y="1166752"/>
                  <a:pt x="1816559" y="1160056"/>
                </a:cubicBezTo>
                <a:cubicBezTo>
                  <a:pt x="1828973" y="1159401"/>
                  <a:pt x="1840815" y="1159319"/>
                  <a:pt x="1846777" y="1165118"/>
                </a:cubicBezTo>
                <a:close/>
                <a:moveTo>
                  <a:pt x="1857802" y="2526252"/>
                </a:moveTo>
                <a:cubicBezTo>
                  <a:pt x="1842204" y="2516696"/>
                  <a:pt x="1827012" y="2521840"/>
                  <a:pt x="1817456" y="2516206"/>
                </a:cubicBezTo>
                <a:cubicBezTo>
                  <a:pt x="1812149" y="2534908"/>
                  <a:pt x="1834525" y="2526006"/>
                  <a:pt x="1837630" y="2536297"/>
                </a:cubicBezTo>
                <a:cubicBezTo>
                  <a:pt x="1831831" y="2543892"/>
                  <a:pt x="1819908" y="2557532"/>
                  <a:pt x="1837630" y="2561533"/>
                </a:cubicBezTo>
                <a:cubicBezTo>
                  <a:pt x="1834607" y="2548384"/>
                  <a:pt x="1839672" y="2543402"/>
                  <a:pt x="1852739" y="2546425"/>
                </a:cubicBezTo>
                <a:cubicBezTo>
                  <a:pt x="1852330" y="2537604"/>
                  <a:pt x="1853882" y="2530742"/>
                  <a:pt x="1857802" y="2526252"/>
                </a:cubicBezTo>
                <a:close/>
                <a:moveTo>
                  <a:pt x="1878057" y="3479517"/>
                </a:moveTo>
                <a:cubicBezTo>
                  <a:pt x="1871850" y="3500915"/>
                  <a:pt x="1876179" y="3506631"/>
                  <a:pt x="1878057" y="3529988"/>
                </a:cubicBezTo>
                <a:cubicBezTo>
                  <a:pt x="1861805" y="3533257"/>
                  <a:pt x="1861805" y="3476250"/>
                  <a:pt x="1878057" y="3479517"/>
                </a:cubicBezTo>
                <a:close/>
                <a:moveTo>
                  <a:pt x="1888103" y="2021850"/>
                </a:moveTo>
                <a:cubicBezTo>
                  <a:pt x="1891614" y="2040470"/>
                  <a:pt x="1880100" y="2044147"/>
                  <a:pt x="1862867" y="2042023"/>
                </a:cubicBezTo>
                <a:cubicBezTo>
                  <a:pt x="1862867" y="2036959"/>
                  <a:pt x="1862867" y="2031896"/>
                  <a:pt x="1862867" y="2026914"/>
                </a:cubicBezTo>
                <a:cubicBezTo>
                  <a:pt x="1868747" y="2022666"/>
                  <a:pt x="1876424" y="2020298"/>
                  <a:pt x="1888103" y="2021850"/>
                </a:cubicBezTo>
                <a:close/>
                <a:moveTo>
                  <a:pt x="1902313" y="912920"/>
                </a:moveTo>
                <a:cubicBezTo>
                  <a:pt x="1884182" y="914634"/>
                  <a:pt x="1878056" y="920597"/>
                  <a:pt x="1861967" y="912920"/>
                </a:cubicBezTo>
                <a:cubicBezTo>
                  <a:pt x="1861723" y="897484"/>
                  <a:pt x="1866542" y="887193"/>
                  <a:pt x="1877077" y="882701"/>
                </a:cubicBezTo>
                <a:cubicBezTo>
                  <a:pt x="1894391" y="883844"/>
                  <a:pt x="1899046" y="897647"/>
                  <a:pt x="1902313" y="912920"/>
                </a:cubicBezTo>
                <a:close/>
                <a:moveTo>
                  <a:pt x="1908275" y="2339633"/>
                </a:moveTo>
                <a:cubicBezTo>
                  <a:pt x="1912441" y="2353844"/>
                  <a:pt x="1901169" y="2352701"/>
                  <a:pt x="1903211" y="2364870"/>
                </a:cubicBezTo>
                <a:cubicBezTo>
                  <a:pt x="1895780" y="2362174"/>
                  <a:pt x="1890553" y="2357355"/>
                  <a:pt x="1883038" y="2354743"/>
                </a:cubicBezTo>
                <a:cubicBezTo>
                  <a:pt x="1883038" y="2349678"/>
                  <a:pt x="1883038" y="2344698"/>
                  <a:pt x="1883038" y="2339633"/>
                </a:cubicBezTo>
                <a:cubicBezTo>
                  <a:pt x="1891450" y="2339633"/>
                  <a:pt x="1899863" y="2339633"/>
                  <a:pt x="1908275" y="2339633"/>
                </a:cubicBezTo>
                <a:close/>
                <a:moveTo>
                  <a:pt x="1923390" y="2326404"/>
                </a:moveTo>
                <a:cubicBezTo>
                  <a:pt x="1924451" y="2328659"/>
                  <a:pt x="1924594" y="2331385"/>
                  <a:pt x="1923384" y="2334570"/>
                </a:cubicBezTo>
                <a:cubicBezTo>
                  <a:pt x="1905987" y="2338572"/>
                  <a:pt x="1902149" y="2328935"/>
                  <a:pt x="1893165" y="2324443"/>
                </a:cubicBezTo>
                <a:cubicBezTo>
                  <a:pt x="1894329" y="2321748"/>
                  <a:pt x="1897203" y="2319971"/>
                  <a:pt x="1900758" y="2319088"/>
                </a:cubicBezTo>
                <a:cubicBezTo>
                  <a:pt x="1908758" y="2317101"/>
                  <a:pt x="1920207" y="2319637"/>
                  <a:pt x="1923390" y="2326404"/>
                </a:cubicBezTo>
                <a:close/>
                <a:moveTo>
                  <a:pt x="1933511" y="3257616"/>
                </a:moveTo>
                <a:cubicBezTo>
                  <a:pt x="1929754" y="3253615"/>
                  <a:pt x="1924609" y="3252695"/>
                  <a:pt x="1919821" y="3253869"/>
                </a:cubicBezTo>
                <a:cubicBezTo>
                  <a:pt x="1915033" y="3255043"/>
                  <a:pt x="1910603" y="3258310"/>
                  <a:pt x="1908274" y="3262680"/>
                </a:cubicBezTo>
                <a:cubicBezTo>
                  <a:pt x="1915707" y="3265293"/>
                  <a:pt x="1921016" y="3270111"/>
                  <a:pt x="1928447" y="3272725"/>
                </a:cubicBezTo>
                <a:cubicBezTo>
                  <a:pt x="1928202" y="3265783"/>
                  <a:pt x="1930816" y="3261700"/>
                  <a:pt x="1933511" y="3257616"/>
                </a:cubicBezTo>
                <a:close/>
                <a:moveTo>
                  <a:pt x="1948620" y="3297961"/>
                </a:moveTo>
                <a:cubicBezTo>
                  <a:pt x="1949029" y="3289140"/>
                  <a:pt x="1947478" y="3282280"/>
                  <a:pt x="1943557" y="3277790"/>
                </a:cubicBezTo>
                <a:cubicBezTo>
                  <a:pt x="1931305" y="3288406"/>
                  <a:pt x="1917585" y="3269784"/>
                  <a:pt x="1918319" y="3287835"/>
                </a:cubicBezTo>
                <a:cubicBezTo>
                  <a:pt x="1935797" y="3283833"/>
                  <a:pt x="1939637" y="3293470"/>
                  <a:pt x="1948620" y="3297961"/>
                </a:cubicBezTo>
                <a:close/>
                <a:moveTo>
                  <a:pt x="1968794" y="3378654"/>
                </a:moveTo>
                <a:cubicBezTo>
                  <a:pt x="1953358" y="3382329"/>
                  <a:pt x="1950418" y="3373508"/>
                  <a:pt x="1938575" y="3373589"/>
                </a:cubicBezTo>
                <a:cubicBezTo>
                  <a:pt x="1940045" y="3363299"/>
                  <a:pt x="1952213" y="3363708"/>
                  <a:pt x="1953685" y="3353417"/>
                </a:cubicBezTo>
                <a:cubicBezTo>
                  <a:pt x="1962504" y="3358071"/>
                  <a:pt x="1971244" y="3362809"/>
                  <a:pt x="1968794" y="3378654"/>
                </a:cubicBezTo>
                <a:close/>
                <a:moveTo>
                  <a:pt x="1973857" y="2400152"/>
                </a:moveTo>
                <a:cubicBezTo>
                  <a:pt x="1967242" y="2406604"/>
                  <a:pt x="1955236" y="2406604"/>
                  <a:pt x="1948621" y="2400152"/>
                </a:cubicBezTo>
                <a:cubicBezTo>
                  <a:pt x="1944211" y="2383981"/>
                  <a:pt x="1961688" y="2389698"/>
                  <a:pt x="1963730" y="2379979"/>
                </a:cubicBezTo>
                <a:cubicBezTo>
                  <a:pt x="1970509" y="2383328"/>
                  <a:pt x="1973123" y="2390759"/>
                  <a:pt x="1973857" y="2400152"/>
                </a:cubicBezTo>
                <a:close/>
                <a:moveTo>
                  <a:pt x="1988068" y="988547"/>
                </a:moveTo>
                <a:cubicBezTo>
                  <a:pt x="1988967" y="1001776"/>
                  <a:pt x="1980474" y="1013374"/>
                  <a:pt x="1978023" y="1028891"/>
                </a:cubicBezTo>
                <a:cubicBezTo>
                  <a:pt x="1961198" y="1028891"/>
                  <a:pt x="1944374" y="1028891"/>
                  <a:pt x="1927550" y="1028891"/>
                </a:cubicBezTo>
                <a:cubicBezTo>
                  <a:pt x="1924938" y="1016395"/>
                  <a:pt x="1915218" y="1010924"/>
                  <a:pt x="1907377" y="1003655"/>
                </a:cubicBezTo>
                <a:cubicBezTo>
                  <a:pt x="1902804" y="994835"/>
                  <a:pt x="1896107" y="988057"/>
                  <a:pt x="1887205" y="983482"/>
                </a:cubicBezTo>
                <a:cubicBezTo>
                  <a:pt x="1887695" y="970578"/>
                  <a:pt x="1905989" y="975397"/>
                  <a:pt x="1912441" y="968373"/>
                </a:cubicBezTo>
                <a:cubicBezTo>
                  <a:pt x="1928858" y="959634"/>
                  <a:pt x="1937677" y="943218"/>
                  <a:pt x="1957850" y="938074"/>
                </a:cubicBezTo>
                <a:cubicBezTo>
                  <a:pt x="1965855" y="955143"/>
                  <a:pt x="1986599" y="965352"/>
                  <a:pt x="1988068" y="988547"/>
                </a:cubicBezTo>
                <a:close/>
                <a:moveTo>
                  <a:pt x="2003177" y="1876311"/>
                </a:moveTo>
                <a:cubicBezTo>
                  <a:pt x="1999012" y="1899016"/>
                  <a:pt x="1991253" y="1918209"/>
                  <a:pt x="1967896" y="1921720"/>
                </a:cubicBezTo>
                <a:cubicBezTo>
                  <a:pt x="1961198" y="1902527"/>
                  <a:pt x="1955401" y="1893707"/>
                  <a:pt x="1962832" y="1871247"/>
                </a:cubicBezTo>
                <a:cubicBezTo>
                  <a:pt x="1970101" y="1871533"/>
                  <a:pt x="1978349" y="1870839"/>
                  <a:pt x="1985700" y="1871054"/>
                </a:cubicBezTo>
                <a:cubicBezTo>
                  <a:pt x="1993051" y="1871268"/>
                  <a:pt x="1999502" y="1872391"/>
                  <a:pt x="2003177" y="1876311"/>
                </a:cubicBezTo>
                <a:close/>
                <a:moveTo>
                  <a:pt x="2024962" y="3235589"/>
                </a:moveTo>
                <a:cubicBezTo>
                  <a:pt x="2024631" y="3234278"/>
                  <a:pt x="2023043" y="3233196"/>
                  <a:pt x="2019266" y="3232379"/>
                </a:cubicBezTo>
                <a:cubicBezTo>
                  <a:pt x="2018940" y="3235483"/>
                  <a:pt x="2018531" y="3238342"/>
                  <a:pt x="2014201" y="3237444"/>
                </a:cubicBezTo>
                <a:cubicBezTo>
                  <a:pt x="2013058" y="3233523"/>
                  <a:pt x="2014039" y="3227479"/>
                  <a:pt x="2009139" y="3227397"/>
                </a:cubicBezTo>
                <a:cubicBezTo>
                  <a:pt x="2006525" y="3234829"/>
                  <a:pt x="2001707" y="3240057"/>
                  <a:pt x="1999094" y="3247571"/>
                </a:cubicBezTo>
                <a:cubicBezTo>
                  <a:pt x="2009139" y="3245039"/>
                  <a:pt x="2010608" y="3275420"/>
                  <a:pt x="2019266" y="3257698"/>
                </a:cubicBezTo>
                <a:cubicBezTo>
                  <a:pt x="2007505" y="3254757"/>
                  <a:pt x="2007505" y="3242426"/>
                  <a:pt x="2019266" y="3252553"/>
                </a:cubicBezTo>
                <a:cubicBezTo>
                  <a:pt x="2015652" y="3245509"/>
                  <a:pt x="2025958" y="3239521"/>
                  <a:pt x="2024962" y="3235589"/>
                </a:cubicBezTo>
                <a:close/>
                <a:moveTo>
                  <a:pt x="2059611" y="2390024"/>
                </a:moveTo>
                <a:cubicBezTo>
                  <a:pt x="2052915" y="2403582"/>
                  <a:pt x="2027760" y="2398599"/>
                  <a:pt x="2019266" y="2410196"/>
                </a:cubicBezTo>
                <a:cubicBezTo>
                  <a:pt x="2002605" y="2393209"/>
                  <a:pt x="2046136" y="2393617"/>
                  <a:pt x="2059611" y="2390024"/>
                </a:cubicBezTo>
                <a:close/>
                <a:moveTo>
                  <a:pt x="2064675" y="3192035"/>
                </a:moveTo>
                <a:cubicBezTo>
                  <a:pt x="2059489" y="3193546"/>
                  <a:pt x="2050729" y="3191504"/>
                  <a:pt x="2043859" y="3191360"/>
                </a:cubicBezTo>
                <a:cubicBezTo>
                  <a:pt x="2036988" y="3191217"/>
                  <a:pt x="2032006" y="3192973"/>
                  <a:pt x="2034375" y="3202080"/>
                </a:cubicBezTo>
                <a:cubicBezTo>
                  <a:pt x="2042869" y="3210737"/>
                  <a:pt x="2057080" y="3199222"/>
                  <a:pt x="2064675" y="3192035"/>
                </a:cubicBezTo>
                <a:close/>
                <a:moveTo>
                  <a:pt x="2069738" y="3343370"/>
                </a:moveTo>
                <a:cubicBezTo>
                  <a:pt x="2049974" y="3342880"/>
                  <a:pt x="2064022" y="3308661"/>
                  <a:pt x="2044502" y="3308088"/>
                </a:cubicBezTo>
                <a:cubicBezTo>
                  <a:pt x="2047769" y="3304883"/>
                  <a:pt x="2050939" y="3304460"/>
                  <a:pt x="2053866" y="3305884"/>
                </a:cubicBezTo>
                <a:cubicBezTo>
                  <a:pt x="2062649" y="3310156"/>
                  <a:pt x="2069248" y="3331058"/>
                  <a:pt x="2069738" y="3343370"/>
                </a:cubicBezTo>
                <a:close/>
                <a:moveTo>
                  <a:pt x="2089910" y="2612005"/>
                </a:moveTo>
                <a:cubicBezTo>
                  <a:pt x="2084929" y="2636996"/>
                  <a:pt x="2050056" y="2631851"/>
                  <a:pt x="2064675" y="2606942"/>
                </a:cubicBezTo>
                <a:cubicBezTo>
                  <a:pt x="2078967" y="2602777"/>
                  <a:pt x="2077742" y="2614046"/>
                  <a:pt x="2089910" y="2612005"/>
                </a:cubicBezTo>
                <a:close/>
                <a:moveTo>
                  <a:pt x="2094976" y="2763342"/>
                </a:moveTo>
                <a:cubicBezTo>
                  <a:pt x="2077090" y="2761627"/>
                  <a:pt x="2068922" y="2763016"/>
                  <a:pt x="2064675" y="2758279"/>
                </a:cubicBezTo>
                <a:cubicBezTo>
                  <a:pt x="2071943" y="2752236"/>
                  <a:pt x="2052423" y="2730429"/>
                  <a:pt x="2039439" y="2727978"/>
                </a:cubicBezTo>
                <a:cubicBezTo>
                  <a:pt x="2033559" y="2733369"/>
                  <a:pt x="2037560" y="2751255"/>
                  <a:pt x="2044502" y="2758279"/>
                </a:cubicBezTo>
                <a:cubicBezTo>
                  <a:pt x="2045645" y="2754358"/>
                  <a:pt x="2048748" y="2752399"/>
                  <a:pt x="2054629" y="2753215"/>
                </a:cubicBezTo>
                <a:cubicBezTo>
                  <a:pt x="2058795" y="2769386"/>
                  <a:pt x="2058957" y="2763669"/>
                  <a:pt x="2049566" y="2773388"/>
                </a:cubicBezTo>
                <a:cubicBezTo>
                  <a:pt x="2056672" y="2774694"/>
                  <a:pt x="2055364" y="2784413"/>
                  <a:pt x="2059693" y="2788497"/>
                </a:cubicBezTo>
                <a:cubicBezTo>
                  <a:pt x="2075700" y="2784331"/>
                  <a:pt x="2085337" y="2773797"/>
                  <a:pt x="2094976" y="2763342"/>
                </a:cubicBezTo>
                <a:close/>
                <a:moveTo>
                  <a:pt x="2155493" y="2869189"/>
                </a:moveTo>
                <a:cubicBezTo>
                  <a:pt x="2143977" y="2867799"/>
                  <a:pt x="2136545" y="2870414"/>
                  <a:pt x="2135320" y="2879234"/>
                </a:cubicBezTo>
                <a:cubicBezTo>
                  <a:pt x="2145611" y="2880703"/>
                  <a:pt x="2139976" y="2898100"/>
                  <a:pt x="2150429" y="2899487"/>
                </a:cubicBezTo>
                <a:cubicBezTo>
                  <a:pt x="2150185" y="2892545"/>
                  <a:pt x="2152798" y="2888462"/>
                  <a:pt x="2155493" y="2884378"/>
                </a:cubicBezTo>
                <a:cubicBezTo>
                  <a:pt x="2149368" y="2883808"/>
                  <a:pt x="2143569" y="2882827"/>
                  <a:pt x="2145366" y="2874251"/>
                </a:cubicBezTo>
                <a:cubicBezTo>
                  <a:pt x="2149287" y="2873109"/>
                  <a:pt x="2155329" y="2874169"/>
                  <a:pt x="2155493" y="2869189"/>
                </a:cubicBezTo>
                <a:close/>
                <a:moveTo>
                  <a:pt x="2165538" y="3197098"/>
                </a:moveTo>
                <a:cubicBezTo>
                  <a:pt x="2160394" y="3185419"/>
                  <a:pt x="2155411" y="3173576"/>
                  <a:pt x="2140302" y="3171861"/>
                </a:cubicBezTo>
                <a:cubicBezTo>
                  <a:pt x="2139486" y="3189503"/>
                  <a:pt x="2158025" y="3187705"/>
                  <a:pt x="2165538" y="3197098"/>
                </a:cubicBezTo>
                <a:close/>
                <a:moveTo>
                  <a:pt x="2175665" y="2783434"/>
                </a:moveTo>
                <a:cubicBezTo>
                  <a:pt x="2161209" y="2784415"/>
                  <a:pt x="2148060" y="2784087"/>
                  <a:pt x="2150429" y="2768324"/>
                </a:cubicBezTo>
                <a:cubicBezTo>
                  <a:pt x="2156228" y="2762444"/>
                  <a:pt x="2162945" y="2762138"/>
                  <a:pt x="2168008" y="2765344"/>
                </a:cubicBezTo>
                <a:cubicBezTo>
                  <a:pt x="2173073" y="2768549"/>
                  <a:pt x="2176483" y="2775266"/>
                  <a:pt x="2175665" y="2783434"/>
                </a:cubicBezTo>
                <a:close/>
                <a:moveTo>
                  <a:pt x="2195840" y="2733042"/>
                </a:moveTo>
                <a:cubicBezTo>
                  <a:pt x="2194125" y="2744802"/>
                  <a:pt x="2192573" y="2756645"/>
                  <a:pt x="2175668" y="2753215"/>
                </a:cubicBezTo>
                <a:cubicBezTo>
                  <a:pt x="2197882" y="2735819"/>
                  <a:pt x="2161783" y="2730347"/>
                  <a:pt x="2150431" y="2717933"/>
                </a:cubicBezTo>
                <a:cubicBezTo>
                  <a:pt x="2153105" y="2715340"/>
                  <a:pt x="2156113" y="2715090"/>
                  <a:pt x="2159410" y="2716148"/>
                </a:cubicBezTo>
                <a:cubicBezTo>
                  <a:pt x="2169302" y="2719322"/>
                  <a:pt x="2181813" y="2734267"/>
                  <a:pt x="2195840" y="2733042"/>
                </a:cubicBezTo>
                <a:close/>
                <a:moveTo>
                  <a:pt x="2199924" y="1962065"/>
                </a:moveTo>
                <a:cubicBezTo>
                  <a:pt x="2182936" y="1958880"/>
                  <a:pt x="2187591" y="1934052"/>
                  <a:pt x="2169624" y="1931765"/>
                </a:cubicBezTo>
                <a:cubicBezTo>
                  <a:pt x="2170033" y="1924578"/>
                  <a:pt x="2170440" y="1917472"/>
                  <a:pt x="2164559" y="1916655"/>
                </a:cubicBezTo>
                <a:cubicBezTo>
                  <a:pt x="2167255" y="1909143"/>
                  <a:pt x="2172074" y="1903915"/>
                  <a:pt x="2174686" y="1896483"/>
                </a:cubicBezTo>
                <a:cubicBezTo>
                  <a:pt x="2185469" y="1915921"/>
                  <a:pt x="2203517" y="1928171"/>
                  <a:pt x="2199924" y="1962065"/>
                </a:cubicBezTo>
                <a:close/>
                <a:moveTo>
                  <a:pt x="2210949" y="2349760"/>
                </a:moveTo>
                <a:cubicBezTo>
                  <a:pt x="2193144" y="2365851"/>
                  <a:pt x="2173870" y="2365034"/>
                  <a:pt x="2155494" y="2359807"/>
                </a:cubicBezTo>
                <a:cubicBezTo>
                  <a:pt x="2158924" y="2343963"/>
                  <a:pt x="2168888" y="2353191"/>
                  <a:pt x="2180648" y="2354743"/>
                </a:cubicBezTo>
                <a:cubicBezTo>
                  <a:pt x="2176973" y="2350006"/>
                  <a:pt x="2171420" y="2347065"/>
                  <a:pt x="2165539" y="2344698"/>
                </a:cubicBezTo>
                <a:cubicBezTo>
                  <a:pt x="2167724" y="2338960"/>
                  <a:pt x="2170296" y="2336734"/>
                  <a:pt x="2173266" y="2336541"/>
                </a:cubicBezTo>
                <a:cubicBezTo>
                  <a:pt x="2182175" y="2335963"/>
                  <a:pt x="2194656" y="2353680"/>
                  <a:pt x="2210949" y="2349760"/>
                </a:cubicBezTo>
                <a:close/>
                <a:moveTo>
                  <a:pt x="2214093" y="2437863"/>
                </a:moveTo>
                <a:cubicBezTo>
                  <a:pt x="2215625" y="2444580"/>
                  <a:pt x="2214420" y="2452175"/>
                  <a:pt x="2210949" y="2455605"/>
                </a:cubicBezTo>
                <a:cubicBezTo>
                  <a:pt x="2193962" y="2462057"/>
                  <a:pt x="2190123" y="2430043"/>
                  <a:pt x="2200822" y="2425387"/>
                </a:cubicBezTo>
                <a:cubicBezTo>
                  <a:pt x="2208295" y="2425306"/>
                  <a:pt x="2212562" y="2431145"/>
                  <a:pt x="2214093" y="2437863"/>
                </a:cubicBezTo>
                <a:close/>
                <a:moveTo>
                  <a:pt x="2220015" y="1533290"/>
                </a:moveTo>
                <a:cubicBezTo>
                  <a:pt x="2224913" y="1545460"/>
                  <a:pt x="2216338" y="1545460"/>
                  <a:pt x="2209887" y="1553464"/>
                </a:cubicBezTo>
                <a:cubicBezTo>
                  <a:pt x="2200004" y="1565878"/>
                  <a:pt x="2173706" y="1580579"/>
                  <a:pt x="2154432" y="1588746"/>
                </a:cubicBezTo>
                <a:cubicBezTo>
                  <a:pt x="2147571" y="1582294"/>
                  <a:pt x="2149532" y="1566858"/>
                  <a:pt x="2149449" y="1553464"/>
                </a:cubicBezTo>
                <a:cubicBezTo>
                  <a:pt x="2162743" y="1545501"/>
                  <a:pt x="2183108" y="1532164"/>
                  <a:pt x="2201971" y="1530471"/>
                </a:cubicBezTo>
                <a:cubicBezTo>
                  <a:pt x="2208257" y="1529907"/>
                  <a:pt x="2214379" y="1530637"/>
                  <a:pt x="2220015" y="1533290"/>
                </a:cubicBezTo>
                <a:close/>
                <a:moveTo>
                  <a:pt x="2220873" y="1864398"/>
                </a:moveTo>
                <a:cubicBezTo>
                  <a:pt x="2221812" y="1871697"/>
                  <a:pt x="2219116" y="1878761"/>
                  <a:pt x="2209969" y="1876311"/>
                </a:cubicBezTo>
                <a:cubicBezTo>
                  <a:pt x="2209479" y="1863734"/>
                  <a:pt x="2200495" y="1860631"/>
                  <a:pt x="2209969" y="1851075"/>
                </a:cubicBezTo>
                <a:cubicBezTo>
                  <a:pt x="2215359" y="1849565"/>
                  <a:pt x="2219933" y="1857098"/>
                  <a:pt x="2220873" y="1864398"/>
                </a:cubicBezTo>
                <a:close/>
                <a:moveTo>
                  <a:pt x="2220994" y="2828842"/>
                </a:moveTo>
                <a:cubicBezTo>
                  <a:pt x="2213153" y="2836111"/>
                  <a:pt x="2197472" y="2835539"/>
                  <a:pt x="2190694" y="2843951"/>
                </a:cubicBezTo>
                <a:cubicBezTo>
                  <a:pt x="2173625" y="2839949"/>
                  <a:pt x="2193307" y="2814468"/>
                  <a:pt x="2170522" y="2808588"/>
                </a:cubicBezTo>
                <a:cubicBezTo>
                  <a:pt x="2169050" y="2800421"/>
                  <a:pt x="2175258" y="2799930"/>
                  <a:pt x="2175584" y="2793479"/>
                </a:cubicBezTo>
                <a:cubicBezTo>
                  <a:pt x="2194940" y="2801156"/>
                  <a:pt x="2224097" y="2798869"/>
                  <a:pt x="2220994" y="2828842"/>
                </a:cubicBezTo>
                <a:close/>
                <a:moveTo>
                  <a:pt x="2224408" y="3048087"/>
                </a:moveTo>
                <a:cubicBezTo>
                  <a:pt x="2225925" y="3052887"/>
                  <a:pt x="2209846" y="3063545"/>
                  <a:pt x="2205803" y="3065934"/>
                </a:cubicBezTo>
                <a:cubicBezTo>
                  <a:pt x="2209560" y="3079736"/>
                  <a:pt x="2195839" y="3076061"/>
                  <a:pt x="2195757" y="3086106"/>
                </a:cubicBezTo>
                <a:cubicBezTo>
                  <a:pt x="2186610" y="3076633"/>
                  <a:pt x="2212745" y="3059644"/>
                  <a:pt x="2215930" y="3045762"/>
                </a:cubicBezTo>
                <a:cubicBezTo>
                  <a:pt x="2221443" y="3045537"/>
                  <a:pt x="2223903" y="3046486"/>
                  <a:pt x="2224408" y="3048087"/>
                </a:cubicBezTo>
                <a:close/>
                <a:moveTo>
                  <a:pt x="2230875" y="2883970"/>
                </a:moveTo>
                <a:cubicBezTo>
                  <a:pt x="2216582" y="2878743"/>
                  <a:pt x="2209886" y="2878743"/>
                  <a:pt x="2195593" y="2883970"/>
                </a:cubicBezTo>
                <a:cubicBezTo>
                  <a:pt x="2199595" y="2901367"/>
                  <a:pt x="2190857" y="2906103"/>
                  <a:pt x="2180484" y="2909206"/>
                </a:cubicBezTo>
                <a:cubicBezTo>
                  <a:pt x="2176809" y="2924643"/>
                  <a:pt x="2189141" y="2924072"/>
                  <a:pt x="2185548" y="2939507"/>
                </a:cubicBezTo>
                <a:cubicBezTo>
                  <a:pt x="2168153" y="2943509"/>
                  <a:pt x="2164232" y="2933872"/>
                  <a:pt x="2155329" y="2929462"/>
                </a:cubicBezTo>
                <a:cubicBezTo>
                  <a:pt x="2152798" y="2944407"/>
                  <a:pt x="2173216" y="2943019"/>
                  <a:pt x="2180566" y="2949634"/>
                </a:cubicBezTo>
                <a:cubicBezTo>
                  <a:pt x="2182199" y="2951104"/>
                  <a:pt x="2178850" y="2958373"/>
                  <a:pt x="2180566" y="2959762"/>
                </a:cubicBezTo>
                <a:cubicBezTo>
                  <a:pt x="2187672" y="2965561"/>
                  <a:pt x="2190203" y="2962212"/>
                  <a:pt x="2195675" y="2969889"/>
                </a:cubicBezTo>
                <a:cubicBezTo>
                  <a:pt x="2199187" y="2974789"/>
                  <a:pt x="2194533" y="2976341"/>
                  <a:pt x="2200740" y="2980016"/>
                </a:cubicBezTo>
                <a:cubicBezTo>
                  <a:pt x="2197227" y="2992594"/>
                  <a:pt x="2187264" y="2970623"/>
                  <a:pt x="2175503" y="2974952"/>
                </a:cubicBezTo>
                <a:cubicBezTo>
                  <a:pt x="2200903" y="2988183"/>
                  <a:pt x="2158188" y="3021831"/>
                  <a:pt x="2185548" y="3040534"/>
                </a:cubicBezTo>
                <a:cubicBezTo>
                  <a:pt x="2184568" y="3047313"/>
                  <a:pt x="2164640" y="3049926"/>
                  <a:pt x="2185548" y="3050661"/>
                </a:cubicBezTo>
                <a:cubicBezTo>
                  <a:pt x="2175992" y="3056624"/>
                  <a:pt x="2173870" y="3063320"/>
                  <a:pt x="2185548" y="3070834"/>
                </a:cubicBezTo>
                <a:cubicBezTo>
                  <a:pt x="2180975" y="3084555"/>
                  <a:pt x="2167907" y="3065689"/>
                  <a:pt x="2160312" y="3065852"/>
                </a:cubicBezTo>
                <a:cubicBezTo>
                  <a:pt x="2158678" y="3087658"/>
                  <a:pt x="2188243" y="3078266"/>
                  <a:pt x="2185548" y="3101134"/>
                </a:cubicBezTo>
                <a:cubicBezTo>
                  <a:pt x="2167744" y="3100562"/>
                  <a:pt x="2186038" y="3091823"/>
                  <a:pt x="2170439" y="3086025"/>
                </a:cubicBezTo>
                <a:cubicBezTo>
                  <a:pt x="2160884" y="3086597"/>
                  <a:pt x="2166928" y="3102686"/>
                  <a:pt x="2155329" y="3101134"/>
                </a:cubicBezTo>
                <a:cubicBezTo>
                  <a:pt x="2155085" y="3109792"/>
                  <a:pt x="2159087" y="3114202"/>
                  <a:pt x="2165374" y="3116244"/>
                </a:cubicBezTo>
                <a:cubicBezTo>
                  <a:pt x="2148633" y="3124983"/>
                  <a:pt x="2144468" y="3166716"/>
                  <a:pt x="2180484" y="3161652"/>
                </a:cubicBezTo>
                <a:cubicBezTo>
                  <a:pt x="2179341" y="3168921"/>
                  <a:pt x="2165456" y="3163367"/>
                  <a:pt x="2165374" y="3171780"/>
                </a:cubicBezTo>
                <a:cubicBezTo>
                  <a:pt x="2159496" y="3164185"/>
                  <a:pt x="2150838" y="3159448"/>
                  <a:pt x="2150267" y="3146542"/>
                </a:cubicBezTo>
                <a:cubicBezTo>
                  <a:pt x="2138915" y="3163203"/>
                  <a:pt x="2167581" y="3182887"/>
                  <a:pt x="2175503" y="3196934"/>
                </a:cubicBezTo>
                <a:cubicBezTo>
                  <a:pt x="2194859" y="3204448"/>
                  <a:pt x="2221973" y="3204284"/>
                  <a:pt x="2225975" y="3227235"/>
                </a:cubicBezTo>
                <a:cubicBezTo>
                  <a:pt x="2206945" y="3211880"/>
                  <a:pt x="2190694" y="3233034"/>
                  <a:pt x="2170521" y="3232297"/>
                </a:cubicBezTo>
                <a:cubicBezTo>
                  <a:pt x="2164314" y="3234259"/>
                  <a:pt x="2164804" y="3243732"/>
                  <a:pt x="2160394" y="3247407"/>
                </a:cubicBezTo>
                <a:cubicBezTo>
                  <a:pt x="2154921" y="3252063"/>
                  <a:pt x="2131973" y="3255820"/>
                  <a:pt x="2135158" y="3252471"/>
                </a:cubicBezTo>
                <a:cubicBezTo>
                  <a:pt x="2121355" y="3267253"/>
                  <a:pt x="2117434" y="3269622"/>
                  <a:pt x="2120048" y="3302944"/>
                </a:cubicBezTo>
                <a:cubicBezTo>
                  <a:pt x="2094976" y="3325811"/>
                  <a:pt x="2041317" y="3309396"/>
                  <a:pt x="2049403" y="3267663"/>
                </a:cubicBezTo>
                <a:cubicBezTo>
                  <a:pt x="2049239" y="3262762"/>
                  <a:pt x="2043278" y="3263742"/>
                  <a:pt x="2039358" y="3262598"/>
                </a:cubicBezTo>
                <a:cubicBezTo>
                  <a:pt x="2040909" y="3255738"/>
                  <a:pt x="2052015" y="3258433"/>
                  <a:pt x="2059529" y="3257534"/>
                </a:cubicBezTo>
                <a:cubicBezTo>
                  <a:pt x="2060591" y="3243078"/>
                  <a:pt x="2058223" y="3231889"/>
                  <a:pt x="2049403" y="3227317"/>
                </a:cubicBezTo>
                <a:cubicBezTo>
                  <a:pt x="2045319" y="3228296"/>
                  <a:pt x="2044338" y="3232379"/>
                  <a:pt x="2039358" y="3232379"/>
                </a:cubicBezTo>
                <a:cubicBezTo>
                  <a:pt x="2039439" y="3246509"/>
                  <a:pt x="2053078" y="3220374"/>
                  <a:pt x="2049403" y="3242426"/>
                </a:cubicBezTo>
                <a:cubicBezTo>
                  <a:pt x="2050220" y="3263742"/>
                  <a:pt x="2041644" y="3242344"/>
                  <a:pt x="2034293" y="3242426"/>
                </a:cubicBezTo>
                <a:cubicBezTo>
                  <a:pt x="2017306" y="3244468"/>
                  <a:pt x="2047687" y="3262026"/>
                  <a:pt x="2024248" y="3257616"/>
                </a:cubicBezTo>
                <a:cubicBezTo>
                  <a:pt x="2026453" y="3265539"/>
                  <a:pt x="2040093" y="3261944"/>
                  <a:pt x="2034293" y="3277790"/>
                </a:cubicBezTo>
                <a:cubicBezTo>
                  <a:pt x="2013875" y="3259495"/>
                  <a:pt x="2035354" y="3280402"/>
                  <a:pt x="2034293" y="3297961"/>
                </a:cubicBezTo>
                <a:cubicBezTo>
                  <a:pt x="2029393" y="3297797"/>
                  <a:pt x="2030374" y="3291755"/>
                  <a:pt x="2029231" y="3287835"/>
                </a:cubicBezTo>
                <a:cubicBezTo>
                  <a:pt x="2009465" y="3288325"/>
                  <a:pt x="1995091" y="3294040"/>
                  <a:pt x="1998930" y="3318134"/>
                </a:cubicBezTo>
                <a:cubicBezTo>
                  <a:pt x="1988476" y="3309150"/>
                  <a:pt x="1974510" y="3327282"/>
                  <a:pt x="1963648" y="3333244"/>
                </a:cubicBezTo>
                <a:cubicBezTo>
                  <a:pt x="1951968" y="3318052"/>
                  <a:pt x="1939064" y="3304005"/>
                  <a:pt x="1913175" y="3303025"/>
                </a:cubicBezTo>
                <a:cubicBezTo>
                  <a:pt x="1911297" y="3311600"/>
                  <a:pt x="1917095" y="3312499"/>
                  <a:pt x="1923220" y="3313071"/>
                </a:cubicBezTo>
                <a:cubicBezTo>
                  <a:pt x="1907622" y="3326628"/>
                  <a:pt x="1936452" y="3332264"/>
                  <a:pt x="1923220" y="3343371"/>
                </a:cubicBezTo>
                <a:cubicBezTo>
                  <a:pt x="1930000" y="3343371"/>
                  <a:pt x="1936696" y="3343371"/>
                  <a:pt x="1943394" y="3343371"/>
                </a:cubicBezTo>
                <a:cubicBezTo>
                  <a:pt x="1942413" y="3347454"/>
                  <a:pt x="1938329" y="3348353"/>
                  <a:pt x="1938329" y="3353417"/>
                </a:cubicBezTo>
                <a:cubicBezTo>
                  <a:pt x="1934001" y="3352518"/>
                  <a:pt x="1933593" y="3355377"/>
                  <a:pt x="1933267" y="3358480"/>
                </a:cubicBezTo>
                <a:cubicBezTo>
                  <a:pt x="1924283" y="3349005"/>
                  <a:pt x="1918647" y="3336184"/>
                  <a:pt x="1897983" y="3338307"/>
                </a:cubicBezTo>
                <a:cubicBezTo>
                  <a:pt x="1891205" y="3328261"/>
                  <a:pt x="1888347" y="3314296"/>
                  <a:pt x="1882876" y="3303025"/>
                </a:cubicBezTo>
                <a:cubicBezTo>
                  <a:pt x="1870706" y="3307598"/>
                  <a:pt x="1880751" y="3331447"/>
                  <a:pt x="1887938" y="3333244"/>
                </a:cubicBezTo>
                <a:cubicBezTo>
                  <a:pt x="1887938" y="3341655"/>
                  <a:pt x="1887938" y="3350069"/>
                  <a:pt x="1887938" y="3358480"/>
                </a:cubicBezTo>
                <a:cubicBezTo>
                  <a:pt x="1893819" y="3371057"/>
                  <a:pt x="1902558" y="3380858"/>
                  <a:pt x="1913175" y="3388779"/>
                </a:cubicBezTo>
                <a:cubicBezTo>
                  <a:pt x="1908928" y="3406911"/>
                  <a:pt x="1912767" y="3421366"/>
                  <a:pt x="1913175" y="3449298"/>
                </a:cubicBezTo>
                <a:cubicBezTo>
                  <a:pt x="1901659" y="3473555"/>
                  <a:pt x="1835342" y="3481396"/>
                  <a:pt x="1837548" y="3439171"/>
                </a:cubicBezTo>
                <a:cubicBezTo>
                  <a:pt x="1834771" y="3451829"/>
                  <a:pt x="1814353" y="3472819"/>
                  <a:pt x="1812310" y="3444234"/>
                </a:cubicBezTo>
                <a:cubicBezTo>
                  <a:pt x="1800060" y="3447175"/>
                  <a:pt x="1801122" y="3463264"/>
                  <a:pt x="1797201" y="3474453"/>
                </a:cubicBezTo>
                <a:cubicBezTo>
                  <a:pt x="1781684" y="3465551"/>
                  <a:pt x="1761512" y="3480415"/>
                  <a:pt x="1761920" y="3464407"/>
                </a:cubicBezTo>
                <a:cubicBezTo>
                  <a:pt x="1757837" y="3465387"/>
                  <a:pt x="1756857" y="3469471"/>
                  <a:pt x="1751875" y="3469471"/>
                </a:cubicBezTo>
                <a:cubicBezTo>
                  <a:pt x="1738971" y="3473391"/>
                  <a:pt x="1750731" y="3501976"/>
                  <a:pt x="1731701" y="3499771"/>
                </a:cubicBezTo>
                <a:cubicBezTo>
                  <a:pt x="1742238" y="3480742"/>
                  <a:pt x="1724841" y="3473146"/>
                  <a:pt x="1711529" y="3464407"/>
                </a:cubicBezTo>
                <a:cubicBezTo>
                  <a:pt x="1697236" y="3465223"/>
                  <a:pt x="1690540" y="3473719"/>
                  <a:pt x="1676247" y="3474453"/>
                </a:cubicBezTo>
                <a:cubicBezTo>
                  <a:pt x="1679923" y="3469798"/>
                  <a:pt x="1685393" y="3466857"/>
                  <a:pt x="1691356" y="3464407"/>
                </a:cubicBezTo>
                <a:cubicBezTo>
                  <a:pt x="1671102" y="3451749"/>
                  <a:pt x="1686375" y="3433291"/>
                  <a:pt x="1676247" y="3408953"/>
                </a:cubicBezTo>
                <a:cubicBezTo>
                  <a:pt x="1691030" y="3410260"/>
                  <a:pt x="1691765" y="3397518"/>
                  <a:pt x="1706547" y="3398906"/>
                </a:cubicBezTo>
                <a:cubicBezTo>
                  <a:pt x="1700911" y="3389351"/>
                  <a:pt x="1700095" y="3375059"/>
                  <a:pt x="1696420" y="3363625"/>
                </a:cubicBezTo>
                <a:cubicBezTo>
                  <a:pt x="1686783" y="3373099"/>
                  <a:pt x="1687273" y="3360604"/>
                  <a:pt x="1671183" y="3363625"/>
                </a:cubicBezTo>
                <a:cubicBezTo>
                  <a:pt x="1671591" y="3356439"/>
                  <a:pt x="1672000" y="3349333"/>
                  <a:pt x="1666120" y="3348516"/>
                </a:cubicBezTo>
                <a:cubicBezTo>
                  <a:pt x="1678942" y="3353744"/>
                  <a:pt x="1693072" y="3311273"/>
                  <a:pt x="1711529" y="3323280"/>
                </a:cubicBezTo>
                <a:cubicBezTo>
                  <a:pt x="1715041" y="3309722"/>
                  <a:pt x="1701075" y="3313561"/>
                  <a:pt x="1696420" y="3308170"/>
                </a:cubicBezTo>
                <a:cubicBezTo>
                  <a:pt x="1703444" y="3301146"/>
                  <a:pt x="1738563" y="3266518"/>
                  <a:pt x="1726720" y="3287998"/>
                </a:cubicBezTo>
                <a:cubicBezTo>
                  <a:pt x="1745015" y="3292979"/>
                  <a:pt x="1730967" y="3261537"/>
                  <a:pt x="1746892" y="3277952"/>
                </a:cubicBezTo>
                <a:cubicBezTo>
                  <a:pt x="1746076" y="3272072"/>
                  <a:pt x="1748036" y="3268968"/>
                  <a:pt x="1751957" y="3267825"/>
                </a:cubicBezTo>
                <a:cubicBezTo>
                  <a:pt x="1750731" y="3261455"/>
                  <a:pt x="1741910" y="3262762"/>
                  <a:pt x="1741830" y="3267825"/>
                </a:cubicBezTo>
                <a:cubicBezTo>
                  <a:pt x="1734315" y="3265620"/>
                  <a:pt x="1743789" y="3261373"/>
                  <a:pt x="1741830" y="3252715"/>
                </a:cubicBezTo>
                <a:cubicBezTo>
                  <a:pt x="1721574" y="3249204"/>
                  <a:pt x="1729415" y="3273950"/>
                  <a:pt x="1711529" y="3272889"/>
                </a:cubicBezTo>
                <a:cubicBezTo>
                  <a:pt x="1707609" y="3268397"/>
                  <a:pt x="1706139" y="3261455"/>
                  <a:pt x="1706466" y="3252715"/>
                </a:cubicBezTo>
                <a:cubicBezTo>
                  <a:pt x="1699769" y="3252715"/>
                  <a:pt x="1692990" y="3252715"/>
                  <a:pt x="1686293" y="3252715"/>
                </a:cubicBezTo>
                <a:cubicBezTo>
                  <a:pt x="1673307" y="3253941"/>
                  <a:pt x="1693235" y="3261373"/>
                  <a:pt x="1686293" y="3272889"/>
                </a:cubicBezTo>
                <a:cubicBezTo>
                  <a:pt x="1672735" y="3256636"/>
                  <a:pt x="1653951" y="3272725"/>
                  <a:pt x="1630839" y="3262842"/>
                </a:cubicBezTo>
                <a:cubicBezTo>
                  <a:pt x="1630756" y="3252797"/>
                  <a:pt x="1617036" y="3256390"/>
                  <a:pt x="1620712" y="3242670"/>
                </a:cubicBezTo>
                <a:cubicBezTo>
                  <a:pt x="1619730" y="3236954"/>
                  <a:pt x="1615647" y="3239894"/>
                  <a:pt x="1615647" y="3242670"/>
                </a:cubicBezTo>
                <a:cubicBezTo>
                  <a:pt x="1611890" y="3237117"/>
                  <a:pt x="1610011" y="3222743"/>
                  <a:pt x="1620712" y="3217516"/>
                </a:cubicBezTo>
                <a:cubicBezTo>
                  <a:pt x="1625448" y="3208205"/>
                  <a:pt x="1591880" y="3214411"/>
                  <a:pt x="1610585" y="3207389"/>
                </a:cubicBezTo>
                <a:cubicBezTo>
                  <a:pt x="1609603" y="3201671"/>
                  <a:pt x="1605520" y="3204612"/>
                  <a:pt x="1605520" y="3207389"/>
                </a:cubicBezTo>
                <a:cubicBezTo>
                  <a:pt x="1598986" y="3198240"/>
                  <a:pt x="1603069" y="3188849"/>
                  <a:pt x="1600456" y="3167042"/>
                </a:cubicBezTo>
                <a:cubicBezTo>
                  <a:pt x="1590084" y="3162633"/>
                  <a:pt x="1581345" y="3183703"/>
                  <a:pt x="1590411" y="3182152"/>
                </a:cubicBezTo>
                <a:cubicBezTo>
                  <a:pt x="1578894" y="3190809"/>
                  <a:pt x="1574322" y="3206408"/>
                  <a:pt x="1560111" y="3212370"/>
                </a:cubicBezTo>
                <a:cubicBezTo>
                  <a:pt x="1566808" y="3225192"/>
                  <a:pt x="1593106" y="3215555"/>
                  <a:pt x="1585347" y="3197261"/>
                </a:cubicBezTo>
                <a:cubicBezTo>
                  <a:pt x="1603887" y="3213187"/>
                  <a:pt x="1598660" y="3246754"/>
                  <a:pt x="1590411" y="3267907"/>
                </a:cubicBezTo>
                <a:cubicBezTo>
                  <a:pt x="1578894" y="3267989"/>
                  <a:pt x="1562970" y="3237280"/>
                  <a:pt x="1590411" y="3242670"/>
                </a:cubicBezTo>
                <a:cubicBezTo>
                  <a:pt x="1589021" y="3232297"/>
                  <a:pt x="1568114" y="3241527"/>
                  <a:pt x="1570238" y="3227561"/>
                </a:cubicBezTo>
                <a:cubicBezTo>
                  <a:pt x="1564357" y="3238423"/>
                  <a:pt x="1559784" y="3250756"/>
                  <a:pt x="1555128" y="3262842"/>
                </a:cubicBezTo>
                <a:cubicBezTo>
                  <a:pt x="1543042" y="3258106"/>
                  <a:pt x="1541817" y="3242588"/>
                  <a:pt x="1519847" y="3247653"/>
                </a:cubicBezTo>
                <a:cubicBezTo>
                  <a:pt x="1505391" y="3245202"/>
                  <a:pt x="1516580" y="3257534"/>
                  <a:pt x="1509800" y="3267825"/>
                </a:cubicBezTo>
                <a:cubicBezTo>
                  <a:pt x="1497878" y="3285955"/>
                  <a:pt x="1468639" y="3287917"/>
                  <a:pt x="1499673" y="3303107"/>
                </a:cubicBezTo>
                <a:cubicBezTo>
                  <a:pt x="1494937" y="3315440"/>
                  <a:pt x="1479828" y="3296655"/>
                  <a:pt x="1479501" y="3287917"/>
                </a:cubicBezTo>
                <a:cubicBezTo>
                  <a:pt x="1460962" y="3291265"/>
                  <a:pt x="1454347" y="3306537"/>
                  <a:pt x="1444220" y="3318216"/>
                </a:cubicBezTo>
                <a:cubicBezTo>
                  <a:pt x="1412858" y="3301064"/>
                  <a:pt x="1392277" y="3309478"/>
                  <a:pt x="1373575" y="3333326"/>
                </a:cubicBezTo>
                <a:cubicBezTo>
                  <a:pt x="1360670" y="3322626"/>
                  <a:pt x="1351277" y="3308580"/>
                  <a:pt x="1343274" y="3292979"/>
                </a:cubicBezTo>
                <a:cubicBezTo>
                  <a:pt x="1328654" y="3300248"/>
                  <a:pt x="1330778" y="3324177"/>
                  <a:pt x="1318037" y="3333326"/>
                </a:cubicBezTo>
                <a:cubicBezTo>
                  <a:pt x="1307501" y="3335449"/>
                  <a:pt x="1304643" y="3329895"/>
                  <a:pt x="1297865" y="3328261"/>
                </a:cubicBezTo>
                <a:cubicBezTo>
                  <a:pt x="1316322" y="3357255"/>
                  <a:pt x="1254905" y="3330711"/>
                  <a:pt x="1262583" y="3363625"/>
                </a:cubicBezTo>
                <a:cubicBezTo>
                  <a:pt x="1242001" y="3358644"/>
                  <a:pt x="1242165" y="3364197"/>
                  <a:pt x="1217173" y="3363625"/>
                </a:cubicBezTo>
                <a:cubicBezTo>
                  <a:pt x="1228607" y="3351538"/>
                  <a:pt x="1206067" y="3345004"/>
                  <a:pt x="1212110" y="3323280"/>
                </a:cubicBezTo>
                <a:cubicBezTo>
                  <a:pt x="1204922" y="3308416"/>
                  <a:pt x="1182218" y="3306129"/>
                  <a:pt x="1166701" y="3313152"/>
                </a:cubicBezTo>
                <a:cubicBezTo>
                  <a:pt x="1197653" y="3303597"/>
                  <a:pt x="1134359" y="3291101"/>
                  <a:pt x="1166701" y="3282934"/>
                </a:cubicBezTo>
                <a:cubicBezTo>
                  <a:pt x="1146609" y="3269132"/>
                  <a:pt x="1130031" y="3277053"/>
                  <a:pt x="1101119" y="3267825"/>
                </a:cubicBezTo>
                <a:cubicBezTo>
                  <a:pt x="1093278" y="3281791"/>
                  <a:pt x="1086745" y="3297227"/>
                  <a:pt x="1075883" y="3308170"/>
                </a:cubicBezTo>
                <a:cubicBezTo>
                  <a:pt x="1028758" y="3324994"/>
                  <a:pt x="986371" y="3282690"/>
                  <a:pt x="1015364" y="3242588"/>
                </a:cubicBezTo>
                <a:cubicBezTo>
                  <a:pt x="1016181" y="3236790"/>
                  <a:pt x="1014221" y="3233605"/>
                  <a:pt x="1010301" y="3232543"/>
                </a:cubicBezTo>
                <a:cubicBezTo>
                  <a:pt x="1011689" y="3220619"/>
                  <a:pt x="1023777" y="3238342"/>
                  <a:pt x="1030474" y="3237606"/>
                </a:cubicBezTo>
                <a:cubicBezTo>
                  <a:pt x="1044521" y="3228133"/>
                  <a:pt x="1044195" y="3204204"/>
                  <a:pt x="1065756" y="3202243"/>
                </a:cubicBezTo>
                <a:cubicBezTo>
                  <a:pt x="1065592" y="3172352"/>
                  <a:pt x="1063061" y="3136415"/>
                  <a:pt x="1050646" y="3106443"/>
                </a:cubicBezTo>
                <a:cubicBezTo>
                  <a:pt x="1063877" y="3107913"/>
                  <a:pt x="1054648" y="3086923"/>
                  <a:pt x="1070819" y="3091333"/>
                </a:cubicBezTo>
                <a:cubicBezTo>
                  <a:pt x="1068614" y="3095826"/>
                  <a:pt x="1066408" y="3100399"/>
                  <a:pt x="1060691" y="3101460"/>
                </a:cubicBezTo>
                <a:cubicBezTo>
                  <a:pt x="1065347" y="3110282"/>
                  <a:pt x="1070084" y="3119020"/>
                  <a:pt x="1085928" y="3116570"/>
                </a:cubicBezTo>
                <a:cubicBezTo>
                  <a:pt x="1080048" y="3124002"/>
                  <a:pt x="1080048" y="3129311"/>
                  <a:pt x="1085928" y="3136743"/>
                </a:cubicBezTo>
                <a:cubicBezTo>
                  <a:pt x="1087969" y="3130454"/>
                  <a:pt x="1091644" y="3122042"/>
                  <a:pt x="1101037" y="3111507"/>
                </a:cubicBezTo>
                <a:cubicBezTo>
                  <a:pt x="1098342" y="3107423"/>
                  <a:pt x="1095811" y="3103340"/>
                  <a:pt x="1095975" y="3096398"/>
                </a:cubicBezTo>
                <a:cubicBezTo>
                  <a:pt x="1087317" y="3095335"/>
                  <a:pt x="1082907" y="3104973"/>
                  <a:pt x="1080865" y="3096398"/>
                </a:cubicBezTo>
                <a:cubicBezTo>
                  <a:pt x="1078497" y="3085617"/>
                  <a:pt x="1088051" y="3086759"/>
                  <a:pt x="1095975" y="3086271"/>
                </a:cubicBezTo>
                <a:cubicBezTo>
                  <a:pt x="1093687" y="3053275"/>
                  <a:pt x="1079232" y="3032448"/>
                  <a:pt x="1070737" y="3005578"/>
                </a:cubicBezTo>
                <a:cubicBezTo>
                  <a:pt x="1049829" y="3011378"/>
                  <a:pt x="1051055" y="2994961"/>
                  <a:pt x="1035455" y="2995451"/>
                </a:cubicBezTo>
                <a:cubicBezTo>
                  <a:pt x="1035374" y="2972339"/>
                  <a:pt x="1053995" y="2953472"/>
                  <a:pt x="1035455" y="2939996"/>
                </a:cubicBezTo>
                <a:cubicBezTo>
                  <a:pt x="1029983" y="2941223"/>
                  <a:pt x="1032025" y="2950043"/>
                  <a:pt x="1025410" y="2950043"/>
                </a:cubicBezTo>
                <a:cubicBezTo>
                  <a:pt x="1033086" y="2977403"/>
                  <a:pt x="1018467" y="2983691"/>
                  <a:pt x="1025410" y="3005496"/>
                </a:cubicBezTo>
                <a:cubicBezTo>
                  <a:pt x="1009483" y="2988427"/>
                  <a:pt x="1013241" y="2951759"/>
                  <a:pt x="1025410" y="2939916"/>
                </a:cubicBezTo>
                <a:cubicBezTo>
                  <a:pt x="1010628" y="2933300"/>
                  <a:pt x="1024839" y="2917701"/>
                  <a:pt x="1005237" y="2909615"/>
                </a:cubicBezTo>
                <a:cubicBezTo>
                  <a:pt x="999521" y="2910596"/>
                  <a:pt x="1002460" y="2914679"/>
                  <a:pt x="1005237" y="2914679"/>
                </a:cubicBezTo>
                <a:cubicBezTo>
                  <a:pt x="1003032" y="2922030"/>
                  <a:pt x="1000827" y="2914189"/>
                  <a:pt x="995192" y="2914679"/>
                </a:cubicBezTo>
                <a:cubicBezTo>
                  <a:pt x="988821" y="2915904"/>
                  <a:pt x="990128" y="2924725"/>
                  <a:pt x="995192" y="2924807"/>
                </a:cubicBezTo>
                <a:cubicBezTo>
                  <a:pt x="988168" y="2939425"/>
                  <a:pt x="970282" y="2923336"/>
                  <a:pt x="964891" y="2919742"/>
                </a:cubicBezTo>
                <a:cubicBezTo>
                  <a:pt x="969956" y="2909697"/>
                  <a:pt x="973631" y="2898181"/>
                  <a:pt x="985065" y="2894507"/>
                </a:cubicBezTo>
                <a:cubicBezTo>
                  <a:pt x="986617" y="2884298"/>
                  <a:pt x="970527" y="2895568"/>
                  <a:pt x="969956" y="2899569"/>
                </a:cubicBezTo>
                <a:cubicBezTo>
                  <a:pt x="964809" y="2894669"/>
                  <a:pt x="959747" y="2889607"/>
                  <a:pt x="954846" y="2884460"/>
                </a:cubicBezTo>
                <a:cubicBezTo>
                  <a:pt x="944800" y="2891158"/>
                  <a:pt x="954192" y="2917456"/>
                  <a:pt x="929610" y="2909697"/>
                </a:cubicBezTo>
                <a:cubicBezTo>
                  <a:pt x="934837" y="2895404"/>
                  <a:pt x="934837" y="2888708"/>
                  <a:pt x="929610" y="2874415"/>
                </a:cubicBezTo>
                <a:cubicBezTo>
                  <a:pt x="924628" y="2867637"/>
                  <a:pt x="916134" y="2864370"/>
                  <a:pt x="909437" y="2859306"/>
                </a:cubicBezTo>
                <a:cubicBezTo>
                  <a:pt x="917197" y="2845177"/>
                  <a:pt x="900372" y="2845586"/>
                  <a:pt x="894328" y="2839134"/>
                </a:cubicBezTo>
                <a:cubicBezTo>
                  <a:pt x="890653" y="2835132"/>
                  <a:pt x="887876" y="2823125"/>
                  <a:pt x="884201" y="2818960"/>
                </a:cubicBezTo>
                <a:cubicBezTo>
                  <a:pt x="872276" y="2805403"/>
                  <a:pt x="862394" y="2803933"/>
                  <a:pt x="843855" y="2793725"/>
                </a:cubicBezTo>
                <a:cubicBezTo>
                  <a:pt x="843365" y="2777309"/>
                  <a:pt x="826132" y="2762526"/>
                  <a:pt x="838791" y="2748314"/>
                </a:cubicBezTo>
                <a:cubicBezTo>
                  <a:pt x="814373" y="2758850"/>
                  <a:pt x="790932" y="2739495"/>
                  <a:pt x="788319" y="2713033"/>
                </a:cubicBezTo>
                <a:cubicBezTo>
                  <a:pt x="788646" y="2688123"/>
                  <a:pt x="815352" y="2689674"/>
                  <a:pt x="808492" y="2657578"/>
                </a:cubicBezTo>
                <a:cubicBezTo>
                  <a:pt x="845407" y="2649412"/>
                  <a:pt x="864436" y="2685591"/>
                  <a:pt x="853900" y="2707971"/>
                </a:cubicBezTo>
                <a:cubicBezTo>
                  <a:pt x="869991" y="2720465"/>
                  <a:pt x="883465" y="2735574"/>
                  <a:pt x="889182" y="2758442"/>
                </a:cubicBezTo>
                <a:cubicBezTo>
                  <a:pt x="884854" y="2773225"/>
                  <a:pt x="876524" y="2751908"/>
                  <a:pt x="863945" y="2758442"/>
                </a:cubicBezTo>
                <a:cubicBezTo>
                  <a:pt x="862476" y="2771673"/>
                  <a:pt x="883547" y="2762444"/>
                  <a:pt x="879054" y="2778615"/>
                </a:cubicBezTo>
                <a:cubicBezTo>
                  <a:pt x="906170" y="2775021"/>
                  <a:pt x="920381" y="2784331"/>
                  <a:pt x="939573" y="2788660"/>
                </a:cubicBezTo>
                <a:cubicBezTo>
                  <a:pt x="942023" y="2804587"/>
                  <a:pt x="930508" y="2806464"/>
                  <a:pt x="934511" y="2823942"/>
                </a:cubicBezTo>
                <a:cubicBezTo>
                  <a:pt x="936552" y="2832518"/>
                  <a:pt x="964075" y="2840767"/>
                  <a:pt x="969792" y="2829007"/>
                </a:cubicBezTo>
                <a:cubicBezTo>
                  <a:pt x="977714" y="2853018"/>
                  <a:pt x="1008178" y="2854569"/>
                  <a:pt x="1025247" y="2869351"/>
                </a:cubicBezTo>
                <a:cubicBezTo>
                  <a:pt x="1022225" y="2889198"/>
                  <a:pt x="1032678" y="2895568"/>
                  <a:pt x="1040355" y="2904634"/>
                </a:cubicBezTo>
                <a:cubicBezTo>
                  <a:pt x="1047870" y="2900387"/>
                  <a:pt x="1047625" y="2888381"/>
                  <a:pt x="1050482" y="2879398"/>
                </a:cubicBezTo>
                <a:cubicBezTo>
                  <a:pt x="1057997" y="2886993"/>
                  <a:pt x="1079232" y="2880949"/>
                  <a:pt x="1075720" y="2899569"/>
                </a:cubicBezTo>
                <a:cubicBezTo>
                  <a:pt x="1065756" y="2908145"/>
                  <a:pt x="1038559" y="2899407"/>
                  <a:pt x="1045501" y="2924807"/>
                </a:cubicBezTo>
                <a:cubicBezTo>
                  <a:pt x="1047052" y="2931667"/>
                  <a:pt x="1058161" y="2928972"/>
                  <a:pt x="1065674" y="2929869"/>
                </a:cubicBezTo>
                <a:cubicBezTo>
                  <a:pt x="1055465" y="2904552"/>
                  <a:pt x="1075066" y="2905369"/>
                  <a:pt x="1090910" y="2894588"/>
                </a:cubicBezTo>
                <a:cubicBezTo>
                  <a:pt x="1088706" y="2888381"/>
                  <a:pt x="1084458" y="2884216"/>
                  <a:pt x="1075801" y="2884542"/>
                </a:cubicBezTo>
                <a:cubicBezTo>
                  <a:pt x="1098178" y="2885849"/>
                  <a:pt x="1104957" y="2863716"/>
                  <a:pt x="1141383" y="2859306"/>
                </a:cubicBezTo>
                <a:cubicBezTo>
                  <a:pt x="1140975" y="2866493"/>
                  <a:pt x="1140567" y="2873599"/>
                  <a:pt x="1146446" y="2874415"/>
                </a:cubicBezTo>
                <a:cubicBezTo>
                  <a:pt x="1159433" y="2873190"/>
                  <a:pt x="1139505" y="2865758"/>
                  <a:pt x="1146446" y="2854241"/>
                </a:cubicBezTo>
                <a:cubicBezTo>
                  <a:pt x="1161964" y="2850486"/>
                  <a:pt x="1156165" y="2868045"/>
                  <a:pt x="1171683" y="2864288"/>
                </a:cubicBezTo>
                <a:cubicBezTo>
                  <a:pt x="1180748" y="2864941"/>
                  <a:pt x="1182300" y="2858162"/>
                  <a:pt x="1191856" y="2859224"/>
                </a:cubicBezTo>
                <a:cubicBezTo>
                  <a:pt x="1198062" y="2842890"/>
                  <a:pt x="1175522" y="2855387"/>
                  <a:pt x="1181729" y="2839052"/>
                </a:cubicBezTo>
                <a:cubicBezTo>
                  <a:pt x="1174541" y="2838644"/>
                  <a:pt x="1167436" y="2838235"/>
                  <a:pt x="1166619" y="2844114"/>
                </a:cubicBezTo>
                <a:cubicBezTo>
                  <a:pt x="1156981" y="2840521"/>
                  <a:pt x="1172745" y="2820431"/>
                  <a:pt x="1176746" y="2813815"/>
                </a:cubicBezTo>
                <a:cubicBezTo>
                  <a:pt x="1190713" y="2819450"/>
                  <a:pt x="1205004" y="2821656"/>
                  <a:pt x="1201984" y="2798706"/>
                </a:cubicBezTo>
                <a:cubicBezTo>
                  <a:pt x="1184097" y="2810631"/>
                  <a:pt x="1165557" y="2791846"/>
                  <a:pt x="1156574" y="2808752"/>
                </a:cubicBezTo>
                <a:cubicBezTo>
                  <a:pt x="1150530" y="2810631"/>
                  <a:pt x="1154043" y="2800094"/>
                  <a:pt x="1151510" y="2798706"/>
                </a:cubicBezTo>
                <a:cubicBezTo>
                  <a:pt x="1146936" y="2796093"/>
                  <a:pt x="1140321" y="2803035"/>
                  <a:pt x="1141465" y="2803770"/>
                </a:cubicBezTo>
                <a:cubicBezTo>
                  <a:pt x="1128152" y="2795194"/>
                  <a:pt x="1136973" y="2785475"/>
                  <a:pt x="1111164" y="2793643"/>
                </a:cubicBezTo>
                <a:cubicBezTo>
                  <a:pt x="1113288" y="2783107"/>
                  <a:pt x="1107735" y="2780249"/>
                  <a:pt x="1106102" y="2773470"/>
                </a:cubicBezTo>
                <a:cubicBezTo>
                  <a:pt x="1087643" y="2770122"/>
                  <a:pt x="1086745" y="2784331"/>
                  <a:pt x="1070819" y="2783516"/>
                </a:cubicBezTo>
                <a:cubicBezTo>
                  <a:pt x="1071146" y="2759667"/>
                  <a:pt x="1033332" y="2773878"/>
                  <a:pt x="1035537" y="2748232"/>
                </a:cubicBezTo>
                <a:cubicBezTo>
                  <a:pt x="1029819" y="2749214"/>
                  <a:pt x="1032760" y="2753297"/>
                  <a:pt x="1035537" y="2753297"/>
                </a:cubicBezTo>
                <a:cubicBezTo>
                  <a:pt x="1021572" y="2761218"/>
                  <a:pt x="1007524" y="2768977"/>
                  <a:pt x="990128" y="2773470"/>
                </a:cubicBezTo>
                <a:cubicBezTo>
                  <a:pt x="980654" y="2757707"/>
                  <a:pt x="959909" y="2743660"/>
                  <a:pt x="969956" y="2723078"/>
                </a:cubicBezTo>
                <a:cubicBezTo>
                  <a:pt x="987433" y="2727080"/>
                  <a:pt x="989312" y="2715565"/>
                  <a:pt x="1005237" y="2718016"/>
                </a:cubicBezTo>
                <a:cubicBezTo>
                  <a:pt x="1009565" y="2722099"/>
                  <a:pt x="1008258" y="2731818"/>
                  <a:pt x="1015364" y="2733125"/>
                </a:cubicBezTo>
                <a:cubicBezTo>
                  <a:pt x="1042316" y="2734512"/>
                  <a:pt x="1013649" y="2711564"/>
                  <a:pt x="1040601" y="2712951"/>
                </a:cubicBezTo>
                <a:cubicBezTo>
                  <a:pt x="1042643" y="2700783"/>
                  <a:pt x="1031371" y="2702007"/>
                  <a:pt x="1035537" y="2687715"/>
                </a:cubicBezTo>
                <a:cubicBezTo>
                  <a:pt x="1045664" y="2686000"/>
                  <a:pt x="1051299" y="2688777"/>
                  <a:pt x="1050646" y="2697761"/>
                </a:cubicBezTo>
                <a:cubicBezTo>
                  <a:pt x="1062489" y="2693513"/>
                  <a:pt x="1046480" y="2675627"/>
                  <a:pt x="1045583" y="2667542"/>
                </a:cubicBezTo>
                <a:cubicBezTo>
                  <a:pt x="1038967" y="2673994"/>
                  <a:pt x="1026962" y="2673994"/>
                  <a:pt x="1020347" y="2667542"/>
                </a:cubicBezTo>
                <a:cubicBezTo>
                  <a:pt x="1013649" y="2671300"/>
                  <a:pt x="1031943" y="2692533"/>
                  <a:pt x="1035455" y="2702824"/>
                </a:cubicBezTo>
                <a:cubicBezTo>
                  <a:pt x="1030065" y="2712789"/>
                  <a:pt x="1017243" y="2687879"/>
                  <a:pt x="1015282" y="2677588"/>
                </a:cubicBezTo>
                <a:cubicBezTo>
                  <a:pt x="1004339" y="2685102"/>
                  <a:pt x="1003522" y="2702824"/>
                  <a:pt x="984983" y="2702824"/>
                </a:cubicBezTo>
                <a:cubicBezTo>
                  <a:pt x="964973" y="2686407"/>
                  <a:pt x="989476" y="2656191"/>
                  <a:pt x="969874" y="2642306"/>
                </a:cubicBezTo>
                <a:cubicBezTo>
                  <a:pt x="963830" y="2612496"/>
                  <a:pt x="1013159" y="2596570"/>
                  <a:pt x="984983" y="2576723"/>
                </a:cubicBezTo>
                <a:cubicBezTo>
                  <a:pt x="976898" y="2583829"/>
                  <a:pt x="972079" y="2594120"/>
                  <a:pt x="969874" y="2607024"/>
                </a:cubicBezTo>
                <a:cubicBezTo>
                  <a:pt x="947251" y="2614456"/>
                  <a:pt x="954356" y="2592241"/>
                  <a:pt x="934592" y="2596897"/>
                </a:cubicBezTo>
                <a:cubicBezTo>
                  <a:pt x="925934" y="2605065"/>
                  <a:pt x="955418" y="2626380"/>
                  <a:pt x="949700" y="2617069"/>
                </a:cubicBezTo>
                <a:cubicBezTo>
                  <a:pt x="957786" y="2630137"/>
                  <a:pt x="957623" y="2638630"/>
                  <a:pt x="959747" y="2672605"/>
                </a:cubicBezTo>
                <a:cubicBezTo>
                  <a:pt x="938185" y="2670604"/>
                  <a:pt x="924505" y="2660742"/>
                  <a:pt x="914225" y="2647481"/>
                </a:cubicBezTo>
                <a:lnTo>
                  <a:pt x="904990" y="2630749"/>
                </a:lnTo>
                <a:lnTo>
                  <a:pt x="902590" y="2630152"/>
                </a:lnTo>
                <a:cubicBezTo>
                  <a:pt x="894528" y="2624348"/>
                  <a:pt x="893287" y="2611699"/>
                  <a:pt x="878403" y="2612740"/>
                </a:cubicBezTo>
                <a:lnTo>
                  <a:pt x="878403" y="2602393"/>
                </a:lnTo>
                <a:lnTo>
                  <a:pt x="876536" y="2597470"/>
                </a:lnTo>
                <a:cubicBezTo>
                  <a:pt x="874849" y="2594436"/>
                  <a:pt x="872501" y="2592078"/>
                  <a:pt x="868927" y="2591915"/>
                </a:cubicBezTo>
                <a:cubicBezTo>
                  <a:pt x="866804" y="2591833"/>
                  <a:pt x="861251" y="2594936"/>
                  <a:pt x="863865" y="2596977"/>
                </a:cubicBezTo>
                <a:cubicBezTo>
                  <a:pt x="855371" y="2590607"/>
                  <a:pt x="869337" y="2581543"/>
                  <a:pt x="853818" y="2586932"/>
                </a:cubicBezTo>
                <a:cubicBezTo>
                  <a:pt x="851368" y="2579419"/>
                  <a:pt x="860026" y="2560717"/>
                  <a:pt x="849082" y="2561533"/>
                </a:cubicBezTo>
                <a:cubicBezTo>
                  <a:pt x="849694" y="2555041"/>
                  <a:pt x="851859" y="2556776"/>
                  <a:pt x="855309" y="2559267"/>
                </a:cubicBezTo>
                <a:lnTo>
                  <a:pt x="866906" y="2561151"/>
                </a:lnTo>
                <a:lnTo>
                  <a:pt x="866465" y="2560334"/>
                </a:lnTo>
                <a:cubicBezTo>
                  <a:pt x="861025" y="2554430"/>
                  <a:pt x="854540" y="2549573"/>
                  <a:pt x="848257" y="2544515"/>
                </a:cubicBezTo>
                <a:lnTo>
                  <a:pt x="839407" y="2535649"/>
                </a:lnTo>
                <a:lnTo>
                  <a:pt x="835273" y="2539609"/>
                </a:lnTo>
                <a:cubicBezTo>
                  <a:pt x="820140" y="2542427"/>
                  <a:pt x="790524" y="2533439"/>
                  <a:pt x="788564" y="2556469"/>
                </a:cubicBezTo>
                <a:cubicBezTo>
                  <a:pt x="785133" y="2555490"/>
                  <a:pt x="779497" y="2549036"/>
                  <a:pt x="773455" y="2551406"/>
                </a:cubicBezTo>
                <a:cubicBezTo>
                  <a:pt x="770514" y="2552549"/>
                  <a:pt x="767819" y="2566596"/>
                  <a:pt x="768391" y="2566514"/>
                </a:cubicBezTo>
                <a:cubicBezTo>
                  <a:pt x="761694" y="2567495"/>
                  <a:pt x="766594" y="2558021"/>
                  <a:pt x="763328" y="2556469"/>
                </a:cubicBezTo>
                <a:cubicBezTo>
                  <a:pt x="752548" y="2551324"/>
                  <a:pt x="740867" y="2564800"/>
                  <a:pt x="733028" y="2556469"/>
                </a:cubicBezTo>
                <a:cubicBezTo>
                  <a:pt x="732374" y="2544056"/>
                  <a:pt x="732292" y="2532131"/>
                  <a:pt x="738091" y="2526170"/>
                </a:cubicBezTo>
                <a:lnTo>
                  <a:pt x="734048" y="2522126"/>
                </a:lnTo>
                <a:lnTo>
                  <a:pt x="722217" y="2521963"/>
                </a:lnTo>
                <a:cubicBezTo>
                  <a:pt x="718205" y="2520840"/>
                  <a:pt x="714897" y="2518941"/>
                  <a:pt x="711712" y="2517103"/>
                </a:cubicBezTo>
                <a:cubicBezTo>
                  <a:pt x="707302" y="2514489"/>
                  <a:pt x="709916" y="2509345"/>
                  <a:pt x="706649" y="2506976"/>
                </a:cubicBezTo>
                <a:cubicBezTo>
                  <a:pt x="704444" y="2505506"/>
                  <a:pt x="698562" y="2508691"/>
                  <a:pt x="696603" y="2506976"/>
                </a:cubicBezTo>
                <a:cubicBezTo>
                  <a:pt x="687374" y="2499380"/>
                  <a:pt x="688517" y="2481494"/>
                  <a:pt x="671366" y="2481740"/>
                </a:cubicBezTo>
                <a:cubicBezTo>
                  <a:pt x="672020" y="2469325"/>
                  <a:pt x="672103" y="2457402"/>
                  <a:pt x="666303" y="2451521"/>
                </a:cubicBezTo>
                <a:cubicBezTo>
                  <a:pt x="647436" y="2462873"/>
                  <a:pt x="633716" y="2479372"/>
                  <a:pt x="631021" y="2506976"/>
                </a:cubicBezTo>
                <a:cubicBezTo>
                  <a:pt x="617055" y="2507303"/>
                  <a:pt x="611747" y="2522983"/>
                  <a:pt x="600720" y="2532212"/>
                </a:cubicBezTo>
                <a:cubicBezTo>
                  <a:pt x="592471" y="2539155"/>
                  <a:pt x="580139" y="2544953"/>
                  <a:pt x="570421" y="2552385"/>
                </a:cubicBezTo>
                <a:cubicBezTo>
                  <a:pt x="563642" y="2557530"/>
                  <a:pt x="554658" y="2571006"/>
                  <a:pt x="545185" y="2577622"/>
                </a:cubicBezTo>
                <a:cubicBezTo>
                  <a:pt x="539385" y="2581705"/>
                  <a:pt x="531056" y="2578683"/>
                  <a:pt x="525011" y="2582684"/>
                </a:cubicBezTo>
                <a:cubicBezTo>
                  <a:pt x="522807" y="2584156"/>
                  <a:pt x="516763" y="2597631"/>
                  <a:pt x="514884" y="2597793"/>
                </a:cubicBezTo>
                <a:cubicBezTo>
                  <a:pt x="508841" y="2598448"/>
                  <a:pt x="502389" y="2585543"/>
                  <a:pt x="494711" y="2582684"/>
                </a:cubicBezTo>
                <a:cubicBezTo>
                  <a:pt x="480909" y="2577457"/>
                  <a:pt x="469883" y="2585217"/>
                  <a:pt x="459430" y="2577621"/>
                </a:cubicBezTo>
                <a:cubicBezTo>
                  <a:pt x="446444" y="2581460"/>
                  <a:pt x="441870" y="2593710"/>
                  <a:pt x="444321" y="2612903"/>
                </a:cubicBezTo>
                <a:cubicBezTo>
                  <a:pt x="428150" y="2613964"/>
                  <a:pt x="432069" y="2594936"/>
                  <a:pt x="424148" y="2587666"/>
                </a:cubicBezTo>
                <a:cubicBezTo>
                  <a:pt x="406425" y="2591833"/>
                  <a:pt x="395645" y="2602858"/>
                  <a:pt x="378739" y="2607840"/>
                </a:cubicBezTo>
                <a:cubicBezTo>
                  <a:pt x="369756" y="2579091"/>
                  <a:pt x="320834" y="2571496"/>
                  <a:pt x="292984" y="2577539"/>
                </a:cubicBezTo>
                <a:cubicBezTo>
                  <a:pt x="270035" y="2568474"/>
                  <a:pt x="264153" y="2542502"/>
                  <a:pt x="232465" y="2542258"/>
                </a:cubicBezTo>
                <a:cubicBezTo>
                  <a:pt x="225931" y="2533601"/>
                  <a:pt x="222012" y="2522412"/>
                  <a:pt x="207229" y="2522085"/>
                </a:cubicBezTo>
                <a:cubicBezTo>
                  <a:pt x="211313" y="2502647"/>
                  <a:pt x="189588" y="2509181"/>
                  <a:pt x="187057" y="2496849"/>
                </a:cubicBezTo>
                <a:cubicBezTo>
                  <a:pt x="185749" y="2490723"/>
                  <a:pt x="201023" y="2485742"/>
                  <a:pt x="202166" y="2476675"/>
                </a:cubicBezTo>
                <a:cubicBezTo>
                  <a:pt x="204452" y="2458137"/>
                  <a:pt x="182156" y="2465487"/>
                  <a:pt x="187057" y="2441312"/>
                </a:cubicBezTo>
                <a:cubicBezTo>
                  <a:pt x="185667" y="2430941"/>
                  <a:pt x="173581" y="2431267"/>
                  <a:pt x="166884" y="2426203"/>
                </a:cubicBezTo>
                <a:cubicBezTo>
                  <a:pt x="164270" y="2396883"/>
                  <a:pt x="172519" y="2356620"/>
                  <a:pt x="161820" y="2335385"/>
                </a:cubicBezTo>
                <a:cubicBezTo>
                  <a:pt x="122863" y="2345186"/>
                  <a:pt x="105549" y="2376628"/>
                  <a:pt x="71001" y="2390921"/>
                </a:cubicBezTo>
                <a:cubicBezTo>
                  <a:pt x="30656" y="2394270"/>
                  <a:pt x="42171" y="2345757"/>
                  <a:pt x="25593" y="2325340"/>
                </a:cubicBezTo>
                <a:cubicBezTo>
                  <a:pt x="26165" y="2312435"/>
                  <a:pt x="28450" y="2301328"/>
                  <a:pt x="35720" y="2295121"/>
                </a:cubicBezTo>
                <a:cubicBezTo>
                  <a:pt x="32861" y="2282789"/>
                  <a:pt x="16200" y="2284340"/>
                  <a:pt x="20610" y="2264902"/>
                </a:cubicBezTo>
                <a:cubicBezTo>
                  <a:pt x="43560" y="2257552"/>
                  <a:pt x="50421" y="2234112"/>
                  <a:pt x="66020" y="2219493"/>
                </a:cubicBezTo>
                <a:cubicBezTo>
                  <a:pt x="59649" y="2200627"/>
                  <a:pt x="47970" y="2187071"/>
                  <a:pt x="30738" y="2179147"/>
                </a:cubicBezTo>
                <a:cubicBezTo>
                  <a:pt x="34250" y="2162487"/>
                  <a:pt x="44621" y="2152686"/>
                  <a:pt x="50911" y="2138804"/>
                </a:cubicBezTo>
                <a:cubicBezTo>
                  <a:pt x="26817" y="2121652"/>
                  <a:pt x="14975" y="2159874"/>
                  <a:pt x="20610" y="2189194"/>
                </a:cubicBezTo>
                <a:cubicBezTo>
                  <a:pt x="16119" y="2193972"/>
                  <a:pt x="12464" y="2199546"/>
                  <a:pt x="7349" y="2203660"/>
                </a:cubicBezTo>
                <a:lnTo>
                  <a:pt x="0" y="2205565"/>
                </a:lnTo>
                <a:lnTo>
                  <a:pt x="0" y="1748126"/>
                </a:lnTo>
                <a:lnTo>
                  <a:pt x="8145" y="1752590"/>
                </a:lnTo>
                <a:cubicBezTo>
                  <a:pt x="15098" y="1757419"/>
                  <a:pt x="22857" y="1761441"/>
                  <a:pt x="35802" y="1760257"/>
                </a:cubicBezTo>
                <a:cubicBezTo>
                  <a:pt x="44377" y="1778634"/>
                  <a:pt x="58832" y="1790964"/>
                  <a:pt x="76147" y="1800603"/>
                </a:cubicBezTo>
                <a:cubicBezTo>
                  <a:pt x="75330" y="1813180"/>
                  <a:pt x="83907" y="1816365"/>
                  <a:pt x="91257" y="1820775"/>
                </a:cubicBezTo>
                <a:cubicBezTo>
                  <a:pt x="91257" y="1829187"/>
                  <a:pt x="91257" y="1837600"/>
                  <a:pt x="91257" y="1846011"/>
                </a:cubicBezTo>
                <a:cubicBezTo>
                  <a:pt x="97709" y="1852954"/>
                  <a:pt x="113144" y="1850994"/>
                  <a:pt x="126538" y="1851075"/>
                </a:cubicBezTo>
                <a:cubicBezTo>
                  <a:pt x="132746" y="1866674"/>
                  <a:pt x="143199" y="1878109"/>
                  <a:pt x="156756" y="1886357"/>
                </a:cubicBezTo>
                <a:cubicBezTo>
                  <a:pt x="183626" y="1886357"/>
                  <a:pt x="186157" y="1862018"/>
                  <a:pt x="217275" y="1866184"/>
                </a:cubicBezTo>
                <a:cubicBezTo>
                  <a:pt x="211885" y="1842990"/>
                  <a:pt x="195714" y="1830576"/>
                  <a:pt x="171865" y="1825840"/>
                </a:cubicBezTo>
                <a:cubicBezTo>
                  <a:pt x="176358" y="1789904"/>
                  <a:pt x="127028" y="1784922"/>
                  <a:pt x="136584" y="1760257"/>
                </a:cubicBezTo>
                <a:cubicBezTo>
                  <a:pt x="172846" y="1762871"/>
                  <a:pt x="186485" y="1742861"/>
                  <a:pt x="212211" y="1735021"/>
                </a:cubicBezTo>
                <a:cubicBezTo>
                  <a:pt x="207229" y="1714766"/>
                  <a:pt x="206003" y="1690755"/>
                  <a:pt x="207147" y="1664458"/>
                </a:cubicBezTo>
                <a:cubicBezTo>
                  <a:pt x="220133" y="1647225"/>
                  <a:pt x="255498" y="1652288"/>
                  <a:pt x="277793" y="1644284"/>
                </a:cubicBezTo>
                <a:cubicBezTo>
                  <a:pt x="296497" y="1634403"/>
                  <a:pt x="293230" y="1602551"/>
                  <a:pt x="303030" y="1583766"/>
                </a:cubicBezTo>
                <a:cubicBezTo>
                  <a:pt x="302539" y="1570862"/>
                  <a:pt x="284245" y="1575681"/>
                  <a:pt x="277793" y="1568657"/>
                </a:cubicBezTo>
                <a:cubicBezTo>
                  <a:pt x="263011" y="1569065"/>
                  <a:pt x="259091" y="1580172"/>
                  <a:pt x="252557" y="1588830"/>
                </a:cubicBezTo>
                <a:cubicBezTo>
                  <a:pt x="237774" y="1571024"/>
                  <a:pt x="221359" y="1592342"/>
                  <a:pt x="207147" y="1583766"/>
                </a:cubicBezTo>
                <a:cubicBezTo>
                  <a:pt x="207147" y="1570290"/>
                  <a:pt x="207147" y="1556895"/>
                  <a:pt x="207147" y="1543419"/>
                </a:cubicBezTo>
                <a:cubicBezTo>
                  <a:pt x="216867" y="1542032"/>
                  <a:pt x="214498" y="1535090"/>
                  <a:pt x="222256" y="1528312"/>
                </a:cubicBezTo>
                <a:cubicBezTo>
                  <a:pt x="226422" y="1524637"/>
                  <a:pt x="240388" y="1520553"/>
                  <a:pt x="242430" y="1518265"/>
                </a:cubicBezTo>
                <a:cubicBezTo>
                  <a:pt x="248964" y="1510670"/>
                  <a:pt x="243981" y="1493437"/>
                  <a:pt x="257539" y="1493029"/>
                </a:cubicBezTo>
                <a:cubicBezTo>
                  <a:pt x="246513" y="1475470"/>
                  <a:pt x="235242" y="1458238"/>
                  <a:pt x="227320" y="1437574"/>
                </a:cubicBezTo>
                <a:cubicBezTo>
                  <a:pt x="226585" y="1418300"/>
                  <a:pt x="239980" y="1413317"/>
                  <a:pt x="242430" y="1397229"/>
                </a:cubicBezTo>
                <a:cubicBezTo>
                  <a:pt x="240632" y="1390613"/>
                  <a:pt x="233528" y="1389306"/>
                  <a:pt x="232383" y="1382119"/>
                </a:cubicBezTo>
                <a:cubicBezTo>
                  <a:pt x="199143" y="1384161"/>
                  <a:pt x="187301" y="1407683"/>
                  <a:pt x="176930" y="1432511"/>
                </a:cubicBezTo>
                <a:cubicBezTo>
                  <a:pt x="144098" y="1439617"/>
                  <a:pt x="126456" y="1462321"/>
                  <a:pt x="96565" y="1472775"/>
                </a:cubicBezTo>
                <a:cubicBezTo>
                  <a:pt x="83007" y="1451050"/>
                  <a:pt x="55974" y="1442802"/>
                  <a:pt x="46093" y="1417320"/>
                </a:cubicBezTo>
                <a:cubicBezTo>
                  <a:pt x="53115" y="1390695"/>
                  <a:pt x="78679" y="1382609"/>
                  <a:pt x="81374" y="1351738"/>
                </a:cubicBezTo>
                <a:cubicBezTo>
                  <a:pt x="91419" y="1351820"/>
                  <a:pt x="87826" y="1365540"/>
                  <a:pt x="101547" y="1361783"/>
                </a:cubicBezTo>
                <a:cubicBezTo>
                  <a:pt x="117881" y="1349288"/>
                  <a:pt x="147283" y="1317273"/>
                  <a:pt x="116656" y="1301265"/>
                </a:cubicBezTo>
                <a:cubicBezTo>
                  <a:pt x="122863" y="1293997"/>
                  <a:pt x="134051" y="1291710"/>
                  <a:pt x="146956" y="1291138"/>
                </a:cubicBezTo>
                <a:cubicBezTo>
                  <a:pt x="155368" y="1299550"/>
                  <a:pt x="150958" y="1320702"/>
                  <a:pt x="152019" y="1336547"/>
                </a:cubicBezTo>
                <a:cubicBezTo>
                  <a:pt x="132418" y="1363989"/>
                  <a:pt x="110122" y="1388735"/>
                  <a:pt x="91501" y="1417238"/>
                </a:cubicBezTo>
                <a:cubicBezTo>
                  <a:pt x="93298" y="1423854"/>
                  <a:pt x="100321" y="1425160"/>
                  <a:pt x="101547" y="1432348"/>
                </a:cubicBezTo>
                <a:cubicBezTo>
                  <a:pt x="120168" y="1424098"/>
                  <a:pt x="133317" y="1410378"/>
                  <a:pt x="136828" y="1386938"/>
                </a:cubicBezTo>
                <a:cubicBezTo>
                  <a:pt x="144832" y="1386529"/>
                  <a:pt x="156021" y="1389388"/>
                  <a:pt x="157002" y="1381875"/>
                </a:cubicBezTo>
                <a:cubicBezTo>
                  <a:pt x="171539" y="1382527"/>
                  <a:pt x="165740" y="1403354"/>
                  <a:pt x="182238" y="1402047"/>
                </a:cubicBezTo>
                <a:cubicBezTo>
                  <a:pt x="190650" y="1395351"/>
                  <a:pt x="190078" y="1379669"/>
                  <a:pt x="197348" y="1371830"/>
                </a:cubicBezTo>
                <a:cubicBezTo>
                  <a:pt x="233446" y="1364233"/>
                  <a:pt x="238183" y="1325195"/>
                  <a:pt x="257865" y="1301265"/>
                </a:cubicBezTo>
                <a:cubicBezTo>
                  <a:pt x="256477" y="1290894"/>
                  <a:pt x="244389" y="1291220"/>
                  <a:pt x="237692" y="1286155"/>
                </a:cubicBezTo>
                <a:cubicBezTo>
                  <a:pt x="241695" y="1274967"/>
                  <a:pt x="255334" y="1273497"/>
                  <a:pt x="262929" y="1265983"/>
                </a:cubicBezTo>
                <a:cubicBezTo>
                  <a:pt x="259581" y="1237398"/>
                  <a:pt x="274281" y="1226863"/>
                  <a:pt x="278038" y="1205465"/>
                </a:cubicBezTo>
                <a:cubicBezTo>
                  <a:pt x="266196" y="1180064"/>
                  <a:pt x="241368" y="1206690"/>
                  <a:pt x="227565" y="1210528"/>
                </a:cubicBezTo>
                <a:cubicBezTo>
                  <a:pt x="230831" y="1192071"/>
                  <a:pt x="224218" y="1183658"/>
                  <a:pt x="217520" y="1175246"/>
                </a:cubicBezTo>
                <a:cubicBezTo>
                  <a:pt x="200777" y="1177043"/>
                  <a:pt x="195632" y="1190355"/>
                  <a:pt x="187221" y="1200483"/>
                </a:cubicBezTo>
                <a:cubicBezTo>
                  <a:pt x="173827" y="1200565"/>
                  <a:pt x="158390" y="1198605"/>
                  <a:pt x="151937" y="1205547"/>
                </a:cubicBezTo>
                <a:cubicBezTo>
                  <a:pt x="152428" y="1218450"/>
                  <a:pt x="170722" y="1213632"/>
                  <a:pt x="177174" y="1220655"/>
                </a:cubicBezTo>
                <a:cubicBezTo>
                  <a:pt x="172355" y="1230946"/>
                  <a:pt x="166884" y="1240583"/>
                  <a:pt x="162064" y="1250956"/>
                </a:cubicBezTo>
                <a:cubicBezTo>
                  <a:pt x="147037" y="1250874"/>
                  <a:pt x="155613" y="1227108"/>
                  <a:pt x="146956" y="1220655"/>
                </a:cubicBezTo>
                <a:cubicBezTo>
                  <a:pt x="139687" y="1212816"/>
                  <a:pt x="126620" y="1210692"/>
                  <a:pt x="131847" y="1190355"/>
                </a:cubicBezTo>
                <a:cubicBezTo>
                  <a:pt x="125804" y="1181046"/>
                  <a:pt x="141811" y="1179085"/>
                  <a:pt x="146956" y="1175246"/>
                </a:cubicBezTo>
                <a:cubicBezTo>
                  <a:pt x="160513" y="1165037"/>
                  <a:pt x="163698" y="1160791"/>
                  <a:pt x="187301" y="1155074"/>
                </a:cubicBezTo>
                <a:cubicBezTo>
                  <a:pt x="189424" y="1132778"/>
                  <a:pt x="157900" y="1144130"/>
                  <a:pt x="157002" y="1124855"/>
                </a:cubicBezTo>
                <a:cubicBezTo>
                  <a:pt x="139524" y="1128939"/>
                  <a:pt x="137646" y="1117342"/>
                  <a:pt x="121720" y="1119793"/>
                </a:cubicBezTo>
                <a:cubicBezTo>
                  <a:pt x="107019" y="1100844"/>
                  <a:pt x="89215" y="1085082"/>
                  <a:pt x="76309" y="1064338"/>
                </a:cubicBezTo>
                <a:cubicBezTo>
                  <a:pt x="67327" y="1016723"/>
                  <a:pt x="94196" y="1004880"/>
                  <a:pt x="91419" y="963473"/>
                </a:cubicBezTo>
                <a:cubicBezTo>
                  <a:pt x="113879" y="943872"/>
                  <a:pt x="131520" y="919534"/>
                  <a:pt x="151937" y="897892"/>
                </a:cubicBezTo>
                <a:cubicBezTo>
                  <a:pt x="160351" y="897892"/>
                  <a:pt x="168762" y="897892"/>
                  <a:pt x="177174" y="897892"/>
                </a:cubicBezTo>
                <a:cubicBezTo>
                  <a:pt x="194897" y="887029"/>
                  <a:pt x="215722" y="879270"/>
                  <a:pt x="242756" y="877718"/>
                </a:cubicBezTo>
                <a:cubicBezTo>
                  <a:pt x="257539" y="878045"/>
                  <a:pt x="261459" y="889235"/>
                  <a:pt x="267993" y="897892"/>
                </a:cubicBezTo>
                <a:cubicBezTo>
                  <a:pt x="283021" y="899689"/>
                  <a:pt x="298700" y="900831"/>
                  <a:pt x="303275" y="913001"/>
                </a:cubicBezTo>
                <a:cubicBezTo>
                  <a:pt x="314872" y="914553"/>
                  <a:pt x="308909" y="898463"/>
                  <a:pt x="318384" y="897892"/>
                </a:cubicBezTo>
                <a:cubicBezTo>
                  <a:pt x="322794" y="861549"/>
                  <a:pt x="286858" y="865550"/>
                  <a:pt x="262929" y="857546"/>
                </a:cubicBezTo>
                <a:cubicBezTo>
                  <a:pt x="259335" y="835495"/>
                  <a:pt x="265543" y="823162"/>
                  <a:pt x="278038" y="817201"/>
                </a:cubicBezTo>
                <a:cubicBezTo>
                  <a:pt x="278038" y="810423"/>
                  <a:pt x="278038" y="803725"/>
                  <a:pt x="278038" y="797028"/>
                </a:cubicBezTo>
                <a:cubicBezTo>
                  <a:pt x="281549" y="783471"/>
                  <a:pt x="267584" y="787228"/>
                  <a:pt x="262929" y="781837"/>
                </a:cubicBezTo>
                <a:cubicBezTo>
                  <a:pt x="262194" y="772445"/>
                  <a:pt x="259581" y="764931"/>
                  <a:pt x="252883" y="761664"/>
                </a:cubicBezTo>
                <a:cubicBezTo>
                  <a:pt x="256150" y="743288"/>
                  <a:pt x="249453" y="734795"/>
                  <a:pt x="242756" y="726383"/>
                </a:cubicBezTo>
                <a:cubicBezTo>
                  <a:pt x="242756" y="707925"/>
                  <a:pt x="242756" y="689386"/>
                  <a:pt x="242756" y="670928"/>
                </a:cubicBezTo>
                <a:cubicBezTo>
                  <a:pt x="250025" y="663087"/>
                  <a:pt x="255498" y="653368"/>
                  <a:pt x="267993" y="650755"/>
                </a:cubicBezTo>
                <a:cubicBezTo>
                  <a:pt x="256232" y="627233"/>
                  <a:pt x="226666" y="621436"/>
                  <a:pt x="217520" y="595300"/>
                </a:cubicBezTo>
                <a:cubicBezTo>
                  <a:pt x="214009" y="569902"/>
                  <a:pt x="226095" y="560101"/>
                  <a:pt x="222583" y="534782"/>
                </a:cubicBezTo>
                <a:cubicBezTo>
                  <a:pt x="233200" y="525226"/>
                  <a:pt x="243328" y="515099"/>
                  <a:pt x="252883" y="504482"/>
                </a:cubicBezTo>
                <a:cubicBezTo>
                  <a:pt x="273056" y="504482"/>
                  <a:pt x="293230" y="504482"/>
                  <a:pt x="313402" y="504482"/>
                </a:cubicBezTo>
                <a:cubicBezTo>
                  <a:pt x="302866" y="472957"/>
                  <a:pt x="300580" y="433184"/>
                  <a:pt x="263011" y="428855"/>
                </a:cubicBezTo>
                <a:cubicBezTo>
                  <a:pt x="263011" y="418727"/>
                  <a:pt x="263011" y="408682"/>
                  <a:pt x="263011" y="398555"/>
                </a:cubicBezTo>
                <a:cubicBezTo>
                  <a:pt x="300580" y="397411"/>
                  <a:pt x="305724" y="364008"/>
                  <a:pt x="333655" y="353145"/>
                </a:cubicBezTo>
                <a:cubicBezTo>
                  <a:pt x="331452" y="332483"/>
                  <a:pt x="338312" y="320803"/>
                  <a:pt x="343702" y="307737"/>
                </a:cubicBezTo>
                <a:cubicBezTo>
                  <a:pt x="352604" y="308962"/>
                  <a:pt x="355217" y="316475"/>
                  <a:pt x="353747" y="327909"/>
                </a:cubicBezTo>
                <a:cubicBezTo>
                  <a:pt x="377513" y="369724"/>
                  <a:pt x="426679" y="386141"/>
                  <a:pt x="500020" y="378382"/>
                </a:cubicBezTo>
                <a:cubicBezTo>
                  <a:pt x="508432" y="385079"/>
                  <a:pt x="501735" y="406966"/>
                  <a:pt x="510066" y="413664"/>
                </a:cubicBezTo>
                <a:cubicBezTo>
                  <a:pt x="534323" y="400922"/>
                  <a:pt x="524848" y="354453"/>
                  <a:pt x="530239" y="322845"/>
                </a:cubicBezTo>
                <a:cubicBezTo>
                  <a:pt x="544776" y="317210"/>
                  <a:pt x="561193" y="313453"/>
                  <a:pt x="565521" y="297610"/>
                </a:cubicBezTo>
                <a:cubicBezTo>
                  <a:pt x="561355" y="276619"/>
                  <a:pt x="529667" y="282989"/>
                  <a:pt x="520111" y="267309"/>
                </a:cubicBezTo>
                <a:cubicBezTo>
                  <a:pt x="502226" y="264615"/>
                  <a:pt x="507697" y="285196"/>
                  <a:pt x="489811" y="282419"/>
                </a:cubicBezTo>
                <a:cubicBezTo>
                  <a:pt x="465065" y="286992"/>
                  <a:pt x="470618" y="261266"/>
                  <a:pt x="449465" y="262245"/>
                </a:cubicBezTo>
                <a:cubicBezTo>
                  <a:pt x="449465" y="240358"/>
                  <a:pt x="449465" y="218551"/>
                  <a:pt x="449465" y="196664"/>
                </a:cubicBezTo>
                <a:cubicBezTo>
                  <a:pt x="479766" y="181146"/>
                  <a:pt x="527870" y="197562"/>
                  <a:pt x="565521" y="181554"/>
                </a:cubicBezTo>
                <a:cubicBezTo>
                  <a:pt x="587899" y="192743"/>
                  <a:pt x="611664" y="202626"/>
                  <a:pt x="620974" y="226964"/>
                </a:cubicBezTo>
                <a:cubicBezTo>
                  <a:pt x="638698" y="229904"/>
                  <a:pt x="637554" y="203116"/>
                  <a:pt x="651194" y="216918"/>
                </a:cubicBezTo>
                <a:cubicBezTo>
                  <a:pt x="647436" y="232436"/>
                  <a:pt x="664996" y="226637"/>
                  <a:pt x="661321" y="242154"/>
                </a:cubicBezTo>
                <a:cubicBezTo>
                  <a:pt x="648743" y="242889"/>
                  <a:pt x="659851" y="259224"/>
                  <a:pt x="661321" y="262327"/>
                </a:cubicBezTo>
                <a:cubicBezTo>
                  <a:pt x="682964" y="258407"/>
                  <a:pt x="656747" y="237907"/>
                  <a:pt x="671366" y="226964"/>
                </a:cubicBezTo>
                <a:cubicBezTo>
                  <a:pt x="711467" y="220512"/>
                  <a:pt x="723963" y="241664"/>
                  <a:pt x="746993" y="252200"/>
                </a:cubicBezTo>
                <a:cubicBezTo>
                  <a:pt x="748709" y="288135"/>
                  <a:pt x="779745" y="313617"/>
                  <a:pt x="767167" y="348001"/>
                </a:cubicBezTo>
                <a:cubicBezTo>
                  <a:pt x="777539" y="376340"/>
                  <a:pt x="796650" y="395942"/>
                  <a:pt x="817640" y="413582"/>
                </a:cubicBezTo>
                <a:cubicBezTo>
                  <a:pt x="827767" y="413582"/>
                  <a:pt x="837813" y="413582"/>
                  <a:pt x="847858" y="413582"/>
                </a:cubicBezTo>
                <a:cubicBezTo>
                  <a:pt x="863947" y="402802"/>
                  <a:pt x="858966" y="370950"/>
                  <a:pt x="878159" y="363191"/>
                </a:cubicBezTo>
                <a:cubicBezTo>
                  <a:pt x="900454" y="364416"/>
                  <a:pt x="908457" y="380015"/>
                  <a:pt x="928630" y="383364"/>
                </a:cubicBezTo>
                <a:cubicBezTo>
                  <a:pt x="932061" y="398392"/>
                  <a:pt x="934755" y="414236"/>
                  <a:pt x="948804" y="418647"/>
                </a:cubicBezTo>
                <a:cubicBezTo>
                  <a:pt x="952561" y="434162"/>
                  <a:pt x="935001" y="428365"/>
                  <a:pt x="938757" y="443883"/>
                </a:cubicBezTo>
                <a:cubicBezTo>
                  <a:pt x="957542" y="462095"/>
                  <a:pt x="969548" y="487086"/>
                  <a:pt x="999277" y="494355"/>
                </a:cubicBezTo>
                <a:cubicBezTo>
                  <a:pt x="1007606" y="479164"/>
                  <a:pt x="1019367" y="467404"/>
                  <a:pt x="1034558" y="459072"/>
                </a:cubicBezTo>
                <a:cubicBezTo>
                  <a:pt x="1044848" y="463891"/>
                  <a:pt x="1054486" y="469363"/>
                  <a:pt x="1064858" y="474182"/>
                </a:cubicBezTo>
                <a:cubicBezTo>
                  <a:pt x="1064858" y="484309"/>
                  <a:pt x="1064858" y="494355"/>
                  <a:pt x="1064858" y="504482"/>
                </a:cubicBezTo>
                <a:cubicBezTo>
                  <a:pt x="1060856" y="525635"/>
                  <a:pt x="1038396" y="528412"/>
                  <a:pt x="1044685" y="559937"/>
                </a:cubicBezTo>
                <a:cubicBezTo>
                  <a:pt x="1040602" y="564265"/>
                  <a:pt x="1030884" y="562960"/>
                  <a:pt x="1029576" y="570064"/>
                </a:cubicBezTo>
                <a:cubicBezTo>
                  <a:pt x="1021572" y="585009"/>
                  <a:pt x="1036274" y="593258"/>
                  <a:pt x="1039622" y="600283"/>
                </a:cubicBezTo>
                <a:cubicBezTo>
                  <a:pt x="1052198" y="626826"/>
                  <a:pt x="1065756" y="654839"/>
                  <a:pt x="1090094" y="675991"/>
                </a:cubicBezTo>
                <a:cubicBezTo>
                  <a:pt x="1124232" y="668804"/>
                  <a:pt x="1120557" y="699267"/>
                  <a:pt x="1150612" y="696164"/>
                </a:cubicBezTo>
                <a:cubicBezTo>
                  <a:pt x="1157229" y="694367"/>
                  <a:pt x="1158535" y="687344"/>
                  <a:pt x="1165721" y="686119"/>
                </a:cubicBezTo>
                <a:cubicBezTo>
                  <a:pt x="1156576" y="649857"/>
                  <a:pt x="1134768" y="626254"/>
                  <a:pt x="1140485" y="575128"/>
                </a:cubicBezTo>
                <a:cubicBezTo>
                  <a:pt x="1149225" y="563612"/>
                  <a:pt x="1161312" y="555608"/>
                  <a:pt x="1160659" y="534782"/>
                </a:cubicBezTo>
                <a:cubicBezTo>
                  <a:pt x="1146611" y="520245"/>
                  <a:pt x="1120067" y="518204"/>
                  <a:pt x="1105204" y="504482"/>
                </a:cubicBezTo>
                <a:cubicBezTo>
                  <a:pt x="1100793" y="482023"/>
                  <a:pt x="1080621" y="475243"/>
                  <a:pt x="1085031" y="443963"/>
                </a:cubicBezTo>
                <a:cubicBezTo>
                  <a:pt x="1081192" y="430978"/>
                  <a:pt x="1068941" y="426405"/>
                  <a:pt x="1049749" y="428856"/>
                </a:cubicBezTo>
                <a:cubicBezTo>
                  <a:pt x="1048851" y="402720"/>
                  <a:pt x="1069840" y="398473"/>
                  <a:pt x="1080049" y="383445"/>
                </a:cubicBezTo>
                <a:cubicBezTo>
                  <a:pt x="1065756" y="367439"/>
                  <a:pt x="1047380" y="355596"/>
                  <a:pt x="1039703" y="332973"/>
                </a:cubicBezTo>
                <a:cubicBezTo>
                  <a:pt x="1038396" y="318190"/>
                  <a:pt x="1051137" y="317456"/>
                  <a:pt x="1049831" y="302673"/>
                </a:cubicBezTo>
                <a:cubicBezTo>
                  <a:pt x="1084215" y="296874"/>
                  <a:pt x="1086909" y="322765"/>
                  <a:pt x="1110348" y="327909"/>
                </a:cubicBezTo>
                <a:cubicBezTo>
                  <a:pt x="1130522" y="327909"/>
                  <a:pt x="1150694" y="327909"/>
                  <a:pt x="1170867" y="327909"/>
                </a:cubicBezTo>
                <a:cubicBezTo>
                  <a:pt x="1168662" y="335830"/>
                  <a:pt x="1155022" y="332237"/>
                  <a:pt x="1160740" y="348082"/>
                </a:cubicBezTo>
                <a:cubicBezTo>
                  <a:pt x="1160821" y="363109"/>
                  <a:pt x="1184507" y="354615"/>
                  <a:pt x="1191040" y="363272"/>
                </a:cubicBezTo>
                <a:cubicBezTo>
                  <a:pt x="1192673" y="375034"/>
                  <a:pt x="1197084" y="384099"/>
                  <a:pt x="1201168" y="393491"/>
                </a:cubicBezTo>
                <a:cubicBezTo>
                  <a:pt x="1221258" y="390224"/>
                  <a:pt x="1232039" y="396268"/>
                  <a:pt x="1231467" y="413664"/>
                </a:cubicBezTo>
                <a:cubicBezTo>
                  <a:pt x="1277856" y="405905"/>
                  <a:pt x="1281777" y="440696"/>
                  <a:pt x="1327267" y="433836"/>
                </a:cubicBezTo>
                <a:cubicBezTo>
                  <a:pt x="1340661" y="446986"/>
                  <a:pt x="1355281" y="448945"/>
                  <a:pt x="1367612" y="464137"/>
                </a:cubicBezTo>
                <a:cubicBezTo>
                  <a:pt x="1375698" y="474100"/>
                  <a:pt x="1384273" y="488475"/>
                  <a:pt x="1402895" y="494437"/>
                </a:cubicBezTo>
                <a:cubicBezTo>
                  <a:pt x="1402895" y="506197"/>
                  <a:pt x="1402895" y="517957"/>
                  <a:pt x="1402895" y="529718"/>
                </a:cubicBezTo>
                <a:cubicBezTo>
                  <a:pt x="1400201" y="547604"/>
                  <a:pt x="1420782" y="542133"/>
                  <a:pt x="1418004" y="559937"/>
                </a:cubicBezTo>
                <a:cubicBezTo>
                  <a:pt x="1432622" y="581662"/>
                  <a:pt x="1392032" y="597669"/>
                  <a:pt x="1402895" y="620454"/>
                </a:cubicBezTo>
                <a:cubicBezTo>
                  <a:pt x="1402976" y="620618"/>
                  <a:pt x="1412614" y="626580"/>
                  <a:pt x="1412940" y="625519"/>
                </a:cubicBezTo>
                <a:cubicBezTo>
                  <a:pt x="1406979" y="643323"/>
                  <a:pt x="1393748" y="647569"/>
                  <a:pt x="1382722" y="665864"/>
                </a:cubicBezTo>
                <a:cubicBezTo>
                  <a:pt x="1378311" y="683261"/>
                  <a:pt x="1360099" y="686936"/>
                  <a:pt x="1357485" y="706209"/>
                </a:cubicBezTo>
                <a:cubicBezTo>
                  <a:pt x="1351033" y="713233"/>
                  <a:pt x="1333637" y="709314"/>
                  <a:pt x="1327185" y="716254"/>
                </a:cubicBezTo>
                <a:cubicBezTo>
                  <a:pt x="1320979" y="737653"/>
                  <a:pt x="1325308" y="743370"/>
                  <a:pt x="1327185" y="766728"/>
                </a:cubicBezTo>
                <a:cubicBezTo>
                  <a:pt x="1321305" y="767544"/>
                  <a:pt x="1322938" y="775958"/>
                  <a:pt x="1322123" y="781837"/>
                </a:cubicBezTo>
                <a:cubicBezTo>
                  <a:pt x="1308647" y="780530"/>
                  <a:pt x="1308973" y="796294"/>
                  <a:pt x="1301949" y="802009"/>
                </a:cubicBezTo>
                <a:cubicBezTo>
                  <a:pt x="1296315" y="806584"/>
                  <a:pt x="1288963" y="802826"/>
                  <a:pt x="1281777" y="807074"/>
                </a:cubicBezTo>
                <a:cubicBezTo>
                  <a:pt x="1271894" y="812954"/>
                  <a:pt x="1263972" y="830023"/>
                  <a:pt x="1236367" y="827246"/>
                </a:cubicBezTo>
                <a:cubicBezTo>
                  <a:pt x="1241432" y="852482"/>
                  <a:pt x="1272139" y="851992"/>
                  <a:pt x="1286840" y="867591"/>
                </a:cubicBezTo>
                <a:cubicBezTo>
                  <a:pt x="1289781" y="885642"/>
                  <a:pt x="1271894" y="882946"/>
                  <a:pt x="1256623" y="882783"/>
                </a:cubicBezTo>
                <a:cubicBezTo>
                  <a:pt x="1265442" y="904180"/>
                  <a:pt x="1273854" y="926068"/>
                  <a:pt x="1286840" y="943301"/>
                </a:cubicBezTo>
                <a:cubicBezTo>
                  <a:pt x="1288391" y="968620"/>
                  <a:pt x="1281041" y="1002921"/>
                  <a:pt x="1296967" y="1013946"/>
                </a:cubicBezTo>
                <a:cubicBezTo>
                  <a:pt x="1308892" y="1009046"/>
                  <a:pt x="1328982" y="1012313"/>
                  <a:pt x="1327185" y="993774"/>
                </a:cubicBezTo>
                <a:cubicBezTo>
                  <a:pt x="1340580" y="993774"/>
                  <a:pt x="1356016" y="995652"/>
                  <a:pt x="1362468" y="988710"/>
                </a:cubicBezTo>
                <a:cubicBezTo>
                  <a:pt x="1371941" y="981442"/>
                  <a:pt x="1384845" y="977439"/>
                  <a:pt x="1382640" y="958493"/>
                </a:cubicBezTo>
                <a:cubicBezTo>
                  <a:pt x="1404855" y="958900"/>
                  <a:pt x="1403630" y="935787"/>
                  <a:pt x="1422985" y="933256"/>
                </a:cubicBezTo>
                <a:cubicBezTo>
                  <a:pt x="1422985" y="911367"/>
                  <a:pt x="1422985" y="889561"/>
                  <a:pt x="1422985" y="867673"/>
                </a:cubicBezTo>
                <a:cubicBezTo>
                  <a:pt x="1439238" y="874943"/>
                  <a:pt x="1459166" y="878536"/>
                  <a:pt x="1458268" y="902956"/>
                </a:cubicBezTo>
                <a:cubicBezTo>
                  <a:pt x="1457778" y="922638"/>
                  <a:pt x="1433603" y="918717"/>
                  <a:pt x="1433033" y="938237"/>
                </a:cubicBezTo>
                <a:cubicBezTo>
                  <a:pt x="1429356" y="953673"/>
                  <a:pt x="1441689" y="953101"/>
                  <a:pt x="1438095" y="968538"/>
                </a:cubicBezTo>
                <a:cubicBezTo>
                  <a:pt x="1455817" y="975724"/>
                  <a:pt x="1492162" y="977193"/>
                  <a:pt x="1503678" y="963473"/>
                </a:cubicBezTo>
                <a:cubicBezTo>
                  <a:pt x="1524911" y="977929"/>
                  <a:pt x="1553742" y="967721"/>
                  <a:pt x="1574240" y="973520"/>
                </a:cubicBezTo>
                <a:cubicBezTo>
                  <a:pt x="1587226" y="969681"/>
                  <a:pt x="1591802" y="957430"/>
                  <a:pt x="1589350" y="938237"/>
                </a:cubicBezTo>
                <a:cubicBezTo>
                  <a:pt x="1609278" y="921902"/>
                  <a:pt x="1640394" y="892992"/>
                  <a:pt x="1675106" y="908019"/>
                </a:cubicBezTo>
                <a:cubicBezTo>
                  <a:pt x="1677556" y="923944"/>
                  <a:pt x="1651992" y="911775"/>
                  <a:pt x="1649868" y="923129"/>
                </a:cubicBezTo>
                <a:cubicBezTo>
                  <a:pt x="1651012" y="938809"/>
                  <a:pt x="1674941" y="931623"/>
                  <a:pt x="1690215" y="933174"/>
                </a:cubicBezTo>
                <a:cubicBezTo>
                  <a:pt x="1703608" y="939952"/>
                  <a:pt x="1705324" y="958411"/>
                  <a:pt x="1725496" y="958411"/>
                </a:cubicBezTo>
                <a:cubicBezTo>
                  <a:pt x="1725251" y="974990"/>
                  <a:pt x="1717002" y="983483"/>
                  <a:pt x="1720432" y="1003819"/>
                </a:cubicBezTo>
                <a:cubicBezTo>
                  <a:pt x="1706547" y="1013456"/>
                  <a:pt x="1692092" y="1022604"/>
                  <a:pt x="1685150" y="1039100"/>
                </a:cubicBezTo>
                <a:cubicBezTo>
                  <a:pt x="1680249" y="1057395"/>
                  <a:pt x="1707772" y="1043349"/>
                  <a:pt x="1705324" y="1059274"/>
                </a:cubicBezTo>
                <a:cubicBezTo>
                  <a:pt x="1713163" y="1052004"/>
                  <a:pt x="1725005" y="1048657"/>
                  <a:pt x="1735623" y="1044165"/>
                </a:cubicBezTo>
                <a:cubicBezTo>
                  <a:pt x="1734642" y="1024645"/>
                  <a:pt x="1735459" y="1007004"/>
                  <a:pt x="1740686" y="993692"/>
                </a:cubicBezTo>
                <a:cubicBezTo>
                  <a:pt x="1765270" y="994427"/>
                  <a:pt x="1797366" y="987484"/>
                  <a:pt x="1796141" y="1013864"/>
                </a:cubicBezTo>
                <a:cubicBezTo>
                  <a:pt x="1812068" y="1016315"/>
                  <a:pt x="1813945" y="1004799"/>
                  <a:pt x="1831423" y="1008802"/>
                </a:cubicBezTo>
                <a:cubicBezTo>
                  <a:pt x="1844817" y="1022277"/>
                  <a:pt x="1848656" y="1045308"/>
                  <a:pt x="1866705" y="1054210"/>
                </a:cubicBezTo>
                <a:cubicBezTo>
                  <a:pt x="1866705" y="1067686"/>
                  <a:pt x="1866705" y="1081081"/>
                  <a:pt x="1866705" y="1094556"/>
                </a:cubicBezTo>
                <a:cubicBezTo>
                  <a:pt x="1856169" y="1097496"/>
                  <a:pt x="1852331" y="1107051"/>
                  <a:pt x="1836405" y="1104601"/>
                </a:cubicBezTo>
                <a:cubicBezTo>
                  <a:pt x="1824072" y="1107459"/>
                  <a:pt x="1825625" y="1124121"/>
                  <a:pt x="1806186" y="1119793"/>
                </a:cubicBezTo>
                <a:cubicBezTo>
                  <a:pt x="1781849" y="1120609"/>
                  <a:pt x="1780788" y="1098068"/>
                  <a:pt x="1750733" y="1104601"/>
                </a:cubicBezTo>
                <a:cubicBezTo>
                  <a:pt x="1743465" y="1107459"/>
                  <a:pt x="1738399" y="1112524"/>
                  <a:pt x="1735623" y="1119793"/>
                </a:cubicBezTo>
                <a:cubicBezTo>
                  <a:pt x="1741258" y="1157933"/>
                  <a:pt x="1766004" y="1176880"/>
                  <a:pt x="1786096" y="1200483"/>
                </a:cubicBezTo>
                <a:cubicBezTo>
                  <a:pt x="1776213" y="1215756"/>
                  <a:pt x="1773928" y="1238788"/>
                  <a:pt x="1775969" y="1266065"/>
                </a:cubicBezTo>
                <a:cubicBezTo>
                  <a:pt x="1782503" y="1273007"/>
                  <a:pt x="1797857" y="1271046"/>
                  <a:pt x="1811251" y="1271128"/>
                </a:cubicBezTo>
                <a:cubicBezTo>
                  <a:pt x="1827993" y="1293016"/>
                  <a:pt x="1868093" y="1291628"/>
                  <a:pt x="1886879" y="1311475"/>
                </a:cubicBezTo>
                <a:cubicBezTo>
                  <a:pt x="1889082" y="1328788"/>
                  <a:pt x="1884918" y="1339733"/>
                  <a:pt x="1881814" y="1351820"/>
                </a:cubicBezTo>
                <a:cubicBezTo>
                  <a:pt x="1868585" y="1363825"/>
                  <a:pt x="1849963" y="1370441"/>
                  <a:pt x="1841468" y="1387102"/>
                </a:cubicBezTo>
                <a:cubicBezTo>
                  <a:pt x="1830362" y="1379588"/>
                  <a:pt x="1830444" y="1393064"/>
                  <a:pt x="1821295" y="1397147"/>
                </a:cubicBezTo>
                <a:cubicBezTo>
                  <a:pt x="1799000" y="1407274"/>
                  <a:pt x="1763228" y="1407520"/>
                  <a:pt x="1755713" y="1437492"/>
                </a:cubicBezTo>
                <a:cubicBezTo>
                  <a:pt x="1758245" y="1461831"/>
                  <a:pt x="1779316" y="1467711"/>
                  <a:pt x="1790998" y="1482902"/>
                </a:cubicBezTo>
                <a:cubicBezTo>
                  <a:pt x="1791731" y="1492293"/>
                  <a:pt x="1794344" y="1499809"/>
                  <a:pt x="1801124" y="1503076"/>
                </a:cubicBezTo>
                <a:cubicBezTo>
                  <a:pt x="1794834" y="1537541"/>
                  <a:pt x="1802185" y="1571597"/>
                  <a:pt x="1775887" y="1593893"/>
                </a:cubicBezTo>
                <a:cubicBezTo>
                  <a:pt x="1771477" y="1613412"/>
                  <a:pt x="1797939" y="1602141"/>
                  <a:pt x="1790998" y="1624112"/>
                </a:cubicBezTo>
                <a:cubicBezTo>
                  <a:pt x="1784299" y="1632523"/>
                  <a:pt x="1762411" y="1625827"/>
                  <a:pt x="1755713" y="1634239"/>
                </a:cubicBezTo>
                <a:cubicBezTo>
                  <a:pt x="1756531" y="1640120"/>
                  <a:pt x="1754570" y="1643223"/>
                  <a:pt x="1750651" y="1644284"/>
                </a:cubicBezTo>
                <a:cubicBezTo>
                  <a:pt x="1756041" y="1665763"/>
                  <a:pt x="1750813" y="1697941"/>
                  <a:pt x="1765760" y="1709866"/>
                </a:cubicBezTo>
                <a:cubicBezTo>
                  <a:pt x="1760778" y="1723342"/>
                  <a:pt x="1755387" y="1736491"/>
                  <a:pt x="1755713" y="1755275"/>
                </a:cubicBezTo>
                <a:cubicBezTo>
                  <a:pt x="1742892" y="1755847"/>
                  <a:pt x="1736196" y="1762625"/>
                  <a:pt x="1735541" y="1775447"/>
                </a:cubicBezTo>
                <a:cubicBezTo>
                  <a:pt x="1719779" y="1773079"/>
                  <a:pt x="1721330" y="1788107"/>
                  <a:pt x="1715369" y="1795621"/>
                </a:cubicBezTo>
                <a:lnTo>
                  <a:pt x="1705038" y="1800441"/>
                </a:lnTo>
                <a:lnTo>
                  <a:pt x="1702140" y="1812048"/>
                </a:lnTo>
                <a:cubicBezTo>
                  <a:pt x="1702898" y="1828009"/>
                  <a:pt x="1717368" y="1839662"/>
                  <a:pt x="1731701" y="1845113"/>
                </a:cubicBezTo>
                <a:cubicBezTo>
                  <a:pt x="1734479" y="1856303"/>
                  <a:pt x="1722065" y="1852301"/>
                  <a:pt x="1721656" y="1860223"/>
                </a:cubicBezTo>
                <a:cubicBezTo>
                  <a:pt x="1711938" y="1858181"/>
                  <a:pt x="1721248" y="1837192"/>
                  <a:pt x="1701484" y="1845113"/>
                </a:cubicBezTo>
                <a:cubicBezTo>
                  <a:pt x="1707527" y="1867656"/>
                  <a:pt x="1713081" y="1864551"/>
                  <a:pt x="1701484" y="1885459"/>
                </a:cubicBezTo>
                <a:cubicBezTo>
                  <a:pt x="1690132" y="1883376"/>
                  <a:pt x="1681475" y="1878578"/>
                  <a:pt x="1672419" y="1874178"/>
                </a:cubicBezTo>
                <a:lnTo>
                  <a:pt x="1641092" y="1865323"/>
                </a:lnTo>
                <a:lnTo>
                  <a:pt x="1641231" y="1867307"/>
                </a:lnTo>
                <a:cubicBezTo>
                  <a:pt x="1643110" y="1872983"/>
                  <a:pt x="1645335" y="1878312"/>
                  <a:pt x="1644804" y="1886438"/>
                </a:cubicBezTo>
                <a:cubicBezTo>
                  <a:pt x="1640476" y="1885459"/>
                  <a:pt x="1640068" y="1888400"/>
                  <a:pt x="1639742" y="1891503"/>
                </a:cubicBezTo>
                <a:lnTo>
                  <a:pt x="1638047" y="1898113"/>
                </a:lnTo>
                <a:lnTo>
                  <a:pt x="1638646" y="1900465"/>
                </a:lnTo>
                <a:cubicBezTo>
                  <a:pt x="1639169" y="1905163"/>
                  <a:pt x="1638678" y="1910226"/>
                  <a:pt x="1635901" y="1915760"/>
                </a:cubicBezTo>
                <a:cubicBezTo>
                  <a:pt x="1633452" y="1931604"/>
                  <a:pt x="1651338" y="1927193"/>
                  <a:pt x="1645947" y="1945978"/>
                </a:cubicBezTo>
                <a:cubicBezTo>
                  <a:pt x="1639291" y="1951777"/>
                  <a:pt x="1631287" y="1954676"/>
                  <a:pt x="1623273" y="1954676"/>
                </a:cubicBezTo>
                <a:lnTo>
                  <a:pt x="1607241" y="1948542"/>
                </a:lnTo>
                <a:lnTo>
                  <a:pt x="1604459" y="1952020"/>
                </a:lnTo>
                <a:cubicBezTo>
                  <a:pt x="1604459" y="1967130"/>
                  <a:pt x="1604459" y="1982321"/>
                  <a:pt x="1604459" y="1997430"/>
                </a:cubicBezTo>
                <a:lnTo>
                  <a:pt x="1590110" y="2006340"/>
                </a:lnTo>
                <a:lnTo>
                  <a:pt x="1590493" y="2006495"/>
                </a:lnTo>
                <a:lnTo>
                  <a:pt x="1588817" y="2007143"/>
                </a:lnTo>
                <a:lnTo>
                  <a:pt x="1579570" y="2012886"/>
                </a:lnTo>
                <a:cubicBezTo>
                  <a:pt x="1572342" y="2019114"/>
                  <a:pt x="1565012" y="2025239"/>
                  <a:pt x="1554069" y="2027730"/>
                </a:cubicBezTo>
                <a:cubicBezTo>
                  <a:pt x="1555130" y="2038061"/>
                  <a:pt x="1553966" y="2046147"/>
                  <a:pt x="1551853" y="2053283"/>
                </a:cubicBezTo>
                <a:lnTo>
                  <a:pt x="1545394" y="2069495"/>
                </a:lnTo>
                <a:lnTo>
                  <a:pt x="1550229" y="2071914"/>
                </a:lnTo>
                <a:cubicBezTo>
                  <a:pt x="1545981" y="2077795"/>
                  <a:pt x="1543532" y="2085472"/>
                  <a:pt x="1545165" y="2097151"/>
                </a:cubicBezTo>
                <a:cubicBezTo>
                  <a:pt x="1536100" y="2096497"/>
                  <a:pt x="1534549" y="2103276"/>
                  <a:pt x="1524992" y="2102215"/>
                </a:cubicBezTo>
                <a:cubicBezTo>
                  <a:pt x="1533813" y="2112506"/>
                  <a:pt x="1521235" y="2112096"/>
                  <a:pt x="1530057" y="2122387"/>
                </a:cubicBezTo>
                <a:cubicBezTo>
                  <a:pt x="1539203" y="2112995"/>
                  <a:pt x="1555538" y="2110872"/>
                  <a:pt x="1570401" y="2107278"/>
                </a:cubicBezTo>
                <a:cubicBezTo>
                  <a:pt x="1569584" y="2119937"/>
                  <a:pt x="1578161" y="2123040"/>
                  <a:pt x="1585511" y="2127451"/>
                </a:cubicBezTo>
                <a:cubicBezTo>
                  <a:pt x="1584285" y="2133821"/>
                  <a:pt x="1575466" y="2132514"/>
                  <a:pt x="1575466" y="2127451"/>
                </a:cubicBezTo>
                <a:cubicBezTo>
                  <a:pt x="1567951" y="2141744"/>
                  <a:pt x="1550964" y="2146643"/>
                  <a:pt x="1555292" y="2172861"/>
                </a:cubicBezTo>
                <a:cubicBezTo>
                  <a:pt x="1567951" y="2173677"/>
                  <a:pt x="1571056" y="2165101"/>
                  <a:pt x="1575466" y="2157751"/>
                </a:cubicBezTo>
                <a:cubicBezTo>
                  <a:pt x="1582490" y="2175637"/>
                  <a:pt x="1610829" y="2166000"/>
                  <a:pt x="1620874" y="2157751"/>
                </a:cubicBezTo>
                <a:cubicBezTo>
                  <a:pt x="1621201" y="2140599"/>
                  <a:pt x="1594985" y="2150074"/>
                  <a:pt x="1595638" y="2132514"/>
                </a:cubicBezTo>
                <a:cubicBezTo>
                  <a:pt x="1609032" y="2135537"/>
                  <a:pt x="1631900" y="2155057"/>
                  <a:pt x="1620874" y="2127451"/>
                </a:cubicBezTo>
                <a:cubicBezTo>
                  <a:pt x="1636719" y="2130963"/>
                  <a:pt x="1627490" y="2140926"/>
                  <a:pt x="1625939" y="2152688"/>
                </a:cubicBezTo>
                <a:cubicBezTo>
                  <a:pt x="1632552" y="2147541"/>
                  <a:pt x="1644559" y="2147787"/>
                  <a:pt x="1651175" y="2142561"/>
                </a:cubicBezTo>
                <a:cubicBezTo>
                  <a:pt x="1654114" y="2123858"/>
                  <a:pt x="1635575" y="2113322"/>
                  <a:pt x="1646110" y="2102215"/>
                </a:cubicBezTo>
                <a:cubicBezTo>
                  <a:pt x="1661873" y="2108422"/>
                  <a:pt x="1668162" y="2148278"/>
                  <a:pt x="1651175" y="2157669"/>
                </a:cubicBezTo>
                <a:cubicBezTo>
                  <a:pt x="1652154" y="2161753"/>
                  <a:pt x="1656237" y="2162733"/>
                  <a:pt x="1656237" y="2167796"/>
                </a:cubicBezTo>
                <a:cubicBezTo>
                  <a:pt x="1675267" y="2175066"/>
                  <a:pt x="1665874" y="2153913"/>
                  <a:pt x="1681475" y="2157669"/>
                </a:cubicBezTo>
                <a:cubicBezTo>
                  <a:pt x="1693807" y="2179312"/>
                  <a:pt x="1673389" y="2183968"/>
                  <a:pt x="1671347" y="2213124"/>
                </a:cubicBezTo>
                <a:cubicBezTo>
                  <a:pt x="1673553" y="2221046"/>
                  <a:pt x="1687191" y="2217453"/>
                  <a:pt x="1681475" y="2233296"/>
                </a:cubicBezTo>
                <a:cubicBezTo>
                  <a:pt x="1686211" y="2229621"/>
                  <a:pt x="1689151" y="2224150"/>
                  <a:pt x="1691520" y="2218188"/>
                </a:cubicBezTo>
                <a:cubicBezTo>
                  <a:pt x="1701893" y="2234196"/>
                  <a:pt x="1701566" y="2203896"/>
                  <a:pt x="1706629" y="2218188"/>
                </a:cubicBezTo>
                <a:cubicBezTo>
                  <a:pt x="1710876" y="2214920"/>
                  <a:pt x="1722391" y="2194585"/>
                  <a:pt x="1711693" y="2192952"/>
                </a:cubicBezTo>
                <a:cubicBezTo>
                  <a:pt x="1729824" y="2181272"/>
                  <a:pt x="1798345" y="2184784"/>
                  <a:pt x="1782338" y="2238361"/>
                </a:cubicBezTo>
                <a:cubicBezTo>
                  <a:pt x="1796631" y="2237544"/>
                  <a:pt x="1803327" y="2229132"/>
                  <a:pt x="1817620" y="2228234"/>
                </a:cubicBezTo>
                <a:cubicBezTo>
                  <a:pt x="1822847" y="2245139"/>
                  <a:pt x="1801940" y="2236074"/>
                  <a:pt x="1792383" y="2238361"/>
                </a:cubicBezTo>
                <a:cubicBezTo>
                  <a:pt x="1794426" y="2248080"/>
                  <a:pt x="1811903" y="2242362"/>
                  <a:pt x="1807492" y="2258533"/>
                </a:cubicBezTo>
                <a:cubicBezTo>
                  <a:pt x="1813372" y="2257716"/>
                  <a:pt x="1811741" y="2249305"/>
                  <a:pt x="1812556" y="2243423"/>
                </a:cubicBezTo>
                <a:cubicBezTo>
                  <a:pt x="1818601" y="2249141"/>
                  <a:pt x="1821704" y="2257798"/>
                  <a:pt x="1837793" y="2253470"/>
                </a:cubicBezTo>
                <a:cubicBezTo>
                  <a:pt x="1841549" y="2259105"/>
                  <a:pt x="1822684" y="2258043"/>
                  <a:pt x="1822684" y="2258533"/>
                </a:cubicBezTo>
                <a:cubicBezTo>
                  <a:pt x="1823011" y="2265475"/>
                  <a:pt x="1830035" y="2259840"/>
                  <a:pt x="1832730" y="2263597"/>
                </a:cubicBezTo>
                <a:cubicBezTo>
                  <a:pt x="1834199" y="2265639"/>
                  <a:pt x="1831831" y="2271192"/>
                  <a:pt x="1832730" y="2273642"/>
                </a:cubicBezTo>
                <a:cubicBezTo>
                  <a:pt x="1835997" y="2282790"/>
                  <a:pt x="1847267" y="2295039"/>
                  <a:pt x="1847839" y="2298878"/>
                </a:cubicBezTo>
                <a:cubicBezTo>
                  <a:pt x="1848900" y="2306230"/>
                  <a:pt x="1842939" y="2306474"/>
                  <a:pt x="1842775" y="2309006"/>
                </a:cubicBezTo>
                <a:cubicBezTo>
                  <a:pt x="1842530" y="2314641"/>
                  <a:pt x="1849881" y="2330568"/>
                  <a:pt x="1827665" y="2339305"/>
                </a:cubicBezTo>
                <a:cubicBezTo>
                  <a:pt x="1836241" y="2344125"/>
                  <a:pt x="1838691" y="2355150"/>
                  <a:pt x="1842775" y="2364542"/>
                </a:cubicBezTo>
                <a:cubicBezTo>
                  <a:pt x="1852166" y="2355477"/>
                  <a:pt x="1849799" y="2334651"/>
                  <a:pt x="1872993" y="2339305"/>
                </a:cubicBezTo>
                <a:cubicBezTo>
                  <a:pt x="1887041" y="2351884"/>
                  <a:pt x="1864662" y="2356212"/>
                  <a:pt x="1862949" y="2364542"/>
                </a:cubicBezTo>
                <a:cubicBezTo>
                  <a:pt x="1862049" y="2368953"/>
                  <a:pt x="1873075" y="2374016"/>
                  <a:pt x="1872993" y="2374670"/>
                </a:cubicBezTo>
                <a:cubicBezTo>
                  <a:pt x="1872094" y="2382674"/>
                  <a:pt x="1861151" y="2392963"/>
                  <a:pt x="1862949" y="2399825"/>
                </a:cubicBezTo>
                <a:cubicBezTo>
                  <a:pt x="1865316" y="2408971"/>
                  <a:pt x="1869727" y="2418690"/>
                  <a:pt x="1878056" y="2414933"/>
                </a:cubicBezTo>
                <a:cubicBezTo>
                  <a:pt x="1887449" y="2404153"/>
                  <a:pt x="1888265" y="2384878"/>
                  <a:pt x="1908275" y="2384715"/>
                </a:cubicBezTo>
                <a:cubicBezTo>
                  <a:pt x="1907295" y="2388799"/>
                  <a:pt x="1903210" y="2389698"/>
                  <a:pt x="1903210" y="2394760"/>
                </a:cubicBezTo>
                <a:cubicBezTo>
                  <a:pt x="1907541" y="2395660"/>
                  <a:pt x="1907949" y="2392801"/>
                  <a:pt x="1908275" y="2389698"/>
                </a:cubicBezTo>
                <a:cubicBezTo>
                  <a:pt x="1919709" y="2395087"/>
                  <a:pt x="1926569" y="2404969"/>
                  <a:pt x="1928448" y="2419997"/>
                </a:cubicBezTo>
                <a:cubicBezTo>
                  <a:pt x="1931878" y="2430043"/>
                  <a:pt x="1943802" y="2431513"/>
                  <a:pt x="1948621" y="2440170"/>
                </a:cubicBezTo>
                <a:cubicBezTo>
                  <a:pt x="1973203" y="2441967"/>
                  <a:pt x="1950581" y="2414524"/>
                  <a:pt x="1973857" y="2430125"/>
                </a:cubicBezTo>
                <a:cubicBezTo>
                  <a:pt x="1988965" y="2426776"/>
                  <a:pt x="1969038" y="2419343"/>
                  <a:pt x="1973857" y="2409952"/>
                </a:cubicBezTo>
                <a:cubicBezTo>
                  <a:pt x="1984637" y="2407584"/>
                  <a:pt x="1983494" y="2417139"/>
                  <a:pt x="1983903" y="2425060"/>
                </a:cubicBezTo>
                <a:cubicBezTo>
                  <a:pt x="1992232" y="2419915"/>
                  <a:pt x="1989375" y="2403663"/>
                  <a:pt x="1993948" y="2394760"/>
                </a:cubicBezTo>
                <a:cubicBezTo>
                  <a:pt x="2013876" y="2400151"/>
                  <a:pt x="1992640" y="2410033"/>
                  <a:pt x="1993948" y="2425060"/>
                </a:cubicBezTo>
                <a:cubicBezTo>
                  <a:pt x="1998277" y="2409788"/>
                  <a:pt x="2033395" y="2412647"/>
                  <a:pt x="2034294" y="2430125"/>
                </a:cubicBezTo>
                <a:cubicBezTo>
                  <a:pt x="2057244" y="2436331"/>
                  <a:pt x="2054057" y="2416322"/>
                  <a:pt x="2074639" y="2420079"/>
                </a:cubicBezTo>
                <a:cubicBezTo>
                  <a:pt x="2057488" y="2426695"/>
                  <a:pt x="2072108" y="2447112"/>
                  <a:pt x="2069576" y="2455361"/>
                </a:cubicBezTo>
                <a:cubicBezTo>
                  <a:pt x="2066799" y="2464671"/>
                  <a:pt x="2041400" y="2467121"/>
                  <a:pt x="2059530" y="2475533"/>
                </a:cubicBezTo>
                <a:cubicBezTo>
                  <a:pt x="2057324" y="2482883"/>
                  <a:pt x="2055121" y="2475043"/>
                  <a:pt x="2049403" y="2475533"/>
                </a:cubicBezTo>
                <a:cubicBezTo>
                  <a:pt x="2043686" y="2476513"/>
                  <a:pt x="2046626" y="2480597"/>
                  <a:pt x="2049403" y="2480597"/>
                </a:cubicBezTo>
                <a:cubicBezTo>
                  <a:pt x="2034376" y="2492358"/>
                  <a:pt x="2004075" y="2510488"/>
                  <a:pt x="1983821" y="2500769"/>
                </a:cubicBezTo>
                <a:cubicBezTo>
                  <a:pt x="1979655" y="2517676"/>
                  <a:pt x="1982759" y="2500279"/>
                  <a:pt x="1958584" y="2500769"/>
                </a:cubicBezTo>
                <a:cubicBezTo>
                  <a:pt x="1957767" y="2483456"/>
                  <a:pt x="1938166" y="2468183"/>
                  <a:pt x="1948539" y="2455361"/>
                </a:cubicBezTo>
                <a:cubicBezTo>
                  <a:pt x="1941270" y="2441967"/>
                  <a:pt x="1937268" y="2473899"/>
                  <a:pt x="1918239" y="2465488"/>
                </a:cubicBezTo>
                <a:cubicBezTo>
                  <a:pt x="1912195" y="2482965"/>
                  <a:pt x="1910316" y="2504608"/>
                  <a:pt x="1898066" y="2515879"/>
                </a:cubicBezTo>
                <a:cubicBezTo>
                  <a:pt x="1915381" y="2534419"/>
                  <a:pt x="1928367" y="2506160"/>
                  <a:pt x="1943476" y="2505834"/>
                </a:cubicBezTo>
                <a:cubicBezTo>
                  <a:pt x="1947314" y="2517757"/>
                  <a:pt x="1953439" y="2540707"/>
                  <a:pt x="1943476" y="2551243"/>
                </a:cubicBezTo>
                <a:cubicBezTo>
                  <a:pt x="1958503" y="2561288"/>
                  <a:pt x="1957849" y="2602288"/>
                  <a:pt x="1933429" y="2601634"/>
                </a:cubicBezTo>
                <a:cubicBezTo>
                  <a:pt x="1937759" y="2617722"/>
                  <a:pt x="1929019" y="2620744"/>
                  <a:pt x="1923302" y="2626870"/>
                </a:cubicBezTo>
                <a:cubicBezTo>
                  <a:pt x="1928774" y="2636099"/>
                  <a:pt x="1951151" y="2639448"/>
                  <a:pt x="1938411" y="2652106"/>
                </a:cubicBezTo>
                <a:cubicBezTo>
                  <a:pt x="1950172" y="2652106"/>
                  <a:pt x="1961933" y="2652106"/>
                  <a:pt x="1973693" y="2652106"/>
                </a:cubicBezTo>
                <a:cubicBezTo>
                  <a:pt x="1982023" y="2659948"/>
                  <a:pt x="1971978" y="2671788"/>
                  <a:pt x="1968630" y="2682325"/>
                </a:cubicBezTo>
                <a:cubicBezTo>
                  <a:pt x="1982105" y="2681100"/>
                  <a:pt x="1987822" y="2661091"/>
                  <a:pt x="1998930" y="2672279"/>
                </a:cubicBezTo>
                <a:cubicBezTo>
                  <a:pt x="2001951" y="2688369"/>
                  <a:pt x="1989455" y="2687879"/>
                  <a:pt x="1998930" y="2697516"/>
                </a:cubicBezTo>
                <a:cubicBezTo>
                  <a:pt x="2009303" y="2692779"/>
                  <a:pt x="2022941" y="2691308"/>
                  <a:pt x="2024166" y="2677343"/>
                </a:cubicBezTo>
                <a:cubicBezTo>
                  <a:pt x="2013712" y="2666890"/>
                  <a:pt x="1993703" y="2647124"/>
                  <a:pt x="2003992" y="2631934"/>
                </a:cubicBezTo>
                <a:cubicBezTo>
                  <a:pt x="2019430" y="2628259"/>
                  <a:pt x="2018776" y="2640590"/>
                  <a:pt x="2034211" y="2636997"/>
                </a:cubicBezTo>
                <a:cubicBezTo>
                  <a:pt x="2025636" y="2655781"/>
                  <a:pt x="2037234" y="2644920"/>
                  <a:pt x="2039276" y="2662151"/>
                </a:cubicBezTo>
                <a:cubicBezTo>
                  <a:pt x="2050464" y="2653822"/>
                  <a:pt x="2066635" y="2663215"/>
                  <a:pt x="2069493" y="2657089"/>
                </a:cubicBezTo>
                <a:cubicBezTo>
                  <a:pt x="2075048" y="2668359"/>
                  <a:pt x="2078396" y="2681835"/>
                  <a:pt x="2094730" y="2682325"/>
                </a:cubicBezTo>
                <a:cubicBezTo>
                  <a:pt x="2096609" y="2670809"/>
                  <a:pt x="2114904" y="2675627"/>
                  <a:pt x="2119966" y="2667216"/>
                </a:cubicBezTo>
                <a:cubicBezTo>
                  <a:pt x="2128624" y="2668767"/>
                  <a:pt x="2113432" y="2684774"/>
                  <a:pt x="2135075" y="2682325"/>
                </a:cubicBezTo>
                <a:cubicBezTo>
                  <a:pt x="2123315" y="2697106"/>
                  <a:pt x="2133850" y="2707561"/>
                  <a:pt x="2150185" y="2697434"/>
                </a:cubicBezTo>
                <a:cubicBezTo>
                  <a:pt x="2149205" y="2716626"/>
                  <a:pt x="2128950" y="2716544"/>
                  <a:pt x="2130013" y="2737779"/>
                </a:cubicBezTo>
                <a:cubicBezTo>
                  <a:pt x="2126664" y="2737779"/>
                  <a:pt x="2123315" y="2737779"/>
                  <a:pt x="2119966" y="2737779"/>
                </a:cubicBezTo>
                <a:cubicBezTo>
                  <a:pt x="2119069" y="2748806"/>
                  <a:pt x="2124049" y="2753869"/>
                  <a:pt x="2135075" y="2752971"/>
                </a:cubicBezTo>
                <a:cubicBezTo>
                  <a:pt x="2127643" y="2760321"/>
                  <a:pt x="2127643" y="2785966"/>
                  <a:pt x="2135075" y="2793315"/>
                </a:cubicBezTo>
                <a:cubicBezTo>
                  <a:pt x="2151410" y="2799522"/>
                  <a:pt x="2138915" y="2776982"/>
                  <a:pt x="2155247" y="2783188"/>
                </a:cubicBezTo>
                <a:cubicBezTo>
                  <a:pt x="2155247" y="2789885"/>
                  <a:pt x="2155247" y="2796664"/>
                  <a:pt x="2155247" y="2803361"/>
                </a:cubicBezTo>
                <a:cubicBezTo>
                  <a:pt x="2144958" y="2812182"/>
                  <a:pt x="2145366" y="2799604"/>
                  <a:pt x="2135075" y="2808343"/>
                </a:cubicBezTo>
                <a:cubicBezTo>
                  <a:pt x="2132789" y="2824106"/>
                  <a:pt x="2145857" y="2824515"/>
                  <a:pt x="2160312" y="2823452"/>
                </a:cubicBezTo>
                <a:cubicBezTo>
                  <a:pt x="2158106" y="2833090"/>
                  <a:pt x="2149450" y="2836111"/>
                  <a:pt x="2150267" y="2848689"/>
                </a:cubicBezTo>
                <a:cubicBezTo>
                  <a:pt x="2149368" y="2861265"/>
                  <a:pt x="2158025" y="2864450"/>
                  <a:pt x="2165374" y="2868862"/>
                </a:cubicBezTo>
                <a:cubicBezTo>
                  <a:pt x="2172890" y="2866657"/>
                  <a:pt x="2163415" y="2862409"/>
                  <a:pt x="2165374" y="2853753"/>
                </a:cubicBezTo>
                <a:cubicBezTo>
                  <a:pt x="2172562" y="2854161"/>
                  <a:pt x="2179668" y="2854569"/>
                  <a:pt x="2180484" y="2848689"/>
                </a:cubicBezTo>
                <a:cubicBezTo>
                  <a:pt x="2184650" y="2852364"/>
                  <a:pt x="2186610" y="2863798"/>
                  <a:pt x="2180484" y="2873925"/>
                </a:cubicBezTo>
                <a:cubicBezTo>
                  <a:pt x="2188651" y="2875395"/>
                  <a:pt x="2189141" y="2869189"/>
                  <a:pt x="2195593" y="2868862"/>
                </a:cubicBezTo>
                <a:cubicBezTo>
                  <a:pt x="2204007" y="2877274"/>
                  <a:pt x="2232427" y="2865676"/>
                  <a:pt x="2230875" y="2883970"/>
                </a:cubicBezTo>
                <a:close/>
                <a:moveTo>
                  <a:pt x="2241166" y="3020526"/>
                </a:moveTo>
                <a:cubicBezTo>
                  <a:pt x="2247374" y="3043557"/>
                  <a:pt x="2207109" y="3020035"/>
                  <a:pt x="2205884" y="3035635"/>
                </a:cubicBezTo>
                <a:cubicBezTo>
                  <a:pt x="2194696" y="3018076"/>
                  <a:pt x="2231203" y="3024936"/>
                  <a:pt x="2241166" y="3020526"/>
                </a:cubicBezTo>
                <a:close/>
                <a:moveTo>
                  <a:pt x="2278553" y="833596"/>
                </a:moveTo>
                <a:cubicBezTo>
                  <a:pt x="2279655" y="835658"/>
                  <a:pt x="2279758" y="837251"/>
                  <a:pt x="2275553" y="842273"/>
                </a:cubicBezTo>
                <a:cubicBezTo>
                  <a:pt x="2256115" y="846276"/>
                  <a:pt x="2256115" y="818099"/>
                  <a:pt x="2275553" y="822101"/>
                </a:cubicBezTo>
                <a:cubicBezTo>
                  <a:pt x="2275348" y="829002"/>
                  <a:pt x="2277450" y="831534"/>
                  <a:pt x="2278553" y="833596"/>
                </a:cubicBezTo>
                <a:close/>
                <a:moveTo>
                  <a:pt x="2280695" y="1598709"/>
                </a:moveTo>
                <a:cubicBezTo>
                  <a:pt x="2269752" y="1616352"/>
                  <a:pt x="2245497" y="1620762"/>
                  <a:pt x="2240352" y="1644120"/>
                </a:cubicBezTo>
                <a:cubicBezTo>
                  <a:pt x="2242637" y="1666987"/>
                  <a:pt x="2257339" y="1677523"/>
                  <a:pt x="2270650" y="1689529"/>
                </a:cubicBezTo>
                <a:cubicBezTo>
                  <a:pt x="2255950" y="1700064"/>
                  <a:pt x="2237084" y="1706434"/>
                  <a:pt x="2225241" y="1719828"/>
                </a:cubicBezTo>
                <a:cubicBezTo>
                  <a:pt x="2223935" y="1745392"/>
                  <a:pt x="2208743" y="1757153"/>
                  <a:pt x="2200005" y="1775284"/>
                </a:cubicBezTo>
                <a:cubicBezTo>
                  <a:pt x="2167010" y="1774223"/>
                  <a:pt x="2149043" y="1788270"/>
                  <a:pt x="2129360" y="1800520"/>
                </a:cubicBezTo>
                <a:cubicBezTo>
                  <a:pt x="2129360" y="1815630"/>
                  <a:pt x="2129360" y="1830739"/>
                  <a:pt x="2129360" y="1845929"/>
                </a:cubicBezTo>
                <a:cubicBezTo>
                  <a:pt x="2116865" y="1857771"/>
                  <a:pt x="2109595" y="1835966"/>
                  <a:pt x="2104123" y="1825757"/>
                </a:cubicBezTo>
                <a:cubicBezTo>
                  <a:pt x="2089259" y="1832781"/>
                  <a:pt x="2085012" y="1850421"/>
                  <a:pt x="2063777" y="1850993"/>
                </a:cubicBezTo>
                <a:cubicBezTo>
                  <a:pt x="2050955" y="1860058"/>
                  <a:pt x="2040909" y="1871820"/>
                  <a:pt x="2018368" y="1871166"/>
                </a:cubicBezTo>
                <a:cubicBezTo>
                  <a:pt x="2018205" y="1866265"/>
                  <a:pt x="2012161" y="1867246"/>
                  <a:pt x="2008241" y="1866102"/>
                </a:cubicBezTo>
                <a:cubicBezTo>
                  <a:pt x="1993459" y="1817017"/>
                  <a:pt x="1974511" y="1772017"/>
                  <a:pt x="1907378" y="1775284"/>
                </a:cubicBezTo>
                <a:cubicBezTo>
                  <a:pt x="1900517" y="1762053"/>
                  <a:pt x="1886142" y="1756172"/>
                  <a:pt x="1882140" y="1740002"/>
                </a:cubicBezTo>
                <a:cubicBezTo>
                  <a:pt x="1863846" y="1733877"/>
                  <a:pt x="1865888" y="1773732"/>
                  <a:pt x="1851841" y="1755111"/>
                </a:cubicBezTo>
                <a:cubicBezTo>
                  <a:pt x="1842449" y="1746209"/>
                  <a:pt x="1853147" y="1739512"/>
                  <a:pt x="1861886" y="1734937"/>
                </a:cubicBezTo>
                <a:cubicBezTo>
                  <a:pt x="1854862" y="1721789"/>
                  <a:pt x="1851841" y="1704638"/>
                  <a:pt x="1846777" y="1689529"/>
                </a:cubicBezTo>
                <a:cubicBezTo>
                  <a:pt x="1849718" y="1668866"/>
                  <a:pt x="1851352" y="1647060"/>
                  <a:pt x="1866949" y="1639137"/>
                </a:cubicBezTo>
                <a:cubicBezTo>
                  <a:pt x="1866949" y="1629010"/>
                  <a:pt x="1866949" y="1618964"/>
                  <a:pt x="1866949" y="1608837"/>
                </a:cubicBezTo>
                <a:cubicBezTo>
                  <a:pt x="1885163" y="1580007"/>
                  <a:pt x="1913094" y="1560896"/>
                  <a:pt x="1937596" y="1538274"/>
                </a:cubicBezTo>
                <a:cubicBezTo>
                  <a:pt x="1969203" y="1534517"/>
                  <a:pt x="2001381" y="1531414"/>
                  <a:pt x="2038459" y="1533209"/>
                </a:cubicBezTo>
                <a:cubicBezTo>
                  <a:pt x="2051854" y="1547666"/>
                  <a:pt x="2076028" y="1563918"/>
                  <a:pt x="2099060" y="1553465"/>
                </a:cubicBezTo>
                <a:cubicBezTo>
                  <a:pt x="2117763" y="1551994"/>
                  <a:pt x="2101346" y="1515405"/>
                  <a:pt x="2124296" y="1518101"/>
                </a:cubicBezTo>
                <a:cubicBezTo>
                  <a:pt x="2136792" y="1533128"/>
                  <a:pt x="2126992" y="1558120"/>
                  <a:pt x="2109186" y="1558447"/>
                </a:cubicBezTo>
                <a:cubicBezTo>
                  <a:pt x="2113270" y="1585562"/>
                  <a:pt x="2098978" y="1599773"/>
                  <a:pt x="2109186" y="1618964"/>
                </a:cubicBezTo>
                <a:cubicBezTo>
                  <a:pt x="2109676" y="1631951"/>
                  <a:pt x="2128869" y="1626152"/>
                  <a:pt x="2129360" y="1639137"/>
                </a:cubicBezTo>
                <a:cubicBezTo>
                  <a:pt x="2141855" y="1639872"/>
                  <a:pt x="2150267" y="1636523"/>
                  <a:pt x="2154597" y="1629010"/>
                </a:cubicBezTo>
                <a:cubicBezTo>
                  <a:pt x="2166683" y="1633665"/>
                  <a:pt x="2167909" y="1649265"/>
                  <a:pt x="2189878" y="1644120"/>
                </a:cubicBezTo>
                <a:cubicBezTo>
                  <a:pt x="2224752" y="1636770"/>
                  <a:pt x="2239127" y="1567103"/>
                  <a:pt x="2280695" y="1598709"/>
                </a:cubicBezTo>
                <a:close/>
                <a:moveTo>
                  <a:pt x="2301400" y="754978"/>
                </a:moveTo>
                <a:cubicBezTo>
                  <a:pt x="2302685" y="757621"/>
                  <a:pt x="2302747" y="759888"/>
                  <a:pt x="2300705" y="761583"/>
                </a:cubicBezTo>
                <a:cubicBezTo>
                  <a:pt x="2284533" y="775304"/>
                  <a:pt x="2270813" y="754150"/>
                  <a:pt x="2250232" y="756519"/>
                </a:cubicBezTo>
                <a:cubicBezTo>
                  <a:pt x="2230876" y="755620"/>
                  <a:pt x="2230713" y="773914"/>
                  <a:pt x="2214949" y="776691"/>
                </a:cubicBezTo>
                <a:cubicBezTo>
                  <a:pt x="2219115" y="831330"/>
                  <a:pt x="2184976" y="847582"/>
                  <a:pt x="2164477" y="877555"/>
                </a:cubicBezTo>
                <a:cubicBezTo>
                  <a:pt x="2163905" y="892092"/>
                  <a:pt x="2167255" y="910550"/>
                  <a:pt x="2159415" y="917901"/>
                </a:cubicBezTo>
                <a:cubicBezTo>
                  <a:pt x="2152063" y="889888"/>
                  <a:pt x="2107961" y="898790"/>
                  <a:pt x="2073659" y="897728"/>
                </a:cubicBezTo>
                <a:cubicBezTo>
                  <a:pt x="2053323" y="889480"/>
                  <a:pt x="2036335" y="877881"/>
                  <a:pt x="2028250" y="857382"/>
                </a:cubicBezTo>
                <a:cubicBezTo>
                  <a:pt x="2021798" y="864242"/>
                  <a:pt x="2004401" y="864242"/>
                  <a:pt x="1997950" y="857382"/>
                </a:cubicBezTo>
                <a:cubicBezTo>
                  <a:pt x="1997215" y="844806"/>
                  <a:pt x="2005873" y="841783"/>
                  <a:pt x="2008077" y="832146"/>
                </a:cubicBezTo>
                <a:cubicBezTo>
                  <a:pt x="2001380" y="823735"/>
                  <a:pt x="1985617" y="824306"/>
                  <a:pt x="1977777" y="817037"/>
                </a:cubicBezTo>
                <a:cubicBezTo>
                  <a:pt x="1977777" y="803561"/>
                  <a:pt x="1977777" y="790167"/>
                  <a:pt x="1977777" y="776691"/>
                </a:cubicBezTo>
                <a:cubicBezTo>
                  <a:pt x="1971161" y="774894"/>
                  <a:pt x="1969855" y="767871"/>
                  <a:pt x="1962668" y="766646"/>
                </a:cubicBezTo>
                <a:cubicBezTo>
                  <a:pt x="1960626" y="744432"/>
                  <a:pt x="1986843" y="750475"/>
                  <a:pt x="1977777" y="721237"/>
                </a:cubicBezTo>
                <a:cubicBezTo>
                  <a:pt x="1986434" y="714785"/>
                  <a:pt x="1997624" y="710784"/>
                  <a:pt x="1997950" y="696000"/>
                </a:cubicBezTo>
                <a:cubicBezTo>
                  <a:pt x="2001298" y="670846"/>
                  <a:pt x="1982841" y="667415"/>
                  <a:pt x="1977777" y="650592"/>
                </a:cubicBezTo>
                <a:cubicBezTo>
                  <a:pt x="1977940" y="630500"/>
                  <a:pt x="1977940" y="610246"/>
                  <a:pt x="1977940" y="590073"/>
                </a:cubicBezTo>
                <a:cubicBezTo>
                  <a:pt x="1991253" y="587134"/>
                  <a:pt x="1997459" y="569900"/>
                  <a:pt x="2013223" y="564837"/>
                </a:cubicBezTo>
                <a:cubicBezTo>
                  <a:pt x="2030783" y="559201"/>
                  <a:pt x="2054876" y="568919"/>
                  <a:pt x="2073741" y="559773"/>
                </a:cubicBezTo>
                <a:cubicBezTo>
                  <a:pt x="2102570" y="571370"/>
                  <a:pt x="2117599" y="596688"/>
                  <a:pt x="2139322" y="615309"/>
                </a:cubicBezTo>
                <a:cubicBezTo>
                  <a:pt x="2153532" y="616045"/>
                  <a:pt x="2151981" y="601018"/>
                  <a:pt x="2159496" y="595137"/>
                </a:cubicBezTo>
                <a:cubicBezTo>
                  <a:pt x="2181057" y="602161"/>
                  <a:pt x="2183425" y="628377"/>
                  <a:pt x="2220015" y="620373"/>
                </a:cubicBezTo>
                <a:cubicBezTo>
                  <a:pt x="2217972" y="632542"/>
                  <a:pt x="2229243" y="631317"/>
                  <a:pt x="2225077" y="645610"/>
                </a:cubicBezTo>
                <a:cubicBezTo>
                  <a:pt x="2252438" y="663658"/>
                  <a:pt x="2282818" y="678685"/>
                  <a:pt x="2280532" y="726300"/>
                </a:cubicBezTo>
                <a:cubicBezTo>
                  <a:pt x="2282676" y="735733"/>
                  <a:pt x="2297545" y="747050"/>
                  <a:pt x="2301400" y="754978"/>
                </a:cubicBezTo>
                <a:close/>
                <a:moveTo>
                  <a:pt x="2306668" y="2380060"/>
                </a:moveTo>
                <a:cubicBezTo>
                  <a:pt x="2296132" y="2382184"/>
                  <a:pt x="2293273" y="2376548"/>
                  <a:pt x="2286495" y="2374997"/>
                </a:cubicBezTo>
                <a:cubicBezTo>
                  <a:pt x="2283228" y="2386023"/>
                  <a:pt x="2300788" y="2391005"/>
                  <a:pt x="2281432" y="2390106"/>
                </a:cubicBezTo>
                <a:cubicBezTo>
                  <a:pt x="2282494" y="2408563"/>
                  <a:pt x="2288374" y="2409462"/>
                  <a:pt x="2281432" y="2425388"/>
                </a:cubicBezTo>
                <a:cubicBezTo>
                  <a:pt x="2276694" y="2421712"/>
                  <a:pt x="2273836" y="2416240"/>
                  <a:pt x="2271304" y="2410279"/>
                </a:cubicBezTo>
                <a:cubicBezTo>
                  <a:pt x="2262239" y="2409626"/>
                  <a:pt x="2260687" y="2416486"/>
                  <a:pt x="2251132" y="2415342"/>
                </a:cubicBezTo>
                <a:cubicBezTo>
                  <a:pt x="2280125" y="2423428"/>
                  <a:pt x="2241168" y="2442131"/>
                  <a:pt x="2271304" y="2445560"/>
                </a:cubicBezTo>
                <a:cubicBezTo>
                  <a:pt x="2270569" y="2454953"/>
                  <a:pt x="2254236" y="2448664"/>
                  <a:pt x="2251132" y="2455687"/>
                </a:cubicBezTo>
                <a:cubicBezTo>
                  <a:pt x="2234471" y="2455605"/>
                  <a:pt x="2234062" y="2439190"/>
                  <a:pt x="2215931" y="2440498"/>
                </a:cubicBezTo>
                <a:cubicBezTo>
                  <a:pt x="2212256" y="2425142"/>
                  <a:pt x="2221077" y="2422121"/>
                  <a:pt x="2220995" y="2410279"/>
                </a:cubicBezTo>
                <a:cubicBezTo>
                  <a:pt x="2231530" y="2408155"/>
                  <a:pt x="2234308" y="2413709"/>
                  <a:pt x="2241168" y="2415342"/>
                </a:cubicBezTo>
                <a:cubicBezTo>
                  <a:pt x="2238880" y="2400804"/>
                  <a:pt x="2219443" y="2403418"/>
                  <a:pt x="2215931" y="2390106"/>
                </a:cubicBezTo>
                <a:cubicBezTo>
                  <a:pt x="2207846" y="2391005"/>
                  <a:pt x="2224180" y="2414118"/>
                  <a:pt x="2200822" y="2410279"/>
                </a:cubicBezTo>
                <a:cubicBezTo>
                  <a:pt x="2189226" y="2400968"/>
                  <a:pt x="2223118" y="2380550"/>
                  <a:pt x="2185713" y="2385043"/>
                </a:cubicBezTo>
                <a:cubicBezTo>
                  <a:pt x="2188489" y="2368708"/>
                  <a:pt x="2209888" y="2377039"/>
                  <a:pt x="2216013" y="2369933"/>
                </a:cubicBezTo>
                <a:cubicBezTo>
                  <a:pt x="2216749" y="2369116"/>
                  <a:pt x="2208907" y="2357601"/>
                  <a:pt x="2216013" y="2354824"/>
                </a:cubicBezTo>
                <a:cubicBezTo>
                  <a:pt x="2220504" y="2358745"/>
                  <a:pt x="2227447" y="2360214"/>
                  <a:pt x="2236186" y="2359887"/>
                </a:cubicBezTo>
                <a:cubicBezTo>
                  <a:pt x="2237003" y="2345595"/>
                  <a:pt x="2219116" y="2350087"/>
                  <a:pt x="2226058" y="2329588"/>
                </a:cubicBezTo>
                <a:cubicBezTo>
                  <a:pt x="2233327" y="2318480"/>
                  <a:pt x="2238390" y="2335958"/>
                  <a:pt x="2241168" y="2324524"/>
                </a:cubicBezTo>
                <a:cubicBezTo>
                  <a:pt x="2256684" y="2329588"/>
                  <a:pt x="2235532" y="2338164"/>
                  <a:pt x="2231041" y="2339633"/>
                </a:cubicBezTo>
                <a:cubicBezTo>
                  <a:pt x="2247947" y="2349188"/>
                  <a:pt x="2250887" y="2343308"/>
                  <a:pt x="2251214" y="2364870"/>
                </a:cubicBezTo>
                <a:cubicBezTo>
                  <a:pt x="2258646" y="2352375"/>
                  <a:pt x="2266813" y="2368055"/>
                  <a:pt x="2276450" y="2369933"/>
                </a:cubicBezTo>
                <a:cubicBezTo>
                  <a:pt x="2285761" y="2371730"/>
                  <a:pt x="2309854" y="2359315"/>
                  <a:pt x="2306668" y="2380060"/>
                </a:cubicBezTo>
                <a:close/>
                <a:moveTo>
                  <a:pt x="2321858" y="3166798"/>
                </a:moveTo>
                <a:cubicBezTo>
                  <a:pt x="2315977" y="3171045"/>
                  <a:pt x="2308300" y="3173494"/>
                  <a:pt x="2296622" y="3171861"/>
                </a:cubicBezTo>
                <a:cubicBezTo>
                  <a:pt x="2289761" y="3160346"/>
                  <a:pt x="2309689" y="3152913"/>
                  <a:pt x="2296622" y="3151689"/>
                </a:cubicBezTo>
                <a:cubicBezTo>
                  <a:pt x="2296723" y="3150055"/>
                  <a:pt x="2298653" y="3149218"/>
                  <a:pt x="2301414" y="3149122"/>
                </a:cubicBezTo>
                <a:cubicBezTo>
                  <a:pt x="2309699" y="3148835"/>
                  <a:pt x="2325472" y="3155221"/>
                  <a:pt x="2321858" y="3166798"/>
                </a:cubicBezTo>
                <a:close/>
                <a:moveTo>
                  <a:pt x="2335712" y="808442"/>
                </a:moveTo>
                <a:cubicBezTo>
                  <a:pt x="2334334" y="816343"/>
                  <a:pt x="2329740" y="822918"/>
                  <a:pt x="2321042" y="822101"/>
                </a:cubicBezTo>
                <a:cubicBezTo>
                  <a:pt x="2313528" y="814096"/>
                  <a:pt x="2310587" y="782082"/>
                  <a:pt x="2331087" y="786820"/>
                </a:cubicBezTo>
                <a:cubicBezTo>
                  <a:pt x="2335252" y="791311"/>
                  <a:pt x="2337090" y="800540"/>
                  <a:pt x="2335712" y="808442"/>
                </a:cubicBezTo>
                <a:close/>
                <a:moveTo>
                  <a:pt x="2342030" y="3050825"/>
                </a:moveTo>
                <a:cubicBezTo>
                  <a:pt x="2337049" y="3057604"/>
                  <a:pt x="2328555" y="3060871"/>
                  <a:pt x="2321858" y="3065934"/>
                </a:cubicBezTo>
                <a:cubicBezTo>
                  <a:pt x="2327820" y="3098765"/>
                  <a:pt x="2305033" y="3102931"/>
                  <a:pt x="2301685" y="3126452"/>
                </a:cubicBezTo>
                <a:cubicBezTo>
                  <a:pt x="2286412" y="3115589"/>
                  <a:pt x="2266893" y="3120246"/>
                  <a:pt x="2266403" y="3086108"/>
                </a:cubicBezTo>
                <a:cubicBezTo>
                  <a:pt x="2255867" y="3088229"/>
                  <a:pt x="2253008" y="3082677"/>
                  <a:pt x="2246230" y="3081043"/>
                </a:cubicBezTo>
                <a:cubicBezTo>
                  <a:pt x="2246230" y="3074345"/>
                  <a:pt x="2246230" y="3067567"/>
                  <a:pt x="2246230" y="3060871"/>
                </a:cubicBezTo>
                <a:cubicBezTo>
                  <a:pt x="2250722" y="3058666"/>
                  <a:pt x="2255214" y="3056459"/>
                  <a:pt x="2256275" y="3050825"/>
                </a:cubicBezTo>
                <a:cubicBezTo>
                  <a:pt x="2262973" y="3050825"/>
                  <a:pt x="2269751" y="3050825"/>
                  <a:pt x="2276449" y="3050825"/>
                </a:cubicBezTo>
                <a:cubicBezTo>
                  <a:pt x="2280981" y="3041923"/>
                  <a:pt x="2291680" y="3040004"/>
                  <a:pt x="2304093" y="3041270"/>
                </a:cubicBezTo>
                <a:cubicBezTo>
                  <a:pt x="2316508" y="3042536"/>
                  <a:pt x="2330637" y="3046986"/>
                  <a:pt x="2342030" y="3050825"/>
                </a:cubicBezTo>
                <a:close/>
                <a:moveTo>
                  <a:pt x="2391606" y="1669438"/>
                </a:moveTo>
                <a:cubicBezTo>
                  <a:pt x="2382948" y="1705456"/>
                  <a:pt x="2329291" y="1694185"/>
                  <a:pt x="2305852" y="1679566"/>
                </a:cubicBezTo>
                <a:cubicBezTo>
                  <a:pt x="2307648" y="1662824"/>
                  <a:pt x="2320960" y="1657678"/>
                  <a:pt x="2331087" y="1649266"/>
                </a:cubicBezTo>
                <a:cubicBezTo>
                  <a:pt x="2355017" y="1652207"/>
                  <a:pt x="2370863" y="1663313"/>
                  <a:pt x="2391606" y="1669438"/>
                </a:cubicBezTo>
                <a:close/>
              </a:path>
            </a:pathLst>
          </a:custGeom>
          <a:gradFill>
            <a:gsLst>
              <a:gs pos="0">
                <a:schemeClr val="lt1"/>
              </a:gs>
              <a:gs pos="100000">
                <a:schemeClr val="dk2"/>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576" name="Google Shape;576;p18"/>
          <p:cNvGrpSpPr/>
          <p:nvPr/>
        </p:nvGrpSpPr>
        <p:grpSpPr>
          <a:xfrm rot="-5400000" flipH="1">
            <a:off x="3139110" y="1214325"/>
            <a:ext cx="557907" cy="546809"/>
            <a:chOff x="2343913" y="3077625"/>
            <a:chExt cx="435831" cy="427161"/>
          </a:xfrm>
        </p:grpSpPr>
        <p:sp>
          <p:nvSpPr>
            <p:cNvPr id="577" name="Google Shape;577;p18"/>
            <p:cNvSpPr/>
            <p:nvPr/>
          </p:nvSpPr>
          <p:spPr>
            <a:xfrm>
              <a:off x="2419324" y="3106304"/>
              <a:ext cx="2615" cy="2615"/>
            </a:xfrm>
            <a:custGeom>
              <a:avLst/>
              <a:gdLst/>
              <a:ahLst/>
              <a:cxnLst/>
              <a:rect l="l" t="t" r="r" b="b"/>
              <a:pathLst>
                <a:path w="2615" h="2615" extrusionOk="0">
                  <a:moveTo>
                    <a:pt x="893" y="0"/>
                  </a:moveTo>
                  <a:cubicBezTo>
                    <a:pt x="1659" y="64"/>
                    <a:pt x="1850" y="829"/>
                    <a:pt x="2616" y="893"/>
                  </a:cubicBezTo>
                  <a:cubicBezTo>
                    <a:pt x="2488" y="1595"/>
                    <a:pt x="1786" y="1850"/>
                    <a:pt x="1723" y="2616"/>
                  </a:cubicBezTo>
                  <a:cubicBezTo>
                    <a:pt x="1021" y="2488"/>
                    <a:pt x="766" y="1786"/>
                    <a:pt x="0" y="1723"/>
                  </a:cubicBezTo>
                  <a:cubicBezTo>
                    <a:pt x="128" y="957"/>
                    <a:pt x="893" y="766"/>
                    <a:pt x="893"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78" name="Google Shape;578;p18"/>
            <p:cNvSpPr/>
            <p:nvPr/>
          </p:nvSpPr>
          <p:spPr>
            <a:xfrm>
              <a:off x="2403551" y="3110334"/>
              <a:ext cx="4839" cy="6050"/>
            </a:xfrm>
            <a:custGeom>
              <a:avLst/>
              <a:gdLst/>
              <a:ahLst/>
              <a:cxnLst/>
              <a:rect l="l" t="t" r="r" b="b"/>
              <a:pathLst>
                <a:path w="4839" h="6050" extrusionOk="0">
                  <a:moveTo>
                    <a:pt x="3587" y="117"/>
                  </a:moveTo>
                  <a:cubicBezTo>
                    <a:pt x="5437" y="1648"/>
                    <a:pt x="4863" y="4009"/>
                    <a:pt x="4225" y="6051"/>
                  </a:cubicBezTo>
                  <a:cubicBezTo>
                    <a:pt x="3076" y="5859"/>
                    <a:pt x="2566" y="4902"/>
                    <a:pt x="907" y="5349"/>
                  </a:cubicBezTo>
                  <a:cubicBezTo>
                    <a:pt x="-560" y="3052"/>
                    <a:pt x="-624" y="-712"/>
                    <a:pt x="3587" y="117"/>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79" name="Google Shape;579;p18"/>
            <p:cNvSpPr/>
            <p:nvPr/>
          </p:nvSpPr>
          <p:spPr>
            <a:xfrm>
              <a:off x="2609386" y="3151563"/>
              <a:ext cx="4063" cy="5652"/>
            </a:xfrm>
            <a:custGeom>
              <a:avLst/>
              <a:gdLst/>
              <a:ahLst/>
              <a:cxnLst/>
              <a:rect l="l" t="t" r="r" b="b"/>
              <a:pathLst>
                <a:path w="4063" h="5652" extrusionOk="0">
                  <a:moveTo>
                    <a:pt x="378" y="38"/>
                  </a:moveTo>
                  <a:cubicBezTo>
                    <a:pt x="3185" y="-408"/>
                    <a:pt x="4844" y="3164"/>
                    <a:pt x="3695" y="5652"/>
                  </a:cubicBezTo>
                  <a:cubicBezTo>
                    <a:pt x="1271" y="5652"/>
                    <a:pt x="-898" y="2718"/>
                    <a:pt x="378" y="3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0" name="Google Shape;580;p18"/>
            <p:cNvSpPr/>
            <p:nvPr/>
          </p:nvSpPr>
          <p:spPr>
            <a:xfrm>
              <a:off x="2639398" y="3155812"/>
              <a:ext cx="1870" cy="2296"/>
            </a:xfrm>
            <a:custGeom>
              <a:avLst/>
              <a:gdLst/>
              <a:ahLst/>
              <a:cxnLst/>
              <a:rect l="l" t="t" r="r" b="b"/>
              <a:pathLst>
                <a:path w="1870" h="2296" extrusionOk="0">
                  <a:moveTo>
                    <a:pt x="224" y="128"/>
                  </a:moveTo>
                  <a:cubicBezTo>
                    <a:pt x="543" y="64"/>
                    <a:pt x="926" y="0"/>
                    <a:pt x="1309" y="0"/>
                  </a:cubicBezTo>
                  <a:cubicBezTo>
                    <a:pt x="1436" y="1467"/>
                    <a:pt x="2330" y="1021"/>
                    <a:pt x="1564" y="2169"/>
                  </a:cubicBezTo>
                  <a:cubicBezTo>
                    <a:pt x="1181" y="2233"/>
                    <a:pt x="862" y="2233"/>
                    <a:pt x="479" y="2297"/>
                  </a:cubicBezTo>
                  <a:cubicBezTo>
                    <a:pt x="-541" y="1276"/>
                    <a:pt x="416" y="1531"/>
                    <a:pt x="224" y="12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1" name="Google Shape;581;p18"/>
            <p:cNvSpPr/>
            <p:nvPr/>
          </p:nvSpPr>
          <p:spPr>
            <a:xfrm>
              <a:off x="2606000" y="3161618"/>
              <a:ext cx="2296" cy="2233"/>
            </a:xfrm>
            <a:custGeom>
              <a:avLst/>
              <a:gdLst/>
              <a:ahLst/>
              <a:cxnLst/>
              <a:rect l="l" t="t" r="r" b="b"/>
              <a:pathLst>
                <a:path w="2296" h="2233" extrusionOk="0">
                  <a:moveTo>
                    <a:pt x="510" y="128"/>
                  </a:moveTo>
                  <a:cubicBezTo>
                    <a:pt x="893" y="64"/>
                    <a:pt x="1212" y="64"/>
                    <a:pt x="1595" y="0"/>
                  </a:cubicBezTo>
                  <a:cubicBezTo>
                    <a:pt x="1531" y="447"/>
                    <a:pt x="1850" y="447"/>
                    <a:pt x="2169" y="447"/>
                  </a:cubicBezTo>
                  <a:cubicBezTo>
                    <a:pt x="2233" y="829"/>
                    <a:pt x="2233" y="1148"/>
                    <a:pt x="2297" y="1531"/>
                  </a:cubicBezTo>
                  <a:cubicBezTo>
                    <a:pt x="1850" y="1467"/>
                    <a:pt x="1786" y="1786"/>
                    <a:pt x="1786" y="2105"/>
                  </a:cubicBezTo>
                  <a:cubicBezTo>
                    <a:pt x="1467" y="2169"/>
                    <a:pt x="1085" y="2169"/>
                    <a:pt x="702" y="2233"/>
                  </a:cubicBezTo>
                  <a:cubicBezTo>
                    <a:pt x="766" y="1786"/>
                    <a:pt x="447" y="1723"/>
                    <a:pt x="128" y="1723"/>
                  </a:cubicBezTo>
                  <a:cubicBezTo>
                    <a:pt x="64" y="1404"/>
                    <a:pt x="64" y="1021"/>
                    <a:pt x="0" y="638"/>
                  </a:cubicBezTo>
                  <a:cubicBezTo>
                    <a:pt x="510" y="766"/>
                    <a:pt x="510" y="447"/>
                    <a:pt x="510" y="12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2" name="Google Shape;582;p18"/>
            <p:cNvSpPr/>
            <p:nvPr/>
          </p:nvSpPr>
          <p:spPr>
            <a:xfrm>
              <a:off x="2673350" y="3166506"/>
              <a:ext cx="3019" cy="5255"/>
            </a:xfrm>
            <a:custGeom>
              <a:avLst/>
              <a:gdLst/>
              <a:ahLst/>
              <a:cxnLst/>
              <a:rect l="l" t="t" r="r" b="b"/>
              <a:pathLst>
                <a:path w="3019" h="5255" extrusionOk="0">
                  <a:moveTo>
                    <a:pt x="1169" y="215"/>
                  </a:moveTo>
                  <a:cubicBezTo>
                    <a:pt x="3211" y="-869"/>
                    <a:pt x="1616" y="2512"/>
                    <a:pt x="3020" y="2193"/>
                  </a:cubicBezTo>
                  <a:cubicBezTo>
                    <a:pt x="2445" y="3533"/>
                    <a:pt x="2382" y="5255"/>
                    <a:pt x="85" y="5255"/>
                  </a:cubicBezTo>
                  <a:cubicBezTo>
                    <a:pt x="-234" y="4362"/>
                    <a:pt x="404" y="4171"/>
                    <a:pt x="1042" y="4043"/>
                  </a:cubicBezTo>
                  <a:cubicBezTo>
                    <a:pt x="914" y="2576"/>
                    <a:pt x="531" y="981"/>
                    <a:pt x="1169" y="215"/>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3" name="Google Shape;583;p18"/>
            <p:cNvSpPr/>
            <p:nvPr/>
          </p:nvSpPr>
          <p:spPr>
            <a:xfrm>
              <a:off x="2679241" y="3169656"/>
              <a:ext cx="2775" cy="1692"/>
            </a:xfrm>
            <a:custGeom>
              <a:avLst/>
              <a:gdLst/>
              <a:ahLst/>
              <a:cxnLst/>
              <a:rect l="l" t="t" r="r" b="b"/>
              <a:pathLst>
                <a:path w="2775" h="1692" extrusionOk="0">
                  <a:moveTo>
                    <a:pt x="0" y="319"/>
                  </a:moveTo>
                  <a:cubicBezTo>
                    <a:pt x="893" y="191"/>
                    <a:pt x="1786" y="128"/>
                    <a:pt x="2679" y="0"/>
                  </a:cubicBezTo>
                  <a:cubicBezTo>
                    <a:pt x="3381" y="2233"/>
                    <a:pt x="0" y="2169"/>
                    <a:pt x="0" y="319"/>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4" name="Google Shape;584;p18"/>
            <p:cNvSpPr/>
            <p:nvPr/>
          </p:nvSpPr>
          <p:spPr>
            <a:xfrm>
              <a:off x="2424715" y="3202003"/>
              <a:ext cx="3995" cy="5422"/>
            </a:xfrm>
            <a:custGeom>
              <a:avLst/>
              <a:gdLst/>
              <a:ahLst/>
              <a:cxnLst/>
              <a:rect l="l" t="t" r="r" b="b"/>
              <a:pathLst>
                <a:path w="3995" h="5422" extrusionOk="0">
                  <a:moveTo>
                    <a:pt x="734" y="0"/>
                  </a:moveTo>
                  <a:cubicBezTo>
                    <a:pt x="1435" y="383"/>
                    <a:pt x="2265" y="510"/>
                    <a:pt x="3477" y="255"/>
                  </a:cubicBezTo>
                  <a:cubicBezTo>
                    <a:pt x="4753" y="2871"/>
                    <a:pt x="3605" y="4849"/>
                    <a:pt x="797" y="5423"/>
                  </a:cubicBezTo>
                  <a:cubicBezTo>
                    <a:pt x="-287" y="3764"/>
                    <a:pt x="-223" y="1404"/>
                    <a:pt x="734"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5" name="Google Shape;585;p18"/>
            <p:cNvSpPr/>
            <p:nvPr/>
          </p:nvSpPr>
          <p:spPr>
            <a:xfrm>
              <a:off x="2663558" y="3177440"/>
              <a:ext cx="7798" cy="7112"/>
            </a:xfrm>
            <a:custGeom>
              <a:avLst/>
              <a:gdLst/>
              <a:ahLst/>
              <a:cxnLst/>
              <a:rect l="l" t="t" r="r" b="b"/>
              <a:pathLst>
                <a:path w="7798" h="7112" extrusionOk="0">
                  <a:moveTo>
                    <a:pt x="2349" y="0"/>
                  </a:moveTo>
                  <a:cubicBezTo>
                    <a:pt x="4327" y="1723"/>
                    <a:pt x="8984" y="2999"/>
                    <a:pt x="7517" y="7082"/>
                  </a:cubicBezTo>
                  <a:cubicBezTo>
                    <a:pt x="3753" y="7464"/>
                    <a:pt x="2987" y="4211"/>
                    <a:pt x="52" y="3573"/>
                  </a:cubicBezTo>
                  <a:cubicBezTo>
                    <a:pt x="-394" y="1404"/>
                    <a:pt x="2158" y="1659"/>
                    <a:pt x="2349"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6" name="Google Shape;586;p18"/>
            <p:cNvSpPr/>
            <p:nvPr/>
          </p:nvSpPr>
          <p:spPr>
            <a:xfrm>
              <a:off x="2529094" y="3194057"/>
              <a:ext cx="3361" cy="1846"/>
            </a:xfrm>
            <a:custGeom>
              <a:avLst/>
              <a:gdLst/>
              <a:ahLst/>
              <a:cxnLst/>
              <a:rect l="l" t="t" r="r" b="b"/>
              <a:pathLst>
                <a:path w="3361" h="1846" extrusionOk="0">
                  <a:moveTo>
                    <a:pt x="3345" y="1501"/>
                  </a:moveTo>
                  <a:cubicBezTo>
                    <a:pt x="2197" y="1310"/>
                    <a:pt x="-291" y="2777"/>
                    <a:pt x="28" y="799"/>
                  </a:cubicBezTo>
                  <a:cubicBezTo>
                    <a:pt x="730" y="-157"/>
                    <a:pt x="3601" y="-604"/>
                    <a:pt x="3345" y="150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7" name="Google Shape;587;p18"/>
            <p:cNvSpPr/>
            <p:nvPr/>
          </p:nvSpPr>
          <p:spPr>
            <a:xfrm>
              <a:off x="2455355" y="3206596"/>
              <a:ext cx="2702" cy="1594"/>
            </a:xfrm>
            <a:custGeom>
              <a:avLst/>
              <a:gdLst/>
              <a:ahLst/>
              <a:cxnLst/>
              <a:rect l="l" t="t" r="r" b="b"/>
              <a:pathLst>
                <a:path w="2702" h="1594" extrusionOk="0">
                  <a:moveTo>
                    <a:pt x="15" y="255"/>
                  </a:moveTo>
                  <a:cubicBezTo>
                    <a:pt x="908" y="191"/>
                    <a:pt x="1801" y="64"/>
                    <a:pt x="2694" y="0"/>
                  </a:cubicBezTo>
                  <a:cubicBezTo>
                    <a:pt x="2886" y="1595"/>
                    <a:pt x="-240" y="2488"/>
                    <a:pt x="15" y="255"/>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8" name="Google Shape;588;p18"/>
            <p:cNvSpPr/>
            <p:nvPr/>
          </p:nvSpPr>
          <p:spPr>
            <a:xfrm>
              <a:off x="2561149" y="3198768"/>
              <a:ext cx="1868" cy="3745"/>
            </a:xfrm>
            <a:custGeom>
              <a:avLst/>
              <a:gdLst/>
              <a:ahLst/>
              <a:cxnLst/>
              <a:rect l="l" t="t" r="r" b="b"/>
              <a:pathLst>
                <a:path w="1868" h="3745" extrusionOk="0">
                  <a:moveTo>
                    <a:pt x="0" y="108"/>
                  </a:moveTo>
                  <a:cubicBezTo>
                    <a:pt x="2105" y="-657"/>
                    <a:pt x="2169" y="2852"/>
                    <a:pt x="1467" y="3745"/>
                  </a:cubicBezTo>
                  <a:cubicBezTo>
                    <a:pt x="-638" y="3235"/>
                    <a:pt x="255" y="2469"/>
                    <a:pt x="0" y="10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89" name="Google Shape;589;p18"/>
            <p:cNvSpPr/>
            <p:nvPr/>
          </p:nvSpPr>
          <p:spPr>
            <a:xfrm>
              <a:off x="2550935" y="3203692"/>
              <a:ext cx="2627" cy="1661"/>
            </a:xfrm>
            <a:custGeom>
              <a:avLst/>
              <a:gdLst/>
              <a:ahLst/>
              <a:cxnLst/>
              <a:rect l="l" t="t" r="r" b="b"/>
              <a:pathLst>
                <a:path w="2627" h="1661" extrusionOk="0">
                  <a:moveTo>
                    <a:pt x="2622" y="416"/>
                  </a:moveTo>
                  <a:cubicBezTo>
                    <a:pt x="2749" y="1820"/>
                    <a:pt x="771" y="1947"/>
                    <a:pt x="6" y="1246"/>
                  </a:cubicBezTo>
                  <a:cubicBezTo>
                    <a:pt x="-122" y="-158"/>
                    <a:pt x="1856" y="-285"/>
                    <a:pt x="2622" y="416"/>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0" name="Google Shape;590;p18"/>
            <p:cNvSpPr/>
            <p:nvPr/>
          </p:nvSpPr>
          <p:spPr>
            <a:xfrm>
              <a:off x="2458560" y="3216116"/>
              <a:ext cx="3572" cy="3114"/>
            </a:xfrm>
            <a:custGeom>
              <a:avLst/>
              <a:gdLst/>
              <a:ahLst/>
              <a:cxnLst/>
              <a:rect l="l" t="t" r="r" b="b"/>
              <a:pathLst>
                <a:path w="3572" h="3114" extrusionOk="0">
                  <a:moveTo>
                    <a:pt x="0" y="177"/>
                  </a:moveTo>
                  <a:cubicBezTo>
                    <a:pt x="2552" y="-524"/>
                    <a:pt x="3318" y="943"/>
                    <a:pt x="3573" y="3048"/>
                  </a:cubicBezTo>
                  <a:cubicBezTo>
                    <a:pt x="1276" y="3495"/>
                    <a:pt x="829" y="1581"/>
                    <a:pt x="0" y="177"/>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1" name="Google Shape;591;p18"/>
            <p:cNvSpPr/>
            <p:nvPr/>
          </p:nvSpPr>
          <p:spPr>
            <a:xfrm>
              <a:off x="2655647" y="3195232"/>
              <a:ext cx="3943" cy="7982"/>
            </a:xfrm>
            <a:custGeom>
              <a:avLst/>
              <a:gdLst/>
              <a:ahLst/>
              <a:cxnLst/>
              <a:rect l="l" t="t" r="r" b="b"/>
              <a:pathLst>
                <a:path w="3943" h="7982" extrusionOk="0">
                  <a:moveTo>
                    <a:pt x="3624" y="391"/>
                  </a:moveTo>
                  <a:cubicBezTo>
                    <a:pt x="3369" y="3708"/>
                    <a:pt x="3880" y="4984"/>
                    <a:pt x="3943" y="7983"/>
                  </a:cubicBezTo>
                  <a:cubicBezTo>
                    <a:pt x="1647" y="6324"/>
                    <a:pt x="4262" y="2049"/>
                    <a:pt x="52" y="2432"/>
                  </a:cubicBezTo>
                  <a:cubicBezTo>
                    <a:pt x="-395" y="454"/>
                    <a:pt x="2157" y="-630"/>
                    <a:pt x="3624" y="39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2" name="Google Shape;592;p18"/>
            <p:cNvSpPr/>
            <p:nvPr/>
          </p:nvSpPr>
          <p:spPr>
            <a:xfrm>
              <a:off x="2593623" y="3207043"/>
              <a:ext cx="3253" cy="1632"/>
            </a:xfrm>
            <a:custGeom>
              <a:avLst/>
              <a:gdLst/>
              <a:ahLst/>
              <a:cxnLst/>
              <a:rect l="l" t="t" r="r" b="b"/>
              <a:pathLst>
                <a:path w="3253" h="1632" extrusionOk="0">
                  <a:moveTo>
                    <a:pt x="0" y="191"/>
                  </a:moveTo>
                  <a:cubicBezTo>
                    <a:pt x="1340" y="0"/>
                    <a:pt x="2552" y="-191"/>
                    <a:pt x="3254" y="383"/>
                  </a:cubicBezTo>
                  <a:cubicBezTo>
                    <a:pt x="2616" y="1404"/>
                    <a:pt x="0" y="2680"/>
                    <a:pt x="0" y="19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3" name="Google Shape;593;p18"/>
            <p:cNvSpPr/>
            <p:nvPr/>
          </p:nvSpPr>
          <p:spPr>
            <a:xfrm>
              <a:off x="2647657" y="3202744"/>
              <a:ext cx="2769" cy="1951"/>
            </a:xfrm>
            <a:custGeom>
              <a:avLst/>
              <a:gdLst/>
              <a:ahLst/>
              <a:cxnLst/>
              <a:rect l="l" t="t" r="r" b="b"/>
              <a:pathLst>
                <a:path w="2769" h="1951" extrusionOk="0">
                  <a:moveTo>
                    <a:pt x="2747" y="1491"/>
                  </a:moveTo>
                  <a:cubicBezTo>
                    <a:pt x="1918" y="2576"/>
                    <a:pt x="1152" y="1428"/>
                    <a:pt x="4" y="1236"/>
                  </a:cubicBezTo>
                  <a:cubicBezTo>
                    <a:pt x="-124" y="-359"/>
                    <a:pt x="3066" y="-550"/>
                    <a:pt x="2747" y="149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4" name="Google Shape;594;p18"/>
            <p:cNvSpPr/>
            <p:nvPr/>
          </p:nvSpPr>
          <p:spPr>
            <a:xfrm>
              <a:off x="2373516" y="3234666"/>
              <a:ext cx="9787" cy="8168"/>
            </a:xfrm>
            <a:custGeom>
              <a:avLst/>
              <a:gdLst/>
              <a:ahLst/>
              <a:cxnLst/>
              <a:rect l="l" t="t" r="r" b="b"/>
              <a:pathLst>
                <a:path w="9787" h="8168" extrusionOk="0">
                  <a:moveTo>
                    <a:pt x="7656" y="2"/>
                  </a:moveTo>
                  <a:cubicBezTo>
                    <a:pt x="9634" y="1086"/>
                    <a:pt x="10527" y="5489"/>
                    <a:pt x="9060" y="7466"/>
                  </a:cubicBezTo>
                  <a:cubicBezTo>
                    <a:pt x="6890" y="7722"/>
                    <a:pt x="4785" y="7977"/>
                    <a:pt x="2616" y="8168"/>
                  </a:cubicBezTo>
                  <a:cubicBezTo>
                    <a:pt x="1595" y="7020"/>
                    <a:pt x="1021" y="5233"/>
                    <a:pt x="0" y="4085"/>
                  </a:cubicBezTo>
                  <a:cubicBezTo>
                    <a:pt x="957" y="1469"/>
                    <a:pt x="2233" y="-62"/>
                    <a:pt x="7656" y="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5" name="Google Shape;595;p18"/>
            <p:cNvSpPr/>
            <p:nvPr/>
          </p:nvSpPr>
          <p:spPr>
            <a:xfrm>
              <a:off x="2444652" y="3231239"/>
              <a:ext cx="3257" cy="2130"/>
            </a:xfrm>
            <a:custGeom>
              <a:avLst/>
              <a:gdLst/>
              <a:ahLst/>
              <a:cxnLst/>
              <a:rect l="l" t="t" r="r" b="b"/>
              <a:pathLst>
                <a:path w="3257" h="2130" extrusionOk="0">
                  <a:moveTo>
                    <a:pt x="3254" y="1450"/>
                  </a:moveTo>
                  <a:cubicBezTo>
                    <a:pt x="2233" y="2790"/>
                    <a:pt x="893" y="1833"/>
                    <a:pt x="0" y="1259"/>
                  </a:cubicBezTo>
                  <a:cubicBezTo>
                    <a:pt x="255" y="47"/>
                    <a:pt x="3381" y="-910"/>
                    <a:pt x="3254" y="145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6" name="Google Shape;596;p18"/>
            <p:cNvSpPr/>
            <p:nvPr/>
          </p:nvSpPr>
          <p:spPr>
            <a:xfrm>
              <a:off x="2432020" y="3239867"/>
              <a:ext cx="5025" cy="4689"/>
            </a:xfrm>
            <a:custGeom>
              <a:avLst/>
              <a:gdLst/>
              <a:ahLst/>
              <a:cxnLst/>
              <a:rect l="l" t="t" r="r" b="b"/>
              <a:pathLst>
                <a:path w="5025" h="4689" extrusionOk="0">
                  <a:moveTo>
                    <a:pt x="4785" y="606"/>
                  </a:moveTo>
                  <a:cubicBezTo>
                    <a:pt x="5678" y="3286"/>
                    <a:pt x="3892" y="3796"/>
                    <a:pt x="2552" y="4689"/>
                  </a:cubicBezTo>
                  <a:cubicBezTo>
                    <a:pt x="1148" y="4179"/>
                    <a:pt x="574" y="2711"/>
                    <a:pt x="0" y="1180"/>
                  </a:cubicBezTo>
                  <a:cubicBezTo>
                    <a:pt x="1276" y="-351"/>
                    <a:pt x="2999" y="-223"/>
                    <a:pt x="4785" y="606"/>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7" name="Google Shape;597;p18"/>
            <p:cNvSpPr/>
            <p:nvPr/>
          </p:nvSpPr>
          <p:spPr>
            <a:xfrm>
              <a:off x="2343913" y="3249277"/>
              <a:ext cx="47058" cy="32792"/>
            </a:xfrm>
            <a:custGeom>
              <a:avLst/>
              <a:gdLst/>
              <a:ahLst/>
              <a:cxnLst/>
              <a:rect l="l" t="t" r="r" b="b"/>
              <a:pathLst>
                <a:path w="47058" h="32792" extrusionOk="0">
                  <a:moveTo>
                    <a:pt x="44341" y="14483"/>
                  </a:moveTo>
                  <a:cubicBezTo>
                    <a:pt x="44277" y="16205"/>
                    <a:pt x="45553" y="16269"/>
                    <a:pt x="45298" y="18183"/>
                  </a:cubicBezTo>
                  <a:cubicBezTo>
                    <a:pt x="45170" y="20097"/>
                    <a:pt x="48041" y="19650"/>
                    <a:pt x="46701" y="21309"/>
                  </a:cubicBezTo>
                  <a:cubicBezTo>
                    <a:pt x="46127" y="22075"/>
                    <a:pt x="44660" y="21756"/>
                    <a:pt x="43958" y="21054"/>
                  </a:cubicBezTo>
                  <a:cubicBezTo>
                    <a:pt x="43065" y="23606"/>
                    <a:pt x="40768" y="25073"/>
                    <a:pt x="38599" y="26540"/>
                  </a:cubicBezTo>
                  <a:cubicBezTo>
                    <a:pt x="35345" y="25775"/>
                    <a:pt x="32410" y="27242"/>
                    <a:pt x="30752" y="29029"/>
                  </a:cubicBezTo>
                  <a:cubicBezTo>
                    <a:pt x="27562" y="29093"/>
                    <a:pt x="25648" y="27625"/>
                    <a:pt x="21947" y="28391"/>
                  </a:cubicBezTo>
                  <a:cubicBezTo>
                    <a:pt x="20608" y="27242"/>
                    <a:pt x="19140" y="26222"/>
                    <a:pt x="17290" y="25647"/>
                  </a:cubicBezTo>
                  <a:cubicBezTo>
                    <a:pt x="15631" y="25966"/>
                    <a:pt x="16205" y="28135"/>
                    <a:pt x="15504" y="29093"/>
                  </a:cubicBezTo>
                  <a:cubicBezTo>
                    <a:pt x="15248" y="29475"/>
                    <a:pt x="14291" y="29411"/>
                    <a:pt x="13972" y="29794"/>
                  </a:cubicBezTo>
                  <a:cubicBezTo>
                    <a:pt x="13526" y="30305"/>
                    <a:pt x="12952" y="31070"/>
                    <a:pt x="11995" y="31644"/>
                  </a:cubicBezTo>
                  <a:cubicBezTo>
                    <a:pt x="8422" y="32027"/>
                    <a:pt x="4785" y="32410"/>
                    <a:pt x="1213" y="32793"/>
                  </a:cubicBezTo>
                  <a:cubicBezTo>
                    <a:pt x="-63" y="30815"/>
                    <a:pt x="1" y="29539"/>
                    <a:pt x="1" y="26923"/>
                  </a:cubicBezTo>
                  <a:cubicBezTo>
                    <a:pt x="1" y="24690"/>
                    <a:pt x="2425" y="24308"/>
                    <a:pt x="1532" y="21309"/>
                  </a:cubicBezTo>
                  <a:cubicBezTo>
                    <a:pt x="3254" y="18948"/>
                    <a:pt x="6253" y="17609"/>
                    <a:pt x="8486" y="15631"/>
                  </a:cubicBezTo>
                  <a:cubicBezTo>
                    <a:pt x="7465" y="13334"/>
                    <a:pt x="7720" y="11739"/>
                    <a:pt x="7784" y="9187"/>
                  </a:cubicBezTo>
                  <a:cubicBezTo>
                    <a:pt x="9762" y="6380"/>
                    <a:pt x="12058" y="3764"/>
                    <a:pt x="14547" y="1340"/>
                  </a:cubicBezTo>
                  <a:cubicBezTo>
                    <a:pt x="18183" y="64"/>
                    <a:pt x="21756" y="957"/>
                    <a:pt x="26349" y="0"/>
                  </a:cubicBezTo>
                  <a:cubicBezTo>
                    <a:pt x="28582" y="1531"/>
                    <a:pt x="30879" y="2871"/>
                    <a:pt x="33367" y="4147"/>
                  </a:cubicBezTo>
                  <a:cubicBezTo>
                    <a:pt x="33623" y="7082"/>
                    <a:pt x="35409" y="8166"/>
                    <a:pt x="35792" y="10973"/>
                  </a:cubicBezTo>
                  <a:cubicBezTo>
                    <a:pt x="37642" y="13462"/>
                    <a:pt x="41534" y="13334"/>
                    <a:pt x="44341" y="14483"/>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8" name="Google Shape;598;p18"/>
            <p:cNvSpPr/>
            <p:nvPr/>
          </p:nvSpPr>
          <p:spPr>
            <a:xfrm>
              <a:off x="2386593" y="3255594"/>
              <a:ext cx="2578" cy="3764"/>
            </a:xfrm>
            <a:custGeom>
              <a:avLst/>
              <a:gdLst/>
              <a:ahLst/>
              <a:cxnLst/>
              <a:rect l="l" t="t" r="r" b="b"/>
              <a:pathLst>
                <a:path w="2578" h="3764" extrusionOk="0">
                  <a:moveTo>
                    <a:pt x="193" y="191"/>
                  </a:moveTo>
                  <a:cubicBezTo>
                    <a:pt x="767" y="128"/>
                    <a:pt x="1278" y="64"/>
                    <a:pt x="1788" y="0"/>
                  </a:cubicBezTo>
                  <a:cubicBezTo>
                    <a:pt x="2617" y="638"/>
                    <a:pt x="2873" y="2935"/>
                    <a:pt x="2171" y="3764"/>
                  </a:cubicBezTo>
                  <a:cubicBezTo>
                    <a:pt x="831" y="3509"/>
                    <a:pt x="-509" y="1276"/>
                    <a:pt x="193" y="19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599" name="Google Shape;599;p18"/>
            <p:cNvSpPr/>
            <p:nvPr/>
          </p:nvSpPr>
          <p:spPr>
            <a:xfrm>
              <a:off x="2627819" y="3230979"/>
              <a:ext cx="3508" cy="2540"/>
            </a:xfrm>
            <a:custGeom>
              <a:avLst/>
              <a:gdLst/>
              <a:ahLst/>
              <a:cxnLst/>
              <a:rect l="l" t="t" r="r" b="b"/>
              <a:pathLst>
                <a:path w="3508" h="2540" extrusionOk="0">
                  <a:moveTo>
                    <a:pt x="0" y="244"/>
                  </a:moveTo>
                  <a:cubicBezTo>
                    <a:pt x="2361" y="-458"/>
                    <a:pt x="3509" y="371"/>
                    <a:pt x="3509" y="2540"/>
                  </a:cubicBezTo>
                  <a:cubicBezTo>
                    <a:pt x="2361" y="1775"/>
                    <a:pt x="319" y="2157"/>
                    <a:pt x="0" y="24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0" name="Google Shape;600;p18"/>
            <p:cNvSpPr/>
            <p:nvPr/>
          </p:nvSpPr>
          <p:spPr>
            <a:xfrm>
              <a:off x="2408031" y="3264156"/>
              <a:ext cx="4051" cy="4794"/>
            </a:xfrm>
            <a:custGeom>
              <a:avLst/>
              <a:gdLst/>
              <a:ahLst/>
              <a:cxnLst/>
              <a:rect l="l" t="t" r="r" b="b"/>
              <a:pathLst>
                <a:path w="4051" h="4794" extrusionOk="0">
                  <a:moveTo>
                    <a:pt x="319" y="4452"/>
                  </a:moveTo>
                  <a:cubicBezTo>
                    <a:pt x="191" y="3368"/>
                    <a:pt x="64" y="2283"/>
                    <a:pt x="0" y="1262"/>
                  </a:cubicBezTo>
                  <a:cubicBezTo>
                    <a:pt x="4402" y="-3459"/>
                    <a:pt x="6189" y="6749"/>
                    <a:pt x="319" y="445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1" name="Google Shape;601;p18"/>
            <p:cNvSpPr/>
            <p:nvPr/>
          </p:nvSpPr>
          <p:spPr>
            <a:xfrm>
              <a:off x="2394164" y="3272309"/>
              <a:ext cx="4807" cy="6060"/>
            </a:xfrm>
            <a:custGeom>
              <a:avLst/>
              <a:gdLst/>
              <a:ahLst/>
              <a:cxnLst/>
              <a:rect l="l" t="t" r="r" b="b"/>
              <a:pathLst>
                <a:path w="4807" h="6060" extrusionOk="0">
                  <a:moveTo>
                    <a:pt x="980" y="0"/>
                  </a:moveTo>
                  <a:cubicBezTo>
                    <a:pt x="3340" y="319"/>
                    <a:pt x="4042" y="2743"/>
                    <a:pt x="4808" y="4976"/>
                  </a:cubicBezTo>
                  <a:cubicBezTo>
                    <a:pt x="3978" y="5997"/>
                    <a:pt x="1681" y="5742"/>
                    <a:pt x="23" y="6061"/>
                  </a:cubicBezTo>
                  <a:cubicBezTo>
                    <a:pt x="-169" y="3637"/>
                    <a:pt x="916" y="2233"/>
                    <a:pt x="980"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2" name="Google Shape;602;p18"/>
            <p:cNvSpPr/>
            <p:nvPr/>
          </p:nvSpPr>
          <p:spPr>
            <a:xfrm>
              <a:off x="2654934" y="3243325"/>
              <a:ext cx="3746" cy="2142"/>
            </a:xfrm>
            <a:custGeom>
              <a:avLst/>
              <a:gdLst/>
              <a:ahLst/>
              <a:cxnLst/>
              <a:rect l="l" t="t" r="r" b="b"/>
              <a:pathLst>
                <a:path w="3746" h="2142" extrusionOk="0">
                  <a:moveTo>
                    <a:pt x="3636" y="274"/>
                  </a:moveTo>
                  <a:cubicBezTo>
                    <a:pt x="4402" y="2379"/>
                    <a:pt x="957" y="2443"/>
                    <a:pt x="0" y="1741"/>
                  </a:cubicBezTo>
                  <a:cubicBezTo>
                    <a:pt x="319" y="-45"/>
                    <a:pt x="1978" y="-300"/>
                    <a:pt x="3636" y="27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3" name="Google Shape;603;p18"/>
            <p:cNvSpPr/>
            <p:nvPr/>
          </p:nvSpPr>
          <p:spPr>
            <a:xfrm>
              <a:off x="2399066" y="3289519"/>
              <a:ext cx="7769" cy="5243"/>
            </a:xfrm>
            <a:custGeom>
              <a:avLst/>
              <a:gdLst/>
              <a:ahLst/>
              <a:cxnLst/>
              <a:rect l="l" t="t" r="r" b="b"/>
              <a:pathLst>
                <a:path w="7769" h="5243" extrusionOk="0">
                  <a:moveTo>
                    <a:pt x="7753" y="4290"/>
                  </a:moveTo>
                  <a:cubicBezTo>
                    <a:pt x="5456" y="5885"/>
                    <a:pt x="1181" y="5375"/>
                    <a:pt x="33" y="3525"/>
                  </a:cubicBezTo>
                  <a:cubicBezTo>
                    <a:pt x="-605" y="-2090"/>
                    <a:pt x="8199" y="-367"/>
                    <a:pt x="7753" y="429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4" name="Google Shape;604;p18"/>
            <p:cNvSpPr/>
            <p:nvPr/>
          </p:nvSpPr>
          <p:spPr>
            <a:xfrm>
              <a:off x="2362175" y="3297278"/>
              <a:ext cx="4031" cy="5238"/>
            </a:xfrm>
            <a:custGeom>
              <a:avLst/>
              <a:gdLst/>
              <a:ahLst/>
              <a:cxnLst/>
              <a:rect l="l" t="t" r="r" b="b"/>
              <a:pathLst>
                <a:path w="4031" h="5238" extrusionOk="0">
                  <a:moveTo>
                    <a:pt x="3111" y="104"/>
                  </a:moveTo>
                  <a:cubicBezTo>
                    <a:pt x="4004" y="870"/>
                    <a:pt x="4387" y="3996"/>
                    <a:pt x="3621" y="4953"/>
                  </a:cubicBezTo>
                  <a:cubicBezTo>
                    <a:pt x="-334" y="6803"/>
                    <a:pt x="-1802" y="-980"/>
                    <a:pt x="3111" y="10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5" name="Google Shape;605;p18"/>
            <p:cNvSpPr/>
            <p:nvPr/>
          </p:nvSpPr>
          <p:spPr>
            <a:xfrm>
              <a:off x="2660675" y="3290217"/>
              <a:ext cx="7081" cy="6144"/>
            </a:xfrm>
            <a:custGeom>
              <a:avLst/>
              <a:gdLst/>
              <a:ahLst/>
              <a:cxnLst/>
              <a:rect l="l" t="t" r="r" b="b"/>
              <a:pathLst>
                <a:path w="7081" h="6144" extrusionOk="0">
                  <a:moveTo>
                    <a:pt x="7082" y="1870"/>
                  </a:moveTo>
                  <a:cubicBezTo>
                    <a:pt x="6826" y="4230"/>
                    <a:pt x="5040" y="5442"/>
                    <a:pt x="2679" y="6144"/>
                  </a:cubicBezTo>
                  <a:cubicBezTo>
                    <a:pt x="574" y="5187"/>
                    <a:pt x="2871" y="1933"/>
                    <a:pt x="0" y="1551"/>
                  </a:cubicBezTo>
                  <a:cubicBezTo>
                    <a:pt x="1850" y="-2086"/>
                    <a:pt x="4147" y="1806"/>
                    <a:pt x="7082" y="187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6" name="Google Shape;606;p18"/>
            <p:cNvSpPr/>
            <p:nvPr/>
          </p:nvSpPr>
          <p:spPr>
            <a:xfrm>
              <a:off x="2674456" y="3301177"/>
              <a:ext cx="10471" cy="10598"/>
            </a:xfrm>
            <a:custGeom>
              <a:avLst/>
              <a:gdLst/>
              <a:ahLst/>
              <a:cxnLst/>
              <a:rect l="l" t="t" r="r" b="b"/>
              <a:pathLst>
                <a:path w="10471" h="10598" extrusionOk="0">
                  <a:moveTo>
                    <a:pt x="9059" y="10369"/>
                  </a:moveTo>
                  <a:cubicBezTo>
                    <a:pt x="7656" y="11262"/>
                    <a:pt x="7911" y="9284"/>
                    <a:pt x="6763" y="8965"/>
                  </a:cubicBezTo>
                  <a:cubicBezTo>
                    <a:pt x="6125" y="8774"/>
                    <a:pt x="5168" y="9412"/>
                    <a:pt x="4594" y="9220"/>
                  </a:cubicBezTo>
                  <a:cubicBezTo>
                    <a:pt x="3190" y="8646"/>
                    <a:pt x="2233" y="6350"/>
                    <a:pt x="0" y="6987"/>
                  </a:cubicBezTo>
                  <a:cubicBezTo>
                    <a:pt x="766" y="3223"/>
                    <a:pt x="3381" y="-668"/>
                    <a:pt x="7975" y="97"/>
                  </a:cubicBezTo>
                  <a:cubicBezTo>
                    <a:pt x="7337" y="1820"/>
                    <a:pt x="10208" y="2075"/>
                    <a:pt x="10463" y="3096"/>
                  </a:cubicBezTo>
                  <a:cubicBezTo>
                    <a:pt x="10590" y="3670"/>
                    <a:pt x="9315" y="4435"/>
                    <a:pt x="9059" y="5456"/>
                  </a:cubicBezTo>
                  <a:cubicBezTo>
                    <a:pt x="8740" y="7179"/>
                    <a:pt x="10208" y="8838"/>
                    <a:pt x="9059" y="10369"/>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7" name="Google Shape;607;p18"/>
            <p:cNvSpPr/>
            <p:nvPr/>
          </p:nvSpPr>
          <p:spPr>
            <a:xfrm>
              <a:off x="2402800" y="3335702"/>
              <a:ext cx="6125" cy="2958"/>
            </a:xfrm>
            <a:custGeom>
              <a:avLst/>
              <a:gdLst/>
              <a:ahLst/>
              <a:cxnLst/>
              <a:rect l="l" t="t" r="r" b="b"/>
              <a:pathLst>
                <a:path w="6125" h="2958" extrusionOk="0">
                  <a:moveTo>
                    <a:pt x="0" y="470"/>
                  </a:moveTo>
                  <a:cubicBezTo>
                    <a:pt x="1467" y="-934"/>
                    <a:pt x="4275" y="1236"/>
                    <a:pt x="6125" y="1427"/>
                  </a:cubicBezTo>
                  <a:cubicBezTo>
                    <a:pt x="6189" y="3086"/>
                    <a:pt x="3573" y="2639"/>
                    <a:pt x="1914" y="2958"/>
                  </a:cubicBezTo>
                  <a:cubicBezTo>
                    <a:pt x="829" y="2703"/>
                    <a:pt x="1914" y="-232"/>
                    <a:pt x="0" y="47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8" name="Google Shape;608;p18"/>
            <p:cNvSpPr/>
            <p:nvPr/>
          </p:nvSpPr>
          <p:spPr>
            <a:xfrm>
              <a:off x="2416321" y="3339318"/>
              <a:ext cx="3712" cy="1781"/>
            </a:xfrm>
            <a:custGeom>
              <a:avLst/>
              <a:gdLst/>
              <a:ahLst/>
              <a:cxnLst/>
              <a:rect l="l" t="t" r="r" b="b"/>
              <a:pathLst>
                <a:path w="3712" h="1781" extrusionOk="0">
                  <a:moveTo>
                    <a:pt x="3704" y="426"/>
                  </a:moveTo>
                  <a:cubicBezTo>
                    <a:pt x="3896" y="2021"/>
                    <a:pt x="833" y="2021"/>
                    <a:pt x="4" y="1383"/>
                  </a:cubicBezTo>
                  <a:cubicBezTo>
                    <a:pt x="-124" y="-212"/>
                    <a:pt x="2939" y="-275"/>
                    <a:pt x="3704" y="426"/>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09" name="Google Shape;609;p18"/>
            <p:cNvSpPr/>
            <p:nvPr/>
          </p:nvSpPr>
          <p:spPr>
            <a:xfrm>
              <a:off x="2406688" y="3342044"/>
              <a:ext cx="3590" cy="4973"/>
            </a:xfrm>
            <a:custGeom>
              <a:avLst/>
              <a:gdLst/>
              <a:ahLst/>
              <a:cxnLst/>
              <a:rect l="l" t="t" r="r" b="b"/>
              <a:pathLst>
                <a:path w="3590" h="4973" extrusionOk="0">
                  <a:moveTo>
                    <a:pt x="578" y="189"/>
                  </a:moveTo>
                  <a:cubicBezTo>
                    <a:pt x="2045" y="-450"/>
                    <a:pt x="2045" y="763"/>
                    <a:pt x="3321" y="444"/>
                  </a:cubicBezTo>
                  <a:cubicBezTo>
                    <a:pt x="4214" y="3123"/>
                    <a:pt x="2683" y="3889"/>
                    <a:pt x="1662" y="4974"/>
                  </a:cubicBezTo>
                  <a:cubicBezTo>
                    <a:pt x="-507" y="4335"/>
                    <a:pt x="-188" y="1911"/>
                    <a:pt x="578" y="189"/>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0" name="Google Shape;610;p18"/>
            <p:cNvSpPr/>
            <p:nvPr/>
          </p:nvSpPr>
          <p:spPr>
            <a:xfrm>
              <a:off x="2672843" y="3313268"/>
              <a:ext cx="4866" cy="5334"/>
            </a:xfrm>
            <a:custGeom>
              <a:avLst/>
              <a:gdLst/>
              <a:ahLst/>
              <a:cxnLst/>
              <a:rect l="l" t="t" r="r" b="b"/>
              <a:pathLst>
                <a:path w="4866" h="5334" extrusionOk="0">
                  <a:moveTo>
                    <a:pt x="18" y="0"/>
                  </a:moveTo>
                  <a:cubicBezTo>
                    <a:pt x="975" y="702"/>
                    <a:pt x="1358" y="2042"/>
                    <a:pt x="3400" y="1276"/>
                  </a:cubicBezTo>
                  <a:cubicBezTo>
                    <a:pt x="3910" y="2233"/>
                    <a:pt x="4548" y="3126"/>
                    <a:pt x="4867" y="4402"/>
                  </a:cubicBezTo>
                  <a:cubicBezTo>
                    <a:pt x="3655" y="4977"/>
                    <a:pt x="1294" y="5870"/>
                    <a:pt x="18" y="4913"/>
                  </a:cubicBezTo>
                  <a:cubicBezTo>
                    <a:pt x="1230" y="2488"/>
                    <a:pt x="-173" y="1531"/>
                    <a:pt x="18"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1" name="Google Shape;611;p18"/>
            <p:cNvSpPr/>
            <p:nvPr/>
          </p:nvSpPr>
          <p:spPr>
            <a:xfrm>
              <a:off x="2368603" y="3355103"/>
              <a:ext cx="7719" cy="4939"/>
            </a:xfrm>
            <a:custGeom>
              <a:avLst/>
              <a:gdLst/>
              <a:ahLst/>
              <a:cxnLst/>
              <a:rect l="l" t="t" r="r" b="b"/>
              <a:pathLst>
                <a:path w="7719" h="4939" extrusionOk="0">
                  <a:moveTo>
                    <a:pt x="7720" y="2506"/>
                  </a:moveTo>
                  <a:cubicBezTo>
                    <a:pt x="4019" y="2314"/>
                    <a:pt x="4019" y="5121"/>
                    <a:pt x="383" y="4930"/>
                  </a:cubicBezTo>
                  <a:cubicBezTo>
                    <a:pt x="255" y="3845"/>
                    <a:pt x="128" y="2761"/>
                    <a:pt x="0" y="1740"/>
                  </a:cubicBezTo>
                  <a:cubicBezTo>
                    <a:pt x="3254" y="783"/>
                    <a:pt x="6507" y="-2024"/>
                    <a:pt x="7720" y="2506"/>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2" name="Google Shape;612;p18"/>
            <p:cNvSpPr/>
            <p:nvPr/>
          </p:nvSpPr>
          <p:spPr>
            <a:xfrm>
              <a:off x="2388187" y="3369858"/>
              <a:ext cx="1725" cy="2233"/>
            </a:xfrm>
            <a:custGeom>
              <a:avLst/>
              <a:gdLst/>
              <a:ahLst/>
              <a:cxnLst/>
              <a:rect l="l" t="t" r="r" b="b"/>
              <a:pathLst>
                <a:path w="1725" h="2233" extrusionOk="0">
                  <a:moveTo>
                    <a:pt x="386" y="0"/>
                  </a:moveTo>
                  <a:cubicBezTo>
                    <a:pt x="1343" y="0"/>
                    <a:pt x="1726" y="766"/>
                    <a:pt x="1726" y="2042"/>
                  </a:cubicBezTo>
                  <a:cubicBezTo>
                    <a:pt x="1215" y="2105"/>
                    <a:pt x="641" y="2169"/>
                    <a:pt x="131" y="2233"/>
                  </a:cubicBezTo>
                  <a:cubicBezTo>
                    <a:pt x="-252" y="1085"/>
                    <a:pt x="322" y="766"/>
                    <a:pt x="386"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3" name="Google Shape;613;p18"/>
            <p:cNvSpPr/>
            <p:nvPr/>
          </p:nvSpPr>
          <p:spPr>
            <a:xfrm>
              <a:off x="2398589" y="3374223"/>
              <a:ext cx="6316" cy="6407"/>
            </a:xfrm>
            <a:custGeom>
              <a:avLst/>
              <a:gdLst/>
              <a:ahLst/>
              <a:cxnLst/>
              <a:rect l="l" t="t" r="r" b="b"/>
              <a:pathLst>
                <a:path w="6316" h="6407" extrusionOk="0">
                  <a:moveTo>
                    <a:pt x="4658" y="37"/>
                  </a:moveTo>
                  <a:cubicBezTo>
                    <a:pt x="5997" y="802"/>
                    <a:pt x="6189" y="3036"/>
                    <a:pt x="6317" y="5268"/>
                  </a:cubicBezTo>
                  <a:cubicBezTo>
                    <a:pt x="4402" y="6545"/>
                    <a:pt x="2552" y="6736"/>
                    <a:pt x="383" y="5907"/>
                  </a:cubicBezTo>
                  <a:cubicBezTo>
                    <a:pt x="319" y="4184"/>
                    <a:pt x="-446" y="2015"/>
                    <a:pt x="383" y="994"/>
                  </a:cubicBezTo>
                  <a:cubicBezTo>
                    <a:pt x="2106" y="930"/>
                    <a:pt x="2552" y="-218"/>
                    <a:pt x="4658" y="37"/>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4" name="Google Shape;614;p18"/>
            <p:cNvSpPr/>
            <p:nvPr/>
          </p:nvSpPr>
          <p:spPr>
            <a:xfrm>
              <a:off x="2668322" y="3350766"/>
              <a:ext cx="2267" cy="2024"/>
            </a:xfrm>
            <a:custGeom>
              <a:avLst/>
              <a:gdLst/>
              <a:ahLst/>
              <a:cxnLst/>
              <a:rect l="l" t="t" r="r" b="b"/>
              <a:pathLst>
                <a:path w="2267" h="2024" extrusionOk="0">
                  <a:moveTo>
                    <a:pt x="2178" y="335"/>
                  </a:moveTo>
                  <a:cubicBezTo>
                    <a:pt x="2816" y="2376"/>
                    <a:pt x="-183" y="2695"/>
                    <a:pt x="9" y="590"/>
                  </a:cubicBezTo>
                  <a:cubicBezTo>
                    <a:pt x="1540" y="462"/>
                    <a:pt x="1030" y="-495"/>
                    <a:pt x="2178" y="335"/>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5" name="Google Shape;615;p18"/>
            <p:cNvSpPr/>
            <p:nvPr/>
          </p:nvSpPr>
          <p:spPr>
            <a:xfrm>
              <a:off x="2377854" y="3382990"/>
              <a:ext cx="10399" cy="9789"/>
            </a:xfrm>
            <a:custGeom>
              <a:avLst/>
              <a:gdLst/>
              <a:ahLst/>
              <a:cxnLst/>
              <a:rect l="l" t="t" r="r" b="b"/>
              <a:pathLst>
                <a:path w="10399" h="9789" extrusionOk="0">
                  <a:moveTo>
                    <a:pt x="10399" y="8112"/>
                  </a:moveTo>
                  <a:cubicBezTo>
                    <a:pt x="8485" y="10154"/>
                    <a:pt x="3126" y="10090"/>
                    <a:pt x="702" y="9197"/>
                  </a:cubicBezTo>
                  <a:cubicBezTo>
                    <a:pt x="447" y="7028"/>
                    <a:pt x="255" y="4922"/>
                    <a:pt x="0" y="2753"/>
                  </a:cubicBezTo>
                  <a:cubicBezTo>
                    <a:pt x="1340" y="2179"/>
                    <a:pt x="1467" y="648"/>
                    <a:pt x="2999" y="265"/>
                  </a:cubicBezTo>
                  <a:cubicBezTo>
                    <a:pt x="4211" y="-500"/>
                    <a:pt x="4275" y="584"/>
                    <a:pt x="5295" y="1095"/>
                  </a:cubicBezTo>
                  <a:cubicBezTo>
                    <a:pt x="7337" y="2115"/>
                    <a:pt x="10399" y="3646"/>
                    <a:pt x="10399" y="811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6" name="Google Shape;616;p18"/>
            <p:cNvSpPr/>
            <p:nvPr/>
          </p:nvSpPr>
          <p:spPr>
            <a:xfrm>
              <a:off x="2392400" y="3383364"/>
              <a:ext cx="3189" cy="3719"/>
            </a:xfrm>
            <a:custGeom>
              <a:avLst/>
              <a:gdLst/>
              <a:ahLst/>
              <a:cxnLst/>
              <a:rect l="l" t="t" r="r" b="b"/>
              <a:pathLst>
                <a:path w="3189" h="3719" extrusionOk="0">
                  <a:moveTo>
                    <a:pt x="3190" y="401"/>
                  </a:moveTo>
                  <a:cubicBezTo>
                    <a:pt x="3126" y="1677"/>
                    <a:pt x="2807" y="2698"/>
                    <a:pt x="2488" y="3719"/>
                  </a:cubicBezTo>
                  <a:cubicBezTo>
                    <a:pt x="1212" y="3272"/>
                    <a:pt x="383" y="2316"/>
                    <a:pt x="0" y="721"/>
                  </a:cubicBezTo>
                  <a:cubicBezTo>
                    <a:pt x="1212" y="465"/>
                    <a:pt x="2042" y="-555"/>
                    <a:pt x="3190" y="40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7" name="Google Shape;617;p18"/>
            <p:cNvSpPr/>
            <p:nvPr/>
          </p:nvSpPr>
          <p:spPr>
            <a:xfrm>
              <a:off x="2401460" y="3381912"/>
              <a:ext cx="12255" cy="14205"/>
            </a:xfrm>
            <a:custGeom>
              <a:avLst/>
              <a:gdLst/>
              <a:ahLst/>
              <a:cxnLst/>
              <a:rect l="l" t="t" r="r" b="b"/>
              <a:pathLst>
                <a:path w="12255" h="14205" extrusionOk="0">
                  <a:moveTo>
                    <a:pt x="7975" y="13911"/>
                  </a:moveTo>
                  <a:cubicBezTo>
                    <a:pt x="4594" y="14677"/>
                    <a:pt x="2488" y="13848"/>
                    <a:pt x="766" y="12572"/>
                  </a:cubicBezTo>
                  <a:cubicBezTo>
                    <a:pt x="510" y="10211"/>
                    <a:pt x="255" y="7914"/>
                    <a:pt x="0" y="5554"/>
                  </a:cubicBezTo>
                  <a:cubicBezTo>
                    <a:pt x="1467" y="3512"/>
                    <a:pt x="2679" y="-124"/>
                    <a:pt x="5933" y="3"/>
                  </a:cubicBezTo>
                  <a:cubicBezTo>
                    <a:pt x="7528" y="67"/>
                    <a:pt x="7018" y="1024"/>
                    <a:pt x="8804" y="1343"/>
                  </a:cubicBezTo>
                  <a:cubicBezTo>
                    <a:pt x="9697" y="2683"/>
                    <a:pt x="10910" y="3640"/>
                    <a:pt x="11930" y="4788"/>
                  </a:cubicBezTo>
                  <a:cubicBezTo>
                    <a:pt x="13398" y="10147"/>
                    <a:pt x="9506" y="11040"/>
                    <a:pt x="7975" y="1391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8" name="Google Shape;618;p18"/>
            <p:cNvSpPr/>
            <p:nvPr/>
          </p:nvSpPr>
          <p:spPr>
            <a:xfrm>
              <a:off x="2673337" y="3354140"/>
              <a:ext cx="11554" cy="7378"/>
            </a:xfrm>
            <a:custGeom>
              <a:avLst/>
              <a:gdLst/>
              <a:ahLst/>
              <a:cxnLst/>
              <a:rect l="l" t="t" r="r" b="b"/>
              <a:pathLst>
                <a:path w="11554" h="7378" extrusionOk="0">
                  <a:moveTo>
                    <a:pt x="11518" y="3532"/>
                  </a:moveTo>
                  <a:cubicBezTo>
                    <a:pt x="11837" y="5382"/>
                    <a:pt x="9923" y="5510"/>
                    <a:pt x="9732" y="6977"/>
                  </a:cubicBezTo>
                  <a:cubicBezTo>
                    <a:pt x="8520" y="6913"/>
                    <a:pt x="7627" y="7487"/>
                    <a:pt x="6478" y="7360"/>
                  </a:cubicBezTo>
                  <a:cubicBezTo>
                    <a:pt x="5521" y="7232"/>
                    <a:pt x="4883" y="6530"/>
                    <a:pt x="3607" y="6020"/>
                  </a:cubicBezTo>
                  <a:cubicBezTo>
                    <a:pt x="1948" y="5318"/>
                    <a:pt x="991" y="5701"/>
                    <a:pt x="162" y="4234"/>
                  </a:cubicBezTo>
                  <a:cubicBezTo>
                    <a:pt x="-348" y="2320"/>
                    <a:pt x="481" y="1554"/>
                    <a:pt x="800" y="342"/>
                  </a:cubicBezTo>
                  <a:cubicBezTo>
                    <a:pt x="2012" y="342"/>
                    <a:pt x="3097" y="-105"/>
                    <a:pt x="3990" y="23"/>
                  </a:cubicBezTo>
                  <a:cubicBezTo>
                    <a:pt x="5266" y="150"/>
                    <a:pt x="5202" y="980"/>
                    <a:pt x="6351" y="1362"/>
                  </a:cubicBezTo>
                  <a:cubicBezTo>
                    <a:pt x="7244" y="1682"/>
                    <a:pt x="8520" y="1044"/>
                    <a:pt x="9604" y="1554"/>
                  </a:cubicBezTo>
                  <a:cubicBezTo>
                    <a:pt x="10625" y="1937"/>
                    <a:pt x="10753" y="2830"/>
                    <a:pt x="11518" y="353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19" name="Google Shape;619;p18"/>
            <p:cNvSpPr/>
            <p:nvPr/>
          </p:nvSpPr>
          <p:spPr>
            <a:xfrm>
              <a:off x="2698444" y="3351356"/>
              <a:ext cx="4532" cy="4159"/>
            </a:xfrm>
            <a:custGeom>
              <a:avLst/>
              <a:gdLst/>
              <a:ahLst/>
              <a:cxnLst/>
              <a:rect l="l" t="t" r="r" b="b"/>
              <a:pathLst>
                <a:path w="4532" h="4159" extrusionOk="0">
                  <a:moveTo>
                    <a:pt x="3700" y="0"/>
                  </a:moveTo>
                  <a:cubicBezTo>
                    <a:pt x="3445" y="1595"/>
                    <a:pt x="4594" y="1340"/>
                    <a:pt x="4530" y="2616"/>
                  </a:cubicBezTo>
                  <a:cubicBezTo>
                    <a:pt x="3700" y="3445"/>
                    <a:pt x="2871" y="4274"/>
                    <a:pt x="893" y="4147"/>
                  </a:cubicBezTo>
                  <a:cubicBezTo>
                    <a:pt x="191" y="3573"/>
                    <a:pt x="64" y="2297"/>
                    <a:pt x="0" y="957"/>
                  </a:cubicBezTo>
                  <a:cubicBezTo>
                    <a:pt x="574" y="127"/>
                    <a:pt x="2233" y="191"/>
                    <a:pt x="3700"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0" name="Google Shape;620;p18"/>
            <p:cNvSpPr/>
            <p:nvPr/>
          </p:nvSpPr>
          <p:spPr>
            <a:xfrm>
              <a:off x="2689070" y="3354929"/>
              <a:ext cx="4157" cy="4848"/>
            </a:xfrm>
            <a:custGeom>
              <a:avLst/>
              <a:gdLst/>
              <a:ahLst/>
              <a:cxnLst/>
              <a:rect l="l" t="t" r="r" b="b"/>
              <a:pathLst>
                <a:path w="4157" h="4848" extrusionOk="0">
                  <a:moveTo>
                    <a:pt x="379" y="0"/>
                  </a:moveTo>
                  <a:cubicBezTo>
                    <a:pt x="2612" y="319"/>
                    <a:pt x="4335" y="1148"/>
                    <a:pt x="4143" y="4466"/>
                  </a:cubicBezTo>
                  <a:cubicBezTo>
                    <a:pt x="3059" y="4593"/>
                    <a:pt x="1974" y="4721"/>
                    <a:pt x="953" y="4849"/>
                  </a:cubicBezTo>
                  <a:cubicBezTo>
                    <a:pt x="-4" y="4083"/>
                    <a:pt x="-323" y="957"/>
                    <a:pt x="379"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1" name="Google Shape;621;p18"/>
            <p:cNvSpPr/>
            <p:nvPr/>
          </p:nvSpPr>
          <p:spPr>
            <a:xfrm>
              <a:off x="2718637" y="3357671"/>
              <a:ext cx="4242" cy="5385"/>
            </a:xfrm>
            <a:custGeom>
              <a:avLst/>
              <a:gdLst/>
              <a:ahLst/>
              <a:cxnLst/>
              <a:rect l="l" t="t" r="r" b="b"/>
              <a:pathLst>
                <a:path w="4242" h="5385" extrusionOk="0">
                  <a:moveTo>
                    <a:pt x="478" y="1"/>
                  </a:moveTo>
                  <a:cubicBezTo>
                    <a:pt x="2966" y="-63"/>
                    <a:pt x="3349" y="2489"/>
                    <a:pt x="4242" y="4467"/>
                  </a:cubicBezTo>
                  <a:cubicBezTo>
                    <a:pt x="2966" y="4595"/>
                    <a:pt x="2775" y="5552"/>
                    <a:pt x="1052" y="5360"/>
                  </a:cubicBezTo>
                  <a:cubicBezTo>
                    <a:pt x="-160" y="3191"/>
                    <a:pt x="-288" y="2298"/>
                    <a:pt x="478" y="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2" name="Google Shape;622;p18"/>
            <p:cNvSpPr/>
            <p:nvPr/>
          </p:nvSpPr>
          <p:spPr>
            <a:xfrm>
              <a:off x="2349884" y="3411494"/>
              <a:ext cx="3982" cy="4568"/>
            </a:xfrm>
            <a:custGeom>
              <a:avLst/>
              <a:gdLst/>
              <a:ahLst/>
              <a:cxnLst/>
              <a:rect l="l" t="t" r="r" b="b"/>
              <a:pathLst>
                <a:path w="3982" h="4568" extrusionOk="0">
                  <a:moveTo>
                    <a:pt x="346" y="153"/>
                  </a:moveTo>
                  <a:cubicBezTo>
                    <a:pt x="3025" y="-486"/>
                    <a:pt x="3982" y="918"/>
                    <a:pt x="3982" y="3598"/>
                  </a:cubicBezTo>
                  <a:cubicBezTo>
                    <a:pt x="2770" y="3917"/>
                    <a:pt x="2068" y="4682"/>
                    <a:pt x="282" y="4554"/>
                  </a:cubicBezTo>
                  <a:cubicBezTo>
                    <a:pt x="218" y="2959"/>
                    <a:pt x="-356" y="1046"/>
                    <a:pt x="346" y="153"/>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3" name="Google Shape;623;p18"/>
            <p:cNvSpPr/>
            <p:nvPr/>
          </p:nvSpPr>
          <p:spPr>
            <a:xfrm>
              <a:off x="2362128" y="3419557"/>
              <a:ext cx="3296" cy="2617"/>
            </a:xfrm>
            <a:custGeom>
              <a:avLst/>
              <a:gdLst/>
              <a:ahLst/>
              <a:cxnLst/>
              <a:rect l="l" t="t" r="r" b="b"/>
              <a:pathLst>
                <a:path w="3296" h="2617" extrusionOk="0">
                  <a:moveTo>
                    <a:pt x="415" y="0"/>
                  </a:moveTo>
                  <a:cubicBezTo>
                    <a:pt x="1436" y="383"/>
                    <a:pt x="2137" y="1148"/>
                    <a:pt x="3286" y="1340"/>
                  </a:cubicBezTo>
                  <a:cubicBezTo>
                    <a:pt x="3477" y="2807"/>
                    <a:pt x="925" y="2871"/>
                    <a:pt x="96" y="2233"/>
                  </a:cubicBezTo>
                  <a:cubicBezTo>
                    <a:pt x="-223" y="1084"/>
                    <a:pt x="351" y="766"/>
                    <a:pt x="415"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4" name="Google Shape;624;p18"/>
            <p:cNvSpPr/>
            <p:nvPr/>
          </p:nvSpPr>
          <p:spPr>
            <a:xfrm>
              <a:off x="2354695" y="3421108"/>
              <a:ext cx="5364" cy="2012"/>
            </a:xfrm>
            <a:custGeom>
              <a:avLst/>
              <a:gdLst/>
              <a:ahLst/>
              <a:cxnLst/>
              <a:rect l="l" t="t" r="r" b="b"/>
              <a:pathLst>
                <a:path w="5364" h="2012" extrusionOk="0">
                  <a:moveTo>
                    <a:pt x="5359" y="363"/>
                  </a:moveTo>
                  <a:cubicBezTo>
                    <a:pt x="5551" y="1830"/>
                    <a:pt x="0" y="2915"/>
                    <a:pt x="0" y="937"/>
                  </a:cubicBezTo>
                  <a:cubicBezTo>
                    <a:pt x="829" y="44"/>
                    <a:pt x="4275" y="-339"/>
                    <a:pt x="5359" y="363"/>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5" name="Google Shape;625;p18"/>
            <p:cNvSpPr/>
            <p:nvPr/>
          </p:nvSpPr>
          <p:spPr>
            <a:xfrm>
              <a:off x="2379641" y="3420706"/>
              <a:ext cx="2163" cy="2296"/>
            </a:xfrm>
            <a:custGeom>
              <a:avLst/>
              <a:gdLst/>
              <a:ahLst/>
              <a:cxnLst/>
              <a:rect l="l" t="t" r="r" b="b"/>
              <a:pathLst>
                <a:path w="2163" h="2296" extrusionOk="0">
                  <a:moveTo>
                    <a:pt x="2042" y="0"/>
                  </a:moveTo>
                  <a:cubicBezTo>
                    <a:pt x="2361" y="1403"/>
                    <a:pt x="2105" y="2297"/>
                    <a:pt x="638" y="2297"/>
                  </a:cubicBezTo>
                  <a:cubicBezTo>
                    <a:pt x="638" y="1659"/>
                    <a:pt x="447" y="1340"/>
                    <a:pt x="0" y="1276"/>
                  </a:cubicBezTo>
                  <a:cubicBezTo>
                    <a:pt x="64" y="319"/>
                    <a:pt x="829" y="0"/>
                    <a:pt x="2042"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6" name="Google Shape;626;p18"/>
            <p:cNvSpPr/>
            <p:nvPr/>
          </p:nvSpPr>
          <p:spPr>
            <a:xfrm>
              <a:off x="2462447" y="3411516"/>
              <a:ext cx="3194" cy="1446"/>
            </a:xfrm>
            <a:custGeom>
              <a:avLst/>
              <a:gdLst/>
              <a:ahLst/>
              <a:cxnLst/>
              <a:rect l="l" t="t" r="r" b="b"/>
              <a:pathLst>
                <a:path w="3194" h="1446" extrusionOk="0">
                  <a:moveTo>
                    <a:pt x="3195" y="385"/>
                  </a:moveTo>
                  <a:cubicBezTo>
                    <a:pt x="2939" y="2363"/>
                    <a:pt x="1663" y="895"/>
                    <a:pt x="5" y="1278"/>
                  </a:cubicBezTo>
                  <a:cubicBezTo>
                    <a:pt x="-123" y="-189"/>
                    <a:pt x="2429" y="-253"/>
                    <a:pt x="3195" y="385"/>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7" name="Google Shape;627;p18"/>
            <p:cNvSpPr/>
            <p:nvPr/>
          </p:nvSpPr>
          <p:spPr>
            <a:xfrm>
              <a:off x="2421646" y="3421088"/>
              <a:ext cx="3227" cy="2743"/>
            </a:xfrm>
            <a:custGeom>
              <a:avLst/>
              <a:gdLst/>
              <a:ahLst/>
              <a:cxnLst/>
              <a:rect l="l" t="t" r="r" b="b"/>
              <a:pathLst>
                <a:path w="3227" h="2743" extrusionOk="0">
                  <a:moveTo>
                    <a:pt x="357" y="0"/>
                  </a:moveTo>
                  <a:cubicBezTo>
                    <a:pt x="1505" y="191"/>
                    <a:pt x="2207" y="957"/>
                    <a:pt x="3228" y="1340"/>
                  </a:cubicBezTo>
                  <a:cubicBezTo>
                    <a:pt x="2845" y="2169"/>
                    <a:pt x="2016" y="2679"/>
                    <a:pt x="676" y="2743"/>
                  </a:cubicBezTo>
                  <a:cubicBezTo>
                    <a:pt x="-90" y="2042"/>
                    <a:pt x="-217" y="766"/>
                    <a:pt x="357"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8" name="Google Shape;628;p18"/>
            <p:cNvSpPr/>
            <p:nvPr/>
          </p:nvSpPr>
          <p:spPr>
            <a:xfrm>
              <a:off x="2368091" y="3428358"/>
              <a:ext cx="12844" cy="18147"/>
            </a:xfrm>
            <a:custGeom>
              <a:avLst/>
              <a:gdLst/>
              <a:ahLst/>
              <a:cxnLst/>
              <a:rect l="l" t="t" r="r" b="b"/>
              <a:pathLst>
                <a:path w="12844" h="18147" extrusionOk="0">
                  <a:moveTo>
                    <a:pt x="3064" y="4"/>
                  </a:moveTo>
                  <a:cubicBezTo>
                    <a:pt x="5297" y="-60"/>
                    <a:pt x="6828" y="642"/>
                    <a:pt x="8615" y="1025"/>
                  </a:cubicBezTo>
                  <a:cubicBezTo>
                    <a:pt x="8742" y="2301"/>
                    <a:pt x="8870" y="3513"/>
                    <a:pt x="9061" y="4789"/>
                  </a:cubicBezTo>
                  <a:cubicBezTo>
                    <a:pt x="9572" y="6447"/>
                    <a:pt x="10975" y="6894"/>
                    <a:pt x="11613" y="8298"/>
                  </a:cubicBezTo>
                  <a:cubicBezTo>
                    <a:pt x="11805" y="9191"/>
                    <a:pt x="11677" y="10148"/>
                    <a:pt x="11932" y="10977"/>
                  </a:cubicBezTo>
                  <a:cubicBezTo>
                    <a:pt x="12507" y="12955"/>
                    <a:pt x="13400" y="12190"/>
                    <a:pt x="12379" y="14742"/>
                  </a:cubicBezTo>
                  <a:cubicBezTo>
                    <a:pt x="11486" y="15316"/>
                    <a:pt x="11167" y="16400"/>
                    <a:pt x="9253" y="16145"/>
                  </a:cubicBezTo>
                  <a:cubicBezTo>
                    <a:pt x="7977" y="16592"/>
                    <a:pt x="8359" y="18378"/>
                    <a:pt x="6190" y="18123"/>
                  </a:cubicBezTo>
                  <a:cubicBezTo>
                    <a:pt x="3766" y="17868"/>
                    <a:pt x="2618" y="16081"/>
                    <a:pt x="1916" y="13721"/>
                  </a:cubicBezTo>
                  <a:cubicBezTo>
                    <a:pt x="1597" y="12508"/>
                    <a:pt x="-62" y="12955"/>
                    <a:pt x="2" y="11232"/>
                  </a:cubicBezTo>
                  <a:cubicBezTo>
                    <a:pt x="448" y="9127"/>
                    <a:pt x="1661" y="7660"/>
                    <a:pt x="3319" y="6511"/>
                  </a:cubicBezTo>
                  <a:cubicBezTo>
                    <a:pt x="3894" y="3960"/>
                    <a:pt x="2235" y="2492"/>
                    <a:pt x="3064" y="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29" name="Google Shape;629;p18"/>
            <p:cNvSpPr/>
            <p:nvPr/>
          </p:nvSpPr>
          <p:spPr>
            <a:xfrm>
              <a:off x="2392528" y="3423865"/>
              <a:ext cx="32615" cy="24464"/>
            </a:xfrm>
            <a:custGeom>
              <a:avLst/>
              <a:gdLst/>
              <a:ahLst/>
              <a:cxnLst/>
              <a:rect l="l" t="t" r="r" b="b"/>
              <a:pathLst>
                <a:path w="32615" h="24464" extrusionOk="0">
                  <a:moveTo>
                    <a:pt x="0" y="5964"/>
                  </a:moveTo>
                  <a:cubicBezTo>
                    <a:pt x="2105" y="5070"/>
                    <a:pt x="4466" y="4305"/>
                    <a:pt x="6189" y="3093"/>
                  </a:cubicBezTo>
                  <a:cubicBezTo>
                    <a:pt x="14355" y="3475"/>
                    <a:pt x="20161" y="-2075"/>
                    <a:pt x="26094" y="860"/>
                  </a:cubicBezTo>
                  <a:cubicBezTo>
                    <a:pt x="27242" y="3667"/>
                    <a:pt x="29858" y="4752"/>
                    <a:pt x="31644" y="6793"/>
                  </a:cubicBezTo>
                  <a:cubicBezTo>
                    <a:pt x="33239" y="12152"/>
                    <a:pt x="32729" y="17384"/>
                    <a:pt x="31134" y="21531"/>
                  </a:cubicBezTo>
                  <a:cubicBezTo>
                    <a:pt x="28582" y="22105"/>
                    <a:pt x="27306" y="24082"/>
                    <a:pt x="24945" y="24402"/>
                  </a:cubicBezTo>
                  <a:cubicBezTo>
                    <a:pt x="21947" y="24848"/>
                    <a:pt x="19841" y="22743"/>
                    <a:pt x="16651" y="23190"/>
                  </a:cubicBezTo>
                  <a:cubicBezTo>
                    <a:pt x="16141" y="21276"/>
                    <a:pt x="13908" y="21977"/>
                    <a:pt x="12632" y="21467"/>
                  </a:cubicBezTo>
                  <a:cubicBezTo>
                    <a:pt x="11292" y="20893"/>
                    <a:pt x="10591" y="18851"/>
                    <a:pt x="8613" y="19744"/>
                  </a:cubicBezTo>
                  <a:cubicBezTo>
                    <a:pt x="6954" y="16108"/>
                    <a:pt x="3381" y="14832"/>
                    <a:pt x="766" y="12471"/>
                  </a:cubicBezTo>
                  <a:cubicBezTo>
                    <a:pt x="510" y="10238"/>
                    <a:pt x="255" y="8133"/>
                    <a:pt x="0" y="596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0" name="Google Shape;630;p18"/>
            <p:cNvSpPr/>
            <p:nvPr/>
          </p:nvSpPr>
          <p:spPr>
            <a:xfrm>
              <a:off x="2382902" y="3429848"/>
              <a:ext cx="3822" cy="4256"/>
            </a:xfrm>
            <a:custGeom>
              <a:avLst/>
              <a:gdLst/>
              <a:ahLst/>
              <a:cxnLst/>
              <a:rect l="l" t="t" r="r" b="b"/>
              <a:pathLst>
                <a:path w="3822" h="4256" extrusionOk="0">
                  <a:moveTo>
                    <a:pt x="3629" y="108"/>
                  </a:moveTo>
                  <a:cubicBezTo>
                    <a:pt x="4203" y="2724"/>
                    <a:pt x="3565" y="4319"/>
                    <a:pt x="822" y="4255"/>
                  </a:cubicBezTo>
                  <a:cubicBezTo>
                    <a:pt x="-965" y="2277"/>
                    <a:pt x="247" y="-594"/>
                    <a:pt x="3629" y="10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1" name="Google Shape;631;p18"/>
            <p:cNvSpPr/>
            <p:nvPr/>
          </p:nvSpPr>
          <p:spPr>
            <a:xfrm>
              <a:off x="2461973" y="3426958"/>
              <a:ext cx="2137" cy="2233"/>
            </a:xfrm>
            <a:custGeom>
              <a:avLst/>
              <a:gdLst/>
              <a:ahLst/>
              <a:cxnLst/>
              <a:rect l="l" t="t" r="r" b="b"/>
              <a:pathLst>
                <a:path w="2137" h="2233" extrusionOk="0">
                  <a:moveTo>
                    <a:pt x="415" y="0"/>
                  </a:moveTo>
                  <a:cubicBezTo>
                    <a:pt x="1117" y="128"/>
                    <a:pt x="1372" y="829"/>
                    <a:pt x="2137" y="893"/>
                  </a:cubicBezTo>
                  <a:cubicBezTo>
                    <a:pt x="1882" y="1659"/>
                    <a:pt x="1117" y="2042"/>
                    <a:pt x="96" y="2233"/>
                  </a:cubicBezTo>
                  <a:cubicBezTo>
                    <a:pt x="-223" y="1148"/>
                    <a:pt x="351" y="766"/>
                    <a:pt x="415"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2" name="Google Shape;632;p18"/>
            <p:cNvSpPr/>
            <p:nvPr/>
          </p:nvSpPr>
          <p:spPr>
            <a:xfrm>
              <a:off x="2451287" y="3428489"/>
              <a:ext cx="2233" cy="1762"/>
            </a:xfrm>
            <a:custGeom>
              <a:avLst/>
              <a:gdLst/>
              <a:ahLst/>
              <a:cxnLst/>
              <a:rect l="l" t="t" r="r" b="b"/>
              <a:pathLst>
                <a:path w="2233" h="1762" extrusionOk="0">
                  <a:moveTo>
                    <a:pt x="2042" y="0"/>
                  </a:moveTo>
                  <a:cubicBezTo>
                    <a:pt x="2105" y="574"/>
                    <a:pt x="2169" y="1085"/>
                    <a:pt x="2233" y="1659"/>
                  </a:cubicBezTo>
                  <a:cubicBezTo>
                    <a:pt x="1148" y="1978"/>
                    <a:pt x="766" y="1468"/>
                    <a:pt x="0" y="1340"/>
                  </a:cubicBezTo>
                  <a:cubicBezTo>
                    <a:pt x="0" y="383"/>
                    <a:pt x="766" y="0"/>
                    <a:pt x="2042"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3" name="Google Shape;633;p18"/>
            <p:cNvSpPr/>
            <p:nvPr/>
          </p:nvSpPr>
          <p:spPr>
            <a:xfrm>
              <a:off x="2438974" y="3435067"/>
              <a:ext cx="4848" cy="4651"/>
            </a:xfrm>
            <a:custGeom>
              <a:avLst/>
              <a:gdLst/>
              <a:ahLst/>
              <a:cxnLst/>
              <a:rect l="l" t="t" r="r" b="b"/>
              <a:pathLst>
                <a:path w="4848" h="4651" extrusionOk="0">
                  <a:moveTo>
                    <a:pt x="4849" y="1014"/>
                  </a:moveTo>
                  <a:cubicBezTo>
                    <a:pt x="4402" y="2800"/>
                    <a:pt x="1659" y="2736"/>
                    <a:pt x="1467" y="4650"/>
                  </a:cubicBezTo>
                  <a:cubicBezTo>
                    <a:pt x="-64" y="4714"/>
                    <a:pt x="255" y="2481"/>
                    <a:pt x="0" y="1014"/>
                  </a:cubicBezTo>
                  <a:cubicBezTo>
                    <a:pt x="2297" y="-71"/>
                    <a:pt x="3126" y="-581"/>
                    <a:pt x="4849" y="101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4" name="Google Shape;634;p18"/>
            <p:cNvSpPr/>
            <p:nvPr/>
          </p:nvSpPr>
          <p:spPr>
            <a:xfrm>
              <a:off x="2460557" y="3437932"/>
              <a:ext cx="2146" cy="3189"/>
            </a:xfrm>
            <a:custGeom>
              <a:avLst/>
              <a:gdLst/>
              <a:ahLst/>
              <a:cxnLst/>
              <a:rect l="l" t="t" r="r" b="b"/>
              <a:pathLst>
                <a:path w="2146" h="3189" extrusionOk="0">
                  <a:moveTo>
                    <a:pt x="874" y="0"/>
                  </a:moveTo>
                  <a:cubicBezTo>
                    <a:pt x="1959" y="319"/>
                    <a:pt x="2597" y="2169"/>
                    <a:pt x="1768" y="3190"/>
                  </a:cubicBezTo>
                  <a:cubicBezTo>
                    <a:pt x="1321" y="2935"/>
                    <a:pt x="810" y="2743"/>
                    <a:pt x="109" y="2807"/>
                  </a:cubicBezTo>
                  <a:cubicBezTo>
                    <a:pt x="-465" y="1212"/>
                    <a:pt x="1448" y="1595"/>
                    <a:pt x="874"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5" name="Google Shape;635;p18"/>
            <p:cNvSpPr/>
            <p:nvPr/>
          </p:nvSpPr>
          <p:spPr>
            <a:xfrm>
              <a:off x="2421452" y="3453754"/>
              <a:ext cx="1639" cy="3318"/>
            </a:xfrm>
            <a:custGeom>
              <a:avLst/>
              <a:gdLst/>
              <a:ahLst/>
              <a:cxnLst/>
              <a:rect l="l" t="t" r="r" b="b"/>
              <a:pathLst>
                <a:path w="1639" h="3318" extrusionOk="0">
                  <a:moveTo>
                    <a:pt x="359" y="0"/>
                  </a:moveTo>
                  <a:cubicBezTo>
                    <a:pt x="1635" y="319"/>
                    <a:pt x="2529" y="3381"/>
                    <a:pt x="168" y="3318"/>
                  </a:cubicBezTo>
                  <a:cubicBezTo>
                    <a:pt x="-23" y="1978"/>
                    <a:pt x="-151" y="702"/>
                    <a:pt x="359"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6" name="Google Shape;636;p18"/>
            <p:cNvSpPr/>
            <p:nvPr/>
          </p:nvSpPr>
          <p:spPr>
            <a:xfrm>
              <a:off x="2515619" y="3447245"/>
              <a:ext cx="5783" cy="5102"/>
            </a:xfrm>
            <a:custGeom>
              <a:avLst/>
              <a:gdLst/>
              <a:ahLst/>
              <a:cxnLst/>
              <a:rect l="l" t="t" r="r" b="b"/>
              <a:pathLst>
                <a:path w="5783" h="5102" extrusionOk="0">
                  <a:moveTo>
                    <a:pt x="5783" y="1469"/>
                  </a:moveTo>
                  <a:cubicBezTo>
                    <a:pt x="5656" y="4021"/>
                    <a:pt x="3040" y="5871"/>
                    <a:pt x="169" y="4786"/>
                  </a:cubicBezTo>
                  <a:cubicBezTo>
                    <a:pt x="-916" y="-63"/>
                    <a:pt x="3487" y="-1338"/>
                    <a:pt x="5783" y="1469"/>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7" name="Google Shape;637;p18"/>
            <p:cNvSpPr/>
            <p:nvPr/>
          </p:nvSpPr>
          <p:spPr>
            <a:xfrm>
              <a:off x="2506346" y="3453628"/>
              <a:ext cx="5486" cy="5804"/>
            </a:xfrm>
            <a:custGeom>
              <a:avLst/>
              <a:gdLst/>
              <a:ahLst/>
              <a:cxnLst/>
              <a:rect l="l" t="t" r="r" b="b"/>
              <a:pathLst>
                <a:path w="5486" h="5804" extrusionOk="0">
                  <a:moveTo>
                    <a:pt x="5487" y="2104"/>
                  </a:moveTo>
                  <a:cubicBezTo>
                    <a:pt x="5295" y="4273"/>
                    <a:pt x="1914" y="3826"/>
                    <a:pt x="1531" y="5804"/>
                  </a:cubicBezTo>
                  <a:cubicBezTo>
                    <a:pt x="255" y="5357"/>
                    <a:pt x="128" y="3444"/>
                    <a:pt x="0" y="1593"/>
                  </a:cubicBezTo>
                  <a:cubicBezTo>
                    <a:pt x="1467" y="-640"/>
                    <a:pt x="4466" y="-576"/>
                    <a:pt x="5487" y="210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8" name="Google Shape;638;p18"/>
            <p:cNvSpPr/>
            <p:nvPr/>
          </p:nvSpPr>
          <p:spPr>
            <a:xfrm>
              <a:off x="2382377" y="3479528"/>
              <a:ext cx="3868" cy="3572"/>
            </a:xfrm>
            <a:custGeom>
              <a:avLst/>
              <a:gdLst/>
              <a:ahLst/>
              <a:cxnLst/>
              <a:rect l="l" t="t" r="r" b="b"/>
              <a:pathLst>
                <a:path w="3868" h="3572" extrusionOk="0">
                  <a:moveTo>
                    <a:pt x="3707" y="0"/>
                  </a:moveTo>
                  <a:cubicBezTo>
                    <a:pt x="4281" y="2361"/>
                    <a:pt x="3324" y="3573"/>
                    <a:pt x="836" y="3573"/>
                  </a:cubicBezTo>
                  <a:cubicBezTo>
                    <a:pt x="326" y="2999"/>
                    <a:pt x="-57" y="2169"/>
                    <a:pt x="7" y="957"/>
                  </a:cubicBezTo>
                  <a:cubicBezTo>
                    <a:pt x="581" y="128"/>
                    <a:pt x="2240" y="128"/>
                    <a:pt x="3707"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39" name="Google Shape;639;p18"/>
            <p:cNvSpPr/>
            <p:nvPr/>
          </p:nvSpPr>
          <p:spPr>
            <a:xfrm>
              <a:off x="2381785" y="3487655"/>
              <a:ext cx="9927" cy="9793"/>
            </a:xfrm>
            <a:custGeom>
              <a:avLst/>
              <a:gdLst/>
              <a:ahLst/>
              <a:cxnLst/>
              <a:rect l="l" t="t" r="r" b="b"/>
              <a:pathLst>
                <a:path w="9927" h="9793" extrusionOk="0">
                  <a:moveTo>
                    <a:pt x="9786" y="2146"/>
                  </a:moveTo>
                  <a:cubicBezTo>
                    <a:pt x="10232" y="5144"/>
                    <a:pt x="9594" y="7186"/>
                    <a:pt x="8319" y="8844"/>
                  </a:cubicBezTo>
                  <a:cubicBezTo>
                    <a:pt x="6022" y="10184"/>
                    <a:pt x="2258" y="9929"/>
                    <a:pt x="216" y="9163"/>
                  </a:cubicBezTo>
                  <a:cubicBezTo>
                    <a:pt x="88" y="8079"/>
                    <a:pt x="-230" y="6420"/>
                    <a:pt x="280" y="4825"/>
                  </a:cubicBezTo>
                  <a:cubicBezTo>
                    <a:pt x="471" y="4378"/>
                    <a:pt x="1492" y="4059"/>
                    <a:pt x="1747" y="3613"/>
                  </a:cubicBezTo>
                  <a:cubicBezTo>
                    <a:pt x="2003" y="3102"/>
                    <a:pt x="1683" y="2337"/>
                    <a:pt x="2130" y="1954"/>
                  </a:cubicBezTo>
                  <a:cubicBezTo>
                    <a:pt x="2513" y="1571"/>
                    <a:pt x="3278" y="1507"/>
                    <a:pt x="3661" y="1252"/>
                  </a:cubicBezTo>
                  <a:cubicBezTo>
                    <a:pt x="5448" y="-151"/>
                    <a:pt x="7936" y="-981"/>
                    <a:pt x="9786" y="2146"/>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40" name="Google Shape;640;p18"/>
            <p:cNvSpPr/>
            <p:nvPr/>
          </p:nvSpPr>
          <p:spPr>
            <a:xfrm>
              <a:off x="2762371" y="3446417"/>
              <a:ext cx="9748" cy="8549"/>
            </a:xfrm>
            <a:custGeom>
              <a:avLst/>
              <a:gdLst/>
              <a:ahLst/>
              <a:cxnLst/>
              <a:rect l="l" t="t" r="r" b="b"/>
              <a:pathLst>
                <a:path w="9748" h="8549" extrusionOk="0">
                  <a:moveTo>
                    <a:pt x="9634" y="0"/>
                  </a:moveTo>
                  <a:cubicBezTo>
                    <a:pt x="10335" y="4338"/>
                    <a:pt x="7656" y="5933"/>
                    <a:pt x="6252" y="8549"/>
                  </a:cubicBezTo>
                  <a:cubicBezTo>
                    <a:pt x="4466" y="8294"/>
                    <a:pt x="2616" y="8230"/>
                    <a:pt x="1212" y="7465"/>
                  </a:cubicBezTo>
                  <a:cubicBezTo>
                    <a:pt x="766" y="5614"/>
                    <a:pt x="0" y="4083"/>
                    <a:pt x="0" y="1595"/>
                  </a:cubicBezTo>
                  <a:cubicBezTo>
                    <a:pt x="2552" y="-1021"/>
                    <a:pt x="5295" y="511"/>
                    <a:pt x="9634"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41" name="Google Shape;641;p18"/>
            <p:cNvSpPr/>
            <p:nvPr/>
          </p:nvSpPr>
          <p:spPr>
            <a:xfrm>
              <a:off x="2775629" y="3451842"/>
              <a:ext cx="4115" cy="5293"/>
            </a:xfrm>
            <a:custGeom>
              <a:avLst/>
              <a:gdLst/>
              <a:ahLst/>
              <a:cxnLst/>
              <a:rect l="l" t="t" r="r" b="b"/>
              <a:pathLst>
                <a:path w="4115" h="5293" extrusionOk="0">
                  <a:moveTo>
                    <a:pt x="3011" y="5293"/>
                  </a:moveTo>
                  <a:cubicBezTo>
                    <a:pt x="1735" y="5102"/>
                    <a:pt x="1352" y="3698"/>
                    <a:pt x="76" y="3443"/>
                  </a:cubicBezTo>
                  <a:cubicBezTo>
                    <a:pt x="-434" y="1593"/>
                    <a:pt x="1799" y="1912"/>
                    <a:pt x="1289" y="62"/>
                  </a:cubicBezTo>
                  <a:cubicBezTo>
                    <a:pt x="4989" y="-576"/>
                    <a:pt x="4479" y="3890"/>
                    <a:pt x="3011" y="5293"/>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42" name="Google Shape;642;p18"/>
            <p:cNvSpPr/>
            <p:nvPr/>
          </p:nvSpPr>
          <p:spPr>
            <a:xfrm>
              <a:off x="2475212" y="3492905"/>
              <a:ext cx="3381" cy="1935"/>
            </a:xfrm>
            <a:custGeom>
              <a:avLst/>
              <a:gdLst/>
              <a:ahLst/>
              <a:cxnLst/>
              <a:rect l="l" t="t" r="r" b="b"/>
              <a:pathLst>
                <a:path w="3381" h="1935" extrusionOk="0">
                  <a:moveTo>
                    <a:pt x="3381" y="1361"/>
                  </a:moveTo>
                  <a:cubicBezTo>
                    <a:pt x="2743" y="2191"/>
                    <a:pt x="191" y="2254"/>
                    <a:pt x="0" y="659"/>
                  </a:cubicBezTo>
                  <a:cubicBezTo>
                    <a:pt x="1723" y="532"/>
                    <a:pt x="3062" y="-1127"/>
                    <a:pt x="3381" y="136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43" name="Google Shape;643;p18"/>
            <p:cNvSpPr/>
            <p:nvPr/>
          </p:nvSpPr>
          <p:spPr>
            <a:xfrm>
              <a:off x="2609495" y="3488269"/>
              <a:ext cx="4060" cy="9084"/>
            </a:xfrm>
            <a:custGeom>
              <a:avLst/>
              <a:gdLst/>
              <a:ahLst/>
              <a:cxnLst/>
              <a:rect l="l" t="t" r="r" b="b"/>
              <a:pathLst>
                <a:path w="4060" h="9084" extrusionOk="0">
                  <a:moveTo>
                    <a:pt x="1736" y="0"/>
                  </a:moveTo>
                  <a:cubicBezTo>
                    <a:pt x="4543" y="128"/>
                    <a:pt x="4160" y="6890"/>
                    <a:pt x="3841" y="8996"/>
                  </a:cubicBezTo>
                  <a:cubicBezTo>
                    <a:pt x="651" y="9634"/>
                    <a:pt x="-114" y="6699"/>
                    <a:pt x="13" y="3956"/>
                  </a:cubicBezTo>
                  <a:cubicBezTo>
                    <a:pt x="77" y="2042"/>
                    <a:pt x="1800" y="1148"/>
                    <a:pt x="1736"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44" name="Google Shape;644;p18"/>
            <p:cNvSpPr/>
            <p:nvPr/>
          </p:nvSpPr>
          <p:spPr>
            <a:xfrm>
              <a:off x="2594786" y="3496794"/>
              <a:ext cx="9489" cy="7992"/>
            </a:xfrm>
            <a:custGeom>
              <a:avLst/>
              <a:gdLst/>
              <a:ahLst/>
              <a:cxnLst/>
              <a:rect l="l" t="t" r="r" b="b"/>
              <a:pathLst>
                <a:path w="9489" h="7992" extrusionOk="0">
                  <a:moveTo>
                    <a:pt x="8215" y="534"/>
                  </a:moveTo>
                  <a:cubicBezTo>
                    <a:pt x="10257" y="2703"/>
                    <a:pt x="9619" y="5957"/>
                    <a:pt x="7896" y="7616"/>
                  </a:cubicBezTo>
                  <a:cubicBezTo>
                    <a:pt x="4004" y="8573"/>
                    <a:pt x="1708" y="7616"/>
                    <a:pt x="49" y="5766"/>
                  </a:cubicBezTo>
                  <a:cubicBezTo>
                    <a:pt x="-525" y="981"/>
                    <a:pt x="4068" y="-1060"/>
                    <a:pt x="8215" y="53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45" name="Google Shape;645;p18"/>
            <p:cNvSpPr/>
            <p:nvPr/>
          </p:nvSpPr>
          <p:spPr>
            <a:xfrm>
              <a:off x="2624246" y="3495896"/>
              <a:ext cx="3189" cy="2059"/>
            </a:xfrm>
            <a:custGeom>
              <a:avLst/>
              <a:gdLst/>
              <a:ahLst/>
              <a:cxnLst/>
              <a:rect l="l" t="t" r="r" b="b"/>
              <a:pathLst>
                <a:path w="3189" h="2059" extrusionOk="0">
                  <a:moveTo>
                    <a:pt x="3190" y="1432"/>
                  </a:moveTo>
                  <a:cubicBezTo>
                    <a:pt x="2297" y="2580"/>
                    <a:pt x="1212" y="1815"/>
                    <a:pt x="0" y="1751"/>
                  </a:cubicBezTo>
                  <a:cubicBezTo>
                    <a:pt x="191" y="411"/>
                    <a:pt x="3126" y="-1248"/>
                    <a:pt x="3190" y="143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46" name="Google Shape;646;p18"/>
            <p:cNvSpPr/>
            <p:nvPr/>
          </p:nvSpPr>
          <p:spPr>
            <a:xfrm>
              <a:off x="2358928" y="3077625"/>
              <a:ext cx="309785" cy="303382"/>
            </a:xfrm>
            <a:custGeom>
              <a:avLst/>
              <a:gdLst/>
              <a:ahLst/>
              <a:cxnLst/>
              <a:rect l="l" t="t" r="r" b="b"/>
              <a:pathLst>
                <a:path w="309785" h="303382" extrusionOk="0">
                  <a:moveTo>
                    <a:pt x="214725" y="8901"/>
                  </a:moveTo>
                  <a:cubicBezTo>
                    <a:pt x="217787" y="8263"/>
                    <a:pt x="217277" y="4754"/>
                    <a:pt x="221360" y="4882"/>
                  </a:cubicBezTo>
                  <a:cubicBezTo>
                    <a:pt x="220339" y="2075"/>
                    <a:pt x="219191" y="-541"/>
                    <a:pt x="215363" y="97"/>
                  </a:cubicBezTo>
                  <a:cubicBezTo>
                    <a:pt x="216192" y="3861"/>
                    <a:pt x="215299" y="6222"/>
                    <a:pt x="214725" y="8901"/>
                  </a:cubicBezTo>
                  <a:close/>
                  <a:moveTo>
                    <a:pt x="26007" y="43991"/>
                  </a:moveTo>
                  <a:cubicBezTo>
                    <a:pt x="26773" y="44118"/>
                    <a:pt x="27092" y="44629"/>
                    <a:pt x="28240" y="44310"/>
                  </a:cubicBezTo>
                  <a:cubicBezTo>
                    <a:pt x="28177" y="43799"/>
                    <a:pt x="28113" y="43225"/>
                    <a:pt x="28049" y="42715"/>
                  </a:cubicBezTo>
                  <a:cubicBezTo>
                    <a:pt x="26837" y="42651"/>
                    <a:pt x="26071" y="43034"/>
                    <a:pt x="26007" y="43991"/>
                  </a:cubicBezTo>
                  <a:close/>
                  <a:moveTo>
                    <a:pt x="218936" y="26893"/>
                  </a:moveTo>
                  <a:cubicBezTo>
                    <a:pt x="220850" y="26446"/>
                    <a:pt x="221807" y="25298"/>
                    <a:pt x="221807" y="23320"/>
                  </a:cubicBezTo>
                  <a:cubicBezTo>
                    <a:pt x="219319" y="21470"/>
                    <a:pt x="216575" y="24851"/>
                    <a:pt x="218936" y="26893"/>
                  </a:cubicBezTo>
                  <a:close/>
                  <a:moveTo>
                    <a:pt x="96378" y="50307"/>
                  </a:moveTo>
                  <a:cubicBezTo>
                    <a:pt x="96250" y="51838"/>
                    <a:pt x="95293" y="52667"/>
                    <a:pt x="95166" y="54262"/>
                  </a:cubicBezTo>
                  <a:cubicBezTo>
                    <a:pt x="96250" y="55092"/>
                    <a:pt x="99057" y="53943"/>
                    <a:pt x="99631" y="55411"/>
                  </a:cubicBezTo>
                  <a:cubicBezTo>
                    <a:pt x="99695" y="56113"/>
                    <a:pt x="99823" y="56814"/>
                    <a:pt x="99887" y="57580"/>
                  </a:cubicBezTo>
                  <a:cubicBezTo>
                    <a:pt x="101801" y="57006"/>
                    <a:pt x="100844" y="60068"/>
                    <a:pt x="102311" y="60004"/>
                  </a:cubicBezTo>
                  <a:cubicBezTo>
                    <a:pt x="102184" y="57133"/>
                    <a:pt x="102502" y="54199"/>
                    <a:pt x="102311" y="50243"/>
                  </a:cubicBezTo>
                  <a:cubicBezTo>
                    <a:pt x="104927" y="48967"/>
                    <a:pt x="106139" y="50434"/>
                    <a:pt x="107670" y="49669"/>
                  </a:cubicBezTo>
                  <a:cubicBezTo>
                    <a:pt x="108691" y="47436"/>
                    <a:pt x="106458" y="47691"/>
                    <a:pt x="105629" y="46096"/>
                  </a:cubicBezTo>
                  <a:cubicBezTo>
                    <a:pt x="105246" y="43735"/>
                    <a:pt x="104034" y="42396"/>
                    <a:pt x="101928" y="42204"/>
                  </a:cubicBezTo>
                  <a:cubicBezTo>
                    <a:pt x="99440" y="42970"/>
                    <a:pt x="100652" y="46543"/>
                    <a:pt x="100333" y="47819"/>
                  </a:cubicBezTo>
                  <a:cubicBezTo>
                    <a:pt x="96633" y="48967"/>
                    <a:pt x="98802" y="42779"/>
                    <a:pt x="95995" y="42842"/>
                  </a:cubicBezTo>
                  <a:cubicBezTo>
                    <a:pt x="94719" y="45075"/>
                    <a:pt x="96314" y="46798"/>
                    <a:pt x="96378" y="50307"/>
                  </a:cubicBezTo>
                  <a:close/>
                  <a:moveTo>
                    <a:pt x="128788" y="43417"/>
                  </a:moveTo>
                  <a:cubicBezTo>
                    <a:pt x="128979" y="45012"/>
                    <a:pt x="129170" y="46670"/>
                    <a:pt x="129298" y="48265"/>
                  </a:cubicBezTo>
                  <a:cubicBezTo>
                    <a:pt x="127257" y="48903"/>
                    <a:pt x="126619" y="50753"/>
                    <a:pt x="125981" y="52476"/>
                  </a:cubicBezTo>
                  <a:cubicBezTo>
                    <a:pt x="127767" y="53050"/>
                    <a:pt x="130064" y="53050"/>
                    <a:pt x="131085" y="54645"/>
                  </a:cubicBezTo>
                  <a:cubicBezTo>
                    <a:pt x="132360" y="54518"/>
                    <a:pt x="133573" y="54390"/>
                    <a:pt x="134849" y="54199"/>
                  </a:cubicBezTo>
                  <a:cubicBezTo>
                    <a:pt x="136125" y="54645"/>
                    <a:pt x="136954" y="57516"/>
                    <a:pt x="138294" y="55985"/>
                  </a:cubicBezTo>
                  <a:cubicBezTo>
                    <a:pt x="136954" y="50562"/>
                    <a:pt x="131850" y="49733"/>
                    <a:pt x="130957" y="43735"/>
                  </a:cubicBezTo>
                  <a:cubicBezTo>
                    <a:pt x="130893" y="42204"/>
                    <a:pt x="133445" y="42779"/>
                    <a:pt x="132807" y="40801"/>
                  </a:cubicBezTo>
                  <a:cubicBezTo>
                    <a:pt x="130128" y="40609"/>
                    <a:pt x="131340" y="43480"/>
                    <a:pt x="128788" y="43417"/>
                  </a:cubicBezTo>
                  <a:close/>
                  <a:moveTo>
                    <a:pt x="155966" y="43161"/>
                  </a:moveTo>
                  <a:cubicBezTo>
                    <a:pt x="156668" y="43544"/>
                    <a:pt x="157497" y="43735"/>
                    <a:pt x="158709" y="43417"/>
                  </a:cubicBezTo>
                  <a:cubicBezTo>
                    <a:pt x="158709" y="42204"/>
                    <a:pt x="158327" y="41439"/>
                    <a:pt x="157370" y="41375"/>
                  </a:cubicBezTo>
                  <a:cubicBezTo>
                    <a:pt x="157434" y="42396"/>
                    <a:pt x="155647" y="41949"/>
                    <a:pt x="155966" y="43161"/>
                  </a:cubicBezTo>
                  <a:close/>
                  <a:moveTo>
                    <a:pt x="164260" y="44374"/>
                  </a:moveTo>
                  <a:cubicBezTo>
                    <a:pt x="166302" y="44501"/>
                    <a:pt x="166748" y="46607"/>
                    <a:pt x="168853" y="46607"/>
                  </a:cubicBezTo>
                  <a:cubicBezTo>
                    <a:pt x="170385" y="44629"/>
                    <a:pt x="165217" y="41375"/>
                    <a:pt x="164260" y="44374"/>
                  </a:cubicBezTo>
                  <a:close/>
                  <a:moveTo>
                    <a:pt x="171980" y="50052"/>
                  </a:moveTo>
                  <a:cubicBezTo>
                    <a:pt x="173319" y="49988"/>
                    <a:pt x="174595" y="49860"/>
                    <a:pt x="175170" y="49158"/>
                  </a:cubicBezTo>
                  <a:cubicBezTo>
                    <a:pt x="174723" y="47053"/>
                    <a:pt x="173256" y="46224"/>
                    <a:pt x="171533" y="45777"/>
                  </a:cubicBezTo>
                  <a:cubicBezTo>
                    <a:pt x="169747" y="46734"/>
                    <a:pt x="171086" y="49095"/>
                    <a:pt x="171980" y="50052"/>
                  </a:cubicBezTo>
                  <a:close/>
                  <a:moveTo>
                    <a:pt x="139889" y="50371"/>
                  </a:moveTo>
                  <a:cubicBezTo>
                    <a:pt x="139634" y="51902"/>
                    <a:pt x="140782" y="51646"/>
                    <a:pt x="140718" y="52986"/>
                  </a:cubicBezTo>
                  <a:cubicBezTo>
                    <a:pt x="143142" y="53178"/>
                    <a:pt x="144099" y="52093"/>
                    <a:pt x="143653" y="49924"/>
                  </a:cubicBezTo>
                  <a:cubicBezTo>
                    <a:pt x="142887" y="49286"/>
                    <a:pt x="140527" y="49541"/>
                    <a:pt x="139889" y="50371"/>
                  </a:cubicBezTo>
                  <a:close/>
                  <a:moveTo>
                    <a:pt x="32196" y="69957"/>
                  </a:moveTo>
                  <a:cubicBezTo>
                    <a:pt x="33408" y="72955"/>
                    <a:pt x="35258" y="75125"/>
                    <a:pt x="39278" y="74614"/>
                  </a:cubicBezTo>
                  <a:cubicBezTo>
                    <a:pt x="39979" y="75316"/>
                    <a:pt x="40043" y="76975"/>
                    <a:pt x="41702" y="76528"/>
                  </a:cubicBezTo>
                  <a:cubicBezTo>
                    <a:pt x="44063" y="76145"/>
                    <a:pt x="44254" y="74040"/>
                    <a:pt x="46232" y="73274"/>
                  </a:cubicBezTo>
                  <a:cubicBezTo>
                    <a:pt x="48018" y="72955"/>
                    <a:pt x="50634" y="73211"/>
                    <a:pt x="51527" y="72126"/>
                  </a:cubicBezTo>
                  <a:cubicBezTo>
                    <a:pt x="51463" y="71233"/>
                    <a:pt x="51336" y="70340"/>
                    <a:pt x="51208" y="69446"/>
                  </a:cubicBezTo>
                  <a:cubicBezTo>
                    <a:pt x="49103" y="69638"/>
                    <a:pt x="46551" y="70403"/>
                    <a:pt x="45721" y="69000"/>
                  </a:cubicBezTo>
                  <a:cubicBezTo>
                    <a:pt x="46806" y="68745"/>
                    <a:pt x="45977" y="66958"/>
                    <a:pt x="47061" y="66703"/>
                  </a:cubicBezTo>
                  <a:cubicBezTo>
                    <a:pt x="46742" y="65300"/>
                    <a:pt x="49103" y="66065"/>
                    <a:pt x="48465" y="64406"/>
                  </a:cubicBezTo>
                  <a:cubicBezTo>
                    <a:pt x="46934" y="63322"/>
                    <a:pt x="44892" y="64853"/>
                    <a:pt x="43680" y="65491"/>
                  </a:cubicBezTo>
                  <a:cubicBezTo>
                    <a:pt x="42595" y="64598"/>
                    <a:pt x="40809" y="64534"/>
                    <a:pt x="39214" y="64343"/>
                  </a:cubicBezTo>
                  <a:cubicBezTo>
                    <a:pt x="38703" y="67660"/>
                    <a:pt x="34939" y="68362"/>
                    <a:pt x="32196" y="69957"/>
                  </a:cubicBezTo>
                  <a:close/>
                  <a:moveTo>
                    <a:pt x="93315" y="62110"/>
                  </a:moveTo>
                  <a:cubicBezTo>
                    <a:pt x="94464" y="62301"/>
                    <a:pt x="94528" y="63577"/>
                    <a:pt x="95548" y="62365"/>
                  </a:cubicBezTo>
                  <a:cubicBezTo>
                    <a:pt x="95740" y="60515"/>
                    <a:pt x="93252" y="60515"/>
                    <a:pt x="93315" y="62110"/>
                  </a:cubicBezTo>
                  <a:close/>
                  <a:moveTo>
                    <a:pt x="132616" y="68043"/>
                  </a:moveTo>
                  <a:cubicBezTo>
                    <a:pt x="134785" y="68298"/>
                    <a:pt x="137911" y="68553"/>
                    <a:pt x="137783" y="65810"/>
                  </a:cubicBezTo>
                  <a:cubicBezTo>
                    <a:pt x="137592" y="63641"/>
                    <a:pt x="135550" y="63768"/>
                    <a:pt x="133254" y="64151"/>
                  </a:cubicBezTo>
                  <a:cubicBezTo>
                    <a:pt x="132424" y="63385"/>
                    <a:pt x="131276" y="63003"/>
                    <a:pt x="129872" y="62875"/>
                  </a:cubicBezTo>
                  <a:cubicBezTo>
                    <a:pt x="130128" y="65491"/>
                    <a:pt x="132297" y="65619"/>
                    <a:pt x="132616" y="68043"/>
                  </a:cubicBezTo>
                  <a:close/>
                  <a:moveTo>
                    <a:pt x="191757" y="61535"/>
                  </a:moveTo>
                  <a:cubicBezTo>
                    <a:pt x="194118" y="59877"/>
                    <a:pt x="192651" y="55474"/>
                    <a:pt x="189014" y="56368"/>
                  </a:cubicBezTo>
                  <a:cubicBezTo>
                    <a:pt x="189333" y="58792"/>
                    <a:pt x="189397" y="61599"/>
                    <a:pt x="191757" y="61535"/>
                  </a:cubicBezTo>
                  <a:close/>
                  <a:moveTo>
                    <a:pt x="998" y="112575"/>
                  </a:moveTo>
                  <a:cubicBezTo>
                    <a:pt x="2912" y="112511"/>
                    <a:pt x="2210" y="110278"/>
                    <a:pt x="3997" y="110086"/>
                  </a:cubicBezTo>
                  <a:cubicBezTo>
                    <a:pt x="3486" y="108045"/>
                    <a:pt x="1509" y="107917"/>
                    <a:pt x="360" y="106705"/>
                  </a:cubicBezTo>
                  <a:cubicBezTo>
                    <a:pt x="-342" y="107853"/>
                    <a:pt x="41" y="111618"/>
                    <a:pt x="998" y="112575"/>
                  </a:cubicBezTo>
                  <a:close/>
                  <a:moveTo>
                    <a:pt x="238075" y="184731"/>
                  </a:moveTo>
                  <a:cubicBezTo>
                    <a:pt x="236672" y="185944"/>
                    <a:pt x="235842" y="185816"/>
                    <a:pt x="236799" y="188113"/>
                  </a:cubicBezTo>
                  <a:cubicBezTo>
                    <a:pt x="239989" y="188049"/>
                    <a:pt x="239989" y="185497"/>
                    <a:pt x="239415" y="182371"/>
                  </a:cubicBezTo>
                  <a:cubicBezTo>
                    <a:pt x="239479" y="180903"/>
                    <a:pt x="242159" y="180202"/>
                    <a:pt x="240627" y="178926"/>
                  </a:cubicBezTo>
                  <a:cubicBezTo>
                    <a:pt x="237565" y="180138"/>
                    <a:pt x="237629" y="177331"/>
                    <a:pt x="235077" y="177905"/>
                  </a:cubicBezTo>
                  <a:cubicBezTo>
                    <a:pt x="233227" y="181159"/>
                    <a:pt x="236481" y="182690"/>
                    <a:pt x="238075" y="184731"/>
                  </a:cubicBezTo>
                  <a:close/>
                  <a:moveTo>
                    <a:pt x="246752" y="203935"/>
                  </a:moveTo>
                  <a:cubicBezTo>
                    <a:pt x="245987" y="203807"/>
                    <a:pt x="245668" y="203297"/>
                    <a:pt x="244519" y="203616"/>
                  </a:cubicBezTo>
                  <a:cubicBezTo>
                    <a:pt x="244264" y="206678"/>
                    <a:pt x="241393" y="207635"/>
                    <a:pt x="240372" y="210060"/>
                  </a:cubicBezTo>
                  <a:cubicBezTo>
                    <a:pt x="241967" y="211782"/>
                    <a:pt x="245093" y="209422"/>
                    <a:pt x="248475" y="209741"/>
                  </a:cubicBezTo>
                  <a:cubicBezTo>
                    <a:pt x="247901" y="206040"/>
                    <a:pt x="249751" y="204254"/>
                    <a:pt x="251473" y="202340"/>
                  </a:cubicBezTo>
                  <a:cubicBezTo>
                    <a:pt x="249878" y="200043"/>
                    <a:pt x="247518" y="202659"/>
                    <a:pt x="246752" y="203935"/>
                  </a:cubicBezTo>
                  <a:close/>
                  <a:moveTo>
                    <a:pt x="305703" y="215355"/>
                  </a:moveTo>
                  <a:cubicBezTo>
                    <a:pt x="306596" y="214143"/>
                    <a:pt x="305703" y="211782"/>
                    <a:pt x="304682" y="211080"/>
                  </a:cubicBezTo>
                  <a:cubicBezTo>
                    <a:pt x="304937" y="213441"/>
                    <a:pt x="303023" y="214717"/>
                    <a:pt x="305703" y="215355"/>
                  </a:cubicBezTo>
                  <a:close/>
                  <a:moveTo>
                    <a:pt x="292560" y="248913"/>
                  </a:moveTo>
                  <a:cubicBezTo>
                    <a:pt x="293198" y="250508"/>
                    <a:pt x="295559" y="252039"/>
                    <a:pt x="296643" y="251146"/>
                  </a:cubicBezTo>
                  <a:cubicBezTo>
                    <a:pt x="296579" y="249807"/>
                    <a:pt x="296452" y="248531"/>
                    <a:pt x="295750" y="247956"/>
                  </a:cubicBezTo>
                  <a:cubicBezTo>
                    <a:pt x="294410" y="248084"/>
                    <a:pt x="293134" y="248212"/>
                    <a:pt x="292560" y="248913"/>
                  </a:cubicBezTo>
                  <a:close/>
                  <a:moveTo>
                    <a:pt x="254472" y="264034"/>
                  </a:moveTo>
                  <a:cubicBezTo>
                    <a:pt x="253068" y="265820"/>
                    <a:pt x="250516" y="266777"/>
                    <a:pt x="251346" y="270350"/>
                  </a:cubicBezTo>
                  <a:cubicBezTo>
                    <a:pt x="256832" y="271051"/>
                    <a:pt x="260405" y="266203"/>
                    <a:pt x="267806" y="266905"/>
                  </a:cubicBezTo>
                  <a:cubicBezTo>
                    <a:pt x="270039" y="266522"/>
                    <a:pt x="273165" y="266905"/>
                    <a:pt x="272399" y="264225"/>
                  </a:cubicBezTo>
                  <a:cubicBezTo>
                    <a:pt x="272017" y="262056"/>
                    <a:pt x="269337" y="263076"/>
                    <a:pt x="267359" y="263140"/>
                  </a:cubicBezTo>
                  <a:cubicBezTo>
                    <a:pt x="265190" y="263268"/>
                    <a:pt x="262638" y="263779"/>
                    <a:pt x="260916" y="263842"/>
                  </a:cubicBezTo>
                  <a:cubicBezTo>
                    <a:pt x="260788" y="262503"/>
                    <a:pt x="259512" y="262758"/>
                    <a:pt x="259129" y="262439"/>
                  </a:cubicBezTo>
                  <a:cubicBezTo>
                    <a:pt x="257789" y="261163"/>
                    <a:pt x="257917" y="259121"/>
                    <a:pt x="256067" y="259504"/>
                  </a:cubicBezTo>
                  <a:cubicBezTo>
                    <a:pt x="254982" y="260461"/>
                    <a:pt x="254217" y="261864"/>
                    <a:pt x="254472" y="264034"/>
                  </a:cubicBezTo>
                  <a:close/>
                  <a:moveTo>
                    <a:pt x="72772" y="288533"/>
                  </a:moveTo>
                  <a:cubicBezTo>
                    <a:pt x="71432" y="289745"/>
                    <a:pt x="69774" y="290765"/>
                    <a:pt x="68817" y="292233"/>
                  </a:cubicBezTo>
                  <a:cubicBezTo>
                    <a:pt x="69646" y="292424"/>
                    <a:pt x="70284" y="292871"/>
                    <a:pt x="71113" y="293062"/>
                  </a:cubicBezTo>
                  <a:cubicBezTo>
                    <a:pt x="71624" y="292169"/>
                    <a:pt x="71305" y="290574"/>
                    <a:pt x="73027" y="290638"/>
                  </a:cubicBezTo>
                  <a:cubicBezTo>
                    <a:pt x="75579" y="290447"/>
                    <a:pt x="76153" y="292807"/>
                    <a:pt x="79663" y="291531"/>
                  </a:cubicBezTo>
                  <a:cubicBezTo>
                    <a:pt x="79471" y="290255"/>
                    <a:pt x="80428" y="289872"/>
                    <a:pt x="79854" y="288213"/>
                  </a:cubicBezTo>
                  <a:cubicBezTo>
                    <a:pt x="77812" y="288277"/>
                    <a:pt x="76600" y="287384"/>
                    <a:pt x="76728" y="284768"/>
                  </a:cubicBezTo>
                  <a:cubicBezTo>
                    <a:pt x="73793" y="284768"/>
                    <a:pt x="74431" y="287576"/>
                    <a:pt x="72772" y="288533"/>
                  </a:cubicBezTo>
                  <a:close/>
                  <a:moveTo>
                    <a:pt x="229526" y="284194"/>
                  </a:moveTo>
                  <a:cubicBezTo>
                    <a:pt x="226847" y="284194"/>
                    <a:pt x="225826" y="286810"/>
                    <a:pt x="223912" y="287512"/>
                  </a:cubicBezTo>
                  <a:cubicBezTo>
                    <a:pt x="222636" y="287639"/>
                    <a:pt x="221424" y="287831"/>
                    <a:pt x="220148" y="287958"/>
                  </a:cubicBezTo>
                  <a:cubicBezTo>
                    <a:pt x="219063" y="286618"/>
                    <a:pt x="216894" y="284194"/>
                    <a:pt x="215491" y="285215"/>
                  </a:cubicBezTo>
                  <a:cubicBezTo>
                    <a:pt x="214278" y="285598"/>
                    <a:pt x="215810" y="288086"/>
                    <a:pt x="214789" y="288596"/>
                  </a:cubicBezTo>
                  <a:cubicBezTo>
                    <a:pt x="213321" y="289872"/>
                    <a:pt x="210897" y="288852"/>
                    <a:pt x="210004" y="289681"/>
                  </a:cubicBezTo>
                  <a:cubicBezTo>
                    <a:pt x="210642" y="292743"/>
                    <a:pt x="213321" y="289553"/>
                    <a:pt x="215554" y="290702"/>
                  </a:cubicBezTo>
                  <a:cubicBezTo>
                    <a:pt x="216448" y="291850"/>
                    <a:pt x="216511" y="294019"/>
                    <a:pt x="218617" y="293636"/>
                  </a:cubicBezTo>
                  <a:cubicBezTo>
                    <a:pt x="220658" y="294019"/>
                    <a:pt x="220020" y="292105"/>
                    <a:pt x="221743" y="292233"/>
                  </a:cubicBezTo>
                  <a:cubicBezTo>
                    <a:pt x="227102" y="291659"/>
                    <a:pt x="233482" y="291786"/>
                    <a:pt x="233673" y="287129"/>
                  </a:cubicBezTo>
                  <a:cubicBezTo>
                    <a:pt x="232589" y="285087"/>
                    <a:pt x="231568" y="284194"/>
                    <a:pt x="229526" y="284194"/>
                  </a:cubicBezTo>
                  <a:close/>
                  <a:moveTo>
                    <a:pt x="266721" y="285534"/>
                  </a:moveTo>
                  <a:cubicBezTo>
                    <a:pt x="266785" y="286874"/>
                    <a:pt x="267742" y="287129"/>
                    <a:pt x="268571" y="287512"/>
                  </a:cubicBezTo>
                  <a:cubicBezTo>
                    <a:pt x="268763" y="288852"/>
                    <a:pt x="268954" y="290255"/>
                    <a:pt x="270486" y="290000"/>
                  </a:cubicBezTo>
                  <a:cubicBezTo>
                    <a:pt x="271187" y="288915"/>
                    <a:pt x="271251" y="287320"/>
                    <a:pt x="271060" y="285598"/>
                  </a:cubicBezTo>
                  <a:cubicBezTo>
                    <a:pt x="270230" y="284704"/>
                    <a:pt x="267742" y="284258"/>
                    <a:pt x="266721" y="285534"/>
                  </a:cubicBezTo>
                  <a:close/>
                  <a:moveTo>
                    <a:pt x="261235" y="295359"/>
                  </a:moveTo>
                  <a:cubicBezTo>
                    <a:pt x="260852" y="297783"/>
                    <a:pt x="261043" y="300718"/>
                    <a:pt x="260469" y="303015"/>
                  </a:cubicBezTo>
                  <a:cubicBezTo>
                    <a:pt x="263468" y="304100"/>
                    <a:pt x="266849" y="302632"/>
                    <a:pt x="267806" y="300590"/>
                  </a:cubicBezTo>
                  <a:cubicBezTo>
                    <a:pt x="268699" y="301484"/>
                    <a:pt x="269273" y="302824"/>
                    <a:pt x="271251" y="302377"/>
                  </a:cubicBezTo>
                  <a:cubicBezTo>
                    <a:pt x="272655" y="301866"/>
                    <a:pt x="272336" y="300016"/>
                    <a:pt x="274250" y="299889"/>
                  </a:cubicBezTo>
                  <a:cubicBezTo>
                    <a:pt x="273675" y="297656"/>
                    <a:pt x="274250" y="296252"/>
                    <a:pt x="274186" y="294466"/>
                  </a:cubicBezTo>
                  <a:cubicBezTo>
                    <a:pt x="270230" y="293381"/>
                    <a:pt x="265381" y="293445"/>
                    <a:pt x="261235" y="295359"/>
                  </a:cubicBezTo>
                  <a:close/>
                  <a:moveTo>
                    <a:pt x="308892" y="298230"/>
                  </a:moveTo>
                  <a:cubicBezTo>
                    <a:pt x="308956" y="297464"/>
                    <a:pt x="309658" y="297209"/>
                    <a:pt x="309786" y="296508"/>
                  </a:cubicBezTo>
                  <a:cubicBezTo>
                    <a:pt x="308318" y="294913"/>
                    <a:pt x="306596" y="298103"/>
                    <a:pt x="308892" y="29823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47" name="Google Shape;647;p18"/>
            <p:cNvSpPr/>
            <p:nvPr/>
          </p:nvSpPr>
          <p:spPr>
            <a:xfrm>
              <a:off x="2517702" y="3180287"/>
              <a:ext cx="3239" cy="2958"/>
            </a:xfrm>
            <a:custGeom>
              <a:avLst/>
              <a:gdLst/>
              <a:ahLst/>
              <a:cxnLst/>
              <a:rect l="l" t="t" r="r" b="b"/>
              <a:pathLst>
                <a:path w="3239" h="2958" extrusionOk="0">
                  <a:moveTo>
                    <a:pt x="0" y="24"/>
                  </a:moveTo>
                  <a:cubicBezTo>
                    <a:pt x="1978" y="-231"/>
                    <a:pt x="3828" y="1619"/>
                    <a:pt x="3062" y="2959"/>
                  </a:cubicBezTo>
                  <a:cubicBezTo>
                    <a:pt x="2105" y="2959"/>
                    <a:pt x="1723" y="2193"/>
                    <a:pt x="1723" y="917"/>
                  </a:cubicBezTo>
                  <a:cubicBezTo>
                    <a:pt x="702" y="1236"/>
                    <a:pt x="64" y="1045"/>
                    <a:pt x="0" y="2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grpSp>
      <p:grpSp>
        <p:nvGrpSpPr>
          <p:cNvPr id="648" name="Google Shape;648;p18"/>
          <p:cNvGrpSpPr/>
          <p:nvPr/>
        </p:nvGrpSpPr>
        <p:grpSpPr>
          <a:xfrm rot="-5400000" flipH="1">
            <a:off x="3065015" y="1268332"/>
            <a:ext cx="557784" cy="546809"/>
            <a:chOff x="2386148" y="3019695"/>
            <a:chExt cx="435735" cy="427161"/>
          </a:xfrm>
        </p:grpSpPr>
        <p:sp>
          <p:nvSpPr>
            <p:cNvPr id="649" name="Google Shape;649;p18"/>
            <p:cNvSpPr/>
            <p:nvPr/>
          </p:nvSpPr>
          <p:spPr>
            <a:xfrm>
              <a:off x="2461495" y="3048374"/>
              <a:ext cx="2615" cy="2615"/>
            </a:xfrm>
            <a:custGeom>
              <a:avLst/>
              <a:gdLst/>
              <a:ahLst/>
              <a:cxnLst/>
              <a:rect l="l" t="t" r="r" b="b"/>
              <a:pathLst>
                <a:path w="2615" h="2615" extrusionOk="0">
                  <a:moveTo>
                    <a:pt x="893" y="0"/>
                  </a:moveTo>
                  <a:cubicBezTo>
                    <a:pt x="1659" y="64"/>
                    <a:pt x="1850" y="829"/>
                    <a:pt x="2616" y="893"/>
                  </a:cubicBezTo>
                  <a:cubicBezTo>
                    <a:pt x="2488" y="1595"/>
                    <a:pt x="1786" y="1850"/>
                    <a:pt x="1723" y="2616"/>
                  </a:cubicBezTo>
                  <a:cubicBezTo>
                    <a:pt x="957" y="2488"/>
                    <a:pt x="766" y="1786"/>
                    <a:pt x="0" y="1723"/>
                  </a:cubicBezTo>
                  <a:cubicBezTo>
                    <a:pt x="128" y="957"/>
                    <a:pt x="829" y="766"/>
                    <a:pt x="893"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0" name="Google Shape;650;p18"/>
            <p:cNvSpPr/>
            <p:nvPr/>
          </p:nvSpPr>
          <p:spPr>
            <a:xfrm>
              <a:off x="2445658" y="3052404"/>
              <a:ext cx="4839" cy="6050"/>
            </a:xfrm>
            <a:custGeom>
              <a:avLst/>
              <a:gdLst/>
              <a:ahLst/>
              <a:cxnLst/>
              <a:rect l="l" t="t" r="r" b="b"/>
              <a:pathLst>
                <a:path w="4839" h="6050" extrusionOk="0">
                  <a:moveTo>
                    <a:pt x="3587" y="117"/>
                  </a:moveTo>
                  <a:cubicBezTo>
                    <a:pt x="5437" y="1649"/>
                    <a:pt x="4863" y="4009"/>
                    <a:pt x="4225" y="6051"/>
                  </a:cubicBezTo>
                  <a:cubicBezTo>
                    <a:pt x="3077" y="5859"/>
                    <a:pt x="2566" y="4902"/>
                    <a:pt x="907" y="5349"/>
                  </a:cubicBezTo>
                  <a:cubicBezTo>
                    <a:pt x="-560" y="3052"/>
                    <a:pt x="-624" y="-712"/>
                    <a:pt x="3587" y="117"/>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1" name="Google Shape;651;p18"/>
            <p:cNvSpPr/>
            <p:nvPr/>
          </p:nvSpPr>
          <p:spPr>
            <a:xfrm>
              <a:off x="2651493" y="3093623"/>
              <a:ext cx="4063" cy="5662"/>
            </a:xfrm>
            <a:custGeom>
              <a:avLst/>
              <a:gdLst/>
              <a:ahLst/>
              <a:cxnLst/>
              <a:rect l="l" t="t" r="r" b="b"/>
              <a:pathLst>
                <a:path w="4063" h="5662" extrusionOk="0">
                  <a:moveTo>
                    <a:pt x="378" y="48"/>
                  </a:moveTo>
                  <a:cubicBezTo>
                    <a:pt x="3185" y="-462"/>
                    <a:pt x="4844" y="3175"/>
                    <a:pt x="3695" y="5663"/>
                  </a:cubicBezTo>
                  <a:cubicBezTo>
                    <a:pt x="1271" y="5663"/>
                    <a:pt x="-898" y="2728"/>
                    <a:pt x="378" y="4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2" name="Google Shape;652;p18"/>
            <p:cNvSpPr/>
            <p:nvPr/>
          </p:nvSpPr>
          <p:spPr>
            <a:xfrm>
              <a:off x="2681505" y="3097882"/>
              <a:ext cx="1870" cy="2296"/>
            </a:xfrm>
            <a:custGeom>
              <a:avLst/>
              <a:gdLst/>
              <a:ahLst/>
              <a:cxnLst/>
              <a:rect l="l" t="t" r="r" b="b"/>
              <a:pathLst>
                <a:path w="1870" h="2296" extrusionOk="0">
                  <a:moveTo>
                    <a:pt x="224" y="128"/>
                  </a:moveTo>
                  <a:cubicBezTo>
                    <a:pt x="543" y="64"/>
                    <a:pt x="926" y="0"/>
                    <a:pt x="1309" y="0"/>
                  </a:cubicBezTo>
                  <a:cubicBezTo>
                    <a:pt x="1436" y="1467"/>
                    <a:pt x="2330" y="1021"/>
                    <a:pt x="1564" y="2169"/>
                  </a:cubicBezTo>
                  <a:cubicBezTo>
                    <a:pt x="1181" y="2169"/>
                    <a:pt x="862" y="2233"/>
                    <a:pt x="479" y="2297"/>
                  </a:cubicBezTo>
                  <a:cubicBezTo>
                    <a:pt x="-541" y="1276"/>
                    <a:pt x="416" y="1531"/>
                    <a:pt x="224" y="12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3" name="Google Shape;653;p18"/>
            <p:cNvSpPr/>
            <p:nvPr/>
          </p:nvSpPr>
          <p:spPr>
            <a:xfrm>
              <a:off x="2648107" y="3103688"/>
              <a:ext cx="2296" cy="2232"/>
            </a:xfrm>
            <a:custGeom>
              <a:avLst/>
              <a:gdLst/>
              <a:ahLst/>
              <a:cxnLst/>
              <a:rect l="l" t="t" r="r" b="b"/>
              <a:pathLst>
                <a:path w="2296" h="2232" extrusionOk="0">
                  <a:moveTo>
                    <a:pt x="510" y="128"/>
                  </a:moveTo>
                  <a:cubicBezTo>
                    <a:pt x="829" y="64"/>
                    <a:pt x="1212" y="64"/>
                    <a:pt x="1595" y="0"/>
                  </a:cubicBezTo>
                  <a:cubicBezTo>
                    <a:pt x="1531" y="446"/>
                    <a:pt x="1850" y="446"/>
                    <a:pt x="2169" y="446"/>
                  </a:cubicBezTo>
                  <a:cubicBezTo>
                    <a:pt x="2233" y="829"/>
                    <a:pt x="2233" y="1148"/>
                    <a:pt x="2297" y="1531"/>
                  </a:cubicBezTo>
                  <a:cubicBezTo>
                    <a:pt x="1850" y="1467"/>
                    <a:pt x="1786" y="1786"/>
                    <a:pt x="1786" y="2105"/>
                  </a:cubicBezTo>
                  <a:cubicBezTo>
                    <a:pt x="1404" y="2169"/>
                    <a:pt x="1084" y="2169"/>
                    <a:pt x="702" y="2233"/>
                  </a:cubicBezTo>
                  <a:cubicBezTo>
                    <a:pt x="766" y="1786"/>
                    <a:pt x="447" y="1723"/>
                    <a:pt x="128" y="1723"/>
                  </a:cubicBezTo>
                  <a:cubicBezTo>
                    <a:pt x="128" y="1404"/>
                    <a:pt x="64" y="1021"/>
                    <a:pt x="0" y="638"/>
                  </a:cubicBezTo>
                  <a:cubicBezTo>
                    <a:pt x="510" y="766"/>
                    <a:pt x="574" y="446"/>
                    <a:pt x="510" y="12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4" name="Google Shape;654;p18"/>
            <p:cNvSpPr/>
            <p:nvPr/>
          </p:nvSpPr>
          <p:spPr>
            <a:xfrm>
              <a:off x="2715522" y="3108577"/>
              <a:ext cx="3019" cy="5257"/>
            </a:xfrm>
            <a:custGeom>
              <a:avLst/>
              <a:gdLst/>
              <a:ahLst/>
              <a:cxnLst/>
              <a:rect l="l" t="t" r="r" b="b"/>
              <a:pathLst>
                <a:path w="3019" h="5257" extrusionOk="0">
                  <a:moveTo>
                    <a:pt x="1169" y="215"/>
                  </a:moveTo>
                  <a:cubicBezTo>
                    <a:pt x="3211" y="-869"/>
                    <a:pt x="1616" y="2512"/>
                    <a:pt x="3020" y="2193"/>
                  </a:cubicBezTo>
                  <a:cubicBezTo>
                    <a:pt x="2445" y="3533"/>
                    <a:pt x="2382" y="5319"/>
                    <a:pt x="85" y="5255"/>
                  </a:cubicBezTo>
                  <a:cubicBezTo>
                    <a:pt x="-234" y="4362"/>
                    <a:pt x="404" y="4171"/>
                    <a:pt x="1042" y="4043"/>
                  </a:cubicBezTo>
                  <a:cubicBezTo>
                    <a:pt x="850" y="2576"/>
                    <a:pt x="468" y="981"/>
                    <a:pt x="1169" y="215"/>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5" name="Google Shape;655;p18"/>
            <p:cNvSpPr/>
            <p:nvPr/>
          </p:nvSpPr>
          <p:spPr>
            <a:xfrm>
              <a:off x="2721348" y="3111727"/>
              <a:ext cx="2777" cy="1692"/>
            </a:xfrm>
            <a:custGeom>
              <a:avLst/>
              <a:gdLst/>
              <a:ahLst/>
              <a:cxnLst/>
              <a:rect l="l" t="t" r="r" b="b"/>
              <a:pathLst>
                <a:path w="2777" h="1692" extrusionOk="0">
                  <a:moveTo>
                    <a:pt x="0" y="319"/>
                  </a:moveTo>
                  <a:cubicBezTo>
                    <a:pt x="893" y="191"/>
                    <a:pt x="1786" y="128"/>
                    <a:pt x="2680" y="0"/>
                  </a:cubicBezTo>
                  <a:cubicBezTo>
                    <a:pt x="3381" y="2233"/>
                    <a:pt x="64" y="2169"/>
                    <a:pt x="0" y="319"/>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6" name="Google Shape;656;p18"/>
            <p:cNvSpPr/>
            <p:nvPr/>
          </p:nvSpPr>
          <p:spPr>
            <a:xfrm>
              <a:off x="2466846" y="3144073"/>
              <a:ext cx="3971" cy="5422"/>
            </a:xfrm>
            <a:custGeom>
              <a:avLst/>
              <a:gdLst/>
              <a:ahLst/>
              <a:cxnLst/>
              <a:rect l="l" t="t" r="r" b="b"/>
              <a:pathLst>
                <a:path w="3971" h="5422" extrusionOk="0">
                  <a:moveTo>
                    <a:pt x="710" y="0"/>
                  </a:moveTo>
                  <a:cubicBezTo>
                    <a:pt x="1412" y="383"/>
                    <a:pt x="2241" y="511"/>
                    <a:pt x="3453" y="255"/>
                  </a:cubicBezTo>
                  <a:cubicBezTo>
                    <a:pt x="4729" y="2871"/>
                    <a:pt x="3581" y="4849"/>
                    <a:pt x="774" y="5423"/>
                  </a:cubicBezTo>
                  <a:cubicBezTo>
                    <a:pt x="-311" y="3764"/>
                    <a:pt x="-183" y="1404"/>
                    <a:pt x="710"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7" name="Google Shape;657;p18"/>
            <p:cNvSpPr/>
            <p:nvPr/>
          </p:nvSpPr>
          <p:spPr>
            <a:xfrm>
              <a:off x="2705665" y="3119510"/>
              <a:ext cx="7820" cy="7112"/>
            </a:xfrm>
            <a:custGeom>
              <a:avLst/>
              <a:gdLst/>
              <a:ahLst/>
              <a:cxnLst/>
              <a:rect l="l" t="t" r="r" b="b"/>
              <a:pathLst>
                <a:path w="7820" h="7112" extrusionOk="0">
                  <a:moveTo>
                    <a:pt x="2413" y="0"/>
                  </a:moveTo>
                  <a:cubicBezTo>
                    <a:pt x="4391" y="1723"/>
                    <a:pt x="9048" y="2999"/>
                    <a:pt x="7517" y="7082"/>
                  </a:cubicBezTo>
                  <a:cubicBezTo>
                    <a:pt x="3816" y="7465"/>
                    <a:pt x="2987" y="4211"/>
                    <a:pt x="52" y="3573"/>
                  </a:cubicBezTo>
                  <a:cubicBezTo>
                    <a:pt x="-394" y="1404"/>
                    <a:pt x="2158" y="1659"/>
                    <a:pt x="2413"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8" name="Google Shape;658;p18"/>
            <p:cNvSpPr/>
            <p:nvPr/>
          </p:nvSpPr>
          <p:spPr>
            <a:xfrm>
              <a:off x="2571265" y="3136128"/>
              <a:ext cx="3354" cy="1846"/>
            </a:xfrm>
            <a:custGeom>
              <a:avLst/>
              <a:gdLst/>
              <a:ahLst/>
              <a:cxnLst/>
              <a:rect l="l" t="t" r="r" b="b"/>
              <a:pathLst>
                <a:path w="3354" h="1846" extrusionOk="0">
                  <a:moveTo>
                    <a:pt x="3345" y="1501"/>
                  </a:moveTo>
                  <a:cubicBezTo>
                    <a:pt x="2197" y="1310"/>
                    <a:pt x="-291" y="2777"/>
                    <a:pt x="28" y="799"/>
                  </a:cubicBezTo>
                  <a:cubicBezTo>
                    <a:pt x="730" y="-157"/>
                    <a:pt x="3537" y="-604"/>
                    <a:pt x="3345" y="150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59" name="Google Shape;659;p18"/>
            <p:cNvSpPr/>
            <p:nvPr/>
          </p:nvSpPr>
          <p:spPr>
            <a:xfrm>
              <a:off x="2497469" y="3148666"/>
              <a:ext cx="2696" cy="1594"/>
            </a:xfrm>
            <a:custGeom>
              <a:avLst/>
              <a:gdLst/>
              <a:ahLst/>
              <a:cxnLst/>
              <a:rect l="l" t="t" r="r" b="b"/>
              <a:pathLst>
                <a:path w="2696" h="1594" extrusionOk="0">
                  <a:moveTo>
                    <a:pt x="9" y="255"/>
                  </a:moveTo>
                  <a:cubicBezTo>
                    <a:pt x="902" y="191"/>
                    <a:pt x="1795" y="64"/>
                    <a:pt x="2688" y="0"/>
                  </a:cubicBezTo>
                  <a:cubicBezTo>
                    <a:pt x="2880" y="1595"/>
                    <a:pt x="-183" y="2488"/>
                    <a:pt x="9" y="255"/>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0" name="Google Shape;660;p18"/>
            <p:cNvSpPr/>
            <p:nvPr/>
          </p:nvSpPr>
          <p:spPr>
            <a:xfrm>
              <a:off x="2603256" y="3140838"/>
              <a:ext cx="1868" cy="3745"/>
            </a:xfrm>
            <a:custGeom>
              <a:avLst/>
              <a:gdLst/>
              <a:ahLst/>
              <a:cxnLst/>
              <a:rect l="l" t="t" r="r" b="b"/>
              <a:pathLst>
                <a:path w="1868" h="3745" extrusionOk="0">
                  <a:moveTo>
                    <a:pt x="0" y="108"/>
                  </a:moveTo>
                  <a:cubicBezTo>
                    <a:pt x="2105" y="-657"/>
                    <a:pt x="2169" y="2852"/>
                    <a:pt x="1467" y="3745"/>
                  </a:cubicBezTo>
                  <a:cubicBezTo>
                    <a:pt x="-638" y="3235"/>
                    <a:pt x="255" y="2469"/>
                    <a:pt x="0" y="10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1" name="Google Shape;661;p18"/>
            <p:cNvSpPr/>
            <p:nvPr/>
          </p:nvSpPr>
          <p:spPr>
            <a:xfrm>
              <a:off x="2593043" y="3145762"/>
              <a:ext cx="2627" cy="1661"/>
            </a:xfrm>
            <a:custGeom>
              <a:avLst/>
              <a:gdLst/>
              <a:ahLst/>
              <a:cxnLst/>
              <a:rect l="l" t="t" r="r" b="b"/>
              <a:pathLst>
                <a:path w="2627" h="1661" extrusionOk="0">
                  <a:moveTo>
                    <a:pt x="2622" y="416"/>
                  </a:moveTo>
                  <a:cubicBezTo>
                    <a:pt x="2749" y="1820"/>
                    <a:pt x="771" y="1947"/>
                    <a:pt x="6" y="1246"/>
                  </a:cubicBezTo>
                  <a:cubicBezTo>
                    <a:pt x="-122" y="-158"/>
                    <a:pt x="1856" y="-286"/>
                    <a:pt x="2622" y="416"/>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2" name="Google Shape;662;p18"/>
            <p:cNvSpPr/>
            <p:nvPr/>
          </p:nvSpPr>
          <p:spPr>
            <a:xfrm>
              <a:off x="2500731" y="3158186"/>
              <a:ext cx="3572" cy="3114"/>
            </a:xfrm>
            <a:custGeom>
              <a:avLst/>
              <a:gdLst/>
              <a:ahLst/>
              <a:cxnLst/>
              <a:rect l="l" t="t" r="r" b="b"/>
              <a:pathLst>
                <a:path w="3572" h="3114" extrusionOk="0">
                  <a:moveTo>
                    <a:pt x="0" y="177"/>
                  </a:moveTo>
                  <a:cubicBezTo>
                    <a:pt x="2552" y="-524"/>
                    <a:pt x="3317" y="943"/>
                    <a:pt x="3573" y="3048"/>
                  </a:cubicBezTo>
                  <a:cubicBezTo>
                    <a:pt x="1276" y="3495"/>
                    <a:pt x="766" y="1581"/>
                    <a:pt x="0" y="177"/>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3" name="Google Shape;663;p18"/>
            <p:cNvSpPr/>
            <p:nvPr/>
          </p:nvSpPr>
          <p:spPr>
            <a:xfrm>
              <a:off x="2697704" y="3137302"/>
              <a:ext cx="3930" cy="7982"/>
            </a:xfrm>
            <a:custGeom>
              <a:avLst/>
              <a:gdLst/>
              <a:ahLst/>
              <a:cxnLst/>
              <a:rect l="l" t="t" r="r" b="b"/>
              <a:pathLst>
                <a:path w="3930" h="7982" extrusionOk="0">
                  <a:moveTo>
                    <a:pt x="3675" y="391"/>
                  </a:moveTo>
                  <a:cubicBezTo>
                    <a:pt x="3420" y="3708"/>
                    <a:pt x="3930" y="4984"/>
                    <a:pt x="3930" y="7983"/>
                  </a:cubicBezTo>
                  <a:cubicBezTo>
                    <a:pt x="1697" y="6324"/>
                    <a:pt x="4249" y="2049"/>
                    <a:pt x="39" y="2432"/>
                  </a:cubicBezTo>
                  <a:cubicBezTo>
                    <a:pt x="-344" y="454"/>
                    <a:pt x="2208" y="-630"/>
                    <a:pt x="3675" y="39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4" name="Google Shape;664;p18"/>
            <p:cNvSpPr/>
            <p:nvPr/>
          </p:nvSpPr>
          <p:spPr>
            <a:xfrm>
              <a:off x="2635730" y="3149152"/>
              <a:ext cx="3253" cy="1610"/>
            </a:xfrm>
            <a:custGeom>
              <a:avLst/>
              <a:gdLst/>
              <a:ahLst/>
              <a:cxnLst/>
              <a:rect l="l" t="t" r="r" b="b"/>
              <a:pathLst>
                <a:path w="3253" h="1610" extrusionOk="0">
                  <a:moveTo>
                    <a:pt x="0" y="216"/>
                  </a:moveTo>
                  <a:cubicBezTo>
                    <a:pt x="1340" y="-39"/>
                    <a:pt x="2552" y="-167"/>
                    <a:pt x="3254" y="407"/>
                  </a:cubicBezTo>
                  <a:cubicBezTo>
                    <a:pt x="2616" y="1364"/>
                    <a:pt x="0" y="2640"/>
                    <a:pt x="0" y="216"/>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5" name="Google Shape;665;p18"/>
            <p:cNvSpPr/>
            <p:nvPr/>
          </p:nvSpPr>
          <p:spPr>
            <a:xfrm>
              <a:off x="2689764" y="3144814"/>
              <a:ext cx="2769" cy="1951"/>
            </a:xfrm>
            <a:custGeom>
              <a:avLst/>
              <a:gdLst/>
              <a:ahLst/>
              <a:cxnLst/>
              <a:rect l="l" t="t" r="r" b="b"/>
              <a:pathLst>
                <a:path w="2769" h="1951" extrusionOk="0">
                  <a:moveTo>
                    <a:pt x="2747" y="1491"/>
                  </a:moveTo>
                  <a:cubicBezTo>
                    <a:pt x="1918" y="2576"/>
                    <a:pt x="1152" y="1428"/>
                    <a:pt x="4" y="1236"/>
                  </a:cubicBezTo>
                  <a:cubicBezTo>
                    <a:pt x="-124" y="-359"/>
                    <a:pt x="3066" y="-550"/>
                    <a:pt x="2747" y="149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6" name="Google Shape;666;p18"/>
            <p:cNvSpPr/>
            <p:nvPr/>
          </p:nvSpPr>
          <p:spPr>
            <a:xfrm>
              <a:off x="2415687" y="3176736"/>
              <a:ext cx="9787" cy="8168"/>
            </a:xfrm>
            <a:custGeom>
              <a:avLst/>
              <a:gdLst/>
              <a:ahLst/>
              <a:cxnLst/>
              <a:rect l="l" t="t" r="r" b="b"/>
              <a:pathLst>
                <a:path w="9787" h="8168" extrusionOk="0">
                  <a:moveTo>
                    <a:pt x="7656" y="2"/>
                  </a:moveTo>
                  <a:cubicBezTo>
                    <a:pt x="9634" y="1087"/>
                    <a:pt x="10527" y="5489"/>
                    <a:pt x="9059" y="7466"/>
                  </a:cubicBezTo>
                  <a:cubicBezTo>
                    <a:pt x="6890" y="7658"/>
                    <a:pt x="4721" y="7977"/>
                    <a:pt x="2616" y="8168"/>
                  </a:cubicBezTo>
                  <a:cubicBezTo>
                    <a:pt x="1595" y="7020"/>
                    <a:pt x="1084" y="5233"/>
                    <a:pt x="0" y="4149"/>
                  </a:cubicBezTo>
                  <a:cubicBezTo>
                    <a:pt x="893" y="1469"/>
                    <a:pt x="2233" y="-62"/>
                    <a:pt x="7656" y="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7" name="Google Shape;667;p18"/>
            <p:cNvSpPr/>
            <p:nvPr/>
          </p:nvSpPr>
          <p:spPr>
            <a:xfrm>
              <a:off x="2486695" y="3173310"/>
              <a:ext cx="3321" cy="2130"/>
            </a:xfrm>
            <a:custGeom>
              <a:avLst/>
              <a:gdLst/>
              <a:ahLst/>
              <a:cxnLst/>
              <a:rect l="l" t="t" r="r" b="b"/>
              <a:pathLst>
                <a:path w="3321" h="2130" extrusionOk="0">
                  <a:moveTo>
                    <a:pt x="3318" y="1450"/>
                  </a:moveTo>
                  <a:cubicBezTo>
                    <a:pt x="2361" y="2790"/>
                    <a:pt x="957" y="1833"/>
                    <a:pt x="0" y="1259"/>
                  </a:cubicBezTo>
                  <a:cubicBezTo>
                    <a:pt x="319" y="47"/>
                    <a:pt x="3445" y="-910"/>
                    <a:pt x="3318" y="145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8" name="Google Shape;668;p18"/>
            <p:cNvSpPr/>
            <p:nvPr/>
          </p:nvSpPr>
          <p:spPr>
            <a:xfrm>
              <a:off x="2474127" y="3181932"/>
              <a:ext cx="5025" cy="4631"/>
            </a:xfrm>
            <a:custGeom>
              <a:avLst/>
              <a:gdLst/>
              <a:ahLst/>
              <a:cxnLst/>
              <a:rect l="l" t="t" r="r" b="b"/>
              <a:pathLst>
                <a:path w="5025" h="4631" extrusionOk="0">
                  <a:moveTo>
                    <a:pt x="4785" y="612"/>
                  </a:moveTo>
                  <a:cubicBezTo>
                    <a:pt x="5678" y="3292"/>
                    <a:pt x="3892" y="3802"/>
                    <a:pt x="2552" y="4631"/>
                  </a:cubicBezTo>
                  <a:cubicBezTo>
                    <a:pt x="1149" y="4121"/>
                    <a:pt x="574" y="2654"/>
                    <a:pt x="0" y="1123"/>
                  </a:cubicBezTo>
                  <a:cubicBezTo>
                    <a:pt x="1276" y="-345"/>
                    <a:pt x="2999" y="-217"/>
                    <a:pt x="4785" y="61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69" name="Google Shape;669;p18"/>
            <p:cNvSpPr/>
            <p:nvPr/>
          </p:nvSpPr>
          <p:spPr>
            <a:xfrm>
              <a:off x="2386148" y="3191476"/>
              <a:ext cx="46970" cy="32792"/>
            </a:xfrm>
            <a:custGeom>
              <a:avLst/>
              <a:gdLst/>
              <a:ahLst/>
              <a:cxnLst/>
              <a:rect l="l" t="t" r="r" b="b"/>
              <a:pathLst>
                <a:path w="46970" h="32792" extrusionOk="0">
                  <a:moveTo>
                    <a:pt x="44213" y="14419"/>
                  </a:moveTo>
                  <a:cubicBezTo>
                    <a:pt x="44149" y="16141"/>
                    <a:pt x="45362" y="16205"/>
                    <a:pt x="45170" y="18119"/>
                  </a:cubicBezTo>
                  <a:cubicBezTo>
                    <a:pt x="45106" y="20033"/>
                    <a:pt x="47913" y="19586"/>
                    <a:pt x="46638" y="21245"/>
                  </a:cubicBezTo>
                  <a:cubicBezTo>
                    <a:pt x="46063" y="22011"/>
                    <a:pt x="44660" y="21692"/>
                    <a:pt x="43894" y="20990"/>
                  </a:cubicBezTo>
                  <a:cubicBezTo>
                    <a:pt x="43001" y="23542"/>
                    <a:pt x="40704" y="25009"/>
                    <a:pt x="38535" y="26477"/>
                  </a:cubicBezTo>
                  <a:cubicBezTo>
                    <a:pt x="35281" y="25711"/>
                    <a:pt x="32347" y="27178"/>
                    <a:pt x="30688" y="29029"/>
                  </a:cubicBezTo>
                  <a:cubicBezTo>
                    <a:pt x="27498" y="29092"/>
                    <a:pt x="25648" y="27625"/>
                    <a:pt x="21884" y="28327"/>
                  </a:cubicBezTo>
                  <a:cubicBezTo>
                    <a:pt x="20480" y="27178"/>
                    <a:pt x="19076" y="26158"/>
                    <a:pt x="17226" y="25583"/>
                  </a:cubicBezTo>
                  <a:cubicBezTo>
                    <a:pt x="15568" y="25902"/>
                    <a:pt x="16142" y="28072"/>
                    <a:pt x="15440" y="29029"/>
                  </a:cubicBezTo>
                  <a:cubicBezTo>
                    <a:pt x="15185" y="29411"/>
                    <a:pt x="14228" y="29348"/>
                    <a:pt x="13909" y="29730"/>
                  </a:cubicBezTo>
                  <a:cubicBezTo>
                    <a:pt x="13526" y="30177"/>
                    <a:pt x="12888" y="31006"/>
                    <a:pt x="11931" y="31581"/>
                  </a:cubicBezTo>
                  <a:cubicBezTo>
                    <a:pt x="8358" y="31963"/>
                    <a:pt x="4785" y="32346"/>
                    <a:pt x="1213" y="32793"/>
                  </a:cubicBezTo>
                  <a:cubicBezTo>
                    <a:pt x="-63" y="30815"/>
                    <a:pt x="1" y="29539"/>
                    <a:pt x="1" y="26923"/>
                  </a:cubicBezTo>
                  <a:cubicBezTo>
                    <a:pt x="1" y="24690"/>
                    <a:pt x="2489" y="24307"/>
                    <a:pt x="1532" y="21309"/>
                  </a:cubicBezTo>
                  <a:cubicBezTo>
                    <a:pt x="3254" y="18948"/>
                    <a:pt x="6253" y="17545"/>
                    <a:pt x="8550" y="15631"/>
                  </a:cubicBezTo>
                  <a:cubicBezTo>
                    <a:pt x="7529" y="13334"/>
                    <a:pt x="7784" y="11739"/>
                    <a:pt x="7848" y="9187"/>
                  </a:cubicBezTo>
                  <a:cubicBezTo>
                    <a:pt x="9825" y="6380"/>
                    <a:pt x="12122" y="3764"/>
                    <a:pt x="14610" y="1340"/>
                  </a:cubicBezTo>
                  <a:cubicBezTo>
                    <a:pt x="18183" y="64"/>
                    <a:pt x="21756" y="957"/>
                    <a:pt x="26413" y="0"/>
                  </a:cubicBezTo>
                  <a:cubicBezTo>
                    <a:pt x="28646" y="1531"/>
                    <a:pt x="30943" y="2871"/>
                    <a:pt x="33431" y="4147"/>
                  </a:cubicBezTo>
                  <a:cubicBezTo>
                    <a:pt x="33686" y="7082"/>
                    <a:pt x="35473" y="8166"/>
                    <a:pt x="35792" y="10910"/>
                  </a:cubicBezTo>
                  <a:cubicBezTo>
                    <a:pt x="37578" y="13334"/>
                    <a:pt x="41406" y="13206"/>
                    <a:pt x="44213" y="14419"/>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0" name="Google Shape;670;p18"/>
            <p:cNvSpPr/>
            <p:nvPr/>
          </p:nvSpPr>
          <p:spPr>
            <a:xfrm>
              <a:off x="2428734" y="3197664"/>
              <a:ext cx="2608" cy="3764"/>
            </a:xfrm>
            <a:custGeom>
              <a:avLst/>
              <a:gdLst/>
              <a:ahLst/>
              <a:cxnLst/>
              <a:rect l="l" t="t" r="r" b="b"/>
              <a:pathLst>
                <a:path w="2608" h="3764" extrusionOk="0">
                  <a:moveTo>
                    <a:pt x="223" y="191"/>
                  </a:moveTo>
                  <a:cubicBezTo>
                    <a:pt x="733" y="128"/>
                    <a:pt x="1308" y="64"/>
                    <a:pt x="1818" y="0"/>
                  </a:cubicBezTo>
                  <a:cubicBezTo>
                    <a:pt x="2647" y="638"/>
                    <a:pt x="2903" y="2999"/>
                    <a:pt x="2201" y="3764"/>
                  </a:cubicBezTo>
                  <a:cubicBezTo>
                    <a:pt x="797" y="3509"/>
                    <a:pt x="-543" y="1276"/>
                    <a:pt x="223" y="19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1" name="Google Shape;671;p18"/>
            <p:cNvSpPr/>
            <p:nvPr/>
          </p:nvSpPr>
          <p:spPr>
            <a:xfrm>
              <a:off x="2669990" y="3173049"/>
              <a:ext cx="3508" cy="2540"/>
            </a:xfrm>
            <a:custGeom>
              <a:avLst/>
              <a:gdLst/>
              <a:ahLst/>
              <a:cxnLst/>
              <a:rect l="l" t="t" r="r" b="b"/>
              <a:pathLst>
                <a:path w="3508" h="2540" extrusionOk="0">
                  <a:moveTo>
                    <a:pt x="0" y="244"/>
                  </a:moveTo>
                  <a:cubicBezTo>
                    <a:pt x="2361" y="-458"/>
                    <a:pt x="3509" y="371"/>
                    <a:pt x="3509" y="2540"/>
                  </a:cubicBezTo>
                  <a:cubicBezTo>
                    <a:pt x="2297" y="1775"/>
                    <a:pt x="255" y="2158"/>
                    <a:pt x="0" y="24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2" name="Google Shape;672;p18"/>
            <p:cNvSpPr/>
            <p:nvPr/>
          </p:nvSpPr>
          <p:spPr>
            <a:xfrm>
              <a:off x="2450139" y="3206227"/>
              <a:ext cx="4083" cy="4794"/>
            </a:xfrm>
            <a:custGeom>
              <a:avLst/>
              <a:gdLst/>
              <a:ahLst/>
              <a:cxnLst/>
              <a:rect l="l" t="t" r="r" b="b"/>
              <a:pathLst>
                <a:path w="4083" h="4794" extrusionOk="0">
                  <a:moveTo>
                    <a:pt x="383" y="4452"/>
                  </a:moveTo>
                  <a:cubicBezTo>
                    <a:pt x="255" y="3368"/>
                    <a:pt x="128" y="2283"/>
                    <a:pt x="0" y="1262"/>
                  </a:cubicBezTo>
                  <a:cubicBezTo>
                    <a:pt x="4466" y="-3459"/>
                    <a:pt x="6189" y="6749"/>
                    <a:pt x="383" y="445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3" name="Google Shape;673;p18"/>
            <p:cNvSpPr/>
            <p:nvPr/>
          </p:nvSpPr>
          <p:spPr>
            <a:xfrm>
              <a:off x="2436335" y="3214379"/>
              <a:ext cx="4807" cy="6124"/>
            </a:xfrm>
            <a:custGeom>
              <a:avLst/>
              <a:gdLst/>
              <a:ahLst/>
              <a:cxnLst/>
              <a:rect l="l" t="t" r="r" b="b"/>
              <a:pathLst>
                <a:path w="4807" h="6124" extrusionOk="0">
                  <a:moveTo>
                    <a:pt x="980" y="0"/>
                  </a:moveTo>
                  <a:cubicBezTo>
                    <a:pt x="3340" y="319"/>
                    <a:pt x="4042" y="2744"/>
                    <a:pt x="4808" y="5040"/>
                  </a:cubicBezTo>
                  <a:cubicBezTo>
                    <a:pt x="4042" y="6061"/>
                    <a:pt x="1681" y="5806"/>
                    <a:pt x="23" y="6125"/>
                  </a:cubicBezTo>
                  <a:cubicBezTo>
                    <a:pt x="-169" y="3637"/>
                    <a:pt x="916" y="2233"/>
                    <a:pt x="980"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4" name="Google Shape;674;p18"/>
            <p:cNvSpPr/>
            <p:nvPr/>
          </p:nvSpPr>
          <p:spPr>
            <a:xfrm>
              <a:off x="2697105" y="3185396"/>
              <a:ext cx="3746" cy="2158"/>
            </a:xfrm>
            <a:custGeom>
              <a:avLst/>
              <a:gdLst/>
              <a:ahLst/>
              <a:cxnLst/>
              <a:rect l="l" t="t" r="r" b="b"/>
              <a:pathLst>
                <a:path w="3746" h="2158" extrusionOk="0">
                  <a:moveTo>
                    <a:pt x="3637" y="274"/>
                  </a:moveTo>
                  <a:cubicBezTo>
                    <a:pt x="4402" y="2443"/>
                    <a:pt x="957" y="2443"/>
                    <a:pt x="0" y="1741"/>
                  </a:cubicBezTo>
                  <a:cubicBezTo>
                    <a:pt x="255" y="-45"/>
                    <a:pt x="1914" y="-300"/>
                    <a:pt x="3637" y="27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5" name="Google Shape;675;p18"/>
            <p:cNvSpPr/>
            <p:nvPr/>
          </p:nvSpPr>
          <p:spPr>
            <a:xfrm>
              <a:off x="2441174" y="3231606"/>
              <a:ext cx="7769" cy="5290"/>
            </a:xfrm>
            <a:custGeom>
              <a:avLst/>
              <a:gdLst/>
              <a:ahLst/>
              <a:cxnLst/>
              <a:rect l="l" t="t" r="r" b="b"/>
              <a:pathLst>
                <a:path w="7769" h="5290" extrusionOk="0">
                  <a:moveTo>
                    <a:pt x="7753" y="4337"/>
                  </a:moveTo>
                  <a:cubicBezTo>
                    <a:pt x="5456" y="5932"/>
                    <a:pt x="1181" y="5422"/>
                    <a:pt x="33" y="3572"/>
                  </a:cubicBezTo>
                  <a:cubicBezTo>
                    <a:pt x="-605" y="-2106"/>
                    <a:pt x="8199" y="-384"/>
                    <a:pt x="7753" y="4337"/>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6" name="Google Shape;676;p18"/>
            <p:cNvSpPr/>
            <p:nvPr/>
          </p:nvSpPr>
          <p:spPr>
            <a:xfrm>
              <a:off x="2404352" y="3239348"/>
              <a:ext cx="4042" cy="5238"/>
            </a:xfrm>
            <a:custGeom>
              <a:avLst/>
              <a:gdLst/>
              <a:ahLst/>
              <a:cxnLst/>
              <a:rect l="l" t="t" r="r" b="b"/>
              <a:pathLst>
                <a:path w="4042" h="5238" extrusionOk="0">
                  <a:moveTo>
                    <a:pt x="3105" y="104"/>
                  </a:moveTo>
                  <a:cubicBezTo>
                    <a:pt x="3999" y="870"/>
                    <a:pt x="4381" y="3996"/>
                    <a:pt x="3680" y="4953"/>
                  </a:cubicBezTo>
                  <a:cubicBezTo>
                    <a:pt x="-340" y="6803"/>
                    <a:pt x="-1807" y="-980"/>
                    <a:pt x="3105" y="10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7" name="Google Shape;677;p18"/>
            <p:cNvSpPr/>
            <p:nvPr/>
          </p:nvSpPr>
          <p:spPr>
            <a:xfrm>
              <a:off x="2702847" y="3232316"/>
              <a:ext cx="7081" cy="6115"/>
            </a:xfrm>
            <a:custGeom>
              <a:avLst/>
              <a:gdLst/>
              <a:ahLst/>
              <a:cxnLst/>
              <a:rect l="l" t="t" r="r" b="b"/>
              <a:pathLst>
                <a:path w="7081" h="6115" extrusionOk="0">
                  <a:moveTo>
                    <a:pt x="7082" y="1841"/>
                  </a:moveTo>
                  <a:cubicBezTo>
                    <a:pt x="6827" y="4266"/>
                    <a:pt x="5040" y="5414"/>
                    <a:pt x="2680" y="6116"/>
                  </a:cubicBezTo>
                  <a:cubicBezTo>
                    <a:pt x="574" y="5159"/>
                    <a:pt x="2871" y="1905"/>
                    <a:pt x="0" y="1522"/>
                  </a:cubicBezTo>
                  <a:cubicBezTo>
                    <a:pt x="1850" y="-2050"/>
                    <a:pt x="4147" y="1778"/>
                    <a:pt x="7082" y="184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8" name="Google Shape;678;p18"/>
            <p:cNvSpPr/>
            <p:nvPr/>
          </p:nvSpPr>
          <p:spPr>
            <a:xfrm>
              <a:off x="2716627" y="3243295"/>
              <a:ext cx="10472" cy="10550"/>
            </a:xfrm>
            <a:custGeom>
              <a:avLst/>
              <a:gdLst/>
              <a:ahLst/>
              <a:cxnLst/>
              <a:rect l="l" t="t" r="r" b="b"/>
              <a:pathLst>
                <a:path w="10472" h="10550" extrusionOk="0">
                  <a:moveTo>
                    <a:pt x="9060" y="10321"/>
                  </a:moveTo>
                  <a:cubicBezTo>
                    <a:pt x="7720" y="11214"/>
                    <a:pt x="7911" y="9236"/>
                    <a:pt x="6763" y="8917"/>
                  </a:cubicBezTo>
                  <a:cubicBezTo>
                    <a:pt x="6125" y="8726"/>
                    <a:pt x="5168" y="9427"/>
                    <a:pt x="4594" y="9172"/>
                  </a:cubicBezTo>
                  <a:cubicBezTo>
                    <a:pt x="3190" y="8598"/>
                    <a:pt x="2233" y="6301"/>
                    <a:pt x="0" y="6939"/>
                  </a:cubicBezTo>
                  <a:cubicBezTo>
                    <a:pt x="766" y="3175"/>
                    <a:pt x="3381" y="-717"/>
                    <a:pt x="7975" y="113"/>
                  </a:cubicBezTo>
                  <a:cubicBezTo>
                    <a:pt x="7337" y="1835"/>
                    <a:pt x="10208" y="2091"/>
                    <a:pt x="10463" y="3111"/>
                  </a:cubicBezTo>
                  <a:cubicBezTo>
                    <a:pt x="10591" y="3686"/>
                    <a:pt x="9315" y="4451"/>
                    <a:pt x="9060" y="5472"/>
                  </a:cubicBezTo>
                  <a:cubicBezTo>
                    <a:pt x="8677" y="7131"/>
                    <a:pt x="10144" y="8789"/>
                    <a:pt x="9060" y="1032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79" name="Google Shape;679;p18"/>
            <p:cNvSpPr/>
            <p:nvPr/>
          </p:nvSpPr>
          <p:spPr>
            <a:xfrm>
              <a:off x="2444907" y="3277772"/>
              <a:ext cx="6125" cy="2958"/>
            </a:xfrm>
            <a:custGeom>
              <a:avLst/>
              <a:gdLst/>
              <a:ahLst/>
              <a:cxnLst/>
              <a:rect l="l" t="t" r="r" b="b"/>
              <a:pathLst>
                <a:path w="6125" h="2958" extrusionOk="0">
                  <a:moveTo>
                    <a:pt x="0" y="470"/>
                  </a:moveTo>
                  <a:cubicBezTo>
                    <a:pt x="1467" y="-934"/>
                    <a:pt x="4275" y="1236"/>
                    <a:pt x="6125" y="1427"/>
                  </a:cubicBezTo>
                  <a:cubicBezTo>
                    <a:pt x="6189" y="3086"/>
                    <a:pt x="3573" y="2639"/>
                    <a:pt x="1914" y="2958"/>
                  </a:cubicBezTo>
                  <a:cubicBezTo>
                    <a:pt x="829" y="2703"/>
                    <a:pt x="1914" y="-232"/>
                    <a:pt x="0" y="47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0" name="Google Shape;680;p18"/>
            <p:cNvSpPr/>
            <p:nvPr/>
          </p:nvSpPr>
          <p:spPr>
            <a:xfrm>
              <a:off x="2458488" y="3281389"/>
              <a:ext cx="3717" cy="1781"/>
            </a:xfrm>
            <a:custGeom>
              <a:avLst/>
              <a:gdLst/>
              <a:ahLst/>
              <a:cxnLst/>
              <a:rect l="l" t="t" r="r" b="b"/>
              <a:pathLst>
                <a:path w="3717" h="1781" extrusionOk="0">
                  <a:moveTo>
                    <a:pt x="3709" y="426"/>
                  </a:moveTo>
                  <a:cubicBezTo>
                    <a:pt x="3900" y="2021"/>
                    <a:pt x="838" y="2021"/>
                    <a:pt x="9" y="1383"/>
                  </a:cubicBezTo>
                  <a:cubicBezTo>
                    <a:pt x="-183" y="-212"/>
                    <a:pt x="2879" y="-275"/>
                    <a:pt x="3709" y="426"/>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1" name="Google Shape;681;p18"/>
            <p:cNvSpPr/>
            <p:nvPr/>
          </p:nvSpPr>
          <p:spPr>
            <a:xfrm>
              <a:off x="2448812" y="3284115"/>
              <a:ext cx="3637" cy="4973"/>
            </a:xfrm>
            <a:custGeom>
              <a:avLst/>
              <a:gdLst/>
              <a:ahLst/>
              <a:cxnLst/>
              <a:rect l="l" t="t" r="r" b="b"/>
              <a:pathLst>
                <a:path w="3637" h="4973" extrusionOk="0">
                  <a:moveTo>
                    <a:pt x="625" y="189"/>
                  </a:moveTo>
                  <a:cubicBezTo>
                    <a:pt x="2092" y="-449"/>
                    <a:pt x="2092" y="763"/>
                    <a:pt x="3368" y="444"/>
                  </a:cubicBezTo>
                  <a:cubicBezTo>
                    <a:pt x="4261" y="3059"/>
                    <a:pt x="2730" y="3825"/>
                    <a:pt x="1709" y="4973"/>
                  </a:cubicBezTo>
                  <a:cubicBezTo>
                    <a:pt x="-524" y="4335"/>
                    <a:pt x="-205" y="1911"/>
                    <a:pt x="625" y="189"/>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2" name="Google Shape;682;p18"/>
            <p:cNvSpPr/>
            <p:nvPr/>
          </p:nvSpPr>
          <p:spPr>
            <a:xfrm>
              <a:off x="2714960" y="3255338"/>
              <a:ext cx="4857" cy="5333"/>
            </a:xfrm>
            <a:custGeom>
              <a:avLst/>
              <a:gdLst/>
              <a:ahLst/>
              <a:cxnLst/>
              <a:rect l="l" t="t" r="r" b="b"/>
              <a:pathLst>
                <a:path w="4857" h="5333" extrusionOk="0">
                  <a:moveTo>
                    <a:pt x="9" y="0"/>
                  </a:moveTo>
                  <a:cubicBezTo>
                    <a:pt x="902" y="702"/>
                    <a:pt x="1285" y="2042"/>
                    <a:pt x="3390" y="1276"/>
                  </a:cubicBezTo>
                  <a:cubicBezTo>
                    <a:pt x="3901" y="2233"/>
                    <a:pt x="4539" y="3126"/>
                    <a:pt x="4857" y="4402"/>
                  </a:cubicBezTo>
                  <a:cubicBezTo>
                    <a:pt x="3645" y="4976"/>
                    <a:pt x="1285" y="5870"/>
                    <a:pt x="9" y="4912"/>
                  </a:cubicBezTo>
                  <a:cubicBezTo>
                    <a:pt x="1221" y="2488"/>
                    <a:pt x="-119" y="1531"/>
                    <a:pt x="9"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3" name="Google Shape;683;p18"/>
            <p:cNvSpPr/>
            <p:nvPr/>
          </p:nvSpPr>
          <p:spPr>
            <a:xfrm>
              <a:off x="2410838" y="3297178"/>
              <a:ext cx="7655" cy="4993"/>
            </a:xfrm>
            <a:custGeom>
              <a:avLst/>
              <a:gdLst/>
              <a:ahLst/>
              <a:cxnLst/>
              <a:rect l="l" t="t" r="r" b="b"/>
              <a:pathLst>
                <a:path w="7655" h="4993" extrusionOk="0">
                  <a:moveTo>
                    <a:pt x="7656" y="2501"/>
                  </a:moveTo>
                  <a:cubicBezTo>
                    <a:pt x="4019" y="2310"/>
                    <a:pt x="4019" y="5117"/>
                    <a:pt x="319" y="4989"/>
                  </a:cubicBezTo>
                  <a:cubicBezTo>
                    <a:pt x="191" y="3905"/>
                    <a:pt x="64" y="2820"/>
                    <a:pt x="0" y="1799"/>
                  </a:cubicBezTo>
                  <a:cubicBezTo>
                    <a:pt x="3190" y="778"/>
                    <a:pt x="6444" y="-2029"/>
                    <a:pt x="7656" y="250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4" name="Google Shape;684;p18"/>
            <p:cNvSpPr/>
            <p:nvPr/>
          </p:nvSpPr>
          <p:spPr>
            <a:xfrm>
              <a:off x="2430321" y="3311928"/>
              <a:ext cx="1762" cy="2232"/>
            </a:xfrm>
            <a:custGeom>
              <a:avLst/>
              <a:gdLst/>
              <a:ahLst/>
              <a:cxnLst/>
              <a:rect l="l" t="t" r="r" b="b"/>
              <a:pathLst>
                <a:path w="1762" h="2232" extrusionOk="0">
                  <a:moveTo>
                    <a:pt x="423" y="0"/>
                  </a:moveTo>
                  <a:cubicBezTo>
                    <a:pt x="1379" y="0"/>
                    <a:pt x="1762" y="766"/>
                    <a:pt x="1762" y="2041"/>
                  </a:cubicBezTo>
                  <a:cubicBezTo>
                    <a:pt x="1252" y="2105"/>
                    <a:pt x="678" y="2169"/>
                    <a:pt x="167" y="2233"/>
                  </a:cubicBezTo>
                  <a:cubicBezTo>
                    <a:pt x="-279" y="1084"/>
                    <a:pt x="295" y="766"/>
                    <a:pt x="423"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5" name="Google Shape;685;p18"/>
            <p:cNvSpPr/>
            <p:nvPr/>
          </p:nvSpPr>
          <p:spPr>
            <a:xfrm>
              <a:off x="2440696" y="3316308"/>
              <a:ext cx="6316" cy="6393"/>
            </a:xfrm>
            <a:custGeom>
              <a:avLst/>
              <a:gdLst/>
              <a:ahLst/>
              <a:cxnLst/>
              <a:rect l="l" t="t" r="r" b="b"/>
              <a:pathLst>
                <a:path w="6316" h="6393" extrusionOk="0">
                  <a:moveTo>
                    <a:pt x="4658" y="23"/>
                  </a:moveTo>
                  <a:cubicBezTo>
                    <a:pt x="5998" y="788"/>
                    <a:pt x="6189" y="3021"/>
                    <a:pt x="6317" y="5254"/>
                  </a:cubicBezTo>
                  <a:cubicBezTo>
                    <a:pt x="4403" y="6530"/>
                    <a:pt x="2552" y="6721"/>
                    <a:pt x="383" y="5892"/>
                  </a:cubicBezTo>
                  <a:cubicBezTo>
                    <a:pt x="319" y="4169"/>
                    <a:pt x="-446" y="1937"/>
                    <a:pt x="383" y="979"/>
                  </a:cubicBezTo>
                  <a:cubicBezTo>
                    <a:pt x="2170" y="916"/>
                    <a:pt x="2552" y="-169"/>
                    <a:pt x="4658" y="23"/>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6" name="Google Shape;686;p18"/>
            <p:cNvSpPr/>
            <p:nvPr/>
          </p:nvSpPr>
          <p:spPr>
            <a:xfrm>
              <a:off x="2710494" y="3292836"/>
              <a:ext cx="2267" cy="2024"/>
            </a:xfrm>
            <a:custGeom>
              <a:avLst/>
              <a:gdLst/>
              <a:ahLst/>
              <a:cxnLst/>
              <a:rect l="l" t="t" r="r" b="b"/>
              <a:pathLst>
                <a:path w="2267" h="2024" extrusionOk="0">
                  <a:moveTo>
                    <a:pt x="2178" y="335"/>
                  </a:moveTo>
                  <a:cubicBezTo>
                    <a:pt x="2816" y="2376"/>
                    <a:pt x="-183" y="2695"/>
                    <a:pt x="9" y="590"/>
                  </a:cubicBezTo>
                  <a:cubicBezTo>
                    <a:pt x="1476" y="463"/>
                    <a:pt x="1030" y="-495"/>
                    <a:pt x="2178" y="335"/>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7" name="Google Shape;687;p18"/>
            <p:cNvSpPr/>
            <p:nvPr/>
          </p:nvSpPr>
          <p:spPr>
            <a:xfrm>
              <a:off x="2420025" y="3325061"/>
              <a:ext cx="10335" cy="9789"/>
            </a:xfrm>
            <a:custGeom>
              <a:avLst/>
              <a:gdLst/>
              <a:ahLst/>
              <a:cxnLst/>
              <a:rect l="l" t="t" r="r" b="b"/>
              <a:pathLst>
                <a:path w="10335" h="9789" extrusionOk="0">
                  <a:moveTo>
                    <a:pt x="10335" y="8112"/>
                  </a:moveTo>
                  <a:cubicBezTo>
                    <a:pt x="8422" y="10154"/>
                    <a:pt x="3062" y="10090"/>
                    <a:pt x="702" y="9197"/>
                  </a:cubicBezTo>
                  <a:cubicBezTo>
                    <a:pt x="447" y="7028"/>
                    <a:pt x="255" y="4922"/>
                    <a:pt x="0" y="2753"/>
                  </a:cubicBezTo>
                  <a:cubicBezTo>
                    <a:pt x="1340" y="2179"/>
                    <a:pt x="1467" y="648"/>
                    <a:pt x="2999" y="265"/>
                  </a:cubicBezTo>
                  <a:cubicBezTo>
                    <a:pt x="4211" y="-500"/>
                    <a:pt x="4274" y="584"/>
                    <a:pt x="5295" y="1095"/>
                  </a:cubicBezTo>
                  <a:cubicBezTo>
                    <a:pt x="7337" y="2115"/>
                    <a:pt x="10335" y="3647"/>
                    <a:pt x="10335" y="811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8" name="Google Shape;688;p18"/>
            <p:cNvSpPr/>
            <p:nvPr/>
          </p:nvSpPr>
          <p:spPr>
            <a:xfrm>
              <a:off x="2434508" y="3325435"/>
              <a:ext cx="3189" cy="3718"/>
            </a:xfrm>
            <a:custGeom>
              <a:avLst/>
              <a:gdLst/>
              <a:ahLst/>
              <a:cxnLst/>
              <a:rect l="l" t="t" r="r" b="b"/>
              <a:pathLst>
                <a:path w="3189" h="3718" extrusionOk="0">
                  <a:moveTo>
                    <a:pt x="3190" y="402"/>
                  </a:moveTo>
                  <a:cubicBezTo>
                    <a:pt x="3126" y="1678"/>
                    <a:pt x="2807" y="2698"/>
                    <a:pt x="2488" y="3719"/>
                  </a:cubicBezTo>
                  <a:cubicBezTo>
                    <a:pt x="1212" y="3273"/>
                    <a:pt x="383" y="2316"/>
                    <a:pt x="0" y="721"/>
                  </a:cubicBezTo>
                  <a:cubicBezTo>
                    <a:pt x="1212" y="465"/>
                    <a:pt x="2105" y="-556"/>
                    <a:pt x="3190" y="40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89" name="Google Shape;689;p18"/>
            <p:cNvSpPr/>
            <p:nvPr/>
          </p:nvSpPr>
          <p:spPr>
            <a:xfrm>
              <a:off x="2443567" y="3323983"/>
              <a:ext cx="12276" cy="14205"/>
            </a:xfrm>
            <a:custGeom>
              <a:avLst/>
              <a:gdLst/>
              <a:ahLst/>
              <a:cxnLst/>
              <a:rect l="l" t="t" r="r" b="b"/>
              <a:pathLst>
                <a:path w="12276" h="14205" extrusionOk="0">
                  <a:moveTo>
                    <a:pt x="7975" y="13911"/>
                  </a:moveTo>
                  <a:cubicBezTo>
                    <a:pt x="4594" y="14677"/>
                    <a:pt x="2488" y="13848"/>
                    <a:pt x="766" y="12572"/>
                  </a:cubicBezTo>
                  <a:cubicBezTo>
                    <a:pt x="510" y="10275"/>
                    <a:pt x="255" y="7915"/>
                    <a:pt x="0" y="5554"/>
                  </a:cubicBezTo>
                  <a:cubicBezTo>
                    <a:pt x="1467" y="3513"/>
                    <a:pt x="2679" y="-124"/>
                    <a:pt x="5933" y="3"/>
                  </a:cubicBezTo>
                  <a:cubicBezTo>
                    <a:pt x="7528" y="67"/>
                    <a:pt x="7018" y="1024"/>
                    <a:pt x="8804" y="1343"/>
                  </a:cubicBezTo>
                  <a:cubicBezTo>
                    <a:pt x="9697" y="2683"/>
                    <a:pt x="10910" y="3640"/>
                    <a:pt x="11930" y="4788"/>
                  </a:cubicBezTo>
                  <a:cubicBezTo>
                    <a:pt x="13462" y="10147"/>
                    <a:pt x="9506" y="11041"/>
                    <a:pt x="7975" y="1391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0" name="Google Shape;690;p18"/>
            <p:cNvSpPr/>
            <p:nvPr/>
          </p:nvSpPr>
          <p:spPr>
            <a:xfrm>
              <a:off x="2715444" y="3296211"/>
              <a:ext cx="11554" cy="7378"/>
            </a:xfrm>
            <a:custGeom>
              <a:avLst/>
              <a:gdLst/>
              <a:ahLst/>
              <a:cxnLst/>
              <a:rect l="l" t="t" r="r" b="b"/>
              <a:pathLst>
                <a:path w="11554" h="7378" extrusionOk="0">
                  <a:moveTo>
                    <a:pt x="11518" y="3532"/>
                  </a:moveTo>
                  <a:cubicBezTo>
                    <a:pt x="11837" y="5446"/>
                    <a:pt x="9923" y="5510"/>
                    <a:pt x="9732" y="6977"/>
                  </a:cubicBezTo>
                  <a:cubicBezTo>
                    <a:pt x="8520" y="6913"/>
                    <a:pt x="7627" y="7487"/>
                    <a:pt x="6478" y="7360"/>
                  </a:cubicBezTo>
                  <a:cubicBezTo>
                    <a:pt x="5521" y="7232"/>
                    <a:pt x="4883" y="6531"/>
                    <a:pt x="3607" y="6020"/>
                  </a:cubicBezTo>
                  <a:cubicBezTo>
                    <a:pt x="1948" y="5382"/>
                    <a:pt x="991" y="5701"/>
                    <a:pt x="162" y="4234"/>
                  </a:cubicBezTo>
                  <a:cubicBezTo>
                    <a:pt x="-348" y="2320"/>
                    <a:pt x="481" y="1554"/>
                    <a:pt x="800" y="342"/>
                  </a:cubicBezTo>
                  <a:cubicBezTo>
                    <a:pt x="2012" y="342"/>
                    <a:pt x="3097" y="-105"/>
                    <a:pt x="3990" y="23"/>
                  </a:cubicBezTo>
                  <a:cubicBezTo>
                    <a:pt x="5266" y="150"/>
                    <a:pt x="5202" y="980"/>
                    <a:pt x="6351" y="1363"/>
                  </a:cubicBezTo>
                  <a:cubicBezTo>
                    <a:pt x="7244" y="1682"/>
                    <a:pt x="8520" y="1044"/>
                    <a:pt x="9604" y="1554"/>
                  </a:cubicBezTo>
                  <a:cubicBezTo>
                    <a:pt x="10689" y="1937"/>
                    <a:pt x="10753" y="2830"/>
                    <a:pt x="11518" y="3532"/>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1" name="Google Shape;691;p18"/>
            <p:cNvSpPr/>
            <p:nvPr/>
          </p:nvSpPr>
          <p:spPr>
            <a:xfrm>
              <a:off x="2740552" y="3293426"/>
              <a:ext cx="4532" cy="4159"/>
            </a:xfrm>
            <a:custGeom>
              <a:avLst/>
              <a:gdLst/>
              <a:ahLst/>
              <a:cxnLst/>
              <a:rect l="l" t="t" r="r" b="b"/>
              <a:pathLst>
                <a:path w="4532" h="4159" extrusionOk="0">
                  <a:moveTo>
                    <a:pt x="3700" y="0"/>
                  </a:moveTo>
                  <a:cubicBezTo>
                    <a:pt x="3445" y="1595"/>
                    <a:pt x="4594" y="1340"/>
                    <a:pt x="4530" y="2616"/>
                  </a:cubicBezTo>
                  <a:cubicBezTo>
                    <a:pt x="3700" y="3445"/>
                    <a:pt x="2871" y="4275"/>
                    <a:pt x="893" y="4147"/>
                  </a:cubicBezTo>
                  <a:cubicBezTo>
                    <a:pt x="191" y="3573"/>
                    <a:pt x="64" y="2297"/>
                    <a:pt x="0" y="957"/>
                  </a:cubicBezTo>
                  <a:cubicBezTo>
                    <a:pt x="574" y="128"/>
                    <a:pt x="2297" y="191"/>
                    <a:pt x="3700"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2" name="Google Shape;692;p18"/>
            <p:cNvSpPr/>
            <p:nvPr/>
          </p:nvSpPr>
          <p:spPr>
            <a:xfrm>
              <a:off x="2731241" y="3296999"/>
              <a:ext cx="4157" cy="4848"/>
            </a:xfrm>
            <a:custGeom>
              <a:avLst/>
              <a:gdLst/>
              <a:ahLst/>
              <a:cxnLst/>
              <a:rect l="l" t="t" r="r" b="b"/>
              <a:pathLst>
                <a:path w="4157" h="4848" extrusionOk="0">
                  <a:moveTo>
                    <a:pt x="379" y="0"/>
                  </a:moveTo>
                  <a:cubicBezTo>
                    <a:pt x="2612" y="319"/>
                    <a:pt x="4335" y="1148"/>
                    <a:pt x="4143" y="4466"/>
                  </a:cubicBezTo>
                  <a:cubicBezTo>
                    <a:pt x="3059" y="4594"/>
                    <a:pt x="1974" y="4721"/>
                    <a:pt x="953" y="4849"/>
                  </a:cubicBezTo>
                  <a:cubicBezTo>
                    <a:pt x="-4" y="4083"/>
                    <a:pt x="-323" y="957"/>
                    <a:pt x="379"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3" name="Google Shape;693;p18"/>
            <p:cNvSpPr/>
            <p:nvPr/>
          </p:nvSpPr>
          <p:spPr>
            <a:xfrm>
              <a:off x="2760794" y="3299741"/>
              <a:ext cx="4256" cy="5385"/>
            </a:xfrm>
            <a:custGeom>
              <a:avLst/>
              <a:gdLst/>
              <a:ahLst/>
              <a:cxnLst/>
              <a:rect l="l" t="t" r="r" b="b"/>
              <a:pathLst>
                <a:path w="4256" h="5385" extrusionOk="0">
                  <a:moveTo>
                    <a:pt x="493" y="1"/>
                  </a:moveTo>
                  <a:cubicBezTo>
                    <a:pt x="2981" y="-63"/>
                    <a:pt x="3364" y="2553"/>
                    <a:pt x="4257" y="4467"/>
                  </a:cubicBezTo>
                  <a:cubicBezTo>
                    <a:pt x="2981" y="4595"/>
                    <a:pt x="2790" y="5552"/>
                    <a:pt x="1131" y="5360"/>
                  </a:cubicBezTo>
                  <a:cubicBezTo>
                    <a:pt x="-209" y="3191"/>
                    <a:pt x="-273" y="2298"/>
                    <a:pt x="493" y="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4" name="Google Shape;694;p18"/>
            <p:cNvSpPr/>
            <p:nvPr/>
          </p:nvSpPr>
          <p:spPr>
            <a:xfrm>
              <a:off x="2392010" y="3353564"/>
              <a:ext cx="4027" cy="4505"/>
            </a:xfrm>
            <a:custGeom>
              <a:avLst/>
              <a:gdLst/>
              <a:ahLst/>
              <a:cxnLst/>
              <a:rect l="l" t="t" r="r" b="b"/>
              <a:pathLst>
                <a:path w="4027" h="4505" extrusionOk="0">
                  <a:moveTo>
                    <a:pt x="390" y="153"/>
                  </a:moveTo>
                  <a:cubicBezTo>
                    <a:pt x="3070" y="-485"/>
                    <a:pt x="4027" y="918"/>
                    <a:pt x="4027" y="3534"/>
                  </a:cubicBezTo>
                  <a:cubicBezTo>
                    <a:pt x="2815" y="3853"/>
                    <a:pt x="2113" y="4619"/>
                    <a:pt x="327" y="4491"/>
                  </a:cubicBezTo>
                  <a:cubicBezTo>
                    <a:pt x="199" y="2960"/>
                    <a:pt x="-375" y="1046"/>
                    <a:pt x="390" y="153"/>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5" name="Google Shape;695;p18"/>
            <p:cNvSpPr/>
            <p:nvPr/>
          </p:nvSpPr>
          <p:spPr>
            <a:xfrm>
              <a:off x="2404235" y="3361628"/>
              <a:ext cx="3290" cy="2617"/>
            </a:xfrm>
            <a:custGeom>
              <a:avLst/>
              <a:gdLst/>
              <a:ahLst/>
              <a:cxnLst/>
              <a:rect l="l" t="t" r="r" b="b"/>
              <a:pathLst>
                <a:path w="3290" h="2617" extrusionOk="0">
                  <a:moveTo>
                    <a:pt x="415" y="0"/>
                  </a:moveTo>
                  <a:cubicBezTo>
                    <a:pt x="1436" y="383"/>
                    <a:pt x="2137" y="1148"/>
                    <a:pt x="3286" y="1340"/>
                  </a:cubicBezTo>
                  <a:cubicBezTo>
                    <a:pt x="3413" y="2807"/>
                    <a:pt x="925" y="2871"/>
                    <a:pt x="96" y="2233"/>
                  </a:cubicBezTo>
                  <a:cubicBezTo>
                    <a:pt x="-223" y="1084"/>
                    <a:pt x="351" y="766"/>
                    <a:pt x="415"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6" name="Google Shape;696;p18"/>
            <p:cNvSpPr/>
            <p:nvPr/>
          </p:nvSpPr>
          <p:spPr>
            <a:xfrm>
              <a:off x="2396802" y="3363179"/>
              <a:ext cx="5367" cy="2012"/>
            </a:xfrm>
            <a:custGeom>
              <a:avLst/>
              <a:gdLst/>
              <a:ahLst/>
              <a:cxnLst/>
              <a:rect l="l" t="t" r="r" b="b"/>
              <a:pathLst>
                <a:path w="5367" h="2012" extrusionOk="0">
                  <a:moveTo>
                    <a:pt x="5359" y="363"/>
                  </a:moveTo>
                  <a:cubicBezTo>
                    <a:pt x="5614" y="1830"/>
                    <a:pt x="0" y="2915"/>
                    <a:pt x="0" y="937"/>
                  </a:cubicBezTo>
                  <a:cubicBezTo>
                    <a:pt x="893" y="44"/>
                    <a:pt x="4275" y="-339"/>
                    <a:pt x="5359" y="363"/>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7" name="Google Shape;697;p18"/>
            <p:cNvSpPr/>
            <p:nvPr/>
          </p:nvSpPr>
          <p:spPr>
            <a:xfrm>
              <a:off x="2421812" y="3362776"/>
              <a:ext cx="2163" cy="2296"/>
            </a:xfrm>
            <a:custGeom>
              <a:avLst/>
              <a:gdLst/>
              <a:ahLst/>
              <a:cxnLst/>
              <a:rect l="l" t="t" r="r" b="b"/>
              <a:pathLst>
                <a:path w="2163" h="2296" extrusionOk="0">
                  <a:moveTo>
                    <a:pt x="2042" y="0"/>
                  </a:moveTo>
                  <a:cubicBezTo>
                    <a:pt x="2361" y="1404"/>
                    <a:pt x="2105" y="2297"/>
                    <a:pt x="638" y="2297"/>
                  </a:cubicBezTo>
                  <a:cubicBezTo>
                    <a:pt x="638" y="1659"/>
                    <a:pt x="447" y="1340"/>
                    <a:pt x="0" y="1276"/>
                  </a:cubicBezTo>
                  <a:cubicBezTo>
                    <a:pt x="0" y="319"/>
                    <a:pt x="829" y="0"/>
                    <a:pt x="2042"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8" name="Google Shape;698;p18"/>
            <p:cNvSpPr/>
            <p:nvPr/>
          </p:nvSpPr>
          <p:spPr>
            <a:xfrm>
              <a:off x="2504555" y="3353587"/>
              <a:ext cx="3194" cy="1446"/>
            </a:xfrm>
            <a:custGeom>
              <a:avLst/>
              <a:gdLst/>
              <a:ahLst/>
              <a:cxnLst/>
              <a:rect l="l" t="t" r="r" b="b"/>
              <a:pathLst>
                <a:path w="3194" h="1446" extrusionOk="0">
                  <a:moveTo>
                    <a:pt x="3195" y="385"/>
                  </a:moveTo>
                  <a:cubicBezTo>
                    <a:pt x="2939" y="2362"/>
                    <a:pt x="1663" y="895"/>
                    <a:pt x="5" y="1278"/>
                  </a:cubicBezTo>
                  <a:cubicBezTo>
                    <a:pt x="-123" y="-189"/>
                    <a:pt x="2429" y="-253"/>
                    <a:pt x="3195" y="385"/>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699" name="Google Shape;699;p18"/>
            <p:cNvSpPr/>
            <p:nvPr/>
          </p:nvSpPr>
          <p:spPr>
            <a:xfrm>
              <a:off x="2463771" y="3363159"/>
              <a:ext cx="3274" cy="2679"/>
            </a:xfrm>
            <a:custGeom>
              <a:avLst/>
              <a:gdLst/>
              <a:ahLst/>
              <a:cxnLst/>
              <a:rect l="l" t="t" r="r" b="b"/>
              <a:pathLst>
                <a:path w="3274" h="2679" extrusionOk="0">
                  <a:moveTo>
                    <a:pt x="403" y="0"/>
                  </a:moveTo>
                  <a:cubicBezTo>
                    <a:pt x="1552" y="192"/>
                    <a:pt x="2254" y="957"/>
                    <a:pt x="3274" y="1276"/>
                  </a:cubicBezTo>
                  <a:cubicBezTo>
                    <a:pt x="2892" y="2105"/>
                    <a:pt x="2062" y="2616"/>
                    <a:pt x="722" y="2679"/>
                  </a:cubicBezTo>
                  <a:cubicBezTo>
                    <a:pt x="-107" y="2105"/>
                    <a:pt x="-234" y="829"/>
                    <a:pt x="403"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0" name="Google Shape;700;p18"/>
            <p:cNvSpPr/>
            <p:nvPr/>
          </p:nvSpPr>
          <p:spPr>
            <a:xfrm>
              <a:off x="2410135" y="3370428"/>
              <a:ext cx="12844" cy="18147"/>
            </a:xfrm>
            <a:custGeom>
              <a:avLst/>
              <a:gdLst/>
              <a:ahLst/>
              <a:cxnLst/>
              <a:rect l="l" t="t" r="r" b="b"/>
              <a:pathLst>
                <a:path w="12844" h="18147" extrusionOk="0">
                  <a:moveTo>
                    <a:pt x="3128" y="4"/>
                  </a:moveTo>
                  <a:cubicBezTo>
                    <a:pt x="5361" y="-60"/>
                    <a:pt x="6892" y="642"/>
                    <a:pt x="8679" y="1025"/>
                  </a:cubicBezTo>
                  <a:cubicBezTo>
                    <a:pt x="8806" y="2301"/>
                    <a:pt x="8934" y="3513"/>
                    <a:pt x="9061" y="4789"/>
                  </a:cubicBezTo>
                  <a:cubicBezTo>
                    <a:pt x="9572" y="6448"/>
                    <a:pt x="10975" y="6894"/>
                    <a:pt x="11613" y="8298"/>
                  </a:cubicBezTo>
                  <a:cubicBezTo>
                    <a:pt x="11805" y="9191"/>
                    <a:pt x="11677" y="10148"/>
                    <a:pt x="11932" y="10977"/>
                  </a:cubicBezTo>
                  <a:cubicBezTo>
                    <a:pt x="12507" y="12955"/>
                    <a:pt x="13400" y="12190"/>
                    <a:pt x="12379" y="14742"/>
                  </a:cubicBezTo>
                  <a:cubicBezTo>
                    <a:pt x="11486" y="15316"/>
                    <a:pt x="11167" y="16400"/>
                    <a:pt x="9253" y="16145"/>
                  </a:cubicBezTo>
                  <a:cubicBezTo>
                    <a:pt x="7977" y="16592"/>
                    <a:pt x="8359" y="18378"/>
                    <a:pt x="6190" y="18123"/>
                  </a:cubicBezTo>
                  <a:cubicBezTo>
                    <a:pt x="3830" y="17868"/>
                    <a:pt x="2618" y="16082"/>
                    <a:pt x="1916" y="13721"/>
                  </a:cubicBezTo>
                  <a:cubicBezTo>
                    <a:pt x="1597" y="12509"/>
                    <a:pt x="-62" y="12955"/>
                    <a:pt x="2" y="11233"/>
                  </a:cubicBezTo>
                  <a:cubicBezTo>
                    <a:pt x="448" y="9127"/>
                    <a:pt x="1661" y="7660"/>
                    <a:pt x="3319" y="6512"/>
                  </a:cubicBezTo>
                  <a:cubicBezTo>
                    <a:pt x="4021" y="3960"/>
                    <a:pt x="2299" y="2492"/>
                    <a:pt x="3128" y="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1" name="Google Shape;701;p18"/>
            <p:cNvSpPr/>
            <p:nvPr/>
          </p:nvSpPr>
          <p:spPr>
            <a:xfrm>
              <a:off x="2434699" y="3365961"/>
              <a:ext cx="32615" cy="24424"/>
            </a:xfrm>
            <a:custGeom>
              <a:avLst/>
              <a:gdLst/>
              <a:ahLst/>
              <a:cxnLst/>
              <a:rect l="l" t="t" r="r" b="b"/>
              <a:pathLst>
                <a:path w="32615" h="24424" extrusionOk="0">
                  <a:moveTo>
                    <a:pt x="0" y="5939"/>
                  </a:moveTo>
                  <a:cubicBezTo>
                    <a:pt x="2105" y="5045"/>
                    <a:pt x="4466" y="4280"/>
                    <a:pt x="6189" y="3068"/>
                  </a:cubicBezTo>
                  <a:cubicBezTo>
                    <a:pt x="14355" y="3450"/>
                    <a:pt x="20161" y="-2036"/>
                    <a:pt x="26094" y="835"/>
                  </a:cubicBezTo>
                  <a:cubicBezTo>
                    <a:pt x="27242" y="3642"/>
                    <a:pt x="29858" y="4726"/>
                    <a:pt x="31644" y="6768"/>
                  </a:cubicBezTo>
                  <a:cubicBezTo>
                    <a:pt x="33239" y="12191"/>
                    <a:pt x="32729" y="17359"/>
                    <a:pt x="31134" y="21506"/>
                  </a:cubicBezTo>
                  <a:cubicBezTo>
                    <a:pt x="28582" y="22080"/>
                    <a:pt x="27306" y="24058"/>
                    <a:pt x="24945" y="24377"/>
                  </a:cubicBezTo>
                  <a:cubicBezTo>
                    <a:pt x="21947" y="24759"/>
                    <a:pt x="19842" y="22718"/>
                    <a:pt x="16652" y="23164"/>
                  </a:cubicBezTo>
                  <a:cubicBezTo>
                    <a:pt x="16141" y="21187"/>
                    <a:pt x="13908" y="21952"/>
                    <a:pt x="12632" y="21442"/>
                  </a:cubicBezTo>
                  <a:cubicBezTo>
                    <a:pt x="11293" y="20868"/>
                    <a:pt x="10591" y="18826"/>
                    <a:pt x="8613" y="19719"/>
                  </a:cubicBezTo>
                  <a:cubicBezTo>
                    <a:pt x="6890" y="16083"/>
                    <a:pt x="3381" y="14807"/>
                    <a:pt x="702" y="12446"/>
                  </a:cubicBezTo>
                  <a:cubicBezTo>
                    <a:pt x="447" y="10213"/>
                    <a:pt x="191" y="8108"/>
                    <a:pt x="0" y="5939"/>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2" name="Google Shape;702;p18"/>
            <p:cNvSpPr/>
            <p:nvPr/>
          </p:nvSpPr>
          <p:spPr>
            <a:xfrm>
              <a:off x="2425045" y="3371919"/>
              <a:ext cx="3876" cy="4256"/>
            </a:xfrm>
            <a:custGeom>
              <a:avLst/>
              <a:gdLst/>
              <a:ahLst/>
              <a:cxnLst/>
              <a:rect l="l" t="t" r="r" b="b"/>
              <a:pathLst>
                <a:path w="3876" h="4256" extrusionOk="0">
                  <a:moveTo>
                    <a:pt x="3657" y="108"/>
                  </a:moveTo>
                  <a:cubicBezTo>
                    <a:pt x="4295" y="2724"/>
                    <a:pt x="3593" y="4319"/>
                    <a:pt x="850" y="4255"/>
                  </a:cubicBezTo>
                  <a:cubicBezTo>
                    <a:pt x="-1000" y="2277"/>
                    <a:pt x="276" y="-594"/>
                    <a:pt x="3657" y="10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3" name="Google Shape;703;p18"/>
            <p:cNvSpPr/>
            <p:nvPr/>
          </p:nvSpPr>
          <p:spPr>
            <a:xfrm>
              <a:off x="2504110" y="3369028"/>
              <a:ext cx="2171" cy="2233"/>
            </a:xfrm>
            <a:custGeom>
              <a:avLst/>
              <a:gdLst/>
              <a:ahLst/>
              <a:cxnLst/>
              <a:rect l="l" t="t" r="r" b="b"/>
              <a:pathLst>
                <a:path w="2171" h="2233" extrusionOk="0">
                  <a:moveTo>
                    <a:pt x="449" y="0"/>
                  </a:moveTo>
                  <a:cubicBezTo>
                    <a:pt x="1150" y="128"/>
                    <a:pt x="1406" y="893"/>
                    <a:pt x="2171" y="893"/>
                  </a:cubicBezTo>
                  <a:cubicBezTo>
                    <a:pt x="1916" y="1659"/>
                    <a:pt x="1150" y="2042"/>
                    <a:pt x="130" y="2233"/>
                  </a:cubicBezTo>
                  <a:cubicBezTo>
                    <a:pt x="-253" y="1149"/>
                    <a:pt x="321" y="766"/>
                    <a:pt x="449"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4" name="Google Shape;704;p18"/>
            <p:cNvSpPr/>
            <p:nvPr/>
          </p:nvSpPr>
          <p:spPr>
            <a:xfrm>
              <a:off x="2493394" y="3370560"/>
              <a:ext cx="2233" cy="1698"/>
            </a:xfrm>
            <a:custGeom>
              <a:avLst/>
              <a:gdLst/>
              <a:ahLst/>
              <a:cxnLst/>
              <a:rect l="l" t="t" r="r" b="b"/>
              <a:pathLst>
                <a:path w="2233" h="1698" extrusionOk="0">
                  <a:moveTo>
                    <a:pt x="2042" y="0"/>
                  </a:moveTo>
                  <a:cubicBezTo>
                    <a:pt x="2105" y="574"/>
                    <a:pt x="2169" y="1084"/>
                    <a:pt x="2233" y="1595"/>
                  </a:cubicBezTo>
                  <a:cubicBezTo>
                    <a:pt x="1148" y="1914"/>
                    <a:pt x="766" y="1403"/>
                    <a:pt x="0" y="1276"/>
                  </a:cubicBezTo>
                  <a:cubicBezTo>
                    <a:pt x="64" y="383"/>
                    <a:pt x="829" y="0"/>
                    <a:pt x="2042"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5" name="Google Shape;705;p18"/>
            <p:cNvSpPr/>
            <p:nvPr/>
          </p:nvSpPr>
          <p:spPr>
            <a:xfrm>
              <a:off x="2481145" y="3377138"/>
              <a:ext cx="4848" cy="4651"/>
            </a:xfrm>
            <a:custGeom>
              <a:avLst/>
              <a:gdLst/>
              <a:ahLst/>
              <a:cxnLst/>
              <a:rect l="l" t="t" r="r" b="b"/>
              <a:pathLst>
                <a:path w="4848" h="4651" extrusionOk="0">
                  <a:moveTo>
                    <a:pt x="4849" y="1014"/>
                  </a:moveTo>
                  <a:cubicBezTo>
                    <a:pt x="4402" y="2800"/>
                    <a:pt x="1659" y="2736"/>
                    <a:pt x="1467" y="4650"/>
                  </a:cubicBezTo>
                  <a:cubicBezTo>
                    <a:pt x="-64" y="4714"/>
                    <a:pt x="255" y="2481"/>
                    <a:pt x="0" y="1014"/>
                  </a:cubicBezTo>
                  <a:cubicBezTo>
                    <a:pt x="2233" y="-71"/>
                    <a:pt x="3126" y="-581"/>
                    <a:pt x="4849" y="101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6" name="Google Shape;706;p18"/>
            <p:cNvSpPr/>
            <p:nvPr/>
          </p:nvSpPr>
          <p:spPr>
            <a:xfrm>
              <a:off x="2502708" y="3380002"/>
              <a:ext cx="2166" cy="3189"/>
            </a:xfrm>
            <a:custGeom>
              <a:avLst/>
              <a:gdLst/>
              <a:ahLst/>
              <a:cxnLst/>
              <a:rect l="l" t="t" r="r" b="b"/>
              <a:pathLst>
                <a:path w="2166" h="3189" extrusionOk="0">
                  <a:moveTo>
                    <a:pt x="894" y="0"/>
                  </a:moveTo>
                  <a:cubicBezTo>
                    <a:pt x="1979" y="319"/>
                    <a:pt x="2617" y="2169"/>
                    <a:pt x="1787" y="3190"/>
                  </a:cubicBezTo>
                  <a:cubicBezTo>
                    <a:pt x="1340" y="2935"/>
                    <a:pt x="894" y="2743"/>
                    <a:pt x="128" y="2807"/>
                  </a:cubicBezTo>
                  <a:cubicBezTo>
                    <a:pt x="-510" y="1212"/>
                    <a:pt x="1468" y="1659"/>
                    <a:pt x="894"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7" name="Google Shape;707;p18"/>
            <p:cNvSpPr/>
            <p:nvPr/>
          </p:nvSpPr>
          <p:spPr>
            <a:xfrm>
              <a:off x="2463600" y="3395824"/>
              <a:ext cx="1663" cy="3257"/>
            </a:xfrm>
            <a:custGeom>
              <a:avLst/>
              <a:gdLst/>
              <a:ahLst/>
              <a:cxnLst/>
              <a:rect l="l" t="t" r="r" b="b"/>
              <a:pathLst>
                <a:path w="1663" h="3257" extrusionOk="0">
                  <a:moveTo>
                    <a:pt x="383" y="0"/>
                  </a:moveTo>
                  <a:cubicBezTo>
                    <a:pt x="1659" y="255"/>
                    <a:pt x="2552" y="3382"/>
                    <a:pt x="191" y="3254"/>
                  </a:cubicBezTo>
                  <a:cubicBezTo>
                    <a:pt x="0" y="1978"/>
                    <a:pt x="-191" y="702"/>
                    <a:pt x="383"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8" name="Google Shape;708;p18"/>
            <p:cNvSpPr/>
            <p:nvPr/>
          </p:nvSpPr>
          <p:spPr>
            <a:xfrm>
              <a:off x="2557742" y="3389343"/>
              <a:ext cx="5767" cy="5080"/>
            </a:xfrm>
            <a:custGeom>
              <a:avLst/>
              <a:gdLst/>
              <a:ahLst/>
              <a:cxnLst/>
              <a:rect l="l" t="t" r="r" b="b"/>
              <a:pathLst>
                <a:path w="5767" h="5080" extrusionOk="0">
                  <a:moveTo>
                    <a:pt x="5767" y="1441"/>
                  </a:moveTo>
                  <a:cubicBezTo>
                    <a:pt x="5640" y="4056"/>
                    <a:pt x="3024" y="5843"/>
                    <a:pt x="153" y="4758"/>
                  </a:cubicBezTo>
                  <a:cubicBezTo>
                    <a:pt x="-868" y="-91"/>
                    <a:pt x="3471" y="-1303"/>
                    <a:pt x="5767" y="144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09" name="Google Shape;709;p18"/>
            <p:cNvSpPr/>
            <p:nvPr/>
          </p:nvSpPr>
          <p:spPr>
            <a:xfrm>
              <a:off x="2548453" y="3395698"/>
              <a:ext cx="5550" cy="5804"/>
            </a:xfrm>
            <a:custGeom>
              <a:avLst/>
              <a:gdLst/>
              <a:ahLst/>
              <a:cxnLst/>
              <a:rect l="l" t="t" r="r" b="b"/>
              <a:pathLst>
                <a:path w="5550" h="5804" extrusionOk="0">
                  <a:moveTo>
                    <a:pt x="5550" y="2104"/>
                  </a:moveTo>
                  <a:cubicBezTo>
                    <a:pt x="5423" y="4273"/>
                    <a:pt x="1978" y="3826"/>
                    <a:pt x="1595" y="5804"/>
                  </a:cubicBezTo>
                  <a:cubicBezTo>
                    <a:pt x="319" y="5357"/>
                    <a:pt x="191" y="3444"/>
                    <a:pt x="0" y="1593"/>
                  </a:cubicBezTo>
                  <a:cubicBezTo>
                    <a:pt x="1467" y="-640"/>
                    <a:pt x="4530" y="-576"/>
                    <a:pt x="5550" y="210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0" name="Google Shape;710;p18"/>
            <p:cNvSpPr/>
            <p:nvPr/>
          </p:nvSpPr>
          <p:spPr>
            <a:xfrm>
              <a:off x="2424484" y="3421599"/>
              <a:ext cx="3868" cy="3572"/>
            </a:xfrm>
            <a:custGeom>
              <a:avLst/>
              <a:gdLst/>
              <a:ahLst/>
              <a:cxnLst/>
              <a:rect l="l" t="t" r="r" b="b"/>
              <a:pathLst>
                <a:path w="3868" h="3572" extrusionOk="0">
                  <a:moveTo>
                    <a:pt x="3707" y="0"/>
                  </a:moveTo>
                  <a:cubicBezTo>
                    <a:pt x="4282" y="2424"/>
                    <a:pt x="3325" y="3573"/>
                    <a:pt x="836" y="3573"/>
                  </a:cubicBezTo>
                  <a:cubicBezTo>
                    <a:pt x="326" y="2998"/>
                    <a:pt x="-57" y="2169"/>
                    <a:pt x="7" y="957"/>
                  </a:cubicBezTo>
                  <a:cubicBezTo>
                    <a:pt x="645" y="127"/>
                    <a:pt x="2304" y="127"/>
                    <a:pt x="3707"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1" name="Google Shape;711;p18"/>
            <p:cNvSpPr/>
            <p:nvPr/>
          </p:nvSpPr>
          <p:spPr>
            <a:xfrm>
              <a:off x="2423929" y="3429725"/>
              <a:ext cx="9917" cy="9801"/>
            </a:xfrm>
            <a:custGeom>
              <a:avLst/>
              <a:gdLst/>
              <a:ahLst/>
              <a:cxnLst/>
              <a:rect l="l" t="t" r="r" b="b"/>
              <a:pathLst>
                <a:path w="9917" h="9801" extrusionOk="0">
                  <a:moveTo>
                    <a:pt x="9749" y="2145"/>
                  </a:moveTo>
                  <a:cubicBezTo>
                    <a:pt x="10260" y="5144"/>
                    <a:pt x="9558" y="7185"/>
                    <a:pt x="8346" y="8844"/>
                  </a:cubicBezTo>
                  <a:cubicBezTo>
                    <a:pt x="6049" y="10184"/>
                    <a:pt x="2285" y="9929"/>
                    <a:pt x="243" y="9227"/>
                  </a:cubicBezTo>
                  <a:cubicBezTo>
                    <a:pt x="116" y="8142"/>
                    <a:pt x="-267" y="6420"/>
                    <a:pt x="307" y="4889"/>
                  </a:cubicBezTo>
                  <a:cubicBezTo>
                    <a:pt x="499" y="4378"/>
                    <a:pt x="1583" y="4059"/>
                    <a:pt x="1775" y="3613"/>
                  </a:cubicBezTo>
                  <a:cubicBezTo>
                    <a:pt x="2094" y="3102"/>
                    <a:pt x="1711" y="2336"/>
                    <a:pt x="2157" y="1954"/>
                  </a:cubicBezTo>
                  <a:cubicBezTo>
                    <a:pt x="2476" y="1571"/>
                    <a:pt x="3306" y="1507"/>
                    <a:pt x="3689" y="1252"/>
                  </a:cubicBezTo>
                  <a:cubicBezTo>
                    <a:pt x="5475" y="-151"/>
                    <a:pt x="7963" y="-981"/>
                    <a:pt x="9749" y="2145"/>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2" name="Google Shape;712;p18"/>
            <p:cNvSpPr/>
            <p:nvPr/>
          </p:nvSpPr>
          <p:spPr>
            <a:xfrm>
              <a:off x="2804478" y="3388511"/>
              <a:ext cx="9748" cy="8589"/>
            </a:xfrm>
            <a:custGeom>
              <a:avLst/>
              <a:gdLst/>
              <a:ahLst/>
              <a:cxnLst/>
              <a:rect l="l" t="t" r="r" b="b"/>
              <a:pathLst>
                <a:path w="9748" h="8589" extrusionOk="0">
                  <a:moveTo>
                    <a:pt x="9634" y="40"/>
                  </a:moveTo>
                  <a:cubicBezTo>
                    <a:pt x="10336" y="4379"/>
                    <a:pt x="7656" y="5974"/>
                    <a:pt x="6252" y="8589"/>
                  </a:cubicBezTo>
                  <a:cubicBezTo>
                    <a:pt x="4466" y="8334"/>
                    <a:pt x="2616" y="8270"/>
                    <a:pt x="1212" y="7505"/>
                  </a:cubicBezTo>
                  <a:cubicBezTo>
                    <a:pt x="766" y="5654"/>
                    <a:pt x="0" y="4123"/>
                    <a:pt x="0" y="1635"/>
                  </a:cubicBezTo>
                  <a:cubicBezTo>
                    <a:pt x="2616" y="-1044"/>
                    <a:pt x="5295" y="487"/>
                    <a:pt x="9634" y="4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3" name="Google Shape;713;p18"/>
            <p:cNvSpPr/>
            <p:nvPr/>
          </p:nvSpPr>
          <p:spPr>
            <a:xfrm>
              <a:off x="2817738" y="3393912"/>
              <a:ext cx="4145" cy="5293"/>
            </a:xfrm>
            <a:custGeom>
              <a:avLst/>
              <a:gdLst/>
              <a:ahLst/>
              <a:cxnLst/>
              <a:rect l="l" t="t" r="r" b="b"/>
              <a:pathLst>
                <a:path w="4145" h="5293" extrusionOk="0">
                  <a:moveTo>
                    <a:pt x="3009" y="5294"/>
                  </a:moveTo>
                  <a:cubicBezTo>
                    <a:pt x="1733" y="5102"/>
                    <a:pt x="1350" y="3699"/>
                    <a:pt x="75" y="3443"/>
                  </a:cubicBezTo>
                  <a:cubicBezTo>
                    <a:pt x="-436" y="1593"/>
                    <a:pt x="1861" y="1912"/>
                    <a:pt x="1350" y="62"/>
                  </a:cubicBezTo>
                  <a:cubicBezTo>
                    <a:pt x="4987" y="-576"/>
                    <a:pt x="4540" y="3890"/>
                    <a:pt x="3009" y="529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4" name="Google Shape;714;p18"/>
            <p:cNvSpPr/>
            <p:nvPr/>
          </p:nvSpPr>
          <p:spPr>
            <a:xfrm>
              <a:off x="2517383" y="3434975"/>
              <a:ext cx="3317" cy="1935"/>
            </a:xfrm>
            <a:custGeom>
              <a:avLst/>
              <a:gdLst/>
              <a:ahLst/>
              <a:cxnLst/>
              <a:rect l="l" t="t" r="r" b="b"/>
              <a:pathLst>
                <a:path w="3317" h="1935" extrusionOk="0">
                  <a:moveTo>
                    <a:pt x="3318" y="1361"/>
                  </a:moveTo>
                  <a:cubicBezTo>
                    <a:pt x="2680" y="2191"/>
                    <a:pt x="128" y="2254"/>
                    <a:pt x="0" y="659"/>
                  </a:cubicBezTo>
                  <a:cubicBezTo>
                    <a:pt x="1659" y="532"/>
                    <a:pt x="2999" y="-1127"/>
                    <a:pt x="3318" y="1361"/>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5" name="Google Shape;715;p18"/>
            <p:cNvSpPr/>
            <p:nvPr/>
          </p:nvSpPr>
          <p:spPr>
            <a:xfrm>
              <a:off x="2651602" y="3430339"/>
              <a:ext cx="4061" cy="9083"/>
            </a:xfrm>
            <a:custGeom>
              <a:avLst/>
              <a:gdLst/>
              <a:ahLst/>
              <a:cxnLst/>
              <a:rect l="l" t="t" r="r" b="b"/>
              <a:pathLst>
                <a:path w="4061" h="9083" extrusionOk="0">
                  <a:moveTo>
                    <a:pt x="1737" y="0"/>
                  </a:moveTo>
                  <a:cubicBezTo>
                    <a:pt x="4544" y="127"/>
                    <a:pt x="4161" y="6890"/>
                    <a:pt x="3842" y="8995"/>
                  </a:cubicBezTo>
                  <a:cubicBezTo>
                    <a:pt x="588" y="9633"/>
                    <a:pt x="-114" y="6699"/>
                    <a:pt x="14" y="3956"/>
                  </a:cubicBezTo>
                  <a:cubicBezTo>
                    <a:pt x="142" y="2042"/>
                    <a:pt x="1864" y="1148"/>
                    <a:pt x="1737" y="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6" name="Google Shape;716;p18"/>
            <p:cNvSpPr/>
            <p:nvPr/>
          </p:nvSpPr>
          <p:spPr>
            <a:xfrm>
              <a:off x="2636903" y="3438864"/>
              <a:ext cx="9480" cy="7992"/>
            </a:xfrm>
            <a:custGeom>
              <a:avLst/>
              <a:gdLst/>
              <a:ahLst/>
              <a:cxnLst/>
              <a:rect l="l" t="t" r="r" b="b"/>
              <a:pathLst>
                <a:path w="9480" h="7992" extrusionOk="0">
                  <a:moveTo>
                    <a:pt x="8206" y="534"/>
                  </a:moveTo>
                  <a:cubicBezTo>
                    <a:pt x="10247" y="2703"/>
                    <a:pt x="9609" y="5957"/>
                    <a:pt x="7887" y="7616"/>
                  </a:cubicBezTo>
                  <a:cubicBezTo>
                    <a:pt x="3995" y="8573"/>
                    <a:pt x="1698" y="7616"/>
                    <a:pt x="40" y="5766"/>
                  </a:cubicBezTo>
                  <a:cubicBezTo>
                    <a:pt x="-471" y="981"/>
                    <a:pt x="4059" y="-1060"/>
                    <a:pt x="8206" y="53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7" name="Google Shape;717;p18"/>
            <p:cNvSpPr/>
            <p:nvPr/>
          </p:nvSpPr>
          <p:spPr>
            <a:xfrm>
              <a:off x="2666417" y="3437971"/>
              <a:ext cx="3189" cy="2060"/>
            </a:xfrm>
            <a:custGeom>
              <a:avLst/>
              <a:gdLst/>
              <a:ahLst/>
              <a:cxnLst/>
              <a:rect l="l" t="t" r="r" b="b"/>
              <a:pathLst>
                <a:path w="3189" h="2060" extrusionOk="0">
                  <a:moveTo>
                    <a:pt x="3190" y="1428"/>
                  </a:moveTo>
                  <a:cubicBezTo>
                    <a:pt x="2297" y="2576"/>
                    <a:pt x="1212" y="1811"/>
                    <a:pt x="0" y="1811"/>
                  </a:cubicBezTo>
                  <a:cubicBezTo>
                    <a:pt x="128" y="407"/>
                    <a:pt x="3126" y="-1251"/>
                    <a:pt x="3190" y="1428"/>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8" name="Google Shape;718;p18"/>
            <p:cNvSpPr/>
            <p:nvPr/>
          </p:nvSpPr>
          <p:spPr>
            <a:xfrm>
              <a:off x="2401056" y="3019695"/>
              <a:ext cx="309829" cy="303412"/>
            </a:xfrm>
            <a:custGeom>
              <a:avLst/>
              <a:gdLst/>
              <a:ahLst/>
              <a:cxnLst/>
              <a:rect l="l" t="t" r="r" b="b"/>
              <a:pathLst>
                <a:path w="309829" h="303412" extrusionOk="0">
                  <a:moveTo>
                    <a:pt x="214769" y="8901"/>
                  </a:moveTo>
                  <a:cubicBezTo>
                    <a:pt x="217831" y="8263"/>
                    <a:pt x="217321" y="4754"/>
                    <a:pt x="221404" y="4882"/>
                  </a:cubicBezTo>
                  <a:cubicBezTo>
                    <a:pt x="220383" y="2075"/>
                    <a:pt x="219235" y="-541"/>
                    <a:pt x="215407" y="97"/>
                  </a:cubicBezTo>
                  <a:cubicBezTo>
                    <a:pt x="216236" y="3861"/>
                    <a:pt x="215279" y="6222"/>
                    <a:pt x="214769" y="8901"/>
                  </a:cubicBezTo>
                  <a:close/>
                  <a:moveTo>
                    <a:pt x="26051" y="43991"/>
                  </a:moveTo>
                  <a:cubicBezTo>
                    <a:pt x="26817" y="44118"/>
                    <a:pt x="27136" y="44629"/>
                    <a:pt x="28284" y="44310"/>
                  </a:cubicBezTo>
                  <a:cubicBezTo>
                    <a:pt x="28220" y="43736"/>
                    <a:pt x="28157" y="43225"/>
                    <a:pt x="28093" y="42651"/>
                  </a:cubicBezTo>
                  <a:cubicBezTo>
                    <a:pt x="26817" y="42651"/>
                    <a:pt x="26051" y="43034"/>
                    <a:pt x="26051" y="43991"/>
                  </a:cubicBezTo>
                  <a:close/>
                  <a:moveTo>
                    <a:pt x="218916" y="26893"/>
                  </a:moveTo>
                  <a:cubicBezTo>
                    <a:pt x="220830" y="26510"/>
                    <a:pt x="221787" y="25298"/>
                    <a:pt x="221787" y="23320"/>
                  </a:cubicBezTo>
                  <a:cubicBezTo>
                    <a:pt x="219299" y="21533"/>
                    <a:pt x="216619" y="24915"/>
                    <a:pt x="218916" y="26893"/>
                  </a:cubicBezTo>
                  <a:close/>
                  <a:moveTo>
                    <a:pt x="96358" y="50307"/>
                  </a:moveTo>
                  <a:cubicBezTo>
                    <a:pt x="96230" y="51838"/>
                    <a:pt x="95273" y="52667"/>
                    <a:pt x="95146" y="54262"/>
                  </a:cubicBezTo>
                  <a:cubicBezTo>
                    <a:pt x="96230" y="55092"/>
                    <a:pt x="99037" y="53943"/>
                    <a:pt x="99612" y="55411"/>
                  </a:cubicBezTo>
                  <a:cubicBezTo>
                    <a:pt x="99675" y="56113"/>
                    <a:pt x="99803" y="56814"/>
                    <a:pt x="99867" y="57580"/>
                  </a:cubicBezTo>
                  <a:cubicBezTo>
                    <a:pt x="101781" y="57006"/>
                    <a:pt x="100824" y="60068"/>
                    <a:pt x="102291" y="60004"/>
                  </a:cubicBezTo>
                  <a:cubicBezTo>
                    <a:pt x="102164" y="57133"/>
                    <a:pt x="102419" y="54199"/>
                    <a:pt x="102291" y="50243"/>
                  </a:cubicBezTo>
                  <a:cubicBezTo>
                    <a:pt x="104907" y="49031"/>
                    <a:pt x="106119" y="50434"/>
                    <a:pt x="107650" y="49669"/>
                  </a:cubicBezTo>
                  <a:cubicBezTo>
                    <a:pt x="108607" y="47436"/>
                    <a:pt x="106438" y="47691"/>
                    <a:pt x="105609" y="46096"/>
                  </a:cubicBezTo>
                  <a:cubicBezTo>
                    <a:pt x="105226" y="43736"/>
                    <a:pt x="104014" y="42396"/>
                    <a:pt x="101908" y="42141"/>
                  </a:cubicBezTo>
                  <a:cubicBezTo>
                    <a:pt x="99420" y="42906"/>
                    <a:pt x="100632" y="46479"/>
                    <a:pt x="100377" y="47755"/>
                  </a:cubicBezTo>
                  <a:cubicBezTo>
                    <a:pt x="96677" y="48903"/>
                    <a:pt x="98846" y="42715"/>
                    <a:pt x="95975" y="42778"/>
                  </a:cubicBezTo>
                  <a:cubicBezTo>
                    <a:pt x="94699" y="45075"/>
                    <a:pt x="96294" y="46798"/>
                    <a:pt x="96358" y="50307"/>
                  </a:cubicBezTo>
                  <a:close/>
                  <a:moveTo>
                    <a:pt x="128832" y="43417"/>
                  </a:moveTo>
                  <a:cubicBezTo>
                    <a:pt x="129023" y="45011"/>
                    <a:pt x="129151" y="46670"/>
                    <a:pt x="129342" y="48265"/>
                  </a:cubicBezTo>
                  <a:cubicBezTo>
                    <a:pt x="127300" y="48903"/>
                    <a:pt x="126663" y="50753"/>
                    <a:pt x="126025" y="52476"/>
                  </a:cubicBezTo>
                  <a:cubicBezTo>
                    <a:pt x="127811" y="53050"/>
                    <a:pt x="130108" y="53114"/>
                    <a:pt x="131128" y="54645"/>
                  </a:cubicBezTo>
                  <a:cubicBezTo>
                    <a:pt x="132404" y="54518"/>
                    <a:pt x="133617" y="54390"/>
                    <a:pt x="134892" y="54199"/>
                  </a:cubicBezTo>
                  <a:cubicBezTo>
                    <a:pt x="136169" y="54645"/>
                    <a:pt x="136998" y="57516"/>
                    <a:pt x="138338" y="55985"/>
                  </a:cubicBezTo>
                  <a:cubicBezTo>
                    <a:pt x="136998" y="50562"/>
                    <a:pt x="131894" y="49733"/>
                    <a:pt x="131001" y="43736"/>
                  </a:cubicBezTo>
                  <a:cubicBezTo>
                    <a:pt x="130937" y="42204"/>
                    <a:pt x="133489" y="42778"/>
                    <a:pt x="132851" y="40801"/>
                  </a:cubicBezTo>
                  <a:cubicBezTo>
                    <a:pt x="130171" y="40609"/>
                    <a:pt x="131320" y="43544"/>
                    <a:pt x="128832" y="43417"/>
                  </a:cubicBezTo>
                  <a:close/>
                  <a:moveTo>
                    <a:pt x="156010" y="43161"/>
                  </a:moveTo>
                  <a:cubicBezTo>
                    <a:pt x="156712" y="43544"/>
                    <a:pt x="157541" y="43736"/>
                    <a:pt x="158753" y="43417"/>
                  </a:cubicBezTo>
                  <a:cubicBezTo>
                    <a:pt x="158753" y="42204"/>
                    <a:pt x="158371" y="41375"/>
                    <a:pt x="157414" y="41375"/>
                  </a:cubicBezTo>
                  <a:cubicBezTo>
                    <a:pt x="157477" y="42396"/>
                    <a:pt x="155691" y="41949"/>
                    <a:pt x="156010" y="43161"/>
                  </a:cubicBezTo>
                  <a:close/>
                  <a:moveTo>
                    <a:pt x="164304" y="44373"/>
                  </a:moveTo>
                  <a:cubicBezTo>
                    <a:pt x="166346" y="44501"/>
                    <a:pt x="166792" y="46606"/>
                    <a:pt x="168898" y="46606"/>
                  </a:cubicBezTo>
                  <a:cubicBezTo>
                    <a:pt x="170429" y="44629"/>
                    <a:pt x="165261" y="41439"/>
                    <a:pt x="164304" y="44373"/>
                  </a:cubicBezTo>
                  <a:close/>
                  <a:moveTo>
                    <a:pt x="171960" y="50052"/>
                  </a:moveTo>
                  <a:cubicBezTo>
                    <a:pt x="173300" y="49988"/>
                    <a:pt x="174576" y="49860"/>
                    <a:pt x="175150" y="49158"/>
                  </a:cubicBezTo>
                  <a:cubicBezTo>
                    <a:pt x="174703" y="47053"/>
                    <a:pt x="173236" y="46224"/>
                    <a:pt x="171513" y="45777"/>
                  </a:cubicBezTo>
                  <a:cubicBezTo>
                    <a:pt x="169727" y="46734"/>
                    <a:pt x="171067" y="49095"/>
                    <a:pt x="171960" y="50052"/>
                  </a:cubicBezTo>
                  <a:close/>
                  <a:moveTo>
                    <a:pt x="139933" y="50371"/>
                  </a:moveTo>
                  <a:cubicBezTo>
                    <a:pt x="139677" y="51902"/>
                    <a:pt x="140826" y="51647"/>
                    <a:pt x="140762" y="52986"/>
                  </a:cubicBezTo>
                  <a:cubicBezTo>
                    <a:pt x="143186" y="53178"/>
                    <a:pt x="144143" y="52093"/>
                    <a:pt x="143697" y="49924"/>
                  </a:cubicBezTo>
                  <a:cubicBezTo>
                    <a:pt x="142867" y="49286"/>
                    <a:pt x="140571" y="49541"/>
                    <a:pt x="139933" y="50371"/>
                  </a:cubicBezTo>
                  <a:close/>
                  <a:moveTo>
                    <a:pt x="32176" y="69957"/>
                  </a:moveTo>
                  <a:cubicBezTo>
                    <a:pt x="33388" y="72956"/>
                    <a:pt x="35238" y="75125"/>
                    <a:pt x="39258" y="74614"/>
                  </a:cubicBezTo>
                  <a:cubicBezTo>
                    <a:pt x="39959" y="75316"/>
                    <a:pt x="39959" y="76975"/>
                    <a:pt x="41618" y="76528"/>
                  </a:cubicBezTo>
                  <a:cubicBezTo>
                    <a:pt x="43979" y="76145"/>
                    <a:pt x="44234" y="74040"/>
                    <a:pt x="46148" y="73274"/>
                  </a:cubicBezTo>
                  <a:cubicBezTo>
                    <a:pt x="47934" y="72956"/>
                    <a:pt x="50550" y="73211"/>
                    <a:pt x="51443" y="72126"/>
                  </a:cubicBezTo>
                  <a:cubicBezTo>
                    <a:pt x="51380" y="71233"/>
                    <a:pt x="51252" y="70340"/>
                    <a:pt x="51124" y="69447"/>
                  </a:cubicBezTo>
                  <a:cubicBezTo>
                    <a:pt x="49083" y="69574"/>
                    <a:pt x="46467" y="70404"/>
                    <a:pt x="45638" y="68936"/>
                  </a:cubicBezTo>
                  <a:cubicBezTo>
                    <a:pt x="46722" y="68681"/>
                    <a:pt x="45893" y="66895"/>
                    <a:pt x="47041" y="66639"/>
                  </a:cubicBezTo>
                  <a:cubicBezTo>
                    <a:pt x="46722" y="65236"/>
                    <a:pt x="49083" y="66001"/>
                    <a:pt x="48445" y="64343"/>
                  </a:cubicBezTo>
                  <a:cubicBezTo>
                    <a:pt x="46914" y="63258"/>
                    <a:pt x="44872" y="64725"/>
                    <a:pt x="43660" y="65427"/>
                  </a:cubicBezTo>
                  <a:cubicBezTo>
                    <a:pt x="42575" y="64534"/>
                    <a:pt x="40789" y="64470"/>
                    <a:pt x="39194" y="64279"/>
                  </a:cubicBezTo>
                  <a:cubicBezTo>
                    <a:pt x="38684" y="67660"/>
                    <a:pt x="34919" y="68362"/>
                    <a:pt x="32176" y="69957"/>
                  </a:cubicBezTo>
                  <a:close/>
                  <a:moveTo>
                    <a:pt x="93359" y="62110"/>
                  </a:moveTo>
                  <a:cubicBezTo>
                    <a:pt x="94508" y="62301"/>
                    <a:pt x="94572" y="63577"/>
                    <a:pt x="95592" y="62365"/>
                  </a:cubicBezTo>
                  <a:cubicBezTo>
                    <a:pt x="95720" y="60515"/>
                    <a:pt x="93296" y="60515"/>
                    <a:pt x="93359" y="62110"/>
                  </a:cubicBezTo>
                  <a:close/>
                  <a:moveTo>
                    <a:pt x="132660" y="68043"/>
                  </a:moveTo>
                  <a:cubicBezTo>
                    <a:pt x="134829" y="68298"/>
                    <a:pt x="137955" y="68553"/>
                    <a:pt x="137891" y="65810"/>
                  </a:cubicBezTo>
                  <a:cubicBezTo>
                    <a:pt x="137700" y="63641"/>
                    <a:pt x="135658" y="63768"/>
                    <a:pt x="133361" y="64151"/>
                  </a:cubicBezTo>
                  <a:cubicBezTo>
                    <a:pt x="132532" y="63386"/>
                    <a:pt x="131384" y="63003"/>
                    <a:pt x="129980" y="62875"/>
                  </a:cubicBezTo>
                  <a:cubicBezTo>
                    <a:pt x="130108" y="65491"/>
                    <a:pt x="132277" y="65619"/>
                    <a:pt x="132660" y="68043"/>
                  </a:cubicBezTo>
                  <a:close/>
                  <a:moveTo>
                    <a:pt x="191737" y="61535"/>
                  </a:moveTo>
                  <a:cubicBezTo>
                    <a:pt x="194098" y="59877"/>
                    <a:pt x="192631" y="55475"/>
                    <a:pt x="188994" y="56368"/>
                  </a:cubicBezTo>
                  <a:cubicBezTo>
                    <a:pt x="189377" y="58792"/>
                    <a:pt x="189377" y="61599"/>
                    <a:pt x="191737" y="61535"/>
                  </a:cubicBezTo>
                  <a:close/>
                  <a:moveTo>
                    <a:pt x="1042" y="112639"/>
                  </a:moveTo>
                  <a:cubicBezTo>
                    <a:pt x="3020" y="112575"/>
                    <a:pt x="2254" y="110342"/>
                    <a:pt x="4041" y="110087"/>
                  </a:cubicBezTo>
                  <a:cubicBezTo>
                    <a:pt x="3530" y="108109"/>
                    <a:pt x="1552" y="107917"/>
                    <a:pt x="404" y="106705"/>
                  </a:cubicBezTo>
                  <a:cubicBezTo>
                    <a:pt x="-361" y="107854"/>
                    <a:pt x="21" y="111618"/>
                    <a:pt x="1042" y="112639"/>
                  </a:cubicBezTo>
                  <a:close/>
                  <a:moveTo>
                    <a:pt x="238120" y="184731"/>
                  </a:moveTo>
                  <a:cubicBezTo>
                    <a:pt x="236716" y="185944"/>
                    <a:pt x="235887" y="185816"/>
                    <a:pt x="236843" y="188113"/>
                  </a:cubicBezTo>
                  <a:cubicBezTo>
                    <a:pt x="240033" y="188049"/>
                    <a:pt x="240033" y="185497"/>
                    <a:pt x="239459" y="182371"/>
                  </a:cubicBezTo>
                  <a:cubicBezTo>
                    <a:pt x="239587" y="180904"/>
                    <a:pt x="242203" y="180202"/>
                    <a:pt x="240735" y="178926"/>
                  </a:cubicBezTo>
                  <a:cubicBezTo>
                    <a:pt x="237673" y="180138"/>
                    <a:pt x="237737" y="177331"/>
                    <a:pt x="235185" y="177905"/>
                  </a:cubicBezTo>
                  <a:cubicBezTo>
                    <a:pt x="233207" y="181159"/>
                    <a:pt x="236525" y="182690"/>
                    <a:pt x="238120" y="184731"/>
                  </a:cubicBezTo>
                  <a:close/>
                  <a:moveTo>
                    <a:pt x="246732" y="203935"/>
                  </a:moveTo>
                  <a:cubicBezTo>
                    <a:pt x="245967" y="203871"/>
                    <a:pt x="245648" y="203297"/>
                    <a:pt x="244499" y="203616"/>
                  </a:cubicBezTo>
                  <a:cubicBezTo>
                    <a:pt x="244244" y="206678"/>
                    <a:pt x="241373" y="207635"/>
                    <a:pt x="240352" y="210060"/>
                  </a:cubicBezTo>
                  <a:cubicBezTo>
                    <a:pt x="241947" y="211782"/>
                    <a:pt x="245074" y="209422"/>
                    <a:pt x="248455" y="209677"/>
                  </a:cubicBezTo>
                  <a:cubicBezTo>
                    <a:pt x="247881" y="205977"/>
                    <a:pt x="249731" y="204190"/>
                    <a:pt x="251453" y="202276"/>
                  </a:cubicBezTo>
                  <a:cubicBezTo>
                    <a:pt x="249859" y="200043"/>
                    <a:pt x="247562" y="202659"/>
                    <a:pt x="246732" y="203935"/>
                  </a:cubicBezTo>
                  <a:close/>
                  <a:moveTo>
                    <a:pt x="305683" y="215355"/>
                  </a:moveTo>
                  <a:cubicBezTo>
                    <a:pt x="306576" y="214143"/>
                    <a:pt x="305619" y="211782"/>
                    <a:pt x="304662" y="211080"/>
                  </a:cubicBezTo>
                  <a:cubicBezTo>
                    <a:pt x="304917" y="213441"/>
                    <a:pt x="303003" y="214717"/>
                    <a:pt x="305683" y="215355"/>
                  </a:cubicBezTo>
                  <a:close/>
                  <a:moveTo>
                    <a:pt x="292540" y="248913"/>
                  </a:moveTo>
                  <a:cubicBezTo>
                    <a:pt x="293178" y="250508"/>
                    <a:pt x="295539" y="252040"/>
                    <a:pt x="296623" y="251146"/>
                  </a:cubicBezTo>
                  <a:cubicBezTo>
                    <a:pt x="296559" y="249807"/>
                    <a:pt x="296432" y="248530"/>
                    <a:pt x="295730" y="248020"/>
                  </a:cubicBezTo>
                  <a:cubicBezTo>
                    <a:pt x="294390" y="248084"/>
                    <a:pt x="293114" y="248212"/>
                    <a:pt x="292540" y="248913"/>
                  </a:cubicBezTo>
                  <a:close/>
                  <a:moveTo>
                    <a:pt x="254516" y="264034"/>
                  </a:moveTo>
                  <a:cubicBezTo>
                    <a:pt x="253112" y="265820"/>
                    <a:pt x="250560" y="266777"/>
                    <a:pt x="251390" y="270350"/>
                  </a:cubicBezTo>
                  <a:cubicBezTo>
                    <a:pt x="256876" y="271052"/>
                    <a:pt x="260449" y="266203"/>
                    <a:pt x="267850" y="266905"/>
                  </a:cubicBezTo>
                  <a:cubicBezTo>
                    <a:pt x="270083" y="266586"/>
                    <a:pt x="273209" y="266905"/>
                    <a:pt x="272443" y="264225"/>
                  </a:cubicBezTo>
                  <a:cubicBezTo>
                    <a:pt x="272060" y="262056"/>
                    <a:pt x="269381" y="263077"/>
                    <a:pt x="267403" y="263140"/>
                  </a:cubicBezTo>
                  <a:cubicBezTo>
                    <a:pt x="265234" y="263268"/>
                    <a:pt x="262746" y="263779"/>
                    <a:pt x="260959" y="263842"/>
                  </a:cubicBezTo>
                  <a:cubicBezTo>
                    <a:pt x="260832" y="262502"/>
                    <a:pt x="259556" y="262758"/>
                    <a:pt x="259173" y="262439"/>
                  </a:cubicBezTo>
                  <a:cubicBezTo>
                    <a:pt x="257833" y="261163"/>
                    <a:pt x="257961" y="259121"/>
                    <a:pt x="256111" y="259504"/>
                  </a:cubicBezTo>
                  <a:cubicBezTo>
                    <a:pt x="254962" y="260461"/>
                    <a:pt x="254261" y="261865"/>
                    <a:pt x="254516" y="264034"/>
                  </a:cubicBezTo>
                  <a:close/>
                  <a:moveTo>
                    <a:pt x="72752" y="288533"/>
                  </a:moveTo>
                  <a:cubicBezTo>
                    <a:pt x="71413" y="289745"/>
                    <a:pt x="69818" y="290765"/>
                    <a:pt x="68797" y="292233"/>
                  </a:cubicBezTo>
                  <a:cubicBezTo>
                    <a:pt x="69626" y="292424"/>
                    <a:pt x="70200" y="292871"/>
                    <a:pt x="71030" y="293062"/>
                  </a:cubicBezTo>
                  <a:cubicBezTo>
                    <a:pt x="71604" y="292169"/>
                    <a:pt x="71221" y="290574"/>
                    <a:pt x="72944" y="290702"/>
                  </a:cubicBezTo>
                  <a:cubicBezTo>
                    <a:pt x="75496" y="290510"/>
                    <a:pt x="76070" y="292871"/>
                    <a:pt x="79579" y="291595"/>
                  </a:cubicBezTo>
                  <a:cubicBezTo>
                    <a:pt x="79451" y="290319"/>
                    <a:pt x="80344" y="289936"/>
                    <a:pt x="79770" y="288278"/>
                  </a:cubicBezTo>
                  <a:cubicBezTo>
                    <a:pt x="77729" y="288341"/>
                    <a:pt x="76516" y="287448"/>
                    <a:pt x="76708" y="284832"/>
                  </a:cubicBezTo>
                  <a:cubicBezTo>
                    <a:pt x="73837" y="284832"/>
                    <a:pt x="74411" y="287575"/>
                    <a:pt x="72752" y="288533"/>
                  </a:cubicBezTo>
                  <a:close/>
                  <a:moveTo>
                    <a:pt x="229570" y="284194"/>
                  </a:moveTo>
                  <a:cubicBezTo>
                    <a:pt x="226891" y="284194"/>
                    <a:pt x="225870" y="286810"/>
                    <a:pt x="223956" y="287512"/>
                  </a:cubicBezTo>
                  <a:cubicBezTo>
                    <a:pt x="222680" y="287639"/>
                    <a:pt x="221468" y="287831"/>
                    <a:pt x="220192" y="287958"/>
                  </a:cubicBezTo>
                  <a:cubicBezTo>
                    <a:pt x="219107" y="286619"/>
                    <a:pt x="216938" y="284194"/>
                    <a:pt x="215535" y="285215"/>
                  </a:cubicBezTo>
                  <a:cubicBezTo>
                    <a:pt x="214322" y="285598"/>
                    <a:pt x="215790" y="288086"/>
                    <a:pt x="214833" y="288596"/>
                  </a:cubicBezTo>
                  <a:cubicBezTo>
                    <a:pt x="213365" y="289873"/>
                    <a:pt x="210941" y="288915"/>
                    <a:pt x="210048" y="289681"/>
                  </a:cubicBezTo>
                  <a:cubicBezTo>
                    <a:pt x="210750" y="292743"/>
                    <a:pt x="213365" y="289553"/>
                    <a:pt x="215598" y="290702"/>
                  </a:cubicBezTo>
                  <a:cubicBezTo>
                    <a:pt x="216492" y="291850"/>
                    <a:pt x="216555" y="294019"/>
                    <a:pt x="218661" y="293636"/>
                  </a:cubicBezTo>
                  <a:cubicBezTo>
                    <a:pt x="220702" y="293955"/>
                    <a:pt x="220064" y="292105"/>
                    <a:pt x="221787" y="292169"/>
                  </a:cubicBezTo>
                  <a:cubicBezTo>
                    <a:pt x="227146" y="291595"/>
                    <a:pt x="233526" y="291786"/>
                    <a:pt x="233717" y="287065"/>
                  </a:cubicBezTo>
                  <a:cubicBezTo>
                    <a:pt x="232569" y="285088"/>
                    <a:pt x="231612" y="284194"/>
                    <a:pt x="229570" y="284194"/>
                  </a:cubicBezTo>
                  <a:close/>
                  <a:moveTo>
                    <a:pt x="266701" y="285534"/>
                  </a:moveTo>
                  <a:cubicBezTo>
                    <a:pt x="266765" y="286874"/>
                    <a:pt x="267722" y="287129"/>
                    <a:pt x="268552" y="287512"/>
                  </a:cubicBezTo>
                  <a:cubicBezTo>
                    <a:pt x="268743" y="288852"/>
                    <a:pt x="268934" y="290255"/>
                    <a:pt x="270465" y="290000"/>
                  </a:cubicBezTo>
                  <a:cubicBezTo>
                    <a:pt x="271167" y="288915"/>
                    <a:pt x="271231" y="287320"/>
                    <a:pt x="271040" y="285598"/>
                  </a:cubicBezTo>
                  <a:cubicBezTo>
                    <a:pt x="270210" y="284704"/>
                    <a:pt x="267786" y="284258"/>
                    <a:pt x="266701" y="285534"/>
                  </a:cubicBezTo>
                  <a:close/>
                  <a:moveTo>
                    <a:pt x="261278" y="295359"/>
                  </a:moveTo>
                  <a:cubicBezTo>
                    <a:pt x="260896" y="297784"/>
                    <a:pt x="261087" y="300782"/>
                    <a:pt x="260513" y="303079"/>
                  </a:cubicBezTo>
                  <a:cubicBezTo>
                    <a:pt x="263511" y="304100"/>
                    <a:pt x="266893" y="302632"/>
                    <a:pt x="267850" y="300654"/>
                  </a:cubicBezTo>
                  <a:cubicBezTo>
                    <a:pt x="268743" y="301547"/>
                    <a:pt x="269317" y="302887"/>
                    <a:pt x="271295" y="302441"/>
                  </a:cubicBezTo>
                  <a:cubicBezTo>
                    <a:pt x="272699" y="301930"/>
                    <a:pt x="272380" y="300016"/>
                    <a:pt x="274293" y="299952"/>
                  </a:cubicBezTo>
                  <a:cubicBezTo>
                    <a:pt x="273719" y="297720"/>
                    <a:pt x="274293" y="296316"/>
                    <a:pt x="274230" y="294530"/>
                  </a:cubicBezTo>
                  <a:cubicBezTo>
                    <a:pt x="270274" y="293381"/>
                    <a:pt x="265362" y="293445"/>
                    <a:pt x="261278" y="295359"/>
                  </a:cubicBezTo>
                  <a:close/>
                  <a:moveTo>
                    <a:pt x="308936" y="298230"/>
                  </a:moveTo>
                  <a:cubicBezTo>
                    <a:pt x="309000" y="297464"/>
                    <a:pt x="309702" y="297273"/>
                    <a:pt x="309830" y="296507"/>
                  </a:cubicBezTo>
                  <a:cubicBezTo>
                    <a:pt x="308298" y="294912"/>
                    <a:pt x="306640" y="298102"/>
                    <a:pt x="308936" y="298230"/>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19" name="Google Shape;719;p18"/>
            <p:cNvSpPr/>
            <p:nvPr/>
          </p:nvSpPr>
          <p:spPr>
            <a:xfrm>
              <a:off x="2559873" y="3122357"/>
              <a:ext cx="3239" cy="2958"/>
            </a:xfrm>
            <a:custGeom>
              <a:avLst/>
              <a:gdLst/>
              <a:ahLst/>
              <a:cxnLst/>
              <a:rect l="l" t="t" r="r" b="b"/>
              <a:pathLst>
                <a:path w="3239" h="2958" extrusionOk="0">
                  <a:moveTo>
                    <a:pt x="0" y="24"/>
                  </a:moveTo>
                  <a:cubicBezTo>
                    <a:pt x="1978" y="-231"/>
                    <a:pt x="3828" y="1619"/>
                    <a:pt x="3062" y="2959"/>
                  </a:cubicBezTo>
                  <a:cubicBezTo>
                    <a:pt x="2105" y="2959"/>
                    <a:pt x="1723" y="2193"/>
                    <a:pt x="1723" y="917"/>
                  </a:cubicBezTo>
                  <a:cubicBezTo>
                    <a:pt x="638" y="1236"/>
                    <a:pt x="0" y="1045"/>
                    <a:pt x="0" y="24"/>
                  </a:cubicBezTo>
                  <a:close/>
                </a:path>
              </a:pathLst>
            </a:custGeom>
            <a:solidFill>
              <a:srgbClr val="A6CE39"/>
            </a:soli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grpSp>
      <p:sp>
        <p:nvSpPr>
          <p:cNvPr id="720" name="Google Shape;720;p18"/>
          <p:cNvSpPr/>
          <p:nvPr/>
        </p:nvSpPr>
        <p:spPr>
          <a:xfrm rot="-5400000" flipH="1">
            <a:off x="721243" y="-732867"/>
            <a:ext cx="2169574" cy="3636134"/>
          </a:xfrm>
          <a:custGeom>
            <a:avLst/>
            <a:gdLst/>
            <a:ahLst/>
            <a:cxnLst/>
            <a:rect l="l" t="t" r="r" b="b"/>
            <a:pathLst>
              <a:path w="2248263" h="3768014" extrusionOk="0">
                <a:moveTo>
                  <a:pt x="413365" y="3730322"/>
                </a:moveTo>
                <a:cubicBezTo>
                  <a:pt x="420559" y="3737009"/>
                  <a:pt x="418527" y="3753007"/>
                  <a:pt x="418612" y="3766889"/>
                </a:cubicBezTo>
                <a:cubicBezTo>
                  <a:pt x="384669" y="3775946"/>
                  <a:pt x="386107" y="3727275"/>
                  <a:pt x="413365" y="3730322"/>
                </a:cubicBezTo>
                <a:close/>
                <a:moveTo>
                  <a:pt x="554471" y="3526406"/>
                </a:moveTo>
                <a:cubicBezTo>
                  <a:pt x="572502" y="3568560"/>
                  <a:pt x="542875" y="3590314"/>
                  <a:pt x="528315" y="3615286"/>
                </a:cubicBezTo>
                <a:cubicBezTo>
                  <a:pt x="487600" y="3611138"/>
                  <a:pt x="458904" y="3619010"/>
                  <a:pt x="439435" y="3636193"/>
                </a:cubicBezTo>
                <a:cubicBezTo>
                  <a:pt x="414633" y="3631369"/>
                  <a:pt x="404476" y="3611900"/>
                  <a:pt x="376712" y="3610037"/>
                </a:cubicBezTo>
                <a:cubicBezTo>
                  <a:pt x="363676" y="3568137"/>
                  <a:pt x="393641" y="3567967"/>
                  <a:pt x="413280" y="3547313"/>
                </a:cubicBezTo>
                <a:cubicBezTo>
                  <a:pt x="441128" y="3547313"/>
                  <a:pt x="469062" y="3547313"/>
                  <a:pt x="496911" y="3547313"/>
                </a:cubicBezTo>
                <a:cubicBezTo>
                  <a:pt x="524252" y="3548414"/>
                  <a:pt x="524675" y="3522850"/>
                  <a:pt x="554471" y="3526406"/>
                </a:cubicBezTo>
                <a:close/>
                <a:moveTo>
                  <a:pt x="0" y="3458349"/>
                </a:moveTo>
                <a:lnTo>
                  <a:pt x="31691" y="3484592"/>
                </a:lnTo>
                <a:cubicBezTo>
                  <a:pt x="30844" y="3497543"/>
                  <a:pt x="34399" y="3506261"/>
                  <a:pt x="42102" y="3510747"/>
                </a:cubicBezTo>
                <a:cubicBezTo>
                  <a:pt x="34654" y="3522429"/>
                  <a:pt x="25342" y="3532332"/>
                  <a:pt x="15946" y="3542152"/>
                </a:cubicBezTo>
                <a:cubicBezTo>
                  <a:pt x="11142" y="3544437"/>
                  <a:pt x="6973" y="3544935"/>
                  <a:pt x="3210" y="3544312"/>
                </a:cubicBezTo>
                <a:lnTo>
                  <a:pt x="0" y="3542890"/>
                </a:lnTo>
                <a:close/>
                <a:moveTo>
                  <a:pt x="1139966" y="3412004"/>
                </a:moveTo>
                <a:cubicBezTo>
                  <a:pt x="1146219" y="3412004"/>
                  <a:pt x="1152461" y="3417040"/>
                  <a:pt x="1150387" y="3427113"/>
                </a:cubicBezTo>
                <a:cubicBezTo>
                  <a:pt x="1136167" y="3426605"/>
                  <a:pt x="1139891" y="3435831"/>
                  <a:pt x="1129481" y="3427113"/>
                </a:cubicBezTo>
                <a:cubicBezTo>
                  <a:pt x="1127449" y="3417040"/>
                  <a:pt x="1133713" y="3412004"/>
                  <a:pt x="1139966" y="3412004"/>
                </a:cubicBezTo>
                <a:close/>
                <a:moveTo>
                  <a:pt x="1066757" y="3369554"/>
                </a:moveTo>
                <a:cubicBezTo>
                  <a:pt x="1082078" y="3376918"/>
                  <a:pt x="1082840" y="3398758"/>
                  <a:pt x="1082417" y="3421782"/>
                </a:cubicBezTo>
                <a:cubicBezTo>
                  <a:pt x="1077761" y="3424152"/>
                  <a:pt x="1073105" y="3426353"/>
                  <a:pt x="1072005" y="3432278"/>
                </a:cubicBezTo>
                <a:cubicBezTo>
                  <a:pt x="1052536" y="3426861"/>
                  <a:pt x="1062694" y="3383691"/>
                  <a:pt x="1066757" y="3369554"/>
                </a:cubicBezTo>
                <a:close/>
                <a:moveTo>
                  <a:pt x="489112" y="3367989"/>
                </a:moveTo>
                <a:cubicBezTo>
                  <a:pt x="497651" y="3367989"/>
                  <a:pt x="506179" y="3372010"/>
                  <a:pt x="502159" y="3380051"/>
                </a:cubicBezTo>
                <a:cubicBezTo>
                  <a:pt x="493525" y="3380051"/>
                  <a:pt x="484807" y="3380051"/>
                  <a:pt x="476002" y="3380051"/>
                </a:cubicBezTo>
                <a:cubicBezTo>
                  <a:pt x="472024" y="3372010"/>
                  <a:pt x="480574" y="3367989"/>
                  <a:pt x="489112" y="3367989"/>
                </a:cubicBezTo>
                <a:close/>
                <a:moveTo>
                  <a:pt x="16030" y="3270263"/>
                </a:moveTo>
                <a:cubicBezTo>
                  <a:pt x="22887" y="3272041"/>
                  <a:pt x="24242" y="3279405"/>
                  <a:pt x="31775" y="3280674"/>
                </a:cubicBezTo>
                <a:cubicBezTo>
                  <a:pt x="29912" y="3287531"/>
                  <a:pt x="22549" y="3288886"/>
                  <a:pt x="21279" y="3296334"/>
                </a:cubicBezTo>
                <a:cubicBezTo>
                  <a:pt x="14337" y="3294556"/>
                  <a:pt x="13067" y="3287193"/>
                  <a:pt x="5534" y="3285923"/>
                </a:cubicBezTo>
                <a:cubicBezTo>
                  <a:pt x="7397" y="3279066"/>
                  <a:pt x="14760" y="3277712"/>
                  <a:pt x="16030" y="3270263"/>
                </a:cubicBezTo>
                <a:close/>
                <a:moveTo>
                  <a:pt x="350471" y="3233780"/>
                </a:moveTo>
                <a:cubicBezTo>
                  <a:pt x="370532" y="3233865"/>
                  <a:pt x="384837" y="3248847"/>
                  <a:pt x="392371" y="3270263"/>
                </a:cubicBezTo>
                <a:cubicBezTo>
                  <a:pt x="387377" y="3295996"/>
                  <a:pt x="367316" y="3313434"/>
                  <a:pt x="350556" y="3327739"/>
                </a:cubicBezTo>
                <a:cubicBezTo>
                  <a:pt x="333711" y="3342129"/>
                  <a:pt x="312718" y="3353555"/>
                  <a:pt x="293080" y="3364391"/>
                </a:cubicBezTo>
                <a:cubicBezTo>
                  <a:pt x="286055" y="3383521"/>
                  <a:pt x="259137" y="3382759"/>
                  <a:pt x="256428" y="3406206"/>
                </a:cubicBezTo>
                <a:cubicBezTo>
                  <a:pt x="233150" y="3409085"/>
                  <a:pt x="216475" y="3418480"/>
                  <a:pt x="204201" y="3432363"/>
                </a:cubicBezTo>
                <a:cubicBezTo>
                  <a:pt x="185578" y="3428300"/>
                  <a:pt x="184478" y="3406799"/>
                  <a:pt x="167548" y="3401044"/>
                </a:cubicBezTo>
                <a:cubicBezTo>
                  <a:pt x="207502" y="3343314"/>
                  <a:pt x="269548" y="3307762"/>
                  <a:pt x="308655" y="3249440"/>
                </a:cubicBezTo>
                <a:cubicBezTo>
                  <a:pt x="327278" y="3254180"/>
                  <a:pt x="334981" y="3233611"/>
                  <a:pt x="350471" y="3233780"/>
                </a:cubicBezTo>
                <a:close/>
                <a:moveTo>
                  <a:pt x="1385623" y="3186632"/>
                </a:moveTo>
                <a:cubicBezTo>
                  <a:pt x="1402045" y="3184093"/>
                  <a:pt x="1399420" y="3200683"/>
                  <a:pt x="1411779" y="3202292"/>
                </a:cubicBezTo>
                <a:cubicBezTo>
                  <a:pt x="1424645" y="3201614"/>
                  <a:pt x="1437004" y="3201531"/>
                  <a:pt x="1443099" y="3207540"/>
                </a:cubicBezTo>
                <a:cubicBezTo>
                  <a:pt x="1450971" y="3213973"/>
                  <a:pt x="1445469" y="3225401"/>
                  <a:pt x="1448347" y="3233696"/>
                </a:cubicBezTo>
                <a:cubicBezTo>
                  <a:pt x="1452579" y="3245885"/>
                  <a:pt x="1461552" y="3252741"/>
                  <a:pt x="1469255" y="3259767"/>
                </a:cubicBezTo>
                <a:cubicBezTo>
                  <a:pt x="1465192" y="3264422"/>
                  <a:pt x="1463583" y="3271618"/>
                  <a:pt x="1464007" y="3280675"/>
                </a:cubicBezTo>
                <a:cubicBezTo>
                  <a:pt x="1438190" y="3273141"/>
                  <a:pt x="1415927" y="3266793"/>
                  <a:pt x="1401283" y="3244107"/>
                </a:cubicBezTo>
                <a:cubicBezTo>
                  <a:pt x="1396204" y="3236235"/>
                  <a:pt x="1402723" y="3221591"/>
                  <a:pt x="1385623" y="3223199"/>
                </a:cubicBezTo>
                <a:cubicBezTo>
                  <a:pt x="1385623" y="3211010"/>
                  <a:pt x="1385623" y="3198821"/>
                  <a:pt x="1385623" y="3186632"/>
                </a:cubicBezTo>
                <a:close/>
                <a:moveTo>
                  <a:pt x="622750" y="3111515"/>
                </a:moveTo>
                <a:cubicBezTo>
                  <a:pt x="578514" y="3116345"/>
                  <a:pt x="563053" y="3180199"/>
                  <a:pt x="617196" y="3181384"/>
                </a:cubicBezTo>
                <a:cubicBezTo>
                  <a:pt x="621597" y="3170041"/>
                  <a:pt x="630738" y="3163524"/>
                  <a:pt x="627692" y="3144817"/>
                </a:cubicBezTo>
                <a:cubicBezTo>
                  <a:pt x="638949" y="3140416"/>
                  <a:pt x="646230" y="3131951"/>
                  <a:pt x="643350" y="3113413"/>
                </a:cubicBezTo>
                <a:cubicBezTo>
                  <a:pt x="635976" y="3111339"/>
                  <a:pt x="629069" y="3110825"/>
                  <a:pt x="622750" y="3111515"/>
                </a:cubicBezTo>
                <a:close/>
                <a:moveTo>
                  <a:pt x="1317736" y="3082008"/>
                </a:moveTo>
                <a:cubicBezTo>
                  <a:pt x="1339321" y="3088272"/>
                  <a:pt x="1346770" y="3108757"/>
                  <a:pt x="1364800" y="3118576"/>
                </a:cubicBezTo>
                <a:cubicBezTo>
                  <a:pt x="1366154" y="3133897"/>
                  <a:pt x="1352950" y="3134659"/>
                  <a:pt x="1354304" y="3149896"/>
                </a:cubicBezTo>
                <a:cubicBezTo>
                  <a:pt x="1361923" y="3159630"/>
                  <a:pt x="1383000" y="3156075"/>
                  <a:pt x="1380460" y="3176052"/>
                </a:cubicBezTo>
                <a:cubicBezTo>
                  <a:pt x="1369710" y="3186887"/>
                  <a:pt x="1353881" y="3176052"/>
                  <a:pt x="1354304" y="3160392"/>
                </a:cubicBezTo>
                <a:cubicBezTo>
                  <a:pt x="1332720" y="3154128"/>
                  <a:pt x="1325269" y="3133643"/>
                  <a:pt x="1307240" y="3123824"/>
                </a:cubicBezTo>
                <a:cubicBezTo>
                  <a:pt x="1304786" y="3103932"/>
                  <a:pt x="1308764" y="3090473"/>
                  <a:pt x="1317736" y="3082008"/>
                </a:cubicBezTo>
                <a:close/>
                <a:moveTo>
                  <a:pt x="47434" y="2982716"/>
                </a:moveTo>
                <a:cubicBezTo>
                  <a:pt x="52343" y="3008534"/>
                  <a:pt x="41086" y="3018184"/>
                  <a:pt x="31774" y="3029780"/>
                </a:cubicBezTo>
                <a:cubicBezTo>
                  <a:pt x="31944" y="3048741"/>
                  <a:pt x="28812" y="3071004"/>
                  <a:pt x="42187" y="3076845"/>
                </a:cubicBezTo>
                <a:cubicBezTo>
                  <a:pt x="39266" y="3083998"/>
                  <a:pt x="27966" y="3087447"/>
                  <a:pt x="15861" y="3088029"/>
                </a:cubicBezTo>
                <a:lnTo>
                  <a:pt x="0" y="3084963"/>
                </a:lnTo>
                <a:lnTo>
                  <a:pt x="0" y="3022575"/>
                </a:lnTo>
                <a:lnTo>
                  <a:pt x="487" y="3022014"/>
                </a:lnTo>
                <a:cubicBezTo>
                  <a:pt x="5619" y="3015814"/>
                  <a:pt x="9851" y="3008703"/>
                  <a:pt x="10867" y="2998376"/>
                </a:cubicBezTo>
                <a:cubicBezTo>
                  <a:pt x="36345" y="3006333"/>
                  <a:pt x="30590" y="2983224"/>
                  <a:pt x="47434" y="2982716"/>
                </a:cubicBezTo>
                <a:close/>
                <a:moveTo>
                  <a:pt x="370" y="2951397"/>
                </a:moveTo>
                <a:cubicBezTo>
                  <a:pt x="8411" y="2959015"/>
                  <a:pt x="5025" y="2978145"/>
                  <a:pt x="5619" y="2993213"/>
                </a:cubicBezTo>
                <a:lnTo>
                  <a:pt x="0" y="2994144"/>
                </a:lnTo>
                <a:lnTo>
                  <a:pt x="0" y="2951449"/>
                </a:lnTo>
                <a:close/>
                <a:moveTo>
                  <a:pt x="63095" y="2878176"/>
                </a:moveTo>
                <a:cubicBezTo>
                  <a:pt x="77145" y="2878091"/>
                  <a:pt x="72066" y="2895359"/>
                  <a:pt x="78755" y="2909496"/>
                </a:cubicBezTo>
                <a:cubicBezTo>
                  <a:pt x="79093" y="2910173"/>
                  <a:pt x="89251" y="2914913"/>
                  <a:pt x="89251" y="2914744"/>
                </a:cubicBezTo>
                <a:cubicBezTo>
                  <a:pt x="89334" y="2921262"/>
                  <a:pt x="72321" y="2940816"/>
                  <a:pt x="68342" y="2951312"/>
                </a:cubicBezTo>
                <a:cubicBezTo>
                  <a:pt x="47096" y="2953427"/>
                  <a:pt x="52259" y="2929049"/>
                  <a:pt x="36938" y="2925156"/>
                </a:cubicBezTo>
                <a:cubicBezTo>
                  <a:pt x="36684" y="2900523"/>
                  <a:pt x="57084" y="2896545"/>
                  <a:pt x="63095" y="2878176"/>
                </a:cubicBezTo>
                <a:close/>
                <a:moveTo>
                  <a:pt x="1610445" y="2815454"/>
                </a:moveTo>
                <a:cubicBezTo>
                  <a:pt x="1624497" y="2815792"/>
                  <a:pt x="1635586" y="2827390"/>
                  <a:pt x="1626105" y="2836361"/>
                </a:cubicBezTo>
                <a:cubicBezTo>
                  <a:pt x="1612393" y="2837970"/>
                  <a:pt x="1609007" y="2829083"/>
                  <a:pt x="1610445" y="2815454"/>
                </a:cubicBezTo>
                <a:close/>
                <a:moveTo>
                  <a:pt x="102486" y="2794345"/>
                </a:moveTo>
                <a:cubicBezTo>
                  <a:pt x="110115" y="2794567"/>
                  <a:pt x="116802" y="2795731"/>
                  <a:pt x="120569" y="2799794"/>
                </a:cubicBezTo>
                <a:cubicBezTo>
                  <a:pt x="105247" y="2815369"/>
                  <a:pt x="103386" y="2868019"/>
                  <a:pt x="78752" y="2857269"/>
                </a:cubicBezTo>
                <a:cubicBezTo>
                  <a:pt x="68765" y="2843471"/>
                  <a:pt x="73335" y="2809274"/>
                  <a:pt x="78752" y="2794545"/>
                </a:cubicBezTo>
                <a:cubicBezTo>
                  <a:pt x="86286" y="2794842"/>
                  <a:pt x="94857" y="2794122"/>
                  <a:pt x="102486" y="2794345"/>
                </a:cubicBezTo>
                <a:close/>
                <a:moveTo>
                  <a:pt x="0" y="2772818"/>
                </a:moveTo>
                <a:lnTo>
                  <a:pt x="5617" y="2773638"/>
                </a:lnTo>
                <a:cubicBezTo>
                  <a:pt x="6803" y="2783394"/>
                  <a:pt x="4792" y="2790753"/>
                  <a:pt x="454" y="2796337"/>
                </a:cubicBezTo>
                <a:lnTo>
                  <a:pt x="0" y="2796623"/>
                </a:lnTo>
                <a:close/>
                <a:moveTo>
                  <a:pt x="1566260" y="2564305"/>
                </a:moveTo>
                <a:cubicBezTo>
                  <a:pt x="1573878" y="2564516"/>
                  <a:pt x="1580565" y="2565659"/>
                  <a:pt x="1584375" y="2569722"/>
                </a:cubicBezTo>
                <a:cubicBezTo>
                  <a:pt x="1584375" y="2580218"/>
                  <a:pt x="1584375" y="2590631"/>
                  <a:pt x="1584375" y="2601042"/>
                </a:cubicBezTo>
                <a:cubicBezTo>
                  <a:pt x="1578787" y="2611200"/>
                  <a:pt x="1560249" y="2608322"/>
                  <a:pt x="1553054" y="2616702"/>
                </a:cubicBezTo>
                <a:cubicBezTo>
                  <a:pt x="1536718" y="2612893"/>
                  <a:pt x="1531894" y="2578949"/>
                  <a:pt x="1542558" y="2564473"/>
                </a:cubicBezTo>
                <a:cubicBezTo>
                  <a:pt x="1550092" y="2564812"/>
                  <a:pt x="1558642" y="2564093"/>
                  <a:pt x="1566260" y="2564305"/>
                </a:cubicBezTo>
                <a:close/>
                <a:moveTo>
                  <a:pt x="1501039" y="2543788"/>
                </a:moveTo>
                <a:cubicBezTo>
                  <a:pt x="1506669" y="2543248"/>
                  <a:pt x="1513060" y="2545259"/>
                  <a:pt x="1516404" y="2548815"/>
                </a:cubicBezTo>
                <a:cubicBezTo>
                  <a:pt x="1514541" y="2555670"/>
                  <a:pt x="1507177" y="2557025"/>
                  <a:pt x="1505992" y="2564473"/>
                </a:cubicBezTo>
                <a:cubicBezTo>
                  <a:pt x="1499050" y="2562697"/>
                  <a:pt x="1497696" y="2555332"/>
                  <a:pt x="1490247" y="2554062"/>
                </a:cubicBezTo>
                <a:cubicBezTo>
                  <a:pt x="1490543" y="2547417"/>
                  <a:pt x="1495410" y="2544328"/>
                  <a:pt x="1501039" y="2543788"/>
                </a:cubicBezTo>
                <a:close/>
                <a:moveTo>
                  <a:pt x="193789" y="2517410"/>
                </a:moveTo>
                <a:cubicBezTo>
                  <a:pt x="241022" y="2535102"/>
                  <a:pt x="193027" y="2578103"/>
                  <a:pt x="188542" y="2606290"/>
                </a:cubicBezTo>
                <a:cubicBezTo>
                  <a:pt x="175506" y="2605528"/>
                  <a:pt x="172373" y="2614501"/>
                  <a:pt x="162385" y="2616786"/>
                </a:cubicBezTo>
                <a:cubicBezTo>
                  <a:pt x="162385" y="2630668"/>
                  <a:pt x="162385" y="2644635"/>
                  <a:pt x="162385" y="2658602"/>
                </a:cubicBezTo>
                <a:cubicBezTo>
                  <a:pt x="166956" y="2675447"/>
                  <a:pt x="145117" y="2665713"/>
                  <a:pt x="146726" y="2679511"/>
                </a:cubicBezTo>
                <a:cubicBezTo>
                  <a:pt x="151043" y="2720479"/>
                  <a:pt x="135383" y="2741388"/>
                  <a:pt x="104909" y="2747482"/>
                </a:cubicBezTo>
                <a:cubicBezTo>
                  <a:pt x="94836" y="2734870"/>
                  <a:pt x="101608" y="2705413"/>
                  <a:pt x="99662" y="2684759"/>
                </a:cubicBezTo>
                <a:cubicBezTo>
                  <a:pt x="119215" y="2679933"/>
                  <a:pt x="127171" y="2663428"/>
                  <a:pt x="146726" y="2658602"/>
                </a:cubicBezTo>
                <a:cubicBezTo>
                  <a:pt x="157475" y="2630161"/>
                  <a:pt x="143678" y="2609676"/>
                  <a:pt x="146726" y="2574971"/>
                </a:cubicBezTo>
                <a:cubicBezTo>
                  <a:pt x="147995" y="2558803"/>
                  <a:pt x="161284" y="2554656"/>
                  <a:pt x="167633" y="2543566"/>
                </a:cubicBezTo>
                <a:cubicBezTo>
                  <a:pt x="166448" y="2524944"/>
                  <a:pt x="175166" y="2516225"/>
                  <a:pt x="193789" y="2517410"/>
                </a:cubicBezTo>
                <a:close/>
                <a:moveTo>
                  <a:pt x="1703104" y="2495820"/>
                </a:moveTo>
                <a:cubicBezTo>
                  <a:pt x="1707805" y="2495011"/>
                  <a:pt x="1713483" y="2495168"/>
                  <a:pt x="1720233" y="2496586"/>
                </a:cubicBezTo>
                <a:cubicBezTo>
                  <a:pt x="1733269" y="2515124"/>
                  <a:pt x="1733015" y="2542127"/>
                  <a:pt x="1714985" y="2554062"/>
                </a:cubicBezTo>
                <a:cubicBezTo>
                  <a:pt x="1685137" y="2554508"/>
                  <a:pt x="1670195" y="2501484"/>
                  <a:pt x="1703104" y="2495820"/>
                </a:cubicBezTo>
                <a:close/>
                <a:moveTo>
                  <a:pt x="89165" y="2104502"/>
                </a:moveTo>
                <a:cubicBezTo>
                  <a:pt x="75283" y="2114998"/>
                  <a:pt x="63094" y="2127187"/>
                  <a:pt x="52598" y="2141069"/>
                </a:cubicBezTo>
                <a:cubicBezTo>
                  <a:pt x="53021" y="2158845"/>
                  <a:pt x="54206" y="2177552"/>
                  <a:pt x="42186" y="2182885"/>
                </a:cubicBezTo>
                <a:cubicBezTo>
                  <a:pt x="25765" y="2185508"/>
                  <a:pt x="21786" y="2171458"/>
                  <a:pt x="10781" y="2182885"/>
                </a:cubicBezTo>
                <a:cubicBezTo>
                  <a:pt x="11459" y="2197952"/>
                  <a:pt x="7989" y="2217082"/>
                  <a:pt x="16030" y="2224700"/>
                </a:cubicBezTo>
                <a:cubicBezTo>
                  <a:pt x="31774" y="2236636"/>
                  <a:pt x="44809" y="2201423"/>
                  <a:pt x="63094" y="2198544"/>
                </a:cubicBezTo>
                <a:cubicBezTo>
                  <a:pt x="88403" y="2194143"/>
                  <a:pt x="100084" y="2203454"/>
                  <a:pt x="115406" y="2209040"/>
                </a:cubicBezTo>
                <a:cubicBezTo>
                  <a:pt x="115406" y="2182969"/>
                  <a:pt x="135722" y="2177128"/>
                  <a:pt x="146725" y="2161977"/>
                </a:cubicBezTo>
                <a:cubicBezTo>
                  <a:pt x="148249" y="2137768"/>
                  <a:pt x="146725" y="2116776"/>
                  <a:pt x="136228" y="2104502"/>
                </a:cubicBezTo>
                <a:cubicBezTo>
                  <a:pt x="120570" y="2104502"/>
                  <a:pt x="104825" y="2104502"/>
                  <a:pt x="89165" y="2104502"/>
                </a:cubicBezTo>
                <a:close/>
                <a:moveTo>
                  <a:pt x="1730730" y="2073097"/>
                </a:moveTo>
                <a:cubicBezTo>
                  <a:pt x="1770344" y="2101115"/>
                  <a:pt x="1747997" y="2151057"/>
                  <a:pt x="1735894" y="2193380"/>
                </a:cubicBezTo>
                <a:cubicBezTo>
                  <a:pt x="1687984" y="2194226"/>
                  <a:pt x="1679943" y="2155289"/>
                  <a:pt x="1647014" y="2141154"/>
                </a:cubicBezTo>
                <a:cubicBezTo>
                  <a:pt x="1649554" y="2112289"/>
                  <a:pt x="1674101" y="2105432"/>
                  <a:pt x="1683666" y="2083593"/>
                </a:cubicBezTo>
                <a:cubicBezTo>
                  <a:pt x="1703220" y="2083932"/>
                  <a:pt x="1719810" y="2081308"/>
                  <a:pt x="1730730" y="2073097"/>
                </a:cubicBezTo>
                <a:close/>
                <a:moveTo>
                  <a:pt x="1626105" y="1926743"/>
                </a:moveTo>
                <a:cubicBezTo>
                  <a:pt x="1627629" y="1940370"/>
                  <a:pt x="1624244" y="1949173"/>
                  <a:pt x="1610446" y="1947650"/>
                </a:cubicBezTo>
                <a:cubicBezTo>
                  <a:pt x="1611462" y="1943248"/>
                  <a:pt x="1608414" y="1942656"/>
                  <a:pt x="1605198" y="1942401"/>
                </a:cubicBezTo>
                <a:cubicBezTo>
                  <a:pt x="1603674" y="1928604"/>
                  <a:pt x="1612478" y="1925303"/>
                  <a:pt x="1626105" y="1926743"/>
                </a:cubicBezTo>
                <a:close/>
                <a:moveTo>
                  <a:pt x="831665" y="1831686"/>
                </a:moveTo>
                <a:cubicBezTo>
                  <a:pt x="812525" y="1832566"/>
                  <a:pt x="798764" y="1852231"/>
                  <a:pt x="794955" y="1869181"/>
                </a:cubicBezTo>
                <a:cubicBezTo>
                  <a:pt x="821873" y="1889835"/>
                  <a:pt x="841680" y="1861818"/>
                  <a:pt x="852430" y="1837863"/>
                </a:cubicBezTo>
                <a:cubicBezTo>
                  <a:pt x="845023" y="1833186"/>
                  <a:pt x="838045" y="1831392"/>
                  <a:pt x="831665" y="1831686"/>
                </a:cubicBezTo>
                <a:close/>
                <a:moveTo>
                  <a:pt x="1620942" y="1806458"/>
                </a:moveTo>
                <a:cubicBezTo>
                  <a:pt x="1635247" y="1815939"/>
                  <a:pt x="1637279" y="1865288"/>
                  <a:pt x="1620942" y="1874430"/>
                </a:cubicBezTo>
                <a:cubicBezTo>
                  <a:pt x="1605112" y="1872821"/>
                  <a:pt x="1606298" y="1854283"/>
                  <a:pt x="1589622" y="1853522"/>
                </a:cubicBezTo>
                <a:cubicBezTo>
                  <a:pt x="1573455" y="1853015"/>
                  <a:pt x="1560589" y="1855893"/>
                  <a:pt x="1553055" y="1864018"/>
                </a:cubicBezTo>
                <a:cubicBezTo>
                  <a:pt x="1532739" y="1856061"/>
                  <a:pt x="1540190" y="1834477"/>
                  <a:pt x="1547722" y="1816954"/>
                </a:cubicBezTo>
                <a:cubicBezTo>
                  <a:pt x="1577856" y="1845735"/>
                  <a:pt x="1583273" y="1800024"/>
                  <a:pt x="1620942" y="1806458"/>
                </a:cubicBezTo>
                <a:close/>
                <a:moveTo>
                  <a:pt x="1049625" y="1698840"/>
                </a:moveTo>
                <a:cubicBezTo>
                  <a:pt x="1051773" y="1699993"/>
                  <a:pt x="1054397" y="1702173"/>
                  <a:pt x="1061507" y="1701919"/>
                </a:cubicBezTo>
                <a:cubicBezTo>
                  <a:pt x="1061507" y="1705389"/>
                  <a:pt x="1061507" y="1708861"/>
                  <a:pt x="1061507" y="1712416"/>
                </a:cubicBezTo>
                <a:cubicBezTo>
                  <a:pt x="1047287" y="1711908"/>
                  <a:pt x="1051011" y="1721049"/>
                  <a:pt x="1040600" y="1712416"/>
                </a:cubicBezTo>
                <a:cubicBezTo>
                  <a:pt x="1040600" y="1708945"/>
                  <a:pt x="1040600" y="1705389"/>
                  <a:pt x="1040600" y="1701919"/>
                </a:cubicBezTo>
                <a:cubicBezTo>
                  <a:pt x="1045806" y="1697560"/>
                  <a:pt x="1047477" y="1697687"/>
                  <a:pt x="1049625" y="1698840"/>
                </a:cubicBezTo>
                <a:close/>
                <a:moveTo>
                  <a:pt x="144662" y="1622246"/>
                </a:moveTo>
                <a:cubicBezTo>
                  <a:pt x="161941" y="1618796"/>
                  <a:pt x="181642" y="1619262"/>
                  <a:pt x="204201" y="1623537"/>
                </a:cubicBezTo>
                <a:cubicBezTo>
                  <a:pt x="211564" y="1637080"/>
                  <a:pt x="221807" y="1647660"/>
                  <a:pt x="230357" y="1660104"/>
                </a:cubicBezTo>
                <a:cubicBezTo>
                  <a:pt x="226463" y="1677034"/>
                  <a:pt x="210465" y="1682027"/>
                  <a:pt x="204201" y="1696671"/>
                </a:cubicBezTo>
                <a:cubicBezTo>
                  <a:pt x="190319" y="1689646"/>
                  <a:pt x="166279" y="1692777"/>
                  <a:pt x="162385" y="1675764"/>
                </a:cubicBezTo>
                <a:cubicBezTo>
                  <a:pt x="139446" y="1670262"/>
                  <a:pt x="145202" y="1693455"/>
                  <a:pt x="125733" y="1691424"/>
                </a:cubicBezTo>
                <a:cubicBezTo>
                  <a:pt x="125224" y="1667637"/>
                  <a:pt x="91197" y="1677372"/>
                  <a:pt x="99661" y="1644444"/>
                </a:cubicBezTo>
                <a:cubicBezTo>
                  <a:pt x="112528" y="1633059"/>
                  <a:pt x="127383" y="1625695"/>
                  <a:pt x="144662" y="1622246"/>
                </a:cubicBezTo>
                <a:close/>
                <a:moveTo>
                  <a:pt x="547789" y="1561804"/>
                </a:moveTo>
                <a:cubicBezTo>
                  <a:pt x="516349" y="1564812"/>
                  <a:pt x="488193" y="1585508"/>
                  <a:pt x="455180" y="1586967"/>
                </a:cubicBezTo>
                <a:cubicBezTo>
                  <a:pt x="459667" y="1624298"/>
                  <a:pt x="490562" y="1635217"/>
                  <a:pt x="486500" y="1681096"/>
                </a:cubicBezTo>
                <a:cubicBezTo>
                  <a:pt x="479220" y="1696416"/>
                  <a:pt x="445107" y="1684989"/>
                  <a:pt x="444684" y="1707252"/>
                </a:cubicBezTo>
                <a:cubicBezTo>
                  <a:pt x="444684" y="1710638"/>
                  <a:pt x="444684" y="1714107"/>
                  <a:pt x="444684" y="1717578"/>
                </a:cubicBezTo>
                <a:cubicBezTo>
                  <a:pt x="453910" y="1722319"/>
                  <a:pt x="460852" y="1729259"/>
                  <a:pt x="465591" y="1738487"/>
                </a:cubicBezTo>
                <a:cubicBezTo>
                  <a:pt x="504529" y="1735354"/>
                  <a:pt x="521882" y="1778355"/>
                  <a:pt x="554471" y="1764642"/>
                </a:cubicBezTo>
                <a:cubicBezTo>
                  <a:pt x="559889" y="1734846"/>
                  <a:pt x="532802" y="1737556"/>
                  <a:pt x="533563" y="1712414"/>
                </a:cubicBezTo>
                <a:cubicBezTo>
                  <a:pt x="533563" y="1688036"/>
                  <a:pt x="533563" y="1663658"/>
                  <a:pt x="533563" y="1639280"/>
                </a:cubicBezTo>
                <a:cubicBezTo>
                  <a:pt x="554725" y="1620319"/>
                  <a:pt x="568269" y="1593824"/>
                  <a:pt x="580627" y="1566060"/>
                </a:cubicBezTo>
                <a:cubicBezTo>
                  <a:pt x="569115" y="1561764"/>
                  <a:pt x="558270" y="1560801"/>
                  <a:pt x="547789" y="1561804"/>
                </a:cubicBezTo>
                <a:close/>
                <a:moveTo>
                  <a:pt x="789706" y="1534655"/>
                </a:moveTo>
                <a:cubicBezTo>
                  <a:pt x="773708" y="1545491"/>
                  <a:pt x="789368" y="1568599"/>
                  <a:pt x="784459" y="1597379"/>
                </a:cubicBezTo>
                <a:cubicBezTo>
                  <a:pt x="776417" y="1603220"/>
                  <a:pt x="771592" y="1612362"/>
                  <a:pt x="763550" y="1618287"/>
                </a:cubicBezTo>
                <a:cubicBezTo>
                  <a:pt x="763550" y="1627006"/>
                  <a:pt x="763550" y="1635725"/>
                  <a:pt x="763550" y="1644444"/>
                </a:cubicBezTo>
                <a:cubicBezTo>
                  <a:pt x="772185" y="1656718"/>
                  <a:pt x="794108" y="1655786"/>
                  <a:pt x="815862" y="1654855"/>
                </a:cubicBezTo>
                <a:cubicBezTo>
                  <a:pt x="828136" y="1656463"/>
                  <a:pt x="825597" y="1673054"/>
                  <a:pt x="842018" y="1670515"/>
                </a:cubicBezTo>
                <a:cubicBezTo>
                  <a:pt x="858102" y="1660357"/>
                  <a:pt x="865720" y="1641904"/>
                  <a:pt x="878586" y="1628699"/>
                </a:cubicBezTo>
                <a:cubicBezTo>
                  <a:pt x="885273" y="1621420"/>
                  <a:pt x="904234" y="1626414"/>
                  <a:pt x="904742" y="1613039"/>
                </a:cubicBezTo>
                <a:cubicBezTo>
                  <a:pt x="896277" y="1604067"/>
                  <a:pt x="882903" y="1600088"/>
                  <a:pt x="862926" y="1602627"/>
                </a:cubicBezTo>
                <a:cubicBezTo>
                  <a:pt x="837363" y="1581127"/>
                  <a:pt x="822126" y="1549300"/>
                  <a:pt x="789706" y="1534655"/>
                </a:cubicBezTo>
                <a:close/>
                <a:moveTo>
                  <a:pt x="674754" y="1487592"/>
                </a:moveTo>
                <a:cubicBezTo>
                  <a:pt x="691092" y="1485222"/>
                  <a:pt x="691431" y="1498765"/>
                  <a:pt x="690414" y="1513747"/>
                </a:cubicBezTo>
                <a:cubicBezTo>
                  <a:pt x="670522" y="1518318"/>
                  <a:pt x="665866" y="1496395"/>
                  <a:pt x="674754" y="1487592"/>
                </a:cubicBezTo>
                <a:close/>
                <a:moveTo>
                  <a:pt x="679919" y="1466684"/>
                </a:moveTo>
                <a:cubicBezTo>
                  <a:pt x="674670" y="1473625"/>
                  <a:pt x="671284" y="1482428"/>
                  <a:pt x="664259" y="1487592"/>
                </a:cubicBezTo>
                <a:cubicBezTo>
                  <a:pt x="646906" y="1498088"/>
                  <a:pt x="632939" y="1512055"/>
                  <a:pt x="622443" y="1529408"/>
                </a:cubicBezTo>
                <a:cubicBezTo>
                  <a:pt x="651900" y="1547437"/>
                  <a:pt x="617111" y="1574693"/>
                  <a:pt x="606783" y="1597379"/>
                </a:cubicBezTo>
                <a:cubicBezTo>
                  <a:pt x="620497" y="1602797"/>
                  <a:pt x="638780" y="1603644"/>
                  <a:pt x="659010" y="1602627"/>
                </a:cubicBezTo>
                <a:cubicBezTo>
                  <a:pt x="671369" y="1604235"/>
                  <a:pt x="668745" y="1620827"/>
                  <a:pt x="685167" y="1618287"/>
                </a:cubicBezTo>
                <a:cubicBezTo>
                  <a:pt x="692700" y="1576641"/>
                  <a:pt x="678988" y="1524075"/>
                  <a:pt x="726983" y="1513748"/>
                </a:cubicBezTo>
                <a:cubicBezTo>
                  <a:pt x="756440" y="1539057"/>
                  <a:pt x="787760" y="1500374"/>
                  <a:pt x="763550" y="1471932"/>
                </a:cubicBezTo>
                <a:cubicBezTo>
                  <a:pt x="737902" y="1467192"/>
                  <a:pt x="739003" y="1489200"/>
                  <a:pt x="711238" y="1482343"/>
                </a:cubicBezTo>
                <a:cubicBezTo>
                  <a:pt x="695663" y="1482259"/>
                  <a:pt x="693463" y="1468800"/>
                  <a:pt x="679919" y="1466684"/>
                </a:cubicBezTo>
                <a:close/>
                <a:moveTo>
                  <a:pt x="1605198" y="990966"/>
                </a:moveTo>
                <a:cubicBezTo>
                  <a:pt x="1603673" y="1008488"/>
                  <a:pt x="1612223" y="1036252"/>
                  <a:pt x="1589538" y="1032782"/>
                </a:cubicBezTo>
                <a:cubicBezTo>
                  <a:pt x="1581159" y="1021862"/>
                  <a:pt x="1577856" y="982332"/>
                  <a:pt x="1605198" y="990966"/>
                </a:cubicBezTo>
                <a:close/>
                <a:moveTo>
                  <a:pt x="2096660" y="943901"/>
                </a:moveTo>
                <a:cubicBezTo>
                  <a:pt x="2109696" y="948302"/>
                  <a:pt x="2124679" y="950758"/>
                  <a:pt x="2143724" y="949150"/>
                </a:cubicBezTo>
                <a:cubicBezTo>
                  <a:pt x="2131111" y="955752"/>
                  <a:pt x="2115959" y="959730"/>
                  <a:pt x="2107157" y="970058"/>
                </a:cubicBezTo>
                <a:cubicBezTo>
                  <a:pt x="2131789" y="975052"/>
                  <a:pt x="2129250" y="1007218"/>
                  <a:pt x="2154221" y="1011874"/>
                </a:cubicBezTo>
                <a:cubicBezTo>
                  <a:pt x="2154221" y="1041499"/>
                  <a:pt x="2154221" y="1071126"/>
                  <a:pt x="2154221" y="1100753"/>
                </a:cubicBezTo>
                <a:cubicBezTo>
                  <a:pt x="2153120" y="1122761"/>
                  <a:pt x="2174113" y="1122677"/>
                  <a:pt x="2175128" y="1142568"/>
                </a:cubicBezTo>
                <a:cubicBezTo>
                  <a:pt x="2157100" y="1166270"/>
                  <a:pt x="2155998" y="1207069"/>
                  <a:pt x="2148972" y="1241944"/>
                </a:cubicBezTo>
                <a:cubicBezTo>
                  <a:pt x="2130265" y="1254557"/>
                  <a:pt x="2112658" y="1268355"/>
                  <a:pt x="2096660" y="1283760"/>
                </a:cubicBezTo>
                <a:cubicBezTo>
                  <a:pt x="2074821" y="1286469"/>
                  <a:pt x="2061277" y="1280797"/>
                  <a:pt x="2049596" y="1273264"/>
                </a:cubicBezTo>
                <a:cubicBezTo>
                  <a:pt x="2028266" y="1307715"/>
                  <a:pt x="2070589" y="1307291"/>
                  <a:pt x="2101909" y="1304669"/>
                </a:cubicBezTo>
                <a:cubicBezTo>
                  <a:pt x="2126117" y="1320497"/>
                  <a:pt x="2136190" y="1350547"/>
                  <a:pt x="2143724" y="1383051"/>
                </a:cubicBezTo>
                <a:cubicBezTo>
                  <a:pt x="2124509" y="1410900"/>
                  <a:pt x="2143471" y="1477011"/>
                  <a:pt x="2122817" y="1503335"/>
                </a:cubicBezTo>
                <a:cubicBezTo>
                  <a:pt x="2115368" y="1502827"/>
                  <a:pt x="2108003" y="1502489"/>
                  <a:pt x="2107157" y="1508583"/>
                </a:cubicBezTo>
                <a:cubicBezTo>
                  <a:pt x="2086334" y="1499864"/>
                  <a:pt x="2072451" y="1484036"/>
                  <a:pt x="2044433" y="1482428"/>
                </a:cubicBezTo>
                <a:cubicBezTo>
                  <a:pt x="2044856" y="1466429"/>
                  <a:pt x="2026656" y="1468714"/>
                  <a:pt x="2018276" y="1461519"/>
                </a:cubicBezTo>
                <a:cubicBezTo>
                  <a:pt x="2013621" y="1457541"/>
                  <a:pt x="2005579" y="1445013"/>
                  <a:pt x="1997369" y="1435363"/>
                </a:cubicBezTo>
                <a:cubicBezTo>
                  <a:pt x="1984248" y="1419873"/>
                  <a:pt x="1968335" y="1410053"/>
                  <a:pt x="1971213" y="1377888"/>
                </a:cubicBezTo>
                <a:cubicBezTo>
                  <a:pt x="1937270" y="1375179"/>
                  <a:pt x="1920086" y="1355795"/>
                  <a:pt x="1887582" y="1351732"/>
                </a:cubicBezTo>
                <a:cubicBezTo>
                  <a:pt x="1874800" y="1327946"/>
                  <a:pt x="1852115" y="1314064"/>
                  <a:pt x="1835270" y="1294256"/>
                </a:cubicBezTo>
                <a:cubicBezTo>
                  <a:pt x="1837809" y="1277751"/>
                  <a:pt x="1825873" y="1275803"/>
                  <a:pt x="1830021" y="1257689"/>
                </a:cubicBezTo>
                <a:cubicBezTo>
                  <a:pt x="1795739" y="1221544"/>
                  <a:pt x="1833660" y="1159583"/>
                  <a:pt x="1835270" y="1111334"/>
                </a:cubicBezTo>
                <a:cubicBezTo>
                  <a:pt x="1874885" y="1093389"/>
                  <a:pt x="1882418" y="1043447"/>
                  <a:pt x="1950305" y="1053858"/>
                </a:cubicBezTo>
                <a:cubicBezTo>
                  <a:pt x="1975530" y="1054705"/>
                  <a:pt x="1972736" y="1027532"/>
                  <a:pt x="2002533" y="1032951"/>
                </a:cubicBezTo>
                <a:cubicBezTo>
                  <a:pt x="2025980" y="1014413"/>
                  <a:pt x="2037322" y="983940"/>
                  <a:pt x="2049596" y="954398"/>
                </a:cubicBezTo>
                <a:cubicBezTo>
                  <a:pt x="2056537" y="959730"/>
                  <a:pt x="2068896" y="959562"/>
                  <a:pt x="2075753" y="964809"/>
                </a:cubicBezTo>
                <a:cubicBezTo>
                  <a:pt x="2086587" y="961763"/>
                  <a:pt x="2093612" y="954736"/>
                  <a:pt x="2096660" y="943901"/>
                </a:cubicBezTo>
                <a:close/>
                <a:moveTo>
                  <a:pt x="1750707" y="939913"/>
                </a:moveTo>
                <a:cubicBezTo>
                  <a:pt x="1766452" y="941617"/>
                  <a:pt x="1780757" y="948135"/>
                  <a:pt x="1788206" y="959562"/>
                </a:cubicBezTo>
                <a:cubicBezTo>
                  <a:pt x="1788290" y="982332"/>
                  <a:pt x="1789983" y="1006627"/>
                  <a:pt x="1782958" y="1022287"/>
                </a:cubicBezTo>
                <a:cubicBezTo>
                  <a:pt x="1761373" y="1026857"/>
                  <a:pt x="1747067" y="1038623"/>
                  <a:pt x="1725482" y="1043194"/>
                </a:cubicBezTo>
                <a:cubicBezTo>
                  <a:pt x="1724974" y="1029820"/>
                  <a:pt x="1706013" y="1034814"/>
                  <a:pt x="1699325" y="1027534"/>
                </a:cubicBezTo>
                <a:cubicBezTo>
                  <a:pt x="1689930" y="1000446"/>
                  <a:pt x="1698479" y="974715"/>
                  <a:pt x="1704574" y="949150"/>
                </a:cubicBezTo>
                <a:cubicBezTo>
                  <a:pt x="1717779" y="941320"/>
                  <a:pt x="1734963" y="938210"/>
                  <a:pt x="1750707" y="939913"/>
                </a:cubicBezTo>
                <a:close/>
                <a:moveTo>
                  <a:pt x="1992120" y="922994"/>
                </a:moveTo>
                <a:cubicBezTo>
                  <a:pt x="1991443" y="938062"/>
                  <a:pt x="1994998" y="957192"/>
                  <a:pt x="1986872" y="964810"/>
                </a:cubicBezTo>
                <a:cubicBezTo>
                  <a:pt x="1962071" y="962609"/>
                  <a:pt x="1945565" y="911737"/>
                  <a:pt x="1992120" y="922994"/>
                </a:cubicBezTo>
                <a:close/>
                <a:moveTo>
                  <a:pt x="2233534" y="920582"/>
                </a:moveTo>
                <a:cubicBezTo>
                  <a:pt x="2237894" y="919841"/>
                  <a:pt x="2242804" y="922529"/>
                  <a:pt x="2248263" y="928243"/>
                </a:cubicBezTo>
                <a:cubicBezTo>
                  <a:pt x="2247755" y="941532"/>
                  <a:pt x="2228795" y="940600"/>
                  <a:pt x="2222107" y="933490"/>
                </a:cubicBezTo>
                <a:cubicBezTo>
                  <a:pt x="2225367" y="925491"/>
                  <a:pt x="2229175" y="921322"/>
                  <a:pt x="2233534" y="920582"/>
                </a:cubicBezTo>
                <a:close/>
                <a:moveTo>
                  <a:pt x="1506891" y="896150"/>
                </a:moveTo>
                <a:cubicBezTo>
                  <a:pt x="1524593" y="898806"/>
                  <a:pt x="1540232" y="911271"/>
                  <a:pt x="1532064" y="933406"/>
                </a:cubicBezTo>
                <a:cubicBezTo>
                  <a:pt x="1516742" y="940855"/>
                  <a:pt x="1463414" y="948304"/>
                  <a:pt x="1469340" y="917746"/>
                </a:cubicBezTo>
                <a:cubicBezTo>
                  <a:pt x="1469424" y="900647"/>
                  <a:pt x="1489190" y="893495"/>
                  <a:pt x="1506891" y="896150"/>
                </a:cubicBezTo>
                <a:close/>
                <a:moveTo>
                  <a:pt x="1725483" y="849858"/>
                </a:moveTo>
                <a:cubicBezTo>
                  <a:pt x="1741904" y="847319"/>
                  <a:pt x="1745882" y="857308"/>
                  <a:pt x="1756886" y="860354"/>
                </a:cubicBezTo>
                <a:cubicBezTo>
                  <a:pt x="1745544" y="871613"/>
                  <a:pt x="1731153" y="879993"/>
                  <a:pt x="1720234" y="865518"/>
                </a:cubicBezTo>
                <a:cubicBezTo>
                  <a:pt x="1723027" y="861371"/>
                  <a:pt x="1725651" y="857053"/>
                  <a:pt x="1725483" y="849858"/>
                </a:cubicBezTo>
                <a:close/>
                <a:moveTo>
                  <a:pt x="2117568" y="781887"/>
                </a:moveTo>
                <a:cubicBezTo>
                  <a:pt x="2132213" y="798562"/>
                  <a:pt x="2161923" y="800255"/>
                  <a:pt x="2154136" y="839363"/>
                </a:cubicBezTo>
                <a:cubicBezTo>
                  <a:pt x="2144147" y="841648"/>
                  <a:pt x="2141016" y="850621"/>
                  <a:pt x="2127981" y="849859"/>
                </a:cubicBezTo>
                <a:cubicBezTo>
                  <a:pt x="2107835" y="845627"/>
                  <a:pt x="2105802" y="823280"/>
                  <a:pt x="2086164" y="818454"/>
                </a:cubicBezTo>
                <a:cubicBezTo>
                  <a:pt x="2093359" y="803049"/>
                  <a:pt x="2110290" y="797292"/>
                  <a:pt x="2117568" y="781887"/>
                </a:cubicBezTo>
                <a:close/>
                <a:moveTo>
                  <a:pt x="1600034" y="781887"/>
                </a:moveTo>
                <a:cubicBezTo>
                  <a:pt x="1610192" y="791622"/>
                  <a:pt x="1601642" y="801018"/>
                  <a:pt x="1600034" y="813292"/>
                </a:cubicBezTo>
                <a:cubicBezTo>
                  <a:pt x="1584882" y="812276"/>
                  <a:pt x="1574725" y="779602"/>
                  <a:pt x="1600034" y="781887"/>
                </a:cubicBezTo>
                <a:close/>
                <a:moveTo>
                  <a:pt x="847182" y="766227"/>
                </a:moveTo>
                <a:cubicBezTo>
                  <a:pt x="845320" y="785866"/>
                  <a:pt x="827120" y="808974"/>
                  <a:pt x="836770" y="823703"/>
                </a:cubicBezTo>
                <a:cubicBezTo>
                  <a:pt x="858609" y="826327"/>
                  <a:pt x="847774" y="796362"/>
                  <a:pt x="868090" y="797547"/>
                </a:cubicBezTo>
                <a:cubicBezTo>
                  <a:pt x="868090" y="787135"/>
                  <a:pt x="868090" y="776639"/>
                  <a:pt x="868090" y="766227"/>
                </a:cubicBezTo>
                <a:cubicBezTo>
                  <a:pt x="861149" y="766227"/>
                  <a:pt x="854208" y="766227"/>
                  <a:pt x="847182" y="766227"/>
                </a:cubicBezTo>
                <a:close/>
                <a:moveTo>
                  <a:pt x="1962726" y="714370"/>
                </a:moveTo>
                <a:cubicBezTo>
                  <a:pt x="1968736" y="714931"/>
                  <a:pt x="1975825" y="717936"/>
                  <a:pt x="1981624" y="719078"/>
                </a:cubicBezTo>
                <a:cubicBezTo>
                  <a:pt x="1982386" y="733723"/>
                  <a:pt x="1968842" y="734147"/>
                  <a:pt x="1955468" y="734738"/>
                </a:cubicBezTo>
                <a:cubicBezTo>
                  <a:pt x="1956314" y="728728"/>
                  <a:pt x="1954367" y="725512"/>
                  <a:pt x="1950304" y="724327"/>
                </a:cubicBezTo>
                <a:cubicBezTo>
                  <a:pt x="1951785" y="715693"/>
                  <a:pt x="1956716" y="713810"/>
                  <a:pt x="1962726" y="714370"/>
                </a:cubicBezTo>
                <a:close/>
                <a:moveTo>
                  <a:pt x="925649" y="483846"/>
                </a:moveTo>
                <a:cubicBezTo>
                  <a:pt x="940377" y="479528"/>
                  <a:pt x="939192" y="491209"/>
                  <a:pt x="951720" y="489093"/>
                </a:cubicBezTo>
                <a:cubicBezTo>
                  <a:pt x="956290" y="508901"/>
                  <a:pt x="928358" y="507631"/>
                  <a:pt x="920401" y="499589"/>
                </a:cubicBezTo>
                <a:cubicBezTo>
                  <a:pt x="918962" y="491126"/>
                  <a:pt x="925310" y="490533"/>
                  <a:pt x="925649" y="483846"/>
                </a:cubicBezTo>
                <a:close/>
                <a:moveTo>
                  <a:pt x="993620" y="462937"/>
                </a:moveTo>
                <a:cubicBezTo>
                  <a:pt x="1004540" y="460735"/>
                  <a:pt x="1007418" y="466491"/>
                  <a:pt x="1014529" y="468184"/>
                </a:cubicBezTo>
                <a:cubicBezTo>
                  <a:pt x="1013936" y="481475"/>
                  <a:pt x="1006911" y="488415"/>
                  <a:pt x="993620" y="489093"/>
                </a:cubicBezTo>
                <a:cubicBezTo>
                  <a:pt x="986933" y="482236"/>
                  <a:pt x="986933" y="469793"/>
                  <a:pt x="993620" y="462937"/>
                </a:cubicBezTo>
                <a:close/>
                <a:moveTo>
                  <a:pt x="1867319" y="232992"/>
                </a:moveTo>
                <a:cubicBezTo>
                  <a:pt x="1876027" y="232421"/>
                  <a:pt x="1884492" y="237055"/>
                  <a:pt x="1882249" y="248609"/>
                </a:cubicBezTo>
                <a:cubicBezTo>
                  <a:pt x="1872514" y="258852"/>
                  <a:pt x="1863203" y="250217"/>
                  <a:pt x="1850929" y="248609"/>
                </a:cubicBezTo>
                <a:cubicBezTo>
                  <a:pt x="1849659" y="239340"/>
                  <a:pt x="1858611" y="233563"/>
                  <a:pt x="1867319" y="232992"/>
                </a:cubicBezTo>
                <a:close/>
                <a:moveTo>
                  <a:pt x="1793453" y="232949"/>
                </a:moveTo>
                <a:cubicBezTo>
                  <a:pt x="1813261" y="234049"/>
                  <a:pt x="1840602" y="227616"/>
                  <a:pt x="1840517" y="248608"/>
                </a:cubicBezTo>
                <a:cubicBezTo>
                  <a:pt x="1827481" y="253010"/>
                  <a:pt x="1812499" y="255465"/>
                  <a:pt x="1793453" y="253857"/>
                </a:cubicBezTo>
                <a:cubicBezTo>
                  <a:pt x="1793453" y="246915"/>
                  <a:pt x="1793453" y="239890"/>
                  <a:pt x="1793453" y="232949"/>
                </a:cubicBezTo>
                <a:close/>
                <a:moveTo>
                  <a:pt x="1877085" y="138820"/>
                </a:moveTo>
                <a:cubicBezTo>
                  <a:pt x="1885635" y="155920"/>
                  <a:pt x="1875900" y="158798"/>
                  <a:pt x="1877085" y="180636"/>
                </a:cubicBezTo>
                <a:cubicBezTo>
                  <a:pt x="1854231" y="186900"/>
                  <a:pt x="1854231" y="132641"/>
                  <a:pt x="1877085" y="138820"/>
                </a:cubicBezTo>
                <a:close/>
                <a:moveTo>
                  <a:pt x="1584375" y="55275"/>
                </a:moveTo>
                <a:cubicBezTo>
                  <a:pt x="1595972" y="79315"/>
                  <a:pt x="1557541" y="93197"/>
                  <a:pt x="1553054" y="117998"/>
                </a:cubicBezTo>
                <a:cubicBezTo>
                  <a:pt x="1540442" y="120030"/>
                  <a:pt x="1541628" y="108349"/>
                  <a:pt x="1526814" y="112751"/>
                </a:cubicBezTo>
                <a:cubicBezTo>
                  <a:pt x="1525375" y="104286"/>
                  <a:pt x="1531723" y="103693"/>
                  <a:pt x="1532062" y="97091"/>
                </a:cubicBezTo>
                <a:cubicBezTo>
                  <a:pt x="1554832" y="88457"/>
                  <a:pt x="1556441" y="58746"/>
                  <a:pt x="1584375" y="55275"/>
                </a:cubicBezTo>
                <a:close/>
                <a:moveTo>
                  <a:pt x="1113905" y="49943"/>
                </a:moveTo>
                <a:cubicBezTo>
                  <a:pt x="1131766" y="55445"/>
                  <a:pt x="1134135" y="86934"/>
                  <a:pt x="1119154" y="97007"/>
                </a:cubicBezTo>
                <a:cubicBezTo>
                  <a:pt x="1098669" y="94044"/>
                  <a:pt x="1099685" y="59169"/>
                  <a:pt x="1113905" y="49943"/>
                </a:cubicBezTo>
                <a:close/>
                <a:moveTo>
                  <a:pt x="737479" y="29037"/>
                </a:moveTo>
                <a:cubicBezTo>
                  <a:pt x="738917" y="42664"/>
                  <a:pt x="735531" y="51467"/>
                  <a:pt x="721819" y="49944"/>
                </a:cubicBezTo>
                <a:cubicBezTo>
                  <a:pt x="722666" y="45542"/>
                  <a:pt x="719703" y="45035"/>
                  <a:pt x="716570" y="44696"/>
                </a:cubicBezTo>
                <a:cubicBezTo>
                  <a:pt x="714962" y="30898"/>
                  <a:pt x="723765" y="27513"/>
                  <a:pt x="737479" y="29037"/>
                </a:cubicBezTo>
                <a:close/>
                <a:moveTo>
                  <a:pt x="1692700" y="0"/>
                </a:moveTo>
                <a:lnTo>
                  <a:pt x="1728038" y="0"/>
                </a:lnTo>
                <a:lnTo>
                  <a:pt x="1735153" y="11576"/>
                </a:lnTo>
                <a:cubicBezTo>
                  <a:pt x="1740169" y="19617"/>
                  <a:pt x="1744571" y="28273"/>
                  <a:pt x="1746391" y="39530"/>
                </a:cubicBezTo>
                <a:cubicBezTo>
                  <a:pt x="1758071" y="62723"/>
                  <a:pt x="1786428" y="69242"/>
                  <a:pt x="1782957" y="107502"/>
                </a:cubicBezTo>
                <a:cubicBezTo>
                  <a:pt x="1756717" y="98868"/>
                  <a:pt x="1738285" y="82468"/>
                  <a:pt x="1723874" y="62047"/>
                </a:cubicBezTo>
                <a:close/>
                <a:moveTo>
                  <a:pt x="0" y="0"/>
                </a:moveTo>
                <a:lnTo>
                  <a:pt x="569117" y="0"/>
                </a:lnTo>
                <a:lnTo>
                  <a:pt x="580120" y="34620"/>
                </a:lnTo>
                <a:cubicBezTo>
                  <a:pt x="584776" y="52566"/>
                  <a:pt x="602720" y="57306"/>
                  <a:pt x="601027" y="81684"/>
                </a:cubicBezTo>
                <a:cubicBezTo>
                  <a:pt x="606615" y="93535"/>
                  <a:pt x="616941" y="100730"/>
                  <a:pt x="632432" y="102593"/>
                </a:cubicBezTo>
                <a:cubicBezTo>
                  <a:pt x="632601" y="114867"/>
                  <a:pt x="623459" y="117998"/>
                  <a:pt x="627184" y="133911"/>
                </a:cubicBezTo>
                <a:cubicBezTo>
                  <a:pt x="629130" y="142208"/>
                  <a:pt x="637595" y="144662"/>
                  <a:pt x="642844" y="149571"/>
                </a:cubicBezTo>
                <a:cubicBezTo>
                  <a:pt x="655201" y="161169"/>
                  <a:pt x="669338" y="172173"/>
                  <a:pt x="679411" y="186140"/>
                </a:cubicBezTo>
                <a:cubicBezTo>
                  <a:pt x="689822" y="186140"/>
                  <a:pt x="700318" y="186140"/>
                  <a:pt x="710731" y="186140"/>
                </a:cubicBezTo>
                <a:cubicBezTo>
                  <a:pt x="728591" y="210095"/>
                  <a:pt x="761434" y="219067"/>
                  <a:pt x="783866" y="238451"/>
                </a:cubicBezTo>
                <a:cubicBezTo>
                  <a:pt x="783951" y="257582"/>
                  <a:pt x="794192" y="266470"/>
                  <a:pt x="804773" y="275020"/>
                </a:cubicBezTo>
                <a:cubicBezTo>
                  <a:pt x="802573" y="298043"/>
                  <a:pt x="806213" y="315396"/>
                  <a:pt x="815269" y="327331"/>
                </a:cubicBezTo>
                <a:cubicBezTo>
                  <a:pt x="830844" y="323776"/>
                  <a:pt x="832792" y="306508"/>
                  <a:pt x="830929" y="285516"/>
                </a:cubicBezTo>
                <a:cubicBezTo>
                  <a:pt x="842780" y="281707"/>
                  <a:pt x="846589" y="269771"/>
                  <a:pt x="851838" y="259360"/>
                </a:cubicBezTo>
                <a:cubicBezTo>
                  <a:pt x="857932" y="260206"/>
                  <a:pt x="861149" y="258175"/>
                  <a:pt x="862334" y="254111"/>
                </a:cubicBezTo>
                <a:cubicBezTo>
                  <a:pt x="884596" y="251063"/>
                  <a:pt x="896870" y="257835"/>
                  <a:pt x="914561" y="259360"/>
                </a:cubicBezTo>
                <a:cubicBezTo>
                  <a:pt x="915661" y="289663"/>
                  <a:pt x="931321" y="305323"/>
                  <a:pt x="961625" y="306423"/>
                </a:cubicBezTo>
                <a:cubicBezTo>
                  <a:pt x="971275" y="313872"/>
                  <a:pt x="953414" y="331818"/>
                  <a:pt x="966872" y="343075"/>
                </a:cubicBezTo>
                <a:cubicBezTo>
                  <a:pt x="989389" y="356873"/>
                  <a:pt x="986173" y="327670"/>
                  <a:pt x="1008689" y="327415"/>
                </a:cubicBezTo>
                <a:cubicBezTo>
                  <a:pt x="1014276" y="332326"/>
                  <a:pt x="1010297" y="346715"/>
                  <a:pt x="1024349" y="343075"/>
                </a:cubicBezTo>
                <a:cubicBezTo>
                  <a:pt x="1039247" y="342314"/>
                  <a:pt x="1033913" y="321322"/>
                  <a:pt x="1034845" y="306423"/>
                </a:cubicBezTo>
                <a:cubicBezTo>
                  <a:pt x="1054314" y="303291"/>
                  <a:pt x="1056093" y="282383"/>
                  <a:pt x="1076661" y="280352"/>
                </a:cubicBezTo>
                <a:cubicBezTo>
                  <a:pt x="1086649" y="292964"/>
                  <a:pt x="1079962" y="322337"/>
                  <a:pt x="1081826" y="343075"/>
                </a:cubicBezTo>
                <a:cubicBezTo>
                  <a:pt x="1103240" y="344092"/>
                  <a:pt x="1134644" y="351709"/>
                  <a:pt x="1149797" y="337827"/>
                </a:cubicBezTo>
                <a:cubicBezTo>
                  <a:pt x="1141501" y="314803"/>
                  <a:pt x="1121863" y="302952"/>
                  <a:pt x="1102732" y="290763"/>
                </a:cubicBezTo>
                <a:cubicBezTo>
                  <a:pt x="1120000" y="274935"/>
                  <a:pt x="1129820" y="251656"/>
                  <a:pt x="1128888" y="217543"/>
                </a:cubicBezTo>
                <a:cubicBezTo>
                  <a:pt x="1142855" y="212295"/>
                  <a:pt x="1146156" y="196466"/>
                  <a:pt x="1155044" y="186223"/>
                </a:cubicBezTo>
                <a:cubicBezTo>
                  <a:pt x="1170704" y="186223"/>
                  <a:pt x="1186364" y="186223"/>
                  <a:pt x="1202108" y="186223"/>
                </a:cubicBezTo>
                <a:cubicBezTo>
                  <a:pt x="1236052" y="171410"/>
                  <a:pt x="1248325" y="134843"/>
                  <a:pt x="1280491" y="118336"/>
                </a:cubicBezTo>
                <a:cubicBezTo>
                  <a:pt x="1313419" y="123332"/>
                  <a:pt x="1325524" y="107587"/>
                  <a:pt x="1343215" y="97429"/>
                </a:cubicBezTo>
                <a:cubicBezTo>
                  <a:pt x="1350157" y="97429"/>
                  <a:pt x="1357182" y="97429"/>
                  <a:pt x="1364122" y="97429"/>
                </a:cubicBezTo>
                <a:cubicBezTo>
                  <a:pt x="1381137" y="96074"/>
                  <a:pt x="1375212" y="117744"/>
                  <a:pt x="1390195" y="118336"/>
                </a:cubicBezTo>
                <a:cubicBezTo>
                  <a:pt x="1428794" y="119183"/>
                  <a:pt x="1436665" y="120369"/>
                  <a:pt x="1473826" y="118336"/>
                </a:cubicBezTo>
                <a:cubicBezTo>
                  <a:pt x="1496173" y="122145"/>
                  <a:pt x="1496596" y="147795"/>
                  <a:pt x="1531303" y="139245"/>
                </a:cubicBezTo>
                <a:cubicBezTo>
                  <a:pt x="1528847" y="155666"/>
                  <a:pt x="1545353" y="153042"/>
                  <a:pt x="1546961" y="165401"/>
                </a:cubicBezTo>
                <a:cubicBezTo>
                  <a:pt x="1565245" y="153973"/>
                  <a:pt x="1574810" y="157613"/>
                  <a:pt x="1599274" y="160152"/>
                </a:cubicBezTo>
                <a:cubicBezTo>
                  <a:pt x="1618997" y="158967"/>
                  <a:pt x="1624667" y="143731"/>
                  <a:pt x="1641089" y="139245"/>
                </a:cubicBezTo>
                <a:cubicBezTo>
                  <a:pt x="1682567" y="134419"/>
                  <a:pt x="1697634" y="155920"/>
                  <a:pt x="1724721" y="165401"/>
                </a:cubicBezTo>
                <a:cubicBezTo>
                  <a:pt x="1750708" y="173866"/>
                  <a:pt x="1745376" y="135351"/>
                  <a:pt x="1761290" y="149741"/>
                </a:cubicBezTo>
                <a:cubicBezTo>
                  <a:pt x="1759681" y="184785"/>
                  <a:pt x="1734371" y="196043"/>
                  <a:pt x="1719473" y="217713"/>
                </a:cubicBezTo>
                <a:cubicBezTo>
                  <a:pt x="1720572" y="239721"/>
                  <a:pt x="1721335" y="261476"/>
                  <a:pt x="1703813" y="264777"/>
                </a:cubicBezTo>
                <a:cubicBezTo>
                  <a:pt x="1717442" y="287716"/>
                  <a:pt x="1720996" y="320813"/>
                  <a:pt x="1719473" y="358904"/>
                </a:cubicBezTo>
                <a:cubicBezTo>
                  <a:pt x="1714563" y="374902"/>
                  <a:pt x="1703136" y="384468"/>
                  <a:pt x="1698565" y="400720"/>
                </a:cubicBezTo>
                <a:cubicBezTo>
                  <a:pt x="1702713" y="410540"/>
                  <a:pt x="1707283" y="419851"/>
                  <a:pt x="1709061" y="432125"/>
                </a:cubicBezTo>
                <a:cubicBezTo>
                  <a:pt x="1709653" y="455318"/>
                  <a:pt x="1694418" y="462767"/>
                  <a:pt x="1698565" y="489600"/>
                </a:cubicBezTo>
                <a:cubicBezTo>
                  <a:pt x="1692555" y="511438"/>
                  <a:pt x="1672325" y="519142"/>
                  <a:pt x="1667160" y="541912"/>
                </a:cubicBezTo>
                <a:cubicBezTo>
                  <a:pt x="1640581" y="536325"/>
                  <a:pt x="1634994" y="551562"/>
                  <a:pt x="1625344" y="562819"/>
                </a:cubicBezTo>
                <a:cubicBezTo>
                  <a:pt x="1623229" y="575432"/>
                  <a:pt x="1634826" y="574162"/>
                  <a:pt x="1630593" y="588975"/>
                </a:cubicBezTo>
                <a:cubicBezTo>
                  <a:pt x="1635925" y="601081"/>
                  <a:pt x="1654633" y="599726"/>
                  <a:pt x="1672409" y="599388"/>
                </a:cubicBezTo>
                <a:cubicBezTo>
                  <a:pt x="1683497" y="616233"/>
                  <a:pt x="1704829" y="622750"/>
                  <a:pt x="1724721" y="630792"/>
                </a:cubicBezTo>
                <a:cubicBezTo>
                  <a:pt x="1742411" y="629268"/>
                  <a:pt x="1754685" y="622497"/>
                  <a:pt x="1776949" y="625543"/>
                </a:cubicBezTo>
                <a:cubicBezTo>
                  <a:pt x="1798026" y="627152"/>
                  <a:pt x="1797686" y="650176"/>
                  <a:pt x="1824012" y="646452"/>
                </a:cubicBezTo>
                <a:cubicBezTo>
                  <a:pt x="1840519" y="637563"/>
                  <a:pt x="1830530" y="622157"/>
                  <a:pt x="1829261" y="604635"/>
                </a:cubicBezTo>
                <a:cubicBezTo>
                  <a:pt x="1837471" y="581527"/>
                  <a:pt x="1845343" y="557995"/>
                  <a:pt x="1845004" y="526252"/>
                </a:cubicBezTo>
                <a:cubicBezTo>
                  <a:pt x="1836031" y="507291"/>
                  <a:pt x="1831969" y="483506"/>
                  <a:pt x="1834508" y="453032"/>
                </a:cubicBezTo>
                <a:cubicBezTo>
                  <a:pt x="1830953" y="433902"/>
                  <a:pt x="1813516" y="428739"/>
                  <a:pt x="1808352" y="411216"/>
                </a:cubicBezTo>
                <a:cubicBezTo>
                  <a:pt x="1806236" y="389970"/>
                  <a:pt x="1830614" y="395133"/>
                  <a:pt x="1834508" y="379898"/>
                </a:cubicBezTo>
                <a:cubicBezTo>
                  <a:pt x="1837894" y="357296"/>
                  <a:pt x="1825450" y="350609"/>
                  <a:pt x="1818848" y="338081"/>
                </a:cubicBezTo>
                <a:cubicBezTo>
                  <a:pt x="1823166" y="321490"/>
                  <a:pt x="1834085" y="311502"/>
                  <a:pt x="1845004" y="301514"/>
                </a:cubicBezTo>
                <a:cubicBezTo>
                  <a:pt x="1884958" y="296350"/>
                  <a:pt x="1884281" y="331986"/>
                  <a:pt x="1918139" y="332918"/>
                </a:cubicBezTo>
                <a:cubicBezTo>
                  <a:pt x="1901041" y="368808"/>
                  <a:pt x="1931938" y="398181"/>
                  <a:pt x="1965204" y="400805"/>
                </a:cubicBezTo>
                <a:cubicBezTo>
                  <a:pt x="1961140" y="415957"/>
                  <a:pt x="1939894" y="413926"/>
                  <a:pt x="1928635" y="421712"/>
                </a:cubicBezTo>
                <a:cubicBezTo>
                  <a:pt x="1924658" y="441351"/>
                  <a:pt x="1948613" y="433055"/>
                  <a:pt x="1949544" y="447868"/>
                </a:cubicBezTo>
                <a:cubicBezTo>
                  <a:pt x="1948951" y="480458"/>
                  <a:pt x="1940826" y="505429"/>
                  <a:pt x="1944296" y="541997"/>
                </a:cubicBezTo>
                <a:cubicBezTo>
                  <a:pt x="1962241" y="550207"/>
                  <a:pt x="1987551" y="572977"/>
                  <a:pt x="1975615" y="594309"/>
                </a:cubicBezTo>
                <a:cubicBezTo>
                  <a:pt x="1955554" y="605905"/>
                  <a:pt x="1952675" y="586859"/>
                  <a:pt x="1939048" y="578564"/>
                </a:cubicBezTo>
                <a:cubicBezTo>
                  <a:pt x="1919325" y="583050"/>
                  <a:pt x="1932445" y="616148"/>
                  <a:pt x="1939048" y="625628"/>
                </a:cubicBezTo>
                <a:cubicBezTo>
                  <a:pt x="1924743" y="647890"/>
                  <a:pt x="1931345" y="691146"/>
                  <a:pt x="1923388" y="719756"/>
                </a:cubicBezTo>
                <a:cubicBezTo>
                  <a:pt x="1912384" y="729659"/>
                  <a:pt x="1896639" y="734738"/>
                  <a:pt x="1881572" y="740664"/>
                </a:cubicBezTo>
                <a:cubicBezTo>
                  <a:pt x="1881572" y="751160"/>
                  <a:pt x="1881572" y="761572"/>
                  <a:pt x="1881572" y="772068"/>
                </a:cubicBezTo>
                <a:cubicBezTo>
                  <a:pt x="1862019" y="782056"/>
                  <a:pt x="1849998" y="799663"/>
                  <a:pt x="1834508" y="813883"/>
                </a:cubicBezTo>
                <a:cubicBezTo>
                  <a:pt x="1834762" y="831068"/>
                  <a:pt x="1843396" y="839871"/>
                  <a:pt x="1839756" y="860948"/>
                </a:cubicBezTo>
                <a:cubicBezTo>
                  <a:pt x="1821558" y="882025"/>
                  <a:pt x="1775848" y="869836"/>
                  <a:pt x="1766621" y="850452"/>
                </a:cubicBezTo>
                <a:cubicBezTo>
                  <a:pt x="1770007" y="819047"/>
                  <a:pt x="1793793" y="807874"/>
                  <a:pt x="1818933" y="798140"/>
                </a:cubicBezTo>
                <a:cubicBezTo>
                  <a:pt x="1818933" y="780702"/>
                  <a:pt x="1801919" y="780279"/>
                  <a:pt x="1803188" y="761572"/>
                </a:cubicBezTo>
                <a:cubicBezTo>
                  <a:pt x="1800226" y="748875"/>
                  <a:pt x="1798703" y="734653"/>
                  <a:pt x="1782281" y="735416"/>
                </a:cubicBezTo>
                <a:cubicBezTo>
                  <a:pt x="1759681" y="731860"/>
                  <a:pt x="1768230" y="759710"/>
                  <a:pt x="1766621" y="777231"/>
                </a:cubicBezTo>
                <a:cubicBezTo>
                  <a:pt x="1754432" y="778924"/>
                  <a:pt x="1745036" y="783496"/>
                  <a:pt x="1735217" y="787727"/>
                </a:cubicBezTo>
                <a:cubicBezTo>
                  <a:pt x="1709738" y="781887"/>
                  <a:pt x="1705337" y="754884"/>
                  <a:pt x="1677742" y="751160"/>
                </a:cubicBezTo>
                <a:cubicBezTo>
                  <a:pt x="1683328" y="731607"/>
                  <a:pt x="1664791" y="736263"/>
                  <a:pt x="1667245" y="719841"/>
                </a:cubicBezTo>
                <a:cubicBezTo>
                  <a:pt x="1680196" y="711883"/>
                  <a:pt x="1707792" y="718571"/>
                  <a:pt x="1719557" y="709344"/>
                </a:cubicBezTo>
                <a:cubicBezTo>
                  <a:pt x="1719557" y="700625"/>
                  <a:pt x="1719557" y="691907"/>
                  <a:pt x="1719557" y="683272"/>
                </a:cubicBezTo>
                <a:cubicBezTo>
                  <a:pt x="1715578" y="669814"/>
                  <a:pt x="1702881" y="665074"/>
                  <a:pt x="1682990" y="667614"/>
                </a:cubicBezTo>
                <a:cubicBezTo>
                  <a:pt x="1677742" y="660672"/>
                  <a:pt x="1677996" y="648145"/>
                  <a:pt x="1667330" y="646705"/>
                </a:cubicBezTo>
                <a:cubicBezTo>
                  <a:pt x="1617472" y="653477"/>
                  <a:pt x="1590893" y="649329"/>
                  <a:pt x="1568039" y="620549"/>
                </a:cubicBezTo>
                <a:cubicBezTo>
                  <a:pt x="1561351" y="639933"/>
                  <a:pt x="1559489" y="664311"/>
                  <a:pt x="1557627" y="688521"/>
                </a:cubicBezTo>
                <a:cubicBezTo>
                  <a:pt x="1591148" y="692500"/>
                  <a:pt x="1597920" y="669560"/>
                  <a:pt x="1615103" y="657116"/>
                </a:cubicBezTo>
                <a:cubicBezTo>
                  <a:pt x="1625514" y="664143"/>
                  <a:pt x="1639989" y="667106"/>
                  <a:pt x="1651670" y="672776"/>
                </a:cubicBezTo>
                <a:cubicBezTo>
                  <a:pt x="1651670" y="683272"/>
                  <a:pt x="1651670" y="693685"/>
                  <a:pt x="1651670" y="704096"/>
                </a:cubicBezTo>
                <a:cubicBezTo>
                  <a:pt x="1635502" y="715777"/>
                  <a:pt x="1610532" y="718655"/>
                  <a:pt x="1599443" y="735500"/>
                </a:cubicBezTo>
                <a:cubicBezTo>
                  <a:pt x="1577181" y="726358"/>
                  <a:pt x="1561013" y="711206"/>
                  <a:pt x="1552379" y="688436"/>
                </a:cubicBezTo>
                <a:cubicBezTo>
                  <a:pt x="1534180" y="708582"/>
                  <a:pt x="1503198" y="715947"/>
                  <a:pt x="1484407" y="735500"/>
                </a:cubicBezTo>
                <a:cubicBezTo>
                  <a:pt x="1463499" y="735500"/>
                  <a:pt x="1442591" y="735500"/>
                  <a:pt x="1421683" y="735500"/>
                </a:cubicBezTo>
                <a:cubicBezTo>
                  <a:pt x="1409324" y="716455"/>
                  <a:pt x="1383508" y="710953"/>
                  <a:pt x="1348464" y="714592"/>
                </a:cubicBezTo>
                <a:cubicBezTo>
                  <a:pt x="1331788" y="718825"/>
                  <a:pt x="1333565" y="741510"/>
                  <a:pt x="1322308" y="751160"/>
                </a:cubicBezTo>
                <a:cubicBezTo>
                  <a:pt x="1299537" y="756239"/>
                  <a:pt x="1291919" y="776554"/>
                  <a:pt x="1269995" y="782565"/>
                </a:cubicBezTo>
                <a:cubicBezTo>
                  <a:pt x="1264578" y="803219"/>
                  <a:pt x="1239183" y="804065"/>
                  <a:pt x="1233428" y="824379"/>
                </a:cubicBezTo>
                <a:cubicBezTo>
                  <a:pt x="1216668" y="816762"/>
                  <a:pt x="1204139" y="804912"/>
                  <a:pt x="1186364" y="798225"/>
                </a:cubicBezTo>
                <a:cubicBezTo>
                  <a:pt x="1187718" y="785781"/>
                  <a:pt x="1174090" y="781718"/>
                  <a:pt x="1170704" y="766905"/>
                </a:cubicBezTo>
                <a:cubicBezTo>
                  <a:pt x="1162916" y="733045"/>
                  <a:pt x="1174852" y="683357"/>
                  <a:pt x="1175952" y="651869"/>
                </a:cubicBezTo>
                <a:cubicBezTo>
                  <a:pt x="1192881" y="646197"/>
                  <a:pt x="1195674" y="626306"/>
                  <a:pt x="1207357" y="615301"/>
                </a:cubicBezTo>
                <a:cubicBezTo>
                  <a:pt x="1199907" y="580850"/>
                  <a:pt x="1171213" y="567813"/>
                  <a:pt x="1175952" y="521173"/>
                </a:cubicBezTo>
                <a:cubicBezTo>
                  <a:pt x="1167827" y="503143"/>
                  <a:pt x="1134899" y="510000"/>
                  <a:pt x="1144633" y="474110"/>
                </a:cubicBezTo>
                <a:cubicBezTo>
                  <a:pt x="1104763" y="440420"/>
                  <a:pt x="1045511" y="428231"/>
                  <a:pt x="987781" y="437457"/>
                </a:cubicBezTo>
                <a:cubicBezTo>
                  <a:pt x="975845" y="439404"/>
                  <a:pt x="967212" y="449816"/>
                  <a:pt x="956376" y="453202"/>
                </a:cubicBezTo>
                <a:cubicBezTo>
                  <a:pt x="948505" y="455657"/>
                  <a:pt x="938432" y="451593"/>
                  <a:pt x="930221" y="453202"/>
                </a:cubicBezTo>
                <a:cubicBezTo>
                  <a:pt x="918794" y="455487"/>
                  <a:pt x="898732" y="466999"/>
                  <a:pt x="877909" y="468861"/>
                </a:cubicBezTo>
                <a:cubicBezTo>
                  <a:pt x="874269" y="489938"/>
                  <a:pt x="899917" y="481643"/>
                  <a:pt x="898817" y="500266"/>
                </a:cubicBezTo>
                <a:cubicBezTo>
                  <a:pt x="875115" y="504413"/>
                  <a:pt x="874608" y="531839"/>
                  <a:pt x="851753" y="536833"/>
                </a:cubicBezTo>
                <a:cubicBezTo>
                  <a:pt x="849975" y="565697"/>
                  <a:pt x="845913" y="585166"/>
                  <a:pt x="862249" y="604805"/>
                </a:cubicBezTo>
                <a:cubicBezTo>
                  <a:pt x="884258" y="600741"/>
                  <a:pt x="901694" y="592023"/>
                  <a:pt x="914477" y="578649"/>
                </a:cubicBezTo>
                <a:cubicBezTo>
                  <a:pt x="925143" y="580172"/>
                  <a:pt x="928697" y="576025"/>
                  <a:pt x="935384" y="573400"/>
                </a:cubicBezTo>
                <a:cubicBezTo>
                  <a:pt x="938432" y="572216"/>
                  <a:pt x="953414" y="562989"/>
                  <a:pt x="951044" y="562989"/>
                </a:cubicBezTo>
                <a:cubicBezTo>
                  <a:pt x="964503" y="563074"/>
                  <a:pt x="969243" y="581697"/>
                  <a:pt x="987696" y="583897"/>
                </a:cubicBezTo>
                <a:cubicBezTo>
                  <a:pt x="988628" y="602266"/>
                  <a:pt x="970090" y="601081"/>
                  <a:pt x="966789" y="615301"/>
                </a:cubicBezTo>
                <a:cubicBezTo>
                  <a:pt x="978047" y="630115"/>
                  <a:pt x="994638" y="623935"/>
                  <a:pt x="1013852" y="620549"/>
                </a:cubicBezTo>
                <a:cubicBezTo>
                  <a:pt x="1039247" y="621312"/>
                  <a:pt x="1046526" y="640188"/>
                  <a:pt x="1071412" y="641458"/>
                </a:cubicBezTo>
                <a:cubicBezTo>
                  <a:pt x="1076068" y="650684"/>
                  <a:pt x="1084024" y="656693"/>
                  <a:pt x="1087072" y="667529"/>
                </a:cubicBezTo>
                <a:cubicBezTo>
                  <a:pt x="1107049" y="664989"/>
                  <a:pt x="1120508" y="669052"/>
                  <a:pt x="1128888" y="678025"/>
                </a:cubicBezTo>
                <a:cubicBezTo>
                  <a:pt x="1121778" y="716539"/>
                  <a:pt x="1140316" y="729321"/>
                  <a:pt x="1149797" y="751160"/>
                </a:cubicBezTo>
                <a:cubicBezTo>
                  <a:pt x="1142770" y="756408"/>
                  <a:pt x="1134052" y="759794"/>
                  <a:pt x="1128888" y="766905"/>
                </a:cubicBezTo>
                <a:cubicBezTo>
                  <a:pt x="1127957" y="785188"/>
                  <a:pt x="1146581" y="784088"/>
                  <a:pt x="1149797" y="798225"/>
                </a:cubicBezTo>
                <a:cubicBezTo>
                  <a:pt x="1144887" y="829290"/>
                  <a:pt x="1164101" y="836230"/>
                  <a:pt x="1170704" y="855784"/>
                </a:cubicBezTo>
                <a:cubicBezTo>
                  <a:pt x="1170704" y="883633"/>
                  <a:pt x="1170704" y="911566"/>
                  <a:pt x="1170704" y="939415"/>
                </a:cubicBezTo>
                <a:cubicBezTo>
                  <a:pt x="1159022" y="952112"/>
                  <a:pt x="1150559" y="968026"/>
                  <a:pt x="1139384" y="981231"/>
                </a:cubicBezTo>
                <a:cubicBezTo>
                  <a:pt x="1107641" y="984364"/>
                  <a:pt x="1096130" y="1007641"/>
                  <a:pt x="1066165" y="1012551"/>
                </a:cubicBezTo>
                <a:cubicBezTo>
                  <a:pt x="1049405" y="1023724"/>
                  <a:pt x="1035015" y="1037183"/>
                  <a:pt x="1019101" y="1049119"/>
                </a:cubicBezTo>
                <a:cubicBezTo>
                  <a:pt x="1023502" y="1064440"/>
                  <a:pt x="1010720" y="1063847"/>
                  <a:pt x="1014529" y="1079846"/>
                </a:cubicBezTo>
                <a:cubicBezTo>
                  <a:pt x="1002340" y="1079846"/>
                  <a:pt x="990151" y="1079846"/>
                  <a:pt x="977962" y="1079846"/>
                </a:cubicBezTo>
                <a:cubicBezTo>
                  <a:pt x="968989" y="1071381"/>
                  <a:pt x="965011" y="1058007"/>
                  <a:pt x="967466" y="1038029"/>
                </a:cubicBezTo>
                <a:cubicBezTo>
                  <a:pt x="947235" y="1033459"/>
                  <a:pt x="948843" y="1050812"/>
                  <a:pt x="936146" y="1053690"/>
                </a:cubicBezTo>
                <a:cubicBezTo>
                  <a:pt x="919217" y="1050642"/>
                  <a:pt x="911852" y="1057245"/>
                  <a:pt x="899578" y="1058938"/>
                </a:cubicBezTo>
                <a:cubicBezTo>
                  <a:pt x="890860" y="1065879"/>
                  <a:pt x="897800" y="1088564"/>
                  <a:pt x="889082" y="1095506"/>
                </a:cubicBezTo>
                <a:cubicBezTo>
                  <a:pt x="882225" y="1076206"/>
                  <a:pt x="852600" y="1079676"/>
                  <a:pt x="836770" y="1069349"/>
                </a:cubicBezTo>
                <a:cubicBezTo>
                  <a:pt x="835923" y="1054536"/>
                  <a:pt x="852430" y="1057160"/>
                  <a:pt x="852430" y="1043193"/>
                </a:cubicBezTo>
                <a:cubicBezTo>
                  <a:pt x="852430" y="997908"/>
                  <a:pt x="852430" y="952621"/>
                  <a:pt x="852430" y="907334"/>
                </a:cubicBezTo>
                <a:cubicBezTo>
                  <a:pt x="847266" y="888034"/>
                  <a:pt x="829575" y="881432"/>
                  <a:pt x="821026" y="865519"/>
                </a:cubicBezTo>
                <a:cubicBezTo>
                  <a:pt x="806213" y="874999"/>
                  <a:pt x="803758" y="897092"/>
                  <a:pt x="784459" y="902171"/>
                </a:cubicBezTo>
                <a:cubicBezTo>
                  <a:pt x="795039" y="919524"/>
                  <a:pt x="771084" y="916730"/>
                  <a:pt x="768799" y="928327"/>
                </a:cubicBezTo>
                <a:cubicBezTo>
                  <a:pt x="767444" y="934929"/>
                  <a:pt x="778957" y="936792"/>
                  <a:pt x="779210" y="949235"/>
                </a:cubicBezTo>
                <a:cubicBezTo>
                  <a:pt x="779548" y="963117"/>
                  <a:pt x="772692" y="959986"/>
                  <a:pt x="763550" y="975391"/>
                </a:cubicBezTo>
                <a:cubicBezTo>
                  <a:pt x="772270" y="987580"/>
                  <a:pt x="792754" y="988003"/>
                  <a:pt x="789706" y="1011958"/>
                </a:cubicBezTo>
                <a:cubicBezTo>
                  <a:pt x="800202" y="1029311"/>
                  <a:pt x="832961" y="1024486"/>
                  <a:pt x="831522" y="1053774"/>
                </a:cubicBezTo>
                <a:cubicBezTo>
                  <a:pt x="798764" y="1053436"/>
                  <a:pt x="759911" y="1059192"/>
                  <a:pt x="747890" y="1038114"/>
                </a:cubicBezTo>
                <a:cubicBezTo>
                  <a:pt x="733924" y="1053521"/>
                  <a:pt x="733246" y="1105155"/>
                  <a:pt x="742643" y="1126994"/>
                </a:cubicBezTo>
                <a:cubicBezTo>
                  <a:pt x="741288" y="1148325"/>
                  <a:pt x="723173" y="1152812"/>
                  <a:pt x="726983" y="1179222"/>
                </a:cubicBezTo>
                <a:cubicBezTo>
                  <a:pt x="728845" y="1196574"/>
                  <a:pt x="757116" y="1187433"/>
                  <a:pt x="774046" y="1189718"/>
                </a:cubicBezTo>
                <a:cubicBezTo>
                  <a:pt x="788436" y="1199707"/>
                  <a:pt x="806043" y="1206478"/>
                  <a:pt x="815862" y="1221037"/>
                </a:cubicBezTo>
                <a:cubicBezTo>
                  <a:pt x="827036" y="1214859"/>
                  <a:pt x="845066" y="1215450"/>
                  <a:pt x="852430" y="1205378"/>
                </a:cubicBezTo>
                <a:cubicBezTo>
                  <a:pt x="849890" y="1150611"/>
                  <a:pt x="888829" y="1137152"/>
                  <a:pt x="909906" y="1106087"/>
                </a:cubicBezTo>
                <a:cubicBezTo>
                  <a:pt x="936570" y="1114297"/>
                  <a:pt x="953075" y="1132666"/>
                  <a:pt x="977877" y="1142654"/>
                </a:cubicBezTo>
                <a:cubicBezTo>
                  <a:pt x="996415" y="1143754"/>
                  <a:pt x="988204" y="1118106"/>
                  <a:pt x="1009282" y="1121747"/>
                </a:cubicBezTo>
                <a:cubicBezTo>
                  <a:pt x="1012413" y="1109133"/>
                  <a:pt x="1016815" y="1097790"/>
                  <a:pt x="1014529" y="1079846"/>
                </a:cubicBezTo>
                <a:cubicBezTo>
                  <a:pt x="1031036" y="1082385"/>
                  <a:pt x="1032983" y="1070449"/>
                  <a:pt x="1051098" y="1074598"/>
                </a:cubicBezTo>
                <a:cubicBezTo>
                  <a:pt x="1057022" y="1086024"/>
                  <a:pt x="1064557" y="1095929"/>
                  <a:pt x="1061594" y="1116413"/>
                </a:cubicBezTo>
                <a:cubicBezTo>
                  <a:pt x="1071159" y="1131311"/>
                  <a:pt x="1090290" y="1136475"/>
                  <a:pt x="1103409" y="1147733"/>
                </a:cubicBezTo>
                <a:cubicBezTo>
                  <a:pt x="1105272" y="1163308"/>
                  <a:pt x="1111705" y="1174228"/>
                  <a:pt x="1119069" y="1184300"/>
                </a:cubicBezTo>
                <a:cubicBezTo>
                  <a:pt x="1116868" y="1248379"/>
                  <a:pt x="1084618" y="1282321"/>
                  <a:pt x="1051098" y="1314996"/>
                </a:cubicBezTo>
                <a:cubicBezTo>
                  <a:pt x="1057785" y="1358844"/>
                  <a:pt x="1065658" y="1401505"/>
                  <a:pt x="1061594" y="1456188"/>
                </a:cubicBezTo>
                <a:cubicBezTo>
                  <a:pt x="1045511" y="1473286"/>
                  <a:pt x="1032898" y="1493770"/>
                  <a:pt x="1014529" y="1508499"/>
                </a:cubicBezTo>
                <a:cubicBezTo>
                  <a:pt x="1014361" y="1527461"/>
                  <a:pt x="1017492" y="1549807"/>
                  <a:pt x="1004033" y="1555564"/>
                </a:cubicBezTo>
                <a:cubicBezTo>
                  <a:pt x="983126" y="1557257"/>
                  <a:pt x="993029" y="1528223"/>
                  <a:pt x="983126" y="1518912"/>
                </a:cubicBezTo>
                <a:cubicBezTo>
                  <a:pt x="962048" y="1527461"/>
                  <a:pt x="938432" y="1533470"/>
                  <a:pt x="920402" y="1545068"/>
                </a:cubicBezTo>
                <a:cubicBezTo>
                  <a:pt x="920402" y="1562504"/>
                  <a:pt x="920402" y="1579942"/>
                  <a:pt x="920402" y="1597379"/>
                </a:cubicBezTo>
                <a:cubicBezTo>
                  <a:pt x="933014" y="1607368"/>
                  <a:pt x="962472" y="1600681"/>
                  <a:pt x="983126" y="1602543"/>
                </a:cubicBezTo>
                <a:cubicBezTo>
                  <a:pt x="989136" y="1608723"/>
                  <a:pt x="989051" y="1621080"/>
                  <a:pt x="988374" y="1633947"/>
                </a:cubicBezTo>
                <a:cubicBezTo>
                  <a:pt x="1009958" y="1657648"/>
                  <a:pt x="1008435" y="1704458"/>
                  <a:pt x="1030189" y="1727990"/>
                </a:cubicBezTo>
                <a:cubicBezTo>
                  <a:pt x="1034760" y="1744834"/>
                  <a:pt x="1012921" y="1735185"/>
                  <a:pt x="1014445" y="1748898"/>
                </a:cubicBezTo>
                <a:cubicBezTo>
                  <a:pt x="1014445" y="1759309"/>
                  <a:pt x="1014445" y="1769806"/>
                  <a:pt x="1014445" y="1780217"/>
                </a:cubicBezTo>
                <a:cubicBezTo>
                  <a:pt x="1020116" y="1805950"/>
                  <a:pt x="1044749" y="1812722"/>
                  <a:pt x="1061510" y="1827282"/>
                </a:cubicBezTo>
                <a:cubicBezTo>
                  <a:pt x="1093506" y="1808744"/>
                  <a:pt x="1134305" y="1799009"/>
                  <a:pt x="1129481" y="1743650"/>
                </a:cubicBezTo>
                <a:cubicBezTo>
                  <a:pt x="1155129" y="1743058"/>
                  <a:pt x="1145395" y="1707337"/>
                  <a:pt x="1181792" y="1717493"/>
                </a:cubicBezTo>
                <a:cubicBezTo>
                  <a:pt x="1201685" y="1707759"/>
                  <a:pt x="1202532" y="1678980"/>
                  <a:pt x="1223608" y="1670430"/>
                </a:cubicBezTo>
                <a:cubicBezTo>
                  <a:pt x="1246887" y="1666367"/>
                  <a:pt x="1255013" y="1677455"/>
                  <a:pt x="1275921" y="1675679"/>
                </a:cubicBezTo>
                <a:cubicBezTo>
                  <a:pt x="1290903" y="1695486"/>
                  <a:pt x="1311472" y="1709875"/>
                  <a:pt x="1333398" y="1722742"/>
                </a:cubicBezTo>
                <a:cubicBezTo>
                  <a:pt x="1342877" y="1750253"/>
                  <a:pt x="1371064" y="1789275"/>
                  <a:pt x="1349055" y="1816871"/>
                </a:cubicBezTo>
                <a:cubicBezTo>
                  <a:pt x="1347447" y="1828890"/>
                  <a:pt x="1364207" y="1822711"/>
                  <a:pt x="1364800" y="1832529"/>
                </a:cubicBezTo>
                <a:cubicBezTo>
                  <a:pt x="1385201" y="1829905"/>
                  <a:pt x="1373604" y="1807474"/>
                  <a:pt x="1375212" y="1790714"/>
                </a:cubicBezTo>
                <a:cubicBezTo>
                  <a:pt x="1376820" y="1774631"/>
                  <a:pt x="1384608" y="1759903"/>
                  <a:pt x="1380460" y="1743650"/>
                </a:cubicBezTo>
                <a:cubicBezTo>
                  <a:pt x="1405430" y="1731799"/>
                  <a:pt x="1432941" y="1732562"/>
                  <a:pt x="1448431" y="1754062"/>
                </a:cubicBezTo>
                <a:cubicBezTo>
                  <a:pt x="1446570" y="1795708"/>
                  <a:pt x="1406277" y="1799009"/>
                  <a:pt x="1401369" y="1837693"/>
                </a:cubicBezTo>
                <a:cubicBezTo>
                  <a:pt x="1408648" y="1863596"/>
                  <a:pt x="1442676" y="1862579"/>
                  <a:pt x="1453680" y="1884757"/>
                </a:cubicBezTo>
                <a:cubicBezTo>
                  <a:pt x="1476450" y="1877901"/>
                  <a:pt x="1507347" y="1879171"/>
                  <a:pt x="1532064" y="1874260"/>
                </a:cubicBezTo>
                <a:cubicBezTo>
                  <a:pt x="1537142" y="1917939"/>
                  <a:pt x="1545353" y="1958569"/>
                  <a:pt x="1605198" y="1947480"/>
                </a:cubicBezTo>
                <a:cubicBezTo>
                  <a:pt x="1605198" y="1957976"/>
                  <a:pt x="1605198" y="1968389"/>
                  <a:pt x="1605198" y="1978885"/>
                </a:cubicBezTo>
                <a:cubicBezTo>
                  <a:pt x="1606301" y="1997423"/>
                  <a:pt x="1580652" y="1989211"/>
                  <a:pt x="1584291" y="2010288"/>
                </a:cubicBezTo>
                <a:cubicBezTo>
                  <a:pt x="1573371" y="2016722"/>
                  <a:pt x="1564652" y="2025525"/>
                  <a:pt x="1558135" y="2036445"/>
                </a:cubicBezTo>
                <a:cubicBezTo>
                  <a:pt x="1541883" y="2035938"/>
                  <a:pt x="1533080" y="2042793"/>
                  <a:pt x="1521482" y="2046941"/>
                </a:cubicBezTo>
                <a:cubicBezTo>
                  <a:pt x="1525886" y="2072166"/>
                  <a:pt x="1533502" y="2094174"/>
                  <a:pt x="1547639" y="2109664"/>
                </a:cubicBezTo>
                <a:cubicBezTo>
                  <a:pt x="1561521" y="2109749"/>
                  <a:pt x="1577519" y="2107718"/>
                  <a:pt x="1584206" y="2114913"/>
                </a:cubicBezTo>
                <a:cubicBezTo>
                  <a:pt x="1584206" y="2130573"/>
                  <a:pt x="1584206" y="2146233"/>
                  <a:pt x="1584206" y="2161977"/>
                </a:cubicBezTo>
                <a:cubicBezTo>
                  <a:pt x="1585561" y="2179076"/>
                  <a:pt x="1563890" y="2173066"/>
                  <a:pt x="1563299" y="2188133"/>
                </a:cubicBezTo>
                <a:cubicBezTo>
                  <a:pt x="1576420" y="2201083"/>
                  <a:pt x="1589538" y="2214204"/>
                  <a:pt x="1605113" y="2224700"/>
                </a:cubicBezTo>
                <a:cubicBezTo>
                  <a:pt x="1624837" y="2228679"/>
                  <a:pt x="1630170" y="2218351"/>
                  <a:pt x="1646929" y="2219453"/>
                </a:cubicBezTo>
                <a:cubicBezTo>
                  <a:pt x="1651585" y="2232234"/>
                  <a:pt x="1659119" y="2242138"/>
                  <a:pt x="1657426" y="2261269"/>
                </a:cubicBezTo>
                <a:cubicBezTo>
                  <a:pt x="1626784" y="2267193"/>
                  <a:pt x="1609431" y="2286409"/>
                  <a:pt x="1584291" y="2297836"/>
                </a:cubicBezTo>
                <a:cubicBezTo>
                  <a:pt x="1584291" y="2313580"/>
                  <a:pt x="1584291" y="2329155"/>
                  <a:pt x="1584291" y="2344900"/>
                </a:cubicBezTo>
                <a:cubicBezTo>
                  <a:pt x="1599781" y="2362506"/>
                  <a:pt x="1623483" y="2371987"/>
                  <a:pt x="1636603" y="2391963"/>
                </a:cubicBezTo>
                <a:cubicBezTo>
                  <a:pt x="1630593" y="2416596"/>
                  <a:pt x="1620943" y="2417443"/>
                  <a:pt x="1594787" y="2412872"/>
                </a:cubicBezTo>
                <a:cubicBezTo>
                  <a:pt x="1588862" y="2424383"/>
                  <a:pt x="1581328" y="2434203"/>
                  <a:pt x="1584291" y="2454688"/>
                </a:cubicBezTo>
                <a:cubicBezTo>
                  <a:pt x="1583953" y="2470008"/>
                  <a:pt x="1572355" y="2474156"/>
                  <a:pt x="1563383" y="2480843"/>
                </a:cubicBezTo>
                <a:cubicBezTo>
                  <a:pt x="1566515" y="2499635"/>
                  <a:pt x="1557373" y="2506153"/>
                  <a:pt x="1552971" y="2517410"/>
                </a:cubicBezTo>
                <a:cubicBezTo>
                  <a:pt x="1479159" y="2509877"/>
                  <a:pt x="1442252" y="2539081"/>
                  <a:pt x="1401369" y="2564475"/>
                </a:cubicBezTo>
                <a:cubicBezTo>
                  <a:pt x="1356674" y="2558126"/>
                  <a:pt x="1337544" y="2577341"/>
                  <a:pt x="1317737" y="2595879"/>
                </a:cubicBezTo>
                <a:cubicBezTo>
                  <a:pt x="1333565" y="2622628"/>
                  <a:pt x="1366917" y="2604767"/>
                  <a:pt x="1396120" y="2611539"/>
                </a:cubicBezTo>
                <a:cubicBezTo>
                  <a:pt x="1401791" y="2624998"/>
                  <a:pt x="1409324" y="2636680"/>
                  <a:pt x="1422276" y="2642944"/>
                </a:cubicBezTo>
                <a:cubicBezTo>
                  <a:pt x="1418889" y="2662073"/>
                  <a:pt x="1425746" y="2670793"/>
                  <a:pt x="1432688" y="2679511"/>
                </a:cubicBezTo>
                <a:cubicBezTo>
                  <a:pt x="1443184" y="2679511"/>
                  <a:pt x="1453595" y="2679511"/>
                  <a:pt x="1464091" y="2679511"/>
                </a:cubicBezTo>
                <a:cubicBezTo>
                  <a:pt x="1488470" y="2709137"/>
                  <a:pt x="1531640" y="2719972"/>
                  <a:pt x="1542475" y="2763142"/>
                </a:cubicBezTo>
                <a:cubicBezTo>
                  <a:pt x="1543914" y="2773893"/>
                  <a:pt x="1561944" y="2768052"/>
                  <a:pt x="1563383" y="2778802"/>
                </a:cubicBezTo>
                <a:cubicBezTo>
                  <a:pt x="1559658" y="2806481"/>
                  <a:pt x="1532910" y="2811052"/>
                  <a:pt x="1537227" y="2846774"/>
                </a:cubicBezTo>
                <a:cubicBezTo>
                  <a:pt x="1539682" y="2863196"/>
                  <a:pt x="1523175" y="2860571"/>
                  <a:pt x="1521567" y="2872930"/>
                </a:cubicBezTo>
                <a:cubicBezTo>
                  <a:pt x="1513272" y="2913475"/>
                  <a:pt x="1517080" y="2966041"/>
                  <a:pt x="1516319" y="3014037"/>
                </a:cubicBezTo>
                <a:cubicBezTo>
                  <a:pt x="1492025" y="3024533"/>
                  <a:pt x="1484577" y="3051959"/>
                  <a:pt x="1464091" y="3066348"/>
                </a:cubicBezTo>
                <a:cubicBezTo>
                  <a:pt x="1420499" y="3069819"/>
                  <a:pt x="1363022" y="3059408"/>
                  <a:pt x="1328148" y="3071597"/>
                </a:cubicBezTo>
                <a:cubicBezTo>
                  <a:pt x="1310542" y="3070074"/>
                  <a:pt x="1312996" y="3048403"/>
                  <a:pt x="1296828" y="3045441"/>
                </a:cubicBezTo>
                <a:cubicBezTo>
                  <a:pt x="1278122" y="3045864"/>
                  <a:pt x="1292681" y="3079554"/>
                  <a:pt x="1281168" y="3087257"/>
                </a:cubicBezTo>
                <a:cubicBezTo>
                  <a:pt x="1254674" y="3082431"/>
                  <a:pt x="1244771" y="3082940"/>
                  <a:pt x="1228857" y="3097753"/>
                </a:cubicBezTo>
                <a:cubicBezTo>
                  <a:pt x="1235374" y="3110365"/>
                  <a:pt x="1250273" y="3114598"/>
                  <a:pt x="1265425" y="3118660"/>
                </a:cubicBezTo>
                <a:cubicBezTo>
                  <a:pt x="1258653" y="3149896"/>
                  <a:pt x="1275328" y="3157599"/>
                  <a:pt x="1281084" y="3176137"/>
                </a:cubicBezTo>
                <a:cubicBezTo>
                  <a:pt x="1244686" y="3204832"/>
                  <a:pt x="1227249" y="3149387"/>
                  <a:pt x="1207949" y="3129073"/>
                </a:cubicBezTo>
                <a:cubicBezTo>
                  <a:pt x="1201261" y="3136352"/>
                  <a:pt x="1183232" y="3132289"/>
                  <a:pt x="1176545" y="3139569"/>
                </a:cubicBezTo>
                <a:cubicBezTo>
                  <a:pt x="1183317" y="3160730"/>
                  <a:pt x="1200753" y="3171143"/>
                  <a:pt x="1213112" y="3186633"/>
                </a:cubicBezTo>
                <a:cubicBezTo>
                  <a:pt x="1215990" y="3205170"/>
                  <a:pt x="1194574" y="3199498"/>
                  <a:pt x="1197452" y="3217953"/>
                </a:cubicBezTo>
                <a:cubicBezTo>
                  <a:pt x="1193390" y="3241230"/>
                  <a:pt x="1204394" y="3249356"/>
                  <a:pt x="1202701" y="3270264"/>
                </a:cubicBezTo>
                <a:cubicBezTo>
                  <a:pt x="1196183" y="3286432"/>
                  <a:pt x="1183402" y="3296336"/>
                  <a:pt x="1171296" y="3306832"/>
                </a:cubicBezTo>
                <a:cubicBezTo>
                  <a:pt x="1169603" y="3326047"/>
                  <a:pt x="1175783" y="3353134"/>
                  <a:pt x="1166134" y="3364392"/>
                </a:cubicBezTo>
                <a:cubicBezTo>
                  <a:pt x="1150812" y="3370402"/>
                  <a:pt x="1157076" y="3350087"/>
                  <a:pt x="1150475" y="3343485"/>
                </a:cubicBezTo>
                <a:cubicBezTo>
                  <a:pt x="1148696" y="3341792"/>
                  <a:pt x="1141670" y="3345261"/>
                  <a:pt x="1139978" y="3343485"/>
                </a:cubicBezTo>
                <a:cubicBezTo>
                  <a:pt x="1132189" y="3335443"/>
                  <a:pt x="1125841" y="3326385"/>
                  <a:pt x="1119069" y="3317328"/>
                </a:cubicBezTo>
                <a:cubicBezTo>
                  <a:pt x="1102055" y="3320375"/>
                  <a:pt x="1094775" y="3313773"/>
                  <a:pt x="1082416" y="3312080"/>
                </a:cubicBezTo>
                <a:cubicBezTo>
                  <a:pt x="1084956" y="3295658"/>
                  <a:pt x="1074968" y="3291596"/>
                  <a:pt x="1072005" y="3280676"/>
                </a:cubicBezTo>
                <a:cubicBezTo>
                  <a:pt x="1060239" y="3288125"/>
                  <a:pt x="1062017" y="3309032"/>
                  <a:pt x="1051098" y="3317328"/>
                </a:cubicBezTo>
                <a:cubicBezTo>
                  <a:pt x="1036284" y="3321644"/>
                  <a:pt x="1037554" y="3309964"/>
                  <a:pt x="1024942" y="3312080"/>
                </a:cubicBezTo>
                <a:cubicBezTo>
                  <a:pt x="998954" y="3326217"/>
                  <a:pt x="938347" y="3305646"/>
                  <a:pt x="920402" y="3327740"/>
                </a:cubicBezTo>
                <a:cubicBezTo>
                  <a:pt x="924041" y="3341537"/>
                  <a:pt x="944272" y="3338829"/>
                  <a:pt x="946558" y="3353896"/>
                </a:cubicBezTo>
                <a:cubicBezTo>
                  <a:pt x="949604" y="3374380"/>
                  <a:pt x="942071" y="3384200"/>
                  <a:pt x="936062" y="3395712"/>
                </a:cubicBezTo>
                <a:cubicBezTo>
                  <a:pt x="909991" y="3392071"/>
                  <a:pt x="866650" y="3374212"/>
                  <a:pt x="847182" y="3395712"/>
                </a:cubicBezTo>
                <a:cubicBezTo>
                  <a:pt x="850737" y="3439220"/>
                  <a:pt x="914138" y="3422798"/>
                  <a:pt x="920317" y="3463683"/>
                </a:cubicBezTo>
                <a:cubicBezTo>
                  <a:pt x="916338" y="3478835"/>
                  <a:pt x="912106" y="3493733"/>
                  <a:pt x="899410" y="3500335"/>
                </a:cubicBezTo>
                <a:cubicBezTo>
                  <a:pt x="902879" y="3529877"/>
                  <a:pt x="885019" y="3538257"/>
                  <a:pt x="868005" y="3547400"/>
                </a:cubicBezTo>
                <a:cubicBezTo>
                  <a:pt x="852853" y="3532925"/>
                  <a:pt x="833639" y="3522514"/>
                  <a:pt x="820941" y="3505584"/>
                </a:cubicBezTo>
                <a:cubicBezTo>
                  <a:pt x="800880" y="3518620"/>
                  <a:pt x="771592" y="3522429"/>
                  <a:pt x="779125" y="3563144"/>
                </a:cubicBezTo>
                <a:cubicBezTo>
                  <a:pt x="762704" y="3565598"/>
                  <a:pt x="765328" y="3549008"/>
                  <a:pt x="752969" y="3547484"/>
                </a:cubicBezTo>
                <a:cubicBezTo>
                  <a:pt x="730369" y="3547484"/>
                  <a:pt x="707683" y="3547484"/>
                  <a:pt x="684998" y="3547484"/>
                </a:cubicBezTo>
                <a:cubicBezTo>
                  <a:pt x="663413" y="3543336"/>
                  <a:pt x="675179" y="3572455"/>
                  <a:pt x="653593" y="3568392"/>
                </a:cubicBezTo>
                <a:cubicBezTo>
                  <a:pt x="637680" y="3557218"/>
                  <a:pt x="653593" y="3525900"/>
                  <a:pt x="648346" y="3495256"/>
                </a:cubicBezTo>
                <a:cubicBezTo>
                  <a:pt x="649954" y="3474434"/>
                  <a:pt x="624136" y="3481121"/>
                  <a:pt x="622190" y="3463853"/>
                </a:cubicBezTo>
                <a:cubicBezTo>
                  <a:pt x="622275" y="3449971"/>
                  <a:pt x="620242" y="3433972"/>
                  <a:pt x="627437" y="3427285"/>
                </a:cubicBezTo>
                <a:cubicBezTo>
                  <a:pt x="622528" y="3402567"/>
                  <a:pt x="601874" y="3393596"/>
                  <a:pt x="590870" y="3374973"/>
                </a:cubicBezTo>
                <a:cubicBezTo>
                  <a:pt x="594002" y="3362446"/>
                  <a:pt x="598318" y="3351187"/>
                  <a:pt x="596118" y="3333157"/>
                </a:cubicBezTo>
                <a:cubicBezTo>
                  <a:pt x="591378" y="3322238"/>
                  <a:pt x="580712" y="3317244"/>
                  <a:pt x="564713" y="3317497"/>
                </a:cubicBezTo>
                <a:cubicBezTo>
                  <a:pt x="559466" y="3307086"/>
                  <a:pt x="551678" y="3299214"/>
                  <a:pt x="543806" y="3291341"/>
                </a:cubicBezTo>
                <a:cubicBezTo>
                  <a:pt x="511978" y="3278475"/>
                  <a:pt x="488023" y="3309032"/>
                  <a:pt x="465423" y="3301837"/>
                </a:cubicBezTo>
                <a:cubicBezTo>
                  <a:pt x="455265" y="3289056"/>
                  <a:pt x="458989" y="3256721"/>
                  <a:pt x="470586" y="3249526"/>
                </a:cubicBezTo>
                <a:cubicBezTo>
                  <a:pt x="477612" y="3249526"/>
                  <a:pt x="484553" y="3249526"/>
                  <a:pt x="491494" y="3249526"/>
                </a:cubicBezTo>
                <a:cubicBezTo>
                  <a:pt x="511471" y="3248680"/>
                  <a:pt x="508424" y="3270857"/>
                  <a:pt x="517650" y="3280845"/>
                </a:cubicBezTo>
                <a:cubicBezTo>
                  <a:pt x="557012" y="3250373"/>
                  <a:pt x="511978" y="3191542"/>
                  <a:pt x="507239" y="3155398"/>
                </a:cubicBezTo>
                <a:cubicBezTo>
                  <a:pt x="502328" y="3138976"/>
                  <a:pt x="521797" y="3140669"/>
                  <a:pt x="528146" y="3134490"/>
                </a:cubicBezTo>
                <a:cubicBezTo>
                  <a:pt x="533987" y="3128733"/>
                  <a:pt x="534156" y="3109096"/>
                  <a:pt x="549053" y="3113582"/>
                </a:cubicBezTo>
                <a:cubicBezTo>
                  <a:pt x="558196" y="3096653"/>
                  <a:pt x="575210" y="3087427"/>
                  <a:pt x="590870" y="3077014"/>
                </a:cubicBezTo>
                <a:cubicBezTo>
                  <a:pt x="600351" y="3063894"/>
                  <a:pt x="600351" y="3041208"/>
                  <a:pt x="622190" y="3040447"/>
                </a:cubicBezTo>
                <a:cubicBezTo>
                  <a:pt x="624644" y="3016153"/>
                  <a:pt x="629215" y="3005572"/>
                  <a:pt x="622190" y="2982971"/>
                </a:cubicBezTo>
                <a:cubicBezTo>
                  <a:pt x="601027" y="2965872"/>
                  <a:pt x="587145" y="2941324"/>
                  <a:pt x="559466" y="2930743"/>
                </a:cubicBezTo>
                <a:cubicBezTo>
                  <a:pt x="554471" y="2911359"/>
                  <a:pt x="532379" y="2908989"/>
                  <a:pt x="522898" y="2894176"/>
                </a:cubicBezTo>
                <a:cubicBezTo>
                  <a:pt x="511386" y="2900101"/>
                  <a:pt x="505546" y="2911614"/>
                  <a:pt x="491579" y="2915085"/>
                </a:cubicBezTo>
                <a:cubicBezTo>
                  <a:pt x="504191" y="2933791"/>
                  <a:pt x="506646" y="2962740"/>
                  <a:pt x="517735" y="2983056"/>
                </a:cubicBezTo>
                <a:cubicBezTo>
                  <a:pt x="541605" y="2972306"/>
                  <a:pt x="572755" y="2969512"/>
                  <a:pt x="596202" y="2983056"/>
                </a:cubicBezTo>
                <a:cubicBezTo>
                  <a:pt x="592901" y="3002525"/>
                  <a:pt x="574786" y="3007011"/>
                  <a:pt x="580543" y="3035368"/>
                </a:cubicBezTo>
                <a:cubicBezTo>
                  <a:pt x="570301" y="3044256"/>
                  <a:pt x="554387" y="3047557"/>
                  <a:pt x="549138" y="3061524"/>
                </a:cubicBezTo>
                <a:cubicBezTo>
                  <a:pt x="537034" y="3063217"/>
                  <a:pt x="529077" y="3060678"/>
                  <a:pt x="522982" y="3056360"/>
                </a:cubicBezTo>
                <a:cubicBezTo>
                  <a:pt x="500552" y="3072190"/>
                  <a:pt x="487346" y="3097415"/>
                  <a:pt x="481166" y="3129495"/>
                </a:cubicBezTo>
                <a:cubicBezTo>
                  <a:pt x="459244" y="3133727"/>
                  <a:pt x="441129" y="3141685"/>
                  <a:pt x="428855" y="3155652"/>
                </a:cubicBezTo>
                <a:cubicBezTo>
                  <a:pt x="407100" y="3151420"/>
                  <a:pt x="385261" y="3162763"/>
                  <a:pt x="376628" y="3155652"/>
                </a:cubicBezTo>
                <a:cubicBezTo>
                  <a:pt x="351826" y="3154298"/>
                  <a:pt x="349794" y="3130173"/>
                  <a:pt x="319152" y="3134744"/>
                </a:cubicBezTo>
                <a:cubicBezTo>
                  <a:pt x="266248" y="3084039"/>
                  <a:pt x="175337" y="3024195"/>
                  <a:pt x="214612" y="2915168"/>
                </a:cubicBezTo>
                <a:cubicBezTo>
                  <a:pt x="214612" y="2885543"/>
                  <a:pt x="214612" y="2855916"/>
                  <a:pt x="214612" y="2826289"/>
                </a:cubicBezTo>
                <a:cubicBezTo>
                  <a:pt x="234759" y="2807582"/>
                  <a:pt x="276066" y="2817232"/>
                  <a:pt x="293080" y="2831537"/>
                </a:cubicBezTo>
                <a:cubicBezTo>
                  <a:pt x="328801" y="2823749"/>
                  <a:pt x="337774" y="2789045"/>
                  <a:pt x="350557" y="2758318"/>
                </a:cubicBezTo>
                <a:cubicBezTo>
                  <a:pt x="347424" y="2735378"/>
                  <a:pt x="309925" y="2746720"/>
                  <a:pt x="293080" y="2737409"/>
                </a:cubicBezTo>
                <a:cubicBezTo>
                  <a:pt x="281823" y="2741811"/>
                  <a:pt x="284616" y="2760349"/>
                  <a:pt x="277336" y="2768729"/>
                </a:cubicBezTo>
                <a:cubicBezTo>
                  <a:pt x="260407" y="2771777"/>
                  <a:pt x="253042" y="2765258"/>
                  <a:pt x="240768" y="2763565"/>
                </a:cubicBezTo>
                <a:cubicBezTo>
                  <a:pt x="240345" y="2755270"/>
                  <a:pt x="243308" y="2743589"/>
                  <a:pt x="235521" y="2742658"/>
                </a:cubicBezTo>
                <a:cubicBezTo>
                  <a:pt x="234589" y="2724288"/>
                  <a:pt x="253212" y="2725475"/>
                  <a:pt x="256428" y="2711338"/>
                </a:cubicBezTo>
                <a:cubicBezTo>
                  <a:pt x="254735" y="2662496"/>
                  <a:pt x="269379" y="2630161"/>
                  <a:pt x="319152" y="2632869"/>
                </a:cubicBezTo>
                <a:cubicBezTo>
                  <a:pt x="326347" y="2626099"/>
                  <a:pt x="324315" y="2610184"/>
                  <a:pt x="324400" y="2596302"/>
                </a:cubicBezTo>
                <a:cubicBezTo>
                  <a:pt x="319998" y="2585044"/>
                  <a:pt x="301460" y="2587922"/>
                  <a:pt x="293080" y="2580642"/>
                </a:cubicBezTo>
                <a:cubicBezTo>
                  <a:pt x="287748" y="2573702"/>
                  <a:pt x="287917" y="2561343"/>
                  <a:pt x="282584" y="2554486"/>
                </a:cubicBezTo>
                <a:cubicBezTo>
                  <a:pt x="260322" y="2524437"/>
                  <a:pt x="226124" y="2506322"/>
                  <a:pt x="193705" y="2486515"/>
                </a:cubicBezTo>
                <a:cubicBezTo>
                  <a:pt x="194213" y="2470263"/>
                  <a:pt x="187356" y="2461544"/>
                  <a:pt x="183208" y="2449947"/>
                </a:cubicBezTo>
                <a:cubicBezTo>
                  <a:pt x="165771" y="2456888"/>
                  <a:pt x="163993" y="2479490"/>
                  <a:pt x="151888" y="2491762"/>
                </a:cubicBezTo>
                <a:cubicBezTo>
                  <a:pt x="120400" y="2496841"/>
                  <a:pt x="88318" y="2501328"/>
                  <a:pt x="68258" y="2517918"/>
                </a:cubicBezTo>
                <a:lnTo>
                  <a:pt x="0" y="2517918"/>
                </a:lnTo>
                <a:lnTo>
                  <a:pt x="0" y="1513959"/>
                </a:lnTo>
                <a:lnTo>
                  <a:pt x="370" y="1513833"/>
                </a:lnTo>
                <a:cubicBezTo>
                  <a:pt x="14337" y="1513833"/>
                  <a:pt x="28304" y="1513833"/>
                  <a:pt x="42186" y="1513833"/>
                </a:cubicBezTo>
                <a:cubicBezTo>
                  <a:pt x="54967" y="1521196"/>
                  <a:pt x="68596" y="1546338"/>
                  <a:pt x="89250" y="1529493"/>
                </a:cubicBezTo>
                <a:cubicBezTo>
                  <a:pt x="92213" y="1542274"/>
                  <a:pt x="109481" y="1540665"/>
                  <a:pt x="104910" y="1560896"/>
                </a:cubicBezTo>
                <a:cubicBezTo>
                  <a:pt x="105840" y="1579180"/>
                  <a:pt x="86541" y="1577318"/>
                  <a:pt x="78754" y="1587052"/>
                </a:cubicBezTo>
                <a:cubicBezTo>
                  <a:pt x="77314" y="1605928"/>
                  <a:pt x="99408" y="1601273"/>
                  <a:pt x="99661" y="1618456"/>
                </a:cubicBezTo>
                <a:cubicBezTo>
                  <a:pt x="78246" y="1632846"/>
                  <a:pt x="64448" y="1670515"/>
                  <a:pt x="84001" y="1696839"/>
                </a:cubicBezTo>
                <a:cubicBezTo>
                  <a:pt x="99831" y="1698447"/>
                  <a:pt x="124632" y="1691084"/>
                  <a:pt x="125817" y="1707252"/>
                </a:cubicBezTo>
                <a:cubicBezTo>
                  <a:pt x="118877" y="1721218"/>
                  <a:pt x="90858" y="1714107"/>
                  <a:pt x="78754" y="1722912"/>
                </a:cubicBezTo>
                <a:cubicBezTo>
                  <a:pt x="73505" y="1747374"/>
                  <a:pt x="99746" y="1740264"/>
                  <a:pt x="94414" y="1764727"/>
                </a:cubicBezTo>
                <a:cubicBezTo>
                  <a:pt x="87810" y="1788598"/>
                  <a:pt x="51666" y="1783519"/>
                  <a:pt x="36853" y="1785635"/>
                </a:cubicBezTo>
                <a:cubicBezTo>
                  <a:pt x="15692" y="1816193"/>
                  <a:pt x="52174" y="1827873"/>
                  <a:pt x="52513" y="1853606"/>
                </a:cubicBezTo>
                <a:cubicBezTo>
                  <a:pt x="48703" y="1884672"/>
                  <a:pt x="25680" y="1896354"/>
                  <a:pt x="31605" y="1937239"/>
                </a:cubicBezTo>
                <a:cubicBezTo>
                  <a:pt x="54544" y="1954337"/>
                  <a:pt x="63264" y="1985742"/>
                  <a:pt x="109989" y="1979055"/>
                </a:cubicBezTo>
                <a:cubicBezTo>
                  <a:pt x="121162" y="1990481"/>
                  <a:pt x="138768" y="1995560"/>
                  <a:pt x="162301" y="1994713"/>
                </a:cubicBezTo>
                <a:cubicBezTo>
                  <a:pt x="168903" y="2007326"/>
                  <a:pt x="168988" y="2026372"/>
                  <a:pt x="177960" y="2036530"/>
                </a:cubicBezTo>
                <a:cubicBezTo>
                  <a:pt x="221469" y="2051935"/>
                  <a:pt x="241023" y="2012828"/>
                  <a:pt x="277252" y="2005210"/>
                </a:cubicBezTo>
                <a:cubicBezTo>
                  <a:pt x="280891" y="1963225"/>
                  <a:pt x="253381" y="1952390"/>
                  <a:pt x="240683" y="1926826"/>
                </a:cubicBezTo>
                <a:cubicBezTo>
                  <a:pt x="224347" y="1918784"/>
                  <a:pt x="189642" y="1929112"/>
                  <a:pt x="183208" y="1911167"/>
                </a:cubicBezTo>
                <a:cubicBezTo>
                  <a:pt x="199968" y="1865204"/>
                  <a:pt x="280806" y="1883233"/>
                  <a:pt x="339975" y="1879847"/>
                </a:cubicBezTo>
                <a:cubicBezTo>
                  <a:pt x="348186" y="1863596"/>
                  <a:pt x="362152" y="1853268"/>
                  <a:pt x="376628" y="1843280"/>
                </a:cubicBezTo>
                <a:cubicBezTo>
                  <a:pt x="367908" y="1806713"/>
                  <a:pt x="368755" y="1760579"/>
                  <a:pt x="360968" y="1722996"/>
                </a:cubicBezTo>
                <a:cubicBezTo>
                  <a:pt x="343700" y="1717663"/>
                  <a:pt x="321014" y="1717663"/>
                  <a:pt x="308655" y="1707337"/>
                </a:cubicBezTo>
                <a:cubicBezTo>
                  <a:pt x="304846" y="1687613"/>
                  <a:pt x="295620" y="1654855"/>
                  <a:pt x="319152" y="1649861"/>
                </a:cubicBezTo>
                <a:cubicBezTo>
                  <a:pt x="327616" y="1657056"/>
                  <a:pt x="325670" y="1674747"/>
                  <a:pt x="345308" y="1670768"/>
                </a:cubicBezTo>
                <a:cubicBezTo>
                  <a:pt x="361221" y="1629377"/>
                  <a:pt x="326685" y="1596025"/>
                  <a:pt x="319152" y="1560981"/>
                </a:cubicBezTo>
                <a:cubicBezTo>
                  <a:pt x="277336" y="1561150"/>
                  <a:pt x="229341" y="1541427"/>
                  <a:pt x="198952" y="1560981"/>
                </a:cubicBezTo>
                <a:cubicBezTo>
                  <a:pt x="184986" y="1554039"/>
                  <a:pt x="192097" y="1526022"/>
                  <a:pt x="183293" y="1513918"/>
                </a:cubicBezTo>
                <a:cubicBezTo>
                  <a:pt x="151720" y="1512393"/>
                  <a:pt x="112867" y="1518150"/>
                  <a:pt x="89165" y="1508754"/>
                </a:cubicBezTo>
                <a:cubicBezTo>
                  <a:pt x="89250" y="1496395"/>
                  <a:pt x="80192" y="1493347"/>
                  <a:pt x="83918" y="1477349"/>
                </a:cubicBezTo>
                <a:cubicBezTo>
                  <a:pt x="79600" y="1466006"/>
                  <a:pt x="64194" y="1465753"/>
                  <a:pt x="63009" y="1451193"/>
                </a:cubicBezTo>
                <a:cubicBezTo>
                  <a:pt x="92297" y="1432825"/>
                  <a:pt x="76044" y="1395411"/>
                  <a:pt x="83918" y="1362313"/>
                </a:cubicBezTo>
                <a:cubicBezTo>
                  <a:pt x="68258" y="1347078"/>
                  <a:pt x="32875" y="1350717"/>
                  <a:pt x="15945" y="1362313"/>
                </a:cubicBezTo>
                <a:cubicBezTo>
                  <a:pt x="14802" y="1355605"/>
                  <a:pt x="11406" y="1351156"/>
                  <a:pt x="6598" y="1348121"/>
                </a:cubicBezTo>
                <a:lnTo>
                  <a:pt x="0" y="1346006"/>
                </a:lnTo>
                <a:close/>
              </a:path>
            </a:pathLst>
          </a:custGeom>
          <a:gradFill>
            <a:gsLst>
              <a:gs pos="0">
                <a:schemeClr val="dk2"/>
              </a:gs>
              <a:gs pos="100000">
                <a:schemeClr val="lt2"/>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21" name="Google Shape;721;p18"/>
          <p:cNvSpPr/>
          <p:nvPr/>
        </p:nvSpPr>
        <p:spPr>
          <a:xfrm rot="-5400000" flipH="1">
            <a:off x="-96210" y="84590"/>
            <a:ext cx="2088836" cy="1920486"/>
          </a:xfrm>
          <a:custGeom>
            <a:avLst/>
            <a:gdLst/>
            <a:ahLst/>
            <a:cxnLst/>
            <a:rect l="l" t="t" r="r" b="b"/>
            <a:pathLst>
              <a:path w="2164597" h="1990141" extrusionOk="0">
                <a:moveTo>
                  <a:pt x="589481" y="1958208"/>
                </a:moveTo>
                <a:cubicBezTo>
                  <a:pt x="596581" y="1958356"/>
                  <a:pt x="605638" y="1960472"/>
                  <a:pt x="611014" y="1958906"/>
                </a:cubicBezTo>
                <a:cubicBezTo>
                  <a:pt x="615500" y="1978630"/>
                  <a:pt x="587651" y="1977360"/>
                  <a:pt x="579694" y="1969319"/>
                </a:cubicBezTo>
                <a:cubicBezTo>
                  <a:pt x="577239" y="1959880"/>
                  <a:pt x="582382" y="1958060"/>
                  <a:pt x="589481" y="1958208"/>
                </a:cubicBezTo>
                <a:close/>
                <a:moveTo>
                  <a:pt x="2027840" y="1906594"/>
                </a:moveTo>
                <a:cubicBezTo>
                  <a:pt x="2060938" y="1895082"/>
                  <a:pt x="2057975" y="1939353"/>
                  <a:pt x="2048747" y="1953658"/>
                </a:cubicBezTo>
                <a:cubicBezTo>
                  <a:pt x="2040029" y="1953658"/>
                  <a:pt x="2031311" y="1953658"/>
                  <a:pt x="2022593" y="1953658"/>
                </a:cubicBezTo>
                <a:cubicBezTo>
                  <a:pt x="2023608" y="1937236"/>
                  <a:pt x="2019037" y="1915229"/>
                  <a:pt x="2027840" y="1906594"/>
                </a:cubicBezTo>
                <a:close/>
                <a:moveTo>
                  <a:pt x="1510221" y="1890850"/>
                </a:moveTo>
                <a:cubicBezTo>
                  <a:pt x="1517332" y="1892458"/>
                  <a:pt x="1514538" y="1903971"/>
                  <a:pt x="1515468" y="1911757"/>
                </a:cubicBezTo>
                <a:cubicBezTo>
                  <a:pt x="1544334" y="1918276"/>
                  <a:pt x="1546281" y="1959669"/>
                  <a:pt x="1536377" y="1990141"/>
                </a:cubicBezTo>
                <a:cubicBezTo>
                  <a:pt x="1521056" y="1988025"/>
                  <a:pt x="1518686" y="1972958"/>
                  <a:pt x="1505057" y="1969234"/>
                </a:cubicBezTo>
                <a:cubicBezTo>
                  <a:pt x="1512845" y="1935291"/>
                  <a:pt x="1474924" y="1925133"/>
                  <a:pt x="1494561" y="1896099"/>
                </a:cubicBezTo>
                <a:cubicBezTo>
                  <a:pt x="1502010" y="1896606"/>
                  <a:pt x="1509375" y="1896945"/>
                  <a:pt x="1510221" y="1890850"/>
                </a:cubicBezTo>
                <a:close/>
                <a:moveTo>
                  <a:pt x="1814359" y="1867531"/>
                </a:moveTo>
                <a:cubicBezTo>
                  <a:pt x="1818719" y="1866790"/>
                  <a:pt x="1823629" y="1869478"/>
                  <a:pt x="1829088" y="1875192"/>
                </a:cubicBezTo>
                <a:cubicBezTo>
                  <a:pt x="1828580" y="1888481"/>
                  <a:pt x="1809619" y="1887549"/>
                  <a:pt x="1802933" y="1880439"/>
                </a:cubicBezTo>
                <a:cubicBezTo>
                  <a:pt x="1806191" y="1872440"/>
                  <a:pt x="1810000" y="1868271"/>
                  <a:pt x="1814359" y="1867531"/>
                </a:cubicBezTo>
                <a:close/>
                <a:moveTo>
                  <a:pt x="1844834" y="1864779"/>
                </a:moveTo>
                <a:cubicBezTo>
                  <a:pt x="1860831" y="1860970"/>
                  <a:pt x="1863877" y="1870111"/>
                  <a:pt x="1876151" y="1870028"/>
                </a:cubicBezTo>
                <a:cubicBezTo>
                  <a:pt x="1876066" y="1883910"/>
                  <a:pt x="1878182" y="1899908"/>
                  <a:pt x="1870904" y="1906595"/>
                </a:cubicBezTo>
                <a:cubicBezTo>
                  <a:pt x="1847710" y="1908203"/>
                  <a:pt x="1829935" y="1884756"/>
                  <a:pt x="1844834" y="1864779"/>
                </a:cubicBezTo>
                <a:close/>
                <a:moveTo>
                  <a:pt x="1625258" y="1817630"/>
                </a:moveTo>
                <a:cubicBezTo>
                  <a:pt x="1631945" y="1830073"/>
                  <a:pt x="1638632" y="1842602"/>
                  <a:pt x="1646165" y="1854198"/>
                </a:cubicBezTo>
                <a:cubicBezTo>
                  <a:pt x="1640494" y="1869434"/>
                  <a:pt x="1621279" y="1871127"/>
                  <a:pt x="1599101" y="1869858"/>
                </a:cubicBezTo>
                <a:cubicBezTo>
                  <a:pt x="1598763" y="1847680"/>
                  <a:pt x="1572775" y="1850897"/>
                  <a:pt x="1557285" y="1843786"/>
                </a:cubicBezTo>
                <a:cubicBezTo>
                  <a:pt x="1566850" y="1810350"/>
                  <a:pt x="1595461" y="1827026"/>
                  <a:pt x="1625258" y="1817630"/>
                </a:cubicBezTo>
                <a:close/>
                <a:moveTo>
                  <a:pt x="532629" y="1786311"/>
                </a:moveTo>
                <a:cubicBezTo>
                  <a:pt x="545496" y="1790967"/>
                  <a:pt x="546766" y="1822879"/>
                  <a:pt x="537878" y="1833375"/>
                </a:cubicBezTo>
                <a:cubicBezTo>
                  <a:pt x="519170" y="1830159"/>
                  <a:pt x="529160" y="1798162"/>
                  <a:pt x="532629" y="1786311"/>
                </a:cubicBezTo>
                <a:close/>
                <a:moveTo>
                  <a:pt x="1755954" y="1676523"/>
                </a:moveTo>
                <a:cubicBezTo>
                  <a:pt x="1779232" y="1682618"/>
                  <a:pt x="1796077" y="1718084"/>
                  <a:pt x="1782110" y="1744495"/>
                </a:cubicBezTo>
                <a:cubicBezTo>
                  <a:pt x="1768567" y="1726634"/>
                  <a:pt x="1753669" y="1710213"/>
                  <a:pt x="1755954" y="1676523"/>
                </a:cubicBezTo>
                <a:close/>
                <a:moveTo>
                  <a:pt x="1272332" y="1655278"/>
                </a:moveTo>
                <a:cubicBezTo>
                  <a:pt x="1264936" y="1655278"/>
                  <a:pt x="1257551" y="1657140"/>
                  <a:pt x="1254079" y="1660864"/>
                </a:cubicBezTo>
                <a:cubicBezTo>
                  <a:pt x="1252388" y="1672969"/>
                  <a:pt x="1254926" y="1680925"/>
                  <a:pt x="1259243" y="1687020"/>
                </a:cubicBezTo>
                <a:cubicBezTo>
                  <a:pt x="1279474" y="1688035"/>
                  <a:pt x="1289293" y="1678725"/>
                  <a:pt x="1290648" y="1660864"/>
                </a:cubicBezTo>
                <a:cubicBezTo>
                  <a:pt x="1287134" y="1657140"/>
                  <a:pt x="1279728" y="1655278"/>
                  <a:pt x="1272332" y="1655278"/>
                </a:cubicBezTo>
                <a:close/>
                <a:moveTo>
                  <a:pt x="530510" y="1636083"/>
                </a:moveTo>
                <a:cubicBezTo>
                  <a:pt x="534752" y="1635839"/>
                  <a:pt x="538979" y="1636929"/>
                  <a:pt x="543042" y="1640040"/>
                </a:cubicBezTo>
                <a:cubicBezTo>
                  <a:pt x="544058" y="1660270"/>
                  <a:pt x="534747" y="1670090"/>
                  <a:pt x="516886" y="1671360"/>
                </a:cubicBezTo>
                <a:cubicBezTo>
                  <a:pt x="505205" y="1682364"/>
                  <a:pt x="503681" y="1703441"/>
                  <a:pt x="485482" y="1707927"/>
                </a:cubicBezTo>
                <a:cubicBezTo>
                  <a:pt x="467452" y="1703356"/>
                  <a:pt x="474139" y="1674069"/>
                  <a:pt x="459411" y="1666112"/>
                </a:cubicBezTo>
                <a:cubicBezTo>
                  <a:pt x="464405" y="1655446"/>
                  <a:pt x="479472" y="1654853"/>
                  <a:pt x="495978" y="1655700"/>
                </a:cubicBezTo>
                <a:cubicBezTo>
                  <a:pt x="504930" y="1649542"/>
                  <a:pt x="517786" y="1636813"/>
                  <a:pt x="530510" y="1636083"/>
                </a:cubicBezTo>
                <a:close/>
                <a:moveTo>
                  <a:pt x="2116636" y="1603388"/>
                </a:moveTo>
                <a:cubicBezTo>
                  <a:pt x="2128232" y="1614477"/>
                  <a:pt x="2148801" y="1616508"/>
                  <a:pt x="2142792" y="1645204"/>
                </a:cubicBezTo>
                <a:cubicBezTo>
                  <a:pt x="2135089" y="1647912"/>
                  <a:pt x="2129587" y="1652906"/>
                  <a:pt x="2121883" y="1655700"/>
                </a:cubicBezTo>
                <a:cubicBezTo>
                  <a:pt x="2104192" y="1655954"/>
                  <a:pt x="2099198" y="1643511"/>
                  <a:pt x="2090480" y="1634792"/>
                </a:cubicBezTo>
                <a:cubicBezTo>
                  <a:pt x="2088447" y="1613461"/>
                  <a:pt x="2112742" y="1618625"/>
                  <a:pt x="2116636" y="1603388"/>
                </a:cubicBezTo>
                <a:close/>
                <a:moveTo>
                  <a:pt x="1667157" y="1603303"/>
                </a:moveTo>
                <a:cubicBezTo>
                  <a:pt x="1683663" y="1612953"/>
                  <a:pt x="1679431" y="1643256"/>
                  <a:pt x="1714222" y="1634623"/>
                </a:cubicBezTo>
                <a:cubicBezTo>
                  <a:pt x="1729119" y="1635554"/>
                  <a:pt x="1707957" y="1600425"/>
                  <a:pt x="1729965" y="1608467"/>
                </a:cubicBezTo>
                <a:cubicBezTo>
                  <a:pt x="1730559" y="1621502"/>
                  <a:pt x="1739701" y="1624634"/>
                  <a:pt x="1729965" y="1634623"/>
                </a:cubicBezTo>
                <a:cubicBezTo>
                  <a:pt x="1726495" y="1634623"/>
                  <a:pt x="1722940" y="1634623"/>
                  <a:pt x="1719469" y="1634623"/>
                </a:cubicBezTo>
                <a:cubicBezTo>
                  <a:pt x="1717776" y="1666366"/>
                  <a:pt x="1723533" y="1705134"/>
                  <a:pt x="1714137" y="1728835"/>
                </a:cubicBezTo>
                <a:cubicBezTo>
                  <a:pt x="1677823" y="1727312"/>
                  <a:pt x="1658862" y="1743226"/>
                  <a:pt x="1641001" y="1760155"/>
                </a:cubicBezTo>
                <a:cubicBezTo>
                  <a:pt x="1630505" y="1760155"/>
                  <a:pt x="1620094" y="1760155"/>
                  <a:pt x="1609597" y="1760155"/>
                </a:cubicBezTo>
                <a:cubicBezTo>
                  <a:pt x="1606973" y="1731375"/>
                  <a:pt x="1615353" y="1691675"/>
                  <a:pt x="1604434" y="1671276"/>
                </a:cubicBezTo>
                <a:cubicBezTo>
                  <a:pt x="1594869" y="1676946"/>
                  <a:pt x="1591821" y="1684226"/>
                  <a:pt x="1583526" y="1692183"/>
                </a:cubicBezTo>
                <a:cubicBezTo>
                  <a:pt x="1576416" y="1699040"/>
                  <a:pt x="1574215" y="1712329"/>
                  <a:pt x="1557370" y="1707843"/>
                </a:cubicBezTo>
                <a:cubicBezTo>
                  <a:pt x="1543997" y="1700310"/>
                  <a:pt x="1545434" y="1677962"/>
                  <a:pt x="1541710" y="1660779"/>
                </a:cubicBezTo>
                <a:cubicBezTo>
                  <a:pt x="1556439" y="1652823"/>
                  <a:pt x="1563127" y="1662556"/>
                  <a:pt x="1583526" y="1655531"/>
                </a:cubicBezTo>
                <a:cubicBezTo>
                  <a:pt x="1597154" y="1653414"/>
                  <a:pt x="1599270" y="1639955"/>
                  <a:pt x="1614845" y="1639870"/>
                </a:cubicBezTo>
                <a:cubicBezTo>
                  <a:pt x="1636178" y="1631660"/>
                  <a:pt x="1637447" y="1603218"/>
                  <a:pt x="1667157" y="1603303"/>
                </a:cubicBezTo>
                <a:close/>
                <a:moveTo>
                  <a:pt x="245167" y="1577232"/>
                </a:moveTo>
                <a:cubicBezTo>
                  <a:pt x="278772" y="1574523"/>
                  <a:pt x="283344" y="1624381"/>
                  <a:pt x="271238" y="1650452"/>
                </a:cubicBezTo>
                <a:cubicBezTo>
                  <a:pt x="255663" y="1650367"/>
                  <a:pt x="253462" y="1636823"/>
                  <a:pt x="239920" y="1634792"/>
                </a:cubicBezTo>
                <a:cubicBezTo>
                  <a:pt x="239411" y="1613291"/>
                  <a:pt x="238903" y="1591876"/>
                  <a:pt x="245167" y="1577232"/>
                </a:cubicBezTo>
                <a:close/>
                <a:moveTo>
                  <a:pt x="1703641" y="1571984"/>
                </a:moveTo>
                <a:cubicBezTo>
                  <a:pt x="1722348" y="1568936"/>
                  <a:pt x="1719554" y="1587474"/>
                  <a:pt x="1719301" y="1603303"/>
                </a:cubicBezTo>
                <a:cubicBezTo>
                  <a:pt x="1695346" y="1606096"/>
                  <a:pt x="1698224" y="1585781"/>
                  <a:pt x="1703641" y="1571984"/>
                </a:cubicBezTo>
                <a:close/>
                <a:moveTo>
                  <a:pt x="354871" y="1535416"/>
                </a:moveTo>
                <a:cubicBezTo>
                  <a:pt x="360965" y="1543288"/>
                  <a:pt x="369938" y="1548198"/>
                  <a:pt x="370531" y="1561572"/>
                </a:cubicBezTo>
                <a:cubicBezTo>
                  <a:pt x="359695" y="1563773"/>
                  <a:pt x="356732" y="1557932"/>
                  <a:pt x="349622" y="1556323"/>
                </a:cubicBezTo>
                <a:cubicBezTo>
                  <a:pt x="348945" y="1546928"/>
                  <a:pt x="356056" y="1545319"/>
                  <a:pt x="354871" y="1535416"/>
                </a:cubicBezTo>
                <a:close/>
                <a:moveTo>
                  <a:pt x="939752" y="1528105"/>
                </a:moveTo>
                <a:cubicBezTo>
                  <a:pt x="935975" y="1529766"/>
                  <a:pt x="933266" y="1533850"/>
                  <a:pt x="929880" y="1540580"/>
                </a:cubicBezTo>
                <a:cubicBezTo>
                  <a:pt x="948588" y="1541088"/>
                  <a:pt x="948757" y="1560134"/>
                  <a:pt x="966533" y="1561573"/>
                </a:cubicBezTo>
                <a:cubicBezTo>
                  <a:pt x="973305" y="1540919"/>
                  <a:pt x="949350" y="1550907"/>
                  <a:pt x="956037" y="1530168"/>
                </a:cubicBezTo>
                <a:cubicBezTo>
                  <a:pt x="948376" y="1527206"/>
                  <a:pt x="943530" y="1526444"/>
                  <a:pt x="939752" y="1528105"/>
                </a:cubicBezTo>
                <a:close/>
                <a:moveTo>
                  <a:pt x="914220" y="1519672"/>
                </a:moveTo>
                <a:cubicBezTo>
                  <a:pt x="898900" y="1520011"/>
                  <a:pt x="894836" y="1531608"/>
                  <a:pt x="888064" y="1540580"/>
                </a:cubicBezTo>
                <a:cubicBezTo>
                  <a:pt x="894328" y="1546675"/>
                  <a:pt x="906602" y="1546590"/>
                  <a:pt x="919469" y="1545828"/>
                </a:cubicBezTo>
                <a:cubicBezTo>
                  <a:pt x="923787" y="1531015"/>
                  <a:pt x="912104" y="1532285"/>
                  <a:pt x="914220" y="1519672"/>
                </a:cubicBezTo>
                <a:close/>
                <a:moveTo>
                  <a:pt x="1554545" y="1513535"/>
                </a:moveTo>
                <a:cubicBezTo>
                  <a:pt x="1565729" y="1513027"/>
                  <a:pt x="1578701" y="1516328"/>
                  <a:pt x="1583441" y="1519756"/>
                </a:cubicBezTo>
                <a:cubicBezTo>
                  <a:pt x="1579973" y="1538887"/>
                  <a:pt x="1568544" y="1550145"/>
                  <a:pt x="1546874" y="1551076"/>
                </a:cubicBezTo>
                <a:cubicBezTo>
                  <a:pt x="1539595" y="1547860"/>
                  <a:pt x="1546027" y="1530930"/>
                  <a:pt x="1536379" y="1530169"/>
                </a:cubicBezTo>
                <a:cubicBezTo>
                  <a:pt x="1533966" y="1518360"/>
                  <a:pt x="1543362" y="1514043"/>
                  <a:pt x="1554545" y="1513535"/>
                </a:cubicBezTo>
                <a:close/>
                <a:moveTo>
                  <a:pt x="1008347" y="1504012"/>
                </a:moveTo>
                <a:cubicBezTo>
                  <a:pt x="1026209" y="1502149"/>
                  <a:pt x="1030441" y="1534231"/>
                  <a:pt x="1008347" y="1530168"/>
                </a:cubicBezTo>
                <a:cubicBezTo>
                  <a:pt x="1004708" y="1514085"/>
                  <a:pt x="1004708" y="1520095"/>
                  <a:pt x="1008347" y="1504012"/>
                </a:cubicBezTo>
                <a:close/>
                <a:moveTo>
                  <a:pt x="532631" y="1493600"/>
                </a:moveTo>
                <a:cubicBezTo>
                  <a:pt x="552691" y="1499610"/>
                  <a:pt x="539063" y="1539394"/>
                  <a:pt x="543127" y="1561572"/>
                </a:cubicBezTo>
                <a:cubicBezTo>
                  <a:pt x="539656" y="1580702"/>
                  <a:pt x="554469" y="1581633"/>
                  <a:pt x="553623" y="1598140"/>
                </a:cubicBezTo>
                <a:cubicBezTo>
                  <a:pt x="523826" y="1615746"/>
                  <a:pt x="495047" y="1617269"/>
                  <a:pt x="464743" y="1592891"/>
                </a:cubicBezTo>
                <a:cubicBezTo>
                  <a:pt x="462965" y="1535500"/>
                  <a:pt x="520102" y="1536771"/>
                  <a:pt x="532631" y="1493600"/>
                </a:cubicBezTo>
                <a:close/>
                <a:moveTo>
                  <a:pt x="742667" y="1481688"/>
                </a:moveTo>
                <a:cubicBezTo>
                  <a:pt x="751020" y="1480787"/>
                  <a:pt x="759612" y="1481263"/>
                  <a:pt x="767865" y="1483189"/>
                </a:cubicBezTo>
                <a:cubicBezTo>
                  <a:pt x="767104" y="1492839"/>
                  <a:pt x="750174" y="1486405"/>
                  <a:pt x="746958" y="1493600"/>
                </a:cubicBezTo>
                <a:cubicBezTo>
                  <a:pt x="740863" y="1508413"/>
                  <a:pt x="724271" y="1512646"/>
                  <a:pt x="720802" y="1530167"/>
                </a:cubicBezTo>
                <a:cubicBezTo>
                  <a:pt x="707935" y="1530845"/>
                  <a:pt x="695661" y="1530929"/>
                  <a:pt x="689482" y="1525003"/>
                </a:cubicBezTo>
                <a:cubicBezTo>
                  <a:pt x="694688" y="1499483"/>
                  <a:pt x="717606" y="1484389"/>
                  <a:pt x="742667" y="1481688"/>
                </a:cubicBezTo>
                <a:close/>
                <a:moveTo>
                  <a:pt x="830589" y="1404722"/>
                </a:moveTo>
                <a:cubicBezTo>
                  <a:pt x="850567" y="1404468"/>
                  <a:pt x="860385" y="1423513"/>
                  <a:pt x="872405" y="1436125"/>
                </a:cubicBezTo>
                <a:cubicBezTo>
                  <a:pt x="876468" y="1440358"/>
                  <a:pt x="885949" y="1447891"/>
                  <a:pt x="877653" y="1457034"/>
                </a:cubicBezTo>
                <a:cubicBezTo>
                  <a:pt x="863179" y="1455256"/>
                  <a:pt x="858777" y="1429523"/>
                  <a:pt x="841085" y="1446538"/>
                </a:cubicBezTo>
                <a:cubicBezTo>
                  <a:pt x="844386" y="1460758"/>
                  <a:pt x="862924" y="1459573"/>
                  <a:pt x="861994" y="1477941"/>
                </a:cubicBezTo>
                <a:cubicBezTo>
                  <a:pt x="864279" y="1497664"/>
                  <a:pt x="850905" y="1501728"/>
                  <a:pt x="841085" y="1509261"/>
                </a:cubicBezTo>
                <a:cubicBezTo>
                  <a:pt x="817639" y="1503251"/>
                  <a:pt x="816199" y="1477348"/>
                  <a:pt x="814929" y="1462198"/>
                </a:cubicBezTo>
                <a:cubicBezTo>
                  <a:pt x="792159" y="1454748"/>
                  <a:pt x="790889" y="1480057"/>
                  <a:pt x="778362" y="1467445"/>
                </a:cubicBezTo>
                <a:cubicBezTo>
                  <a:pt x="779124" y="1448992"/>
                  <a:pt x="793260" y="1444082"/>
                  <a:pt x="794022" y="1425629"/>
                </a:cubicBezTo>
                <a:cubicBezTo>
                  <a:pt x="815268" y="1427660"/>
                  <a:pt x="830419" y="1423683"/>
                  <a:pt x="830589" y="1404722"/>
                </a:cubicBezTo>
                <a:close/>
                <a:moveTo>
                  <a:pt x="929965" y="1388976"/>
                </a:moveTo>
                <a:cubicBezTo>
                  <a:pt x="920992" y="1388638"/>
                  <a:pt x="916591" y="1392955"/>
                  <a:pt x="914305" y="1399389"/>
                </a:cubicBezTo>
                <a:cubicBezTo>
                  <a:pt x="924125" y="1400066"/>
                  <a:pt x="917861" y="1416741"/>
                  <a:pt x="929965" y="1415133"/>
                </a:cubicBezTo>
                <a:cubicBezTo>
                  <a:pt x="930473" y="1402097"/>
                  <a:pt x="939700" y="1398966"/>
                  <a:pt x="929965" y="1388976"/>
                </a:cubicBezTo>
                <a:close/>
                <a:moveTo>
                  <a:pt x="293236" y="1387584"/>
                </a:moveTo>
                <a:cubicBezTo>
                  <a:pt x="302565" y="1385781"/>
                  <a:pt x="313098" y="1385951"/>
                  <a:pt x="323552" y="1389062"/>
                </a:cubicBezTo>
                <a:cubicBezTo>
                  <a:pt x="343867" y="1408361"/>
                  <a:pt x="363929" y="1442644"/>
                  <a:pt x="344460" y="1472693"/>
                </a:cubicBezTo>
                <a:cubicBezTo>
                  <a:pt x="325329" y="1476248"/>
                  <a:pt x="306453" y="1479973"/>
                  <a:pt x="281736" y="1477941"/>
                </a:cubicBezTo>
                <a:cubicBezTo>
                  <a:pt x="272933" y="1469308"/>
                  <a:pt x="277588" y="1447214"/>
                  <a:pt x="276487" y="1430878"/>
                </a:cubicBezTo>
                <a:cubicBezTo>
                  <a:pt x="248109" y="1416149"/>
                  <a:pt x="265251" y="1392992"/>
                  <a:pt x="293236" y="1387584"/>
                </a:cubicBezTo>
                <a:close/>
                <a:moveTo>
                  <a:pt x="1207346" y="1331276"/>
                </a:moveTo>
                <a:cubicBezTo>
                  <a:pt x="1219067" y="1335236"/>
                  <a:pt x="1219099" y="1350884"/>
                  <a:pt x="1217512" y="1368152"/>
                </a:cubicBezTo>
                <a:cubicBezTo>
                  <a:pt x="1207017" y="1368152"/>
                  <a:pt x="1196604" y="1368152"/>
                  <a:pt x="1186108" y="1368152"/>
                </a:cubicBezTo>
                <a:cubicBezTo>
                  <a:pt x="1186192" y="1354270"/>
                  <a:pt x="1184160" y="1338272"/>
                  <a:pt x="1191355" y="1331585"/>
                </a:cubicBezTo>
                <a:cubicBezTo>
                  <a:pt x="1198234" y="1329934"/>
                  <a:pt x="1203439" y="1329956"/>
                  <a:pt x="1207346" y="1331276"/>
                </a:cubicBezTo>
                <a:close/>
                <a:moveTo>
                  <a:pt x="971697" y="1300352"/>
                </a:moveTo>
                <a:cubicBezTo>
                  <a:pt x="948588" y="1301621"/>
                  <a:pt x="942154" y="1319651"/>
                  <a:pt x="919384" y="1321259"/>
                </a:cubicBezTo>
                <a:cubicBezTo>
                  <a:pt x="919469" y="1328031"/>
                  <a:pt x="919469" y="1335056"/>
                  <a:pt x="919469" y="1341998"/>
                </a:cubicBezTo>
                <a:cubicBezTo>
                  <a:pt x="934451" y="1354949"/>
                  <a:pt x="948165" y="1369000"/>
                  <a:pt x="956037" y="1389061"/>
                </a:cubicBezTo>
                <a:cubicBezTo>
                  <a:pt x="972966" y="1393040"/>
                  <a:pt x="983378" y="1403537"/>
                  <a:pt x="987440" y="1420381"/>
                </a:cubicBezTo>
                <a:cubicBezTo>
                  <a:pt x="989896" y="1436803"/>
                  <a:pt x="980923" y="1441712"/>
                  <a:pt x="971781" y="1446537"/>
                </a:cubicBezTo>
                <a:cubicBezTo>
                  <a:pt x="977707" y="1482173"/>
                  <a:pt x="951719" y="1485729"/>
                  <a:pt x="956121" y="1519757"/>
                </a:cubicBezTo>
                <a:cubicBezTo>
                  <a:pt x="987018" y="1525428"/>
                  <a:pt x="1000054" y="1549044"/>
                  <a:pt x="1013598" y="1572069"/>
                </a:cubicBezTo>
                <a:cubicBezTo>
                  <a:pt x="1030273" y="1575117"/>
                  <a:pt x="1029764" y="1562250"/>
                  <a:pt x="1039752" y="1572069"/>
                </a:cubicBezTo>
                <a:cubicBezTo>
                  <a:pt x="1043223" y="1613884"/>
                  <a:pt x="1075728" y="1626666"/>
                  <a:pt x="1102477" y="1645289"/>
                </a:cubicBezTo>
                <a:cubicBezTo>
                  <a:pt x="1098075" y="1651300"/>
                  <a:pt x="1095620" y="1659256"/>
                  <a:pt x="1097229" y="1671445"/>
                </a:cubicBezTo>
                <a:cubicBezTo>
                  <a:pt x="1111872" y="1674238"/>
                  <a:pt x="1124401" y="1679147"/>
                  <a:pt x="1139046" y="1681942"/>
                </a:cubicBezTo>
                <a:cubicBezTo>
                  <a:pt x="1150556" y="1676016"/>
                  <a:pt x="1156396" y="1664419"/>
                  <a:pt x="1170448" y="1661034"/>
                </a:cubicBezTo>
                <a:cubicBezTo>
                  <a:pt x="1188816" y="1657987"/>
                  <a:pt x="1187631" y="1685751"/>
                  <a:pt x="1201768" y="1671445"/>
                </a:cubicBezTo>
                <a:cubicBezTo>
                  <a:pt x="1211503" y="1662134"/>
                  <a:pt x="1197536" y="1658155"/>
                  <a:pt x="1201768" y="1640125"/>
                </a:cubicBezTo>
                <a:cubicBezTo>
                  <a:pt x="1180013" y="1639194"/>
                  <a:pt x="1176289" y="1620233"/>
                  <a:pt x="1165199" y="1608805"/>
                </a:cubicBezTo>
                <a:cubicBezTo>
                  <a:pt x="1175189" y="1606521"/>
                  <a:pt x="1178320" y="1597548"/>
                  <a:pt x="1191357" y="1598309"/>
                </a:cubicBezTo>
                <a:cubicBezTo>
                  <a:pt x="1205492" y="1601527"/>
                  <a:pt x="1204391" y="1620148"/>
                  <a:pt x="1222676" y="1619218"/>
                </a:cubicBezTo>
                <a:cubicBezTo>
                  <a:pt x="1250948" y="1626581"/>
                  <a:pt x="1250440" y="1605081"/>
                  <a:pt x="1269739" y="1603558"/>
                </a:cubicBezTo>
                <a:cubicBezTo>
                  <a:pt x="1277951" y="1604066"/>
                  <a:pt x="1273803" y="1616847"/>
                  <a:pt x="1285399" y="1614054"/>
                </a:cubicBezTo>
                <a:cubicBezTo>
                  <a:pt x="1287347" y="1570292"/>
                  <a:pt x="1253234" y="1562588"/>
                  <a:pt x="1238336" y="1535586"/>
                </a:cubicBezTo>
                <a:cubicBezTo>
                  <a:pt x="1210063" y="1532539"/>
                  <a:pt x="1200752" y="1510446"/>
                  <a:pt x="1170363" y="1509430"/>
                </a:cubicBezTo>
                <a:cubicBezTo>
                  <a:pt x="1153604" y="1487845"/>
                  <a:pt x="1138198" y="1464905"/>
                  <a:pt x="1112804" y="1451955"/>
                </a:cubicBezTo>
                <a:cubicBezTo>
                  <a:pt x="1112804" y="1432824"/>
                  <a:pt x="1112804" y="1413609"/>
                  <a:pt x="1112804" y="1394479"/>
                </a:cubicBezTo>
                <a:cubicBezTo>
                  <a:pt x="1106032" y="1387284"/>
                  <a:pt x="1090118" y="1389316"/>
                  <a:pt x="1076236" y="1389231"/>
                </a:cubicBezTo>
                <a:cubicBezTo>
                  <a:pt x="1054821" y="1375772"/>
                  <a:pt x="1043138" y="1356895"/>
                  <a:pt x="1029173" y="1342168"/>
                </a:cubicBezTo>
                <a:cubicBezTo>
                  <a:pt x="1024094" y="1347500"/>
                  <a:pt x="1018845" y="1352747"/>
                  <a:pt x="1013513" y="1357826"/>
                </a:cubicBezTo>
                <a:cubicBezTo>
                  <a:pt x="1014020" y="1324307"/>
                  <a:pt x="959676" y="1345469"/>
                  <a:pt x="971697" y="1300352"/>
                </a:cubicBezTo>
                <a:close/>
                <a:moveTo>
                  <a:pt x="344375" y="1284522"/>
                </a:moveTo>
                <a:cubicBezTo>
                  <a:pt x="340481" y="1304160"/>
                  <a:pt x="364351" y="1295950"/>
                  <a:pt x="365282" y="1310678"/>
                </a:cubicBezTo>
                <a:cubicBezTo>
                  <a:pt x="374255" y="1364091"/>
                  <a:pt x="295195" y="1354610"/>
                  <a:pt x="313055" y="1300182"/>
                </a:cubicBezTo>
                <a:cubicBezTo>
                  <a:pt x="331593" y="1302975"/>
                  <a:pt x="325922" y="1281644"/>
                  <a:pt x="344375" y="1284522"/>
                </a:cubicBezTo>
                <a:close/>
                <a:moveTo>
                  <a:pt x="192857" y="1242621"/>
                </a:moveTo>
                <a:cubicBezTo>
                  <a:pt x="204030" y="1254133"/>
                  <a:pt x="216727" y="1264036"/>
                  <a:pt x="224176" y="1279188"/>
                </a:cubicBezTo>
                <a:cubicBezTo>
                  <a:pt x="246016" y="1279103"/>
                  <a:pt x="249993" y="1261159"/>
                  <a:pt x="271241" y="1273941"/>
                </a:cubicBezTo>
                <a:cubicBezTo>
                  <a:pt x="274372" y="1286468"/>
                  <a:pt x="278774" y="1297811"/>
                  <a:pt x="276488" y="1315756"/>
                </a:cubicBezTo>
                <a:cubicBezTo>
                  <a:pt x="264046" y="1324220"/>
                  <a:pt x="253379" y="1334548"/>
                  <a:pt x="239921" y="1341912"/>
                </a:cubicBezTo>
                <a:cubicBezTo>
                  <a:pt x="244407" y="1358333"/>
                  <a:pt x="259643" y="1364005"/>
                  <a:pt x="260828" y="1383728"/>
                </a:cubicBezTo>
                <a:cubicBezTo>
                  <a:pt x="257697" y="1386775"/>
                  <a:pt x="236026" y="1395917"/>
                  <a:pt x="234672" y="1383728"/>
                </a:cubicBezTo>
                <a:cubicBezTo>
                  <a:pt x="219943" y="1384659"/>
                  <a:pt x="228155" y="1408614"/>
                  <a:pt x="208517" y="1404635"/>
                </a:cubicBezTo>
                <a:cubicBezTo>
                  <a:pt x="194380" y="1381188"/>
                  <a:pt x="211480" y="1368746"/>
                  <a:pt x="224176" y="1357572"/>
                </a:cubicBezTo>
                <a:cubicBezTo>
                  <a:pt x="221298" y="1348260"/>
                  <a:pt x="221468" y="1335818"/>
                  <a:pt x="213679" y="1331416"/>
                </a:cubicBezTo>
                <a:cubicBezTo>
                  <a:pt x="216812" y="1292479"/>
                  <a:pt x="183799" y="1271316"/>
                  <a:pt x="192857" y="1242621"/>
                </a:cubicBezTo>
                <a:close/>
                <a:moveTo>
                  <a:pt x="2132379" y="1227046"/>
                </a:moveTo>
                <a:cubicBezTo>
                  <a:pt x="2149732" y="1228909"/>
                  <a:pt x="2155066" y="1242706"/>
                  <a:pt x="2163783" y="1253202"/>
                </a:cubicBezTo>
                <a:cubicBezTo>
                  <a:pt x="2155403" y="1272671"/>
                  <a:pt x="2142706" y="1287908"/>
                  <a:pt x="2148124" y="1321174"/>
                </a:cubicBezTo>
                <a:cubicBezTo>
                  <a:pt x="2144230" y="1339034"/>
                  <a:pt x="2169370" y="1327861"/>
                  <a:pt x="2163783" y="1347330"/>
                </a:cubicBezTo>
                <a:cubicBezTo>
                  <a:pt x="2137121" y="1348515"/>
                  <a:pt x="2123154" y="1362482"/>
                  <a:pt x="2121967" y="1389145"/>
                </a:cubicBezTo>
                <a:cubicBezTo>
                  <a:pt x="2108086" y="1389145"/>
                  <a:pt x="2092086" y="1387114"/>
                  <a:pt x="2085399" y="1394394"/>
                </a:cubicBezTo>
                <a:cubicBezTo>
                  <a:pt x="2084384" y="1405822"/>
                  <a:pt x="2089632" y="1411069"/>
                  <a:pt x="2101059" y="1410054"/>
                </a:cubicBezTo>
                <a:cubicBezTo>
                  <a:pt x="2103346" y="1424528"/>
                  <a:pt x="2081590" y="1414963"/>
                  <a:pt x="2080152" y="1425713"/>
                </a:cubicBezTo>
                <a:cubicBezTo>
                  <a:pt x="2068724" y="1440358"/>
                  <a:pt x="2103684" y="1449414"/>
                  <a:pt x="2085399" y="1472777"/>
                </a:cubicBezTo>
                <a:cubicBezTo>
                  <a:pt x="2068554" y="1463466"/>
                  <a:pt x="2052811" y="1453054"/>
                  <a:pt x="2048747" y="1430961"/>
                </a:cubicBezTo>
                <a:cubicBezTo>
                  <a:pt x="2039606" y="1435786"/>
                  <a:pt x="2037236" y="1447298"/>
                  <a:pt x="2038337" y="1462281"/>
                </a:cubicBezTo>
                <a:cubicBezTo>
                  <a:pt x="2023184" y="1476755"/>
                  <a:pt x="1998637" y="1481919"/>
                  <a:pt x="1996519" y="1509345"/>
                </a:cubicBezTo>
                <a:cubicBezTo>
                  <a:pt x="1968079" y="1507905"/>
                  <a:pt x="1957413" y="1527206"/>
                  <a:pt x="1938960" y="1509345"/>
                </a:cubicBezTo>
                <a:cubicBezTo>
                  <a:pt x="1934304" y="1532538"/>
                  <a:pt x="1928548" y="1554715"/>
                  <a:pt x="1902392" y="1556408"/>
                </a:cubicBezTo>
                <a:cubicBezTo>
                  <a:pt x="1919152" y="1572745"/>
                  <a:pt x="1926347" y="1598648"/>
                  <a:pt x="1944207" y="1613969"/>
                </a:cubicBezTo>
                <a:cubicBezTo>
                  <a:pt x="1966977" y="1621080"/>
                  <a:pt x="1963085" y="1601526"/>
                  <a:pt x="1975527" y="1598225"/>
                </a:cubicBezTo>
                <a:cubicBezTo>
                  <a:pt x="1991695" y="1606858"/>
                  <a:pt x="2013111" y="1597040"/>
                  <a:pt x="2027840" y="1603472"/>
                </a:cubicBezTo>
                <a:cubicBezTo>
                  <a:pt x="2032833" y="1605673"/>
                  <a:pt x="2052726" y="1626582"/>
                  <a:pt x="2053996" y="1629628"/>
                </a:cubicBezTo>
                <a:cubicBezTo>
                  <a:pt x="2061106" y="1647236"/>
                  <a:pt x="2049002" y="1669921"/>
                  <a:pt x="2053996" y="1697600"/>
                </a:cubicBezTo>
                <a:cubicBezTo>
                  <a:pt x="2047054" y="1704372"/>
                  <a:pt x="2038251" y="1700817"/>
                  <a:pt x="2033087" y="1692352"/>
                </a:cubicBezTo>
                <a:cubicBezTo>
                  <a:pt x="2009640" y="1702086"/>
                  <a:pt x="1985008" y="1710551"/>
                  <a:pt x="1949456" y="1708012"/>
                </a:cubicBezTo>
                <a:cubicBezTo>
                  <a:pt x="1928887" y="1710128"/>
                  <a:pt x="1927109" y="1731037"/>
                  <a:pt x="1907640" y="1734168"/>
                </a:cubicBezTo>
                <a:cubicBezTo>
                  <a:pt x="1924061" y="1743902"/>
                  <a:pt x="1945224" y="1748812"/>
                  <a:pt x="1949456" y="1770735"/>
                </a:cubicBezTo>
                <a:cubicBezTo>
                  <a:pt x="1946578" y="1792236"/>
                  <a:pt x="1929988" y="1800024"/>
                  <a:pt x="1902392" y="1796891"/>
                </a:cubicBezTo>
                <a:cubicBezTo>
                  <a:pt x="1888849" y="1802478"/>
                  <a:pt x="1907386" y="1840231"/>
                  <a:pt x="1881484" y="1833459"/>
                </a:cubicBezTo>
                <a:cubicBezTo>
                  <a:pt x="1867263" y="1816615"/>
                  <a:pt x="1882415" y="1795622"/>
                  <a:pt x="1891981" y="1786395"/>
                </a:cubicBezTo>
                <a:cubicBezTo>
                  <a:pt x="1890542" y="1774038"/>
                  <a:pt x="1872512" y="1786818"/>
                  <a:pt x="1871072" y="1791644"/>
                </a:cubicBezTo>
                <a:cubicBezTo>
                  <a:pt x="1860238" y="1781571"/>
                  <a:pt x="1842038" y="1778862"/>
                  <a:pt x="1829257" y="1770735"/>
                </a:cubicBezTo>
                <a:cubicBezTo>
                  <a:pt x="1832474" y="1751267"/>
                  <a:pt x="1815882" y="1737639"/>
                  <a:pt x="1829257" y="1723672"/>
                </a:cubicBezTo>
                <a:cubicBezTo>
                  <a:pt x="1855497" y="1718339"/>
                  <a:pt x="1857952" y="1736877"/>
                  <a:pt x="1871072" y="1744579"/>
                </a:cubicBezTo>
                <a:cubicBezTo>
                  <a:pt x="1882923" y="1738993"/>
                  <a:pt x="1873105" y="1711736"/>
                  <a:pt x="1876321" y="1697516"/>
                </a:cubicBezTo>
                <a:cubicBezTo>
                  <a:pt x="1859053" y="1688627"/>
                  <a:pt x="1835860" y="1685750"/>
                  <a:pt x="1829257" y="1666112"/>
                </a:cubicBezTo>
                <a:cubicBezTo>
                  <a:pt x="1834252" y="1650199"/>
                  <a:pt x="1850251" y="1645288"/>
                  <a:pt x="1855412" y="1629544"/>
                </a:cubicBezTo>
                <a:cubicBezTo>
                  <a:pt x="1857360" y="1620656"/>
                  <a:pt x="1851350" y="1619725"/>
                  <a:pt x="1844917" y="1619132"/>
                </a:cubicBezTo>
                <a:cubicBezTo>
                  <a:pt x="1848217" y="1602287"/>
                  <a:pt x="1841445" y="1590521"/>
                  <a:pt x="1834420" y="1577316"/>
                </a:cubicBezTo>
                <a:cubicBezTo>
                  <a:pt x="1824940" y="1559286"/>
                  <a:pt x="1818253" y="1546251"/>
                  <a:pt x="1803101" y="1530252"/>
                </a:cubicBezTo>
                <a:cubicBezTo>
                  <a:pt x="1784055" y="1531860"/>
                  <a:pt x="1769072" y="1529406"/>
                  <a:pt x="1756036" y="1525090"/>
                </a:cubicBezTo>
                <a:cubicBezTo>
                  <a:pt x="1757561" y="1514424"/>
                  <a:pt x="1770173" y="1514847"/>
                  <a:pt x="1771696" y="1504181"/>
                </a:cubicBezTo>
                <a:cubicBezTo>
                  <a:pt x="1769410" y="1497747"/>
                  <a:pt x="1765009" y="1493431"/>
                  <a:pt x="1756036" y="1493770"/>
                </a:cubicBezTo>
                <a:cubicBezTo>
                  <a:pt x="1763062" y="1450091"/>
                  <a:pt x="1726071" y="1450599"/>
                  <a:pt x="1719469" y="1420550"/>
                </a:cubicBezTo>
                <a:cubicBezTo>
                  <a:pt x="1721162" y="1403112"/>
                  <a:pt x="1734959" y="1397695"/>
                  <a:pt x="1745455" y="1389060"/>
                </a:cubicBezTo>
                <a:cubicBezTo>
                  <a:pt x="1758746" y="1381358"/>
                  <a:pt x="1755698" y="1400573"/>
                  <a:pt x="1766364" y="1404720"/>
                </a:cubicBezTo>
                <a:cubicBezTo>
                  <a:pt x="1779061" y="1409631"/>
                  <a:pt x="1794213" y="1401504"/>
                  <a:pt x="1797683" y="1420380"/>
                </a:cubicBezTo>
                <a:cubicBezTo>
                  <a:pt x="1814528" y="1419280"/>
                  <a:pt x="1819776" y="1429607"/>
                  <a:pt x="1839500" y="1425629"/>
                </a:cubicBezTo>
                <a:cubicBezTo>
                  <a:pt x="1845424" y="1445775"/>
                  <a:pt x="1862017" y="1455340"/>
                  <a:pt x="1865655" y="1477940"/>
                </a:cubicBezTo>
                <a:cubicBezTo>
                  <a:pt x="1879707" y="1481496"/>
                  <a:pt x="1875728" y="1467106"/>
                  <a:pt x="1881315" y="1462196"/>
                </a:cubicBezTo>
                <a:cubicBezTo>
                  <a:pt x="1897822" y="1464736"/>
                  <a:pt x="1901799" y="1454748"/>
                  <a:pt x="1912719" y="1451785"/>
                </a:cubicBezTo>
                <a:cubicBezTo>
                  <a:pt x="1908909" y="1432231"/>
                  <a:pt x="1909756" y="1422581"/>
                  <a:pt x="1917968" y="1404720"/>
                </a:cubicBezTo>
                <a:cubicBezTo>
                  <a:pt x="1936759" y="1403366"/>
                  <a:pt x="1937182" y="1420380"/>
                  <a:pt x="1954620" y="1420380"/>
                </a:cubicBezTo>
                <a:cubicBezTo>
                  <a:pt x="1974766" y="1416148"/>
                  <a:pt x="1978660" y="1395664"/>
                  <a:pt x="1996436" y="1389060"/>
                </a:cubicBezTo>
                <a:cubicBezTo>
                  <a:pt x="2010825" y="1379072"/>
                  <a:pt x="2023860" y="1367645"/>
                  <a:pt x="2038251" y="1357657"/>
                </a:cubicBezTo>
                <a:cubicBezTo>
                  <a:pt x="2038251" y="1350715"/>
                  <a:pt x="2038251" y="1343690"/>
                  <a:pt x="2038251" y="1336749"/>
                </a:cubicBezTo>
                <a:cubicBezTo>
                  <a:pt x="2046716" y="1338273"/>
                  <a:pt x="2047224" y="1331839"/>
                  <a:pt x="2053911" y="1331501"/>
                </a:cubicBezTo>
                <a:cubicBezTo>
                  <a:pt x="2051795" y="1318888"/>
                  <a:pt x="2063475" y="1320158"/>
                  <a:pt x="2059159" y="1305429"/>
                </a:cubicBezTo>
                <a:cubicBezTo>
                  <a:pt x="2077274" y="1293917"/>
                  <a:pt x="2084469" y="1271402"/>
                  <a:pt x="2106223" y="1263613"/>
                </a:cubicBezTo>
                <a:cubicBezTo>
                  <a:pt x="2106900" y="1243298"/>
                  <a:pt x="2121628" y="1237204"/>
                  <a:pt x="2132379" y="1227046"/>
                </a:cubicBezTo>
                <a:close/>
                <a:moveTo>
                  <a:pt x="230692" y="1125923"/>
                </a:moveTo>
                <a:cubicBezTo>
                  <a:pt x="234100" y="1125300"/>
                  <a:pt x="237317" y="1125787"/>
                  <a:pt x="239835" y="1127670"/>
                </a:cubicBezTo>
                <a:cubicBezTo>
                  <a:pt x="239835" y="1134612"/>
                  <a:pt x="239835" y="1141552"/>
                  <a:pt x="239835" y="1148577"/>
                </a:cubicBezTo>
                <a:cubicBezTo>
                  <a:pt x="228831" y="1151963"/>
                  <a:pt x="216642" y="1162376"/>
                  <a:pt x="208515" y="1153741"/>
                </a:cubicBezTo>
                <a:cubicBezTo>
                  <a:pt x="208515" y="1139648"/>
                  <a:pt x="220467" y="1127792"/>
                  <a:pt x="230692" y="1125923"/>
                </a:cubicBezTo>
                <a:close/>
                <a:moveTo>
                  <a:pt x="266075" y="1101514"/>
                </a:moveTo>
                <a:cubicBezTo>
                  <a:pt x="270307" y="1104223"/>
                  <a:pt x="274625" y="1106931"/>
                  <a:pt x="281735" y="1106678"/>
                </a:cubicBezTo>
                <a:cubicBezTo>
                  <a:pt x="283259" y="1120475"/>
                  <a:pt x="274456" y="1123861"/>
                  <a:pt x="260828" y="1122422"/>
                </a:cubicBezTo>
                <a:cubicBezTo>
                  <a:pt x="258626" y="1111502"/>
                  <a:pt x="264467" y="1108539"/>
                  <a:pt x="266075" y="1101514"/>
                </a:cubicBezTo>
                <a:close/>
                <a:moveTo>
                  <a:pt x="30758" y="1017883"/>
                </a:moveTo>
                <a:cubicBezTo>
                  <a:pt x="58522" y="1028464"/>
                  <a:pt x="71304" y="1054027"/>
                  <a:pt x="93481" y="1070195"/>
                </a:cubicBezTo>
                <a:cubicBezTo>
                  <a:pt x="127764" y="1071888"/>
                  <a:pt x="140207" y="1065540"/>
                  <a:pt x="166701" y="1070195"/>
                </a:cubicBezTo>
                <a:cubicBezTo>
                  <a:pt x="165431" y="1087972"/>
                  <a:pt x="172033" y="1085262"/>
                  <a:pt x="171865" y="1096351"/>
                </a:cubicBezTo>
                <a:cubicBezTo>
                  <a:pt x="171526" y="1116497"/>
                  <a:pt x="150872" y="1122593"/>
                  <a:pt x="150956" y="1127755"/>
                </a:cubicBezTo>
                <a:cubicBezTo>
                  <a:pt x="151211" y="1138421"/>
                  <a:pt x="181344" y="1154504"/>
                  <a:pt x="171865" y="1185231"/>
                </a:cubicBezTo>
                <a:cubicBezTo>
                  <a:pt x="184815" y="1191072"/>
                  <a:pt x="194635" y="1217313"/>
                  <a:pt x="182361" y="1232295"/>
                </a:cubicBezTo>
                <a:cubicBezTo>
                  <a:pt x="165431" y="1217820"/>
                  <a:pt x="155443" y="1196404"/>
                  <a:pt x="135297" y="1185231"/>
                </a:cubicBezTo>
                <a:cubicBezTo>
                  <a:pt x="135297" y="1179983"/>
                  <a:pt x="135297" y="1174735"/>
                  <a:pt x="135297" y="1169571"/>
                </a:cubicBezTo>
                <a:cubicBezTo>
                  <a:pt x="112273" y="1145616"/>
                  <a:pt x="101861" y="1108964"/>
                  <a:pt x="77821" y="1085940"/>
                </a:cubicBezTo>
                <a:cubicBezTo>
                  <a:pt x="55051" y="1091273"/>
                  <a:pt x="53781" y="1075104"/>
                  <a:pt x="41169" y="1070280"/>
                </a:cubicBezTo>
                <a:cubicBezTo>
                  <a:pt x="30461" y="1071423"/>
                  <a:pt x="22081" y="1070216"/>
                  <a:pt x="14685" y="1068016"/>
                </a:cubicBezTo>
                <a:lnTo>
                  <a:pt x="0" y="1062142"/>
                </a:lnTo>
                <a:lnTo>
                  <a:pt x="0" y="1034378"/>
                </a:lnTo>
                <a:lnTo>
                  <a:pt x="12326" y="1033438"/>
                </a:lnTo>
                <a:cubicBezTo>
                  <a:pt x="23500" y="1033268"/>
                  <a:pt x="33848" y="1032274"/>
                  <a:pt x="30758" y="1017883"/>
                </a:cubicBezTo>
                <a:close/>
                <a:moveTo>
                  <a:pt x="0" y="957316"/>
                </a:moveTo>
                <a:lnTo>
                  <a:pt x="9934" y="970820"/>
                </a:lnTo>
                <a:cubicBezTo>
                  <a:pt x="16874" y="982248"/>
                  <a:pt x="34397" y="985549"/>
                  <a:pt x="25593" y="1012635"/>
                </a:cubicBezTo>
                <a:lnTo>
                  <a:pt x="0" y="1012635"/>
                </a:lnTo>
                <a:close/>
                <a:moveTo>
                  <a:pt x="1384775" y="871527"/>
                </a:moveTo>
                <a:cubicBezTo>
                  <a:pt x="1395271" y="880245"/>
                  <a:pt x="1409070" y="885579"/>
                  <a:pt x="1410931" y="902847"/>
                </a:cubicBezTo>
                <a:cubicBezTo>
                  <a:pt x="1398149" y="912750"/>
                  <a:pt x="1379865" y="917236"/>
                  <a:pt x="1369030" y="902847"/>
                </a:cubicBezTo>
                <a:cubicBezTo>
                  <a:pt x="1368777" y="886932"/>
                  <a:pt x="1380034" y="882531"/>
                  <a:pt x="1384775" y="871527"/>
                </a:cubicBezTo>
                <a:close/>
                <a:moveTo>
                  <a:pt x="119636" y="866278"/>
                </a:moveTo>
                <a:cubicBezTo>
                  <a:pt x="140712" y="861199"/>
                  <a:pt x="140712" y="897514"/>
                  <a:pt x="119636" y="892435"/>
                </a:cubicBezTo>
                <a:cubicBezTo>
                  <a:pt x="115996" y="876351"/>
                  <a:pt x="115996" y="882362"/>
                  <a:pt x="119636" y="866278"/>
                </a:cubicBezTo>
                <a:close/>
                <a:moveTo>
                  <a:pt x="0" y="856391"/>
                </a:moveTo>
                <a:lnTo>
                  <a:pt x="10008" y="868704"/>
                </a:lnTo>
                <a:cubicBezTo>
                  <a:pt x="14759" y="871804"/>
                  <a:pt x="20345" y="874068"/>
                  <a:pt x="25593" y="876691"/>
                </a:cubicBezTo>
                <a:cubicBezTo>
                  <a:pt x="19414" y="886172"/>
                  <a:pt x="11965" y="894404"/>
                  <a:pt x="5215" y="903334"/>
                </a:cubicBezTo>
                <a:lnTo>
                  <a:pt x="0" y="913266"/>
                </a:lnTo>
                <a:close/>
                <a:moveTo>
                  <a:pt x="1118136" y="840124"/>
                </a:moveTo>
                <a:cubicBezTo>
                  <a:pt x="1130833" y="851721"/>
                  <a:pt x="1134812" y="872291"/>
                  <a:pt x="1144292" y="887188"/>
                </a:cubicBezTo>
                <a:cubicBezTo>
                  <a:pt x="1124739" y="883633"/>
                  <a:pt x="1101884" y="862894"/>
                  <a:pt x="1118136" y="840124"/>
                </a:cubicBezTo>
                <a:close/>
                <a:moveTo>
                  <a:pt x="64531" y="782362"/>
                </a:moveTo>
                <a:cubicBezTo>
                  <a:pt x="72150" y="782140"/>
                  <a:pt x="80699" y="782860"/>
                  <a:pt x="88233" y="782563"/>
                </a:cubicBezTo>
                <a:cubicBezTo>
                  <a:pt x="90517" y="792551"/>
                  <a:pt x="103130" y="792044"/>
                  <a:pt x="98729" y="808719"/>
                </a:cubicBezTo>
                <a:cubicBezTo>
                  <a:pt x="108547" y="820823"/>
                  <a:pt x="120314" y="830981"/>
                  <a:pt x="109140" y="850535"/>
                </a:cubicBezTo>
                <a:cubicBezTo>
                  <a:pt x="81123" y="845456"/>
                  <a:pt x="68002" y="825479"/>
                  <a:pt x="46417" y="813968"/>
                </a:cubicBezTo>
                <a:cubicBezTo>
                  <a:pt x="46417" y="805248"/>
                  <a:pt x="46417" y="796530"/>
                  <a:pt x="46417" y="787812"/>
                </a:cubicBezTo>
                <a:cubicBezTo>
                  <a:pt x="50226" y="783749"/>
                  <a:pt x="56913" y="782585"/>
                  <a:pt x="64531" y="782362"/>
                </a:cubicBezTo>
                <a:close/>
                <a:moveTo>
                  <a:pt x="154102" y="761257"/>
                </a:moveTo>
                <a:cubicBezTo>
                  <a:pt x="164652" y="763781"/>
                  <a:pt x="167715" y="773780"/>
                  <a:pt x="177111" y="777398"/>
                </a:cubicBezTo>
                <a:cubicBezTo>
                  <a:pt x="189470" y="784255"/>
                  <a:pt x="213256" y="779599"/>
                  <a:pt x="224175" y="787895"/>
                </a:cubicBezTo>
                <a:cubicBezTo>
                  <a:pt x="224175" y="796613"/>
                  <a:pt x="224175" y="805332"/>
                  <a:pt x="224175" y="814051"/>
                </a:cubicBezTo>
                <a:cubicBezTo>
                  <a:pt x="218165" y="818453"/>
                  <a:pt x="210208" y="820907"/>
                  <a:pt x="198019" y="819299"/>
                </a:cubicBezTo>
                <a:cubicBezTo>
                  <a:pt x="186845" y="821754"/>
                  <a:pt x="188030" y="811850"/>
                  <a:pt x="187523" y="803555"/>
                </a:cubicBezTo>
                <a:cubicBezTo>
                  <a:pt x="164753" y="807194"/>
                  <a:pt x="158150" y="794581"/>
                  <a:pt x="135296" y="798307"/>
                </a:cubicBezTo>
                <a:cubicBezTo>
                  <a:pt x="135380" y="784424"/>
                  <a:pt x="133349" y="768425"/>
                  <a:pt x="140544" y="761738"/>
                </a:cubicBezTo>
                <a:cubicBezTo>
                  <a:pt x="146236" y="760405"/>
                  <a:pt x="150585" y="760416"/>
                  <a:pt x="154102" y="761257"/>
                </a:cubicBezTo>
                <a:close/>
                <a:moveTo>
                  <a:pt x="459411" y="678109"/>
                </a:moveTo>
                <a:cubicBezTo>
                  <a:pt x="460257" y="691060"/>
                  <a:pt x="451284" y="694276"/>
                  <a:pt x="449000" y="704180"/>
                </a:cubicBezTo>
                <a:cubicBezTo>
                  <a:pt x="474986" y="716539"/>
                  <a:pt x="481335" y="748536"/>
                  <a:pt x="522134" y="745997"/>
                </a:cubicBezTo>
                <a:cubicBezTo>
                  <a:pt x="525859" y="727035"/>
                  <a:pt x="540419" y="718909"/>
                  <a:pt x="543042" y="699017"/>
                </a:cubicBezTo>
                <a:cubicBezTo>
                  <a:pt x="520356" y="686827"/>
                  <a:pt x="469230" y="703080"/>
                  <a:pt x="459411" y="678109"/>
                </a:cubicBezTo>
                <a:close/>
                <a:moveTo>
                  <a:pt x="2048664" y="620548"/>
                </a:moveTo>
                <a:cubicBezTo>
                  <a:pt x="2055859" y="627320"/>
                  <a:pt x="2053827" y="643234"/>
                  <a:pt x="2053912" y="657116"/>
                </a:cubicBezTo>
                <a:cubicBezTo>
                  <a:pt x="2030296" y="658132"/>
                  <a:pt x="2027841" y="663549"/>
                  <a:pt x="2012096" y="651952"/>
                </a:cubicBezTo>
                <a:cubicBezTo>
                  <a:pt x="2021492" y="638663"/>
                  <a:pt x="2019883" y="614368"/>
                  <a:pt x="2048664" y="620548"/>
                </a:cubicBezTo>
                <a:close/>
                <a:moveTo>
                  <a:pt x="1865741" y="589145"/>
                </a:moveTo>
                <a:cubicBezTo>
                  <a:pt x="1878606" y="588467"/>
                  <a:pt x="1890966" y="588382"/>
                  <a:pt x="1897060" y="594392"/>
                </a:cubicBezTo>
                <a:cubicBezTo>
                  <a:pt x="1897060" y="601417"/>
                  <a:pt x="1897060" y="608359"/>
                  <a:pt x="1897060" y="615301"/>
                </a:cubicBezTo>
                <a:cubicBezTo>
                  <a:pt x="1890289" y="622579"/>
                  <a:pt x="1874374" y="620463"/>
                  <a:pt x="1860492" y="620548"/>
                </a:cubicBezTo>
                <a:cubicBezTo>
                  <a:pt x="1859816" y="607683"/>
                  <a:pt x="1859645" y="595324"/>
                  <a:pt x="1865741" y="589145"/>
                </a:cubicBezTo>
                <a:close/>
                <a:moveTo>
                  <a:pt x="276488" y="578734"/>
                </a:moveTo>
                <a:cubicBezTo>
                  <a:pt x="268616" y="597440"/>
                  <a:pt x="276742" y="639594"/>
                  <a:pt x="281736" y="662364"/>
                </a:cubicBezTo>
                <a:cubicBezTo>
                  <a:pt x="295280" y="656777"/>
                  <a:pt x="316781" y="658978"/>
                  <a:pt x="323551" y="646704"/>
                </a:cubicBezTo>
                <a:cubicBezTo>
                  <a:pt x="300613" y="631299"/>
                  <a:pt x="306200" y="587367"/>
                  <a:pt x="276488" y="578734"/>
                </a:cubicBezTo>
                <a:close/>
                <a:moveTo>
                  <a:pt x="1614847" y="562988"/>
                </a:moveTo>
                <a:cubicBezTo>
                  <a:pt x="1627458" y="560872"/>
                  <a:pt x="1626189" y="572553"/>
                  <a:pt x="1641002" y="568237"/>
                </a:cubicBezTo>
                <a:cubicBezTo>
                  <a:pt x="1641002" y="582119"/>
                  <a:pt x="1654376" y="581272"/>
                  <a:pt x="1661909" y="589144"/>
                </a:cubicBezTo>
                <a:cubicBezTo>
                  <a:pt x="1665210" y="592615"/>
                  <a:pt x="1663772" y="601418"/>
                  <a:pt x="1667158" y="604889"/>
                </a:cubicBezTo>
                <a:cubicBezTo>
                  <a:pt x="1670713" y="608358"/>
                  <a:pt x="1679601" y="606327"/>
                  <a:pt x="1682818" y="610137"/>
                </a:cubicBezTo>
                <a:cubicBezTo>
                  <a:pt x="1688997" y="617416"/>
                  <a:pt x="1688827" y="627912"/>
                  <a:pt x="1698477" y="636292"/>
                </a:cubicBezTo>
                <a:cubicBezTo>
                  <a:pt x="1711174" y="647297"/>
                  <a:pt x="1727172" y="652122"/>
                  <a:pt x="1740293" y="662448"/>
                </a:cubicBezTo>
                <a:cubicBezTo>
                  <a:pt x="1752229" y="658639"/>
                  <a:pt x="1755953" y="646703"/>
                  <a:pt x="1761200" y="636292"/>
                </a:cubicBezTo>
                <a:cubicBezTo>
                  <a:pt x="1779993" y="646873"/>
                  <a:pt x="1771698" y="682509"/>
                  <a:pt x="1755953" y="688605"/>
                </a:cubicBezTo>
                <a:cubicBezTo>
                  <a:pt x="1776775" y="691990"/>
                  <a:pt x="1776945" y="674807"/>
                  <a:pt x="1797769" y="678108"/>
                </a:cubicBezTo>
                <a:cubicBezTo>
                  <a:pt x="1808433" y="695461"/>
                  <a:pt x="1778808" y="694530"/>
                  <a:pt x="1792520" y="719924"/>
                </a:cubicBezTo>
                <a:cubicBezTo>
                  <a:pt x="1797769" y="726865"/>
                  <a:pt x="1806656" y="730166"/>
                  <a:pt x="1808265" y="740832"/>
                </a:cubicBezTo>
                <a:cubicBezTo>
                  <a:pt x="1805302" y="769189"/>
                  <a:pt x="1792690" y="787980"/>
                  <a:pt x="1776860" y="803555"/>
                </a:cubicBezTo>
                <a:cubicBezTo>
                  <a:pt x="1790657" y="836822"/>
                  <a:pt x="1822571" y="873982"/>
                  <a:pt x="1803016" y="923839"/>
                </a:cubicBezTo>
                <a:cubicBezTo>
                  <a:pt x="1772628" y="921131"/>
                  <a:pt x="1728019" y="967009"/>
                  <a:pt x="1698477" y="939499"/>
                </a:cubicBezTo>
                <a:cubicBezTo>
                  <a:pt x="1696785" y="937975"/>
                  <a:pt x="1695007" y="930019"/>
                  <a:pt x="1693315" y="929002"/>
                </a:cubicBezTo>
                <a:cubicBezTo>
                  <a:pt x="1686457" y="925193"/>
                  <a:pt x="1669105" y="925616"/>
                  <a:pt x="1667158" y="923839"/>
                </a:cubicBezTo>
                <a:cubicBezTo>
                  <a:pt x="1660810" y="917830"/>
                  <a:pt x="1663772" y="901661"/>
                  <a:pt x="1656662" y="897684"/>
                </a:cubicBezTo>
                <a:cubicBezTo>
                  <a:pt x="1646589" y="905047"/>
                  <a:pt x="1635668" y="911481"/>
                  <a:pt x="1620093" y="913342"/>
                </a:cubicBezTo>
                <a:cubicBezTo>
                  <a:pt x="1620010" y="902931"/>
                  <a:pt x="1605873" y="906655"/>
                  <a:pt x="1609597" y="892435"/>
                </a:cubicBezTo>
                <a:cubicBezTo>
                  <a:pt x="1574808" y="904116"/>
                  <a:pt x="1568544" y="880331"/>
                  <a:pt x="1546874" y="866279"/>
                </a:cubicBezTo>
                <a:cubicBezTo>
                  <a:pt x="1526475" y="884225"/>
                  <a:pt x="1505821" y="901916"/>
                  <a:pt x="1478903" y="913342"/>
                </a:cubicBezTo>
                <a:cubicBezTo>
                  <a:pt x="1452492" y="904879"/>
                  <a:pt x="1451054" y="871358"/>
                  <a:pt x="1447498" y="840123"/>
                </a:cubicBezTo>
                <a:cubicBezTo>
                  <a:pt x="1478056" y="841054"/>
                  <a:pt x="1481611" y="814983"/>
                  <a:pt x="1515470" y="819215"/>
                </a:cubicBezTo>
                <a:cubicBezTo>
                  <a:pt x="1521056" y="799661"/>
                  <a:pt x="1502435" y="804317"/>
                  <a:pt x="1504975" y="787810"/>
                </a:cubicBezTo>
                <a:cubicBezTo>
                  <a:pt x="1502858" y="777738"/>
                  <a:pt x="1484659" y="783663"/>
                  <a:pt x="1489314" y="766903"/>
                </a:cubicBezTo>
                <a:cubicBezTo>
                  <a:pt x="1508867" y="761316"/>
                  <a:pt x="1504211" y="779854"/>
                  <a:pt x="1520633" y="777314"/>
                </a:cubicBezTo>
                <a:cubicBezTo>
                  <a:pt x="1546705" y="777231"/>
                  <a:pt x="1554240" y="758608"/>
                  <a:pt x="1583358" y="761656"/>
                </a:cubicBezTo>
                <a:cubicBezTo>
                  <a:pt x="1605873" y="744133"/>
                  <a:pt x="1617300" y="715437"/>
                  <a:pt x="1635668" y="693683"/>
                </a:cubicBezTo>
                <a:cubicBezTo>
                  <a:pt x="1663349" y="705449"/>
                  <a:pt x="1663349" y="681833"/>
                  <a:pt x="1682733" y="672776"/>
                </a:cubicBezTo>
                <a:cubicBezTo>
                  <a:pt x="1689758" y="661432"/>
                  <a:pt x="1670882" y="659994"/>
                  <a:pt x="1667073" y="651867"/>
                </a:cubicBezTo>
                <a:cubicBezTo>
                  <a:pt x="1665210" y="647805"/>
                  <a:pt x="1669443" y="639932"/>
                  <a:pt x="1667073" y="636124"/>
                </a:cubicBezTo>
                <a:cubicBezTo>
                  <a:pt x="1658862" y="623003"/>
                  <a:pt x="1645658" y="610814"/>
                  <a:pt x="1635753" y="599555"/>
                </a:cubicBezTo>
                <a:cubicBezTo>
                  <a:pt x="1625681" y="588128"/>
                  <a:pt x="1603672" y="582119"/>
                  <a:pt x="1614847" y="562988"/>
                </a:cubicBezTo>
                <a:close/>
                <a:moveTo>
                  <a:pt x="1118052" y="552577"/>
                </a:moveTo>
                <a:cubicBezTo>
                  <a:pt x="1107640" y="559688"/>
                  <a:pt x="1119660" y="589060"/>
                  <a:pt x="1102392" y="589145"/>
                </a:cubicBezTo>
                <a:cubicBezTo>
                  <a:pt x="1073358" y="588045"/>
                  <a:pt x="1062608" y="605143"/>
                  <a:pt x="1039669" y="610052"/>
                </a:cubicBezTo>
                <a:cubicBezTo>
                  <a:pt x="1039669" y="618772"/>
                  <a:pt x="1039669" y="627490"/>
                  <a:pt x="1039669" y="636208"/>
                </a:cubicBezTo>
                <a:cubicBezTo>
                  <a:pt x="1055328" y="642472"/>
                  <a:pt x="1057529" y="637648"/>
                  <a:pt x="1071072" y="630961"/>
                </a:cubicBezTo>
                <a:cubicBezTo>
                  <a:pt x="1076066" y="641542"/>
                  <a:pt x="1091133" y="642218"/>
                  <a:pt x="1107640" y="641457"/>
                </a:cubicBezTo>
                <a:cubicBezTo>
                  <a:pt x="1110349" y="649160"/>
                  <a:pt x="1115343" y="654661"/>
                  <a:pt x="1118136" y="662364"/>
                </a:cubicBezTo>
                <a:cubicBezTo>
                  <a:pt x="1140569" y="656947"/>
                  <a:pt x="1151403" y="639932"/>
                  <a:pt x="1149456" y="610052"/>
                </a:cubicBezTo>
                <a:cubicBezTo>
                  <a:pt x="1157074" y="605481"/>
                  <a:pt x="1166046" y="602266"/>
                  <a:pt x="1165116" y="589145"/>
                </a:cubicBezTo>
                <a:cubicBezTo>
                  <a:pt x="1129987" y="587622"/>
                  <a:pt x="1149541" y="567729"/>
                  <a:pt x="1144207" y="552577"/>
                </a:cubicBezTo>
                <a:cubicBezTo>
                  <a:pt x="1135489" y="552577"/>
                  <a:pt x="1126771" y="552577"/>
                  <a:pt x="1118052" y="552577"/>
                </a:cubicBezTo>
                <a:close/>
                <a:moveTo>
                  <a:pt x="1525883" y="531585"/>
                </a:moveTo>
                <a:cubicBezTo>
                  <a:pt x="1529352" y="531585"/>
                  <a:pt x="1532909" y="531585"/>
                  <a:pt x="1536379" y="531585"/>
                </a:cubicBezTo>
                <a:cubicBezTo>
                  <a:pt x="1535447" y="535986"/>
                  <a:pt x="1538410" y="536493"/>
                  <a:pt x="1541626" y="536833"/>
                </a:cubicBezTo>
                <a:cubicBezTo>
                  <a:pt x="1541626" y="540303"/>
                  <a:pt x="1541626" y="543774"/>
                  <a:pt x="1541626" y="547329"/>
                </a:cubicBezTo>
                <a:cubicBezTo>
                  <a:pt x="1537140" y="546398"/>
                  <a:pt x="1536717" y="549360"/>
                  <a:pt x="1536379" y="552576"/>
                </a:cubicBezTo>
                <a:cubicBezTo>
                  <a:pt x="1532909" y="552576"/>
                  <a:pt x="1529352" y="552576"/>
                  <a:pt x="1525883" y="552576"/>
                </a:cubicBezTo>
                <a:cubicBezTo>
                  <a:pt x="1526898" y="548175"/>
                  <a:pt x="1523850" y="547668"/>
                  <a:pt x="1520634" y="547329"/>
                </a:cubicBezTo>
                <a:cubicBezTo>
                  <a:pt x="1520634" y="543858"/>
                  <a:pt x="1520634" y="540387"/>
                  <a:pt x="1520634" y="536833"/>
                </a:cubicBezTo>
                <a:cubicBezTo>
                  <a:pt x="1525120" y="537848"/>
                  <a:pt x="1525543" y="534800"/>
                  <a:pt x="1525883" y="531585"/>
                </a:cubicBezTo>
                <a:close/>
                <a:moveTo>
                  <a:pt x="1059322" y="531349"/>
                </a:moveTo>
                <a:cubicBezTo>
                  <a:pt x="1042990" y="533865"/>
                  <a:pt x="1030611" y="557021"/>
                  <a:pt x="1039752" y="568321"/>
                </a:cubicBezTo>
                <a:cubicBezTo>
                  <a:pt x="1044916" y="568321"/>
                  <a:pt x="1050165" y="568321"/>
                  <a:pt x="1055412" y="568321"/>
                </a:cubicBezTo>
                <a:cubicBezTo>
                  <a:pt x="1055667" y="551138"/>
                  <a:pt x="1077759" y="555794"/>
                  <a:pt x="1076320" y="536917"/>
                </a:cubicBezTo>
                <a:cubicBezTo>
                  <a:pt x="1070648" y="531966"/>
                  <a:pt x="1064766" y="530511"/>
                  <a:pt x="1059322" y="531349"/>
                </a:cubicBezTo>
                <a:close/>
                <a:moveTo>
                  <a:pt x="1782024" y="479442"/>
                </a:moveTo>
                <a:cubicBezTo>
                  <a:pt x="1826042" y="475548"/>
                  <a:pt x="1830359" y="511354"/>
                  <a:pt x="1860493" y="521258"/>
                </a:cubicBezTo>
                <a:cubicBezTo>
                  <a:pt x="1848812" y="539203"/>
                  <a:pt x="1830697" y="550630"/>
                  <a:pt x="1818677" y="568322"/>
                </a:cubicBezTo>
                <a:cubicBezTo>
                  <a:pt x="1810212" y="566799"/>
                  <a:pt x="1809705" y="573231"/>
                  <a:pt x="1803017" y="573485"/>
                </a:cubicBezTo>
                <a:cubicBezTo>
                  <a:pt x="1784395" y="572977"/>
                  <a:pt x="1791082" y="547076"/>
                  <a:pt x="1771698" y="547329"/>
                </a:cubicBezTo>
                <a:cubicBezTo>
                  <a:pt x="1764756" y="523628"/>
                  <a:pt x="1768482" y="496372"/>
                  <a:pt x="1782024" y="479442"/>
                </a:cubicBezTo>
                <a:close/>
                <a:moveTo>
                  <a:pt x="1447583" y="463697"/>
                </a:moveTo>
                <a:cubicBezTo>
                  <a:pt x="1446398" y="473008"/>
                  <a:pt x="1452832" y="489853"/>
                  <a:pt x="1437087" y="484605"/>
                </a:cubicBezTo>
                <a:cubicBezTo>
                  <a:pt x="1445382" y="495524"/>
                  <a:pt x="1473654" y="486382"/>
                  <a:pt x="1484151" y="495017"/>
                </a:cubicBezTo>
                <a:cubicBezTo>
                  <a:pt x="1487368" y="527944"/>
                  <a:pt x="1462651" y="535054"/>
                  <a:pt x="1437087" y="531668"/>
                </a:cubicBezTo>
                <a:cubicBezTo>
                  <a:pt x="1419989" y="529382"/>
                  <a:pt x="1412032" y="511269"/>
                  <a:pt x="1400435" y="510761"/>
                </a:cubicBezTo>
                <a:cubicBezTo>
                  <a:pt x="1395949" y="499673"/>
                  <a:pt x="1407800" y="503820"/>
                  <a:pt x="1410931" y="500264"/>
                </a:cubicBezTo>
                <a:cubicBezTo>
                  <a:pt x="1417111" y="493239"/>
                  <a:pt x="1416942" y="478679"/>
                  <a:pt x="1437087" y="479357"/>
                </a:cubicBezTo>
                <a:cubicBezTo>
                  <a:pt x="1435309" y="468861"/>
                  <a:pt x="1438188" y="463020"/>
                  <a:pt x="1447583" y="463697"/>
                </a:cubicBezTo>
                <a:close/>
                <a:moveTo>
                  <a:pt x="266077" y="427131"/>
                </a:moveTo>
                <a:cubicBezTo>
                  <a:pt x="253802" y="450577"/>
                  <a:pt x="236364" y="570184"/>
                  <a:pt x="286984" y="547329"/>
                </a:cubicBezTo>
                <a:cubicBezTo>
                  <a:pt x="291301" y="514232"/>
                  <a:pt x="308231" y="430347"/>
                  <a:pt x="266077" y="427131"/>
                </a:cubicBezTo>
                <a:close/>
                <a:moveTo>
                  <a:pt x="51665" y="427131"/>
                </a:moveTo>
                <a:cubicBezTo>
                  <a:pt x="34566" y="475294"/>
                  <a:pt x="61991" y="535733"/>
                  <a:pt x="46416" y="583981"/>
                </a:cubicBezTo>
                <a:cubicBezTo>
                  <a:pt x="61908" y="589483"/>
                  <a:pt x="61738" y="610475"/>
                  <a:pt x="88233" y="604890"/>
                </a:cubicBezTo>
                <a:cubicBezTo>
                  <a:pt x="106347" y="581188"/>
                  <a:pt x="137412" y="570353"/>
                  <a:pt x="161452" y="552577"/>
                </a:cubicBezTo>
                <a:cubicBezTo>
                  <a:pt x="177450" y="556387"/>
                  <a:pt x="180498" y="547244"/>
                  <a:pt x="192772" y="547329"/>
                </a:cubicBezTo>
                <a:cubicBezTo>
                  <a:pt x="186508" y="527521"/>
                  <a:pt x="162383" y="525490"/>
                  <a:pt x="171864" y="489854"/>
                </a:cubicBezTo>
                <a:cubicBezTo>
                  <a:pt x="153833" y="480034"/>
                  <a:pt x="141899" y="464121"/>
                  <a:pt x="119637" y="458449"/>
                </a:cubicBezTo>
                <a:cubicBezTo>
                  <a:pt x="117436" y="441519"/>
                  <a:pt x="97882" y="441859"/>
                  <a:pt x="93481" y="427131"/>
                </a:cubicBezTo>
                <a:cubicBezTo>
                  <a:pt x="79599" y="427131"/>
                  <a:pt x="65632" y="427131"/>
                  <a:pt x="51665" y="427131"/>
                </a:cubicBezTo>
                <a:close/>
                <a:moveTo>
                  <a:pt x="229424" y="421882"/>
                </a:moveTo>
                <a:cubicBezTo>
                  <a:pt x="228578" y="427977"/>
                  <a:pt x="221213" y="427554"/>
                  <a:pt x="213764" y="427131"/>
                </a:cubicBezTo>
                <a:cubicBezTo>
                  <a:pt x="205299" y="455233"/>
                  <a:pt x="195650" y="482151"/>
                  <a:pt x="187608" y="510761"/>
                </a:cubicBezTo>
                <a:cubicBezTo>
                  <a:pt x="195058" y="512031"/>
                  <a:pt x="196411" y="519396"/>
                  <a:pt x="203353" y="521258"/>
                </a:cubicBezTo>
                <a:cubicBezTo>
                  <a:pt x="202845" y="540811"/>
                  <a:pt x="197513" y="536156"/>
                  <a:pt x="203353" y="552577"/>
                </a:cubicBezTo>
                <a:cubicBezTo>
                  <a:pt x="214019" y="557571"/>
                  <a:pt x="224007" y="563242"/>
                  <a:pt x="234672" y="568321"/>
                </a:cubicBezTo>
                <a:cubicBezTo>
                  <a:pt x="247369" y="536748"/>
                  <a:pt x="236788" y="491885"/>
                  <a:pt x="229424" y="474194"/>
                </a:cubicBezTo>
                <a:cubicBezTo>
                  <a:pt x="231032" y="461835"/>
                  <a:pt x="247624" y="464459"/>
                  <a:pt x="245169" y="448038"/>
                </a:cubicBezTo>
                <a:cubicBezTo>
                  <a:pt x="228747" y="450577"/>
                  <a:pt x="241275" y="424083"/>
                  <a:pt x="229424" y="421882"/>
                </a:cubicBezTo>
                <a:close/>
                <a:moveTo>
                  <a:pt x="1473654" y="395726"/>
                </a:moveTo>
                <a:cubicBezTo>
                  <a:pt x="1490754" y="394371"/>
                  <a:pt x="1484743" y="416042"/>
                  <a:pt x="1499725" y="416634"/>
                </a:cubicBezTo>
                <a:cubicBezTo>
                  <a:pt x="1500657" y="427977"/>
                  <a:pt x="1481272" y="419005"/>
                  <a:pt x="1473654" y="421883"/>
                </a:cubicBezTo>
                <a:cubicBezTo>
                  <a:pt x="1473654" y="413164"/>
                  <a:pt x="1473654" y="404444"/>
                  <a:pt x="1473654" y="395726"/>
                </a:cubicBezTo>
                <a:close/>
                <a:moveTo>
                  <a:pt x="1911736" y="375658"/>
                </a:moveTo>
                <a:cubicBezTo>
                  <a:pt x="1920830" y="371770"/>
                  <a:pt x="1929163" y="383070"/>
                  <a:pt x="1938876" y="390562"/>
                </a:cubicBezTo>
                <a:cubicBezTo>
                  <a:pt x="1949795" y="398942"/>
                  <a:pt x="1959615" y="422812"/>
                  <a:pt x="1944124" y="442790"/>
                </a:cubicBezTo>
                <a:cubicBezTo>
                  <a:pt x="1935405" y="442790"/>
                  <a:pt x="1926686" y="442790"/>
                  <a:pt x="1917968" y="442790"/>
                </a:cubicBezTo>
                <a:cubicBezTo>
                  <a:pt x="1898584" y="426452"/>
                  <a:pt x="1924909" y="396826"/>
                  <a:pt x="1902308" y="385313"/>
                </a:cubicBezTo>
                <a:cubicBezTo>
                  <a:pt x="1905588" y="379938"/>
                  <a:pt x="1908704" y="376954"/>
                  <a:pt x="1911736" y="375658"/>
                </a:cubicBezTo>
                <a:close/>
                <a:moveTo>
                  <a:pt x="177112" y="369569"/>
                </a:moveTo>
                <a:cubicBezTo>
                  <a:pt x="165008" y="399281"/>
                  <a:pt x="131318" y="407407"/>
                  <a:pt x="119637" y="437542"/>
                </a:cubicBezTo>
                <a:cubicBezTo>
                  <a:pt x="136651" y="442197"/>
                  <a:pt x="172541" y="447615"/>
                  <a:pt x="182361" y="442789"/>
                </a:cubicBezTo>
                <a:cubicBezTo>
                  <a:pt x="173981" y="408676"/>
                  <a:pt x="207077" y="379642"/>
                  <a:pt x="177112" y="369569"/>
                </a:cubicBezTo>
                <a:close/>
                <a:moveTo>
                  <a:pt x="1421427" y="348662"/>
                </a:moveTo>
                <a:cubicBezTo>
                  <a:pt x="1434716" y="349170"/>
                  <a:pt x="1433784" y="368131"/>
                  <a:pt x="1426674" y="374818"/>
                </a:cubicBezTo>
                <a:cubicBezTo>
                  <a:pt x="1422357" y="372025"/>
                  <a:pt x="1418124" y="369401"/>
                  <a:pt x="1410930" y="369570"/>
                </a:cubicBezTo>
                <a:cubicBezTo>
                  <a:pt x="1407123" y="355349"/>
                  <a:pt x="1421342" y="359073"/>
                  <a:pt x="1421427" y="348662"/>
                </a:cubicBezTo>
                <a:close/>
                <a:moveTo>
                  <a:pt x="2095728" y="301682"/>
                </a:moveTo>
                <a:cubicBezTo>
                  <a:pt x="2108510" y="313278"/>
                  <a:pt x="2122139" y="324029"/>
                  <a:pt x="2142792" y="327839"/>
                </a:cubicBezTo>
                <a:cubicBezTo>
                  <a:pt x="2143978" y="351201"/>
                  <a:pt x="2155574" y="385568"/>
                  <a:pt x="2142792" y="406222"/>
                </a:cubicBezTo>
                <a:cubicBezTo>
                  <a:pt x="2125609" y="416887"/>
                  <a:pt x="2089888" y="409100"/>
                  <a:pt x="2064409" y="411470"/>
                </a:cubicBezTo>
                <a:cubicBezTo>
                  <a:pt x="2043755" y="400720"/>
                  <a:pt x="2021831" y="391324"/>
                  <a:pt x="2001685" y="380151"/>
                </a:cubicBezTo>
                <a:cubicBezTo>
                  <a:pt x="2001685" y="376680"/>
                  <a:pt x="2001685" y="373209"/>
                  <a:pt x="2001685" y="369655"/>
                </a:cubicBezTo>
                <a:cubicBezTo>
                  <a:pt x="1997623" y="348154"/>
                  <a:pt x="2026740" y="359835"/>
                  <a:pt x="2022592" y="338335"/>
                </a:cubicBezTo>
                <a:cubicBezTo>
                  <a:pt x="2046041" y="345360"/>
                  <a:pt x="2055182" y="326739"/>
                  <a:pt x="2069657" y="317427"/>
                </a:cubicBezTo>
                <a:cubicBezTo>
                  <a:pt x="2079560" y="310909"/>
                  <a:pt x="2090565" y="312094"/>
                  <a:pt x="2095728" y="301682"/>
                </a:cubicBezTo>
                <a:close/>
                <a:moveTo>
                  <a:pt x="370616" y="254619"/>
                </a:moveTo>
                <a:cubicBezTo>
                  <a:pt x="373664" y="271295"/>
                  <a:pt x="360797" y="270787"/>
                  <a:pt x="370616" y="280775"/>
                </a:cubicBezTo>
                <a:cubicBezTo>
                  <a:pt x="389577" y="285854"/>
                  <a:pt x="381789" y="251571"/>
                  <a:pt x="370616" y="254619"/>
                </a:cubicBezTo>
                <a:close/>
                <a:moveTo>
                  <a:pt x="1290646" y="197144"/>
                </a:moveTo>
                <a:cubicBezTo>
                  <a:pt x="1290646" y="212804"/>
                  <a:pt x="1290646" y="228549"/>
                  <a:pt x="1290646" y="244209"/>
                </a:cubicBezTo>
                <a:cubicBezTo>
                  <a:pt x="1268892" y="255635"/>
                  <a:pt x="1247308" y="267147"/>
                  <a:pt x="1212264" y="265116"/>
                </a:cubicBezTo>
                <a:cubicBezTo>
                  <a:pt x="1190847" y="268247"/>
                  <a:pt x="1173834" y="297197"/>
                  <a:pt x="1149539" y="280776"/>
                </a:cubicBezTo>
                <a:cubicBezTo>
                  <a:pt x="1148609" y="262407"/>
                  <a:pt x="1167230" y="263593"/>
                  <a:pt x="1170448" y="249456"/>
                </a:cubicBezTo>
                <a:cubicBezTo>
                  <a:pt x="1184075" y="247933"/>
                  <a:pt x="1200920" y="252672"/>
                  <a:pt x="1212264" y="244209"/>
                </a:cubicBezTo>
                <a:cubicBezTo>
                  <a:pt x="1213534" y="243192"/>
                  <a:pt x="1216412" y="234135"/>
                  <a:pt x="1217426" y="233711"/>
                </a:cubicBezTo>
                <a:cubicBezTo>
                  <a:pt x="1223352" y="231680"/>
                  <a:pt x="1232748" y="236505"/>
                  <a:pt x="1238335" y="233711"/>
                </a:cubicBezTo>
                <a:cubicBezTo>
                  <a:pt x="1251202" y="227364"/>
                  <a:pt x="1255264" y="220930"/>
                  <a:pt x="1264491" y="212804"/>
                </a:cubicBezTo>
                <a:cubicBezTo>
                  <a:pt x="1271093" y="206963"/>
                  <a:pt x="1277527" y="193590"/>
                  <a:pt x="1290646" y="197144"/>
                </a:cubicBezTo>
                <a:close/>
                <a:moveTo>
                  <a:pt x="498330" y="182596"/>
                </a:moveTo>
                <a:cubicBezTo>
                  <a:pt x="496259" y="182393"/>
                  <a:pt x="493862" y="183472"/>
                  <a:pt x="490814" y="186646"/>
                </a:cubicBezTo>
                <a:cubicBezTo>
                  <a:pt x="498603" y="215512"/>
                  <a:pt x="516970" y="233711"/>
                  <a:pt x="537879" y="249371"/>
                </a:cubicBezTo>
                <a:cubicBezTo>
                  <a:pt x="546851" y="232187"/>
                  <a:pt x="574700" y="223892"/>
                  <a:pt x="558787" y="197059"/>
                </a:cubicBezTo>
                <a:cubicBezTo>
                  <a:pt x="544820" y="197059"/>
                  <a:pt x="530853" y="197059"/>
                  <a:pt x="516970" y="197059"/>
                </a:cubicBezTo>
                <a:cubicBezTo>
                  <a:pt x="507829" y="195344"/>
                  <a:pt x="504544" y="183203"/>
                  <a:pt x="498330" y="182596"/>
                </a:cubicBezTo>
                <a:close/>
                <a:moveTo>
                  <a:pt x="1028526" y="169898"/>
                </a:moveTo>
                <a:cubicBezTo>
                  <a:pt x="1044175" y="170691"/>
                  <a:pt x="1060957" y="184912"/>
                  <a:pt x="1060660" y="207555"/>
                </a:cubicBezTo>
                <a:cubicBezTo>
                  <a:pt x="1043477" y="218051"/>
                  <a:pt x="1021130" y="230325"/>
                  <a:pt x="1003185" y="212804"/>
                </a:cubicBezTo>
                <a:cubicBezTo>
                  <a:pt x="998360" y="181738"/>
                  <a:pt x="1012877" y="169104"/>
                  <a:pt x="1028526" y="169898"/>
                </a:cubicBezTo>
                <a:close/>
                <a:moveTo>
                  <a:pt x="1021691" y="71105"/>
                </a:moveTo>
                <a:cubicBezTo>
                  <a:pt x="1032706" y="70407"/>
                  <a:pt x="1044493" y="72502"/>
                  <a:pt x="1050164" y="76861"/>
                </a:cubicBezTo>
                <a:cubicBezTo>
                  <a:pt x="1042969" y="88795"/>
                  <a:pt x="1044492" y="109450"/>
                  <a:pt x="1024008" y="108180"/>
                </a:cubicBezTo>
                <a:cubicBezTo>
                  <a:pt x="1003608" y="111312"/>
                  <a:pt x="1010718" y="86764"/>
                  <a:pt x="997852" y="82108"/>
                </a:cubicBezTo>
                <a:cubicBezTo>
                  <a:pt x="1000434" y="75295"/>
                  <a:pt x="1010676" y="71803"/>
                  <a:pt x="1021691" y="71105"/>
                </a:cubicBezTo>
                <a:close/>
                <a:moveTo>
                  <a:pt x="1071072" y="61201"/>
                </a:moveTo>
                <a:cubicBezTo>
                  <a:pt x="1070394" y="70597"/>
                  <a:pt x="1077421" y="72205"/>
                  <a:pt x="1076319" y="82109"/>
                </a:cubicBezTo>
                <a:cubicBezTo>
                  <a:pt x="1072087" y="84902"/>
                  <a:pt x="1067855" y="87526"/>
                  <a:pt x="1060661" y="87357"/>
                </a:cubicBezTo>
                <a:cubicBezTo>
                  <a:pt x="1052365" y="79485"/>
                  <a:pt x="1052957" y="57477"/>
                  <a:pt x="1071072" y="61201"/>
                </a:cubicBezTo>
                <a:close/>
                <a:moveTo>
                  <a:pt x="966532" y="35044"/>
                </a:moveTo>
                <a:cubicBezTo>
                  <a:pt x="974488" y="42578"/>
                  <a:pt x="971610" y="62301"/>
                  <a:pt x="956036" y="61201"/>
                </a:cubicBezTo>
                <a:cubicBezTo>
                  <a:pt x="956543" y="53752"/>
                  <a:pt x="956967" y="46387"/>
                  <a:pt x="950872" y="45541"/>
                </a:cubicBezTo>
                <a:cubicBezTo>
                  <a:pt x="953158" y="39107"/>
                  <a:pt x="957559" y="34791"/>
                  <a:pt x="966532" y="35044"/>
                </a:cubicBezTo>
                <a:close/>
                <a:moveTo>
                  <a:pt x="1435729" y="0"/>
                </a:moveTo>
                <a:lnTo>
                  <a:pt x="1484770" y="0"/>
                </a:lnTo>
                <a:lnTo>
                  <a:pt x="1504975" y="3725"/>
                </a:lnTo>
                <a:cubicBezTo>
                  <a:pt x="1512170" y="42238"/>
                  <a:pt x="1490584" y="52058"/>
                  <a:pt x="1478818" y="71695"/>
                </a:cubicBezTo>
                <a:cubicBezTo>
                  <a:pt x="1443859" y="66363"/>
                  <a:pt x="1445045" y="97090"/>
                  <a:pt x="1405684" y="87355"/>
                </a:cubicBezTo>
                <a:cubicBezTo>
                  <a:pt x="1388246" y="99544"/>
                  <a:pt x="1367592" y="108517"/>
                  <a:pt x="1342960" y="113511"/>
                </a:cubicBezTo>
                <a:cubicBezTo>
                  <a:pt x="1344991" y="128918"/>
                  <a:pt x="1367592" y="123669"/>
                  <a:pt x="1374279" y="134420"/>
                </a:cubicBezTo>
                <a:cubicBezTo>
                  <a:pt x="1381982" y="142037"/>
                  <a:pt x="1381897" y="168616"/>
                  <a:pt x="1374279" y="176235"/>
                </a:cubicBezTo>
                <a:cubicBezTo>
                  <a:pt x="1346770" y="181060"/>
                  <a:pt x="1346599" y="158544"/>
                  <a:pt x="1327215" y="155327"/>
                </a:cubicBezTo>
                <a:cubicBezTo>
                  <a:pt x="1322644" y="138568"/>
                  <a:pt x="1340759" y="144493"/>
                  <a:pt x="1342875" y="134420"/>
                </a:cubicBezTo>
                <a:cubicBezTo>
                  <a:pt x="1312148" y="116136"/>
                  <a:pt x="1298351" y="159475"/>
                  <a:pt x="1285316" y="176235"/>
                </a:cubicBezTo>
                <a:cubicBezTo>
                  <a:pt x="1272195" y="175388"/>
                  <a:pt x="1268893" y="184276"/>
                  <a:pt x="1264407" y="191895"/>
                </a:cubicBezTo>
                <a:cubicBezTo>
                  <a:pt x="1257043" y="191472"/>
                  <a:pt x="1249593" y="191048"/>
                  <a:pt x="1248747" y="197144"/>
                </a:cubicBezTo>
                <a:cubicBezTo>
                  <a:pt x="1230632" y="194434"/>
                  <a:pt x="1241213" y="162946"/>
                  <a:pt x="1238421" y="144831"/>
                </a:cubicBezTo>
                <a:cubicBezTo>
                  <a:pt x="1254335" y="136366"/>
                  <a:pt x="1266523" y="124177"/>
                  <a:pt x="1274988" y="108264"/>
                </a:cubicBezTo>
                <a:cubicBezTo>
                  <a:pt x="1296997" y="109364"/>
                  <a:pt x="1296912" y="88372"/>
                  <a:pt x="1316804" y="87355"/>
                </a:cubicBezTo>
                <a:cubicBezTo>
                  <a:pt x="1319005" y="68649"/>
                  <a:pt x="1347193" y="75928"/>
                  <a:pt x="1348124" y="55952"/>
                </a:cubicBezTo>
                <a:cubicBezTo>
                  <a:pt x="1371614" y="55021"/>
                  <a:pt x="1389496" y="48503"/>
                  <a:pt x="1403674" y="38293"/>
                </a:cubicBezTo>
                <a:close/>
                <a:moveTo>
                  <a:pt x="1259813" y="0"/>
                </a:moveTo>
                <a:lnTo>
                  <a:pt x="1290800" y="0"/>
                </a:lnTo>
                <a:lnTo>
                  <a:pt x="1290398" y="9043"/>
                </a:lnTo>
                <a:cubicBezTo>
                  <a:pt x="1289414" y="17146"/>
                  <a:pt x="1287790" y="24378"/>
                  <a:pt x="1285398" y="29880"/>
                </a:cubicBezTo>
                <a:cubicBezTo>
                  <a:pt x="1277441" y="27827"/>
                  <a:pt x="1271717" y="23537"/>
                  <a:pt x="1267471" y="17765"/>
                </a:cubicBezTo>
                <a:close/>
                <a:moveTo>
                  <a:pt x="1112612" y="0"/>
                </a:moveTo>
                <a:lnTo>
                  <a:pt x="1238067" y="0"/>
                </a:lnTo>
                <a:lnTo>
                  <a:pt x="1238333" y="14220"/>
                </a:lnTo>
                <a:cubicBezTo>
                  <a:pt x="1227246" y="32843"/>
                  <a:pt x="1223436" y="58575"/>
                  <a:pt x="1191270" y="56035"/>
                </a:cubicBezTo>
                <a:cubicBezTo>
                  <a:pt x="1184160" y="85494"/>
                  <a:pt x="1162998" y="100899"/>
                  <a:pt x="1138958" y="113511"/>
                </a:cubicBezTo>
                <a:cubicBezTo>
                  <a:pt x="1158680" y="133827"/>
                  <a:pt x="1134218" y="152618"/>
                  <a:pt x="1112802" y="160575"/>
                </a:cubicBezTo>
                <a:cubicBezTo>
                  <a:pt x="1094518" y="161421"/>
                  <a:pt x="1096380" y="142207"/>
                  <a:pt x="1086645" y="134419"/>
                </a:cubicBezTo>
                <a:cubicBezTo>
                  <a:pt x="1073610" y="138821"/>
                  <a:pt x="1066161" y="148724"/>
                  <a:pt x="1050078" y="150079"/>
                </a:cubicBezTo>
                <a:cubicBezTo>
                  <a:pt x="1046100" y="145423"/>
                  <a:pt x="1044576" y="138228"/>
                  <a:pt x="1044914" y="129171"/>
                </a:cubicBezTo>
                <a:cubicBezTo>
                  <a:pt x="1056258" y="117405"/>
                  <a:pt x="1062775" y="133489"/>
                  <a:pt x="1081568" y="129171"/>
                </a:cubicBezTo>
                <a:cubicBezTo>
                  <a:pt x="1096465" y="112665"/>
                  <a:pt x="1106708" y="91588"/>
                  <a:pt x="1128546" y="82108"/>
                </a:cubicBezTo>
                <a:cubicBezTo>
                  <a:pt x="1111871" y="69072"/>
                  <a:pt x="1122113" y="56458"/>
                  <a:pt x="1128546" y="40292"/>
                </a:cubicBezTo>
                <a:cubicBezTo>
                  <a:pt x="1126134" y="25753"/>
                  <a:pt x="1115342" y="19548"/>
                  <a:pt x="1112489" y="5391"/>
                </a:cubicBezTo>
                <a:close/>
                <a:moveTo>
                  <a:pt x="0" y="0"/>
                </a:moveTo>
                <a:lnTo>
                  <a:pt x="809766" y="0"/>
                </a:lnTo>
                <a:lnTo>
                  <a:pt x="809766" y="14221"/>
                </a:lnTo>
                <a:cubicBezTo>
                  <a:pt x="810444" y="25817"/>
                  <a:pt x="831944" y="16422"/>
                  <a:pt x="841086" y="19468"/>
                </a:cubicBezTo>
                <a:cubicBezTo>
                  <a:pt x="845487" y="30727"/>
                  <a:pt x="854629" y="37329"/>
                  <a:pt x="851582" y="56036"/>
                </a:cubicBezTo>
                <a:cubicBezTo>
                  <a:pt x="855476" y="69579"/>
                  <a:pt x="870881" y="87440"/>
                  <a:pt x="856831" y="103100"/>
                </a:cubicBezTo>
                <a:cubicBezTo>
                  <a:pt x="846756" y="100984"/>
                  <a:pt x="852682" y="82870"/>
                  <a:pt x="835922" y="87440"/>
                </a:cubicBezTo>
                <a:cubicBezTo>
                  <a:pt x="825087" y="68649"/>
                  <a:pt x="817722" y="46386"/>
                  <a:pt x="783610" y="50873"/>
                </a:cubicBezTo>
                <a:cubicBezTo>
                  <a:pt x="772014" y="61877"/>
                  <a:pt x="769219" y="81768"/>
                  <a:pt x="752291" y="87440"/>
                </a:cubicBezTo>
                <a:cubicBezTo>
                  <a:pt x="732737" y="93027"/>
                  <a:pt x="737393" y="74490"/>
                  <a:pt x="720971" y="76944"/>
                </a:cubicBezTo>
                <a:cubicBezTo>
                  <a:pt x="682372" y="130187"/>
                  <a:pt x="747465" y="155496"/>
                  <a:pt x="804603" y="139668"/>
                </a:cubicBezTo>
                <a:cubicBezTo>
                  <a:pt x="814253" y="164808"/>
                  <a:pt x="823818" y="190202"/>
                  <a:pt x="835922" y="212887"/>
                </a:cubicBezTo>
                <a:cubicBezTo>
                  <a:pt x="864787" y="217375"/>
                  <a:pt x="852090" y="180298"/>
                  <a:pt x="867327" y="171071"/>
                </a:cubicBezTo>
                <a:cubicBezTo>
                  <a:pt x="865802" y="160322"/>
                  <a:pt x="853360" y="160660"/>
                  <a:pt x="846418" y="155413"/>
                </a:cubicBezTo>
                <a:cubicBezTo>
                  <a:pt x="851752" y="138145"/>
                  <a:pt x="860893" y="124601"/>
                  <a:pt x="882985" y="124093"/>
                </a:cubicBezTo>
                <a:cubicBezTo>
                  <a:pt x="897376" y="128917"/>
                  <a:pt x="898392" y="147116"/>
                  <a:pt x="903894" y="160660"/>
                </a:cubicBezTo>
                <a:cubicBezTo>
                  <a:pt x="931997" y="154143"/>
                  <a:pt x="926579" y="166416"/>
                  <a:pt x="945710" y="181567"/>
                </a:cubicBezTo>
                <a:cubicBezTo>
                  <a:pt x="953074" y="187409"/>
                  <a:pt x="962893" y="187239"/>
                  <a:pt x="966618" y="191980"/>
                </a:cubicBezTo>
                <a:cubicBezTo>
                  <a:pt x="971103" y="197821"/>
                  <a:pt x="968396" y="206116"/>
                  <a:pt x="971865" y="212887"/>
                </a:cubicBezTo>
                <a:cubicBezTo>
                  <a:pt x="974998" y="219066"/>
                  <a:pt x="987357" y="223977"/>
                  <a:pt x="977114" y="233796"/>
                </a:cubicBezTo>
                <a:cubicBezTo>
                  <a:pt x="978214" y="250641"/>
                  <a:pt x="958491" y="246492"/>
                  <a:pt x="950958" y="254704"/>
                </a:cubicBezTo>
                <a:cubicBezTo>
                  <a:pt x="969327" y="267654"/>
                  <a:pt x="980076" y="288308"/>
                  <a:pt x="977114" y="322676"/>
                </a:cubicBezTo>
                <a:cubicBezTo>
                  <a:pt x="992351" y="330801"/>
                  <a:pt x="1004201" y="290763"/>
                  <a:pt x="1039837" y="301767"/>
                </a:cubicBezTo>
                <a:cubicBezTo>
                  <a:pt x="1049825" y="323522"/>
                  <a:pt x="1049825" y="332325"/>
                  <a:pt x="1039837" y="354079"/>
                </a:cubicBezTo>
                <a:cubicBezTo>
                  <a:pt x="1016982" y="357804"/>
                  <a:pt x="1004201" y="351370"/>
                  <a:pt x="997938" y="338419"/>
                </a:cubicBezTo>
                <a:cubicBezTo>
                  <a:pt x="983886" y="334780"/>
                  <a:pt x="987865" y="349254"/>
                  <a:pt x="982278" y="354079"/>
                </a:cubicBezTo>
                <a:cubicBezTo>
                  <a:pt x="972120" y="346799"/>
                  <a:pt x="966194" y="335288"/>
                  <a:pt x="950958" y="333172"/>
                </a:cubicBezTo>
                <a:cubicBezTo>
                  <a:pt x="955275" y="299143"/>
                  <a:pt x="942239" y="282553"/>
                  <a:pt x="930050" y="265200"/>
                </a:cubicBezTo>
                <a:cubicBezTo>
                  <a:pt x="908295" y="264353"/>
                  <a:pt x="886373" y="263422"/>
                  <a:pt x="877738" y="275611"/>
                </a:cubicBezTo>
                <a:cubicBezTo>
                  <a:pt x="896276" y="295503"/>
                  <a:pt x="904402" y="325637"/>
                  <a:pt x="924802" y="343583"/>
                </a:cubicBezTo>
                <a:cubicBezTo>
                  <a:pt x="916845" y="366945"/>
                  <a:pt x="895514" y="376934"/>
                  <a:pt x="893483" y="406307"/>
                </a:cubicBezTo>
                <a:cubicBezTo>
                  <a:pt x="897122" y="437457"/>
                  <a:pt x="927679" y="441774"/>
                  <a:pt x="935298" y="469030"/>
                </a:cubicBezTo>
                <a:cubicBezTo>
                  <a:pt x="937414" y="495525"/>
                  <a:pt x="923870" y="506444"/>
                  <a:pt x="909142" y="516094"/>
                </a:cubicBezTo>
                <a:cubicBezTo>
                  <a:pt x="887218" y="515332"/>
                  <a:pt x="885780" y="494086"/>
                  <a:pt x="856831" y="500435"/>
                </a:cubicBezTo>
                <a:cubicBezTo>
                  <a:pt x="845403" y="501197"/>
                  <a:pt x="845572" y="513639"/>
                  <a:pt x="846334" y="526590"/>
                </a:cubicBezTo>
                <a:cubicBezTo>
                  <a:pt x="872489" y="538780"/>
                  <a:pt x="921247" y="528368"/>
                  <a:pt x="956121" y="531839"/>
                </a:cubicBezTo>
                <a:cubicBezTo>
                  <a:pt x="966194" y="544451"/>
                  <a:pt x="984139" y="549192"/>
                  <a:pt x="992774" y="563242"/>
                </a:cubicBezTo>
                <a:cubicBezTo>
                  <a:pt x="1003440" y="558248"/>
                  <a:pt x="1013428" y="552577"/>
                  <a:pt x="1024094" y="547583"/>
                </a:cubicBezTo>
                <a:cubicBezTo>
                  <a:pt x="1030611" y="519226"/>
                  <a:pt x="1023669" y="507375"/>
                  <a:pt x="1008434" y="490107"/>
                </a:cubicBezTo>
                <a:cubicBezTo>
                  <a:pt x="1028918" y="435425"/>
                  <a:pt x="974066" y="418834"/>
                  <a:pt x="992774" y="369824"/>
                </a:cubicBezTo>
                <a:cubicBezTo>
                  <a:pt x="1009195" y="367285"/>
                  <a:pt x="1013173" y="377273"/>
                  <a:pt x="1024094" y="380320"/>
                </a:cubicBezTo>
                <a:cubicBezTo>
                  <a:pt x="1022484" y="399366"/>
                  <a:pt x="1024855" y="414348"/>
                  <a:pt x="1029341" y="427384"/>
                </a:cubicBezTo>
                <a:cubicBezTo>
                  <a:pt x="1061508" y="431616"/>
                  <a:pt x="1065824" y="408085"/>
                  <a:pt x="1092065" y="406476"/>
                </a:cubicBezTo>
                <a:cubicBezTo>
                  <a:pt x="1113650" y="389715"/>
                  <a:pt x="1125670" y="363391"/>
                  <a:pt x="1149624" y="349000"/>
                </a:cubicBezTo>
                <a:cubicBezTo>
                  <a:pt x="1144207" y="335203"/>
                  <a:pt x="1128887" y="331394"/>
                  <a:pt x="1123470" y="317680"/>
                </a:cubicBezTo>
                <a:cubicBezTo>
                  <a:pt x="1093504" y="323522"/>
                  <a:pt x="1129395" y="362714"/>
                  <a:pt x="1086817" y="354249"/>
                </a:cubicBezTo>
                <a:cubicBezTo>
                  <a:pt x="1072935" y="340790"/>
                  <a:pt x="1096890" y="346799"/>
                  <a:pt x="1097313" y="333340"/>
                </a:cubicBezTo>
                <a:cubicBezTo>
                  <a:pt x="1097313" y="322844"/>
                  <a:pt x="1097313" y="312433"/>
                  <a:pt x="1097313" y="301937"/>
                </a:cubicBezTo>
                <a:cubicBezTo>
                  <a:pt x="1106540" y="292202"/>
                  <a:pt x="1112635" y="304222"/>
                  <a:pt x="1123470" y="307184"/>
                </a:cubicBezTo>
                <a:cubicBezTo>
                  <a:pt x="1139128" y="296688"/>
                  <a:pt x="1172819" y="304222"/>
                  <a:pt x="1196689" y="301937"/>
                </a:cubicBezTo>
                <a:cubicBezTo>
                  <a:pt x="1201090" y="324452"/>
                  <a:pt x="1197874" y="339097"/>
                  <a:pt x="1217597" y="354249"/>
                </a:cubicBezTo>
                <a:cubicBezTo>
                  <a:pt x="1233257" y="354249"/>
                  <a:pt x="1249002" y="354249"/>
                  <a:pt x="1264660" y="354249"/>
                </a:cubicBezTo>
                <a:cubicBezTo>
                  <a:pt x="1267031" y="367792"/>
                  <a:pt x="1283029" y="368046"/>
                  <a:pt x="1290816" y="380404"/>
                </a:cubicBezTo>
                <a:cubicBezTo>
                  <a:pt x="1296065" y="388700"/>
                  <a:pt x="1287939" y="412232"/>
                  <a:pt x="1306476" y="411724"/>
                </a:cubicBezTo>
                <a:cubicBezTo>
                  <a:pt x="1304783" y="432631"/>
                  <a:pt x="1315788" y="440758"/>
                  <a:pt x="1311725" y="464036"/>
                </a:cubicBezTo>
                <a:cubicBezTo>
                  <a:pt x="1321375" y="488753"/>
                  <a:pt x="1378003" y="481727"/>
                  <a:pt x="1395357" y="469284"/>
                </a:cubicBezTo>
                <a:cubicBezTo>
                  <a:pt x="1396964" y="486637"/>
                  <a:pt x="1396118" y="501450"/>
                  <a:pt x="1384945" y="505852"/>
                </a:cubicBezTo>
                <a:cubicBezTo>
                  <a:pt x="1391885" y="528706"/>
                  <a:pt x="1382068" y="542420"/>
                  <a:pt x="1374449" y="563327"/>
                </a:cubicBezTo>
                <a:cubicBezTo>
                  <a:pt x="1378511" y="567983"/>
                  <a:pt x="1380034" y="575093"/>
                  <a:pt x="1379696" y="584236"/>
                </a:cubicBezTo>
                <a:cubicBezTo>
                  <a:pt x="1380712" y="588468"/>
                  <a:pt x="1384945" y="589483"/>
                  <a:pt x="1384945" y="594732"/>
                </a:cubicBezTo>
                <a:cubicBezTo>
                  <a:pt x="1397811" y="601080"/>
                  <a:pt x="1395103" y="622919"/>
                  <a:pt x="1411101" y="626050"/>
                </a:cubicBezTo>
                <a:cubicBezTo>
                  <a:pt x="1413555" y="642472"/>
                  <a:pt x="1397049" y="639849"/>
                  <a:pt x="1395441" y="652206"/>
                </a:cubicBezTo>
                <a:cubicBezTo>
                  <a:pt x="1397387" y="676416"/>
                  <a:pt x="1414995" y="684966"/>
                  <a:pt x="1411101" y="714930"/>
                </a:cubicBezTo>
                <a:cubicBezTo>
                  <a:pt x="1402721" y="734484"/>
                  <a:pt x="1390024" y="749636"/>
                  <a:pt x="1395441" y="782902"/>
                </a:cubicBezTo>
                <a:cubicBezTo>
                  <a:pt x="1376142" y="786542"/>
                  <a:pt x="1382405" y="764534"/>
                  <a:pt x="1374534" y="756746"/>
                </a:cubicBezTo>
                <a:cubicBezTo>
                  <a:pt x="1360735" y="760385"/>
                  <a:pt x="1363444" y="780616"/>
                  <a:pt x="1348377" y="782902"/>
                </a:cubicBezTo>
                <a:cubicBezTo>
                  <a:pt x="1328993" y="779093"/>
                  <a:pt x="1306730" y="771898"/>
                  <a:pt x="1301397" y="793313"/>
                </a:cubicBezTo>
                <a:cubicBezTo>
                  <a:pt x="1314433" y="802963"/>
                  <a:pt x="1339152" y="800847"/>
                  <a:pt x="1343214" y="819470"/>
                </a:cubicBezTo>
                <a:cubicBezTo>
                  <a:pt x="1353286" y="829036"/>
                  <a:pt x="1338728" y="837161"/>
                  <a:pt x="1332717" y="845626"/>
                </a:cubicBezTo>
                <a:cubicBezTo>
                  <a:pt x="1337288" y="854852"/>
                  <a:pt x="1349224" y="860862"/>
                  <a:pt x="1337965" y="871782"/>
                </a:cubicBezTo>
                <a:cubicBezTo>
                  <a:pt x="1329247" y="871782"/>
                  <a:pt x="1320528" y="871782"/>
                  <a:pt x="1311809" y="871782"/>
                </a:cubicBezTo>
                <a:cubicBezTo>
                  <a:pt x="1300721" y="842748"/>
                  <a:pt x="1297251" y="806181"/>
                  <a:pt x="1290902" y="772406"/>
                </a:cubicBezTo>
                <a:cubicBezTo>
                  <a:pt x="1282353" y="758269"/>
                  <a:pt x="1270417" y="747520"/>
                  <a:pt x="1254335" y="741086"/>
                </a:cubicBezTo>
                <a:cubicBezTo>
                  <a:pt x="1256788" y="724665"/>
                  <a:pt x="1247815" y="719671"/>
                  <a:pt x="1238674" y="714930"/>
                </a:cubicBezTo>
                <a:cubicBezTo>
                  <a:pt x="1216327" y="713492"/>
                  <a:pt x="1212773" y="730928"/>
                  <a:pt x="1186362" y="725343"/>
                </a:cubicBezTo>
                <a:cubicBezTo>
                  <a:pt x="1167232" y="723565"/>
                  <a:pt x="1165284" y="704604"/>
                  <a:pt x="1139298" y="709683"/>
                </a:cubicBezTo>
                <a:cubicBezTo>
                  <a:pt x="1127871" y="722633"/>
                  <a:pt x="1123470" y="742694"/>
                  <a:pt x="1113142" y="756661"/>
                </a:cubicBezTo>
                <a:cubicBezTo>
                  <a:pt x="1117883" y="765888"/>
                  <a:pt x="1114920" y="782732"/>
                  <a:pt x="1123638" y="788066"/>
                </a:cubicBezTo>
                <a:cubicBezTo>
                  <a:pt x="1118730" y="809312"/>
                  <a:pt x="1100615" y="817268"/>
                  <a:pt x="1092235" y="835130"/>
                </a:cubicBezTo>
                <a:cubicBezTo>
                  <a:pt x="1079367" y="834453"/>
                  <a:pt x="1067010" y="834368"/>
                  <a:pt x="1060915" y="840378"/>
                </a:cubicBezTo>
                <a:cubicBezTo>
                  <a:pt x="1060915" y="854344"/>
                  <a:pt x="1060915" y="868311"/>
                  <a:pt x="1060915" y="882193"/>
                </a:cubicBezTo>
                <a:cubicBezTo>
                  <a:pt x="1067093" y="900393"/>
                  <a:pt x="1096467" y="895483"/>
                  <a:pt x="1097482" y="918762"/>
                </a:cubicBezTo>
                <a:cubicBezTo>
                  <a:pt x="1117036" y="924348"/>
                  <a:pt x="1112381" y="905810"/>
                  <a:pt x="1128802" y="908349"/>
                </a:cubicBezTo>
                <a:cubicBezTo>
                  <a:pt x="1138706" y="921131"/>
                  <a:pt x="1148779" y="933659"/>
                  <a:pt x="1154958" y="950165"/>
                </a:cubicBezTo>
                <a:cubicBezTo>
                  <a:pt x="1174511" y="940092"/>
                  <a:pt x="1158852" y="894805"/>
                  <a:pt x="1170703" y="876946"/>
                </a:cubicBezTo>
                <a:cubicBezTo>
                  <a:pt x="1187716" y="886002"/>
                  <a:pt x="1210317" y="889558"/>
                  <a:pt x="1233426" y="892606"/>
                </a:cubicBezTo>
                <a:cubicBezTo>
                  <a:pt x="1238674" y="903017"/>
                  <a:pt x="1242483" y="914953"/>
                  <a:pt x="1254335" y="918762"/>
                </a:cubicBezTo>
                <a:cubicBezTo>
                  <a:pt x="1254335" y="930951"/>
                  <a:pt x="1254335" y="943140"/>
                  <a:pt x="1254335" y="955329"/>
                </a:cubicBezTo>
                <a:cubicBezTo>
                  <a:pt x="1261867" y="970396"/>
                  <a:pt x="1271855" y="983178"/>
                  <a:pt x="1290902" y="986648"/>
                </a:cubicBezTo>
                <a:cubicBezTo>
                  <a:pt x="1269909" y="995282"/>
                  <a:pt x="1275326" y="1030327"/>
                  <a:pt x="1275241" y="1059784"/>
                </a:cubicBezTo>
                <a:cubicBezTo>
                  <a:pt x="1259243" y="1070025"/>
                  <a:pt x="1250440" y="1087295"/>
                  <a:pt x="1228178" y="1091187"/>
                </a:cubicBezTo>
                <a:cubicBezTo>
                  <a:pt x="1216582" y="1117852"/>
                  <a:pt x="1198721" y="1138336"/>
                  <a:pt x="1170703" y="1148664"/>
                </a:cubicBezTo>
                <a:cubicBezTo>
                  <a:pt x="1170703" y="1159075"/>
                  <a:pt x="1184923" y="1155350"/>
                  <a:pt x="1181114" y="1169571"/>
                </a:cubicBezTo>
                <a:cubicBezTo>
                  <a:pt x="1169940" y="1172025"/>
                  <a:pt x="1171125" y="1162037"/>
                  <a:pt x="1170703" y="1153827"/>
                </a:cubicBezTo>
                <a:cubicBezTo>
                  <a:pt x="1112635" y="1153319"/>
                  <a:pt x="1104424" y="1202584"/>
                  <a:pt x="1076575" y="1232294"/>
                </a:cubicBezTo>
                <a:cubicBezTo>
                  <a:pt x="1076575" y="1246177"/>
                  <a:pt x="1076575" y="1260144"/>
                  <a:pt x="1076575" y="1274111"/>
                </a:cubicBezTo>
                <a:cubicBezTo>
                  <a:pt x="1091218" y="1292563"/>
                  <a:pt x="1110518" y="1306361"/>
                  <a:pt x="1128802" y="1321174"/>
                </a:cubicBezTo>
                <a:cubicBezTo>
                  <a:pt x="1134812" y="1332602"/>
                  <a:pt x="1129902" y="1354949"/>
                  <a:pt x="1144463" y="1357743"/>
                </a:cubicBezTo>
                <a:cubicBezTo>
                  <a:pt x="1141838" y="1370778"/>
                  <a:pt x="1134558" y="1379242"/>
                  <a:pt x="1128802" y="1389146"/>
                </a:cubicBezTo>
                <a:cubicBezTo>
                  <a:pt x="1134049" y="1431216"/>
                  <a:pt x="1191441" y="1430200"/>
                  <a:pt x="1233342" y="1420466"/>
                </a:cubicBezTo>
                <a:cubicBezTo>
                  <a:pt x="1233342" y="1425714"/>
                  <a:pt x="1233342" y="1430962"/>
                  <a:pt x="1233342" y="1436210"/>
                </a:cubicBezTo>
                <a:cubicBezTo>
                  <a:pt x="1253741" y="1438411"/>
                  <a:pt x="1258651" y="1456187"/>
                  <a:pt x="1275158" y="1462281"/>
                </a:cubicBezTo>
                <a:cubicBezTo>
                  <a:pt x="1267454" y="1490892"/>
                  <a:pt x="1288532" y="1490808"/>
                  <a:pt x="1296065" y="1504097"/>
                </a:cubicBezTo>
                <a:cubicBezTo>
                  <a:pt x="1311387" y="1496817"/>
                  <a:pt x="1315873" y="1478534"/>
                  <a:pt x="1337881" y="1477941"/>
                </a:cubicBezTo>
                <a:cubicBezTo>
                  <a:pt x="1342368" y="1482173"/>
                  <a:pt x="1341012" y="1492246"/>
                  <a:pt x="1348292" y="1493601"/>
                </a:cubicBezTo>
                <a:cubicBezTo>
                  <a:pt x="1348717" y="1511377"/>
                  <a:pt x="1332971" y="1513070"/>
                  <a:pt x="1322136" y="1519757"/>
                </a:cubicBezTo>
                <a:cubicBezTo>
                  <a:pt x="1336780" y="1539903"/>
                  <a:pt x="1387653" y="1523990"/>
                  <a:pt x="1411016" y="1535417"/>
                </a:cubicBezTo>
                <a:cubicBezTo>
                  <a:pt x="1408477" y="1551922"/>
                  <a:pt x="1420412" y="1553870"/>
                  <a:pt x="1416263" y="1571985"/>
                </a:cubicBezTo>
                <a:cubicBezTo>
                  <a:pt x="1420666" y="1583242"/>
                  <a:pt x="1429131" y="1590437"/>
                  <a:pt x="1447583" y="1587644"/>
                </a:cubicBezTo>
                <a:cubicBezTo>
                  <a:pt x="1451393" y="1599495"/>
                  <a:pt x="1463328" y="1603304"/>
                  <a:pt x="1473740" y="1608552"/>
                </a:cubicBezTo>
                <a:cubicBezTo>
                  <a:pt x="1493717" y="1612869"/>
                  <a:pt x="1479835" y="1583327"/>
                  <a:pt x="1499811" y="1587644"/>
                </a:cubicBezTo>
                <a:cubicBezTo>
                  <a:pt x="1510985" y="1611346"/>
                  <a:pt x="1497864" y="1659340"/>
                  <a:pt x="1520718" y="1671276"/>
                </a:cubicBezTo>
                <a:cubicBezTo>
                  <a:pt x="1517079" y="1690237"/>
                  <a:pt x="1497864" y="1693623"/>
                  <a:pt x="1505059" y="1723588"/>
                </a:cubicBezTo>
                <a:cubicBezTo>
                  <a:pt x="1500827" y="1726297"/>
                  <a:pt x="1496510" y="1729005"/>
                  <a:pt x="1489399" y="1728837"/>
                </a:cubicBezTo>
                <a:cubicBezTo>
                  <a:pt x="1491008" y="1798670"/>
                  <a:pt x="1483728" y="1834730"/>
                  <a:pt x="1484151" y="1896098"/>
                </a:cubicBezTo>
                <a:cubicBezTo>
                  <a:pt x="1475856" y="1896523"/>
                  <a:pt x="1464260" y="1893560"/>
                  <a:pt x="1463243" y="1901347"/>
                </a:cubicBezTo>
                <a:cubicBezTo>
                  <a:pt x="1445975" y="1893475"/>
                  <a:pt x="1474078" y="1888565"/>
                  <a:pt x="1468492" y="1875191"/>
                </a:cubicBezTo>
                <a:cubicBezTo>
                  <a:pt x="1456218" y="1862410"/>
                  <a:pt x="1456810" y="1881031"/>
                  <a:pt x="1447583" y="1885602"/>
                </a:cubicBezTo>
                <a:cubicBezTo>
                  <a:pt x="1417958" y="1885602"/>
                  <a:pt x="1388331" y="1885602"/>
                  <a:pt x="1358704" y="1885602"/>
                </a:cubicBezTo>
                <a:cubicBezTo>
                  <a:pt x="1339152" y="1885264"/>
                  <a:pt x="1342959" y="1908119"/>
                  <a:pt x="1316889" y="1901347"/>
                </a:cubicBezTo>
                <a:cubicBezTo>
                  <a:pt x="1313163" y="1856230"/>
                  <a:pt x="1264068" y="1856568"/>
                  <a:pt x="1238504" y="1833375"/>
                </a:cubicBezTo>
                <a:cubicBezTo>
                  <a:pt x="1238336" y="1793083"/>
                  <a:pt x="1236896" y="1751605"/>
                  <a:pt x="1243753" y="1718339"/>
                </a:cubicBezTo>
                <a:cubicBezTo>
                  <a:pt x="1223185" y="1694046"/>
                  <a:pt x="1198382" y="1714531"/>
                  <a:pt x="1181029" y="1723588"/>
                </a:cubicBezTo>
                <a:cubicBezTo>
                  <a:pt x="1157074" y="1736030"/>
                  <a:pt x="1137775" y="1765489"/>
                  <a:pt x="1113057" y="1770651"/>
                </a:cubicBezTo>
                <a:cubicBezTo>
                  <a:pt x="1099006" y="1765066"/>
                  <a:pt x="1084870" y="1760917"/>
                  <a:pt x="1065995" y="1760155"/>
                </a:cubicBezTo>
                <a:cubicBezTo>
                  <a:pt x="1029426" y="1758717"/>
                  <a:pt x="995058" y="1771329"/>
                  <a:pt x="1013681" y="1817631"/>
                </a:cubicBezTo>
                <a:cubicBezTo>
                  <a:pt x="1046439" y="1812044"/>
                  <a:pt x="1045340" y="1772599"/>
                  <a:pt x="1092065" y="1781064"/>
                </a:cubicBezTo>
                <a:cubicBezTo>
                  <a:pt x="1101884" y="1791052"/>
                  <a:pt x="1092658" y="1794183"/>
                  <a:pt x="1092065" y="1807219"/>
                </a:cubicBezTo>
                <a:cubicBezTo>
                  <a:pt x="1091896" y="1826181"/>
                  <a:pt x="1118559" y="1835661"/>
                  <a:pt x="1107810" y="1849035"/>
                </a:cubicBezTo>
                <a:cubicBezTo>
                  <a:pt x="1090965" y="1853606"/>
                  <a:pt x="1100615" y="1831767"/>
                  <a:pt x="1086902" y="1833375"/>
                </a:cubicBezTo>
                <a:cubicBezTo>
                  <a:pt x="1074035" y="1837947"/>
                  <a:pt x="1075220" y="1856568"/>
                  <a:pt x="1055498" y="1854284"/>
                </a:cubicBezTo>
                <a:cubicBezTo>
                  <a:pt x="1038737" y="1851913"/>
                  <a:pt x="1040937" y="1830497"/>
                  <a:pt x="1024177" y="1828127"/>
                </a:cubicBezTo>
                <a:cubicBezTo>
                  <a:pt x="1005048" y="1828212"/>
                  <a:pt x="1000730" y="1842941"/>
                  <a:pt x="987610" y="1849035"/>
                </a:cubicBezTo>
                <a:cubicBezTo>
                  <a:pt x="958831" y="1851744"/>
                  <a:pt x="935721" y="1848697"/>
                  <a:pt x="924886" y="1833375"/>
                </a:cubicBezTo>
                <a:cubicBezTo>
                  <a:pt x="913121" y="1837269"/>
                  <a:pt x="922855" y="1862664"/>
                  <a:pt x="919639" y="1875191"/>
                </a:cubicBezTo>
                <a:cubicBezTo>
                  <a:pt x="897630" y="1886280"/>
                  <a:pt x="872489" y="1894237"/>
                  <a:pt x="851667" y="1906511"/>
                </a:cubicBezTo>
                <a:cubicBezTo>
                  <a:pt x="851667" y="1876631"/>
                  <a:pt x="795292" y="1879677"/>
                  <a:pt x="794191" y="1906511"/>
                </a:cubicBezTo>
                <a:cubicBezTo>
                  <a:pt x="789705" y="1928435"/>
                  <a:pt x="817554" y="1917939"/>
                  <a:pt x="825511" y="1927418"/>
                </a:cubicBezTo>
                <a:cubicBezTo>
                  <a:pt x="829150" y="1941470"/>
                  <a:pt x="814676" y="1937491"/>
                  <a:pt x="809851" y="1943078"/>
                </a:cubicBezTo>
                <a:cubicBezTo>
                  <a:pt x="813660" y="1959077"/>
                  <a:pt x="804518" y="1962124"/>
                  <a:pt x="804603" y="1974482"/>
                </a:cubicBezTo>
                <a:cubicBezTo>
                  <a:pt x="795630" y="1974228"/>
                  <a:pt x="791059" y="1978376"/>
                  <a:pt x="788943" y="1984894"/>
                </a:cubicBezTo>
                <a:cubicBezTo>
                  <a:pt x="772098" y="1982608"/>
                  <a:pt x="760671" y="1974905"/>
                  <a:pt x="741878" y="1974482"/>
                </a:cubicBezTo>
                <a:cubicBezTo>
                  <a:pt x="742471" y="1958230"/>
                  <a:pt x="735531" y="1949512"/>
                  <a:pt x="731467" y="1937915"/>
                </a:cubicBezTo>
                <a:cubicBezTo>
                  <a:pt x="714031" y="1937915"/>
                  <a:pt x="696593" y="1937915"/>
                  <a:pt x="679155" y="1937915"/>
                </a:cubicBezTo>
                <a:cubicBezTo>
                  <a:pt x="660364" y="1939269"/>
                  <a:pt x="646735" y="1964409"/>
                  <a:pt x="632091" y="1953659"/>
                </a:cubicBezTo>
                <a:cubicBezTo>
                  <a:pt x="626504" y="1934105"/>
                  <a:pt x="651730" y="1945364"/>
                  <a:pt x="647751" y="1927503"/>
                </a:cubicBezTo>
                <a:cubicBezTo>
                  <a:pt x="622865" y="1919462"/>
                  <a:pt x="587736" y="1917092"/>
                  <a:pt x="564035" y="1922255"/>
                </a:cubicBezTo>
                <a:cubicBezTo>
                  <a:pt x="554639" y="1913283"/>
                  <a:pt x="565644" y="1901685"/>
                  <a:pt x="579779" y="1901347"/>
                </a:cubicBezTo>
                <a:cubicBezTo>
                  <a:pt x="559380" y="1857161"/>
                  <a:pt x="608898" y="1839300"/>
                  <a:pt x="647751" y="1854284"/>
                </a:cubicBezTo>
                <a:cubicBezTo>
                  <a:pt x="658586" y="1833037"/>
                  <a:pt x="635985" y="1836846"/>
                  <a:pt x="632091" y="1828127"/>
                </a:cubicBezTo>
                <a:cubicBezTo>
                  <a:pt x="630822" y="1825418"/>
                  <a:pt x="633699" y="1820086"/>
                  <a:pt x="632091" y="1817631"/>
                </a:cubicBezTo>
                <a:cubicBezTo>
                  <a:pt x="625658" y="1807727"/>
                  <a:pt x="618632" y="1800617"/>
                  <a:pt x="611184" y="1791475"/>
                </a:cubicBezTo>
                <a:cubicBezTo>
                  <a:pt x="633784" y="1767943"/>
                  <a:pt x="604327" y="1750252"/>
                  <a:pt x="606020" y="1718256"/>
                </a:cubicBezTo>
                <a:cubicBezTo>
                  <a:pt x="598317" y="1706743"/>
                  <a:pt x="564542" y="1721302"/>
                  <a:pt x="564119" y="1702596"/>
                </a:cubicBezTo>
                <a:cubicBezTo>
                  <a:pt x="560903" y="1682026"/>
                  <a:pt x="592815" y="1696417"/>
                  <a:pt x="606020" y="1692184"/>
                </a:cubicBezTo>
                <a:cubicBezTo>
                  <a:pt x="612960" y="1688713"/>
                  <a:pt x="615670" y="1681010"/>
                  <a:pt x="616431" y="1671276"/>
                </a:cubicBezTo>
                <a:cubicBezTo>
                  <a:pt x="620579" y="1649775"/>
                  <a:pt x="591460" y="1661456"/>
                  <a:pt x="595524" y="1639957"/>
                </a:cubicBezTo>
                <a:cubicBezTo>
                  <a:pt x="584350" y="1633692"/>
                  <a:pt x="566998" y="1633608"/>
                  <a:pt x="564119" y="1619048"/>
                </a:cubicBezTo>
                <a:cubicBezTo>
                  <a:pt x="559888" y="1593908"/>
                  <a:pt x="587059" y="1600172"/>
                  <a:pt x="579864" y="1571985"/>
                </a:cubicBezTo>
                <a:cubicBezTo>
                  <a:pt x="594001" y="1557679"/>
                  <a:pt x="592900" y="1585528"/>
                  <a:pt x="611184" y="1582396"/>
                </a:cubicBezTo>
                <a:cubicBezTo>
                  <a:pt x="631076" y="1554632"/>
                  <a:pt x="594847" y="1544897"/>
                  <a:pt x="579864" y="1535332"/>
                </a:cubicBezTo>
                <a:cubicBezTo>
                  <a:pt x="582996" y="1516541"/>
                  <a:pt x="578001" y="1505790"/>
                  <a:pt x="564119" y="1503929"/>
                </a:cubicBezTo>
                <a:cubicBezTo>
                  <a:pt x="574955" y="1493516"/>
                  <a:pt x="594169" y="1518911"/>
                  <a:pt x="616431" y="1514425"/>
                </a:cubicBezTo>
                <a:cubicBezTo>
                  <a:pt x="621087" y="1525428"/>
                  <a:pt x="624558" y="1537702"/>
                  <a:pt x="632176" y="1545828"/>
                </a:cubicBezTo>
                <a:cubicBezTo>
                  <a:pt x="663496" y="1540665"/>
                  <a:pt x="676785" y="1553532"/>
                  <a:pt x="689736" y="1566736"/>
                </a:cubicBezTo>
                <a:cubicBezTo>
                  <a:pt x="711068" y="1565466"/>
                  <a:pt x="740102" y="1571815"/>
                  <a:pt x="747212" y="1556240"/>
                </a:cubicBezTo>
                <a:cubicBezTo>
                  <a:pt x="766003" y="1574016"/>
                  <a:pt x="817554" y="1559034"/>
                  <a:pt x="830843" y="1582396"/>
                </a:cubicBezTo>
                <a:cubicBezTo>
                  <a:pt x="851667" y="1584004"/>
                  <a:pt x="844980" y="1558187"/>
                  <a:pt x="862248" y="1556240"/>
                </a:cubicBezTo>
                <a:cubicBezTo>
                  <a:pt x="863009" y="1520434"/>
                  <a:pt x="885526" y="1506383"/>
                  <a:pt x="898815" y="1483105"/>
                </a:cubicBezTo>
                <a:cubicBezTo>
                  <a:pt x="911851" y="1419450"/>
                  <a:pt x="857677" y="1423089"/>
                  <a:pt x="867495" y="1362820"/>
                </a:cubicBezTo>
                <a:cubicBezTo>
                  <a:pt x="873506" y="1358419"/>
                  <a:pt x="881462" y="1355880"/>
                  <a:pt x="893651" y="1357573"/>
                </a:cubicBezTo>
                <a:cubicBezTo>
                  <a:pt x="901270" y="1340643"/>
                  <a:pt x="903216" y="1309155"/>
                  <a:pt x="877991" y="1310509"/>
                </a:cubicBezTo>
                <a:cubicBezTo>
                  <a:pt x="861740" y="1311694"/>
                  <a:pt x="869188" y="1336496"/>
                  <a:pt x="867580" y="1352324"/>
                </a:cubicBezTo>
                <a:cubicBezTo>
                  <a:pt x="834822" y="1346738"/>
                  <a:pt x="824664" y="1318466"/>
                  <a:pt x="804857" y="1300013"/>
                </a:cubicBezTo>
                <a:cubicBezTo>
                  <a:pt x="776246" y="1304244"/>
                  <a:pt x="771675" y="1284353"/>
                  <a:pt x="747297" y="1284353"/>
                </a:cubicBezTo>
                <a:cubicBezTo>
                  <a:pt x="741625" y="1269878"/>
                  <a:pt x="721733" y="1251002"/>
                  <a:pt x="705481" y="1263445"/>
                </a:cubicBezTo>
                <a:cubicBezTo>
                  <a:pt x="708952" y="1282575"/>
                  <a:pt x="720463" y="1293748"/>
                  <a:pt x="736884" y="1300013"/>
                </a:cubicBezTo>
                <a:cubicBezTo>
                  <a:pt x="729436" y="1323122"/>
                  <a:pt x="754576" y="1313641"/>
                  <a:pt x="752544" y="1331332"/>
                </a:cubicBezTo>
                <a:cubicBezTo>
                  <a:pt x="721902" y="1320159"/>
                  <a:pt x="704126" y="1296119"/>
                  <a:pt x="679410" y="1279020"/>
                </a:cubicBezTo>
                <a:cubicBezTo>
                  <a:pt x="666627" y="1281982"/>
                  <a:pt x="668235" y="1299250"/>
                  <a:pt x="648090" y="1294680"/>
                </a:cubicBezTo>
                <a:cubicBezTo>
                  <a:pt x="638102" y="1295018"/>
                  <a:pt x="638525" y="1288078"/>
                  <a:pt x="632430" y="1284183"/>
                </a:cubicBezTo>
                <a:cubicBezTo>
                  <a:pt x="623626" y="1278681"/>
                  <a:pt x="609153" y="1275973"/>
                  <a:pt x="611522" y="1252863"/>
                </a:cubicBezTo>
                <a:cubicBezTo>
                  <a:pt x="605427" y="1253710"/>
                  <a:pt x="602211" y="1251679"/>
                  <a:pt x="601111" y="1247616"/>
                </a:cubicBezTo>
                <a:cubicBezTo>
                  <a:pt x="571992" y="1249901"/>
                  <a:pt x="563696" y="1254641"/>
                  <a:pt x="548799" y="1237120"/>
                </a:cubicBezTo>
                <a:cubicBezTo>
                  <a:pt x="569453" y="1219429"/>
                  <a:pt x="593493" y="1205123"/>
                  <a:pt x="595862" y="1169148"/>
                </a:cubicBezTo>
                <a:cubicBezTo>
                  <a:pt x="598063" y="1154674"/>
                  <a:pt x="576393" y="1164239"/>
                  <a:pt x="574955" y="1153404"/>
                </a:cubicBezTo>
                <a:cubicBezTo>
                  <a:pt x="549899" y="1157890"/>
                  <a:pt x="532377" y="1169994"/>
                  <a:pt x="522642" y="1189971"/>
                </a:cubicBezTo>
                <a:cubicBezTo>
                  <a:pt x="489121" y="1190480"/>
                  <a:pt x="477610" y="1182353"/>
                  <a:pt x="454670" y="1195219"/>
                </a:cubicBezTo>
                <a:cubicBezTo>
                  <a:pt x="461019" y="1218497"/>
                  <a:pt x="490814" y="1218327"/>
                  <a:pt x="506982" y="1231871"/>
                </a:cubicBezTo>
                <a:cubicBezTo>
                  <a:pt x="506982" y="1244060"/>
                  <a:pt x="506982" y="1256249"/>
                  <a:pt x="506982" y="1268439"/>
                </a:cubicBezTo>
                <a:cubicBezTo>
                  <a:pt x="498856" y="1275973"/>
                  <a:pt x="486583" y="1279443"/>
                  <a:pt x="475579" y="1284099"/>
                </a:cubicBezTo>
                <a:cubicBezTo>
                  <a:pt x="475579" y="1298066"/>
                  <a:pt x="475579" y="1312033"/>
                  <a:pt x="475579" y="1325915"/>
                </a:cubicBezTo>
                <a:cubicBezTo>
                  <a:pt x="492762" y="1343268"/>
                  <a:pt x="510962" y="1340135"/>
                  <a:pt x="527890" y="1336411"/>
                </a:cubicBezTo>
                <a:cubicBezTo>
                  <a:pt x="542450" y="1333195"/>
                  <a:pt x="541434" y="1324137"/>
                  <a:pt x="554046" y="1315503"/>
                </a:cubicBezTo>
                <a:cubicBezTo>
                  <a:pt x="560480" y="1311101"/>
                  <a:pt x="569283" y="1314319"/>
                  <a:pt x="574955" y="1310255"/>
                </a:cubicBezTo>
                <a:cubicBezTo>
                  <a:pt x="579611" y="1306869"/>
                  <a:pt x="578171" y="1301536"/>
                  <a:pt x="585451" y="1299843"/>
                </a:cubicBezTo>
                <a:cubicBezTo>
                  <a:pt x="599841" y="1296373"/>
                  <a:pt x="610083" y="1302298"/>
                  <a:pt x="627267" y="1299843"/>
                </a:cubicBezTo>
                <a:cubicBezTo>
                  <a:pt x="638440" y="1312456"/>
                  <a:pt x="646397" y="1320582"/>
                  <a:pt x="653422" y="1346907"/>
                </a:cubicBezTo>
                <a:cubicBezTo>
                  <a:pt x="660617" y="1373994"/>
                  <a:pt x="652830" y="1384914"/>
                  <a:pt x="632515" y="1404383"/>
                </a:cubicBezTo>
                <a:cubicBezTo>
                  <a:pt x="610761" y="1400066"/>
                  <a:pt x="588837" y="1411493"/>
                  <a:pt x="580202" y="1404383"/>
                </a:cubicBezTo>
                <a:cubicBezTo>
                  <a:pt x="561664" y="1407176"/>
                  <a:pt x="567336" y="1385845"/>
                  <a:pt x="548799" y="1388723"/>
                </a:cubicBezTo>
                <a:cubicBezTo>
                  <a:pt x="541772" y="1373063"/>
                  <a:pt x="538726" y="1353510"/>
                  <a:pt x="517479" y="1352156"/>
                </a:cubicBezTo>
                <a:cubicBezTo>
                  <a:pt x="492424" y="1361636"/>
                  <a:pt x="524927" y="1371117"/>
                  <a:pt x="517479" y="1393970"/>
                </a:cubicBezTo>
                <a:cubicBezTo>
                  <a:pt x="526282" y="1414794"/>
                  <a:pt x="549984" y="1420720"/>
                  <a:pt x="543635" y="1456695"/>
                </a:cubicBezTo>
                <a:cubicBezTo>
                  <a:pt x="530176" y="1459742"/>
                  <a:pt x="524251" y="1447637"/>
                  <a:pt x="517479" y="1441035"/>
                </a:cubicBezTo>
                <a:cubicBezTo>
                  <a:pt x="504781" y="1428676"/>
                  <a:pt x="500126" y="1423174"/>
                  <a:pt x="486075" y="1409630"/>
                </a:cubicBezTo>
                <a:cubicBezTo>
                  <a:pt x="469230" y="1410817"/>
                  <a:pt x="463982" y="1400404"/>
                  <a:pt x="444259" y="1404383"/>
                </a:cubicBezTo>
                <a:cubicBezTo>
                  <a:pt x="437742" y="1389993"/>
                  <a:pt x="417595" y="1389231"/>
                  <a:pt x="407692" y="1378227"/>
                </a:cubicBezTo>
                <a:cubicBezTo>
                  <a:pt x="408538" y="1372132"/>
                  <a:pt x="406507" y="1368916"/>
                  <a:pt x="402443" y="1367731"/>
                </a:cubicBezTo>
                <a:cubicBezTo>
                  <a:pt x="411924" y="1335479"/>
                  <a:pt x="386360" y="1310848"/>
                  <a:pt x="397196" y="1294511"/>
                </a:cubicBezTo>
                <a:cubicBezTo>
                  <a:pt x="389069" y="1278258"/>
                  <a:pt x="375863" y="1267085"/>
                  <a:pt x="365876" y="1252695"/>
                </a:cubicBezTo>
                <a:cubicBezTo>
                  <a:pt x="362236" y="1226454"/>
                  <a:pt x="386868" y="1228402"/>
                  <a:pt x="381620" y="1200383"/>
                </a:cubicBezTo>
                <a:cubicBezTo>
                  <a:pt x="379843" y="1181252"/>
                  <a:pt x="363674" y="1176513"/>
                  <a:pt x="350216" y="1169063"/>
                </a:cubicBezTo>
                <a:cubicBezTo>
                  <a:pt x="354363" y="1150525"/>
                  <a:pt x="387969" y="1161444"/>
                  <a:pt x="392032" y="1142907"/>
                </a:cubicBezTo>
                <a:cubicBezTo>
                  <a:pt x="396264" y="1147394"/>
                  <a:pt x="406337" y="1146039"/>
                  <a:pt x="407777" y="1153319"/>
                </a:cubicBezTo>
                <a:cubicBezTo>
                  <a:pt x="420389" y="1132834"/>
                  <a:pt x="461865" y="1141215"/>
                  <a:pt x="475748" y="1121999"/>
                </a:cubicBezTo>
                <a:cubicBezTo>
                  <a:pt x="515278" y="1124962"/>
                  <a:pt x="536271" y="1109302"/>
                  <a:pt x="559463" y="1095843"/>
                </a:cubicBezTo>
                <a:cubicBezTo>
                  <a:pt x="557687" y="1076714"/>
                  <a:pt x="565220" y="1066809"/>
                  <a:pt x="569876" y="1054027"/>
                </a:cubicBezTo>
                <a:cubicBezTo>
                  <a:pt x="587821" y="1047510"/>
                  <a:pt x="616939" y="1052250"/>
                  <a:pt x="632599" y="1043616"/>
                </a:cubicBezTo>
                <a:cubicBezTo>
                  <a:pt x="624981" y="1021607"/>
                  <a:pt x="575632" y="1041246"/>
                  <a:pt x="559463" y="1027956"/>
                </a:cubicBezTo>
                <a:cubicBezTo>
                  <a:pt x="543042" y="1025501"/>
                  <a:pt x="544651" y="1041076"/>
                  <a:pt x="538556" y="1048864"/>
                </a:cubicBezTo>
                <a:cubicBezTo>
                  <a:pt x="499449" y="1041076"/>
                  <a:pt x="498518" y="1071550"/>
                  <a:pt x="460172" y="1064524"/>
                </a:cubicBezTo>
                <a:cubicBezTo>
                  <a:pt x="452131" y="1056990"/>
                  <a:pt x="455602" y="1037775"/>
                  <a:pt x="454925" y="1022708"/>
                </a:cubicBezTo>
                <a:cubicBezTo>
                  <a:pt x="474224" y="1008911"/>
                  <a:pt x="493270" y="994859"/>
                  <a:pt x="522896" y="991388"/>
                </a:cubicBezTo>
                <a:cubicBezTo>
                  <a:pt x="519341" y="979199"/>
                  <a:pt x="505543" y="977421"/>
                  <a:pt x="501988" y="965232"/>
                </a:cubicBezTo>
                <a:cubicBezTo>
                  <a:pt x="489546" y="973697"/>
                  <a:pt x="474563" y="979623"/>
                  <a:pt x="470584" y="996637"/>
                </a:cubicBezTo>
                <a:cubicBezTo>
                  <a:pt x="454162" y="999092"/>
                  <a:pt x="456787" y="982500"/>
                  <a:pt x="444429" y="980977"/>
                </a:cubicBezTo>
                <a:cubicBezTo>
                  <a:pt x="433510" y="994436"/>
                  <a:pt x="414802" y="1000107"/>
                  <a:pt x="386953" y="996637"/>
                </a:cubicBezTo>
                <a:cubicBezTo>
                  <a:pt x="372817" y="1034559"/>
                  <a:pt x="412771" y="1028126"/>
                  <a:pt x="402613" y="1075021"/>
                </a:cubicBezTo>
                <a:cubicBezTo>
                  <a:pt x="416748" y="1089241"/>
                  <a:pt x="415648" y="1061477"/>
                  <a:pt x="434016" y="1064524"/>
                </a:cubicBezTo>
                <a:cubicBezTo>
                  <a:pt x="440788" y="1079760"/>
                  <a:pt x="440788" y="1101599"/>
                  <a:pt x="434016" y="1116835"/>
                </a:cubicBezTo>
                <a:cubicBezTo>
                  <a:pt x="416241" y="1111926"/>
                  <a:pt x="404814" y="1100754"/>
                  <a:pt x="397449" y="1085432"/>
                </a:cubicBezTo>
                <a:cubicBezTo>
                  <a:pt x="363336" y="1079506"/>
                  <a:pt x="339719" y="1063000"/>
                  <a:pt x="329477" y="1033120"/>
                </a:cubicBezTo>
                <a:cubicBezTo>
                  <a:pt x="327360" y="1010181"/>
                  <a:pt x="353263" y="1015090"/>
                  <a:pt x="366045" y="1006963"/>
                </a:cubicBezTo>
                <a:cubicBezTo>
                  <a:pt x="365282" y="995536"/>
                  <a:pt x="352840" y="995791"/>
                  <a:pt x="339889" y="996552"/>
                </a:cubicBezTo>
                <a:cubicBezTo>
                  <a:pt x="315595" y="968533"/>
                  <a:pt x="279112" y="952790"/>
                  <a:pt x="261421" y="918084"/>
                </a:cubicBezTo>
                <a:cubicBezTo>
                  <a:pt x="263622" y="893282"/>
                  <a:pt x="258881" y="875338"/>
                  <a:pt x="251010" y="860609"/>
                </a:cubicBezTo>
                <a:cubicBezTo>
                  <a:pt x="234333" y="852651"/>
                  <a:pt x="227985" y="858746"/>
                  <a:pt x="209193" y="860609"/>
                </a:cubicBezTo>
                <a:cubicBezTo>
                  <a:pt x="201405" y="830136"/>
                  <a:pt x="227393" y="833437"/>
                  <a:pt x="251010" y="834453"/>
                </a:cubicBezTo>
                <a:cubicBezTo>
                  <a:pt x="264299" y="823449"/>
                  <a:pt x="274118" y="808805"/>
                  <a:pt x="282328" y="792637"/>
                </a:cubicBezTo>
                <a:cubicBezTo>
                  <a:pt x="279874" y="777655"/>
                  <a:pt x="276319" y="763856"/>
                  <a:pt x="261421" y="761232"/>
                </a:cubicBezTo>
                <a:cubicBezTo>
                  <a:pt x="262437" y="735331"/>
                  <a:pt x="249655" y="715185"/>
                  <a:pt x="261421" y="693261"/>
                </a:cubicBezTo>
                <a:cubicBezTo>
                  <a:pt x="251940" y="669644"/>
                  <a:pt x="238820" y="649667"/>
                  <a:pt x="235265" y="620041"/>
                </a:cubicBezTo>
                <a:cubicBezTo>
                  <a:pt x="202675" y="624019"/>
                  <a:pt x="178043" y="636040"/>
                  <a:pt x="151634" y="646197"/>
                </a:cubicBezTo>
                <a:cubicBezTo>
                  <a:pt x="151717" y="663466"/>
                  <a:pt x="181174" y="651445"/>
                  <a:pt x="188201" y="661856"/>
                </a:cubicBezTo>
                <a:cubicBezTo>
                  <a:pt x="189639" y="680734"/>
                  <a:pt x="167547" y="675993"/>
                  <a:pt x="167292" y="693261"/>
                </a:cubicBezTo>
                <a:cubicBezTo>
                  <a:pt x="143338" y="694616"/>
                  <a:pt x="141983" y="698848"/>
                  <a:pt x="120229" y="693261"/>
                </a:cubicBezTo>
                <a:cubicBezTo>
                  <a:pt x="110326" y="675485"/>
                  <a:pt x="148671" y="667866"/>
                  <a:pt x="135889" y="630537"/>
                </a:cubicBezTo>
                <a:cubicBezTo>
                  <a:pt x="130725" y="616909"/>
                  <a:pt x="95004" y="616570"/>
                  <a:pt x="83577" y="625289"/>
                </a:cubicBezTo>
                <a:cubicBezTo>
                  <a:pt x="66479" y="637816"/>
                  <a:pt x="57929" y="658893"/>
                  <a:pt x="41761" y="672352"/>
                </a:cubicBezTo>
                <a:cubicBezTo>
                  <a:pt x="26779" y="675146"/>
                  <a:pt x="16410" y="673326"/>
                  <a:pt x="7130" y="670417"/>
                </a:cubicBezTo>
                <a:lnTo>
                  <a:pt x="0" y="668266"/>
                </a:lnTo>
                <a:lnTo>
                  <a:pt x="0" y="535325"/>
                </a:lnTo>
                <a:lnTo>
                  <a:pt x="4982" y="529533"/>
                </a:lnTo>
                <a:cubicBezTo>
                  <a:pt x="12759" y="512809"/>
                  <a:pt x="11775" y="485812"/>
                  <a:pt x="4602" y="468860"/>
                </a:cubicBezTo>
                <a:lnTo>
                  <a:pt x="0" y="470850"/>
                </a:lnTo>
                <a:close/>
              </a:path>
            </a:pathLst>
          </a:custGeom>
          <a:gradFill>
            <a:gsLst>
              <a:gs pos="0">
                <a:schemeClr val="dk1"/>
              </a:gs>
              <a:gs pos="100000">
                <a:schemeClr val="lt1"/>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22" name="Google Shape;722;p18"/>
          <p:cNvSpPr/>
          <p:nvPr/>
        </p:nvSpPr>
        <p:spPr>
          <a:xfrm rot="-5400000" flipH="1">
            <a:off x="2094789" y="-519412"/>
            <a:ext cx="1963553" cy="3003204"/>
          </a:xfrm>
          <a:custGeom>
            <a:avLst/>
            <a:gdLst/>
            <a:ahLst/>
            <a:cxnLst/>
            <a:rect l="l" t="t" r="r" b="b"/>
            <a:pathLst>
              <a:path w="2034770" h="3112129" extrusionOk="0">
                <a:moveTo>
                  <a:pt x="669354" y="3012857"/>
                </a:moveTo>
                <a:cubicBezTo>
                  <a:pt x="673674" y="3010947"/>
                  <a:pt x="679566" y="3011297"/>
                  <a:pt x="683118" y="3013827"/>
                </a:cubicBezTo>
                <a:cubicBezTo>
                  <a:pt x="688500" y="3026849"/>
                  <a:pt x="672139" y="3030616"/>
                  <a:pt x="665035" y="3025450"/>
                </a:cubicBezTo>
                <a:cubicBezTo>
                  <a:pt x="662291" y="3018938"/>
                  <a:pt x="665035" y="3014768"/>
                  <a:pt x="669354" y="3012857"/>
                </a:cubicBezTo>
                <a:close/>
                <a:moveTo>
                  <a:pt x="144411" y="2993162"/>
                </a:moveTo>
                <a:cubicBezTo>
                  <a:pt x="160879" y="2990363"/>
                  <a:pt x="166907" y="3003387"/>
                  <a:pt x="179607" y="3006616"/>
                </a:cubicBezTo>
                <a:cubicBezTo>
                  <a:pt x="180576" y="3024376"/>
                  <a:pt x="150762" y="3021361"/>
                  <a:pt x="139460" y="3030832"/>
                </a:cubicBezTo>
                <a:cubicBezTo>
                  <a:pt x="128158" y="3040305"/>
                  <a:pt x="136555" y="3063017"/>
                  <a:pt x="118149" y="3067644"/>
                </a:cubicBezTo>
                <a:cubicBezTo>
                  <a:pt x="101249" y="3074102"/>
                  <a:pt x="99743" y="3057741"/>
                  <a:pt x="90702" y="3052683"/>
                </a:cubicBezTo>
                <a:cubicBezTo>
                  <a:pt x="75095" y="3066030"/>
                  <a:pt x="61534" y="3080883"/>
                  <a:pt x="50447" y="3097350"/>
                </a:cubicBezTo>
                <a:lnTo>
                  <a:pt x="0" y="3107246"/>
                </a:lnTo>
                <a:lnTo>
                  <a:pt x="0" y="3085222"/>
                </a:lnTo>
                <a:lnTo>
                  <a:pt x="20848" y="3070550"/>
                </a:lnTo>
                <a:cubicBezTo>
                  <a:pt x="37100" y="3067751"/>
                  <a:pt x="53245" y="3064953"/>
                  <a:pt x="63363" y="3058065"/>
                </a:cubicBezTo>
                <a:cubicBezTo>
                  <a:pt x="68206" y="3042028"/>
                  <a:pt x="88011" y="3036000"/>
                  <a:pt x="92532" y="3019747"/>
                </a:cubicBezTo>
                <a:cubicBezTo>
                  <a:pt x="120624" y="3018132"/>
                  <a:pt x="129343" y="3003495"/>
                  <a:pt x="144411" y="2993162"/>
                </a:cubicBezTo>
                <a:close/>
                <a:moveTo>
                  <a:pt x="984209" y="2987376"/>
                </a:moveTo>
                <a:cubicBezTo>
                  <a:pt x="988367" y="2986138"/>
                  <a:pt x="993479" y="2986702"/>
                  <a:pt x="996546" y="2988855"/>
                </a:cubicBezTo>
                <a:cubicBezTo>
                  <a:pt x="995040" y="2992408"/>
                  <a:pt x="993747" y="2996067"/>
                  <a:pt x="994932" y="3001449"/>
                </a:cubicBezTo>
                <a:cubicBezTo>
                  <a:pt x="984706" y="3006401"/>
                  <a:pt x="985460" y="2995205"/>
                  <a:pt x="977602" y="2996713"/>
                </a:cubicBezTo>
                <a:cubicBezTo>
                  <a:pt x="976849" y="2991654"/>
                  <a:pt x="980051" y="2988614"/>
                  <a:pt x="984209" y="2987376"/>
                </a:cubicBezTo>
                <a:close/>
                <a:moveTo>
                  <a:pt x="49694" y="2864861"/>
                </a:moveTo>
                <a:cubicBezTo>
                  <a:pt x="65409" y="2864001"/>
                  <a:pt x="69823" y="2890372"/>
                  <a:pt x="60566" y="2899413"/>
                </a:cubicBezTo>
                <a:cubicBezTo>
                  <a:pt x="46359" y="2897906"/>
                  <a:pt x="39900" y="2874549"/>
                  <a:pt x="49694" y="2864861"/>
                </a:cubicBezTo>
                <a:close/>
                <a:moveTo>
                  <a:pt x="1070813" y="2847748"/>
                </a:moveTo>
                <a:cubicBezTo>
                  <a:pt x="1072965" y="2858188"/>
                  <a:pt x="1073720" y="2870460"/>
                  <a:pt x="1080178" y="2874549"/>
                </a:cubicBezTo>
                <a:cubicBezTo>
                  <a:pt x="1101597" y="2871966"/>
                  <a:pt x="1132273" y="2862063"/>
                  <a:pt x="1134318" y="2900596"/>
                </a:cubicBezTo>
                <a:cubicBezTo>
                  <a:pt x="1118818" y="2905009"/>
                  <a:pt x="1113005" y="2915881"/>
                  <a:pt x="1102027" y="2923199"/>
                </a:cubicBezTo>
                <a:cubicBezTo>
                  <a:pt x="1087818" y="2929011"/>
                  <a:pt x="1090509" y="2909853"/>
                  <a:pt x="1079209" y="2911359"/>
                </a:cubicBezTo>
                <a:cubicBezTo>
                  <a:pt x="1069736" y="2910283"/>
                  <a:pt x="1065217" y="2901888"/>
                  <a:pt x="1059727" y="2894784"/>
                </a:cubicBezTo>
                <a:cubicBezTo>
                  <a:pt x="1068122" y="2882298"/>
                  <a:pt x="1051654" y="2853022"/>
                  <a:pt x="1070813" y="2847748"/>
                </a:cubicBezTo>
                <a:close/>
                <a:moveTo>
                  <a:pt x="355374" y="2841397"/>
                </a:moveTo>
                <a:cubicBezTo>
                  <a:pt x="355266" y="2844949"/>
                  <a:pt x="357527" y="2844842"/>
                  <a:pt x="360002" y="2844626"/>
                </a:cubicBezTo>
                <a:cubicBezTo>
                  <a:pt x="363231" y="2854744"/>
                  <a:pt x="357095" y="2858619"/>
                  <a:pt x="346656" y="2859479"/>
                </a:cubicBezTo>
                <a:cubicBezTo>
                  <a:pt x="343534" y="2849470"/>
                  <a:pt x="344719" y="2842259"/>
                  <a:pt x="355374" y="2841397"/>
                </a:cubicBezTo>
                <a:close/>
                <a:moveTo>
                  <a:pt x="968777" y="2827081"/>
                </a:moveTo>
                <a:cubicBezTo>
                  <a:pt x="975019" y="2827943"/>
                  <a:pt x="979862" y="2830849"/>
                  <a:pt x="986106" y="2831817"/>
                </a:cubicBezTo>
                <a:cubicBezTo>
                  <a:pt x="981154" y="2837523"/>
                  <a:pt x="984706" y="2849039"/>
                  <a:pt x="973512" y="2850653"/>
                </a:cubicBezTo>
                <a:cubicBezTo>
                  <a:pt x="970499" y="2841720"/>
                  <a:pt x="962535" y="2835908"/>
                  <a:pt x="968777" y="2827081"/>
                </a:cubicBezTo>
                <a:close/>
                <a:moveTo>
                  <a:pt x="1352169" y="2825036"/>
                </a:moveTo>
                <a:cubicBezTo>
                  <a:pt x="1363470" y="2834400"/>
                  <a:pt x="1359379" y="2855174"/>
                  <a:pt x="1360672" y="2868305"/>
                </a:cubicBezTo>
                <a:cubicBezTo>
                  <a:pt x="1337960" y="2871642"/>
                  <a:pt x="1322999" y="2863461"/>
                  <a:pt x="1321493" y="2835154"/>
                </a:cubicBezTo>
                <a:cubicBezTo>
                  <a:pt x="1326013" y="2827943"/>
                  <a:pt x="1340975" y="2827727"/>
                  <a:pt x="1352169" y="2825036"/>
                </a:cubicBezTo>
                <a:close/>
                <a:moveTo>
                  <a:pt x="1508451" y="2810721"/>
                </a:moveTo>
                <a:cubicBezTo>
                  <a:pt x="1516741" y="2819546"/>
                  <a:pt x="1522767" y="2850545"/>
                  <a:pt x="1518570" y="2861740"/>
                </a:cubicBezTo>
                <a:cubicBezTo>
                  <a:pt x="1510820" y="2865075"/>
                  <a:pt x="1509205" y="2858511"/>
                  <a:pt x="1505222" y="2856250"/>
                </a:cubicBezTo>
                <a:cubicBezTo>
                  <a:pt x="1495428" y="2850653"/>
                  <a:pt x="1479283" y="2848608"/>
                  <a:pt x="1478637" y="2824714"/>
                </a:cubicBezTo>
                <a:cubicBezTo>
                  <a:pt x="1483589" y="2816749"/>
                  <a:pt x="1493168" y="2811690"/>
                  <a:pt x="1508451" y="2810721"/>
                </a:cubicBezTo>
                <a:close/>
                <a:moveTo>
                  <a:pt x="1213430" y="2762609"/>
                </a:moveTo>
                <a:cubicBezTo>
                  <a:pt x="1222579" y="2768851"/>
                  <a:pt x="1220210" y="2784566"/>
                  <a:pt x="1219564" y="2794038"/>
                </a:cubicBezTo>
                <a:cubicBezTo>
                  <a:pt x="1208262" y="2794577"/>
                  <a:pt x="1192763" y="2765084"/>
                  <a:pt x="1213430" y="2762609"/>
                </a:cubicBezTo>
                <a:close/>
                <a:moveTo>
                  <a:pt x="1223398" y="2707570"/>
                </a:moveTo>
                <a:cubicBezTo>
                  <a:pt x="1228793" y="2705619"/>
                  <a:pt x="1235870" y="2706050"/>
                  <a:pt x="1239476" y="2708471"/>
                </a:cubicBezTo>
                <a:cubicBezTo>
                  <a:pt x="1241843" y="2714606"/>
                  <a:pt x="1236999" y="2716004"/>
                  <a:pt x="1237861" y="2721064"/>
                </a:cubicBezTo>
                <a:cubicBezTo>
                  <a:pt x="1227420" y="2726554"/>
                  <a:pt x="1226559" y="2717513"/>
                  <a:pt x="1217410" y="2720956"/>
                </a:cubicBezTo>
                <a:cubicBezTo>
                  <a:pt x="1214289" y="2713852"/>
                  <a:pt x="1218003" y="2709520"/>
                  <a:pt x="1223398" y="2707570"/>
                </a:cubicBezTo>
                <a:close/>
                <a:moveTo>
                  <a:pt x="0" y="2697625"/>
                </a:moveTo>
                <a:lnTo>
                  <a:pt x="9438" y="2706614"/>
                </a:lnTo>
                <a:cubicBezTo>
                  <a:pt x="16784" y="2710920"/>
                  <a:pt x="24937" y="2714014"/>
                  <a:pt x="33009" y="2717189"/>
                </a:cubicBezTo>
                <a:cubicBezTo>
                  <a:pt x="22353" y="2731612"/>
                  <a:pt x="18372" y="2750664"/>
                  <a:pt x="24184" y="2776065"/>
                </a:cubicBezTo>
                <a:cubicBezTo>
                  <a:pt x="14497" y="2782093"/>
                  <a:pt x="14281" y="2794471"/>
                  <a:pt x="9115" y="2803512"/>
                </a:cubicBezTo>
                <a:lnTo>
                  <a:pt x="0" y="2805313"/>
                </a:lnTo>
                <a:close/>
                <a:moveTo>
                  <a:pt x="1631460" y="2696351"/>
                </a:moveTo>
                <a:cubicBezTo>
                  <a:pt x="1635110" y="2697135"/>
                  <a:pt x="1638662" y="2699079"/>
                  <a:pt x="1642348" y="2702766"/>
                </a:cubicBezTo>
                <a:cubicBezTo>
                  <a:pt x="1641703" y="2711377"/>
                  <a:pt x="1634813" y="2715896"/>
                  <a:pt x="1639119" y="2727844"/>
                </a:cubicBezTo>
                <a:cubicBezTo>
                  <a:pt x="1624158" y="2734840"/>
                  <a:pt x="1604784" y="2738930"/>
                  <a:pt x="1603601" y="2755183"/>
                </a:cubicBezTo>
                <a:cubicBezTo>
                  <a:pt x="1591223" y="2754967"/>
                  <a:pt x="1589178" y="2739468"/>
                  <a:pt x="1579383" y="2735485"/>
                </a:cubicBezTo>
                <a:cubicBezTo>
                  <a:pt x="1581858" y="2724615"/>
                  <a:pt x="1585195" y="2714390"/>
                  <a:pt x="1589716" y="2704919"/>
                </a:cubicBezTo>
                <a:cubicBezTo>
                  <a:pt x="1602363" y="2703035"/>
                  <a:pt x="1611834" y="2698810"/>
                  <a:pt x="1619987" y="2696900"/>
                </a:cubicBezTo>
                <a:cubicBezTo>
                  <a:pt x="1624064" y="2695944"/>
                  <a:pt x="1627811" y="2695568"/>
                  <a:pt x="1631460" y="2696351"/>
                </a:cubicBezTo>
                <a:close/>
                <a:moveTo>
                  <a:pt x="1560985" y="2567730"/>
                </a:moveTo>
                <a:cubicBezTo>
                  <a:pt x="1576868" y="2569965"/>
                  <a:pt x="1586273" y="2586897"/>
                  <a:pt x="1584659" y="2595776"/>
                </a:cubicBezTo>
                <a:cubicBezTo>
                  <a:pt x="1579385" y="2603527"/>
                  <a:pt x="1562163" y="2603419"/>
                  <a:pt x="1550107" y="2606648"/>
                </a:cubicBezTo>
                <a:cubicBezTo>
                  <a:pt x="1542897" y="2601482"/>
                  <a:pt x="1538484" y="2578771"/>
                  <a:pt x="1543111" y="2571236"/>
                </a:cubicBezTo>
                <a:cubicBezTo>
                  <a:pt x="1549677" y="2567873"/>
                  <a:pt x="1555691" y="2566985"/>
                  <a:pt x="1560985" y="2567730"/>
                </a:cubicBezTo>
                <a:close/>
                <a:moveTo>
                  <a:pt x="85965" y="2551432"/>
                </a:moveTo>
                <a:cubicBezTo>
                  <a:pt x="92101" y="2555630"/>
                  <a:pt x="93932" y="2564995"/>
                  <a:pt x="89841" y="2571129"/>
                </a:cubicBezTo>
                <a:cubicBezTo>
                  <a:pt x="81984" y="2574466"/>
                  <a:pt x="78971" y="2570485"/>
                  <a:pt x="73373" y="2570269"/>
                </a:cubicBezTo>
                <a:cubicBezTo>
                  <a:pt x="71866" y="2560151"/>
                  <a:pt x="76064" y="2553907"/>
                  <a:pt x="85965" y="2551432"/>
                </a:cubicBezTo>
                <a:close/>
                <a:moveTo>
                  <a:pt x="123422" y="2531950"/>
                </a:moveTo>
                <a:cubicBezTo>
                  <a:pt x="128831" y="2529986"/>
                  <a:pt x="135908" y="2530389"/>
                  <a:pt x="139460" y="2532811"/>
                </a:cubicBezTo>
                <a:cubicBezTo>
                  <a:pt x="141829" y="2538947"/>
                  <a:pt x="137092" y="2540346"/>
                  <a:pt x="137846" y="2545405"/>
                </a:cubicBezTo>
                <a:cubicBezTo>
                  <a:pt x="127406" y="2550787"/>
                  <a:pt x="126544" y="2541852"/>
                  <a:pt x="117395" y="2545297"/>
                </a:cubicBezTo>
                <a:cubicBezTo>
                  <a:pt x="114274" y="2538247"/>
                  <a:pt x="118014" y="2533914"/>
                  <a:pt x="123422" y="2531950"/>
                </a:cubicBezTo>
                <a:close/>
                <a:moveTo>
                  <a:pt x="1803137" y="2431424"/>
                </a:moveTo>
                <a:cubicBezTo>
                  <a:pt x="1818122" y="2433190"/>
                  <a:pt x="1826053" y="2445521"/>
                  <a:pt x="1837920" y="2451979"/>
                </a:cubicBezTo>
                <a:cubicBezTo>
                  <a:pt x="1840611" y="2465109"/>
                  <a:pt x="1843194" y="2478241"/>
                  <a:pt x="1845777" y="2491372"/>
                </a:cubicBezTo>
                <a:cubicBezTo>
                  <a:pt x="1825650" y="2512038"/>
                  <a:pt x="1788946" y="2508270"/>
                  <a:pt x="1758486" y="2504396"/>
                </a:cubicBezTo>
                <a:cubicBezTo>
                  <a:pt x="1767205" y="2480716"/>
                  <a:pt x="1768173" y="2451763"/>
                  <a:pt x="1785395" y="2433789"/>
                </a:cubicBezTo>
                <a:cubicBezTo>
                  <a:pt x="1792364" y="2431421"/>
                  <a:pt x="1798143" y="2430835"/>
                  <a:pt x="1803137" y="2431424"/>
                </a:cubicBezTo>
                <a:close/>
                <a:moveTo>
                  <a:pt x="1694444" y="2427114"/>
                </a:moveTo>
                <a:cubicBezTo>
                  <a:pt x="1703271" y="2430881"/>
                  <a:pt x="1714571" y="2430989"/>
                  <a:pt x="1724259" y="2433572"/>
                </a:cubicBezTo>
                <a:cubicBezTo>
                  <a:pt x="1726412" y="2452085"/>
                  <a:pt x="1715862" y="2462096"/>
                  <a:pt x="1702947" y="2470383"/>
                </a:cubicBezTo>
                <a:cubicBezTo>
                  <a:pt x="1686802" y="2462848"/>
                  <a:pt x="1691968" y="2441107"/>
                  <a:pt x="1694444" y="2427114"/>
                </a:cubicBezTo>
                <a:close/>
                <a:moveTo>
                  <a:pt x="154527" y="2276859"/>
                </a:moveTo>
                <a:cubicBezTo>
                  <a:pt x="137737" y="2278044"/>
                  <a:pt x="150330" y="2299032"/>
                  <a:pt x="134831" y="2301077"/>
                </a:cubicBezTo>
                <a:cubicBezTo>
                  <a:pt x="136445" y="2308934"/>
                  <a:pt x="137952" y="2316792"/>
                  <a:pt x="139458" y="2324649"/>
                </a:cubicBezTo>
                <a:cubicBezTo>
                  <a:pt x="144626" y="2323681"/>
                  <a:pt x="149899" y="2322604"/>
                  <a:pt x="155173" y="2321528"/>
                </a:cubicBezTo>
                <a:cubicBezTo>
                  <a:pt x="153559" y="2306459"/>
                  <a:pt x="163892" y="2286438"/>
                  <a:pt x="154527" y="2276859"/>
                </a:cubicBezTo>
                <a:close/>
                <a:moveTo>
                  <a:pt x="1512326" y="2144575"/>
                </a:moveTo>
                <a:cubicBezTo>
                  <a:pt x="1530302" y="2141670"/>
                  <a:pt x="1536223" y="2165134"/>
                  <a:pt x="1516956" y="2168147"/>
                </a:cubicBezTo>
                <a:cubicBezTo>
                  <a:pt x="1507806" y="2162335"/>
                  <a:pt x="1512972" y="2154048"/>
                  <a:pt x="1512326" y="2144575"/>
                </a:cubicBezTo>
                <a:close/>
                <a:moveTo>
                  <a:pt x="1969556" y="2103675"/>
                </a:moveTo>
                <a:cubicBezTo>
                  <a:pt x="1979674" y="2102169"/>
                  <a:pt x="1979996" y="2115299"/>
                  <a:pt x="1982043" y="2125741"/>
                </a:cubicBezTo>
                <a:cubicBezTo>
                  <a:pt x="1965465" y="2130368"/>
                  <a:pt x="1968588" y="2113578"/>
                  <a:pt x="1969556" y="2103675"/>
                </a:cubicBezTo>
                <a:close/>
                <a:moveTo>
                  <a:pt x="2007659" y="1985924"/>
                </a:moveTo>
                <a:cubicBezTo>
                  <a:pt x="2028647" y="1979466"/>
                  <a:pt x="2042210" y="2005191"/>
                  <a:pt x="2030370" y="2018215"/>
                </a:cubicBezTo>
                <a:cubicBezTo>
                  <a:pt x="2015839" y="2021228"/>
                  <a:pt x="2006367" y="2016708"/>
                  <a:pt x="1996573" y="2012617"/>
                </a:cubicBezTo>
                <a:cubicBezTo>
                  <a:pt x="1995711" y="2000671"/>
                  <a:pt x="1999586" y="1991844"/>
                  <a:pt x="2007659" y="1985924"/>
                </a:cubicBezTo>
                <a:close/>
                <a:moveTo>
                  <a:pt x="1178986" y="1985711"/>
                </a:moveTo>
                <a:cubicBezTo>
                  <a:pt x="1165854" y="1988294"/>
                  <a:pt x="1152723" y="1990877"/>
                  <a:pt x="1139699" y="1993459"/>
                </a:cubicBezTo>
                <a:cubicBezTo>
                  <a:pt x="1133242" y="2004977"/>
                  <a:pt x="1127645" y="2017139"/>
                  <a:pt x="1122263" y="2029517"/>
                </a:cubicBezTo>
                <a:cubicBezTo>
                  <a:pt x="1114405" y="2031024"/>
                  <a:pt x="1106548" y="2032638"/>
                  <a:pt x="1098691" y="2034145"/>
                </a:cubicBezTo>
                <a:cubicBezTo>
                  <a:pt x="1093418" y="2045339"/>
                  <a:pt x="1102135" y="2066005"/>
                  <a:pt x="1089865" y="2072571"/>
                </a:cubicBezTo>
                <a:cubicBezTo>
                  <a:pt x="1067585" y="2076983"/>
                  <a:pt x="1045412" y="2081289"/>
                  <a:pt x="1023132" y="2085702"/>
                </a:cubicBezTo>
                <a:cubicBezTo>
                  <a:pt x="1009678" y="2083764"/>
                  <a:pt x="1016028" y="2052335"/>
                  <a:pt x="997300" y="2058147"/>
                </a:cubicBezTo>
                <a:cubicBezTo>
                  <a:pt x="979218" y="2075369"/>
                  <a:pt x="991918" y="2086778"/>
                  <a:pt x="1002574" y="2106045"/>
                </a:cubicBezTo>
                <a:cubicBezTo>
                  <a:pt x="1014629" y="2101631"/>
                  <a:pt x="1017859" y="2110350"/>
                  <a:pt x="1030881" y="2104538"/>
                </a:cubicBezTo>
                <a:cubicBezTo>
                  <a:pt x="1037339" y="2113687"/>
                  <a:pt x="1044335" y="2121760"/>
                  <a:pt x="1052086" y="2128970"/>
                </a:cubicBezTo>
                <a:cubicBezTo>
                  <a:pt x="1066079" y="2133492"/>
                  <a:pt x="1092663" y="2119391"/>
                  <a:pt x="1098367" y="2136183"/>
                </a:cubicBezTo>
                <a:cubicBezTo>
                  <a:pt x="1096861" y="2152220"/>
                  <a:pt x="1086852" y="2162552"/>
                  <a:pt x="1067693" y="2166751"/>
                </a:cubicBezTo>
                <a:cubicBezTo>
                  <a:pt x="1063926" y="2174499"/>
                  <a:pt x="1062634" y="2183756"/>
                  <a:pt x="1051117" y="2186339"/>
                </a:cubicBezTo>
                <a:cubicBezTo>
                  <a:pt x="1017751" y="2188922"/>
                  <a:pt x="1007633" y="2207220"/>
                  <a:pt x="988259" y="2219168"/>
                </a:cubicBezTo>
                <a:cubicBezTo>
                  <a:pt x="976957" y="2221859"/>
                  <a:pt x="962104" y="2222075"/>
                  <a:pt x="957583" y="2229286"/>
                </a:cubicBezTo>
                <a:cubicBezTo>
                  <a:pt x="955968" y="2253180"/>
                  <a:pt x="963611" y="2304090"/>
                  <a:pt x="979326" y="2318945"/>
                </a:cubicBezTo>
                <a:cubicBezTo>
                  <a:pt x="1001928" y="2317115"/>
                  <a:pt x="1008386" y="2304306"/>
                  <a:pt x="1019473" y="2294727"/>
                </a:cubicBezTo>
                <a:cubicBezTo>
                  <a:pt x="1026037" y="2277183"/>
                  <a:pt x="1005480" y="2258455"/>
                  <a:pt x="1018719" y="2249950"/>
                </a:cubicBezTo>
                <a:cubicBezTo>
                  <a:pt x="1034864" y="2244569"/>
                  <a:pt x="1022916" y="2281057"/>
                  <a:pt x="1039922" y="2274384"/>
                </a:cubicBezTo>
                <a:cubicBezTo>
                  <a:pt x="1045198" y="2282025"/>
                  <a:pt x="1054239" y="2263837"/>
                  <a:pt x="1047888" y="2252427"/>
                </a:cubicBezTo>
                <a:cubicBezTo>
                  <a:pt x="1061449" y="2237680"/>
                  <a:pt x="1066509" y="2217230"/>
                  <a:pt x="1083299" y="2204637"/>
                </a:cubicBezTo>
                <a:cubicBezTo>
                  <a:pt x="1105580" y="2193444"/>
                  <a:pt x="1114405" y="2173209"/>
                  <a:pt x="1140775" y="2164812"/>
                </a:cubicBezTo>
                <a:cubicBezTo>
                  <a:pt x="1137977" y="2141887"/>
                  <a:pt x="1121509" y="2139196"/>
                  <a:pt x="1109455" y="2130155"/>
                </a:cubicBezTo>
                <a:cubicBezTo>
                  <a:pt x="1152723" y="2092374"/>
                  <a:pt x="1192655" y="2139734"/>
                  <a:pt x="1233556" y="2138443"/>
                </a:cubicBezTo>
                <a:cubicBezTo>
                  <a:pt x="1229789" y="2131985"/>
                  <a:pt x="1241951" y="2119821"/>
                  <a:pt x="1229681" y="2118853"/>
                </a:cubicBezTo>
                <a:cubicBezTo>
                  <a:pt x="1226668" y="2111534"/>
                  <a:pt x="1213859" y="2118745"/>
                  <a:pt x="1214828" y="2105399"/>
                </a:cubicBezTo>
                <a:cubicBezTo>
                  <a:pt x="1211275" y="2088177"/>
                  <a:pt x="1204925" y="2069126"/>
                  <a:pt x="1218917" y="2063745"/>
                </a:cubicBezTo>
                <a:cubicBezTo>
                  <a:pt x="1226452" y="2071063"/>
                  <a:pt x="1240336" y="2069019"/>
                  <a:pt x="1243135" y="2083441"/>
                </a:cubicBezTo>
                <a:cubicBezTo>
                  <a:pt x="1249593" y="2097972"/>
                  <a:pt x="1236355" y="2099264"/>
                  <a:pt x="1236031" y="2109274"/>
                </a:cubicBezTo>
                <a:cubicBezTo>
                  <a:pt x="1252176" y="2107229"/>
                  <a:pt x="1264662" y="2110672"/>
                  <a:pt x="1280808" y="2108628"/>
                </a:cubicBezTo>
                <a:cubicBezTo>
                  <a:pt x="1285651" y="2123374"/>
                  <a:pt x="1303733" y="2118423"/>
                  <a:pt x="1312882" y="2126710"/>
                </a:cubicBezTo>
                <a:cubicBezTo>
                  <a:pt x="1311914" y="2135536"/>
                  <a:pt x="1305886" y="2146300"/>
                  <a:pt x="1313635" y="2151036"/>
                </a:cubicBezTo>
                <a:cubicBezTo>
                  <a:pt x="1333439" y="2148669"/>
                  <a:pt x="1340005" y="2134460"/>
                  <a:pt x="1340436" y="2121328"/>
                </a:cubicBezTo>
                <a:cubicBezTo>
                  <a:pt x="1340974" y="2101523"/>
                  <a:pt x="1319664" y="2087639"/>
                  <a:pt x="1314711" y="2073324"/>
                </a:cubicBezTo>
                <a:cubicBezTo>
                  <a:pt x="1325691" y="2058471"/>
                  <a:pt x="1333117" y="2037052"/>
                  <a:pt x="1319448" y="2015095"/>
                </a:cubicBezTo>
                <a:cubicBezTo>
                  <a:pt x="1296415" y="2022305"/>
                  <a:pt x="1288342" y="2039743"/>
                  <a:pt x="1254975" y="2040065"/>
                </a:cubicBezTo>
                <a:cubicBezTo>
                  <a:pt x="1243243" y="2028871"/>
                  <a:pt x="1234416" y="2013048"/>
                  <a:pt x="1226022" y="1996797"/>
                </a:cubicBezTo>
                <a:cubicBezTo>
                  <a:pt x="1207293" y="1997657"/>
                  <a:pt x="1194915" y="1988940"/>
                  <a:pt x="1178986" y="1985711"/>
                </a:cubicBezTo>
                <a:close/>
                <a:moveTo>
                  <a:pt x="1947907" y="1871160"/>
                </a:moveTo>
                <a:cubicBezTo>
                  <a:pt x="1953383" y="1870757"/>
                  <a:pt x="1959008" y="1873716"/>
                  <a:pt x="1958576" y="1881304"/>
                </a:cubicBezTo>
                <a:cubicBezTo>
                  <a:pt x="1949751" y="1884318"/>
                  <a:pt x="1943401" y="1883672"/>
                  <a:pt x="1938126" y="1881196"/>
                </a:cubicBezTo>
                <a:cubicBezTo>
                  <a:pt x="1937103" y="1875331"/>
                  <a:pt x="1942431" y="1871564"/>
                  <a:pt x="1947907" y="1871160"/>
                </a:cubicBezTo>
                <a:close/>
                <a:moveTo>
                  <a:pt x="1028620" y="1843741"/>
                </a:moveTo>
                <a:cubicBezTo>
                  <a:pt x="1027652" y="1863652"/>
                  <a:pt x="1014629" y="1875386"/>
                  <a:pt x="1000207" y="1886041"/>
                </a:cubicBezTo>
                <a:cubicBezTo>
                  <a:pt x="997408" y="1909183"/>
                  <a:pt x="987935" y="1927803"/>
                  <a:pt x="970177" y="1940934"/>
                </a:cubicBezTo>
                <a:cubicBezTo>
                  <a:pt x="973728" y="1956003"/>
                  <a:pt x="973944" y="1976023"/>
                  <a:pt x="985784" y="1978606"/>
                </a:cubicBezTo>
                <a:cubicBezTo>
                  <a:pt x="991488" y="1959340"/>
                  <a:pt x="1030451" y="1957187"/>
                  <a:pt x="1051010" y="1957617"/>
                </a:cubicBezTo>
                <a:cubicBezTo>
                  <a:pt x="1082009" y="1934906"/>
                  <a:pt x="1070168" y="1850306"/>
                  <a:pt x="1028620" y="1843741"/>
                </a:cubicBezTo>
                <a:close/>
                <a:moveTo>
                  <a:pt x="1096969" y="1838360"/>
                </a:moveTo>
                <a:cubicBezTo>
                  <a:pt x="1092017" y="1872587"/>
                  <a:pt x="1112468" y="1923820"/>
                  <a:pt x="1103641" y="1955465"/>
                </a:cubicBezTo>
                <a:cubicBezTo>
                  <a:pt x="1119680" y="1974193"/>
                  <a:pt x="1152077" y="1963753"/>
                  <a:pt x="1157889" y="1940719"/>
                </a:cubicBezTo>
                <a:cubicBezTo>
                  <a:pt x="1141422" y="1936520"/>
                  <a:pt x="1140024" y="1909719"/>
                  <a:pt x="1135286" y="1887978"/>
                </a:cubicBezTo>
                <a:cubicBezTo>
                  <a:pt x="1120325" y="1874632"/>
                  <a:pt x="1115913" y="1845678"/>
                  <a:pt x="1096969" y="1838360"/>
                </a:cubicBezTo>
                <a:close/>
                <a:moveTo>
                  <a:pt x="1660215" y="1837929"/>
                </a:moveTo>
                <a:cubicBezTo>
                  <a:pt x="1639873" y="1841373"/>
                  <a:pt x="1632446" y="1853535"/>
                  <a:pt x="1634169" y="1871619"/>
                </a:cubicBezTo>
                <a:cubicBezTo>
                  <a:pt x="1640305" y="1876030"/>
                  <a:pt x="1652036" y="1872157"/>
                  <a:pt x="1662477" y="1870110"/>
                </a:cubicBezTo>
                <a:cubicBezTo>
                  <a:pt x="1667428" y="1863114"/>
                  <a:pt x="1662046" y="1849337"/>
                  <a:pt x="1660215" y="1837929"/>
                </a:cubicBezTo>
                <a:close/>
                <a:moveTo>
                  <a:pt x="1991729" y="1821782"/>
                </a:moveTo>
                <a:cubicBezTo>
                  <a:pt x="1999156" y="1826411"/>
                  <a:pt x="2001847" y="1842987"/>
                  <a:pt x="1987746" y="1842987"/>
                </a:cubicBezTo>
                <a:cubicBezTo>
                  <a:pt x="1980319" y="1838357"/>
                  <a:pt x="1977520" y="1821674"/>
                  <a:pt x="1991729" y="1821782"/>
                </a:cubicBezTo>
                <a:close/>
                <a:moveTo>
                  <a:pt x="798944" y="1772783"/>
                </a:moveTo>
                <a:cubicBezTo>
                  <a:pt x="794625" y="1774425"/>
                  <a:pt x="792042" y="1779053"/>
                  <a:pt x="793118" y="1787987"/>
                </a:cubicBezTo>
                <a:cubicBezTo>
                  <a:pt x="805066" y="1798320"/>
                  <a:pt x="811094" y="1787557"/>
                  <a:pt x="815184" y="1775501"/>
                </a:cubicBezTo>
                <a:cubicBezTo>
                  <a:pt x="809318" y="1772487"/>
                  <a:pt x="803263" y="1771142"/>
                  <a:pt x="798944" y="1772783"/>
                </a:cubicBezTo>
                <a:close/>
                <a:moveTo>
                  <a:pt x="836387" y="1759033"/>
                </a:moveTo>
                <a:cubicBezTo>
                  <a:pt x="823578" y="1760432"/>
                  <a:pt x="825517" y="1779052"/>
                  <a:pt x="833158" y="1784112"/>
                </a:cubicBezTo>
                <a:cubicBezTo>
                  <a:pt x="848657" y="1784542"/>
                  <a:pt x="843599" y="1763877"/>
                  <a:pt x="836387" y="1759033"/>
                </a:cubicBezTo>
                <a:close/>
                <a:moveTo>
                  <a:pt x="171776" y="1735306"/>
                </a:moveTo>
                <a:cubicBezTo>
                  <a:pt x="179399" y="1737430"/>
                  <a:pt x="182164" y="1747864"/>
                  <a:pt x="178208" y="1753757"/>
                </a:cubicBezTo>
                <a:cubicBezTo>
                  <a:pt x="166261" y="1757955"/>
                  <a:pt x="164000" y="1747838"/>
                  <a:pt x="162601" y="1736428"/>
                </a:cubicBezTo>
                <a:cubicBezTo>
                  <a:pt x="166153" y="1734813"/>
                  <a:pt x="169235" y="1734598"/>
                  <a:pt x="171776" y="1735306"/>
                </a:cubicBezTo>
                <a:close/>
                <a:moveTo>
                  <a:pt x="151084" y="1656996"/>
                </a:moveTo>
                <a:cubicBezTo>
                  <a:pt x="151514" y="1689394"/>
                  <a:pt x="169704" y="1726959"/>
                  <a:pt x="135046" y="1741812"/>
                </a:cubicBezTo>
                <a:cubicBezTo>
                  <a:pt x="109106" y="1727173"/>
                  <a:pt x="91346" y="1760862"/>
                  <a:pt x="113734" y="1778622"/>
                </a:cubicBezTo>
                <a:cubicBezTo>
                  <a:pt x="133646" y="1778408"/>
                  <a:pt x="129665" y="1762046"/>
                  <a:pt x="151514" y="1763015"/>
                </a:cubicBezTo>
                <a:cubicBezTo>
                  <a:pt x="163246" y="1760754"/>
                  <a:pt x="166905" y="1770549"/>
                  <a:pt x="177346" y="1770119"/>
                </a:cubicBezTo>
                <a:cubicBezTo>
                  <a:pt x="180252" y="1764091"/>
                  <a:pt x="181544" y="1756989"/>
                  <a:pt x="186064" y="1752037"/>
                </a:cubicBezTo>
                <a:cubicBezTo>
                  <a:pt x="197581" y="1741596"/>
                  <a:pt x="205976" y="1729003"/>
                  <a:pt x="211358" y="1714473"/>
                </a:cubicBezTo>
                <a:cubicBezTo>
                  <a:pt x="186495" y="1705216"/>
                  <a:pt x="208667" y="1679599"/>
                  <a:pt x="213080" y="1660979"/>
                </a:cubicBezTo>
                <a:cubicBezTo>
                  <a:pt x="201887" y="1659148"/>
                  <a:pt x="188002" y="1661193"/>
                  <a:pt x="173041" y="1664960"/>
                </a:cubicBezTo>
                <a:cubicBezTo>
                  <a:pt x="163568" y="1665607"/>
                  <a:pt x="163032" y="1652798"/>
                  <a:pt x="151084" y="1656996"/>
                </a:cubicBezTo>
                <a:close/>
                <a:moveTo>
                  <a:pt x="1598973" y="1547855"/>
                </a:moveTo>
                <a:cubicBezTo>
                  <a:pt x="1606507" y="1560555"/>
                  <a:pt x="1613180" y="1574332"/>
                  <a:pt x="1616193" y="1593492"/>
                </a:cubicBezTo>
                <a:cubicBezTo>
                  <a:pt x="1603709" y="1595106"/>
                  <a:pt x="1587886" y="1601779"/>
                  <a:pt x="1580029" y="1596505"/>
                </a:cubicBezTo>
                <a:cubicBezTo>
                  <a:pt x="1575723" y="1584557"/>
                  <a:pt x="1581751" y="1579499"/>
                  <a:pt x="1587886" y="1574548"/>
                </a:cubicBezTo>
                <a:cubicBezTo>
                  <a:pt x="1589932" y="1564538"/>
                  <a:pt x="1584226" y="1549361"/>
                  <a:pt x="1598973" y="1547855"/>
                </a:cubicBezTo>
                <a:close/>
                <a:moveTo>
                  <a:pt x="1216496" y="1528018"/>
                </a:moveTo>
                <a:cubicBezTo>
                  <a:pt x="1196496" y="1533648"/>
                  <a:pt x="1185336" y="1554475"/>
                  <a:pt x="1164671" y="1559803"/>
                </a:cubicBezTo>
                <a:cubicBezTo>
                  <a:pt x="1160258" y="1579392"/>
                  <a:pt x="1162194" y="1599413"/>
                  <a:pt x="1178663" y="1610068"/>
                </a:cubicBezTo>
                <a:cubicBezTo>
                  <a:pt x="1200835" y="1610176"/>
                  <a:pt x="1201589" y="1595860"/>
                  <a:pt x="1215688" y="1590586"/>
                </a:cubicBezTo>
                <a:cubicBezTo>
                  <a:pt x="1224408" y="1607377"/>
                  <a:pt x="1235171" y="1601349"/>
                  <a:pt x="1253361" y="1595429"/>
                </a:cubicBezTo>
                <a:cubicBezTo>
                  <a:pt x="1255297" y="1578640"/>
                  <a:pt x="1250347" y="1542582"/>
                  <a:pt x="1240122" y="1528589"/>
                </a:cubicBezTo>
                <a:cubicBezTo>
                  <a:pt x="1230812" y="1525952"/>
                  <a:pt x="1223164" y="1526141"/>
                  <a:pt x="1216496" y="1528018"/>
                </a:cubicBezTo>
                <a:close/>
                <a:moveTo>
                  <a:pt x="244094" y="1523470"/>
                </a:moveTo>
                <a:cubicBezTo>
                  <a:pt x="238664" y="1522946"/>
                  <a:pt x="233235" y="1523935"/>
                  <a:pt x="227611" y="1527729"/>
                </a:cubicBezTo>
                <a:cubicBezTo>
                  <a:pt x="227933" y="1550869"/>
                  <a:pt x="247954" y="1544842"/>
                  <a:pt x="251075" y="1563893"/>
                </a:cubicBezTo>
                <a:cubicBezTo>
                  <a:pt x="254734" y="1582191"/>
                  <a:pt x="258287" y="1600595"/>
                  <a:pt x="261947" y="1618893"/>
                </a:cubicBezTo>
                <a:cubicBezTo>
                  <a:pt x="248814" y="1636223"/>
                  <a:pt x="242572" y="1658180"/>
                  <a:pt x="237406" y="1680891"/>
                </a:cubicBezTo>
                <a:cubicBezTo>
                  <a:pt x="274539" y="1687026"/>
                  <a:pt x="295852" y="1654629"/>
                  <a:pt x="328572" y="1646664"/>
                </a:cubicBezTo>
                <a:cubicBezTo>
                  <a:pt x="319746" y="1619325"/>
                  <a:pt x="294882" y="1615558"/>
                  <a:pt x="291114" y="1580576"/>
                </a:cubicBezTo>
                <a:cubicBezTo>
                  <a:pt x="294343" y="1567982"/>
                  <a:pt x="321682" y="1571535"/>
                  <a:pt x="318669" y="1554744"/>
                </a:cubicBezTo>
                <a:cubicBezTo>
                  <a:pt x="318131" y="1552053"/>
                  <a:pt x="317593" y="1549470"/>
                  <a:pt x="317163" y="1546779"/>
                </a:cubicBezTo>
                <a:cubicBezTo>
                  <a:pt x="309520" y="1544626"/>
                  <a:pt x="303278" y="1540429"/>
                  <a:pt x="298327" y="1534185"/>
                </a:cubicBezTo>
                <a:cubicBezTo>
                  <a:pt x="276692" y="1540240"/>
                  <a:pt x="260386" y="1525044"/>
                  <a:pt x="244094" y="1523470"/>
                </a:cubicBezTo>
                <a:close/>
                <a:moveTo>
                  <a:pt x="560630" y="1519332"/>
                </a:moveTo>
                <a:cubicBezTo>
                  <a:pt x="564612" y="1537200"/>
                  <a:pt x="588830" y="1524822"/>
                  <a:pt x="587323" y="1550868"/>
                </a:cubicBezTo>
                <a:cubicBezTo>
                  <a:pt x="571286" y="1571749"/>
                  <a:pt x="546960" y="1581759"/>
                  <a:pt x="511765" y="1582083"/>
                </a:cubicBezTo>
                <a:cubicBezTo>
                  <a:pt x="504230" y="1572934"/>
                  <a:pt x="494973" y="1566583"/>
                  <a:pt x="486686" y="1558403"/>
                </a:cubicBezTo>
                <a:cubicBezTo>
                  <a:pt x="487117" y="1545056"/>
                  <a:pt x="498418" y="1538920"/>
                  <a:pt x="500893" y="1526974"/>
                </a:cubicBezTo>
                <a:cubicBezTo>
                  <a:pt x="512303" y="1530203"/>
                  <a:pt x="529955" y="1524283"/>
                  <a:pt x="535445" y="1536446"/>
                </a:cubicBezTo>
                <a:cubicBezTo>
                  <a:pt x="553526" y="1537200"/>
                  <a:pt x="545777" y="1520624"/>
                  <a:pt x="560630" y="1519332"/>
                </a:cubicBezTo>
                <a:close/>
                <a:moveTo>
                  <a:pt x="1147664" y="1452922"/>
                </a:moveTo>
                <a:cubicBezTo>
                  <a:pt x="1143144" y="1463578"/>
                  <a:pt x="1140883" y="1475634"/>
                  <a:pt x="1128828" y="1481123"/>
                </a:cubicBezTo>
                <a:cubicBezTo>
                  <a:pt x="1134317" y="1499097"/>
                  <a:pt x="1138515" y="1505770"/>
                  <a:pt x="1132595" y="1521163"/>
                </a:cubicBezTo>
                <a:cubicBezTo>
                  <a:pt x="1142928" y="1531388"/>
                  <a:pt x="1173926" y="1524068"/>
                  <a:pt x="1175003" y="1508677"/>
                </a:cubicBezTo>
                <a:cubicBezTo>
                  <a:pt x="1162518" y="1505448"/>
                  <a:pt x="1158319" y="1489626"/>
                  <a:pt x="1149170" y="1481230"/>
                </a:cubicBezTo>
                <a:cubicBezTo>
                  <a:pt x="1160150" y="1478647"/>
                  <a:pt x="1162733" y="1452922"/>
                  <a:pt x="1147664" y="1452922"/>
                </a:cubicBezTo>
                <a:close/>
                <a:moveTo>
                  <a:pt x="1592931" y="1333596"/>
                </a:moveTo>
                <a:cubicBezTo>
                  <a:pt x="1610893" y="1332238"/>
                  <a:pt x="1626419" y="1334471"/>
                  <a:pt x="1636644" y="1344534"/>
                </a:cubicBezTo>
                <a:cubicBezTo>
                  <a:pt x="1636860" y="1373058"/>
                  <a:pt x="1655803" y="1373596"/>
                  <a:pt x="1662369" y="1392540"/>
                </a:cubicBezTo>
                <a:cubicBezTo>
                  <a:pt x="1663445" y="1412559"/>
                  <a:pt x="1646117" y="1420309"/>
                  <a:pt x="1656665" y="1446680"/>
                </a:cubicBezTo>
                <a:cubicBezTo>
                  <a:pt x="1648054" y="1460241"/>
                  <a:pt x="1640519" y="1474449"/>
                  <a:pt x="1641596" y="1494576"/>
                </a:cubicBezTo>
                <a:cubicBezTo>
                  <a:pt x="1620607" y="1502111"/>
                  <a:pt x="1609951" y="1516641"/>
                  <a:pt x="1595098" y="1528159"/>
                </a:cubicBezTo>
                <a:cubicBezTo>
                  <a:pt x="1552044" y="1539891"/>
                  <a:pt x="1533425" y="1514919"/>
                  <a:pt x="1508021" y="1500388"/>
                </a:cubicBezTo>
                <a:cubicBezTo>
                  <a:pt x="1504686" y="1483382"/>
                  <a:pt x="1501349" y="1466269"/>
                  <a:pt x="1498012" y="1449263"/>
                </a:cubicBezTo>
                <a:cubicBezTo>
                  <a:pt x="1498228" y="1433548"/>
                  <a:pt x="1511790" y="1426767"/>
                  <a:pt x="1505977" y="1406855"/>
                </a:cubicBezTo>
                <a:cubicBezTo>
                  <a:pt x="1520723" y="1399644"/>
                  <a:pt x="1517494" y="1380486"/>
                  <a:pt x="1532025" y="1373166"/>
                </a:cubicBezTo>
                <a:cubicBezTo>
                  <a:pt x="1529335" y="1361218"/>
                  <a:pt x="1533208" y="1353577"/>
                  <a:pt x="1534608" y="1344212"/>
                </a:cubicBezTo>
                <a:cubicBezTo>
                  <a:pt x="1554574" y="1339907"/>
                  <a:pt x="1574970" y="1334955"/>
                  <a:pt x="1592931" y="1333596"/>
                </a:cubicBezTo>
                <a:close/>
                <a:moveTo>
                  <a:pt x="1398612" y="1300230"/>
                </a:moveTo>
                <a:cubicBezTo>
                  <a:pt x="1403187" y="1301024"/>
                  <a:pt x="1407438" y="1302343"/>
                  <a:pt x="1412120" y="1302988"/>
                </a:cubicBezTo>
                <a:cubicBezTo>
                  <a:pt x="1413842" y="1322040"/>
                  <a:pt x="1403725" y="1340661"/>
                  <a:pt x="1381445" y="1333556"/>
                </a:cubicBezTo>
                <a:cubicBezTo>
                  <a:pt x="1376602" y="1318918"/>
                  <a:pt x="1377570" y="1308262"/>
                  <a:pt x="1383166" y="1300619"/>
                </a:cubicBezTo>
                <a:cubicBezTo>
                  <a:pt x="1389141" y="1299167"/>
                  <a:pt x="1394038" y="1299436"/>
                  <a:pt x="1398612" y="1300230"/>
                </a:cubicBezTo>
                <a:close/>
                <a:moveTo>
                  <a:pt x="470433" y="1267793"/>
                </a:moveTo>
                <a:cubicBezTo>
                  <a:pt x="435452" y="1262627"/>
                  <a:pt x="426517" y="1294916"/>
                  <a:pt x="400363" y="1306002"/>
                </a:cubicBezTo>
                <a:cubicBezTo>
                  <a:pt x="403808" y="1338078"/>
                  <a:pt x="426087" y="1342167"/>
                  <a:pt x="439433" y="1359497"/>
                </a:cubicBezTo>
                <a:cubicBezTo>
                  <a:pt x="452996" y="1363156"/>
                  <a:pt x="477536" y="1350240"/>
                  <a:pt x="484964" y="1362726"/>
                </a:cubicBezTo>
                <a:cubicBezTo>
                  <a:pt x="479151" y="1399752"/>
                  <a:pt x="415755" y="1398136"/>
                  <a:pt x="371733" y="1409546"/>
                </a:cubicBezTo>
                <a:cubicBezTo>
                  <a:pt x="367966" y="1422892"/>
                  <a:pt x="358925" y="1432795"/>
                  <a:pt x="349560" y="1442483"/>
                </a:cubicBezTo>
                <a:cubicBezTo>
                  <a:pt x="361507" y="1468637"/>
                  <a:pt x="367750" y="1503511"/>
                  <a:pt x="379159" y="1530528"/>
                </a:cubicBezTo>
                <a:cubicBezTo>
                  <a:pt x="392936" y="1532032"/>
                  <a:pt x="409943" y="1528589"/>
                  <a:pt x="420813" y="1534509"/>
                </a:cubicBezTo>
                <a:cubicBezTo>
                  <a:pt x="426625" y="1548824"/>
                  <a:pt x="438357" y="1572073"/>
                  <a:pt x="421459" y="1579284"/>
                </a:cubicBezTo>
                <a:cubicBezTo>
                  <a:pt x="414033" y="1575087"/>
                  <a:pt x="412849" y="1561526"/>
                  <a:pt x="398748" y="1567446"/>
                </a:cubicBezTo>
                <a:cubicBezTo>
                  <a:pt x="392830" y="1600919"/>
                  <a:pt x="423720" y="1620832"/>
                  <a:pt x="434590" y="1646126"/>
                </a:cubicBezTo>
                <a:cubicBezTo>
                  <a:pt x="466020" y="1639774"/>
                  <a:pt x="504983" y="1647525"/>
                  <a:pt x="525003" y="1628366"/>
                </a:cubicBezTo>
                <a:cubicBezTo>
                  <a:pt x="536520" y="1631487"/>
                  <a:pt x="535335" y="1653552"/>
                  <a:pt x="543732" y="1661409"/>
                </a:cubicBezTo>
                <a:cubicBezTo>
                  <a:pt x="567734" y="1657858"/>
                  <a:pt x="596041" y="1647847"/>
                  <a:pt x="615199" y="1651400"/>
                </a:cubicBezTo>
                <a:cubicBezTo>
                  <a:pt x="616922" y="1660655"/>
                  <a:pt x="624242" y="1661625"/>
                  <a:pt x="623810" y="1674217"/>
                </a:cubicBezTo>
                <a:cubicBezTo>
                  <a:pt x="628762" y="1682074"/>
                  <a:pt x="640386" y="1680029"/>
                  <a:pt x="643401" y="1690793"/>
                </a:cubicBezTo>
                <a:cubicBezTo>
                  <a:pt x="624134" y="1708875"/>
                  <a:pt x="641892" y="1734599"/>
                  <a:pt x="640816" y="1760648"/>
                </a:cubicBezTo>
                <a:cubicBezTo>
                  <a:pt x="654809" y="1769797"/>
                  <a:pt x="680857" y="1761832"/>
                  <a:pt x="691943" y="1750637"/>
                </a:cubicBezTo>
                <a:cubicBezTo>
                  <a:pt x="699261" y="1770119"/>
                  <a:pt x="728539" y="1757203"/>
                  <a:pt x="746943" y="1760218"/>
                </a:cubicBezTo>
                <a:cubicBezTo>
                  <a:pt x="744146" y="1727065"/>
                  <a:pt x="719928" y="1725882"/>
                  <a:pt x="707764" y="1706724"/>
                </a:cubicBezTo>
                <a:cubicBezTo>
                  <a:pt x="712716" y="1699834"/>
                  <a:pt x="707334" y="1685949"/>
                  <a:pt x="705505" y="1674541"/>
                </a:cubicBezTo>
                <a:cubicBezTo>
                  <a:pt x="712608" y="1662163"/>
                  <a:pt x="716807" y="1647955"/>
                  <a:pt x="717451" y="1631379"/>
                </a:cubicBezTo>
                <a:cubicBezTo>
                  <a:pt x="710133" y="1628688"/>
                  <a:pt x="711101" y="1613727"/>
                  <a:pt x="701846" y="1614050"/>
                </a:cubicBezTo>
                <a:cubicBezTo>
                  <a:pt x="685485" y="1614481"/>
                  <a:pt x="695388" y="1632564"/>
                  <a:pt x="681287" y="1634392"/>
                </a:cubicBezTo>
                <a:cubicBezTo>
                  <a:pt x="670740" y="1636439"/>
                  <a:pt x="660298" y="1638483"/>
                  <a:pt x="649859" y="1640636"/>
                </a:cubicBezTo>
                <a:cubicBezTo>
                  <a:pt x="639095" y="1636977"/>
                  <a:pt x="625211" y="1620077"/>
                  <a:pt x="612186" y="1635793"/>
                </a:cubicBezTo>
                <a:cubicBezTo>
                  <a:pt x="608097" y="1626644"/>
                  <a:pt x="595289" y="1630411"/>
                  <a:pt x="595719" y="1614481"/>
                </a:cubicBezTo>
                <a:cubicBezTo>
                  <a:pt x="592382" y="1600811"/>
                  <a:pt x="607127" y="1599413"/>
                  <a:pt x="611540" y="1591018"/>
                </a:cubicBezTo>
                <a:cubicBezTo>
                  <a:pt x="609818" y="1576593"/>
                  <a:pt x="593888" y="1583375"/>
                  <a:pt x="591197" y="1570459"/>
                </a:cubicBezTo>
                <a:cubicBezTo>
                  <a:pt x="605190" y="1556466"/>
                  <a:pt x="610034" y="1526114"/>
                  <a:pt x="591413" y="1509215"/>
                </a:cubicBezTo>
                <a:cubicBezTo>
                  <a:pt x="579250" y="1510291"/>
                  <a:pt x="561706" y="1519656"/>
                  <a:pt x="558477" y="1507600"/>
                </a:cubicBezTo>
                <a:cubicBezTo>
                  <a:pt x="561598" y="1496084"/>
                  <a:pt x="583663" y="1497267"/>
                  <a:pt x="591521" y="1488872"/>
                </a:cubicBezTo>
                <a:cubicBezTo>
                  <a:pt x="591844" y="1469714"/>
                  <a:pt x="573223" y="1478863"/>
                  <a:pt x="573546" y="1459812"/>
                </a:cubicBezTo>
                <a:cubicBezTo>
                  <a:pt x="575052" y="1440868"/>
                  <a:pt x="602929" y="1439361"/>
                  <a:pt x="613693" y="1435594"/>
                </a:cubicBezTo>
                <a:cubicBezTo>
                  <a:pt x="625103" y="1409440"/>
                  <a:pt x="596041" y="1406102"/>
                  <a:pt x="591844" y="1386836"/>
                </a:cubicBezTo>
                <a:cubicBezTo>
                  <a:pt x="590121" y="1362940"/>
                  <a:pt x="605728" y="1350670"/>
                  <a:pt x="595181" y="1320856"/>
                </a:cubicBezTo>
                <a:cubicBezTo>
                  <a:pt x="575376" y="1311383"/>
                  <a:pt x="564182" y="1288996"/>
                  <a:pt x="530061" y="1300944"/>
                </a:cubicBezTo>
                <a:cubicBezTo>
                  <a:pt x="519944" y="1293947"/>
                  <a:pt x="506059" y="1292763"/>
                  <a:pt x="488408" y="1296854"/>
                </a:cubicBezTo>
                <a:cubicBezTo>
                  <a:pt x="481627" y="1288351"/>
                  <a:pt x="478720" y="1274035"/>
                  <a:pt x="470433" y="1267793"/>
                </a:cubicBezTo>
                <a:close/>
                <a:moveTo>
                  <a:pt x="1334518" y="1261118"/>
                </a:moveTo>
                <a:cubicBezTo>
                  <a:pt x="1335272" y="1265101"/>
                  <a:pt x="1336025" y="1268975"/>
                  <a:pt x="1336885" y="1272958"/>
                </a:cubicBezTo>
                <a:cubicBezTo>
                  <a:pt x="1318373" y="1286626"/>
                  <a:pt x="1329997" y="1320639"/>
                  <a:pt x="1312345" y="1334954"/>
                </a:cubicBezTo>
                <a:cubicBezTo>
                  <a:pt x="1271445" y="1344319"/>
                  <a:pt x="1245288" y="1319133"/>
                  <a:pt x="1248087" y="1278231"/>
                </a:cubicBezTo>
                <a:cubicBezTo>
                  <a:pt x="1267246" y="1259181"/>
                  <a:pt x="1307501" y="1261980"/>
                  <a:pt x="1334518" y="1261118"/>
                </a:cubicBezTo>
                <a:close/>
                <a:moveTo>
                  <a:pt x="1247360" y="1133452"/>
                </a:moveTo>
                <a:cubicBezTo>
                  <a:pt x="1249728" y="1133815"/>
                  <a:pt x="1251961" y="1135510"/>
                  <a:pt x="1257128" y="1137447"/>
                </a:cubicBezTo>
                <a:cubicBezTo>
                  <a:pt x="1254115" y="1143367"/>
                  <a:pt x="1256052" y="1152731"/>
                  <a:pt x="1253146" y="1158651"/>
                </a:cubicBezTo>
                <a:cubicBezTo>
                  <a:pt x="1246902" y="1152839"/>
                  <a:pt x="1237861" y="1151010"/>
                  <a:pt x="1236785" y="1137447"/>
                </a:cubicBezTo>
                <a:cubicBezTo>
                  <a:pt x="1242490" y="1134057"/>
                  <a:pt x="1244992" y="1133088"/>
                  <a:pt x="1247360" y="1133452"/>
                </a:cubicBezTo>
                <a:close/>
                <a:moveTo>
                  <a:pt x="783647" y="1116459"/>
                </a:moveTo>
                <a:cubicBezTo>
                  <a:pt x="765779" y="1124639"/>
                  <a:pt x="749634" y="1113662"/>
                  <a:pt x="740379" y="1124963"/>
                </a:cubicBezTo>
                <a:cubicBezTo>
                  <a:pt x="746405" y="1146059"/>
                  <a:pt x="765133" y="1148857"/>
                  <a:pt x="776327" y="1162634"/>
                </a:cubicBezTo>
                <a:cubicBezTo>
                  <a:pt x="779664" y="1179532"/>
                  <a:pt x="790643" y="1181686"/>
                  <a:pt x="797532" y="1187068"/>
                </a:cubicBezTo>
                <a:cubicBezTo>
                  <a:pt x="812062" y="1198584"/>
                  <a:pt x="821642" y="1216452"/>
                  <a:pt x="839832" y="1215483"/>
                </a:cubicBezTo>
                <a:cubicBezTo>
                  <a:pt x="858882" y="1224092"/>
                  <a:pt x="867387" y="1201275"/>
                  <a:pt x="890096" y="1201491"/>
                </a:cubicBezTo>
                <a:cubicBezTo>
                  <a:pt x="887298" y="1184807"/>
                  <a:pt x="910331" y="1185560"/>
                  <a:pt x="903551" y="1166185"/>
                </a:cubicBezTo>
                <a:cubicBezTo>
                  <a:pt x="891389" y="1165755"/>
                  <a:pt x="885145" y="1156500"/>
                  <a:pt x="876104" y="1151226"/>
                </a:cubicBezTo>
                <a:cubicBezTo>
                  <a:pt x="862973" y="1153809"/>
                  <a:pt x="849841" y="1156392"/>
                  <a:pt x="836819" y="1158975"/>
                </a:cubicBezTo>
                <a:cubicBezTo>
                  <a:pt x="824655" y="1136479"/>
                  <a:pt x="797316" y="1136587"/>
                  <a:pt x="783647" y="1116459"/>
                </a:cubicBezTo>
                <a:close/>
                <a:moveTo>
                  <a:pt x="564397" y="1102252"/>
                </a:moveTo>
                <a:cubicBezTo>
                  <a:pt x="550836" y="1095578"/>
                  <a:pt x="546207" y="1123993"/>
                  <a:pt x="532860" y="1128945"/>
                </a:cubicBezTo>
                <a:cubicBezTo>
                  <a:pt x="514562" y="1135941"/>
                  <a:pt x="504337" y="1130775"/>
                  <a:pt x="491959" y="1128731"/>
                </a:cubicBezTo>
                <a:cubicBezTo>
                  <a:pt x="495834" y="1148427"/>
                  <a:pt x="481411" y="1155746"/>
                  <a:pt x="475383" y="1168770"/>
                </a:cubicBezTo>
                <a:cubicBezTo>
                  <a:pt x="477752" y="1187282"/>
                  <a:pt x="482057" y="1202781"/>
                  <a:pt x="491745" y="1210424"/>
                </a:cubicBezTo>
                <a:cubicBezTo>
                  <a:pt x="503477" y="1208163"/>
                  <a:pt x="515316" y="1205794"/>
                  <a:pt x="527156" y="1203535"/>
                </a:cubicBezTo>
                <a:cubicBezTo>
                  <a:pt x="536089" y="1193632"/>
                  <a:pt x="543408" y="1182655"/>
                  <a:pt x="549222" y="1170599"/>
                </a:cubicBezTo>
                <a:cubicBezTo>
                  <a:pt x="546315" y="1157252"/>
                  <a:pt x="542655" y="1143476"/>
                  <a:pt x="550942" y="1137664"/>
                </a:cubicBezTo>
                <a:cubicBezTo>
                  <a:pt x="562890" y="1133250"/>
                  <a:pt x="567950" y="1143153"/>
                  <a:pt x="574514" y="1133034"/>
                </a:cubicBezTo>
                <a:cubicBezTo>
                  <a:pt x="571823" y="1121626"/>
                  <a:pt x="571609" y="1106772"/>
                  <a:pt x="564397" y="1102252"/>
                </a:cubicBezTo>
                <a:close/>
                <a:moveTo>
                  <a:pt x="679995" y="1087721"/>
                </a:moveTo>
                <a:cubicBezTo>
                  <a:pt x="682041" y="1098162"/>
                  <a:pt x="682902" y="1110433"/>
                  <a:pt x="689252" y="1114414"/>
                </a:cubicBezTo>
                <a:cubicBezTo>
                  <a:pt x="703137" y="1111185"/>
                  <a:pt x="721435" y="1111077"/>
                  <a:pt x="718421" y="1096440"/>
                </a:cubicBezTo>
                <a:cubicBezTo>
                  <a:pt x="702814" y="1097731"/>
                  <a:pt x="695926" y="1085891"/>
                  <a:pt x="679995" y="1087721"/>
                </a:cubicBezTo>
                <a:close/>
                <a:moveTo>
                  <a:pt x="1211061" y="1068992"/>
                </a:moveTo>
                <a:cubicBezTo>
                  <a:pt x="1227313" y="1061027"/>
                  <a:pt x="1235278" y="1101713"/>
                  <a:pt x="1217195" y="1100422"/>
                </a:cubicBezTo>
                <a:cubicBezTo>
                  <a:pt x="1212997" y="1091918"/>
                  <a:pt x="1204709" y="1078249"/>
                  <a:pt x="1211061" y="1068992"/>
                </a:cubicBezTo>
                <a:close/>
                <a:moveTo>
                  <a:pt x="767286" y="1033797"/>
                </a:moveTo>
                <a:cubicBezTo>
                  <a:pt x="761904" y="1034658"/>
                  <a:pt x="758999" y="1037349"/>
                  <a:pt x="756200" y="1040039"/>
                </a:cubicBezTo>
                <a:cubicBezTo>
                  <a:pt x="756846" y="1047682"/>
                  <a:pt x="762336" y="1047896"/>
                  <a:pt x="763304" y="1055000"/>
                </a:cubicBezTo>
                <a:cubicBezTo>
                  <a:pt x="775144" y="1053494"/>
                  <a:pt x="774498" y="1038209"/>
                  <a:pt x="767286" y="1033797"/>
                </a:cubicBezTo>
                <a:close/>
                <a:moveTo>
                  <a:pt x="1259494" y="900330"/>
                </a:moveTo>
                <a:cubicBezTo>
                  <a:pt x="1261109" y="908187"/>
                  <a:pt x="1262617" y="916044"/>
                  <a:pt x="1264124" y="923902"/>
                </a:cubicBezTo>
                <a:cubicBezTo>
                  <a:pt x="1256482" y="933589"/>
                  <a:pt x="1239906" y="939509"/>
                  <a:pt x="1225698" y="935526"/>
                </a:cubicBezTo>
                <a:cubicBezTo>
                  <a:pt x="1224729" y="921317"/>
                  <a:pt x="1231403" y="912062"/>
                  <a:pt x="1235170" y="900977"/>
                </a:cubicBezTo>
                <a:cubicBezTo>
                  <a:pt x="1246578" y="895809"/>
                  <a:pt x="1247978" y="905496"/>
                  <a:pt x="1259494" y="900330"/>
                </a:cubicBezTo>
                <a:close/>
                <a:moveTo>
                  <a:pt x="1048046" y="834699"/>
                </a:moveTo>
                <a:cubicBezTo>
                  <a:pt x="1051708" y="835648"/>
                  <a:pt x="1051708" y="843741"/>
                  <a:pt x="1057036" y="846083"/>
                </a:cubicBezTo>
                <a:cubicBezTo>
                  <a:pt x="1065970" y="850064"/>
                  <a:pt x="1069952" y="847697"/>
                  <a:pt x="1078993" y="854047"/>
                </a:cubicBezTo>
                <a:cubicBezTo>
                  <a:pt x="1081792" y="855984"/>
                  <a:pt x="1085129" y="863196"/>
                  <a:pt x="1093094" y="863519"/>
                </a:cubicBezTo>
                <a:cubicBezTo>
                  <a:pt x="1111500" y="897424"/>
                  <a:pt x="1079101" y="921534"/>
                  <a:pt x="1042613" y="918413"/>
                </a:cubicBezTo>
                <a:cubicBezTo>
                  <a:pt x="1034432" y="901729"/>
                  <a:pt x="1020117" y="894303"/>
                  <a:pt x="1010538" y="879772"/>
                </a:cubicBezTo>
                <a:cubicBezTo>
                  <a:pt x="1020117" y="868040"/>
                  <a:pt x="1019901" y="849742"/>
                  <a:pt x="1031097" y="838978"/>
                </a:cubicBezTo>
                <a:cubicBezTo>
                  <a:pt x="1035078" y="838224"/>
                  <a:pt x="1038953" y="837472"/>
                  <a:pt x="1042829" y="836610"/>
                </a:cubicBezTo>
                <a:cubicBezTo>
                  <a:pt x="1045197" y="834861"/>
                  <a:pt x="1046825" y="834383"/>
                  <a:pt x="1048046" y="834699"/>
                </a:cubicBezTo>
                <a:close/>
                <a:moveTo>
                  <a:pt x="1147945" y="810993"/>
                </a:moveTo>
                <a:cubicBezTo>
                  <a:pt x="1155518" y="809599"/>
                  <a:pt x="1162995" y="809885"/>
                  <a:pt x="1169931" y="811493"/>
                </a:cubicBezTo>
                <a:cubicBezTo>
                  <a:pt x="1183802" y="814708"/>
                  <a:pt x="1195507" y="823211"/>
                  <a:pt x="1201480" y="834135"/>
                </a:cubicBezTo>
                <a:cubicBezTo>
                  <a:pt x="1206970" y="834459"/>
                  <a:pt x="1209122" y="839841"/>
                  <a:pt x="1214826" y="839625"/>
                </a:cubicBezTo>
                <a:cubicBezTo>
                  <a:pt x="1217303" y="856093"/>
                  <a:pt x="1196744" y="857061"/>
                  <a:pt x="1196636" y="871808"/>
                </a:cubicBezTo>
                <a:cubicBezTo>
                  <a:pt x="1173388" y="872130"/>
                  <a:pt x="1176294" y="889998"/>
                  <a:pt x="1160473" y="895272"/>
                </a:cubicBezTo>
                <a:cubicBezTo>
                  <a:pt x="1153906" y="886447"/>
                  <a:pt x="1144005" y="882572"/>
                  <a:pt x="1133025" y="880311"/>
                </a:cubicBezTo>
                <a:cubicBezTo>
                  <a:pt x="1131088" y="860828"/>
                  <a:pt x="1119895" y="834998"/>
                  <a:pt x="1125383" y="820575"/>
                </a:cubicBezTo>
                <a:cubicBezTo>
                  <a:pt x="1132702" y="815462"/>
                  <a:pt x="1140371" y="812388"/>
                  <a:pt x="1147945" y="810993"/>
                </a:cubicBezTo>
                <a:close/>
                <a:moveTo>
                  <a:pt x="563322" y="722734"/>
                </a:moveTo>
                <a:cubicBezTo>
                  <a:pt x="565151" y="722949"/>
                  <a:pt x="571717" y="729085"/>
                  <a:pt x="572793" y="729085"/>
                </a:cubicBezTo>
                <a:cubicBezTo>
                  <a:pt x="598303" y="729085"/>
                  <a:pt x="595935" y="720690"/>
                  <a:pt x="610465" y="733928"/>
                </a:cubicBezTo>
                <a:cubicBezTo>
                  <a:pt x="614125" y="737373"/>
                  <a:pt x="617570" y="739956"/>
                  <a:pt x="620583" y="744262"/>
                </a:cubicBezTo>
                <a:cubicBezTo>
                  <a:pt x="628655" y="751042"/>
                  <a:pt x="635544" y="786023"/>
                  <a:pt x="630592" y="795387"/>
                </a:cubicBezTo>
                <a:cubicBezTo>
                  <a:pt x="636512" y="807765"/>
                  <a:pt x="617031" y="807227"/>
                  <a:pt x="613264" y="810994"/>
                </a:cubicBezTo>
                <a:cubicBezTo>
                  <a:pt x="606160" y="817990"/>
                  <a:pt x="609497" y="826923"/>
                  <a:pt x="600670" y="829830"/>
                </a:cubicBezTo>
                <a:cubicBezTo>
                  <a:pt x="582481" y="833167"/>
                  <a:pt x="562568" y="839087"/>
                  <a:pt x="548791" y="835858"/>
                </a:cubicBezTo>
                <a:cubicBezTo>
                  <a:pt x="548899" y="828970"/>
                  <a:pt x="544270" y="829076"/>
                  <a:pt x="539428" y="829508"/>
                </a:cubicBezTo>
                <a:cubicBezTo>
                  <a:pt x="520484" y="806688"/>
                  <a:pt x="513810" y="771815"/>
                  <a:pt x="522421" y="743077"/>
                </a:cubicBezTo>
                <a:cubicBezTo>
                  <a:pt x="534476" y="741032"/>
                  <a:pt x="541473" y="720582"/>
                  <a:pt x="563322" y="722734"/>
                </a:cubicBezTo>
                <a:close/>
                <a:moveTo>
                  <a:pt x="420384" y="722518"/>
                </a:moveTo>
                <a:cubicBezTo>
                  <a:pt x="429749" y="730375"/>
                  <a:pt x="429103" y="753516"/>
                  <a:pt x="433516" y="768801"/>
                </a:cubicBezTo>
                <a:cubicBezTo>
                  <a:pt x="419524" y="775366"/>
                  <a:pt x="415971" y="788820"/>
                  <a:pt x="401978" y="795386"/>
                </a:cubicBezTo>
                <a:cubicBezTo>
                  <a:pt x="398105" y="818420"/>
                  <a:pt x="411559" y="831766"/>
                  <a:pt x="414356" y="858245"/>
                </a:cubicBezTo>
                <a:cubicBezTo>
                  <a:pt x="415865" y="870623"/>
                  <a:pt x="406392" y="875681"/>
                  <a:pt x="403270" y="884938"/>
                </a:cubicBezTo>
                <a:cubicBezTo>
                  <a:pt x="406930" y="898714"/>
                  <a:pt x="401656" y="906571"/>
                  <a:pt x="387449" y="908510"/>
                </a:cubicBezTo>
                <a:cubicBezTo>
                  <a:pt x="349347" y="902159"/>
                  <a:pt x="379053" y="862764"/>
                  <a:pt x="378300" y="840915"/>
                </a:cubicBezTo>
                <a:cubicBezTo>
                  <a:pt x="388202" y="839623"/>
                  <a:pt x="389278" y="832304"/>
                  <a:pt x="396382" y="829183"/>
                </a:cubicBezTo>
                <a:cubicBezTo>
                  <a:pt x="394338" y="818636"/>
                  <a:pt x="392293" y="808194"/>
                  <a:pt x="390246" y="797755"/>
                </a:cubicBezTo>
                <a:cubicBezTo>
                  <a:pt x="384327" y="785807"/>
                  <a:pt x="402194" y="789896"/>
                  <a:pt x="398965" y="779779"/>
                </a:cubicBezTo>
                <a:cubicBezTo>
                  <a:pt x="389602" y="749641"/>
                  <a:pt x="398319" y="731559"/>
                  <a:pt x="420384" y="722518"/>
                </a:cubicBezTo>
                <a:close/>
                <a:moveTo>
                  <a:pt x="423721" y="635981"/>
                </a:moveTo>
                <a:cubicBezTo>
                  <a:pt x="433300" y="644914"/>
                  <a:pt x="434915" y="671285"/>
                  <a:pt x="433086" y="683125"/>
                </a:cubicBezTo>
                <a:cubicBezTo>
                  <a:pt x="421676" y="684955"/>
                  <a:pt x="407792" y="690337"/>
                  <a:pt x="400795" y="685385"/>
                </a:cubicBezTo>
                <a:cubicBezTo>
                  <a:pt x="410052" y="671393"/>
                  <a:pt x="403594" y="631568"/>
                  <a:pt x="423721" y="635981"/>
                </a:cubicBezTo>
                <a:close/>
                <a:moveTo>
                  <a:pt x="642864" y="629632"/>
                </a:moveTo>
                <a:cubicBezTo>
                  <a:pt x="648999" y="627263"/>
                  <a:pt x="650398" y="631999"/>
                  <a:pt x="655457" y="631246"/>
                </a:cubicBezTo>
                <a:cubicBezTo>
                  <a:pt x="668480" y="659229"/>
                  <a:pt x="645124" y="662890"/>
                  <a:pt x="640388" y="679142"/>
                </a:cubicBezTo>
                <a:cubicBezTo>
                  <a:pt x="585818" y="689367"/>
                  <a:pt x="544271" y="680004"/>
                  <a:pt x="491100" y="688077"/>
                </a:cubicBezTo>
                <a:cubicBezTo>
                  <a:pt x="481737" y="659445"/>
                  <a:pt x="516502" y="652019"/>
                  <a:pt x="547824" y="644269"/>
                </a:cubicBezTo>
                <a:cubicBezTo>
                  <a:pt x="579683" y="636412"/>
                  <a:pt x="624135" y="627693"/>
                  <a:pt x="642864" y="629632"/>
                </a:cubicBezTo>
                <a:close/>
                <a:moveTo>
                  <a:pt x="417802" y="563652"/>
                </a:moveTo>
                <a:cubicBezTo>
                  <a:pt x="433517" y="558916"/>
                  <a:pt x="433193" y="577966"/>
                  <a:pt x="445249" y="578613"/>
                </a:cubicBezTo>
                <a:cubicBezTo>
                  <a:pt x="449016" y="597233"/>
                  <a:pt x="434269" y="603261"/>
                  <a:pt x="432441" y="617898"/>
                </a:cubicBezTo>
                <a:cubicBezTo>
                  <a:pt x="421891" y="620051"/>
                  <a:pt x="423184" y="606382"/>
                  <a:pt x="416079" y="596587"/>
                </a:cubicBezTo>
                <a:cubicBezTo>
                  <a:pt x="415757" y="596157"/>
                  <a:pt x="407362" y="594004"/>
                  <a:pt x="407468" y="594220"/>
                </a:cubicBezTo>
                <a:cubicBezTo>
                  <a:pt x="406392" y="589376"/>
                  <a:pt x="416295" y="572155"/>
                  <a:pt x="417802" y="563652"/>
                </a:cubicBezTo>
                <a:close/>
                <a:moveTo>
                  <a:pt x="500220" y="512598"/>
                </a:moveTo>
                <a:cubicBezTo>
                  <a:pt x="504681" y="513172"/>
                  <a:pt x="508374" y="514517"/>
                  <a:pt x="510581" y="516831"/>
                </a:cubicBezTo>
                <a:cubicBezTo>
                  <a:pt x="510581" y="538467"/>
                  <a:pt x="498094" y="551705"/>
                  <a:pt x="468819" y="553642"/>
                </a:cubicBezTo>
                <a:cubicBezTo>
                  <a:pt x="461608" y="549122"/>
                  <a:pt x="461393" y="534161"/>
                  <a:pt x="458702" y="522967"/>
                </a:cubicBezTo>
                <a:cubicBezTo>
                  <a:pt x="466533" y="516106"/>
                  <a:pt x="486835" y="510878"/>
                  <a:pt x="500220" y="512598"/>
                </a:cubicBezTo>
                <a:close/>
                <a:moveTo>
                  <a:pt x="156035" y="456342"/>
                </a:moveTo>
                <a:cubicBezTo>
                  <a:pt x="174870" y="453651"/>
                  <a:pt x="179929" y="471517"/>
                  <a:pt x="202317" y="463553"/>
                </a:cubicBezTo>
                <a:cubicBezTo>
                  <a:pt x="249568" y="493798"/>
                  <a:pt x="326742" y="525443"/>
                  <a:pt x="313396" y="613164"/>
                </a:cubicBezTo>
                <a:cubicBezTo>
                  <a:pt x="317809" y="635444"/>
                  <a:pt x="322114" y="657725"/>
                  <a:pt x="326526" y="680004"/>
                </a:cubicBezTo>
                <a:cubicBezTo>
                  <a:pt x="314148" y="697118"/>
                  <a:pt x="281643" y="695934"/>
                  <a:pt x="266790" y="687647"/>
                </a:cubicBezTo>
                <a:cubicBezTo>
                  <a:pt x="241066" y="698840"/>
                  <a:pt x="239451" y="726179"/>
                  <a:pt x="234392" y="751150"/>
                </a:cubicBezTo>
                <a:cubicBezTo>
                  <a:pt x="240203" y="767941"/>
                  <a:pt x="266682" y="753841"/>
                  <a:pt x="280675" y="758362"/>
                </a:cubicBezTo>
                <a:cubicBezTo>
                  <a:pt x="288531" y="753411"/>
                  <a:pt x="283688" y="739848"/>
                  <a:pt x="287885" y="732530"/>
                </a:cubicBezTo>
                <a:cubicBezTo>
                  <a:pt x="300155" y="727686"/>
                  <a:pt x="306721" y="731561"/>
                  <a:pt x="316193" y="731023"/>
                </a:cubicBezTo>
                <a:cubicBezTo>
                  <a:pt x="317701" y="737159"/>
                  <a:pt x="317269" y="746414"/>
                  <a:pt x="323191" y="745984"/>
                </a:cubicBezTo>
                <a:cubicBezTo>
                  <a:pt x="326634" y="759653"/>
                  <a:pt x="312427" y="761483"/>
                  <a:pt x="312103" y="772677"/>
                </a:cubicBezTo>
                <a:cubicBezTo>
                  <a:pt x="320606" y="809165"/>
                  <a:pt x="314364" y="835536"/>
                  <a:pt x="276477" y="840917"/>
                </a:cubicBezTo>
                <a:cubicBezTo>
                  <a:pt x="272064" y="847052"/>
                  <a:pt x="275939" y="858784"/>
                  <a:pt x="277984" y="869225"/>
                </a:cubicBezTo>
                <a:cubicBezTo>
                  <a:pt x="282935" y="877082"/>
                  <a:pt x="296496" y="872132"/>
                  <a:pt x="303816" y="876329"/>
                </a:cubicBezTo>
                <a:cubicBezTo>
                  <a:pt x="308874" y="880741"/>
                  <a:pt x="310489" y="889998"/>
                  <a:pt x="315548" y="894411"/>
                </a:cubicBezTo>
                <a:cubicBezTo>
                  <a:pt x="336643" y="913678"/>
                  <a:pt x="365059" y="922288"/>
                  <a:pt x="392398" y="932298"/>
                </a:cubicBezTo>
                <a:cubicBezTo>
                  <a:pt x="394443" y="944568"/>
                  <a:pt x="400901" y="950166"/>
                  <a:pt x="405638" y="958238"/>
                </a:cubicBezTo>
                <a:cubicBezTo>
                  <a:pt x="417692" y="950488"/>
                  <a:pt x="415647" y="933160"/>
                  <a:pt x="422966" y="922180"/>
                </a:cubicBezTo>
                <a:cubicBezTo>
                  <a:pt x="445892" y="913786"/>
                  <a:pt x="469357" y="905605"/>
                  <a:pt x="481949" y="890214"/>
                </a:cubicBezTo>
                <a:cubicBezTo>
                  <a:pt x="504229" y="885800"/>
                  <a:pt x="526510" y="881495"/>
                  <a:pt x="548790" y="877082"/>
                </a:cubicBezTo>
                <a:cubicBezTo>
                  <a:pt x="560737" y="872776"/>
                  <a:pt x="561814" y="884832"/>
                  <a:pt x="567626" y="889676"/>
                </a:cubicBezTo>
                <a:cubicBezTo>
                  <a:pt x="580758" y="885370"/>
                  <a:pt x="589907" y="886877"/>
                  <a:pt x="599808" y="887415"/>
                </a:cubicBezTo>
                <a:cubicBezTo>
                  <a:pt x="607989" y="919274"/>
                  <a:pt x="608849" y="962005"/>
                  <a:pt x="626287" y="980196"/>
                </a:cubicBezTo>
                <a:cubicBezTo>
                  <a:pt x="636727" y="961143"/>
                  <a:pt x="636619" y="934881"/>
                  <a:pt x="660190" y="924549"/>
                </a:cubicBezTo>
                <a:cubicBezTo>
                  <a:pt x="651903" y="901946"/>
                  <a:pt x="664066" y="893013"/>
                  <a:pt x="672138" y="881387"/>
                </a:cubicBezTo>
                <a:cubicBezTo>
                  <a:pt x="666434" y="866104"/>
                  <a:pt x="653088" y="862336"/>
                  <a:pt x="648674" y="845223"/>
                </a:cubicBezTo>
                <a:cubicBezTo>
                  <a:pt x="654056" y="836720"/>
                  <a:pt x="664388" y="843392"/>
                  <a:pt x="666756" y="853942"/>
                </a:cubicBezTo>
                <a:cubicBezTo>
                  <a:pt x="680533" y="850281"/>
                  <a:pt x="690866" y="852003"/>
                  <a:pt x="696570" y="860292"/>
                </a:cubicBezTo>
                <a:cubicBezTo>
                  <a:pt x="706904" y="888813"/>
                  <a:pt x="670309" y="885908"/>
                  <a:pt x="683118" y="916046"/>
                </a:cubicBezTo>
                <a:cubicBezTo>
                  <a:pt x="676336" y="920674"/>
                  <a:pt x="669986" y="925409"/>
                  <a:pt x="661052" y="928531"/>
                </a:cubicBezTo>
                <a:cubicBezTo>
                  <a:pt x="668371" y="944892"/>
                  <a:pt x="656423" y="948227"/>
                  <a:pt x="654702" y="958345"/>
                </a:cubicBezTo>
                <a:cubicBezTo>
                  <a:pt x="672568" y="962220"/>
                  <a:pt x="700662" y="950812"/>
                  <a:pt x="715945" y="958560"/>
                </a:cubicBezTo>
                <a:cubicBezTo>
                  <a:pt x="750926" y="939940"/>
                  <a:pt x="743608" y="892905"/>
                  <a:pt x="772023" y="869979"/>
                </a:cubicBezTo>
                <a:cubicBezTo>
                  <a:pt x="794303" y="865566"/>
                  <a:pt x="816582" y="861152"/>
                  <a:pt x="838863" y="856847"/>
                </a:cubicBezTo>
                <a:cubicBezTo>
                  <a:pt x="845321" y="865996"/>
                  <a:pt x="852318" y="874176"/>
                  <a:pt x="859959" y="881279"/>
                </a:cubicBezTo>
                <a:cubicBezTo>
                  <a:pt x="873951" y="882463"/>
                  <a:pt x="886115" y="886446"/>
                  <a:pt x="892141" y="899469"/>
                </a:cubicBezTo>
                <a:cubicBezTo>
                  <a:pt x="911085" y="901730"/>
                  <a:pt x="926584" y="909050"/>
                  <a:pt x="943914" y="913786"/>
                </a:cubicBezTo>
                <a:cubicBezTo>
                  <a:pt x="949188" y="939724"/>
                  <a:pt x="949618" y="972983"/>
                  <a:pt x="981478" y="959423"/>
                </a:cubicBezTo>
                <a:cubicBezTo>
                  <a:pt x="975773" y="977181"/>
                  <a:pt x="970715" y="995479"/>
                  <a:pt x="963288" y="1011946"/>
                </a:cubicBezTo>
                <a:cubicBezTo>
                  <a:pt x="967378" y="1039393"/>
                  <a:pt x="977279" y="1050373"/>
                  <a:pt x="975665" y="1074913"/>
                </a:cubicBezTo>
                <a:cubicBezTo>
                  <a:pt x="986644" y="1072868"/>
                  <a:pt x="985890" y="1079972"/>
                  <a:pt x="991380" y="1071792"/>
                </a:cubicBezTo>
                <a:cubicBezTo>
                  <a:pt x="994393" y="1067378"/>
                  <a:pt x="989551" y="1060060"/>
                  <a:pt x="992242" y="1055216"/>
                </a:cubicBezTo>
                <a:cubicBezTo>
                  <a:pt x="997408" y="1046282"/>
                  <a:pt x="1011184" y="1038747"/>
                  <a:pt x="1007309" y="1027769"/>
                </a:cubicBezTo>
                <a:cubicBezTo>
                  <a:pt x="1016888" y="1025294"/>
                  <a:pt x="1020656" y="1031537"/>
                  <a:pt x="1028406" y="1031751"/>
                </a:cubicBezTo>
                <a:cubicBezTo>
                  <a:pt x="1041106" y="1031214"/>
                  <a:pt x="1037555" y="1019697"/>
                  <a:pt x="1041106" y="1012916"/>
                </a:cubicBezTo>
                <a:cubicBezTo>
                  <a:pt x="1065217" y="1013239"/>
                  <a:pt x="1067477" y="998816"/>
                  <a:pt x="1077272" y="989452"/>
                </a:cubicBezTo>
                <a:cubicBezTo>
                  <a:pt x="1090619" y="986546"/>
                  <a:pt x="1104503" y="982778"/>
                  <a:pt x="1110207" y="991173"/>
                </a:cubicBezTo>
                <a:cubicBezTo>
                  <a:pt x="1117850" y="986330"/>
                  <a:pt x="1122371" y="972015"/>
                  <a:pt x="1132273" y="978689"/>
                </a:cubicBezTo>
                <a:cubicBezTo>
                  <a:pt x="1141314" y="984501"/>
                  <a:pt x="1136256" y="992896"/>
                  <a:pt x="1136900" y="1002261"/>
                </a:cubicBezTo>
                <a:cubicBezTo>
                  <a:pt x="1154984" y="1006672"/>
                  <a:pt x="1159828" y="1012808"/>
                  <a:pt x="1172204" y="1036164"/>
                </a:cubicBezTo>
                <a:cubicBezTo>
                  <a:pt x="1177479" y="1046282"/>
                  <a:pt x="1185444" y="1059092"/>
                  <a:pt x="1185444" y="1062105"/>
                </a:cubicBezTo>
                <a:cubicBezTo>
                  <a:pt x="1185336" y="1071900"/>
                  <a:pt x="1183614" y="1065764"/>
                  <a:pt x="1179094" y="1071468"/>
                </a:cubicBezTo>
                <a:cubicBezTo>
                  <a:pt x="1163487" y="1091704"/>
                  <a:pt x="1198144" y="1088367"/>
                  <a:pt x="1203310" y="1111617"/>
                </a:cubicBezTo>
                <a:cubicBezTo>
                  <a:pt x="1203742" y="1130129"/>
                  <a:pt x="1186197" y="1136479"/>
                  <a:pt x="1182753" y="1152409"/>
                </a:cubicBezTo>
                <a:cubicBezTo>
                  <a:pt x="1190502" y="1171567"/>
                  <a:pt x="1205463" y="1182547"/>
                  <a:pt x="1201373" y="1205902"/>
                </a:cubicBezTo>
                <a:cubicBezTo>
                  <a:pt x="1213536" y="1216558"/>
                  <a:pt x="1230005" y="1220865"/>
                  <a:pt x="1239798" y="1235072"/>
                </a:cubicBezTo>
                <a:cubicBezTo>
                  <a:pt x="1228066" y="1245404"/>
                  <a:pt x="1214398" y="1254338"/>
                  <a:pt x="1209768" y="1269515"/>
                </a:cubicBezTo>
                <a:cubicBezTo>
                  <a:pt x="1221932" y="1317411"/>
                  <a:pt x="1224408" y="1379840"/>
                  <a:pt x="1246256" y="1413421"/>
                </a:cubicBezTo>
                <a:cubicBezTo>
                  <a:pt x="1261649" y="1417512"/>
                  <a:pt x="1315035" y="1398568"/>
                  <a:pt x="1327952" y="1413635"/>
                </a:cubicBezTo>
                <a:cubicBezTo>
                  <a:pt x="1330856" y="1417080"/>
                  <a:pt x="1333225" y="1423216"/>
                  <a:pt x="1338177" y="1423861"/>
                </a:cubicBezTo>
                <a:cubicBezTo>
                  <a:pt x="1341620" y="1435594"/>
                  <a:pt x="1328597" y="1441620"/>
                  <a:pt x="1338929" y="1448187"/>
                </a:cubicBezTo>
                <a:cubicBezTo>
                  <a:pt x="1350231" y="1456475"/>
                  <a:pt x="1356367" y="1442913"/>
                  <a:pt x="1366484" y="1442805"/>
                </a:cubicBezTo>
                <a:cubicBezTo>
                  <a:pt x="1384028" y="1442697"/>
                  <a:pt x="1392532" y="1458412"/>
                  <a:pt x="1407277" y="1463363"/>
                </a:cubicBezTo>
                <a:cubicBezTo>
                  <a:pt x="1411367" y="1480907"/>
                  <a:pt x="1419979" y="1491885"/>
                  <a:pt x="1430741" y="1499528"/>
                </a:cubicBezTo>
                <a:cubicBezTo>
                  <a:pt x="1432894" y="1518472"/>
                  <a:pt x="1438490" y="1532140"/>
                  <a:pt x="1443980" y="1545919"/>
                </a:cubicBezTo>
                <a:cubicBezTo>
                  <a:pt x="1448931" y="1555498"/>
                  <a:pt x="1459157" y="1557113"/>
                  <a:pt x="1473794" y="1552269"/>
                </a:cubicBezTo>
                <a:cubicBezTo>
                  <a:pt x="1483806" y="1572934"/>
                  <a:pt x="1507485" y="1573258"/>
                  <a:pt x="1508991" y="1606623"/>
                </a:cubicBezTo>
                <a:cubicBezTo>
                  <a:pt x="1511790" y="1623199"/>
                  <a:pt x="1497473" y="1628474"/>
                  <a:pt x="1500164" y="1645048"/>
                </a:cubicBezTo>
                <a:cubicBezTo>
                  <a:pt x="1527073" y="1663024"/>
                  <a:pt x="1578630" y="1664208"/>
                  <a:pt x="1618777" y="1646234"/>
                </a:cubicBezTo>
                <a:cubicBezTo>
                  <a:pt x="1622867" y="1634178"/>
                  <a:pt x="1618777" y="1616634"/>
                  <a:pt x="1622867" y="1604578"/>
                </a:cubicBezTo>
                <a:cubicBezTo>
                  <a:pt x="1649560" y="1610498"/>
                  <a:pt x="1669580" y="1626320"/>
                  <a:pt x="1684757" y="1649569"/>
                </a:cubicBezTo>
                <a:cubicBezTo>
                  <a:pt x="1700903" y="1647847"/>
                  <a:pt x="1686372" y="1625675"/>
                  <a:pt x="1704454" y="1625351"/>
                </a:cubicBezTo>
                <a:cubicBezTo>
                  <a:pt x="1708435" y="1639022"/>
                  <a:pt x="1716078" y="1644403"/>
                  <a:pt x="1696489" y="1647309"/>
                </a:cubicBezTo>
                <a:cubicBezTo>
                  <a:pt x="1701977" y="1664854"/>
                  <a:pt x="1700148" y="1680029"/>
                  <a:pt x="1705100" y="1690579"/>
                </a:cubicBezTo>
                <a:cubicBezTo>
                  <a:pt x="1710158" y="1701448"/>
                  <a:pt x="1720167" y="1707692"/>
                  <a:pt x="1730070" y="1714257"/>
                </a:cubicBezTo>
                <a:cubicBezTo>
                  <a:pt x="1732869" y="1716087"/>
                  <a:pt x="1743633" y="1716087"/>
                  <a:pt x="1747400" y="1718992"/>
                </a:cubicBezTo>
                <a:cubicBezTo>
                  <a:pt x="1751381" y="1722115"/>
                  <a:pt x="1750198" y="1731370"/>
                  <a:pt x="1757517" y="1729218"/>
                </a:cubicBezTo>
                <a:cubicBezTo>
                  <a:pt x="1779151" y="1727819"/>
                  <a:pt x="1783134" y="1714581"/>
                  <a:pt x="1784318" y="1699404"/>
                </a:cubicBezTo>
                <a:cubicBezTo>
                  <a:pt x="1795188" y="1700158"/>
                  <a:pt x="1795727" y="1716301"/>
                  <a:pt x="1804661" y="1719854"/>
                </a:cubicBezTo>
                <a:cubicBezTo>
                  <a:pt x="1817791" y="1717272"/>
                  <a:pt x="1830817" y="1714689"/>
                  <a:pt x="1843946" y="1712106"/>
                </a:cubicBezTo>
                <a:cubicBezTo>
                  <a:pt x="1850942" y="1718562"/>
                  <a:pt x="1857509" y="1725882"/>
                  <a:pt x="1861168" y="1737290"/>
                </a:cubicBezTo>
                <a:cubicBezTo>
                  <a:pt x="1888077" y="1737829"/>
                  <a:pt x="1911864" y="1743104"/>
                  <a:pt x="1917568" y="1775179"/>
                </a:cubicBezTo>
                <a:cubicBezTo>
                  <a:pt x="1920259" y="1788095"/>
                  <a:pt x="1936189" y="1781205"/>
                  <a:pt x="1937911" y="1795629"/>
                </a:cubicBezTo>
                <a:cubicBezTo>
                  <a:pt x="1942001" y="1803162"/>
                  <a:pt x="1958038" y="1792831"/>
                  <a:pt x="1956747" y="1808222"/>
                </a:cubicBezTo>
                <a:cubicBezTo>
                  <a:pt x="1948997" y="1818339"/>
                  <a:pt x="1936728" y="1804239"/>
                  <a:pt x="1920582" y="1811235"/>
                </a:cubicBezTo>
                <a:cubicBezTo>
                  <a:pt x="1883879" y="1832008"/>
                  <a:pt x="1845562" y="1851814"/>
                  <a:pt x="1848037" y="1898958"/>
                </a:cubicBezTo>
                <a:cubicBezTo>
                  <a:pt x="1841041" y="1904446"/>
                  <a:pt x="1832538" y="1909075"/>
                  <a:pt x="1831462" y="1918546"/>
                </a:cubicBezTo>
                <a:cubicBezTo>
                  <a:pt x="1824466" y="1920483"/>
                  <a:pt x="1822205" y="1915425"/>
                  <a:pt x="1814993" y="1917686"/>
                </a:cubicBezTo>
                <a:cubicBezTo>
                  <a:pt x="1807244" y="1920377"/>
                  <a:pt x="1809181" y="1929740"/>
                  <a:pt x="1806275" y="1935768"/>
                </a:cubicBezTo>
                <a:cubicBezTo>
                  <a:pt x="1807028" y="1953204"/>
                  <a:pt x="1825218" y="1944917"/>
                  <a:pt x="1827372" y="1960200"/>
                </a:cubicBezTo>
                <a:cubicBezTo>
                  <a:pt x="1820268" y="1971394"/>
                  <a:pt x="1817470" y="1985387"/>
                  <a:pt x="1800570" y="1990016"/>
                </a:cubicBezTo>
                <a:cubicBezTo>
                  <a:pt x="1808966" y="2012618"/>
                  <a:pt x="1796804" y="2021553"/>
                  <a:pt x="1788625" y="2033177"/>
                </a:cubicBezTo>
                <a:cubicBezTo>
                  <a:pt x="1792391" y="2036083"/>
                  <a:pt x="1794650" y="2041249"/>
                  <a:pt x="1795620" y="2048138"/>
                </a:cubicBezTo>
                <a:cubicBezTo>
                  <a:pt x="1804876" y="2054704"/>
                  <a:pt x="1817683" y="2055994"/>
                  <a:pt x="1833291" y="2052981"/>
                </a:cubicBezTo>
                <a:cubicBezTo>
                  <a:pt x="1849222" y="2056318"/>
                  <a:pt x="1861598" y="2065037"/>
                  <a:pt x="1880434" y="2064175"/>
                </a:cubicBezTo>
                <a:cubicBezTo>
                  <a:pt x="1886248" y="2070741"/>
                  <a:pt x="1889153" y="2081719"/>
                  <a:pt x="1893674" y="2090115"/>
                </a:cubicBezTo>
                <a:cubicBezTo>
                  <a:pt x="1910142" y="2086024"/>
                  <a:pt x="1920367" y="2091192"/>
                  <a:pt x="1934574" y="2090330"/>
                </a:cubicBezTo>
                <a:cubicBezTo>
                  <a:pt x="1938449" y="2104322"/>
                  <a:pt x="1919183" y="2102708"/>
                  <a:pt x="1914123" y="2110672"/>
                </a:cubicBezTo>
                <a:cubicBezTo>
                  <a:pt x="1906589" y="2115840"/>
                  <a:pt x="1904868" y="2124881"/>
                  <a:pt x="1892920" y="2127142"/>
                </a:cubicBezTo>
                <a:cubicBezTo>
                  <a:pt x="1881403" y="2136505"/>
                  <a:pt x="1878389" y="2151574"/>
                  <a:pt x="1866874" y="2160831"/>
                </a:cubicBezTo>
                <a:cubicBezTo>
                  <a:pt x="1873546" y="2178913"/>
                  <a:pt x="1861168" y="2184295"/>
                  <a:pt x="1857294" y="2195380"/>
                </a:cubicBezTo>
                <a:cubicBezTo>
                  <a:pt x="1863860" y="2212280"/>
                  <a:pt x="1856648" y="2220029"/>
                  <a:pt x="1861060" y="2235528"/>
                </a:cubicBezTo>
                <a:cubicBezTo>
                  <a:pt x="1852987" y="2242632"/>
                  <a:pt x="1840073" y="2246399"/>
                  <a:pt x="1831892" y="2253503"/>
                </a:cubicBezTo>
                <a:cubicBezTo>
                  <a:pt x="1837812" y="2268787"/>
                  <a:pt x="1832646" y="2276643"/>
                  <a:pt x="1835013" y="2289668"/>
                </a:cubicBezTo>
                <a:cubicBezTo>
                  <a:pt x="1817470" y="2301830"/>
                  <a:pt x="1818115" y="2326156"/>
                  <a:pt x="1785395" y="2327986"/>
                </a:cubicBezTo>
                <a:cubicBezTo>
                  <a:pt x="1773447" y="2331321"/>
                  <a:pt x="1782596" y="2348759"/>
                  <a:pt x="1764836" y="2348329"/>
                </a:cubicBezTo>
                <a:cubicBezTo>
                  <a:pt x="1763868" y="2332936"/>
                  <a:pt x="1758808" y="2323465"/>
                  <a:pt x="1750843" y="2318405"/>
                </a:cubicBezTo>
                <a:cubicBezTo>
                  <a:pt x="1735236" y="2319375"/>
                  <a:pt x="1739758" y="2344130"/>
                  <a:pt x="1725657" y="2335627"/>
                </a:cubicBezTo>
                <a:cubicBezTo>
                  <a:pt x="1724258" y="2325833"/>
                  <a:pt x="1722536" y="2316576"/>
                  <a:pt x="1717046" y="2312809"/>
                </a:cubicBezTo>
                <a:cubicBezTo>
                  <a:pt x="1697565" y="2302906"/>
                  <a:pt x="1683895" y="2284286"/>
                  <a:pt x="1664521" y="2274168"/>
                </a:cubicBezTo>
                <a:cubicBezTo>
                  <a:pt x="1673994" y="2263513"/>
                  <a:pt x="1674532" y="2246721"/>
                  <a:pt x="1681204" y="2234129"/>
                </a:cubicBezTo>
                <a:cubicBezTo>
                  <a:pt x="1672055" y="2230684"/>
                  <a:pt x="1667105" y="2215293"/>
                  <a:pt x="1656126" y="2210449"/>
                </a:cubicBezTo>
                <a:cubicBezTo>
                  <a:pt x="1651820" y="2208513"/>
                  <a:pt x="1647407" y="2211095"/>
                  <a:pt x="1643640" y="2208835"/>
                </a:cubicBezTo>
                <a:cubicBezTo>
                  <a:pt x="1640627" y="2207004"/>
                  <a:pt x="1640519" y="2199578"/>
                  <a:pt x="1637398" y="2197749"/>
                </a:cubicBezTo>
                <a:cubicBezTo>
                  <a:pt x="1633846" y="2195704"/>
                  <a:pt x="1627926" y="2198825"/>
                  <a:pt x="1624805" y="2196134"/>
                </a:cubicBezTo>
                <a:cubicBezTo>
                  <a:pt x="1622437" y="2194090"/>
                  <a:pt x="1624373" y="2186878"/>
                  <a:pt x="1622437" y="2184295"/>
                </a:cubicBezTo>
                <a:cubicBezTo>
                  <a:pt x="1619962" y="2180850"/>
                  <a:pt x="1606830" y="2176544"/>
                  <a:pt x="1602846" y="2167719"/>
                </a:cubicBezTo>
                <a:cubicBezTo>
                  <a:pt x="1600157" y="2161477"/>
                  <a:pt x="1600371" y="2149313"/>
                  <a:pt x="1597466" y="2140164"/>
                </a:cubicBezTo>
                <a:cubicBezTo>
                  <a:pt x="1610597" y="2129617"/>
                  <a:pt x="1615656" y="2113687"/>
                  <a:pt x="1626634" y="2101739"/>
                </a:cubicBezTo>
                <a:cubicBezTo>
                  <a:pt x="1624912" y="2092482"/>
                  <a:pt x="1617593" y="2091514"/>
                  <a:pt x="1618023" y="2078920"/>
                </a:cubicBezTo>
                <a:cubicBezTo>
                  <a:pt x="1598758" y="2055134"/>
                  <a:pt x="1549569" y="2075907"/>
                  <a:pt x="1524598" y="2060516"/>
                </a:cubicBezTo>
                <a:cubicBezTo>
                  <a:pt x="1514157" y="2062560"/>
                  <a:pt x="1503609" y="2064605"/>
                  <a:pt x="1493168" y="2066652"/>
                </a:cubicBezTo>
                <a:cubicBezTo>
                  <a:pt x="1474332" y="2082473"/>
                  <a:pt x="1449577" y="2094313"/>
                  <a:pt x="1413734" y="2098618"/>
                </a:cubicBezTo>
                <a:cubicBezTo>
                  <a:pt x="1390270" y="2115840"/>
                  <a:pt x="1379076" y="2141348"/>
                  <a:pt x="1370251" y="2168364"/>
                </a:cubicBezTo>
                <a:cubicBezTo>
                  <a:pt x="1384996" y="2178589"/>
                  <a:pt x="1399743" y="2188814"/>
                  <a:pt x="1422883" y="2186555"/>
                </a:cubicBezTo>
                <a:cubicBezTo>
                  <a:pt x="1430526" y="2198933"/>
                  <a:pt x="1447639" y="2197211"/>
                  <a:pt x="1452591" y="2213356"/>
                </a:cubicBezTo>
                <a:cubicBezTo>
                  <a:pt x="1470673" y="2211850"/>
                  <a:pt x="1482082" y="2220352"/>
                  <a:pt x="1495753" y="2225196"/>
                </a:cubicBezTo>
                <a:cubicBezTo>
                  <a:pt x="1514265" y="2218306"/>
                  <a:pt x="1532025" y="2210880"/>
                  <a:pt x="1543757" y="2199470"/>
                </a:cubicBezTo>
                <a:cubicBezTo>
                  <a:pt x="1555166" y="2211311"/>
                  <a:pt x="1576584" y="2208081"/>
                  <a:pt x="1591546" y="2214540"/>
                </a:cubicBezTo>
                <a:cubicBezTo>
                  <a:pt x="1594021" y="2226487"/>
                  <a:pt x="1572494" y="2222289"/>
                  <a:pt x="1575077" y="2234129"/>
                </a:cubicBezTo>
                <a:cubicBezTo>
                  <a:pt x="1582397" y="2248444"/>
                  <a:pt x="1587887" y="2250489"/>
                  <a:pt x="1585949" y="2268787"/>
                </a:cubicBezTo>
                <a:cubicBezTo>
                  <a:pt x="1604893" y="2282887"/>
                  <a:pt x="1631478" y="2285470"/>
                  <a:pt x="1655804" y="2291820"/>
                </a:cubicBezTo>
                <a:cubicBezTo>
                  <a:pt x="1665383" y="2300323"/>
                  <a:pt x="1663660" y="2315392"/>
                  <a:pt x="1667536" y="2330353"/>
                </a:cubicBezTo>
                <a:cubicBezTo>
                  <a:pt x="1670765" y="2342947"/>
                  <a:pt x="1679052" y="2359199"/>
                  <a:pt x="1676791" y="2377497"/>
                </a:cubicBezTo>
                <a:cubicBezTo>
                  <a:pt x="1676038" y="2394072"/>
                  <a:pt x="1662154" y="2401823"/>
                  <a:pt x="1669580" y="2423780"/>
                </a:cubicBezTo>
                <a:cubicBezTo>
                  <a:pt x="1664737" y="2435296"/>
                  <a:pt x="1654619" y="2443262"/>
                  <a:pt x="1656126" y="2459084"/>
                </a:cubicBezTo>
                <a:cubicBezTo>
                  <a:pt x="1641273" y="2469525"/>
                  <a:pt x="1630832" y="2482978"/>
                  <a:pt x="1623083" y="2498262"/>
                </a:cubicBezTo>
                <a:cubicBezTo>
                  <a:pt x="1597250" y="2504827"/>
                  <a:pt x="1596174" y="2527968"/>
                  <a:pt x="1568727" y="2533458"/>
                </a:cubicBezTo>
                <a:cubicBezTo>
                  <a:pt x="1557533" y="2549818"/>
                  <a:pt x="1531917" y="2556492"/>
                  <a:pt x="1523844" y="2574898"/>
                </a:cubicBezTo>
                <a:cubicBezTo>
                  <a:pt x="1511250" y="2574360"/>
                  <a:pt x="1513511" y="2583939"/>
                  <a:pt x="1501026" y="2583507"/>
                </a:cubicBezTo>
                <a:cubicBezTo>
                  <a:pt x="1494676" y="2589535"/>
                  <a:pt x="1489725" y="2596423"/>
                  <a:pt x="1484451" y="2603097"/>
                </a:cubicBezTo>
                <a:cubicBezTo>
                  <a:pt x="1477885" y="2604390"/>
                  <a:pt x="1471319" y="2605680"/>
                  <a:pt x="1464753" y="2606972"/>
                </a:cubicBezTo>
                <a:cubicBezTo>
                  <a:pt x="1455389" y="2612030"/>
                  <a:pt x="1457972" y="2625163"/>
                  <a:pt x="1453667" y="2633665"/>
                </a:cubicBezTo>
                <a:cubicBezTo>
                  <a:pt x="1443765" y="2629684"/>
                  <a:pt x="1432786" y="2627529"/>
                  <a:pt x="1416749" y="2632805"/>
                </a:cubicBezTo>
                <a:cubicBezTo>
                  <a:pt x="1407922" y="2638293"/>
                  <a:pt x="1409430" y="2650671"/>
                  <a:pt x="1410399" y="2662619"/>
                </a:cubicBezTo>
                <a:cubicBezTo>
                  <a:pt x="1398343" y="2669293"/>
                  <a:pt x="1400495" y="2685545"/>
                  <a:pt x="1396944" y="2697923"/>
                </a:cubicBezTo>
                <a:cubicBezTo>
                  <a:pt x="1385534" y="2709655"/>
                  <a:pt x="1369605" y="2718265"/>
                  <a:pt x="1344203" y="2720526"/>
                </a:cubicBezTo>
                <a:cubicBezTo>
                  <a:pt x="1336670" y="2736025"/>
                  <a:pt x="1322461" y="2757228"/>
                  <a:pt x="1296953" y="2750232"/>
                </a:cubicBezTo>
                <a:cubicBezTo>
                  <a:pt x="1281130" y="2755508"/>
                  <a:pt x="1302657" y="2785860"/>
                  <a:pt x="1293724" y="2795761"/>
                </a:cubicBezTo>
                <a:cubicBezTo>
                  <a:pt x="1266061" y="2819765"/>
                  <a:pt x="1230219" y="2790703"/>
                  <a:pt x="1241198" y="2757120"/>
                </a:cubicBezTo>
                <a:cubicBezTo>
                  <a:pt x="1256159" y="2753355"/>
                  <a:pt x="1270152" y="2751308"/>
                  <a:pt x="1281346" y="2753355"/>
                </a:cubicBezTo>
                <a:cubicBezTo>
                  <a:pt x="1294046" y="2749480"/>
                  <a:pt x="1283068" y="2729567"/>
                  <a:pt x="1282206" y="2716437"/>
                </a:cubicBezTo>
                <a:cubicBezTo>
                  <a:pt x="1289849" y="2704489"/>
                  <a:pt x="1296845" y="2692111"/>
                  <a:pt x="1289526" y="2670045"/>
                </a:cubicBezTo>
                <a:cubicBezTo>
                  <a:pt x="1287050" y="2665202"/>
                  <a:pt x="1281346" y="2665310"/>
                  <a:pt x="1279301" y="2659820"/>
                </a:cubicBezTo>
                <a:cubicBezTo>
                  <a:pt x="1267461" y="2662081"/>
                  <a:pt x="1255729" y="2664449"/>
                  <a:pt x="1243889" y="2666816"/>
                </a:cubicBezTo>
                <a:cubicBezTo>
                  <a:pt x="1219241" y="2659390"/>
                  <a:pt x="1190288" y="2658529"/>
                  <a:pt x="1170159" y="2644643"/>
                </a:cubicBezTo>
                <a:cubicBezTo>
                  <a:pt x="1163595" y="2645935"/>
                  <a:pt x="1157029" y="2647228"/>
                  <a:pt x="1150463" y="2648518"/>
                </a:cubicBezTo>
                <a:cubicBezTo>
                  <a:pt x="1140991" y="2627207"/>
                  <a:pt x="1093632" y="2631621"/>
                  <a:pt x="1090833" y="2656161"/>
                </a:cubicBezTo>
                <a:cubicBezTo>
                  <a:pt x="1093524" y="2658960"/>
                  <a:pt x="1096108" y="2661759"/>
                  <a:pt x="1096969" y="2667139"/>
                </a:cubicBezTo>
                <a:cubicBezTo>
                  <a:pt x="1103749" y="2674029"/>
                  <a:pt x="1116127" y="2672414"/>
                  <a:pt x="1126783" y="2673490"/>
                </a:cubicBezTo>
                <a:cubicBezTo>
                  <a:pt x="1139269" y="2687159"/>
                  <a:pt x="1150355" y="2702766"/>
                  <a:pt x="1169945" y="2705887"/>
                </a:cubicBezTo>
                <a:cubicBezTo>
                  <a:pt x="1165208" y="2732258"/>
                  <a:pt x="1141314" y="2745820"/>
                  <a:pt x="1124093" y="2763902"/>
                </a:cubicBezTo>
                <a:cubicBezTo>
                  <a:pt x="1110639" y="2781016"/>
                  <a:pt x="1101166" y="2800713"/>
                  <a:pt x="1080824" y="2813199"/>
                </a:cubicBezTo>
                <a:cubicBezTo>
                  <a:pt x="1071675" y="2809970"/>
                  <a:pt x="1063819" y="2804696"/>
                  <a:pt x="1057252" y="2797376"/>
                </a:cubicBezTo>
                <a:cubicBezTo>
                  <a:pt x="1053377" y="2777465"/>
                  <a:pt x="1067047" y="2753355"/>
                  <a:pt x="1046488" y="2742375"/>
                </a:cubicBezTo>
                <a:cubicBezTo>
                  <a:pt x="1037447" y="2755614"/>
                  <a:pt x="1022808" y="2765085"/>
                  <a:pt x="1017320" y="2780800"/>
                </a:cubicBezTo>
                <a:cubicBezTo>
                  <a:pt x="997622" y="2784567"/>
                  <a:pt x="990626" y="2797053"/>
                  <a:pt x="981909" y="2808139"/>
                </a:cubicBezTo>
                <a:cubicBezTo>
                  <a:pt x="941223" y="2810400"/>
                  <a:pt x="932612" y="2834188"/>
                  <a:pt x="907856" y="2847210"/>
                </a:cubicBezTo>
                <a:cubicBezTo>
                  <a:pt x="913776" y="2869383"/>
                  <a:pt x="907532" y="2883376"/>
                  <a:pt x="901398" y="2897477"/>
                </a:cubicBezTo>
                <a:cubicBezTo>
                  <a:pt x="882992" y="2901136"/>
                  <a:pt x="864696" y="2904687"/>
                  <a:pt x="846290" y="2908346"/>
                </a:cubicBezTo>
                <a:cubicBezTo>
                  <a:pt x="830575" y="2937516"/>
                  <a:pt x="797102" y="2954952"/>
                  <a:pt x="802806" y="2998544"/>
                </a:cubicBezTo>
                <a:cubicBezTo>
                  <a:pt x="794949" y="3000159"/>
                  <a:pt x="799899" y="3010276"/>
                  <a:pt x="788599" y="3009522"/>
                </a:cubicBezTo>
                <a:cubicBezTo>
                  <a:pt x="794411" y="3022546"/>
                  <a:pt x="785692" y="3025775"/>
                  <a:pt x="790105" y="3037829"/>
                </a:cubicBezTo>
                <a:cubicBezTo>
                  <a:pt x="766748" y="3056235"/>
                  <a:pt x="759213" y="3085297"/>
                  <a:pt x="747481" y="3111560"/>
                </a:cubicBezTo>
                <a:cubicBezTo>
                  <a:pt x="735211" y="3114681"/>
                  <a:pt x="732306" y="3103701"/>
                  <a:pt x="718528" y="3109083"/>
                </a:cubicBezTo>
                <a:cubicBezTo>
                  <a:pt x="707334" y="3093046"/>
                  <a:pt x="706474" y="3065168"/>
                  <a:pt x="710779" y="3049347"/>
                </a:cubicBezTo>
                <a:cubicBezTo>
                  <a:pt x="701414" y="3034494"/>
                  <a:pt x="695818" y="3014043"/>
                  <a:pt x="685054" y="3001341"/>
                </a:cubicBezTo>
                <a:cubicBezTo>
                  <a:pt x="687207" y="2994885"/>
                  <a:pt x="696570" y="2993162"/>
                  <a:pt x="703137" y="2989717"/>
                </a:cubicBezTo>
                <a:cubicBezTo>
                  <a:pt x="699585" y="2963348"/>
                  <a:pt x="714654" y="2949678"/>
                  <a:pt x="724556" y="2932456"/>
                </a:cubicBezTo>
                <a:cubicBezTo>
                  <a:pt x="741131" y="2941067"/>
                  <a:pt x="752971" y="2923739"/>
                  <a:pt x="762336" y="2916849"/>
                </a:cubicBezTo>
                <a:cubicBezTo>
                  <a:pt x="755340" y="2905117"/>
                  <a:pt x="736396" y="2911467"/>
                  <a:pt x="727032" y="2903395"/>
                </a:cubicBezTo>
                <a:cubicBezTo>
                  <a:pt x="729937" y="2890695"/>
                  <a:pt x="727139" y="2882622"/>
                  <a:pt x="717667" y="2876702"/>
                </a:cubicBezTo>
                <a:cubicBezTo>
                  <a:pt x="703245" y="2879501"/>
                  <a:pt x="688822" y="2882408"/>
                  <a:pt x="674399" y="2885205"/>
                </a:cubicBezTo>
                <a:cubicBezTo>
                  <a:pt x="659330" y="2887358"/>
                  <a:pt x="656209" y="2871644"/>
                  <a:pt x="639848" y="2875626"/>
                </a:cubicBezTo>
                <a:cubicBezTo>
                  <a:pt x="638233" y="2867769"/>
                  <a:pt x="628116" y="2872720"/>
                  <a:pt x="628870" y="2861419"/>
                </a:cubicBezTo>
                <a:cubicBezTo>
                  <a:pt x="611002" y="2862709"/>
                  <a:pt x="597009" y="2858082"/>
                  <a:pt x="585708" y="2849471"/>
                </a:cubicBezTo>
                <a:cubicBezTo>
                  <a:pt x="569994" y="2852592"/>
                  <a:pt x="554279" y="2855607"/>
                  <a:pt x="538564" y="2858728"/>
                </a:cubicBezTo>
                <a:cubicBezTo>
                  <a:pt x="520268" y="2860126"/>
                  <a:pt x="532214" y="2881761"/>
                  <a:pt x="514886" y="2883806"/>
                </a:cubicBezTo>
                <a:cubicBezTo>
                  <a:pt x="512626" y="2878640"/>
                  <a:pt x="504337" y="2882514"/>
                  <a:pt x="498311" y="2882946"/>
                </a:cubicBezTo>
                <a:cubicBezTo>
                  <a:pt x="487439" y="2865186"/>
                  <a:pt x="469787" y="2857759"/>
                  <a:pt x="463975" y="2832573"/>
                </a:cubicBezTo>
                <a:cubicBezTo>
                  <a:pt x="457839" y="2819765"/>
                  <a:pt x="443633" y="2818796"/>
                  <a:pt x="441264" y="2800283"/>
                </a:cubicBezTo>
                <a:cubicBezTo>
                  <a:pt x="435236" y="2792210"/>
                  <a:pt x="426517" y="2788335"/>
                  <a:pt x="414571" y="2789197"/>
                </a:cubicBezTo>
                <a:cubicBezTo>
                  <a:pt x="412634" y="2779940"/>
                  <a:pt x="419092" y="2776281"/>
                  <a:pt x="413925" y="2764871"/>
                </a:cubicBezTo>
                <a:cubicBezTo>
                  <a:pt x="411234" y="2758843"/>
                  <a:pt x="404454" y="2758305"/>
                  <a:pt x="399824" y="2755400"/>
                </a:cubicBezTo>
                <a:cubicBezTo>
                  <a:pt x="388739" y="2748511"/>
                  <a:pt x="376576" y="2742375"/>
                  <a:pt x="366889" y="2733334"/>
                </a:cubicBezTo>
                <a:cubicBezTo>
                  <a:pt x="359033" y="2734841"/>
                  <a:pt x="351174" y="2736347"/>
                  <a:pt x="343317" y="2737962"/>
                </a:cubicBezTo>
                <a:cubicBezTo>
                  <a:pt x="326312" y="2722571"/>
                  <a:pt x="300371" y="2720632"/>
                  <a:pt x="280567" y="2709439"/>
                </a:cubicBezTo>
                <a:cubicBezTo>
                  <a:pt x="277660" y="2695124"/>
                  <a:pt x="268619" y="2689958"/>
                  <a:pt x="259364" y="2685006"/>
                </a:cubicBezTo>
                <a:cubicBezTo>
                  <a:pt x="257641" y="2667355"/>
                  <a:pt x="252367" y="2654869"/>
                  <a:pt x="243756" y="2647228"/>
                </a:cubicBezTo>
                <a:cubicBezTo>
                  <a:pt x="232563" y="2652178"/>
                  <a:pt x="233747" y="2665418"/>
                  <a:pt x="238159" y="2681023"/>
                </a:cubicBezTo>
                <a:cubicBezTo>
                  <a:pt x="229764" y="2685653"/>
                  <a:pt x="228688" y="2695124"/>
                  <a:pt x="226319" y="2703735"/>
                </a:cubicBezTo>
                <a:cubicBezTo>
                  <a:pt x="221583" y="2703951"/>
                  <a:pt x="219539" y="2705995"/>
                  <a:pt x="219216" y="2709224"/>
                </a:cubicBezTo>
                <a:cubicBezTo>
                  <a:pt x="202963" y="2714820"/>
                  <a:pt x="192630" y="2711485"/>
                  <a:pt x="179175" y="2712992"/>
                </a:cubicBezTo>
                <a:cubicBezTo>
                  <a:pt x="173901" y="2690388"/>
                  <a:pt x="159801" y="2680917"/>
                  <a:pt x="136875" y="2684576"/>
                </a:cubicBezTo>
                <a:cubicBezTo>
                  <a:pt x="128588" y="2680379"/>
                  <a:pt x="139244" y="2664233"/>
                  <a:pt x="127512" y="2657775"/>
                </a:cubicBezTo>
                <a:cubicBezTo>
                  <a:pt x="108460" y="2650779"/>
                  <a:pt x="115350" y="2672198"/>
                  <a:pt x="98342" y="2675749"/>
                </a:cubicBezTo>
                <a:cubicBezTo>
                  <a:pt x="93393" y="2672951"/>
                  <a:pt x="94253" y="2661543"/>
                  <a:pt x="84244" y="2666278"/>
                </a:cubicBezTo>
                <a:cubicBezTo>
                  <a:pt x="73156" y="2669077"/>
                  <a:pt x="80368" y="2684038"/>
                  <a:pt x="81767" y="2695340"/>
                </a:cubicBezTo>
                <a:cubicBezTo>
                  <a:pt x="67560" y="2700614"/>
                  <a:pt x="69283" y="2716543"/>
                  <a:pt x="54214" y="2721172"/>
                </a:cubicBezTo>
                <a:cubicBezTo>
                  <a:pt x="44849" y="2713208"/>
                  <a:pt x="45495" y="2690066"/>
                  <a:pt x="41081" y="2674781"/>
                </a:cubicBezTo>
                <a:cubicBezTo>
                  <a:pt x="32956" y="2676020"/>
                  <a:pt x="22704" y="2676370"/>
                  <a:pt x="13313" y="2677984"/>
                </a:cubicBezTo>
                <a:lnTo>
                  <a:pt x="0" y="2684339"/>
                </a:lnTo>
                <a:lnTo>
                  <a:pt x="0" y="2591683"/>
                </a:lnTo>
                <a:lnTo>
                  <a:pt x="33615" y="2600353"/>
                </a:lnTo>
                <a:cubicBezTo>
                  <a:pt x="54832" y="2600945"/>
                  <a:pt x="76923" y="2597178"/>
                  <a:pt x="97912" y="2589429"/>
                </a:cubicBezTo>
                <a:cubicBezTo>
                  <a:pt x="106631" y="2586198"/>
                  <a:pt x="111583" y="2577051"/>
                  <a:pt x="119223" y="2572959"/>
                </a:cubicBezTo>
                <a:cubicBezTo>
                  <a:pt x="124821" y="2569946"/>
                  <a:pt x="133002" y="2571561"/>
                  <a:pt x="138814" y="2569086"/>
                </a:cubicBezTo>
                <a:cubicBezTo>
                  <a:pt x="146993" y="2565749"/>
                  <a:pt x="160447" y="2554123"/>
                  <a:pt x="175840" y="2549604"/>
                </a:cubicBezTo>
                <a:cubicBezTo>
                  <a:pt x="175408" y="2533242"/>
                  <a:pt x="157326" y="2543253"/>
                  <a:pt x="155495" y="2529153"/>
                </a:cubicBezTo>
                <a:cubicBezTo>
                  <a:pt x="172717" y="2522480"/>
                  <a:pt x="169058" y="2501814"/>
                  <a:pt x="185525" y="2494709"/>
                </a:cubicBezTo>
                <a:cubicBezTo>
                  <a:pt x="182620" y="2472752"/>
                  <a:pt x="182836" y="2457469"/>
                  <a:pt x="167659" y="2445199"/>
                </a:cubicBezTo>
                <a:cubicBezTo>
                  <a:pt x="151728" y="2451549"/>
                  <a:pt x="139890" y="2460698"/>
                  <a:pt x="132248" y="2472538"/>
                </a:cubicBezTo>
                <a:cubicBezTo>
                  <a:pt x="124067" y="2472968"/>
                  <a:pt x="121914" y="2476627"/>
                  <a:pt x="117287" y="2479534"/>
                </a:cubicBezTo>
                <a:cubicBezTo>
                  <a:pt x="115242" y="2480825"/>
                  <a:pt x="105231" y="2490082"/>
                  <a:pt x="107061" y="2489652"/>
                </a:cubicBezTo>
                <a:cubicBezTo>
                  <a:pt x="96944" y="2491588"/>
                  <a:pt x="90594" y="2478242"/>
                  <a:pt x="76385" y="2479318"/>
                </a:cubicBezTo>
                <a:cubicBezTo>
                  <a:pt x="73048" y="2465650"/>
                  <a:pt x="87149" y="2463819"/>
                  <a:pt x="87471" y="2452625"/>
                </a:cubicBezTo>
                <a:cubicBezTo>
                  <a:pt x="76815" y="2443154"/>
                  <a:pt x="65299" y="2450150"/>
                  <a:pt x="51307" y="2455639"/>
                </a:cubicBezTo>
                <a:cubicBezTo>
                  <a:pt x="32148" y="2458761"/>
                  <a:pt x="23860" y="2445737"/>
                  <a:pt x="5025" y="2448428"/>
                </a:cubicBezTo>
                <a:lnTo>
                  <a:pt x="0" y="2442848"/>
                </a:lnTo>
                <a:lnTo>
                  <a:pt x="0" y="2107236"/>
                </a:lnTo>
                <a:lnTo>
                  <a:pt x="10513" y="2105183"/>
                </a:lnTo>
                <a:cubicBezTo>
                  <a:pt x="18478" y="2110242"/>
                  <a:pt x="23538" y="2119715"/>
                  <a:pt x="24506" y="2135106"/>
                </a:cubicBezTo>
                <a:cubicBezTo>
                  <a:pt x="40329" y="2135536"/>
                  <a:pt x="36562" y="2122728"/>
                  <a:pt x="45817" y="2118745"/>
                </a:cubicBezTo>
                <a:cubicBezTo>
                  <a:pt x="59057" y="2118531"/>
                  <a:pt x="63577" y="2112503"/>
                  <a:pt x="72510" y="2109382"/>
                </a:cubicBezTo>
                <a:cubicBezTo>
                  <a:pt x="78000" y="2102924"/>
                  <a:pt x="69389" y="2086886"/>
                  <a:pt x="74987" y="2080320"/>
                </a:cubicBezTo>
                <a:cubicBezTo>
                  <a:pt x="82951" y="2093883"/>
                  <a:pt x="104693" y="2086886"/>
                  <a:pt x="118147" y="2092268"/>
                </a:cubicBezTo>
                <a:cubicBezTo>
                  <a:pt x="120946" y="2103246"/>
                  <a:pt x="108138" y="2103678"/>
                  <a:pt x="110182" y="2114225"/>
                </a:cubicBezTo>
                <a:cubicBezTo>
                  <a:pt x="116856" y="2148237"/>
                  <a:pt x="123529" y="2182358"/>
                  <a:pt x="130311" y="2216369"/>
                </a:cubicBezTo>
                <a:cubicBezTo>
                  <a:pt x="136983" y="2230040"/>
                  <a:pt x="151298" y="2232407"/>
                  <a:pt x="160125" y="2243170"/>
                </a:cubicBezTo>
                <a:cubicBezTo>
                  <a:pt x="169920" y="2233805"/>
                  <a:pt x="168412" y="2216907"/>
                  <a:pt x="182190" y="2210233"/>
                </a:cubicBezTo>
                <a:cubicBezTo>
                  <a:pt x="171641" y="2198717"/>
                  <a:pt x="190047" y="2197317"/>
                  <a:pt x="190047" y="2188278"/>
                </a:cubicBezTo>
                <a:cubicBezTo>
                  <a:pt x="190047" y="2183110"/>
                  <a:pt x="181114" y="2183433"/>
                  <a:pt x="179069" y="2174069"/>
                </a:cubicBezTo>
                <a:cubicBezTo>
                  <a:pt x="176808" y="2163736"/>
                  <a:pt x="182404" y="2165028"/>
                  <a:pt x="187034" y="2152112"/>
                </a:cubicBezTo>
                <a:cubicBezTo>
                  <a:pt x="178745" y="2144255"/>
                  <a:pt x="163246" y="2146946"/>
                  <a:pt x="161954" y="2128432"/>
                </a:cubicBezTo>
                <a:cubicBezTo>
                  <a:pt x="151514" y="2116916"/>
                  <a:pt x="127620" y="2125419"/>
                  <a:pt x="124283" y="2103138"/>
                </a:cubicBezTo>
                <a:cubicBezTo>
                  <a:pt x="148931" y="2098510"/>
                  <a:pt x="177346" y="2088501"/>
                  <a:pt x="189509" y="2102600"/>
                </a:cubicBezTo>
                <a:cubicBezTo>
                  <a:pt x="197689" y="2088931"/>
                  <a:pt x="190585" y="2050074"/>
                  <a:pt x="180360" y="2035007"/>
                </a:cubicBezTo>
                <a:cubicBezTo>
                  <a:pt x="178207" y="2018862"/>
                  <a:pt x="191231" y="2012726"/>
                  <a:pt x="184449" y="1993459"/>
                </a:cubicBezTo>
                <a:cubicBezTo>
                  <a:pt x="180468" y="1980651"/>
                  <a:pt x="160555" y="1991737"/>
                  <a:pt x="147531" y="1992491"/>
                </a:cubicBezTo>
                <a:cubicBezTo>
                  <a:pt x="135261" y="1987109"/>
                  <a:pt x="121054" y="1984634"/>
                  <a:pt x="111475" y="1975161"/>
                </a:cubicBezTo>
                <a:cubicBezTo>
                  <a:pt x="103940" y="1981511"/>
                  <a:pt x="90378" y="1983664"/>
                  <a:pt x="86288" y="1992275"/>
                </a:cubicBezTo>
                <a:cubicBezTo>
                  <a:pt x="96298" y="2033177"/>
                  <a:pt x="69067" y="2049000"/>
                  <a:pt x="57765" y="2075477"/>
                </a:cubicBezTo>
                <a:cubicBezTo>
                  <a:pt x="36454" y="2073216"/>
                  <a:pt x="21385" y="2061914"/>
                  <a:pt x="1258" y="2058039"/>
                </a:cubicBezTo>
                <a:lnTo>
                  <a:pt x="0" y="2059479"/>
                </a:lnTo>
                <a:lnTo>
                  <a:pt x="0" y="1697684"/>
                </a:lnTo>
                <a:lnTo>
                  <a:pt x="625" y="1697897"/>
                </a:lnTo>
                <a:cubicBezTo>
                  <a:pt x="6101" y="1698246"/>
                  <a:pt x="12451" y="1697304"/>
                  <a:pt x="19770" y="1694882"/>
                </a:cubicBezTo>
                <a:cubicBezTo>
                  <a:pt x="42158" y="1707368"/>
                  <a:pt x="58303" y="1729003"/>
                  <a:pt x="84888" y="1735138"/>
                </a:cubicBezTo>
                <a:cubicBezTo>
                  <a:pt x="95221" y="1724806"/>
                  <a:pt x="80044" y="1709737"/>
                  <a:pt x="79400" y="1687348"/>
                </a:cubicBezTo>
                <a:cubicBezTo>
                  <a:pt x="84566" y="1681752"/>
                  <a:pt x="86827" y="1674217"/>
                  <a:pt x="91992" y="1668513"/>
                </a:cubicBezTo>
                <a:cubicBezTo>
                  <a:pt x="90702" y="1661947"/>
                  <a:pt x="89409" y="1655381"/>
                  <a:pt x="88117" y="1648923"/>
                </a:cubicBezTo>
                <a:cubicBezTo>
                  <a:pt x="79830" y="1640958"/>
                  <a:pt x="63469" y="1644942"/>
                  <a:pt x="47325" y="1648709"/>
                </a:cubicBezTo>
                <a:cubicBezTo>
                  <a:pt x="37852" y="1649355"/>
                  <a:pt x="37314" y="1636545"/>
                  <a:pt x="25366" y="1640744"/>
                </a:cubicBezTo>
                <a:cubicBezTo>
                  <a:pt x="14819" y="1650754"/>
                  <a:pt x="11806" y="1665715"/>
                  <a:pt x="4055" y="1677554"/>
                </a:cubicBezTo>
                <a:lnTo>
                  <a:pt x="0" y="1679978"/>
                </a:lnTo>
                <a:lnTo>
                  <a:pt x="0" y="1517330"/>
                </a:lnTo>
                <a:lnTo>
                  <a:pt x="9296" y="1518214"/>
                </a:lnTo>
                <a:cubicBezTo>
                  <a:pt x="23564" y="1514718"/>
                  <a:pt x="30991" y="1497887"/>
                  <a:pt x="31394" y="1484567"/>
                </a:cubicBezTo>
                <a:cubicBezTo>
                  <a:pt x="25582" y="1481688"/>
                  <a:pt x="20551" y="1481035"/>
                  <a:pt x="16200" y="1481981"/>
                </a:cubicBezTo>
                <a:cubicBezTo>
                  <a:pt x="9674" y="1483399"/>
                  <a:pt x="4681" y="1488412"/>
                  <a:pt x="885" y="1494896"/>
                </a:cubicBezTo>
                <a:lnTo>
                  <a:pt x="0" y="1497262"/>
                </a:lnTo>
                <a:lnTo>
                  <a:pt x="0" y="624400"/>
                </a:lnTo>
                <a:lnTo>
                  <a:pt x="22838" y="639508"/>
                </a:lnTo>
                <a:cubicBezTo>
                  <a:pt x="31449" y="645293"/>
                  <a:pt x="40544" y="650352"/>
                  <a:pt x="51737" y="652343"/>
                </a:cubicBezTo>
                <a:cubicBezTo>
                  <a:pt x="58411" y="666120"/>
                  <a:pt x="75309" y="664721"/>
                  <a:pt x="84674" y="674408"/>
                </a:cubicBezTo>
                <a:cubicBezTo>
                  <a:pt x="92423" y="668272"/>
                  <a:pt x="95113" y="658693"/>
                  <a:pt x="105125" y="654065"/>
                </a:cubicBezTo>
                <a:cubicBezTo>
                  <a:pt x="92853" y="641902"/>
                  <a:pt x="86719" y="620483"/>
                  <a:pt x="75417" y="606814"/>
                </a:cubicBezTo>
                <a:cubicBezTo>
                  <a:pt x="59057" y="618438"/>
                  <a:pt x="36022" y="625220"/>
                  <a:pt x="16433" y="618438"/>
                </a:cubicBezTo>
                <a:cubicBezTo>
                  <a:pt x="16003" y="603369"/>
                  <a:pt x="29027" y="597343"/>
                  <a:pt x="20523" y="576784"/>
                </a:cubicBezTo>
                <a:cubicBezTo>
                  <a:pt x="26875" y="568603"/>
                  <a:pt x="38391" y="563760"/>
                  <a:pt x="40221" y="552566"/>
                </a:cubicBezTo>
                <a:cubicBezTo>
                  <a:pt x="49046" y="549445"/>
                  <a:pt x="55396" y="550199"/>
                  <a:pt x="60672" y="552566"/>
                </a:cubicBezTo>
                <a:cubicBezTo>
                  <a:pt x="75201" y="537389"/>
                  <a:pt x="81337" y="516508"/>
                  <a:pt x="81337" y="491430"/>
                </a:cubicBezTo>
                <a:cubicBezTo>
                  <a:pt x="97160" y="484972"/>
                  <a:pt x="109644" y="476361"/>
                  <a:pt x="116748" y="464091"/>
                </a:cubicBezTo>
                <a:cubicBezTo>
                  <a:pt x="133754" y="464091"/>
                  <a:pt x="148501" y="452251"/>
                  <a:pt x="156035" y="456342"/>
                </a:cubicBezTo>
                <a:close/>
                <a:moveTo>
                  <a:pt x="461285" y="453113"/>
                </a:moveTo>
                <a:cubicBezTo>
                  <a:pt x="463330" y="463553"/>
                  <a:pt x="465375" y="474102"/>
                  <a:pt x="467419" y="484541"/>
                </a:cubicBezTo>
                <a:cubicBezTo>
                  <a:pt x="462470" y="495951"/>
                  <a:pt x="452459" y="504024"/>
                  <a:pt x="453967" y="519845"/>
                </a:cubicBezTo>
                <a:cubicBezTo>
                  <a:pt x="433623" y="517586"/>
                  <a:pt x="441373" y="534162"/>
                  <a:pt x="428780" y="537067"/>
                </a:cubicBezTo>
                <a:cubicBezTo>
                  <a:pt x="421246" y="518339"/>
                  <a:pt x="428349" y="509406"/>
                  <a:pt x="433623" y="499396"/>
                </a:cubicBezTo>
                <a:cubicBezTo>
                  <a:pt x="430718" y="485080"/>
                  <a:pt x="429749" y="467858"/>
                  <a:pt x="418878" y="465491"/>
                </a:cubicBezTo>
                <a:cubicBezTo>
                  <a:pt x="421138" y="453867"/>
                  <a:pt x="450736" y="448485"/>
                  <a:pt x="461285" y="453113"/>
                </a:cubicBezTo>
                <a:close/>
                <a:moveTo>
                  <a:pt x="67560" y="359364"/>
                </a:moveTo>
                <a:cubicBezTo>
                  <a:pt x="77139" y="367437"/>
                  <a:pt x="79076" y="392407"/>
                  <a:pt x="71434" y="399403"/>
                </a:cubicBezTo>
                <a:cubicBezTo>
                  <a:pt x="66160" y="400480"/>
                  <a:pt x="60994" y="401448"/>
                  <a:pt x="55720" y="402524"/>
                </a:cubicBezTo>
                <a:cubicBezTo>
                  <a:pt x="40867" y="406077"/>
                  <a:pt x="39791" y="388962"/>
                  <a:pt x="31502" y="382828"/>
                </a:cubicBezTo>
                <a:cubicBezTo>
                  <a:pt x="6424" y="411565"/>
                  <a:pt x="48938" y="449130"/>
                  <a:pt x="57873" y="475608"/>
                </a:cubicBezTo>
                <a:cubicBezTo>
                  <a:pt x="64007" y="487232"/>
                  <a:pt x="49154" y="488847"/>
                  <a:pt x="45279" y="494445"/>
                </a:cubicBezTo>
                <a:cubicBezTo>
                  <a:pt x="41728" y="499610"/>
                  <a:pt x="44527" y="514463"/>
                  <a:pt x="32579" y="513281"/>
                </a:cubicBezTo>
                <a:cubicBezTo>
                  <a:pt x="28165" y="527380"/>
                  <a:pt x="16757" y="536851"/>
                  <a:pt x="6532" y="546968"/>
                </a:cubicBezTo>
                <a:cubicBezTo>
                  <a:pt x="3948" y="552619"/>
                  <a:pt x="3491" y="559697"/>
                  <a:pt x="1634" y="565832"/>
                </a:cubicBezTo>
                <a:lnTo>
                  <a:pt x="0" y="567456"/>
                </a:lnTo>
                <a:lnTo>
                  <a:pt x="0" y="500144"/>
                </a:lnTo>
                <a:lnTo>
                  <a:pt x="1392" y="497728"/>
                </a:lnTo>
                <a:lnTo>
                  <a:pt x="0" y="492605"/>
                </a:lnTo>
                <a:lnTo>
                  <a:pt x="0" y="370222"/>
                </a:lnTo>
                <a:lnTo>
                  <a:pt x="10191" y="378845"/>
                </a:lnTo>
                <a:cubicBezTo>
                  <a:pt x="36022" y="383796"/>
                  <a:pt x="49476" y="357319"/>
                  <a:pt x="67560" y="359364"/>
                </a:cubicBezTo>
                <a:close/>
                <a:moveTo>
                  <a:pt x="47864" y="301671"/>
                </a:moveTo>
                <a:cubicBezTo>
                  <a:pt x="56259" y="312543"/>
                  <a:pt x="24507" y="318785"/>
                  <a:pt x="28167" y="305546"/>
                </a:cubicBezTo>
                <a:cubicBezTo>
                  <a:pt x="34733" y="304254"/>
                  <a:pt x="41297" y="302963"/>
                  <a:pt x="47864" y="301671"/>
                </a:cubicBezTo>
                <a:close/>
                <a:moveTo>
                  <a:pt x="401980" y="297365"/>
                </a:moveTo>
                <a:cubicBezTo>
                  <a:pt x="407576" y="297687"/>
                  <a:pt x="409621" y="303069"/>
                  <a:pt x="415434" y="302855"/>
                </a:cubicBezTo>
                <a:cubicBezTo>
                  <a:pt x="415002" y="308344"/>
                  <a:pt x="409729" y="310389"/>
                  <a:pt x="409837" y="316201"/>
                </a:cubicBezTo>
                <a:cubicBezTo>
                  <a:pt x="404455" y="315877"/>
                  <a:pt x="402302" y="310495"/>
                  <a:pt x="396491" y="310711"/>
                </a:cubicBezTo>
                <a:cubicBezTo>
                  <a:pt x="396921" y="305222"/>
                  <a:pt x="402194" y="303177"/>
                  <a:pt x="401980" y="297365"/>
                </a:cubicBezTo>
                <a:close/>
                <a:moveTo>
                  <a:pt x="244402" y="222130"/>
                </a:moveTo>
                <a:cubicBezTo>
                  <a:pt x="258933" y="222452"/>
                  <a:pt x="263024" y="238490"/>
                  <a:pt x="276585" y="240320"/>
                </a:cubicBezTo>
                <a:cubicBezTo>
                  <a:pt x="255165" y="289617"/>
                  <a:pt x="213726" y="325459"/>
                  <a:pt x="192845" y="375185"/>
                </a:cubicBezTo>
                <a:cubicBezTo>
                  <a:pt x="178208" y="374325"/>
                  <a:pt x="175409" y="391008"/>
                  <a:pt x="163677" y="393161"/>
                </a:cubicBezTo>
                <a:cubicBezTo>
                  <a:pt x="148824" y="395958"/>
                  <a:pt x="135800" y="386811"/>
                  <a:pt x="126973" y="371850"/>
                </a:cubicBezTo>
                <a:cubicBezTo>
                  <a:pt x="126867" y="351721"/>
                  <a:pt x="139352" y="335792"/>
                  <a:pt x="149901" y="322445"/>
                </a:cubicBezTo>
                <a:cubicBezTo>
                  <a:pt x="160448" y="309099"/>
                  <a:pt x="174549" y="297365"/>
                  <a:pt x="187679" y="286388"/>
                </a:cubicBezTo>
                <a:cubicBezTo>
                  <a:pt x="190154" y="270996"/>
                  <a:pt x="210499" y="267551"/>
                  <a:pt x="208990" y="249469"/>
                </a:cubicBezTo>
                <a:cubicBezTo>
                  <a:pt x="226104" y="243871"/>
                  <a:pt x="237191" y="234292"/>
                  <a:pt x="244402" y="222130"/>
                </a:cubicBezTo>
                <a:close/>
                <a:moveTo>
                  <a:pt x="378966" y="108429"/>
                </a:moveTo>
                <a:cubicBezTo>
                  <a:pt x="381892" y="108348"/>
                  <a:pt x="384678" y="109169"/>
                  <a:pt x="387396" y="110353"/>
                </a:cubicBezTo>
                <a:cubicBezTo>
                  <a:pt x="392831" y="112720"/>
                  <a:pt x="397998" y="116541"/>
                  <a:pt x="403487" y="117510"/>
                </a:cubicBezTo>
                <a:cubicBezTo>
                  <a:pt x="408330" y="118372"/>
                  <a:pt x="414464" y="113204"/>
                  <a:pt x="419202" y="114389"/>
                </a:cubicBezTo>
                <a:cubicBezTo>
                  <a:pt x="431256" y="117402"/>
                  <a:pt x="441804" y="133547"/>
                  <a:pt x="458381" y="127089"/>
                </a:cubicBezTo>
                <a:cubicBezTo>
                  <a:pt x="466452" y="135377"/>
                  <a:pt x="475817" y="141727"/>
                  <a:pt x="486580" y="146033"/>
                </a:cubicBezTo>
                <a:cubicBezTo>
                  <a:pt x="489593" y="154966"/>
                  <a:pt x="495729" y="159487"/>
                  <a:pt x="495944" y="172726"/>
                </a:cubicBezTo>
                <a:cubicBezTo>
                  <a:pt x="500357" y="172834"/>
                  <a:pt x="500143" y="180044"/>
                  <a:pt x="505308" y="179076"/>
                </a:cubicBezTo>
                <a:cubicBezTo>
                  <a:pt x="505846" y="187364"/>
                  <a:pt x="496267" y="188871"/>
                  <a:pt x="496697" y="197051"/>
                </a:cubicBezTo>
                <a:cubicBezTo>
                  <a:pt x="473340" y="203079"/>
                  <a:pt x="459671" y="194683"/>
                  <a:pt x="436207" y="200819"/>
                </a:cubicBezTo>
                <a:cubicBezTo>
                  <a:pt x="412850" y="186396"/>
                  <a:pt x="393369" y="166376"/>
                  <a:pt x="366460" y="157442"/>
                </a:cubicBezTo>
                <a:cubicBezTo>
                  <a:pt x="365170" y="147539"/>
                  <a:pt x="361295" y="141511"/>
                  <a:pt x="354728" y="139359"/>
                </a:cubicBezTo>
                <a:cubicBezTo>
                  <a:pt x="358604" y="129457"/>
                  <a:pt x="364092" y="120631"/>
                  <a:pt x="369690" y="111914"/>
                </a:cubicBezTo>
                <a:cubicBezTo>
                  <a:pt x="372972" y="109492"/>
                  <a:pt x="376040" y="108510"/>
                  <a:pt x="378966" y="108429"/>
                </a:cubicBezTo>
                <a:close/>
                <a:moveTo>
                  <a:pt x="37531" y="103625"/>
                </a:moveTo>
                <a:cubicBezTo>
                  <a:pt x="56906" y="103625"/>
                  <a:pt x="67453" y="116755"/>
                  <a:pt x="88550" y="114066"/>
                </a:cubicBezTo>
                <a:cubicBezTo>
                  <a:pt x="104587" y="143664"/>
                  <a:pt x="82092" y="148186"/>
                  <a:pt x="70358" y="166590"/>
                </a:cubicBezTo>
                <a:cubicBezTo>
                  <a:pt x="49371" y="170681"/>
                  <a:pt x="28382" y="174771"/>
                  <a:pt x="7502" y="178968"/>
                </a:cubicBezTo>
                <a:lnTo>
                  <a:pt x="0" y="183905"/>
                </a:lnTo>
                <a:lnTo>
                  <a:pt x="0" y="126046"/>
                </a:lnTo>
                <a:lnTo>
                  <a:pt x="12857" y="122892"/>
                </a:lnTo>
                <a:cubicBezTo>
                  <a:pt x="23378" y="118021"/>
                  <a:pt x="31504" y="111536"/>
                  <a:pt x="37531" y="103625"/>
                </a:cubicBezTo>
                <a:close/>
                <a:moveTo>
                  <a:pt x="48489" y="1277"/>
                </a:moveTo>
                <a:cubicBezTo>
                  <a:pt x="59422" y="6721"/>
                  <a:pt x="58897" y="27770"/>
                  <a:pt x="43235" y="29143"/>
                </a:cubicBezTo>
                <a:cubicBezTo>
                  <a:pt x="36779" y="25161"/>
                  <a:pt x="36025" y="12783"/>
                  <a:pt x="33872" y="2342"/>
                </a:cubicBezTo>
                <a:cubicBezTo>
                  <a:pt x="39927" y="-618"/>
                  <a:pt x="44844" y="-538"/>
                  <a:pt x="48489" y="1277"/>
                </a:cubicBezTo>
                <a:close/>
              </a:path>
            </a:pathLst>
          </a:custGeom>
          <a:gradFill>
            <a:gsLst>
              <a:gs pos="0">
                <a:schemeClr val="lt2"/>
              </a:gs>
              <a:gs pos="100000">
                <a:schemeClr val="accent1"/>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23" name="Google Shape;723;p18"/>
          <p:cNvSpPr/>
          <p:nvPr/>
        </p:nvSpPr>
        <p:spPr>
          <a:xfrm rot="-5400000" flipH="1">
            <a:off x="3705085" y="-592141"/>
            <a:ext cx="2307776" cy="3492885"/>
          </a:xfrm>
          <a:custGeom>
            <a:avLst/>
            <a:gdLst/>
            <a:ahLst/>
            <a:cxnLst/>
            <a:rect l="l" t="t" r="r" b="b"/>
            <a:pathLst>
              <a:path w="2391478" h="3619570" extrusionOk="0">
                <a:moveTo>
                  <a:pt x="266243" y="3610867"/>
                </a:moveTo>
                <a:cubicBezTo>
                  <a:pt x="268789" y="3609901"/>
                  <a:pt x="272173" y="3610063"/>
                  <a:pt x="277016" y="3612188"/>
                </a:cubicBezTo>
                <a:lnTo>
                  <a:pt x="276208" y="3619570"/>
                </a:lnTo>
                <a:lnTo>
                  <a:pt x="258467" y="3619570"/>
                </a:lnTo>
                <a:lnTo>
                  <a:pt x="260495" y="3616306"/>
                </a:lnTo>
                <a:cubicBezTo>
                  <a:pt x="261988" y="3613925"/>
                  <a:pt x="263697" y="3611832"/>
                  <a:pt x="266243" y="3610867"/>
                </a:cubicBezTo>
                <a:close/>
                <a:moveTo>
                  <a:pt x="767609" y="3586895"/>
                </a:moveTo>
                <a:cubicBezTo>
                  <a:pt x="785369" y="3584849"/>
                  <a:pt x="778373" y="3601210"/>
                  <a:pt x="790859" y="3603041"/>
                </a:cubicBezTo>
                <a:cubicBezTo>
                  <a:pt x="787952" y="3618970"/>
                  <a:pt x="765348" y="3614557"/>
                  <a:pt x="758568" y="3604762"/>
                </a:cubicBezTo>
                <a:cubicBezTo>
                  <a:pt x="762658" y="3600242"/>
                  <a:pt x="766641" y="3595613"/>
                  <a:pt x="767609" y="3586895"/>
                </a:cubicBezTo>
                <a:close/>
                <a:moveTo>
                  <a:pt x="600025" y="3549871"/>
                </a:moveTo>
                <a:cubicBezTo>
                  <a:pt x="614125" y="3546426"/>
                  <a:pt x="607129" y="3559989"/>
                  <a:pt x="610788" y="3564186"/>
                </a:cubicBezTo>
                <a:cubicBezTo>
                  <a:pt x="618107" y="3572797"/>
                  <a:pt x="635651" y="3575164"/>
                  <a:pt x="631345" y="3599274"/>
                </a:cubicBezTo>
                <a:cubicBezTo>
                  <a:pt x="644262" y="3598952"/>
                  <a:pt x="650828" y="3603365"/>
                  <a:pt x="648353" y="3614559"/>
                </a:cubicBezTo>
                <a:cubicBezTo>
                  <a:pt x="637373" y="3611544"/>
                  <a:pt x="615954" y="3616388"/>
                  <a:pt x="625103" y="3598414"/>
                </a:cubicBezTo>
                <a:cubicBezTo>
                  <a:pt x="621471" y="3600432"/>
                  <a:pt x="619123" y="3604166"/>
                  <a:pt x="617453" y="3608804"/>
                </a:cubicBezTo>
                <a:lnTo>
                  <a:pt x="615014" y="3619570"/>
                </a:lnTo>
                <a:lnTo>
                  <a:pt x="568292" y="3619570"/>
                </a:lnTo>
                <a:lnTo>
                  <a:pt x="568489" y="3590233"/>
                </a:lnTo>
                <a:cubicBezTo>
                  <a:pt x="574192" y="3570106"/>
                  <a:pt x="597334" y="3563648"/>
                  <a:pt x="600025" y="3549871"/>
                </a:cubicBezTo>
                <a:close/>
                <a:moveTo>
                  <a:pt x="196291" y="3549223"/>
                </a:moveTo>
                <a:cubicBezTo>
                  <a:pt x="191448" y="3576589"/>
                  <a:pt x="207492" y="3588395"/>
                  <a:pt x="211231" y="3609434"/>
                </a:cubicBezTo>
                <a:lnTo>
                  <a:pt x="210586" y="3619570"/>
                </a:lnTo>
                <a:lnTo>
                  <a:pt x="121318" y="3619570"/>
                </a:lnTo>
                <a:lnTo>
                  <a:pt x="103081" y="3574087"/>
                </a:lnTo>
                <a:cubicBezTo>
                  <a:pt x="117719" y="3543949"/>
                  <a:pt x="158189" y="3548039"/>
                  <a:pt x="196291" y="3549223"/>
                </a:cubicBezTo>
                <a:close/>
                <a:moveTo>
                  <a:pt x="134617" y="3444066"/>
                </a:moveTo>
                <a:cubicBezTo>
                  <a:pt x="153775" y="3446541"/>
                  <a:pt x="157112" y="3460858"/>
                  <a:pt x="169596" y="3468392"/>
                </a:cubicBezTo>
                <a:cubicBezTo>
                  <a:pt x="157326" y="3479478"/>
                  <a:pt x="148501" y="3495085"/>
                  <a:pt x="127405" y="3494331"/>
                </a:cubicBezTo>
                <a:cubicBezTo>
                  <a:pt x="117611" y="3477325"/>
                  <a:pt x="115459" y="3454614"/>
                  <a:pt x="134617" y="3444066"/>
                </a:cubicBezTo>
                <a:close/>
                <a:moveTo>
                  <a:pt x="1029308" y="3412529"/>
                </a:moveTo>
                <a:cubicBezTo>
                  <a:pt x="1041887" y="3414386"/>
                  <a:pt x="1056445" y="3418880"/>
                  <a:pt x="1067584" y="3418772"/>
                </a:cubicBezTo>
                <a:cubicBezTo>
                  <a:pt x="1075011" y="3439329"/>
                  <a:pt x="1087497" y="3456121"/>
                  <a:pt x="1105150" y="3469037"/>
                </a:cubicBezTo>
                <a:cubicBezTo>
                  <a:pt x="1099983" y="3495300"/>
                  <a:pt x="1125169" y="3498851"/>
                  <a:pt x="1123017" y="3522853"/>
                </a:cubicBezTo>
                <a:cubicBezTo>
                  <a:pt x="1145083" y="3528773"/>
                  <a:pt x="1131519" y="3561278"/>
                  <a:pt x="1155199" y="3565907"/>
                </a:cubicBezTo>
                <a:cubicBezTo>
                  <a:pt x="1153719" y="3580088"/>
                  <a:pt x="1154156" y="3592829"/>
                  <a:pt x="1156188" y="3604376"/>
                </a:cubicBezTo>
                <a:lnTo>
                  <a:pt x="1161311" y="3619570"/>
                </a:lnTo>
                <a:lnTo>
                  <a:pt x="1104970" y="3619570"/>
                </a:lnTo>
                <a:lnTo>
                  <a:pt x="1087067" y="3549654"/>
                </a:lnTo>
                <a:cubicBezTo>
                  <a:pt x="1068231" y="3549331"/>
                  <a:pt x="1070599" y="3577423"/>
                  <a:pt x="1056499" y="3583667"/>
                </a:cubicBezTo>
                <a:cubicBezTo>
                  <a:pt x="1046057" y="3591631"/>
                  <a:pt x="1014091" y="3586896"/>
                  <a:pt x="1006234" y="3576346"/>
                </a:cubicBezTo>
                <a:cubicBezTo>
                  <a:pt x="1005158" y="3542549"/>
                  <a:pt x="1032281" y="3546209"/>
                  <a:pt x="1039493" y="3523499"/>
                </a:cubicBezTo>
                <a:cubicBezTo>
                  <a:pt x="1060374" y="3520916"/>
                  <a:pt x="1050149" y="3541689"/>
                  <a:pt x="1061880" y="3545994"/>
                </a:cubicBezTo>
                <a:cubicBezTo>
                  <a:pt x="1089219" y="3512305"/>
                  <a:pt x="1039493" y="3488195"/>
                  <a:pt x="1021625" y="3469681"/>
                </a:cubicBezTo>
                <a:cubicBezTo>
                  <a:pt x="1024962" y="3454074"/>
                  <a:pt x="1014845" y="3448586"/>
                  <a:pt x="1006448" y="3441806"/>
                </a:cubicBezTo>
                <a:cubicBezTo>
                  <a:pt x="1008279" y="3432979"/>
                  <a:pt x="1010001" y="3424154"/>
                  <a:pt x="1002897" y="3422108"/>
                </a:cubicBezTo>
                <a:cubicBezTo>
                  <a:pt x="1006126" y="3411452"/>
                  <a:pt x="1016728" y="3410672"/>
                  <a:pt x="1029308" y="3412529"/>
                </a:cubicBezTo>
                <a:close/>
                <a:moveTo>
                  <a:pt x="919802" y="3288427"/>
                </a:moveTo>
                <a:cubicBezTo>
                  <a:pt x="941976" y="3290472"/>
                  <a:pt x="937346" y="3312645"/>
                  <a:pt x="953815" y="3318995"/>
                </a:cubicBezTo>
                <a:cubicBezTo>
                  <a:pt x="953277" y="3335677"/>
                  <a:pt x="944666" y="3355051"/>
                  <a:pt x="952845" y="3370120"/>
                </a:cubicBezTo>
                <a:cubicBezTo>
                  <a:pt x="953815" y="3371843"/>
                  <a:pt x="964255" y="3376902"/>
                  <a:pt x="964471" y="3378193"/>
                </a:cubicBezTo>
                <a:cubicBezTo>
                  <a:pt x="965870" y="3385728"/>
                  <a:pt x="958443" y="3396169"/>
                  <a:pt x="960812" y="3403379"/>
                </a:cubicBezTo>
                <a:cubicBezTo>
                  <a:pt x="966194" y="3419955"/>
                  <a:pt x="973188" y="3425875"/>
                  <a:pt x="981369" y="3438361"/>
                </a:cubicBezTo>
                <a:cubicBezTo>
                  <a:pt x="987289" y="3447402"/>
                  <a:pt x="1002142" y="3457411"/>
                  <a:pt x="995684" y="3472480"/>
                </a:cubicBezTo>
                <a:cubicBezTo>
                  <a:pt x="976849" y="3469789"/>
                  <a:pt x="958013" y="3466991"/>
                  <a:pt x="939177" y="3464300"/>
                </a:cubicBezTo>
                <a:cubicBezTo>
                  <a:pt x="929274" y="3436208"/>
                  <a:pt x="919156" y="3408331"/>
                  <a:pt x="927661" y="3366569"/>
                </a:cubicBezTo>
                <a:cubicBezTo>
                  <a:pt x="927553" y="3340198"/>
                  <a:pt x="895800" y="3314796"/>
                  <a:pt x="919802" y="3288427"/>
                </a:cubicBezTo>
                <a:close/>
                <a:moveTo>
                  <a:pt x="1189131" y="3212720"/>
                </a:moveTo>
                <a:cubicBezTo>
                  <a:pt x="1196127" y="3215424"/>
                  <a:pt x="1200836" y="3221855"/>
                  <a:pt x="1197068" y="3232458"/>
                </a:cubicBezTo>
                <a:cubicBezTo>
                  <a:pt x="1185874" y="3229981"/>
                  <a:pt x="1182753" y="3238162"/>
                  <a:pt x="1171021" y="3235041"/>
                </a:cubicBezTo>
                <a:cubicBezTo>
                  <a:pt x="1168438" y="3229551"/>
                  <a:pt x="1165962" y="3223847"/>
                  <a:pt x="1167471" y="3215343"/>
                </a:cubicBezTo>
                <a:cubicBezTo>
                  <a:pt x="1172852" y="3211038"/>
                  <a:pt x="1182135" y="3210016"/>
                  <a:pt x="1189131" y="3212720"/>
                </a:cubicBezTo>
                <a:close/>
                <a:moveTo>
                  <a:pt x="1119895" y="3189188"/>
                </a:moveTo>
                <a:cubicBezTo>
                  <a:pt x="1132058" y="3204795"/>
                  <a:pt x="1111608" y="3209855"/>
                  <a:pt x="1113544" y="3233211"/>
                </a:cubicBezTo>
                <a:cubicBezTo>
                  <a:pt x="1130766" y="3253985"/>
                  <a:pt x="1154338" y="3269915"/>
                  <a:pt x="1161872" y="3297792"/>
                </a:cubicBezTo>
                <a:cubicBezTo>
                  <a:pt x="1180385" y="3280032"/>
                  <a:pt x="1193731" y="3294455"/>
                  <a:pt x="1212029" y="3305003"/>
                </a:cubicBezTo>
                <a:cubicBezTo>
                  <a:pt x="1235925" y="3304464"/>
                  <a:pt x="1244428" y="3283476"/>
                  <a:pt x="1277472" y="3295315"/>
                </a:cubicBezTo>
                <a:cubicBezTo>
                  <a:pt x="1281668" y="3303388"/>
                  <a:pt x="1283284" y="3313291"/>
                  <a:pt x="1279193" y="3327606"/>
                </a:cubicBezTo>
                <a:cubicBezTo>
                  <a:pt x="1281668" y="3361187"/>
                  <a:pt x="1333009" y="3358282"/>
                  <a:pt x="1340976" y="3387774"/>
                </a:cubicBezTo>
                <a:cubicBezTo>
                  <a:pt x="1371328" y="3396815"/>
                  <a:pt x="1402218" y="3405426"/>
                  <a:pt x="1440537" y="3408547"/>
                </a:cubicBezTo>
                <a:cubicBezTo>
                  <a:pt x="1452161" y="3406716"/>
                  <a:pt x="1467014" y="3409085"/>
                  <a:pt x="1473688" y="3400474"/>
                </a:cubicBezTo>
                <a:cubicBezTo>
                  <a:pt x="1492524" y="3418126"/>
                  <a:pt x="1529548" y="3422217"/>
                  <a:pt x="1566037" y="3426629"/>
                </a:cubicBezTo>
                <a:cubicBezTo>
                  <a:pt x="1566252" y="3443312"/>
                  <a:pt x="1582074" y="3448264"/>
                  <a:pt x="1579491" y="3466992"/>
                </a:cubicBezTo>
                <a:cubicBezTo>
                  <a:pt x="1570128" y="3471944"/>
                  <a:pt x="1564530" y="3481953"/>
                  <a:pt x="1556996" y="3489380"/>
                </a:cubicBezTo>
                <a:cubicBezTo>
                  <a:pt x="1504794" y="3479370"/>
                  <a:pt x="1477669" y="3503048"/>
                  <a:pt x="1460125" y="3539428"/>
                </a:cubicBezTo>
                <a:cubicBezTo>
                  <a:pt x="1445487" y="3533616"/>
                  <a:pt x="1449578" y="3513705"/>
                  <a:pt x="1446671" y="3498959"/>
                </a:cubicBezTo>
                <a:cubicBezTo>
                  <a:pt x="1431064" y="3495623"/>
                  <a:pt x="1429449" y="3510907"/>
                  <a:pt x="1418902" y="3514136"/>
                </a:cubicBezTo>
                <a:cubicBezTo>
                  <a:pt x="1398451" y="3506385"/>
                  <a:pt x="1372834" y="3460210"/>
                  <a:pt x="1357013" y="3498744"/>
                </a:cubicBezTo>
                <a:cubicBezTo>
                  <a:pt x="1333117" y="3487011"/>
                  <a:pt x="1360564" y="3486042"/>
                  <a:pt x="1361533" y="3467422"/>
                </a:cubicBezTo>
                <a:cubicBezTo>
                  <a:pt x="1331827" y="3465054"/>
                  <a:pt x="1324507" y="3492825"/>
                  <a:pt x="1310300" y="3511337"/>
                </a:cubicBezTo>
                <a:cubicBezTo>
                  <a:pt x="1282206" y="3515750"/>
                  <a:pt x="1222040" y="3510260"/>
                  <a:pt x="1197284" y="3494976"/>
                </a:cubicBezTo>
                <a:cubicBezTo>
                  <a:pt x="1212675" y="3458165"/>
                  <a:pt x="1264771" y="3470435"/>
                  <a:pt x="1304056" y="3465592"/>
                </a:cubicBezTo>
                <a:cubicBezTo>
                  <a:pt x="1300290" y="3440407"/>
                  <a:pt x="1250133" y="3449878"/>
                  <a:pt x="1224300" y="3441268"/>
                </a:cubicBezTo>
                <a:cubicBezTo>
                  <a:pt x="1203957" y="3424800"/>
                  <a:pt x="1173604" y="3415649"/>
                  <a:pt x="1182216" y="3377548"/>
                </a:cubicBezTo>
                <a:cubicBezTo>
                  <a:pt x="1148096" y="3363878"/>
                  <a:pt x="1133242" y="3335787"/>
                  <a:pt x="1122263" y="3304788"/>
                </a:cubicBezTo>
                <a:cubicBezTo>
                  <a:pt x="1094386" y="3324915"/>
                  <a:pt x="1076088" y="3292302"/>
                  <a:pt x="1070276" y="3265285"/>
                </a:cubicBezTo>
                <a:cubicBezTo>
                  <a:pt x="1072429" y="3243114"/>
                  <a:pt x="1095246" y="3248710"/>
                  <a:pt x="1106226" y="3238378"/>
                </a:cubicBezTo>
                <a:cubicBezTo>
                  <a:pt x="1103211" y="3221909"/>
                  <a:pt x="1092556" y="3211254"/>
                  <a:pt x="1093740" y="3191665"/>
                </a:cubicBezTo>
                <a:cubicBezTo>
                  <a:pt x="1100199" y="3187790"/>
                  <a:pt x="1109025" y="3187144"/>
                  <a:pt x="1119895" y="3189188"/>
                </a:cubicBezTo>
                <a:close/>
                <a:moveTo>
                  <a:pt x="234722" y="3144178"/>
                </a:moveTo>
                <a:cubicBezTo>
                  <a:pt x="241005" y="3144891"/>
                  <a:pt x="247416" y="3147804"/>
                  <a:pt x="253551" y="3153670"/>
                </a:cubicBezTo>
                <a:cubicBezTo>
                  <a:pt x="237405" y="3166909"/>
                  <a:pt x="212111" y="3168093"/>
                  <a:pt x="192523" y="3176812"/>
                </a:cubicBezTo>
                <a:cubicBezTo>
                  <a:pt x="198173" y="3159697"/>
                  <a:pt x="215873" y="3142039"/>
                  <a:pt x="234722" y="3144178"/>
                </a:cubicBezTo>
                <a:close/>
                <a:moveTo>
                  <a:pt x="1184581" y="3140862"/>
                </a:moveTo>
                <a:cubicBezTo>
                  <a:pt x="1200082" y="3149473"/>
                  <a:pt x="1194269" y="3192419"/>
                  <a:pt x="1181784" y="3204581"/>
                </a:cubicBezTo>
                <a:cubicBezTo>
                  <a:pt x="1168652" y="3193817"/>
                  <a:pt x="1143682" y="3192095"/>
                  <a:pt x="1148633" y="3167771"/>
                </a:cubicBezTo>
                <a:cubicBezTo>
                  <a:pt x="1148525" y="3142691"/>
                  <a:pt x="1176832" y="3155393"/>
                  <a:pt x="1184581" y="3140862"/>
                </a:cubicBezTo>
                <a:close/>
                <a:moveTo>
                  <a:pt x="1026684" y="3124501"/>
                </a:moveTo>
                <a:cubicBezTo>
                  <a:pt x="1102997" y="3123641"/>
                  <a:pt x="1077272" y="3202967"/>
                  <a:pt x="1023024" y="3194464"/>
                </a:cubicBezTo>
                <a:cubicBezTo>
                  <a:pt x="1013337" y="3171969"/>
                  <a:pt x="1002466" y="3143123"/>
                  <a:pt x="1026684" y="3124501"/>
                </a:cubicBezTo>
                <a:close/>
                <a:moveTo>
                  <a:pt x="610858" y="3106015"/>
                </a:moveTo>
                <a:cubicBezTo>
                  <a:pt x="604807" y="3103815"/>
                  <a:pt x="598598" y="3103728"/>
                  <a:pt x="593566" y="3106742"/>
                </a:cubicBezTo>
                <a:cubicBezTo>
                  <a:pt x="592704" y="3112984"/>
                  <a:pt x="591736" y="3119226"/>
                  <a:pt x="590875" y="3125578"/>
                </a:cubicBezTo>
                <a:cubicBezTo>
                  <a:pt x="611432" y="3128915"/>
                  <a:pt x="601961" y="3154532"/>
                  <a:pt x="624995" y="3156145"/>
                </a:cubicBezTo>
                <a:cubicBezTo>
                  <a:pt x="645741" y="3138224"/>
                  <a:pt x="629011" y="3112614"/>
                  <a:pt x="610858" y="3106015"/>
                </a:cubicBezTo>
                <a:close/>
                <a:moveTo>
                  <a:pt x="512088" y="3095118"/>
                </a:moveTo>
                <a:cubicBezTo>
                  <a:pt x="501754" y="3112554"/>
                  <a:pt x="507136" y="3115999"/>
                  <a:pt x="512840" y="3133543"/>
                </a:cubicBezTo>
                <a:cubicBezTo>
                  <a:pt x="499171" y="3137740"/>
                  <a:pt x="495834" y="3155714"/>
                  <a:pt x="493898" y="3175627"/>
                </a:cubicBezTo>
                <a:cubicBezTo>
                  <a:pt x="484102" y="3177564"/>
                  <a:pt x="476676" y="3182623"/>
                  <a:pt x="466989" y="3184562"/>
                </a:cubicBezTo>
                <a:cubicBezTo>
                  <a:pt x="469572" y="3212437"/>
                  <a:pt x="488192" y="3228368"/>
                  <a:pt x="524358" y="3231273"/>
                </a:cubicBezTo>
                <a:cubicBezTo>
                  <a:pt x="528447" y="3241284"/>
                  <a:pt x="530924" y="3252586"/>
                  <a:pt x="546745" y="3253769"/>
                </a:cubicBezTo>
                <a:cubicBezTo>
                  <a:pt x="554710" y="3211791"/>
                  <a:pt x="575160" y="3238808"/>
                  <a:pt x="594319" y="3235041"/>
                </a:cubicBezTo>
                <a:cubicBezTo>
                  <a:pt x="595825" y="3224601"/>
                  <a:pt x="597333" y="3214160"/>
                  <a:pt x="598840" y="3203720"/>
                </a:cubicBezTo>
                <a:cubicBezTo>
                  <a:pt x="592166" y="3190050"/>
                  <a:pt x="554710" y="3199307"/>
                  <a:pt x="557617" y="3178534"/>
                </a:cubicBezTo>
                <a:cubicBezTo>
                  <a:pt x="564075" y="3143874"/>
                  <a:pt x="545347" y="3127945"/>
                  <a:pt x="543408" y="3099638"/>
                </a:cubicBezTo>
                <a:cubicBezTo>
                  <a:pt x="532968" y="3098131"/>
                  <a:pt x="522527" y="3096625"/>
                  <a:pt x="512088" y="3095118"/>
                </a:cubicBezTo>
                <a:close/>
                <a:moveTo>
                  <a:pt x="1236677" y="3090811"/>
                </a:moveTo>
                <a:cubicBezTo>
                  <a:pt x="1243997" y="3094578"/>
                  <a:pt x="1248411" y="3100714"/>
                  <a:pt x="1246580" y="3111478"/>
                </a:cubicBezTo>
                <a:cubicBezTo>
                  <a:pt x="1236139" y="3119764"/>
                  <a:pt x="1213000" y="3112876"/>
                  <a:pt x="1216981" y="3094362"/>
                </a:cubicBezTo>
                <a:cubicBezTo>
                  <a:pt x="1225807" y="3096193"/>
                  <a:pt x="1234633" y="3097915"/>
                  <a:pt x="1236677" y="3090811"/>
                </a:cubicBezTo>
                <a:close/>
                <a:moveTo>
                  <a:pt x="1832496" y="2829224"/>
                </a:moveTo>
                <a:cubicBezTo>
                  <a:pt x="1838640" y="2829241"/>
                  <a:pt x="1844889" y="2832248"/>
                  <a:pt x="1849760" y="2839809"/>
                </a:cubicBezTo>
                <a:cubicBezTo>
                  <a:pt x="1843408" y="2853802"/>
                  <a:pt x="1826402" y="2853587"/>
                  <a:pt x="1820160" y="2867580"/>
                </a:cubicBezTo>
                <a:cubicBezTo>
                  <a:pt x="1796589" y="2856035"/>
                  <a:pt x="1814065" y="2829174"/>
                  <a:pt x="1832496" y="2829224"/>
                </a:cubicBezTo>
                <a:close/>
                <a:moveTo>
                  <a:pt x="1443658" y="2723351"/>
                </a:moveTo>
                <a:cubicBezTo>
                  <a:pt x="1429128" y="2741863"/>
                  <a:pt x="1412013" y="2756178"/>
                  <a:pt x="1392423" y="2767157"/>
                </a:cubicBezTo>
                <a:cubicBezTo>
                  <a:pt x="1384566" y="2771571"/>
                  <a:pt x="1366484" y="2765327"/>
                  <a:pt x="1370898" y="2783301"/>
                </a:cubicBezTo>
                <a:cubicBezTo>
                  <a:pt x="1394792" y="2805474"/>
                  <a:pt x="1442473" y="2780180"/>
                  <a:pt x="1443442" y="2813009"/>
                </a:cubicBezTo>
                <a:cubicBezTo>
                  <a:pt x="1420192" y="2823234"/>
                  <a:pt x="1438490" y="2830877"/>
                  <a:pt x="1437952" y="2850681"/>
                </a:cubicBezTo>
                <a:cubicBezTo>
                  <a:pt x="1426974" y="2865964"/>
                  <a:pt x="1408030" y="2870594"/>
                  <a:pt x="1400173" y="2890074"/>
                </a:cubicBezTo>
                <a:cubicBezTo>
                  <a:pt x="1417071" y="2905359"/>
                  <a:pt x="1458833" y="2902130"/>
                  <a:pt x="1487143" y="2909126"/>
                </a:cubicBezTo>
                <a:cubicBezTo>
                  <a:pt x="1506731" y="2894596"/>
                  <a:pt x="1473149" y="2891151"/>
                  <a:pt x="1480038" y="2869624"/>
                </a:cubicBezTo>
                <a:cubicBezTo>
                  <a:pt x="1492416" y="2868763"/>
                  <a:pt x="1507377" y="2871240"/>
                  <a:pt x="1507915" y="2854448"/>
                </a:cubicBezTo>
                <a:cubicBezTo>
                  <a:pt x="1499842" y="2843577"/>
                  <a:pt x="1472395" y="2847344"/>
                  <a:pt x="1480146" y="2824741"/>
                </a:cubicBezTo>
                <a:cubicBezTo>
                  <a:pt x="1480898" y="2800739"/>
                  <a:pt x="1502963" y="2805368"/>
                  <a:pt x="1510714" y="2790729"/>
                </a:cubicBezTo>
                <a:cubicBezTo>
                  <a:pt x="1484989" y="2778243"/>
                  <a:pt x="1475840" y="2753379"/>
                  <a:pt x="1468736" y="2727010"/>
                </a:cubicBezTo>
                <a:cubicBezTo>
                  <a:pt x="1460447" y="2725718"/>
                  <a:pt x="1452053" y="2724534"/>
                  <a:pt x="1443658" y="2723351"/>
                </a:cubicBezTo>
                <a:close/>
                <a:moveTo>
                  <a:pt x="1147234" y="2513788"/>
                </a:moveTo>
                <a:cubicBezTo>
                  <a:pt x="1111176" y="2518199"/>
                  <a:pt x="1086099" y="2537036"/>
                  <a:pt x="1063602" y="2559423"/>
                </a:cubicBezTo>
                <a:cubicBezTo>
                  <a:pt x="1082654" y="2573093"/>
                  <a:pt x="1087712" y="2608075"/>
                  <a:pt x="1122801" y="2593652"/>
                </a:cubicBezTo>
                <a:cubicBezTo>
                  <a:pt x="1125168" y="2576861"/>
                  <a:pt x="1127645" y="2560177"/>
                  <a:pt x="1130120" y="2543386"/>
                </a:cubicBezTo>
                <a:cubicBezTo>
                  <a:pt x="1134964" y="2529179"/>
                  <a:pt x="1160258" y="2530577"/>
                  <a:pt x="1147234" y="2513788"/>
                </a:cubicBezTo>
                <a:close/>
                <a:moveTo>
                  <a:pt x="532860" y="2373755"/>
                </a:moveTo>
                <a:cubicBezTo>
                  <a:pt x="513486" y="2402817"/>
                  <a:pt x="473985" y="2404970"/>
                  <a:pt x="469895" y="2454374"/>
                </a:cubicBezTo>
                <a:cubicBezTo>
                  <a:pt x="491959" y="2462123"/>
                  <a:pt x="499279" y="2480959"/>
                  <a:pt x="522743" y="2487739"/>
                </a:cubicBezTo>
                <a:cubicBezTo>
                  <a:pt x="541255" y="2462661"/>
                  <a:pt x="530708" y="2398404"/>
                  <a:pt x="562460" y="2390977"/>
                </a:cubicBezTo>
                <a:cubicBezTo>
                  <a:pt x="546745" y="2389579"/>
                  <a:pt x="544484" y="2378169"/>
                  <a:pt x="532860" y="2373755"/>
                </a:cubicBezTo>
                <a:close/>
                <a:moveTo>
                  <a:pt x="1062777" y="2349694"/>
                </a:moveTo>
                <a:cubicBezTo>
                  <a:pt x="1060797" y="2349673"/>
                  <a:pt x="1058409" y="2350588"/>
                  <a:pt x="1054991" y="2353090"/>
                </a:cubicBezTo>
                <a:cubicBezTo>
                  <a:pt x="1045628" y="2374940"/>
                  <a:pt x="1088142" y="2371603"/>
                  <a:pt x="1086313" y="2357610"/>
                </a:cubicBezTo>
                <a:cubicBezTo>
                  <a:pt x="1076088" y="2358041"/>
                  <a:pt x="1071675" y="2354408"/>
                  <a:pt x="1068110" y="2351919"/>
                </a:cubicBezTo>
                <a:cubicBezTo>
                  <a:pt x="1066327" y="2350675"/>
                  <a:pt x="1064756" y="2349716"/>
                  <a:pt x="1062777" y="2349694"/>
                </a:cubicBezTo>
                <a:close/>
                <a:moveTo>
                  <a:pt x="2119060" y="2218548"/>
                </a:moveTo>
                <a:cubicBezTo>
                  <a:pt x="2132621" y="2217794"/>
                  <a:pt x="2135096" y="2225221"/>
                  <a:pt x="2143277" y="2228450"/>
                </a:cubicBezTo>
                <a:cubicBezTo>
                  <a:pt x="2140156" y="2239213"/>
                  <a:pt x="2130361" y="2241150"/>
                  <a:pt x="2116369" y="2237383"/>
                </a:cubicBezTo>
                <a:cubicBezTo>
                  <a:pt x="2117230" y="2231141"/>
                  <a:pt x="2118091" y="2224898"/>
                  <a:pt x="2119060" y="2218548"/>
                </a:cubicBezTo>
                <a:close/>
                <a:moveTo>
                  <a:pt x="665492" y="2178737"/>
                </a:moveTo>
                <a:cubicBezTo>
                  <a:pt x="646333" y="2177997"/>
                  <a:pt x="626286" y="2179100"/>
                  <a:pt x="612186" y="2180123"/>
                </a:cubicBezTo>
                <a:cubicBezTo>
                  <a:pt x="616600" y="2197343"/>
                  <a:pt x="610142" y="2222745"/>
                  <a:pt x="623702" y="2233079"/>
                </a:cubicBezTo>
                <a:cubicBezTo>
                  <a:pt x="646198" y="2208215"/>
                  <a:pt x="697971" y="2222529"/>
                  <a:pt x="713470" y="2188410"/>
                </a:cubicBezTo>
                <a:cubicBezTo>
                  <a:pt x="702921" y="2182060"/>
                  <a:pt x="684650" y="2179477"/>
                  <a:pt x="665492" y="2178737"/>
                </a:cubicBezTo>
                <a:close/>
                <a:moveTo>
                  <a:pt x="781148" y="2171691"/>
                </a:moveTo>
                <a:cubicBezTo>
                  <a:pt x="757790" y="2172839"/>
                  <a:pt x="742397" y="2182128"/>
                  <a:pt x="749420" y="2206386"/>
                </a:cubicBezTo>
                <a:cubicBezTo>
                  <a:pt x="788383" y="2217364"/>
                  <a:pt x="886221" y="2252237"/>
                  <a:pt x="897415" y="2202187"/>
                </a:cubicBezTo>
                <a:cubicBezTo>
                  <a:pt x="881136" y="2190482"/>
                  <a:pt x="820079" y="2169779"/>
                  <a:pt x="781148" y="2171691"/>
                </a:cubicBezTo>
                <a:close/>
                <a:moveTo>
                  <a:pt x="2302090" y="2110012"/>
                </a:moveTo>
                <a:cubicBezTo>
                  <a:pt x="2318369" y="2110860"/>
                  <a:pt x="2334973" y="2115111"/>
                  <a:pt x="2344336" y="2122969"/>
                </a:cubicBezTo>
                <a:cubicBezTo>
                  <a:pt x="2352518" y="2128027"/>
                  <a:pt x="2341754" y="2147295"/>
                  <a:pt x="2353271" y="2149878"/>
                </a:cubicBezTo>
                <a:cubicBezTo>
                  <a:pt x="2340140" y="2194007"/>
                  <a:pt x="2291919" y="2221992"/>
                  <a:pt x="2257154" y="2193684"/>
                </a:cubicBezTo>
                <a:cubicBezTo>
                  <a:pt x="2247251" y="2176787"/>
                  <a:pt x="2260490" y="2142665"/>
                  <a:pt x="2261782" y="2117479"/>
                </a:cubicBezTo>
                <a:cubicBezTo>
                  <a:pt x="2269854" y="2111721"/>
                  <a:pt x="2285811" y="2109164"/>
                  <a:pt x="2302090" y="2110012"/>
                </a:cubicBezTo>
                <a:close/>
                <a:moveTo>
                  <a:pt x="810556" y="2093477"/>
                </a:moveTo>
                <a:cubicBezTo>
                  <a:pt x="807757" y="2102196"/>
                  <a:pt x="798716" y="2102518"/>
                  <a:pt x="795271" y="2110484"/>
                </a:cubicBezTo>
                <a:cubicBezTo>
                  <a:pt x="771915" y="2106501"/>
                  <a:pt x="778373" y="2100905"/>
                  <a:pt x="757600" y="2104994"/>
                </a:cubicBezTo>
                <a:cubicBezTo>
                  <a:pt x="749742" y="2116942"/>
                  <a:pt x="741239" y="2127920"/>
                  <a:pt x="733275" y="2139976"/>
                </a:cubicBezTo>
                <a:cubicBezTo>
                  <a:pt x="769008" y="2160749"/>
                  <a:pt x="824655" y="2155797"/>
                  <a:pt x="847150" y="2149985"/>
                </a:cubicBezTo>
                <a:cubicBezTo>
                  <a:pt x="861681" y="2154075"/>
                  <a:pt x="855655" y="2173557"/>
                  <a:pt x="875782" y="2173449"/>
                </a:cubicBezTo>
                <a:cubicBezTo>
                  <a:pt x="875566" y="2153214"/>
                  <a:pt x="905273" y="2172911"/>
                  <a:pt x="909901" y="2159134"/>
                </a:cubicBezTo>
                <a:cubicBezTo>
                  <a:pt x="902691" y="2156982"/>
                  <a:pt x="904519" y="2148263"/>
                  <a:pt x="906350" y="2139330"/>
                </a:cubicBezTo>
                <a:cubicBezTo>
                  <a:pt x="874167" y="2124369"/>
                  <a:pt x="843491" y="2108115"/>
                  <a:pt x="810556" y="2093477"/>
                </a:cubicBezTo>
                <a:close/>
                <a:moveTo>
                  <a:pt x="63363" y="2075181"/>
                </a:moveTo>
                <a:cubicBezTo>
                  <a:pt x="76818" y="2074427"/>
                  <a:pt x="79400" y="2081854"/>
                  <a:pt x="87581" y="2085083"/>
                </a:cubicBezTo>
                <a:cubicBezTo>
                  <a:pt x="83598" y="2089711"/>
                  <a:pt x="79508" y="2094340"/>
                  <a:pt x="78648" y="2103059"/>
                </a:cubicBezTo>
                <a:cubicBezTo>
                  <a:pt x="61748" y="2102519"/>
                  <a:pt x="59273" y="2091325"/>
                  <a:pt x="63363" y="2075181"/>
                </a:cubicBezTo>
                <a:close/>
                <a:moveTo>
                  <a:pt x="910225" y="2024592"/>
                </a:moveTo>
                <a:cubicBezTo>
                  <a:pt x="901828" y="2044180"/>
                  <a:pt x="889128" y="2086266"/>
                  <a:pt x="893110" y="2098966"/>
                </a:cubicBezTo>
                <a:cubicBezTo>
                  <a:pt x="935518" y="2094877"/>
                  <a:pt x="964687" y="2139652"/>
                  <a:pt x="981909" y="2105425"/>
                </a:cubicBezTo>
                <a:cubicBezTo>
                  <a:pt x="948220" y="2085728"/>
                  <a:pt x="944452" y="2043858"/>
                  <a:pt x="910225" y="2024592"/>
                </a:cubicBezTo>
                <a:close/>
                <a:moveTo>
                  <a:pt x="34840" y="2006939"/>
                </a:moveTo>
                <a:cubicBezTo>
                  <a:pt x="57336" y="2010168"/>
                  <a:pt x="71544" y="2038261"/>
                  <a:pt x="60781" y="2049133"/>
                </a:cubicBezTo>
                <a:cubicBezTo>
                  <a:pt x="52386" y="2047949"/>
                  <a:pt x="44097" y="2046656"/>
                  <a:pt x="35702" y="2045472"/>
                </a:cubicBezTo>
                <a:cubicBezTo>
                  <a:pt x="33442" y="2031695"/>
                  <a:pt x="23108" y="2015228"/>
                  <a:pt x="34840" y="2006939"/>
                </a:cubicBezTo>
                <a:close/>
                <a:moveTo>
                  <a:pt x="474419" y="1980784"/>
                </a:moveTo>
                <a:cubicBezTo>
                  <a:pt x="491101" y="1983261"/>
                  <a:pt x="510583" y="1983583"/>
                  <a:pt x="517471" y="1993378"/>
                </a:cubicBezTo>
                <a:cubicBezTo>
                  <a:pt x="519948" y="2021578"/>
                  <a:pt x="500358" y="2020393"/>
                  <a:pt x="492285" y="2034602"/>
                </a:cubicBezTo>
                <a:cubicBezTo>
                  <a:pt x="481953" y="2048271"/>
                  <a:pt x="483352" y="2077654"/>
                  <a:pt x="471512" y="2089280"/>
                </a:cubicBezTo>
                <a:cubicBezTo>
                  <a:pt x="461072" y="2087772"/>
                  <a:pt x="450631" y="2086265"/>
                  <a:pt x="440191" y="2084759"/>
                </a:cubicBezTo>
                <a:cubicBezTo>
                  <a:pt x="435992" y="2076794"/>
                  <a:pt x="434378" y="2066784"/>
                  <a:pt x="438469" y="2052468"/>
                </a:cubicBezTo>
                <a:cubicBezTo>
                  <a:pt x="437500" y="2038691"/>
                  <a:pt x="449232" y="2041812"/>
                  <a:pt x="459134" y="2042567"/>
                </a:cubicBezTo>
                <a:cubicBezTo>
                  <a:pt x="458596" y="2014581"/>
                  <a:pt x="474849" y="2008877"/>
                  <a:pt x="474419" y="1980784"/>
                </a:cubicBezTo>
                <a:close/>
                <a:moveTo>
                  <a:pt x="380263" y="1944608"/>
                </a:moveTo>
                <a:cubicBezTo>
                  <a:pt x="383277" y="1945051"/>
                  <a:pt x="386156" y="1946612"/>
                  <a:pt x="395520" y="1950217"/>
                </a:cubicBezTo>
                <a:cubicBezTo>
                  <a:pt x="397995" y="1976372"/>
                  <a:pt x="354405" y="1970022"/>
                  <a:pt x="364198" y="1945698"/>
                </a:cubicBezTo>
                <a:cubicBezTo>
                  <a:pt x="374101" y="1944837"/>
                  <a:pt x="377249" y="1944164"/>
                  <a:pt x="380263" y="1944608"/>
                </a:cubicBezTo>
                <a:close/>
                <a:moveTo>
                  <a:pt x="747159" y="1911254"/>
                </a:moveTo>
                <a:cubicBezTo>
                  <a:pt x="737902" y="1928904"/>
                  <a:pt x="712716" y="1925139"/>
                  <a:pt x="714761" y="1957858"/>
                </a:cubicBezTo>
                <a:cubicBezTo>
                  <a:pt x="740163" y="1983690"/>
                  <a:pt x="747697" y="2022869"/>
                  <a:pt x="764811" y="2054836"/>
                </a:cubicBezTo>
                <a:cubicBezTo>
                  <a:pt x="757492" y="2073350"/>
                  <a:pt x="767932" y="2078624"/>
                  <a:pt x="765671" y="2093370"/>
                </a:cubicBezTo>
                <a:cubicBezTo>
                  <a:pt x="790536" y="2089279"/>
                  <a:pt x="797210" y="2060650"/>
                  <a:pt x="838325" y="2078194"/>
                </a:cubicBezTo>
                <a:cubicBezTo>
                  <a:pt x="853286" y="2058281"/>
                  <a:pt x="874489" y="2046657"/>
                  <a:pt x="885039" y="2020933"/>
                </a:cubicBezTo>
                <a:cubicBezTo>
                  <a:pt x="905812" y="2021255"/>
                  <a:pt x="908717" y="1997683"/>
                  <a:pt x="927231" y="1994992"/>
                </a:cubicBezTo>
                <a:cubicBezTo>
                  <a:pt x="929706" y="1978309"/>
                  <a:pt x="932074" y="1961519"/>
                  <a:pt x="934549" y="1944727"/>
                </a:cubicBezTo>
                <a:cubicBezTo>
                  <a:pt x="879657" y="1915882"/>
                  <a:pt x="802375" y="1938269"/>
                  <a:pt x="747159" y="1911254"/>
                </a:cubicBezTo>
                <a:close/>
                <a:moveTo>
                  <a:pt x="1690031" y="1906625"/>
                </a:moveTo>
                <a:cubicBezTo>
                  <a:pt x="1673026" y="1921480"/>
                  <a:pt x="1685940" y="1976372"/>
                  <a:pt x="1660217" y="1979279"/>
                </a:cubicBezTo>
                <a:cubicBezTo>
                  <a:pt x="1656556" y="1961841"/>
                  <a:pt x="1635029" y="1939238"/>
                  <a:pt x="1612750" y="1953122"/>
                </a:cubicBezTo>
                <a:cubicBezTo>
                  <a:pt x="1607799" y="1975511"/>
                  <a:pt x="1635138" y="1973789"/>
                  <a:pt x="1632446" y="1994454"/>
                </a:cubicBezTo>
                <a:cubicBezTo>
                  <a:pt x="1639659" y="1996499"/>
                  <a:pt x="1650422" y="1995962"/>
                  <a:pt x="1650422" y="2003497"/>
                </a:cubicBezTo>
                <a:cubicBezTo>
                  <a:pt x="1673456" y="1999298"/>
                  <a:pt x="1688309" y="1984229"/>
                  <a:pt x="1716832" y="1987458"/>
                </a:cubicBezTo>
                <a:cubicBezTo>
                  <a:pt x="1718231" y="1952800"/>
                  <a:pt x="1706391" y="1928044"/>
                  <a:pt x="1690031" y="1906625"/>
                </a:cubicBezTo>
                <a:close/>
                <a:moveTo>
                  <a:pt x="471081" y="1871321"/>
                </a:moveTo>
                <a:cubicBezTo>
                  <a:pt x="481413" y="1872828"/>
                  <a:pt x="491854" y="1874336"/>
                  <a:pt x="502402" y="1875841"/>
                </a:cubicBezTo>
                <a:cubicBezTo>
                  <a:pt x="510798" y="1886390"/>
                  <a:pt x="503264" y="1908778"/>
                  <a:pt x="501434" y="1926968"/>
                </a:cubicBezTo>
                <a:cubicBezTo>
                  <a:pt x="489055" y="1927936"/>
                  <a:pt x="487549" y="1943221"/>
                  <a:pt x="468283" y="1935040"/>
                </a:cubicBezTo>
                <a:cubicBezTo>
                  <a:pt x="452029" y="1944727"/>
                  <a:pt x="437823" y="1957106"/>
                  <a:pt x="416296" y="1940314"/>
                </a:cubicBezTo>
                <a:cubicBezTo>
                  <a:pt x="427273" y="1907593"/>
                  <a:pt x="453536" y="1895217"/>
                  <a:pt x="471081" y="1871321"/>
                </a:cubicBezTo>
                <a:close/>
                <a:moveTo>
                  <a:pt x="2245959" y="1781876"/>
                </a:moveTo>
                <a:cubicBezTo>
                  <a:pt x="2292349" y="1781124"/>
                  <a:pt x="2292349" y="1814705"/>
                  <a:pt x="2337662" y="1814383"/>
                </a:cubicBezTo>
                <a:cubicBezTo>
                  <a:pt x="2345736" y="1832681"/>
                  <a:pt x="2344013" y="1858189"/>
                  <a:pt x="2361772" y="1869167"/>
                </a:cubicBezTo>
                <a:cubicBezTo>
                  <a:pt x="2359944" y="1881761"/>
                  <a:pt x="2358114" y="1894247"/>
                  <a:pt x="2356284" y="1906839"/>
                </a:cubicBezTo>
                <a:cubicBezTo>
                  <a:pt x="2358975" y="1940314"/>
                  <a:pt x="2401381" y="1944081"/>
                  <a:pt x="2389327" y="1988426"/>
                </a:cubicBezTo>
                <a:cubicBezTo>
                  <a:pt x="2366293" y="1992300"/>
                  <a:pt x="2295578" y="1971205"/>
                  <a:pt x="2272652" y="1997251"/>
                </a:cubicBezTo>
                <a:cubicBezTo>
                  <a:pt x="2260058" y="1995423"/>
                  <a:pt x="2247574" y="1993592"/>
                  <a:pt x="2234980" y="1991763"/>
                </a:cubicBezTo>
                <a:cubicBezTo>
                  <a:pt x="2213239" y="1980892"/>
                  <a:pt x="2208717" y="2030834"/>
                  <a:pt x="2194510" y="2005110"/>
                </a:cubicBezTo>
                <a:cubicBezTo>
                  <a:pt x="2166633" y="2002095"/>
                  <a:pt x="2197308" y="1989825"/>
                  <a:pt x="2192788" y="1972819"/>
                </a:cubicBezTo>
                <a:cubicBezTo>
                  <a:pt x="2192250" y="1948925"/>
                  <a:pt x="2171261" y="1940421"/>
                  <a:pt x="2182993" y="1907270"/>
                </a:cubicBezTo>
                <a:cubicBezTo>
                  <a:pt x="2186977" y="1893063"/>
                  <a:pt x="2165879" y="1897690"/>
                  <a:pt x="2166847" y="1885744"/>
                </a:cubicBezTo>
                <a:cubicBezTo>
                  <a:pt x="2172875" y="1838815"/>
                  <a:pt x="2216468" y="1842260"/>
                  <a:pt x="2224432" y="1797913"/>
                </a:cubicBezTo>
                <a:cubicBezTo>
                  <a:pt x="2237994" y="1801036"/>
                  <a:pt x="2245097" y="1795654"/>
                  <a:pt x="2245959" y="1781876"/>
                </a:cubicBezTo>
                <a:close/>
                <a:moveTo>
                  <a:pt x="767180" y="1773159"/>
                </a:moveTo>
                <a:cubicBezTo>
                  <a:pt x="756630" y="1781555"/>
                  <a:pt x="740809" y="1782846"/>
                  <a:pt x="721435" y="1779403"/>
                </a:cubicBezTo>
                <a:cubicBezTo>
                  <a:pt x="719604" y="1791887"/>
                  <a:pt x="717775" y="1804481"/>
                  <a:pt x="716053" y="1817073"/>
                </a:cubicBezTo>
                <a:cubicBezTo>
                  <a:pt x="729938" y="1817935"/>
                  <a:pt x="735319" y="1825146"/>
                  <a:pt x="732198" y="1838600"/>
                </a:cubicBezTo>
                <a:cubicBezTo>
                  <a:pt x="762336" y="1840323"/>
                  <a:pt x="773852" y="1856038"/>
                  <a:pt x="806681" y="1855822"/>
                </a:cubicBezTo>
                <a:cubicBezTo>
                  <a:pt x="815614" y="1879824"/>
                  <a:pt x="863942" y="1888543"/>
                  <a:pt x="892787" y="1881008"/>
                </a:cubicBezTo>
                <a:cubicBezTo>
                  <a:pt x="895370" y="1862280"/>
                  <a:pt x="879549" y="1857329"/>
                  <a:pt x="879441" y="1840647"/>
                </a:cubicBezTo>
                <a:cubicBezTo>
                  <a:pt x="860283" y="1837956"/>
                  <a:pt x="841446" y="1835157"/>
                  <a:pt x="822610" y="1832466"/>
                </a:cubicBezTo>
                <a:cubicBezTo>
                  <a:pt x="817552" y="1808248"/>
                  <a:pt x="798716" y="1794364"/>
                  <a:pt x="778804" y="1781231"/>
                </a:cubicBezTo>
                <a:cubicBezTo>
                  <a:pt x="778157" y="1776174"/>
                  <a:pt x="774606" y="1773159"/>
                  <a:pt x="767180" y="1773159"/>
                </a:cubicBezTo>
                <a:close/>
                <a:moveTo>
                  <a:pt x="204796" y="1762395"/>
                </a:moveTo>
                <a:cubicBezTo>
                  <a:pt x="231380" y="1766809"/>
                  <a:pt x="193278" y="1819548"/>
                  <a:pt x="228905" y="1817181"/>
                </a:cubicBezTo>
                <a:cubicBezTo>
                  <a:pt x="211360" y="1848610"/>
                  <a:pt x="178425" y="1859481"/>
                  <a:pt x="155283" y="1883375"/>
                </a:cubicBezTo>
                <a:cubicBezTo>
                  <a:pt x="147319" y="1924169"/>
                  <a:pt x="152700" y="1940206"/>
                  <a:pt x="142583" y="1971312"/>
                </a:cubicBezTo>
                <a:cubicBezTo>
                  <a:pt x="121486" y="1966683"/>
                  <a:pt x="123639" y="1975188"/>
                  <a:pt x="110292" y="1973035"/>
                </a:cubicBezTo>
                <a:cubicBezTo>
                  <a:pt x="86074" y="1969160"/>
                  <a:pt x="82415" y="1943327"/>
                  <a:pt x="76281" y="1942467"/>
                </a:cubicBezTo>
                <a:cubicBezTo>
                  <a:pt x="63365" y="1940852"/>
                  <a:pt x="38823" y="1974326"/>
                  <a:pt x="3627" y="1957536"/>
                </a:cubicBezTo>
                <a:lnTo>
                  <a:pt x="0" y="1959458"/>
                </a:lnTo>
                <a:lnTo>
                  <a:pt x="0" y="1921919"/>
                </a:lnTo>
                <a:lnTo>
                  <a:pt x="9977" y="1913621"/>
                </a:lnTo>
                <a:cubicBezTo>
                  <a:pt x="16221" y="1914590"/>
                  <a:pt x="22463" y="1915450"/>
                  <a:pt x="28814" y="1916312"/>
                </a:cubicBezTo>
                <a:cubicBezTo>
                  <a:pt x="61642" y="1892847"/>
                  <a:pt x="107386" y="1886604"/>
                  <a:pt x="139246" y="1861848"/>
                </a:cubicBezTo>
                <a:cubicBezTo>
                  <a:pt x="136771" y="1833541"/>
                  <a:pt x="156468" y="1834833"/>
                  <a:pt x="164432" y="1820625"/>
                </a:cubicBezTo>
                <a:cubicBezTo>
                  <a:pt x="165401" y="1794578"/>
                  <a:pt x="176056" y="1781231"/>
                  <a:pt x="185205" y="1765947"/>
                </a:cubicBezTo>
                <a:cubicBezTo>
                  <a:pt x="193816" y="1767777"/>
                  <a:pt x="202643" y="1769500"/>
                  <a:pt x="204796" y="1762395"/>
                </a:cubicBezTo>
                <a:close/>
                <a:moveTo>
                  <a:pt x="1939632" y="1686406"/>
                </a:moveTo>
                <a:cubicBezTo>
                  <a:pt x="1968585" y="1687160"/>
                  <a:pt x="1979241" y="1701581"/>
                  <a:pt x="1971814" y="1729460"/>
                </a:cubicBezTo>
                <a:cubicBezTo>
                  <a:pt x="1962557" y="1736887"/>
                  <a:pt x="1943723" y="1731721"/>
                  <a:pt x="1926931" y="1729352"/>
                </a:cubicBezTo>
                <a:cubicBezTo>
                  <a:pt x="1929514" y="1712777"/>
                  <a:pt x="1929838" y="1693187"/>
                  <a:pt x="1939632" y="1686406"/>
                </a:cubicBezTo>
                <a:close/>
                <a:moveTo>
                  <a:pt x="388956" y="1641631"/>
                </a:moveTo>
                <a:cubicBezTo>
                  <a:pt x="422214" y="1652287"/>
                  <a:pt x="426627" y="1684469"/>
                  <a:pt x="443526" y="1707179"/>
                </a:cubicBezTo>
                <a:cubicBezTo>
                  <a:pt x="438683" y="1740654"/>
                  <a:pt x="433839" y="1774129"/>
                  <a:pt x="428996" y="1807602"/>
                </a:cubicBezTo>
                <a:cubicBezTo>
                  <a:pt x="414035" y="1810077"/>
                  <a:pt x="407469" y="1823747"/>
                  <a:pt x="399288" y="1835371"/>
                </a:cubicBezTo>
                <a:cubicBezTo>
                  <a:pt x="378623" y="1817181"/>
                  <a:pt x="364846" y="1793932"/>
                  <a:pt x="336645" y="1781447"/>
                </a:cubicBezTo>
                <a:cubicBezTo>
                  <a:pt x="314258" y="1782632"/>
                  <a:pt x="305647" y="1793179"/>
                  <a:pt x="289071" y="1800176"/>
                </a:cubicBezTo>
                <a:cubicBezTo>
                  <a:pt x="274110" y="1806526"/>
                  <a:pt x="267114" y="1826976"/>
                  <a:pt x="236116" y="1811799"/>
                </a:cubicBezTo>
                <a:cubicBezTo>
                  <a:pt x="237945" y="1799207"/>
                  <a:pt x="239775" y="1786721"/>
                  <a:pt x="241606" y="1774129"/>
                </a:cubicBezTo>
                <a:cubicBezTo>
                  <a:pt x="264961" y="1777894"/>
                  <a:pt x="282291" y="1773589"/>
                  <a:pt x="299943" y="1769715"/>
                </a:cubicBezTo>
                <a:cubicBezTo>
                  <a:pt x="313504" y="1747866"/>
                  <a:pt x="314042" y="1708687"/>
                  <a:pt x="319855" y="1676505"/>
                </a:cubicBezTo>
                <a:cubicBezTo>
                  <a:pt x="339336" y="1660036"/>
                  <a:pt x="368398" y="1656484"/>
                  <a:pt x="388956" y="1641631"/>
                </a:cubicBezTo>
                <a:close/>
                <a:moveTo>
                  <a:pt x="275940" y="1580387"/>
                </a:moveTo>
                <a:cubicBezTo>
                  <a:pt x="286381" y="1589428"/>
                  <a:pt x="294884" y="1599870"/>
                  <a:pt x="303711" y="1610093"/>
                </a:cubicBezTo>
                <a:cubicBezTo>
                  <a:pt x="303387" y="1649596"/>
                  <a:pt x="269481" y="1644214"/>
                  <a:pt x="256889" y="1667462"/>
                </a:cubicBezTo>
                <a:cubicBezTo>
                  <a:pt x="252153" y="1688451"/>
                  <a:pt x="254414" y="1719020"/>
                  <a:pt x="241606" y="1729245"/>
                </a:cubicBezTo>
                <a:cubicBezTo>
                  <a:pt x="225999" y="1727845"/>
                  <a:pt x="211252" y="1725800"/>
                  <a:pt x="204902" y="1717513"/>
                </a:cubicBezTo>
                <a:cubicBezTo>
                  <a:pt x="221047" y="1689205"/>
                  <a:pt x="233963" y="1656485"/>
                  <a:pt x="260656" y="1642276"/>
                </a:cubicBezTo>
                <a:cubicBezTo>
                  <a:pt x="257427" y="1615691"/>
                  <a:pt x="261087" y="1598792"/>
                  <a:pt x="275940" y="1580387"/>
                </a:cubicBezTo>
                <a:close/>
                <a:moveTo>
                  <a:pt x="1698915" y="1569071"/>
                </a:moveTo>
                <a:cubicBezTo>
                  <a:pt x="1714348" y="1566746"/>
                  <a:pt x="1733460" y="1585958"/>
                  <a:pt x="1720060" y="1609771"/>
                </a:cubicBezTo>
                <a:cubicBezTo>
                  <a:pt x="1701330" y="1605036"/>
                  <a:pt x="1705960" y="1582972"/>
                  <a:pt x="1686047" y="1579203"/>
                </a:cubicBezTo>
                <a:cubicBezTo>
                  <a:pt x="1689034" y="1573015"/>
                  <a:pt x="1693770" y="1569847"/>
                  <a:pt x="1698915" y="1569071"/>
                </a:cubicBezTo>
                <a:close/>
                <a:moveTo>
                  <a:pt x="1667287" y="1520492"/>
                </a:moveTo>
                <a:cubicBezTo>
                  <a:pt x="1672978" y="1519372"/>
                  <a:pt x="1679698" y="1519628"/>
                  <a:pt x="1687878" y="1521834"/>
                </a:cubicBezTo>
                <a:cubicBezTo>
                  <a:pt x="1679805" y="1545944"/>
                  <a:pt x="1664091" y="1559936"/>
                  <a:pt x="1632232" y="1552186"/>
                </a:cubicBezTo>
                <a:cubicBezTo>
                  <a:pt x="1642404" y="1539594"/>
                  <a:pt x="1650213" y="1523853"/>
                  <a:pt x="1667287" y="1520492"/>
                </a:cubicBezTo>
                <a:close/>
                <a:moveTo>
                  <a:pt x="338906" y="1454994"/>
                </a:moveTo>
                <a:cubicBezTo>
                  <a:pt x="354190" y="1462205"/>
                  <a:pt x="367752" y="1470816"/>
                  <a:pt x="372918" y="1485562"/>
                </a:cubicBezTo>
                <a:cubicBezTo>
                  <a:pt x="370227" y="1526894"/>
                  <a:pt x="338906" y="1530015"/>
                  <a:pt x="324376" y="1555417"/>
                </a:cubicBezTo>
                <a:cubicBezTo>
                  <a:pt x="303817" y="1540240"/>
                  <a:pt x="320500" y="1465542"/>
                  <a:pt x="338906" y="1454994"/>
                </a:cubicBezTo>
                <a:close/>
                <a:moveTo>
                  <a:pt x="403486" y="1451442"/>
                </a:moveTo>
                <a:cubicBezTo>
                  <a:pt x="414142" y="1467695"/>
                  <a:pt x="443311" y="1470278"/>
                  <a:pt x="456334" y="1484809"/>
                </a:cubicBezTo>
                <a:cubicBezTo>
                  <a:pt x="450846" y="1499878"/>
                  <a:pt x="437821" y="1504936"/>
                  <a:pt x="426736" y="1512578"/>
                </a:cubicBezTo>
                <a:cubicBezTo>
                  <a:pt x="404024" y="1512794"/>
                  <a:pt x="414466" y="1488146"/>
                  <a:pt x="391754" y="1488254"/>
                </a:cubicBezTo>
                <a:cubicBezTo>
                  <a:pt x="393152" y="1472539"/>
                  <a:pt x="395199" y="1457792"/>
                  <a:pt x="403486" y="1451442"/>
                </a:cubicBezTo>
                <a:close/>
                <a:moveTo>
                  <a:pt x="1702518" y="1331645"/>
                </a:moveTo>
                <a:cubicBezTo>
                  <a:pt x="1732009" y="1330245"/>
                  <a:pt x="1720491" y="1384814"/>
                  <a:pt x="1690785" y="1368347"/>
                </a:cubicBezTo>
                <a:cubicBezTo>
                  <a:pt x="1678945" y="1353172"/>
                  <a:pt x="1701547" y="1351019"/>
                  <a:pt x="1702518" y="1331645"/>
                </a:cubicBezTo>
                <a:close/>
                <a:moveTo>
                  <a:pt x="0" y="1268269"/>
                </a:moveTo>
                <a:lnTo>
                  <a:pt x="15092" y="1279888"/>
                </a:lnTo>
                <a:cubicBezTo>
                  <a:pt x="22276" y="1284799"/>
                  <a:pt x="28223" y="1290639"/>
                  <a:pt x="27954" y="1301079"/>
                </a:cubicBezTo>
                <a:cubicBezTo>
                  <a:pt x="53032" y="1304738"/>
                  <a:pt x="78219" y="1308290"/>
                  <a:pt x="103297" y="1311949"/>
                </a:cubicBezTo>
                <a:cubicBezTo>
                  <a:pt x="123856" y="1322713"/>
                  <a:pt x="126331" y="1346931"/>
                  <a:pt x="162389" y="1346070"/>
                </a:cubicBezTo>
                <a:cubicBezTo>
                  <a:pt x="164971" y="1361031"/>
                  <a:pt x="178534" y="1367595"/>
                  <a:pt x="190158" y="1375776"/>
                </a:cubicBezTo>
                <a:cubicBezTo>
                  <a:pt x="183700" y="1399240"/>
                  <a:pt x="187145" y="1415385"/>
                  <a:pt x="202644" y="1422382"/>
                </a:cubicBezTo>
                <a:cubicBezTo>
                  <a:pt x="202752" y="1442510"/>
                  <a:pt x="183378" y="1436588"/>
                  <a:pt x="179286" y="1451013"/>
                </a:cubicBezTo>
                <a:cubicBezTo>
                  <a:pt x="200061" y="1470924"/>
                  <a:pt x="263456" y="1459086"/>
                  <a:pt x="284229" y="1478996"/>
                </a:cubicBezTo>
                <a:cubicBezTo>
                  <a:pt x="270560" y="1508166"/>
                  <a:pt x="234719" y="1507628"/>
                  <a:pt x="202536" y="1512041"/>
                </a:cubicBezTo>
                <a:cubicBezTo>
                  <a:pt x="215774" y="1528293"/>
                  <a:pt x="198446" y="1567364"/>
                  <a:pt x="218573" y="1578449"/>
                </a:cubicBezTo>
                <a:cubicBezTo>
                  <a:pt x="196616" y="1595779"/>
                  <a:pt x="192419" y="1649597"/>
                  <a:pt x="205011" y="1672630"/>
                </a:cubicBezTo>
                <a:cubicBezTo>
                  <a:pt x="162281" y="1672953"/>
                  <a:pt x="145383" y="1707826"/>
                  <a:pt x="108895" y="1716437"/>
                </a:cubicBezTo>
                <a:cubicBezTo>
                  <a:pt x="99530" y="1704813"/>
                  <a:pt x="70576" y="1707826"/>
                  <a:pt x="67671" y="1691251"/>
                </a:cubicBezTo>
                <a:cubicBezTo>
                  <a:pt x="50666" y="1695986"/>
                  <a:pt x="34842" y="1702228"/>
                  <a:pt x="20097" y="1709979"/>
                </a:cubicBezTo>
                <a:lnTo>
                  <a:pt x="0" y="1707665"/>
                </a:lnTo>
                <a:close/>
                <a:moveTo>
                  <a:pt x="205870" y="1134460"/>
                </a:moveTo>
                <a:cubicBezTo>
                  <a:pt x="210068" y="1135106"/>
                  <a:pt x="214265" y="1135645"/>
                  <a:pt x="218464" y="1136291"/>
                </a:cubicBezTo>
                <a:cubicBezTo>
                  <a:pt x="245049" y="1148131"/>
                  <a:pt x="254737" y="1172671"/>
                  <a:pt x="274863" y="1189354"/>
                </a:cubicBezTo>
                <a:cubicBezTo>
                  <a:pt x="292193" y="1208190"/>
                  <a:pt x="316087" y="1221967"/>
                  <a:pt x="331264" y="1242310"/>
                </a:cubicBezTo>
                <a:cubicBezTo>
                  <a:pt x="365277" y="1242956"/>
                  <a:pt x="386804" y="1253073"/>
                  <a:pt x="397566" y="1271155"/>
                </a:cubicBezTo>
                <a:cubicBezTo>
                  <a:pt x="397782" y="1293865"/>
                  <a:pt x="373134" y="1283425"/>
                  <a:pt x="373242" y="1306137"/>
                </a:cubicBezTo>
                <a:cubicBezTo>
                  <a:pt x="378085" y="1332291"/>
                  <a:pt x="396384" y="1348543"/>
                  <a:pt x="423399" y="1358232"/>
                </a:cubicBezTo>
                <a:cubicBezTo>
                  <a:pt x="420600" y="1382664"/>
                  <a:pt x="451384" y="1382126"/>
                  <a:pt x="448477" y="1406774"/>
                </a:cubicBezTo>
                <a:cubicBezTo>
                  <a:pt x="389925" y="1400208"/>
                  <a:pt x="389279" y="1350265"/>
                  <a:pt x="350853" y="1328524"/>
                </a:cubicBezTo>
                <a:cubicBezTo>
                  <a:pt x="328465" y="1318515"/>
                  <a:pt x="328681" y="1338857"/>
                  <a:pt x="316733" y="1342839"/>
                </a:cubicBezTo>
                <a:cubicBezTo>
                  <a:pt x="307908" y="1341008"/>
                  <a:pt x="299081" y="1339288"/>
                  <a:pt x="297037" y="1346390"/>
                </a:cubicBezTo>
                <a:cubicBezTo>
                  <a:pt x="268513" y="1332183"/>
                  <a:pt x="261517" y="1302046"/>
                  <a:pt x="242467" y="1280842"/>
                </a:cubicBezTo>
                <a:cubicBezTo>
                  <a:pt x="243651" y="1272446"/>
                  <a:pt x="244835" y="1264051"/>
                  <a:pt x="246126" y="1255656"/>
                </a:cubicBezTo>
                <a:cubicBezTo>
                  <a:pt x="237515" y="1241556"/>
                  <a:pt x="233533" y="1224012"/>
                  <a:pt x="212975" y="1218846"/>
                </a:cubicBezTo>
                <a:cubicBezTo>
                  <a:pt x="218895" y="1197641"/>
                  <a:pt x="215558" y="1183326"/>
                  <a:pt x="213943" y="1167719"/>
                </a:cubicBezTo>
                <a:cubicBezTo>
                  <a:pt x="213191" y="1152650"/>
                  <a:pt x="188542" y="1146838"/>
                  <a:pt x="205870" y="1134460"/>
                </a:cubicBezTo>
                <a:close/>
                <a:moveTo>
                  <a:pt x="883262" y="1015483"/>
                </a:moveTo>
                <a:cubicBezTo>
                  <a:pt x="886794" y="1014752"/>
                  <a:pt x="891065" y="1014960"/>
                  <a:pt x="896447" y="1016494"/>
                </a:cubicBezTo>
                <a:cubicBezTo>
                  <a:pt x="894188" y="1033286"/>
                  <a:pt x="888912" y="1052014"/>
                  <a:pt x="896340" y="1061377"/>
                </a:cubicBezTo>
                <a:cubicBezTo>
                  <a:pt x="894832" y="1072465"/>
                  <a:pt x="927445" y="1055673"/>
                  <a:pt x="933151" y="1073109"/>
                </a:cubicBezTo>
                <a:cubicBezTo>
                  <a:pt x="933581" y="1088608"/>
                  <a:pt x="919696" y="1085057"/>
                  <a:pt x="922387" y="1103569"/>
                </a:cubicBezTo>
                <a:cubicBezTo>
                  <a:pt x="879763" y="1103677"/>
                  <a:pt x="873629" y="1076554"/>
                  <a:pt x="844353" y="1066651"/>
                </a:cubicBezTo>
                <a:cubicBezTo>
                  <a:pt x="840908" y="1054275"/>
                  <a:pt x="852748" y="1047492"/>
                  <a:pt x="861467" y="1037051"/>
                </a:cubicBezTo>
                <a:cubicBezTo>
                  <a:pt x="868733" y="1028333"/>
                  <a:pt x="872667" y="1017677"/>
                  <a:pt x="883262" y="1015483"/>
                </a:cubicBezTo>
                <a:close/>
                <a:moveTo>
                  <a:pt x="704752" y="1007990"/>
                </a:moveTo>
                <a:cubicBezTo>
                  <a:pt x="712178" y="1007990"/>
                  <a:pt x="715731" y="1011005"/>
                  <a:pt x="716378" y="1016063"/>
                </a:cubicBezTo>
                <a:cubicBezTo>
                  <a:pt x="718853" y="1036514"/>
                  <a:pt x="736288" y="1045985"/>
                  <a:pt x="734244" y="1069879"/>
                </a:cubicBezTo>
                <a:cubicBezTo>
                  <a:pt x="721005" y="1077091"/>
                  <a:pt x="712825" y="1091083"/>
                  <a:pt x="692912" y="1089577"/>
                </a:cubicBezTo>
                <a:cubicBezTo>
                  <a:pt x="688823" y="1059547"/>
                  <a:pt x="683120" y="1029839"/>
                  <a:pt x="704752" y="1007990"/>
                </a:cubicBezTo>
                <a:close/>
                <a:moveTo>
                  <a:pt x="1071888" y="862362"/>
                </a:moveTo>
                <a:cubicBezTo>
                  <a:pt x="1087817" y="865375"/>
                  <a:pt x="1104071" y="868282"/>
                  <a:pt x="1100519" y="885718"/>
                </a:cubicBezTo>
                <a:cubicBezTo>
                  <a:pt x="1089326" y="883243"/>
                  <a:pt x="1086203" y="891531"/>
                  <a:pt x="1074471" y="888301"/>
                </a:cubicBezTo>
                <a:cubicBezTo>
                  <a:pt x="1070490" y="882059"/>
                  <a:pt x="1069843" y="873234"/>
                  <a:pt x="1071888" y="862362"/>
                </a:cubicBezTo>
                <a:close/>
                <a:moveTo>
                  <a:pt x="1649" y="840609"/>
                </a:moveTo>
                <a:cubicBezTo>
                  <a:pt x="7609" y="840465"/>
                  <a:pt x="14659" y="841777"/>
                  <a:pt x="23324" y="845248"/>
                </a:cubicBezTo>
                <a:cubicBezTo>
                  <a:pt x="18911" y="864516"/>
                  <a:pt x="41945" y="870006"/>
                  <a:pt x="50125" y="881199"/>
                </a:cubicBezTo>
                <a:cubicBezTo>
                  <a:pt x="60026" y="894546"/>
                  <a:pt x="63902" y="917041"/>
                  <a:pt x="81445" y="930602"/>
                </a:cubicBezTo>
                <a:cubicBezTo>
                  <a:pt x="80263" y="938999"/>
                  <a:pt x="78971" y="947393"/>
                  <a:pt x="77786" y="955680"/>
                </a:cubicBezTo>
                <a:cubicBezTo>
                  <a:pt x="84244" y="967628"/>
                  <a:pt x="106526" y="967844"/>
                  <a:pt x="105555" y="985280"/>
                </a:cubicBezTo>
                <a:cubicBezTo>
                  <a:pt x="159803" y="987757"/>
                  <a:pt x="164863" y="1026826"/>
                  <a:pt x="192524" y="1049107"/>
                </a:cubicBezTo>
                <a:cubicBezTo>
                  <a:pt x="188435" y="1068482"/>
                  <a:pt x="190047" y="1095713"/>
                  <a:pt x="178101" y="1104646"/>
                </a:cubicBezTo>
                <a:cubicBezTo>
                  <a:pt x="161418" y="1102171"/>
                  <a:pt x="141935" y="1101849"/>
                  <a:pt x="135047" y="1092054"/>
                </a:cubicBezTo>
                <a:cubicBezTo>
                  <a:pt x="116965" y="1090331"/>
                  <a:pt x="119764" y="1116594"/>
                  <a:pt x="116105" y="1134138"/>
                </a:cubicBezTo>
                <a:cubicBezTo>
                  <a:pt x="87796" y="1128756"/>
                  <a:pt x="90703" y="1165136"/>
                  <a:pt x="77464" y="1179775"/>
                </a:cubicBezTo>
                <a:cubicBezTo>
                  <a:pt x="54000" y="1182574"/>
                  <a:pt x="70252" y="1151037"/>
                  <a:pt x="75742" y="1147484"/>
                </a:cubicBezTo>
                <a:cubicBezTo>
                  <a:pt x="75957" y="1132415"/>
                  <a:pt x="55721" y="1132631"/>
                  <a:pt x="61535" y="1113365"/>
                </a:cubicBezTo>
                <a:cubicBezTo>
                  <a:pt x="74881" y="1106260"/>
                  <a:pt x="77894" y="1085273"/>
                  <a:pt x="97377" y="1086564"/>
                </a:cubicBezTo>
                <a:cubicBezTo>
                  <a:pt x="76064" y="1065145"/>
                  <a:pt x="87796" y="1019077"/>
                  <a:pt x="72404" y="993245"/>
                </a:cubicBezTo>
                <a:cubicBezTo>
                  <a:pt x="59382" y="974949"/>
                  <a:pt x="47110" y="956112"/>
                  <a:pt x="14175" y="952775"/>
                </a:cubicBezTo>
                <a:cubicBezTo>
                  <a:pt x="14256" y="947582"/>
                  <a:pt x="12574" y="943707"/>
                  <a:pt x="9807" y="940644"/>
                </a:cubicBezTo>
                <a:lnTo>
                  <a:pt x="0" y="934100"/>
                </a:lnTo>
                <a:lnTo>
                  <a:pt x="0" y="841237"/>
                </a:lnTo>
                <a:close/>
                <a:moveTo>
                  <a:pt x="209720" y="829076"/>
                </a:moveTo>
                <a:cubicBezTo>
                  <a:pt x="214321" y="828323"/>
                  <a:pt x="218250" y="829050"/>
                  <a:pt x="223416" y="835777"/>
                </a:cubicBezTo>
                <a:cubicBezTo>
                  <a:pt x="222556" y="847185"/>
                  <a:pt x="213837" y="847939"/>
                  <a:pt x="213515" y="859995"/>
                </a:cubicBezTo>
                <a:cubicBezTo>
                  <a:pt x="197692" y="856872"/>
                  <a:pt x="190481" y="847293"/>
                  <a:pt x="191988" y="831256"/>
                </a:cubicBezTo>
                <a:cubicBezTo>
                  <a:pt x="199845" y="832063"/>
                  <a:pt x="205118" y="829830"/>
                  <a:pt x="209720" y="829076"/>
                </a:cubicBezTo>
                <a:close/>
                <a:moveTo>
                  <a:pt x="270991" y="817048"/>
                </a:moveTo>
                <a:cubicBezTo>
                  <a:pt x="301342" y="815972"/>
                  <a:pt x="283905" y="870436"/>
                  <a:pt x="274434" y="881630"/>
                </a:cubicBezTo>
                <a:cubicBezTo>
                  <a:pt x="246773" y="869682"/>
                  <a:pt x="271527" y="851276"/>
                  <a:pt x="270991" y="817048"/>
                </a:cubicBezTo>
                <a:close/>
                <a:moveTo>
                  <a:pt x="1418269" y="776592"/>
                </a:moveTo>
                <a:cubicBezTo>
                  <a:pt x="1427862" y="777763"/>
                  <a:pt x="1436553" y="783467"/>
                  <a:pt x="1446994" y="794769"/>
                </a:cubicBezTo>
                <a:cubicBezTo>
                  <a:pt x="1443226" y="807362"/>
                  <a:pt x="1428157" y="804671"/>
                  <a:pt x="1424498" y="817157"/>
                </a:cubicBezTo>
                <a:cubicBezTo>
                  <a:pt x="1431817" y="839652"/>
                  <a:pt x="1437414" y="863546"/>
                  <a:pt x="1475517" y="863008"/>
                </a:cubicBezTo>
                <a:cubicBezTo>
                  <a:pt x="1468413" y="880984"/>
                  <a:pt x="1452806" y="887656"/>
                  <a:pt x="1454742" y="917688"/>
                </a:cubicBezTo>
                <a:cubicBezTo>
                  <a:pt x="1433969" y="921884"/>
                  <a:pt x="1440427" y="916180"/>
                  <a:pt x="1417071" y="912198"/>
                </a:cubicBezTo>
                <a:cubicBezTo>
                  <a:pt x="1405338" y="870543"/>
                  <a:pt x="1396513" y="826736"/>
                  <a:pt x="1384136" y="785620"/>
                </a:cubicBezTo>
                <a:cubicBezTo>
                  <a:pt x="1398182" y="778785"/>
                  <a:pt x="1408676" y="775421"/>
                  <a:pt x="1418269" y="776592"/>
                </a:cubicBezTo>
                <a:close/>
                <a:moveTo>
                  <a:pt x="803883" y="765922"/>
                </a:moveTo>
                <a:cubicBezTo>
                  <a:pt x="850596" y="770766"/>
                  <a:pt x="858775" y="813928"/>
                  <a:pt x="820780" y="825982"/>
                </a:cubicBezTo>
                <a:cubicBezTo>
                  <a:pt x="781817" y="819094"/>
                  <a:pt x="786445" y="789064"/>
                  <a:pt x="803883" y="765922"/>
                </a:cubicBezTo>
                <a:close/>
                <a:moveTo>
                  <a:pt x="484640" y="758173"/>
                </a:moveTo>
                <a:cubicBezTo>
                  <a:pt x="470218" y="777545"/>
                  <a:pt x="484424" y="813065"/>
                  <a:pt x="466450" y="838898"/>
                </a:cubicBezTo>
                <a:cubicBezTo>
                  <a:pt x="493789" y="837929"/>
                  <a:pt x="506814" y="817909"/>
                  <a:pt x="528447" y="809406"/>
                </a:cubicBezTo>
                <a:cubicBezTo>
                  <a:pt x="520266" y="787557"/>
                  <a:pt x="520160" y="759679"/>
                  <a:pt x="484640" y="758173"/>
                </a:cubicBezTo>
                <a:close/>
                <a:moveTo>
                  <a:pt x="1692936" y="651185"/>
                </a:moveTo>
                <a:cubicBezTo>
                  <a:pt x="1705530" y="653014"/>
                  <a:pt x="1718016" y="654844"/>
                  <a:pt x="1730610" y="656567"/>
                </a:cubicBezTo>
                <a:cubicBezTo>
                  <a:pt x="1732546" y="681645"/>
                  <a:pt x="1711989" y="676694"/>
                  <a:pt x="1706283" y="691548"/>
                </a:cubicBezTo>
                <a:cubicBezTo>
                  <a:pt x="1698748" y="717703"/>
                  <a:pt x="1704776" y="733740"/>
                  <a:pt x="1703486" y="755267"/>
                </a:cubicBezTo>
                <a:cubicBezTo>
                  <a:pt x="1694337" y="760433"/>
                  <a:pt x="1679482" y="758065"/>
                  <a:pt x="1670335" y="763232"/>
                </a:cubicBezTo>
                <a:cubicBezTo>
                  <a:pt x="1670120" y="813927"/>
                  <a:pt x="1657526" y="814789"/>
                  <a:pt x="1649560" y="862793"/>
                </a:cubicBezTo>
                <a:cubicBezTo>
                  <a:pt x="1655050" y="886687"/>
                  <a:pt x="1687340" y="890562"/>
                  <a:pt x="1693369" y="914026"/>
                </a:cubicBezTo>
                <a:cubicBezTo>
                  <a:pt x="1693583" y="941689"/>
                  <a:pt x="1677437" y="947607"/>
                  <a:pt x="1667212" y="961494"/>
                </a:cubicBezTo>
                <a:cubicBezTo>
                  <a:pt x="1677761" y="977853"/>
                  <a:pt x="1683249" y="997980"/>
                  <a:pt x="1705745" y="1005515"/>
                </a:cubicBezTo>
                <a:cubicBezTo>
                  <a:pt x="1698318" y="1029733"/>
                  <a:pt x="1710266" y="1039420"/>
                  <a:pt x="1718231" y="1052228"/>
                </a:cubicBezTo>
                <a:cubicBezTo>
                  <a:pt x="1712097" y="1076876"/>
                  <a:pt x="1715326" y="1097111"/>
                  <a:pt x="1709190" y="1114979"/>
                </a:cubicBezTo>
                <a:cubicBezTo>
                  <a:pt x="1702085" y="1135430"/>
                  <a:pt x="1677545" y="1144148"/>
                  <a:pt x="1675932" y="1167828"/>
                </a:cubicBezTo>
                <a:cubicBezTo>
                  <a:pt x="1658925" y="1160078"/>
                  <a:pt x="1658387" y="1174285"/>
                  <a:pt x="1643640" y="1169549"/>
                </a:cubicBezTo>
                <a:cubicBezTo>
                  <a:pt x="1632770" y="1202486"/>
                  <a:pt x="1602956" y="1210020"/>
                  <a:pt x="1604893" y="1260069"/>
                </a:cubicBezTo>
                <a:cubicBezTo>
                  <a:pt x="1560011" y="1262545"/>
                  <a:pt x="1527934" y="1282026"/>
                  <a:pt x="1490909" y="1294834"/>
                </a:cubicBezTo>
                <a:cubicBezTo>
                  <a:pt x="1489725" y="1335736"/>
                  <a:pt x="1474332" y="1357585"/>
                  <a:pt x="1470135" y="1394395"/>
                </a:cubicBezTo>
                <a:cubicBezTo>
                  <a:pt x="1468090" y="1418613"/>
                  <a:pt x="1433108" y="1423565"/>
                  <a:pt x="1449470" y="1449073"/>
                </a:cubicBezTo>
                <a:cubicBezTo>
                  <a:pt x="1477347" y="1443908"/>
                  <a:pt x="1482729" y="1408712"/>
                  <a:pt x="1513189" y="1406989"/>
                </a:cubicBezTo>
                <a:cubicBezTo>
                  <a:pt x="1513189" y="1361999"/>
                  <a:pt x="1547738" y="1363289"/>
                  <a:pt x="1556349" y="1329924"/>
                </a:cubicBezTo>
                <a:cubicBezTo>
                  <a:pt x="1576586" y="1337242"/>
                  <a:pt x="1557103" y="1374161"/>
                  <a:pt x="1574217" y="1383740"/>
                </a:cubicBezTo>
                <a:cubicBezTo>
                  <a:pt x="1568835" y="1406559"/>
                  <a:pt x="1571526" y="1440032"/>
                  <a:pt x="1557964" y="1451872"/>
                </a:cubicBezTo>
                <a:cubicBezTo>
                  <a:pt x="1577338" y="1445414"/>
                  <a:pt x="1598865" y="1441755"/>
                  <a:pt x="1607368" y="1420552"/>
                </a:cubicBezTo>
                <a:cubicBezTo>
                  <a:pt x="1613934" y="1426902"/>
                  <a:pt x="1622975" y="1431207"/>
                  <a:pt x="1637828" y="1431314"/>
                </a:cubicBezTo>
                <a:cubicBezTo>
                  <a:pt x="1621146" y="1461345"/>
                  <a:pt x="1596066" y="1480288"/>
                  <a:pt x="1559686" y="1484163"/>
                </a:cubicBezTo>
                <a:cubicBezTo>
                  <a:pt x="1545263" y="1494711"/>
                  <a:pt x="1530841" y="1505474"/>
                  <a:pt x="1516633" y="1516346"/>
                </a:cubicBezTo>
                <a:cubicBezTo>
                  <a:pt x="1499088" y="1518174"/>
                  <a:pt x="1506300" y="1501599"/>
                  <a:pt x="1500490" y="1494818"/>
                </a:cubicBezTo>
                <a:cubicBezTo>
                  <a:pt x="1453883" y="1493312"/>
                  <a:pt x="1444410" y="1464897"/>
                  <a:pt x="1401896" y="1461237"/>
                </a:cubicBezTo>
                <a:cubicBezTo>
                  <a:pt x="1397160" y="1494603"/>
                  <a:pt x="1422561" y="1505474"/>
                  <a:pt x="1408892" y="1545513"/>
                </a:cubicBezTo>
                <a:cubicBezTo>
                  <a:pt x="1428265" y="1553910"/>
                  <a:pt x="1429987" y="1538625"/>
                  <a:pt x="1436769" y="1530230"/>
                </a:cubicBezTo>
                <a:cubicBezTo>
                  <a:pt x="1474549" y="1545837"/>
                  <a:pt x="1470889" y="1505796"/>
                  <a:pt x="1503179" y="1514301"/>
                </a:cubicBezTo>
                <a:cubicBezTo>
                  <a:pt x="1504900" y="1534212"/>
                  <a:pt x="1489617" y="1531199"/>
                  <a:pt x="1491446" y="1551003"/>
                </a:cubicBezTo>
                <a:cubicBezTo>
                  <a:pt x="1462924" y="1552834"/>
                  <a:pt x="1439890" y="1561875"/>
                  <a:pt x="1423207" y="1579634"/>
                </a:cubicBezTo>
                <a:cubicBezTo>
                  <a:pt x="1427189" y="1621396"/>
                  <a:pt x="1448393" y="1650456"/>
                  <a:pt x="1480468" y="1671231"/>
                </a:cubicBezTo>
                <a:cubicBezTo>
                  <a:pt x="1478961" y="1681670"/>
                  <a:pt x="1477455" y="1692110"/>
                  <a:pt x="1475947" y="1702551"/>
                </a:cubicBezTo>
                <a:cubicBezTo>
                  <a:pt x="1496075" y="1712024"/>
                  <a:pt x="1488541" y="1684469"/>
                  <a:pt x="1493062" y="1673060"/>
                </a:cubicBezTo>
                <a:cubicBezTo>
                  <a:pt x="1537621" y="1662726"/>
                  <a:pt x="1561947" y="1625486"/>
                  <a:pt x="1593699" y="1597825"/>
                </a:cubicBezTo>
                <a:cubicBezTo>
                  <a:pt x="1612534" y="1600515"/>
                  <a:pt x="1631370" y="1603313"/>
                  <a:pt x="1650206" y="1606003"/>
                </a:cubicBezTo>
                <a:cubicBezTo>
                  <a:pt x="1660001" y="1641739"/>
                  <a:pt x="1681959" y="1668108"/>
                  <a:pt x="1715540" y="1685976"/>
                </a:cubicBezTo>
                <a:cubicBezTo>
                  <a:pt x="1701009" y="1701583"/>
                  <a:pt x="1684326" y="1714069"/>
                  <a:pt x="1665275" y="1723540"/>
                </a:cubicBezTo>
                <a:cubicBezTo>
                  <a:pt x="1655158" y="1795010"/>
                  <a:pt x="1591008" y="1794040"/>
                  <a:pt x="1543111" y="1814814"/>
                </a:cubicBezTo>
                <a:cubicBezTo>
                  <a:pt x="1538697" y="1838924"/>
                  <a:pt x="1539990" y="1870675"/>
                  <a:pt x="1521476" y="1875735"/>
                </a:cubicBezTo>
                <a:cubicBezTo>
                  <a:pt x="1527396" y="1899306"/>
                  <a:pt x="1545479" y="1913837"/>
                  <a:pt x="1558180" y="1932349"/>
                </a:cubicBezTo>
                <a:cubicBezTo>
                  <a:pt x="1570128" y="1928368"/>
                  <a:pt x="1578738" y="1919865"/>
                  <a:pt x="1592299" y="1918035"/>
                </a:cubicBezTo>
                <a:cubicBezTo>
                  <a:pt x="1602740" y="1854746"/>
                  <a:pt x="1663230" y="1858191"/>
                  <a:pt x="1695627" y="1824070"/>
                </a:cubicBezTo>
                <a:cubicBezTo>
                  <a:pt x="1694229" y="1792211"/>
                  <a:pt x="1709406" y="1782524"/>
                  <a:pt x="1722644" y="1770254"/>
                </a:cubicBezTo>
                <a:cubicBezTo>
                  <a:pt x="1753320" y="1785430"/>
                  <a:pt x="1751706" y="1785215"/>
                  <a:pt x="1785395" y="1779295"/>
                </a:cubicBezTo>
                <a:cubicBezTo>
                  <a:pt x="1770110" y="1828053"/>
                  <a:pt x="1785609" y="1853777"/>
                  <a:pt x="1817578" y="1867232"/>
                </a:cubicBezTo>
                <a:cubicBezTo>
                  <a:pt x="1808213" y="1917174"/>
                  <a:pt x="1806814" y="1961195"/>
                  <a:pt x="1818223" y="1995530"/>
                </a:cubicBezTo>
                <a:cubicBezTo>
                  <a:pt x="1838673" y="2015659"/>
                  <a:pt x="1862244" y="2033525"/>
                  <a:pt x="1908744" y="2034279"/>
                </a:cubicBezTo>
                <a:cubicBezTo>
                  <a:pt x="1924243" y="2050747"/>
                  <a:pt x="1938667" y="2067968"/>
                  <a:pt x="1952656" y="2085512"/>
                </a:cubicBezTo>
                <a:cubicBezTo>
                  <a:pt x="1981718" y="2095523"/>
                  <a:pt x="2002923" y="2068398"/>
                  <a:pt x="2022619" y="2089171"/>
                </a:cubicBezTo>
                <a:cubicBezTo>
                  <a:pt x="2020575" y="2096384"/>
                  <a:pt x="2022404" y="2100581"/>
                  <a:pt x="2027139" y="2102626"/>
                </a:cubicBezTo>
                <a:cubicBezTo>
                  <a:pt x="2005614" y="2113713"/>
                  <a:pt x="1995711" y="2140514"/>
                  <a:pt x="1958900" y="2131257"/>
                </a:cubicBezTo>
                <a:cubicBezTo>
                  <a:pt x="1957394" y="2141697"/>
                  <a:pt x="1955887" y="2152244"/>
                  <a:pt x="1954379" y="2162686"/>
                </a:cubicBezTo>
                <a:cubicBezTo>
                  <a:pt x="1965250" y="2175064"/>
                  <a:pt x="1992590" y="2175172"/>
                  <a:pt x="2009057" y="2183459"/>
                </a:cubicBezTo>
                <a:cubicBezTo>
                  <a:pt x="2007012" y="2190563"/>
                  <a:pt x="2008843" y="2194760"/>
                  <a:pt x="2013578" y="2196913"/>
                </a:cubicBezTo>
                <a:cubicBezTo>
                  <a:pt x="2015515" y="2221993"/>
                  <a:pt x="1995064" y="2217041"/>
                  <a:pt x="1989360" y="2231894"/>
                </a:cubicBezTo>
                <a:cubicBezTo>
                  <a:pt x="1993342" y="2243734"/>
                  <a:pt x="2001847" y="2252345"/>
                  <a:pt x="2003675" y="2266014"/>
                </a:cubicBezTo>
                <a:cubicBezTo>
                  <a:pt x="1990221" y="2290448"/>
                  <a:pt x="1963312" y="2296904"/>
                  <a:pt x="1966757" y="2344048"/>
                </a:cubicBezTo>
                <a:cubicBezTo>
                  <a:pt x="1958254" y="2350184"/>
                  <a:pt x="1943507" y="2347925"/>
                  <a:pt x="1928224" y="2344802"/>
                </a:cubicBezTo>
                <a:cubicBezTo>
                  <a:pt x="1919936" y="2371281"/>
                  <a:pt x="1901101" y="2383443"/>
                  <a:pt x="1887755" y="2403033"/>
                </a:cubicBezTo>
                <a:cubicBezTo>
                  <a:pt x="1877313" y="2401525"/>
                  <a:pt x="1866766" y="2400018"/>
                  <a:pt x="1856325" y="2398512"/>
                </a:cubicBezTo>
                <a:cubicBezTo>
                  <a:pt x="1801216" y="2412718"/>
                  <a:pt x="1807890" y="2489140"/>
                  <a:pt x="1809397" y="2545540"/>
                </a:cubicBezTo>
                <a:cubicBezTo>
                  <a:pt x="1802831" y="2567281"/>
                  <a:pt x="1829417" y="2564160"/>
                  <a:pt x="1822851" y="2586010"/>
                </a:cubicBezTo>
                <a:cubicBezTo>
                  <a:pt x="1784641" y="2579767"/>
                  <a:pt x="1783564" y="2623250"/>
                  <a:pt x="1752782" y="2627125"/>
                </a:cubicBezTo>
                <a:cubicBezTo>
                  <a:pt x="1752674" y="2641978"/>
                  <a:pt x="1748261" y="2651021"/>
                  <a:pt x="1741911" y="2657585"/>
                </a:cubicBezTo>
                <a:cubicBezTo>
                  <a:pt x="1675071" y="2691813"/>
                  <a:pt x="1598543" y="2634876"/>
                  <a:pt x="1529440" y="2620451"/>
                </a:cubicBezTo>
                <a:cubicBezTo>
                  <a:pt x="1505762" y="2623682"/>
                  <a:pt x="1514373" y="2670179"/>
                  <a:pt x="1495321" y="2679651"/>
                </a:cubicBezTo>
                <a:cubicBezTo>
                  <a:pt x="1518032" y="2729163"/>
                  <a:pt x="1571956" y="2732930"/>
                  <a:pt x="1640519" y="2739064"/>
                </a:cubicBezTo>
                <a:cubicBezTo>
                  <a:pt x="1647085" y="2760269"/>
                  <a:pt x="1670873" y="2768664"/>
                  <a:pt x="1663769" y="2800093"/>
                </a:cubicBezTo>
                <a:cubicBezTo>
                  <a:pt x="1704992" y="2815916"/>
                  <a:pt x="1725549" y="2847344"/>
                  <a:pt x="1741695" y="2881895"/>
                </a:cubicBezTo>
                <a:cubicBezTo>
                  <a:pt x="1820591" y="2891905"/>
                  <a:pt x="1816393" y="2964127"/>
                  <a:pt x="1887755" y="2979842"/>
                </a:cubicBezTo>
                <a:cubicBezTo>
                  <a:pt x="1901639" y="3003090"/>
                  <a:pt x="1910464" y="3029999"/>
                  <a:pt x="1928870" y="3049911"/>
                </a:cubicBezTo>
                <a:cubicBezTo>
                  <a:pt x="1926718" y="3064548"/>
                  <a:pt x="1924673" y="3079187"/>
                  <a:pt x="1922520" y="3093826"/>
                </a:cubicBezTo>
                <a:cubicBezTo>
                  <a:pt x="1912834" y="3095762"/>
                  <a:pt x="1905407" y="3100822"/>
                  <a:pt x="1895611" y="3102759"/>
                </a:cubicBezTo>
                <a:cubicBezTo>
                  <a:pt x="1873116" y="3097163"/>
                  <a:pt x="1862352" y="3082846"/>
                  <a:pt x="1863429" y="3059706"/>
                </a:cubicBezTo>
                <a:cubicBezTo>
                  <a:pt x="1842118" y="3051418"/>
                  <a:pt x="1828771" y="3037103"/>
                  <a:pt x="1817792" y="3021066"/>
                </a:cubicBezTo>
                <a:cubicBezTo>
                  <a:pt x="1791637" y="3023648"/>
                  <a:pt x="1761607" y="3020850"/>
                  <a:pt x="1728994" y="3014607"/>
                </a:cubicBezTo>
                <a:cubicBezTo>
                  <a:pt x="1711989" y="3061857"/>
                  <a:pt x="1709944" y="3114707"/>
                  <a:pt x="1684865" y="3142798"/>
                </a:cubicBezTo>
                <a:cubicBezTo>
                  <a:pt x="1676899" y="3151733"/>
                  <a:pt x="1654404" y="3168954"/>
                  <a:pt x="1641811" y="3174981"/>
                </a:cubicBezTo>
                <a:cubicBezTo>
                  <a:pt x="1597897" y="3168631"/>
                  <a:pt x="1553874" y="3162280"/>
                  <a:pt x="1509960" y="3155930"/>
                </a:cubicBezTo>
                <a:cubicBezTo>
                  <a:pt x="1488649" y="3131604"/>
                  <a:pt x="1448285" y="3108679"/>
                  <a:pt x="1432032" y="3074129"/>
                </a:cubicBezTo>
                <a:cubicBezTo>
                  <a:pt x="1423424" y="3055939"/>
                  <a:pt x="1431602" y="3030537"/>
                  <a:pt x="1415026" y="3014069"/>
                </a:cubicBezTo>
                <a:cubicBezTo>
                  <a:pt x="1414812" y="2981240"/>
                  <a:pt x="1430418" y="2969723"/>
                  <a:pt x="1432140" y="2939587"/>
                </a:cubicBezTo>
                <a:cubicBezTo>
                  <a:pt x="1422239" y="2912140"/>
                  <a:pt x="1354752" y="2914938"/>
                  <a:pt x="1343343" y="2933128"/>
                </a:cubicBezTo>
                <a:cubicBezTo>
                  <a:pt x="1328705" y="2930976"/>
                  <a:pt x="1313960" y="2928931"/>
                  <a:pt x="1299428" y="2926778"/>
                </a:cubicBezTo>
                <a:cubicBezTo>
                  <a:pt x="1285435" y="2925594"/>
                  <a:pt x="1292970" y="2953041"/>
                  <a:pt x="1287696" y="2963481"/>
                </a:cubicBezTo>
                <a:cubicBezTo>
                  <a:pt x="1273382" y="2966818"/>
                  <a:pt x="1263908" y="2976613"/>
                  <a:pt x="1241951" y="2969723"/>
                </a:cubicBezTo>
                <a:cubicBezTo>
                  <a:pt x="1224945" y="2972091"/>
                  <a:pt x="1200835" y="2987376"/>
                  <a:pt x="1184582" y="2967894"/>
                </a:cubicBezTo>
                <a:cubicBezTo>
                  <a:pt x="1188888" y="2956162"/>
                  <a:pt x="1209663" y="2966495"/>
                  <a:pt x="1207078" y="2945507"/>
                </a:cubicBezTo>
                <a:cubicBezTo>
                  <a:pt x="1231512" y="2935711"/>
                  <a:pt x="1259497" y="2930760"/>
                  <a:pt x="1260033" y="2889106"/>
                </a:cubicBezTo>
                <a:cubicBezTo>
                  <a:pt x="1248841" y="2873285"/>
                  <a:pt x="1225484" y="2866503"/>
                  <a:pt x="1221500" y="2845083"/>
                </a:cubicBezTo>
                <a:cubicBezTo>
                  <a:pt x="1218165" y="2820651"/>
                  <a:pt x="1239692" y="2829476"/>
                  <a:pt x="1239476" y="2809242"/>
                </a:cubicBezTo>
                <a:cubicBezTo>
                  <a:pt x="1182216" y="2753595"/>
                  <a:pt x="1140561" y="2827324"/>
                  <a:pt x="1149602" y="2898793"/>
                </a:cubicBezTo>
                <a:cubicBezTo>
                  <a:pt x="1117742" y="2906005"/>
                  <a:pt x="1085667" y="2913002"/>
                  <a:pt x="1056284" y="2923765"/>
                </a:cubicBezTo>
                <a:cubicBezTo>
                  <a:pt x="1045950" y="2957669"/>
                  <a:pt x="1092556" y="2948842"/>
                  <a:pt x="1101058" y="2968754"/>
                </a:cubicBezTo>
                <a:cubicBezTo>
                  <a:pt x="1114299" y="2968862"/>
                  <a:pt x="1116019" y="2953793"/>
                  <a:pt x="1123554" y="2946367"/>
                </a:cubicBezTo>
                <a:cubicBezTo>
                  <a:pt x="1143358" y="2955840"/>
                  <a:pt x="1157997" y="2969078"/>
                  <a:pt x="1154877" y="2995771"/>
                </a:cubicBezTo>
                <a:cubicBezTo>
                  <a:pt x="1146696" y="3012239"/>
                  <a:pt x="1124630" y="3010194"/>
                  <a:pt x="1107302" y="3014499"/>
                </a:cubicBezTo>
                <a:cubicBezTo>
                  <a:pt x="1110207" y="3049373"/>
                  <a:pt x="1096431" y="3040762"/>
                  <a:pt x="1074904" y="3061105"/>
                </a:cubicBezTo>
                <a:cubicBezTo>
                  <a:pt x="1066723" y="3068962"/>
                  <a:pt x="1065109" y="3080801"/>
                  <a:pt x="1058758" y="3084354"/>
                </a:cubicBezTo>
                <a:cubicBezTo>
                  <a:pt x="1051010" y="3088658"/>
                  <a:pt x="1041537" y="3084031"/>
                  <a:pt x="1032712" y="3087045"/>
                </a:cubicBezTo>
                <a:cubicBezTo>
                  <a:pt x="1024747" y="3089736"/>
                  <a:pt x="1016674" y="3103727"/>
                  <a:pt x="1006665" y="3089736"/>
                </a:cubicBezTo>
                <a:cubicBezTo>
                  <a:pt x="986322" y="3088120"/>
                  <a:pt x="994609" y="3065194"/>
                  <a:pt x="986106" y="3054755"/>
                </a:cubicBezTo>
                <a:cubicBezTo>
                  <a:pt x="967378" y="3074559"/>
                  <a:pt x="940685" y="3083924"/>
                  <a:pt x="900000" y="3074343"/>
                </a:cubicBezTo>
                <a:cubicBezTo>
                  <a:pt x="887622" y="3091243"/>
                  <a:pt x="933689" y="3112446"/>
                  <a:pt x="914207" y="3153347"/>
                </a:cubicBezTo>
                <a:cubicBezTo>
                  <a:pt x="886329" y="3161526"/>
                  <a:pt x="875890" y="3160020"/>
                  <a:pt x="851456" y="3144306"/>
                </a:cubicBezTo>
                <a:cubicBezTo>
                  <a:pt x="851026" y="3116213"/>
                  <a:pt x="860929" y="3102006"/>
                  <a:pt x="877504" y="3096731"/>
                </a:cubicBezTo>
                <a:cubicBezTo>
                  <a:pt x="884285" y="3080479"/>
                  <a:pt x="866310" y="3082738"/>
                  <a:pt x="861359" y="3075204"/>
                </a:cubicBezTo>
                <a:cubicBezTo>
                  <a:pt x="871799" y="3064226"/>
                  <a:pt x="886759" y="3059166"/>
                  <a:pt x="891927" y="3041192"/>
                </a:cubicBezTo>
                <a:cubicBezTo>
                  <a:pt x="931966" y="3052280"/>
                  <a:pt x="954246" y="3039578"/>
                  <a:pt x="977173" y="3027846"/>
                </a:cubicBezTo>
                <a:cubicBezTo>
                  <a:pt x="982017" y="3001799"/>
                  <a:pt x="986967" y="2975751"/>
                  <a:pt x="973728" y="2963266"/>
                </a:cubicBezTo>
                <a:cubicBezTo>
                  <a:pt x="946711" y="2981995"/>
                  <a:pt x="909041" y="2986622"/>
                  <a:pt x="883962" y="3007933"/>
                </a:cubicBezTo>
                <a:cubicBezTo>
                  <a:pt x="857268" y="2994373"/>
                  <a:pt x="848981" y="2966926"/>
                  <a:pt x="814107" y="2959391"/>
                </a:cubicBezTo>
                <a:cubicBezTo>
                  <a:pt x="776005" y="2958315"/>
                  <a:pt x="765565" y="2994265"/>
                  <a:pt x="731444" y="2998676"/>
                </a:cubicBezTo>
                <a:cubicBezTo>
                  <a:pt x="699263" y="2996632"/>
                  <a:pt x="688500" y="2978442"/>
                  <a:pt x="679457" y="2959175"/>
                </a:cubicBezTo>
                <a:cubicBezTo>
                  <a:pt x="684192" y="2933021"/>
                  <a:pt x="709919" y="2934957"/>
                  <a:pt x="707442" y="2899115"/>
                </a:cubicBezTo>
                <a:cubicBezTo>
                  <a:pt x="708518" y="2885231"/>
                  <a:pt x="693557" y="2883294"/>
                  <a:pt x="677842" y="2882002"/>
                </a:cubicBezTo>
                <a:cubicBezTo>
                  <a:pt x="658684" y="2911385"/>
                  <a:pt x="662667" y="2971553"/>
                  <a:pt x="652442" y="3012885"/>
                </a:cubicBezTo>
                <a:cubicBezTo>
                  <a:pt x="635542" y="3022786"/>
                  <a:pt x="626717" y="3043453"/>
                  <a:pt x="608419" y="3051418"/>
                </a:cubicBezTo>
                <a:cubicBezTo>
                  <a:pt x="612617" y="3065088"/>
                  <a:pt x="617676" y="3078111"/>
                  <a:pt x="621874" y="3091781"/>
                </a:cubicBezTo>
                <a:cubicBezTo>
                  <a:pt x="654809" y="3104481"/>
                  <a:pt x="670202" y="3098239"/>
                  <a:pt x="693665" y="3082954"/>
                </a:cubicBezTo>
                <a:cubicBezTo>
                  <a:pt x="755770" y="3117074"/>
                  <a:pt x="785154" y="3054001"/>
                  <a:pt x="840800" y="3084999"/>
                </a:cubicBezTo>
                <a:cubicBezTo>
                  <a:pt x="841016" y="3105127"/>
                  <a:pt x="828316" y="3108248"/>
                  <a:pt x="822826" y="3120842"/>
                </a:cubicBezTo>
                <a:cubicBezTo>
                  <a:pt x="800223" y="3115567"/>
                  <a:pt x="781817" y="3115891"/>
                  <a:pt x="765457" y="3119012"/>
                </a:cubicBezTo>
                <a:cubicBezTo>
                  <a:pt x="754694" y="3156899"/>
                  <a:pt x="782249" y="3166156"/>
                  <a:pt x="779664" y="3197908"/>
                </a:cubicBezTo>
                <a:cubicBezTo>
                  <a:pt x="796025" y="3226754"/>
                  <a:pt x="825517" y="3245804"/>
                  <a:pt x="838648" y="3276910"/>
                </a:cubicBezTo>
                <a:cubicBezTo>
                  <a:pt x="856191" y="3272821"/>
                  <a:pt x="863404" y="3255061"/>
                  <a:pt x="880841" y="3250970"/>
                </a:cubicBezTo>
                <a:cubicBezTo>
                  <a:pt x="879011" y="3214052"/>
                  <a:pt x="825731" y="3250325"/>
                  <a:pt x="843277" y="3200599"/>
                </a:cubicBezTo>
                <a:cubicBezTo>
                  <a:pt x="861789" y="3186282"/>
                  <a:pt x="850487" y="3214052"/>
                  <a:pt x="866525" y="3216850"/>
                </a:cubicBezTo>
                <a:cubicBezTo>
                  <a:pt x="879119" y="3218681"/>
                  <a:pt x="891603" y="3220510"/>
                  <a:pt x="904197" y="3222340"/>
                </a:cubicBezTo>
                <a:cubicBezTo>
                  <a:pt x="914314" y="3235149"/>
                  <a:pt x="898815" y="3240314"/>
                  <a:pt x="893326" y="3252800"/>
                </a:cubicBezTo>
                <a:cubicBezTo>
                  <a:pt x="903229" y="3273359"/>
                  <a:pt x="888374" y="3312538"/>
                  <a:pt x="886867" y="3341598"/>
                </a:cubicBezTo>
                <a:cubicBezTo>
                  <a:pt x="859098" y="3342998"/>
                  <a:pt x="841985" y="3336540"/>
                  <a:pt x="820457" y="3357637"/>
                </a:cubicBezTo>
                <a:cubicBezTo>
                  <a:pt x="817767" y="3376471"/>
                  <a:pt x="814969" y="3395308"/>
                  <a:pt x="812279" y="3414144"/>
                </a:cubicBezTo>
                <a:cubicBezTo>
                  <a:pt x="795595" y="3414682"/>
                  <a:pt x="792472" y="3433732"/>
                  <a:pt x="776327" y="3441053"/>
                </a:cubicBezTo>
                <a:cubicBezTo>
                  <a:pt x="765457" y="3446002"/>
                  <a:pt x="738548" y="3432118"/>
                  <a:pt x="735965" y="3454399"/>
                </a:cubicBezTo>
                <a:cubicBezTo>
                  <a:pt x="711209" y="3448693"/>
                  <a:pt x="699477" y="3460533"/>
                  <a:pt x="672246" y="3451600"/>
                </a:cubicBezTo>
                <a:cubicBezTo>
                  <a:pt x="640924" y="3458811"/>
                  <a:pt x="639418" y="3528128"/>
                  <a:pt x="651473" y="3551161"/>
                </a:cubicBezTo>
                <a:cubicBezTo>
                  <a:pt x="630377" y="3550193"/>
                  <a:pt x="612725" y="3546533"/>
                  <a:pt x="609280" y="3532325"/>
                </a:cubicBezTo>
                <a:cubicBezTo>
                  <a:pt x="580650" y="3536738"/>
                  <a:pt x="565903" y="3522531"/>
                  <a:pt x="542009" y="3509723"/>
                </a:cubicBezTo>
                <a:cubicBezTo>
                  <a:pt x="535767" y="3513813"/>
                  <a:pt x="526832" y="3514459"/>
                  <a:pt x="516069" y="3512414"/>
                </a:cubicBezTo>
                <a:cubicBezTo>
                  <a:pt x="510795" y="3512844"/>
                  <a:pt x="508858" y="3517796"/>
                  <a:pt x="502615" y="3516826"/>
                </a:cubicBezTo>
                <a:cubicBezTo>
                  <a:pt x="492821" y="3531142"/>
                  <a:pt x="466989" y="3524144"/>
                  <a:pt x="460423" y="3542766"/>
                </a:cubicBezTo>
                <a:cubicBezTo>
                  <a:pt x="440296" y="3542873"/>
                  <a:pt x="446216" y="3523500"/>
                  <a:pt x="431685" y="3519409"/>
                </a:cubicBezTo>
                <a:cubicBezTo>
                  <a:pt x="402301" y="3517580"/>
                  <a:pt x="388955" y="3537169"/>
                  <a:pt x="353651" y="3527373"/>
                </a:cubicBezTo>
                <a:cubicBezTo>
                  <a:pt x="331694" y="3513919"/>
                  <a:pt x="315656" y="3496053"/>
                  <a:pt x="274755" y="3496699"/>
                </a:cubicBezTo>
                <a:cubicBezTo>
                  <a:pt x="273679" y="3472803"/>
                  <a:pt x="299079" y="3484213"/>
                  <a:pt x="309843" y="3476140"/>
                </a:cubicBezTo>
                <a:cubicBezTo>
                  <a:pt x="307798" y="3458919"/>
                  <a:pt x="283150" y="3458704"/>
                  <a:pt x="282936" y="3440190"/>
                </a:cubicBezTo>
                <a:cubicBezTo>
                  <a:pt x="290900" y="3417589"/>
                  <a:pt x="303386" y="3392078"/>
                  <a:pt x="278522" y="3381961"/>
                </a:cubicBezTo>
                <a:cubicBezTo>
                  <a:pt x="264746" y="3395954"/>
                  <a:pt x="262915" y="3425984"/>
                  <a:pt x="239881" y="3427598"/>
                </a:cubicBezTo>
                <a:cubicBezTo>
                  <a:pt x="226643" y="3438038"/>
                  <a:pt x="219431" y="3419202"/>
                  <a:pt x="210282" y="3410484"/>
                </a:cubicBezTo>
                <a:cubicBezTo>
                  <a:pt x="198336" y="3414358"/>
                  <a:pt x="189079" y="3427704"/>
                  <a:pt x="177993" y="3412207"/>
                </a:cubicBezTo>
                <a:cubicBezTo>
                  <a:pt x="179499" y="3401766"/>
                  <a:pt x="181006" y="3391218"/>
                  <a:pt x="182513" y="3380777"/>
                </a:cubicBezTo>
                <a:cubicBezTo>
                  <a:pt x="219216" y="3372490"/>
                  <a:pt x="263776" y="3374749"/>
                  <a:pt x="305431" y="3372920"/>
                </a:cubicBezTo>
                <a:cubicBezTo>
                  <a:pt x="323835" y="3365063"/>
                  <a:pt x="338904" y="3352685"/>
                  <a:pt x="349454" y="3334387"/>
                </a:cubicBezTo>
                <a:cubicBezTo>
                  <a:pt x="368718" y="3340199"/>
                  <a:pt x="376253" y="3330188"/>
                  <a:pt x="383573" y="3320071"/>
                </a:cubicBezTo>
                <a:cubicBezTo>
                  <a:pt x="389169" y="3293486"/>
                  <a:pt x="368826" y="3286275"/>
                  <a:pt x="380128" y="3255491"/>
                </a:cubicBezTo>
                <a:cubicBezTo>
                  <a:pt x="385510" y="3232780"/>
                  <a:pt x="408651" y="3233750"/>
                  <a:pt x="407145" y="3201674"/>
                </a:cubicBezTo>
                <a:cubicBezTo>
                  <a:pt x="393582" y="3185744"/>
                  <a:pt x="370227" y="3177025"/>
                  <a:pt x="355158" y="3162172"/>
                </a:cubicBezTo>
                <a:cubicBezTo>
                  <a:pt x="343318" y="3166264"/>
                  <a:pt x="323513" y="3159805"/>
                  <a:pt x="315656" y="3169277"/>
                </a:cubicBezTo>
                <a:cubicBezTo>
                  <a:pt x="291008" y="3159697"/>
                  <a:pt x="284550" y="3136556"/>
                  <a:pt x="264638" y="3123425"/>
                </a:cubicBezTo>
                <a:cubicBezTo>
                  <a:pt x="267759" y="3108033"/>
                  <a:pt x="269911" y="3093287"/>
                  <a:pt x="263776" y="3084893"/>
                </a:cubicBezTo>
                <a:cubicBezTo>
                  <a:pt x="247094" y="3082524"/>
                  <a:pt x="230302" y="3080047"/>
                  <a:pt x="213511" y="3077680"/>
                </a:cubicBezTo>
                <a:cubicBezTo>
                  <a:pt x="190585" y="3081878"/>
                  <a:pt x="191446" y="3118044"/>
                  <a:pt x="163246" y="3115245"/>
                </a:cubicBezTo>
                <a:cubicBezTo>
                  <a:pt x="153129" y="3137740"/>
                  <a:pt x="176270" y="3135372"/>
                  <a:pt x="170350" y="3154746"/>
                </a:cubicBezTo>
                <a:cubicBezTo>
                  <a:pt x="153345" y="3164433"/>
                  <a:pt x="136445" y="3174336"/>
                  <a:pt x="115564" y="3178856"/>
                </a:cubicBezTo>
                <a:cubicBezTo>
                  <a:pt x="124283" y="3204042"/>
                  <a:pt x="181328" y="3193171"/>
                  <a:pt x="200703" y="3210392"/>
                </a:cubicBezTo>
                <a:cubicBezTo>
                  <a:pt x="186818" y="3229229"/>
                  <a:pt x="178637" y="3255813"/>
                  <a:pt x="170997" y="3282938"/>
                </a:cubicBezTo>
                <a:cubicBezTo>
                  <a:pt x="157542" y="3287458"/>
                  <a:pt x="142581" y="3289935"/>
                  <a:pt x="136015" y="3303495"/>
                </a:cubicBezTo>
                <a:cubicBezTo>
                  <a:pt x="121376" y="3301343"/>
                  <a:pt x="106739" y="3299298"/>
                  <a:pt x="92101" y="3297145"/>
                </a:cubicBezTo>
                <a:cubicBezTo>
                  <a:pt x="72726" y="3303603"/>
                  <a:pt x="55612" y="3313290"/>
                  <a:pt x="48078" y="3335678"/>
                </a:cubicBezTo>
                <a:cubicBezTo>
                  <a:pt x="44688" y="3322332"/>
                  <a:pt x="32257" y="3315766"/>
                  <a:pt x="16246" y="3311878"/>
                </a:cubicBezTo>
                <a:lnTo>
                  <a:pt x="0" y="3309520"/>
                </a:lnTo>
                <a:lnTo>
                  <a:pt x="0" y="2182845"/>
                </a:lnTo>
                <a:lnTo>
                  <a:pt x="1823" y="2184864"/>
                </a:lnTo>
                <a:cubicBezTo>
                  <a:pt x="6586" y="2199531"/>
                  <a:pt x="-34" y="2222719"/>
                  <a:pt x="16111" y="2228773"/>
                </a:cubicBezTo>
                <a:cubicBezTo>
                  <a:pt x="9975" y="2233079"/>
                  <a:pt x="9867" y="2245457"/>
                  <a:pt x="826" y="2245779"/>
                </a:cubicBezTo>
                <a:cubicBezTo>
                  <a:pt x="23214" y="2264507"/>
                  <a:pt x="5994" y="2312835"/>
                  <a:pt x="26659" y="2332854"/>
                </a:cubicBezTo>
                <a:cubicBezTo>
                  <a:pt x="16219" y="2379891"/>
                  <a:pt x="31395" y="2407769"/>
                  <a:pt x="43558" y="2437905"/>
                </a:cubicBezTo>
                <a:cubicBezTo>
                  <a:pt x="66914" y="2439197"/>
                  <a:pt x="77462" y="2449853"/>
                  <a:pt x="91993" y="2457709"/>
                </a:cubicBezTo>
                <a:cubicBezTo>
                  <a:pt x="96728" y="2480313"/>
                  <a:pt x="85965" y="2514540"/>
                  <a:pt x="93607" y="2534883"/>
                </a:cubicBezTo>
                <a:cubicBezTo>
                  <a:pt x="121376" y="2529503"/>
                  <a:pt x="106307" y="2466966"/>
                  <a:pt x="125144" y="2449745"/>
                </a:cubicBezTo>
                <a:cubicBezTo>
                  <a:pt x="130956" y="2430478"/>
                  <a:pt x="111905" y="2429726"/>
                  <a:pt x="103724" y="2421007"/>
                </a:cubicBezTo>
                <a:cubicBezTo>
                  <a:pt x="119762" y="2375370"/>
                  <a:pt x="83382" y="2369020"/>
                  <a:pt x="98451" y="2324137"/>
                </a:cubicBezTo>
                <a:cubicBezTo>
                  <a:pt x="108998" y="2315740"/>
                  <a:pt x="131387" y="2323275"/>
                  <a:pt x="149577" y="2325105"/>
                </a:cubicBezTo>
                <a:cubicBezTo>
                  <a:pt x="162816" y="2350614"/>
                  <a:pt x="176378" y="2375908"/>
                  <a:pt x="175408" y="2412072"/>
                </a:cubicBezTo>
                <a:cubicBezTo>
                  <a:pt x="190585" y="2409920"/>
                  <a:pt x="195213" y="2393668"/>
                  <a:pt x="210390" y="2391515"/>
                </a:cubicBezTo>
                <a:cubicBezTo>
                  <a:pt x="202425" y="2375048"/>
                  <a:pt x="197904" y="2356104"/>
                  <a:pt x="178207" y="2348461"/>
                </a:cubicBezTo>
                <a:cubicBezTo>
                  <a:pt x="178099" y="2328334"/>
                  <a:pt x="197473" y="2334254"/>
                  <a:pt x="201565" y="2319724"/>
                </a:cubicBezTo>
                <a:cubicBezTo>
                  <a:pt x="187248" y="2304224"/>
                  <a:pt x="183697" y="2280867"/>
                  <a:pt x="192738" y="2248040"/>
                </a:cubicBezTo>
                <a:cubicBezTo>
                  <a:pt x="149684" y="2224468"/>
                  <a:pt x="150438" y="2273548"/>
                  <a:pt x="95868" y="2253206"/>
                </a:cubicBezTo>
                <a:cubicBezTo>
                  <a:pt x="76279" y="2267736"/>
                  <a:pt x="109860" y="2271181"/>
                  <a:pt x="102972" y="2292708"/>
                </a:cubicBezTo>
                <a:cubicBezTo>
                  <a:pt x="83598" y="2298196"/>
                  <a:pt x="57227" y="2294429"/>
                  <a:pt x="40221" y="2283666"/>
                </a:cubicBezTo>
                <a:cubicBezTo>
                  <a:pt x="49154" y="2263217"/>
                  <a:pt x="64653" y="2251377"/>
                  <a:pt x="84244" y="2245133"/>
                </a:cubicBezTo>
                <a:cubicBezTo>
                  <a:pt x="97266" y="2205202"/>
                  <a:pt x="121268" y="2179799"/>
                  <a:pt x="158833" y="2172589"/>
                </a:cubicBezTo>
                <a:cubicBezTo>
                  <a:pt x="186818" y="2174095"/>
                  <a:pt x="176378" y="2204233"/>
                  <a:pt x="183913" y="2221023"/>
                </a:cubicBezTo>
                <a:cubicBezTo>
                  <a:pt x="197797" y="2222099"/>
                  <a:pt x="199626" y="2207138"/>
                  <a:pt x="201026" y="2191531"/>
                </a:cubicBezTo>
                <a:cubicBezTo>
                  <a:pt x="238913" y="2167207"/>
                  <a:pt x="264207" y="2126198"/>
                  <a:pt x="308874" y="2110914"/>
                </a:cubicBezTo>
                <a:cubicBezTo>
                  <a:pt x="338258" y="2117911"/>
                  <a:pt x="360647" y="2115326"/>
                  <a:pt x="379698" y="2108439"/>
                </a:cubicBezTo>
                <a:cubicBezTo>
                  <a:pt x="392184" y="2089817"/>
                  <a:pt x="385940" y="2081099"/>
                  <a:pt x="386910" y="2058173"/>
                </a:cubicBezTo>
                <a:cubicBezTo>
                  <a:pt x="424797" y="2054084"/>
                  <a:pt x="416402" y="2084652"/>
                  <a:pt x="411020" y="2112959"/>
                </a:cubicBezTo>
                <a:cubicBezTo>
                  <a:pt x="421998" y="2130827"/>
                  <a:pt x="437821" y="2145142"/>
                  <a:pt x="455795" y="2157842"/>
                </a:cubicBezTo>
                <a:cubicBezTo>
                  <a:pt x="474201" y="2157520"/>
                  <a:pt x="491421" y="2155583"/>
                  <a:pt x="497127" y="2138145"/>
                </a:cubicBezTo>
                <a:cubicBezTo>
                  <a:pt x="528017" y="2143849"/>
                  <a:pt x="554495" y="2132011"/>
                  <a:pt x="578712" y="2149985"/>
                </a:cubicBezTo>
                <a:cubicBezTo>
                  <a:pt x="608741" y="2142775"/>
                  <a:pt x="634898" y="2130395"/>
                  <a:pt x="671170" y="2131257"/>
                </a:cubicBezTo>
                <a:cubicBezTo>
                  <a:pt x="672030" y="2091432"/>
                  <a:pt x="661913" y="2059788"/>
                  <a:pt x="654271" y="2026314"/>
                </a:cubicBezTo>
                <a:cubicBezTo>
                  <a:pt x="633498" y="2023408"/>
                  <a:pt x="642755" y="2060864"/>
                  <a:pt x="629084" y="2067538"/>
                </a:cubicBezTo>
                <a:cubicBezTo>
                  <a:pt x="606159" y="2066031"/>
                  <a:pt x="615631" y="2040199"/>
                  <a:pt x="595073" y="2036970"/>
                </a:cubicBezTo>
                <a:cubicBezTo>
                  <a:pt x="597656" y="2007908"/>
                  <a:pt x="592812" y="2005648"/>
                  <a:pt x="603253" y="1980461"/>
                </a:cubicBezTo>
                <a:cubicBezTo>
                  <a:pt x="626287" y="1971744"/>
                  <a:pt x="628870" y="2018996"/>
                  <a:pt x="675906" y="2010169"/>
                </a:cubicBezTo>
                <a:cubicBezTo>
                  <a:pt x="693127" y="2006402"/>
                  <a:pt x="699800" y="1963564"/>
                  <a:pt x="691297" y="1948280"/>
                </a:cubicBezTo>
                <a:cubicBezTo>
                  <a:pt x="679243" y="1925569"/>
                  <a:pt x="655455" y="1911576"/>
                  <a:pt x="642000" y="1889941"/>
                </a:cubicBezTo>
                <a:cubicBezTo>
                  <a:pt x="640494" y="1853023"/>
                  <a:pt x="657930" y="1841399"/>
                  <a:pt x="665464" y="1816429"/>
                </a:cubicBezTo>
                <a:cubicBezTo>
                  <a:pt x="652764" y="1799745"/>
                  <a:pt x="609496" y="1805987"/>
                  <a:pt x="584739" y="1798347"/>
                </a:cubicBezTo>
                <a:cubicBezTo>
                  <a:pt x="561814" y="1793071"/>
                  <a:pt x="566119" y="1767455"/>
                  <a:pt x="530924" y="1771330"/>
                </a:cubicBezTo>
                <a:cubicBezTo>
                  <a:pt x="518438" y="1747112"/>
                  <a:pt x="510795" y="1719235"/>
                  <a:pt x="504123" y="1690605"/>
                </a:cubicBezTo>
                <a:cubicBezTo>
                  <a:pt x="488516" y="1692218"/>
                  <a:pt x="474201" y="1695449"/>
                  <a:pt x="452996" y="1689635"/>
                </a:cubicBezTo>
                <a:cubicBezTo>
                  <a:pt x="463868" y="1661760"/>
                  <a:pt x="494112" y="1659713"/>
                  <a:pt x="506060" y="1633236"/>
                </a:cubicBezTo>
                <a:cubicBezTo>
                  <a:pt x="502939" y="1605681"/>
                  <a:pt x="507460" y="1572530"/>
                  <a:pt x="513378" y="1538195"/>
                </a:cubicBezTo>
                <a:cubicBezTo>
                  <a:pt x="518330" y="1519897"/>
                  <a:pt x="528771" y="1508703"/>
                  <a:pt x="543946" y="1504075"/>
                </a:cubicBezTo>
                <a:cubicBezTo>
                  <a:pt x="530385" y="1484271"/>
                  <a:pt x="526618" y="1457362"/>
                  <a:pt x="486577" y="1457362"/>
                </a:cubicBezTo>
                <a:cubicBezTo>
                  <a:pt x="496158" y="1429701"/>
                  <a:pt x="457301" y="1438204"/>
                  <a:pt x="460639" y="1415170"/>
                </a:cubicBezTo>
                <a:cubicBezTo>
                  <a:pt x="493682" y="1414740"/>
                  <a:pt x="509289" y="1427332"/>
                  <a:pt x="520698" y="1443047"/>
                </a:cubicBezTo>
                <a:cubicBezTo>
                  <a:pt x="549328" y="1444016"/>
                  <a:pt x="567304" y="1453057"/>
                  <a:pt x="588831" y="1459299"/>
                </a:cubicBezTo>
                <a:cubicBezTo>
                  <a:pt x="598624" y="1457362"/>
                  <a:pt x="606051" y="1452303"/>
                  <a:pt x="615738" y="1450366"/>
                </a:cubicBezTo>
                <a:cubicBezTo>
                  <a:pt x="624134" y="1430991"/>
                  <a:pt x="596257" y="1438742"/>
                  <a:pt x="600563" y="1422489"/>
                </a:cubicBezTo>
                <a:cubicBezTo>
                  <a:pt x="588831" y="1420122"/>
                  <a:pt x="599162" y="1401177"/>
                  <a:pt x="584417" y="1400961"/>
                </a:cubicBezTo>
                <a:cubicBezTo>
                  <a:pt x="590982" y="1381157"/>
                  <a:pt x="584309" y="1371148"/>
                  <a:pt x="584525" y="1356079"/>
                </a:cubicBezTo>
                <a:cubicBezTo>
                  <a:pt x="581941" y="1335198"/>
                  <a:pt x="602715" y="1345423"/>
                  <a:pt x="607021" y="1333691"/>
                </a:cubicBezTo>
                <a:cubicBezTo>
                  <a:pt x="609712" y="1314855"/>
                  <a:pt x="612509" y="1296019"/>
                  <a:pt x="615200" y="1277183"/>
                </a:cubicBezTo>
                <a:cubicBezTo>
                  <a:pt x="623810" y="1263728"/>
                  <a:pt x="642108" y="1263298"/>
                  <a:pt x="651149" y="1250274"/>
                </a:cubicBezTo>
                <a:cubicBezTo>
                  <a:pt x="671384" y="1261361"/>
                  <a:pt x="669878" y="1288592"/>
                  <a:pt x="695926" y="1295265"/>
                </a:cubicBezTo>
                <a:cubicBezTo>
                  <a:pt x="712716" y="1275246"/>
                  <a:pt x="726062" y="1250598"/>
                  <a:pt x="743608" y="1231653"/>
                </a:cubicBezTo>
                <a:cubicBezTo>
                  <a:pt x="756200" y="1233484"/>
                  <a:pt x="768686" y="1235314"/>
                  <a:pt x="781279" y="1237035"/>
                </a:cubicBezTo>
                <a:cubicBezTo>
                  <a:pt x="808079" y="1213033"/>
                  <a:pt x="831329" y="1184188"/>
                  <a:pt x="862111" y="1165459"/>
                </a:cubicBezTo>
                <a:cubicBezTo>
                  <a:pt x="892895" y="1174070"/>
                  <a:pt x="900430" y="1151791"/>
                  <a:pt x="922279" y="1148454"/>
                </a:cubicBezTo>
                <a:cubicBezTo>
                  <a:pt x="947358" y="1152113"/>
                  <a:pt x="972544" y="1155664"/>
                  <a:pt x="997624" y="1159324"/>
                </a:cubicBezTo>
                <a:cubicBezTo>
                  <a:pt x="1026792" y="1145977"/>
                  <a:pt x="1038416" y="1108951"/>
                  <a:pt x="1075766" y="1106476"/>
                </a:cubicBezTo>
                <a:cubicBezTo>
                  <a:pt x="1084807" y="1135645"/>
                  <a:pt x="1064678" y="1164705"/>
                  <a:pt x="1046058" y="1179128"/>
                </a:cubicBezTo>
                <a:cubicBezTo>
                  <a:pt x="1042399" y="1217339"/>
                  <a:pt x="1028837" y="1262976"/>
                  <a:pt x="1035941" y="1293114"/>
                </a:cubicBezTo>
                <a:cubicBezTo>
                  <a:pt x="1053593" y="1296773"/>
                  <a:pt x="1051225" y="1273631"/>
                  <a:pt x="1075442" y="1286009"/>
                </a:cubicBezTo>
                <a:cubicBezTo>
                  <a:pt x="1078025" y="1306998"/>
                  <a:pt x="1053485" y="1291605"/>
                  <a:pt x="1052947" y="1308397"/>
                </a:cubicBezTo>
                <a:cubicBezTo>
                  <a:pt x="1052086" y="1327663"/>
                  <a:pt x="1069092" y="1333583"/>
                  <a:pt x="1058220" y="1360384"/>
                </a:cubicBezTo>
                <a:cubicBezTo>
                  <a:pt x="1084161" y="1380619"/>
                  <a:pt x="1089004" y="1339933"/>
                  <a:pt x="1123662" y="1350589"/>
                </a:cubicBezTo>
                <a:cubicBezTo>
                  <a:pt x="1140453" y="1366842"/>
                  <a:pt x="1118389" y="1383095"/>
                  <a:pt x="1128075" y="1408926"/>
                </a:cubicBezTo>
                <a:cubicBezTo>
                  <a:pt x="1136470" y="1410110"/>
                  <a:pt x="1144867" y="1411403"/>
                  <a:pt x="1153262" y="1412587"/>
                </a:cubicBezTo>
                <a:cubicBezTo>
                  <a:pt x="1160258" y="1412049"/>
                  <a:pt x="1159290" y="1400747"/>
                  <a:pt x="1167576" y="1401824"/>
                </a:cubicBezTo>
                <a:cubicBezTo>
                  <a:pt x="1170698" y="1380835"/>
                  <a:pt x="1155414" y="1373622"/>
                  <a:pt x="1147880" y="1360492"/>
                </a:cubicBezTo>
                <a:cubicBezTo>
                  <a:pt x="1154122" y="1326479"/>
                  <a:pt x="1154446" y="1284395"/>
                  <a:pt x="1168653" y="1260929"/>
                </a:cubicBezTo>
                <a:cubicBezTo>
                  <a:pt x="1171774" y="1224981"/>
                  <a:pt x="1139591" y="1215508"/>
                  <a:pt x="1156275" y="1169335"/>
                </a:cubicBezTo>
                <a:cubicBezTo>
                  <a:pt x="1174465" y="1162769"/>
                  <a:pt x="1195563" y="1193659"/>
                  <a:pt x="1201051" y="1214326"/>
                </a:cubicBezTo>
                <a:cubicBezTo>
                  <a:pt x="1225592" y="1194735"/>
                  <a:pt x="1262724" y="1191936"/>
                  <a:pt x="1273812" y="1154374"/>
                </a:cubicBezTo>
                <a:cubicBezTo>
                  <a:pt x="1288127" y="1158463"/>
                  <a:pt x="1298136" y="1156849"/>
                  <a:pt x="1306100" y="1152651"/>
                </a:cubicBezTo>
                <a:cubicBezTo>
                  <a:pt x="1287266" y="1136828"/>
                  <a:pt x="1251854" y="1133493"/>
                  <a:pt x="1241629" y="1111320"/>
                </a:cubicBezTo>
                <a:cubicBezTo>
                  <a:pt x="1216657" y="1110351"/>
                  <a:pt x="1243459" y="1141996"/>
                  <a:pt x="1222685" y="1153404"/>
                </a:cubicBezTo>
                <a:cubicBezTo>
                  <a:pt x="1191578" y="1154266"/>
                  <a:pt x="1181461" y="1139411"/>
                  <a:pt x="1183292" y="1115625"/>
                </a:cubicBezTo>
                <a:cubicBezTo>
                  <a:pt x="1164026" y="1109813"/>
                  <a:pt x="1163271" y="1128863"/>
                  <a:pt x="1154552" y="1137152"/>
                </a:cubicBezTo>
                <a:cubicBezTo>
                  <a:pt x="1122695" y="1116271"/>
                  <a:pt x="1117528" y="1075262"/>
                  <a:pt x="1082976" y="1056319"/>
                </a:cubicBezTo>
                <a:cubicBezTo>
                  <a:pt x="1083837" y="1050075"/>
                  <a:pt x="1084807" y="1043833"/>
                  <a:pt x="1085667" y="1037483"/>
                </a:cubicBezTo>
                <a:cubicBezTo>
                  <a:pt x="1070814" y="1011327"/>
                  <a:pt x="1033572" y="1001749"/>
                  <a:pt x="1031958" y="965583"/>
                </a:cubicBezTo>
                <a:cubicBezTo>
                  <a:pt x="996008" y="969243"/>
                  <a:pt x="996762" y="957511"/>
                  <a:pt x="971037" y="943950"/>
                </a:cubicBezTo>
                <a:cubicBezTo>
                  <a:pt x="951987" y="948470"/>
                  <a:pt x="943806" y="967522"/>
                  <a:pt x="938640" y="990554"/>
                </a:cubicBezTo>
                <a:cubicBezTo>
                  <a:pt x="915391" y="986894"/>
                  <a:pt x="918836" y="1019077"/>
                  <a:pt x="896447" y="1016494"/>
                </a:cubicBezTo>
                <a:cubicBezTo>
                  <a:pt x="898277" y="1004008"/>
                  <a:pt x="900106" y="991416"/>
                  <a:pt x="901936" y="978822"/>
                </a:cubicBezTo>
                <a:cubicBezTo>
                  <a:pt x="918836" y="978930"/>
                  <a:pt x="926693" y="967090"/>
                  <a:pt x="926262" y="943950"/>
                </a:cubicBezTo>
                <a:cubicBezTo>
                  <a:pt x="935087" y="930818"/>
                  <a:pt x="958121" y="936630"/>
                  <a:pt x="956830" y="909937"/>
                </a:cubicBezTo>
                <a:cubicBezTo>
                  <a:pt x="956399" y="904663"/>
                  <a:pt x="951449" y="902725"/>
                  <a:pt x="952417" y="896482"/>
                </a:cubicBezTo>
                <a:cubicBezTo>
                  <a:pt x="929922" y="886365"/>
                  <a:pt x="932289" y="909507"/>
                  <a:pt x="912916" y="903587"/>
                </a:cubicBezTo>
                <a:cubicBezTo>
                  <a:pt x="912162" y="885505"/>
                  <a:pt x="884393" y="887548"/>
                  <a:pt x="871692" y="878400"/>
                </a:cubicBezTo>
                <a:cubicBezTo>
                  <a:pt x="867925" y="855151"/>
                  <a:pt x="849303" y="842989"/>
                  <a:pt x="862865" y="806609"/>
                </a:cubicBezTo>
                <a:cubicBezTo>
                  <a:pt x="883100" y="811236"/>
                  <a:pt x="879657" y="784221"/>
                  <a:pt x="897847" y="786050"/>
                </a:cubicBezTo>
                <a:cubicBezTo>
                  <a:pt x="930890" y="789279"/>
                  <a:pt x="944559" y="807147"/>
                  <a:pt x="956076" y="826521"/>
                </a:cubicBezTo>
                <a:cubicBezTo>
                  <a:pt x="994933" y="831041"/>
                  <a:pt x="988797" y="775502"/>
                  <a:pt x="1005481" y="750316"/>
                </a:cubicBezTo>
                <a:cubicBezTo>
                  <a:pt x="1026576" y="754299"/>
                  <a:pt x="1014198" y="795953"/>
                  <a:pt x="1015274" y="815864"/>
                </a:cubicBezTo>
                <a:cubicBezTo>
                  <a:pt x="1023455" y="820923"/>
                  <a:pt x="1012691" y="840190"/>
                  <a:pt x="1024209" y="842773"/>
                </a:cubicBezTo>
                <a:cubicBezTo>
                  <a:pt x="1022702" y="853214"/>
                  <a:pt x="1021194" y="863762"/>
                  <a:pt x="1019688" y="874095"/>
                </a:cubicBezTo>
                <a:cubicBezTo>
                  <a:pt x="1027222" y="900250"/>
                  <a:pt x="1044660" y="918978"/>
                  <a:pt x="1040246" y="953959"/>
                </a:cubicBezTo>
                <a:cubicBezTo>
                  <a:pt x="1059082" y="951807"/>
                  <a:pt x="1077811" y="949224"/>
                  <a:pt x="1087820" y="935231"/>
                </a:cubicBezTo>
                <a:cubicBezTo>
                  <a:pt x="1109777" y="978716"/>
                  <a:pt x="1136362" y="935661"/>
                  <a:pt x="1181999" y="948900"/>
                </a:cubicBezTo>
                <a:cubicBezTo>
                  <a:pt x="1186197" y="956865"/>
                  <a:pt x="1187812" y="966876"/>
                  <a:pt x="1183722" y="981190"/>
                </a:cubicBezTo>
                <a:cubicBezTo>
                  <a:pt x="1206110" y="1007345"/>
                  <a:pt x="1248947" y="1018325"/>
                  <a:pt x="1270582" y="1045018"/>
                </a:cubicBezTo>
                <a:cubicBezTo>
                  <a:pt x="1314068" y="1060731"/>
                  <a:pt x="1319233" y="1025213"/>
                  <a:pt x="1361210" y="1038882"/>
                </a:cubicBezTo>
                <a:cubicBezTo>
                  <a:pt x="1381229" y="1025859"/>
                  <a:pt x="1400820" y="1012081"/>
                  <a:pt x="1407924" y="981621"/>
                </a:cubicBezTo>
                <a:cubicBezTo>
                  <a:pt x="1415457" y="953635"/>
                  <a:pt x="1376924" y="959987"/>
                  <a:pt x="1382952" y="933078"/>
                </a:cubicBezTo>
                <a:cubicBezTo>
                  <a:pt x="1410613" y="932862"/>
                  <a:pt x="1416533" y="949008"/>
                  <a:pt x="1430418" y="959233"/>
                </a:cubicBezTo>
                <a:cubicBezTo>
                  <a:pt x="1452377" y="959555"/>
                  <a:pt x="1465183" y="966768"/>
                  <a:pt x="1479714" y="972796"/>
                </a:cubicBezTo>
                <a:cubicBezTo>
                  <a:pt x="1515018" y="972580"/>
                  <a:pt x="1519539" y="931248"/>
                  <a:pt x="1523844" y="889486"/>
                </a:cubicBezTo>
                <a:cubicBezTo>
                  <a:pt x="1572925" y="865268"/>
                  <a:pt x="1619208" y="837283"/>
                  <a:pt x="1653219" y="792830"/>
                </a:cubicBezTo>
                <a:cubicBezTo>
                  <a:pt x="1654620" y="773134"/>
                  <a:pt x="1639336" y="765815"/>
                  <a:pt x="1633523" y="751500"/>
                </a:cubicBezTo>
                <a:cubicBezTo>
                  <a:pt x="1656556" y="722331"/>
                  <a:pt x="1670979" y="681861"/>
                  <a:pt x="1692936" y="651185"/>
                </a:cubicBezTo>
                <a:close/>
                <a:moveTo>
                  <a:pt x="0" y="598575"/>
                </a:moveTo>
                <a:lnTo>
                  <a:pt x="7612" y="599306"/>
                </a:lnTo>
                <a:cubicBezTo>
                  <a:pt x="15146" y="608562"/>
                  <a:pt x="9872" y="627506"/>
                  <a:pt x="7504" y="644081"/>
                </a:cubicBezTo>
                <a:lnTo>
                  <a:pt x="0" y="643856"/>
                </a:lnTo>
                <a:close/>
                <a:moveTo>
                  <a:pt x="1001497" y="595861"/>
                </a:moveTo>
                <a:cubicBezTo>
                  <a:pt x="1011938" y="597368"/>
                  <a:pt x="1022378" y="598876"/>
                  <a:pt x="1032927" y="600381"/>
                </a:cubicBezTo>
                <a:cubicBezTo>
                  <a:pt x="1047780" y="621155"/>
                  <a:pt x="1010000" y="613621"/>
                  <a:pt x="1013983" y="642467"/>
                </a:cubicBezTo>
                <a:cubicBezTo>
                  <a:pt x="1009677" y="664316"/>
                  <a:pt x="1032173" y="666147"/>
                  <a:pt x="1033679" y="683798"/>
                </a:cubicBezTo>
                <a:cubicBezTo>
                  <a:pt x="1032927" y="722869"/>
                  <a:pt x="1003111" y="722869"/>
                  <a:pt x="992241" y="748272"/>
                </a:cubicBezTo>
                <a:cubicBezTo>
                  <a:pt x="954031" y="716519"/>
                  <a:pt x="996439" y="674757"/>
                  <a:pt x="991595" y="619971"/>
                </a:cubicBezTo>
                <a:cubicBezTo>
                  <a:pt x="992348" y="608669"/>
                  <a:pt x="1001174" y="607915"/>
                  <a:pt x="1001497" y="595861"/>
                </a:cubicBezTo>
                <a:close/>
                <a:moveTo>
                  <a:pt x="1576351" y="481032"/>
                </a:moveTo>
                <a:cubicBezTo>
                  <a:pt x="1609862" y="480962"/>
                  <a:pt x="1656906" y="498963"/>
                  <a:pt x="1677975" y="482092"/>
                </a:cubicBezTo>
                <a:cubicBezTo>
                  <a:pt x="1703161" y="502650"/>
                  <a:pt x="1713818" y="533757"/>
                  <a:pt x="1723610" y="565615"/>
                </a:cubicBezTo>
                <a:cubicBezTo>
                  <a:pt x="1705960" y="574550"/>
                  <a:pt x="1699932" y="598874"/>
                  <a:pt x="1684971" y="611360"/>
                </a:cubicBezTo>
                <a:cubicBezTo>
                  <a:pt x="1676036" y="609530"/>
                  <a:pt x="1667317" y="607700"/>
                  <a:pt x="1665166" y="614912"/>
                </a:cubicBezTo>
                <a:cubicBezTo>
                  <a:pt x="1632230" y="615236"/>
                  <a:pt x="1625879" y="595753"/>
                  <a:pt x="1597894" y="592308"/>
                </a:cubicBezTo>
                <a:cubicBezTo>
                  <a:pt x="1588961" y="552485"/>
                  <a:pt x="1539235" y="542906"/>
                  <a:pt x="1548814" y="489088"/>
                </a:cubicBezTo>
                <a:cubicBezTo>
                  <a:pt x="1555514" y="483087"/>
                  <a:pt x="1565181" y="481056"/>
                  <a:pt x="1576351" y="481032"/>
                </a:cubicBezTo>
                <a:close/>
                <a:moveTo>
                  <a:pt x="955108" y="473805"/>
                </a:moveTo>
                <a:cubicBezTo>
                  <a:pt x="959305" y="474451"/>
                  <a:pt x="963502" y="474989"/>
                  <a:pt x="967700" y="475634"/>
                </a:cubicBezTo>
                <a:cubicBezTo>
                  <a:pt x="964687" y="492641"/>
                  <a:pt x="976310" y="489734"/>
                  <a:pt x="964040" y="500714"/>
                </a:cubicBezTo>
                <a:cubicBezTo>
                  <a:pt x="959843" y="500068"/>
                  <a:pt x="955646" y="499529"/>
                  <a:pt x="951448" y="498883"/>
                </a:cubicBezTo>
                <a:cubicBezTo>
                  <a:pt x="942730" y="484891"/>
                  <a:pt x="953171" y="491027"/>
                  <a:pt x="955108" y="473805"/>
                </a:cubicBezTo>
                <a:close/>
                <a:moveTo>
                  <a:pt x="1452914" y="443237"/>
                </a:moveTo>
                <a:cubicBezTo>
                  <a:pt x="1459156" y="444099"/>
                  <a:pt x="1465508" y="445066"/>
                  <a:pt x="1471749" y="445928"/>
                </a:cubicBezTo>
                <a:cubicBezTo>
                  <a:pt x="1481652" y="464656"/>
                  <a:pt x="1467443" y="501360"/>
                  <a:pt x="1466259" y="528484"/>
                </a:cubicBezTo>
                <a:cubicBezTo>
                  <a:pt x="1429018" y="544521"/>
                  <a:pt x="1423959" y="509647"/>
                  <a:pt x="1407061" y="494364"/>
                </a:cubicBezTo>
                <a:cubicBezTo>
                  <a:pt x="1426436" y="482738"/>
                  <a:pt x="1432463" y="453247"/>
                  <a:pt x="1452914" y="443237"/>
                </a:cubicBezTo>
                <a:close/>
                <a:moveTo>
                  <a:pt x="1040459" y="370799"/>
                </a:moveTo>
                <a:cubicBezTo>
                  <a:pt x="1053269" y="378334"/>
                  <a:pt x="1054560" y="408578"/>
                  <a:pt x="1029698" y="401259"/>
                </a:cubicBezTo>
                <a:cubicBezTo>
                  <a:pt x="1017858" y="386190"/>
                  <a:pt x="1033249" y="381024"/>
                  <a:pt x="1040459" y="370799"/>
                </a:cubicBezTo>
                <a:close/>
                <a:moveTo>
                  <a:pt x="797748" y="143369"/>
                </a:moveTo>
                <a:cubicBezTo>
                  <a:pt x="795702" y="150473"/>
                  <a:pt x="797532" y="154779"/>
                  <a:pt x="802160" y="156824"/>
                </a:cubicBezTo>
                <a:cubicBezTo>
                  <a:pt x="799469" y="175013"/>
                  <a:pt x="764489" y="166617"/>
                  <a:pt x="757277" y="156824"/>
                </a:cubicBezTo>
                <a:cubicBezTo>
                  <a:pt x="764919" y="144446"/>
                  <a:pt x="778696" y="140354"/>
                  <a:pt x="797748" y="143369"/>
                </a:cubicBezTo>
                <a:close/>
                <a:moveTo>
                  <a:pt x="959197" y="0"/>
                </a:moveTo>
                <a:cubicBezTo>
                  <a:pt x="978248" y="2907"/>
                  <a:pt x="997084" y="5598"/>
                  <a:pt x="1015920" y="8289"/>
                </a:cubicBezTo>
                <a:cubicBezTo>
                  <a:pt x="1012261" y="17760"/>
                  <a:pt x="1015598" y="30460"/>
                  <a:pt x="1011400" y="39717"/>
                </a:cubicBezTo>
                <a:cubicBezTo>
                  <a:pt x="1008063" y="46928"/>
                  <a:pt x="1000421" y="45851"/>
                  <a:pt x="996976" y="50481"/>
                </a:cubicBezTo>
                <a:cubicBezTo>
                  <a:pt x="990519" y="59198"/>
                  <a:pt x="981585" y="76635"/>
                  <a:pt x="967378" y="78250"/>
                </a:cubicBezTo>
                <a:cubicBezTo>
                  <a:pt x="965978" y="93857"/>
                  <a:pt x="963933" y="108602"/>
                  <a:pt x="955646" y="115060"/>
                </a:cubicBezTo>
                <a:cubicBezTo>
                  <a:pt x="953923" y="138740"/>
                  <a:pt x="965009" y="152841"/>
                  <a:pt x="973406" y="168878"/>
                </a:cubicBezTo>
                <a:cubicBezTo>
                  <a:pt x="970391" y="189759"/>
                  <a:pt x="967378" y="210748"/>
                  <a:pt x="964363" y="231629"/>
                </a:cubicBezTo>
                <a:cubicBezTo>
                  <a:pt x="930352" y="236040"/>
                  <a:pt x="884499" y="224632"/>
                  <a:pt x="881808" y="270914"/>
                </a:cubicBezTo>
                <a:cubicBezTo>
                  <a:pt x="884176" y="293409"/>
                  <a:pt x="889020" y="314076"/>
                  <a:pt x="905918" y="325700"/>
                </a:cubicBezTo>
                <a:cubicBezTo>
                  <a:pt x="869970" y="340015"/>
                  <a:pt x="882240" y="418911"/>
                  <a:pt x="861789" y="453892"/>
                </a:cubicBezTo>
                <a:cubicBezTo>
                  <a:pt x="833696" y="453784"/>
                  <a:pt x="825193" y="479939"/>
                  <a:pt x="799792" y="483382"/>
                </a:cubicBezTo>
                <a:cubicBezTo>
                  <a:pt x="801513" y="503188"/>
                  <a:pt x="790105" y="505341"/>
                  <a:pt x="788060" y="520194"/>
                </a:cubicBezTo>
                <a:cubicBezTo>
                  <a:pt x="758675" y="525790"/>
                  <a:pt x="747697" y="556036"/>
                  <a:pt x="717990" y="561310"/>
                </a:cubicBezTo>
                <a:cubicBezTo>
                  <a:pt x="722295" y="601887"/>
                  <a:pt x="683978" y="585742"/>
                  <a:pt x="689144" y="627612"/>
                </a:cubicBezTo>
                <a:cubicBezTo>
                  <a:pt x="669339" y="633640"/>
                  <a:pt x="659544" y="653014"/>
                  <a:pt x="639740" y="658934"/>
                </a:cubicBezTo>
                <a:cubicBezTo>
                  <a:pt x="632959" y="722329"/>
                  <a:pt x="584417" y="729757"/>
                  <a:pt x="575806" y="790678"/>
                </a:cubicBezTo>
                <a:cubicBezTo>
                  <a:pt x="562244" y="792508"/>
                  <a:pt x="552665" y="799611"/>
                  <a:pt x="547067" y="812097"/>
                </a:cubicBezTo>
                <a:cubicBezTo>
                  <a:pt x="542655" y="837821"/>
                  <a:pt x="568486" y="840834"/>
                  <a:pt x="557723" y="871294"/>
                </a:cubicBezTo>
                <a:cubicBezTo>
                  <a:pt x="536412" y="872695"/>
                  <a:pt x="516177" y="875600"/>
                  <a:pt x="493143" y="874739"/>
                </a:cubicBezTo>
                <a:cubicBezTo>
                  <a:pt x="471510" y="881844"/>
                  <a:pt x="511871" y="901324"/>
                  <a:pt x="487761" y="912412"/>
                </a:cubicBezTo>
                <a:cubicBezTo>
                  <a:pt x="475169" y="910581"/>
                  <a:pt x="462683" y="908751"/>
                  <a:pt x="450089" y="906922"/>
                </a:cubicBezTo>
                <a:cubicBezTo>
                  <a:pt x="440296" y="871402"/>
                  <a:pt x="428026" y="837497"/>
                  <a:pt x="384755" y="827058"/>
                </a:cubicBezTo>
                <a:cubicBezTo>
                  <a:pt x="386586" y="818125"/>
                  <a:pt x="388416" y="809406"/>
                  <a:pt x="381204" y="807253"/>
                </a:cubicBezTo>
                <a:cubicBezTo>
                  <a:pt x="386908" y="782389"/>
                  <a:pt x="403700" y="772488"/>
                  <a:pt x="414463" y="754404"/>
                </a:cubicBezTo>
                <a:cubicBezTo>
                  <a:pt x="440402" y="751607"/>
                  <a:pt x="463652" y="745365"/>
                  <a:pt x="476352" y="724914"/>
                </a:cubicBezTo>
                <a:cubicBezTo>
                  <a:pt x="489054" y="694884"/>
                  <a:pt x="460961" y="695422"/>
                  <a:pt x="464728" y="671958"/>
                </a:cubicBezTo>
                <a:cubicBezTo>
                  <a:pt x="480011" y="667437"/>
                  <a:pt x="503153" y="673465"/>
                  <a:pt x="516823" y="666683"/>
                </a:cubicBezTo>
                <a:cubicBezTo>
                  <a:pt x="518114" y="629873"/>
                  <a:pt x="528233" y="592846"/>
                  <a:pt x="527801" y="546457"/>
                </a:cubicBezTo>
                <a:cubicBezTo>
                  <a:pt x="521344" y="521486"/>
                  <a:pt x="506490" y="502757"/>
                  <a:pt x="506382" y="472943"/>
                </a:cubicBezTo>
                <a:cubicBezTo>
                  <a:pt x="481949" y="462501"/>
                  <a:pt x="471616" y="470360"/>
                  <a:pt x="437389" y="462933"/>
                </a:cubicBezTo>
                <a:cubicBezTo>
                  <a:pt x="435774" y="438285"/>
                  <a:pt x="468279" y="459166"/>
                  <a:pt x="483134" y="456797"/>
                </a:cubicBezTo>
                <a:cubicBezTo>
                  <a:pt x="494112" y="446464"/>
                  <a:pt x="499493" y="428706"/>
                  <a:pt x="502938" y="408363"/>
                </a:cubicBezTo>
                <a:cubicBezTo>
                  <a:pt x="511119" y="385544"/>
                  <a:pt x="480981" y="391248"/>
                  <a:pt x="482380" y="373274"/>
                </a:cubicBezTo>
                <a:cubicBezTo>
                  <a:pt x="480765" y="341199"/>
                  <a:pt x="511333" y="352177"/>
                  <a:pt x="520052" y="333880"/>
                </a:cubicBezTo>
                <a:cubicBezTo>
                  <a:pt x="541579" y="349486"/>
                  <a:pt x="552235" y="373274"/>
                  <a:pt x="562136" y="397600"/>
                </a:cubicBezTo>
                <a:cubicBezTo>
                  <a:pt x="586462" y="396199"/>
                  <a:pt x="591090" y="409654"/>
                  <a:pt x="611432" y="411160"/>
                </a:cubicBezTo>
                <a:cubicBezTo>
                  <a:pt x="600777" y="439684"/>
                  <a:pt x="616600" y="448402"/>
                  <a:pt x="623056" y="464118"/>
                </a:cubicBezTo>
                <a:cubicBezTo>
                  <a:pt x="620581" y="480907"/>
                  <a:pt x="618214" y="497591"/>
                  <a:pt x="615846" y="514382"/>
                </a:cubicBezTo>
                <a:cubicBezTo>
                  <a:pt x="615846" y="521917"/>
                  <a:pt x="626501" y="521378"/>
                  <a:pt x="633713" y="523423"/>
                </a:cubicBezTo>
                <a:cubicBezTo>
                  <a:pt x="635650" y="543442"/>
                  <a:pt x="611002" y="527943"/>
                  <a:pt x="616600" y="552915"/>
                </a:cubicBezTo>
                <a:cubicBezTo>
                  <a:pt x="625317" y="566584"/>
                  <a:pt x="673323" y="569383"/>
                  <a:pt x="685593" y="562924"/>
                </a:cubicBezTo>
                <a:cubicBezTo>
                  <a:pt x="722403" y="504695"/>
                  <a:pt x="769116" y="459918"/>
                  <a:pt x="789029" y="379194"/>
                </a:cubicBezTo>
                <a:cubicBezTo>
                  <a:pt x="813677" y="364663"/>
                  <a:pt x="818089" y="323223"/>
                  <a:pt x="843813" y="310309"/>
                </a:cubicBezTo>
                <a:cubicBezTo>
                  <a:pt x="859206" y="272206"/>
                  <a:pt x="830253" y="258429"/>
                  <a:pt x="848443" y="233996"/>
                </a:cubicBezTo>
                <a:cubicBezTo>
                  <a:pt x="838431" y="220971"/>
                  <a:pt x="838755" y="200306"/>
                  <a:pt x="836925" y="181040"/>
                </a:cubicBezTo>
                <a:cubicBezTo>
                  <a:pt x="848873" y="174582"/>
                  <a:pt x="848981" y="152301"/>
                  <a:pt x="866525" y="153271"/>
                </a:cubicBezTo>
                <a:cubicBezTo>
                  <a:pt x="865126" y="118827"/>
                  <a:pt x="883530" y="111079"/>
                  <a:pt x="894402" y="93211"/>
                </a:cubicBezTo>
                <a:cubicBezTo>
                  <a:pt x="896232" y="80617"/>
                  <a:pt x="898061" y="68025"/>
                  <a:pt x="899892" y="55539"/>
                </a:cubicBezTo>
                <a:cubicBezTo>
                  <a:pt x="911300" y="25833"/>
                  <a:pt x="943376" y="23786"/>
                  <a:pt x="959197" y="0"/>
                </a:cubicBezTo>
                <a:close/>
              </a:path>
            </a:pathLst>
          </a:custGeom>
          <a:gradFill>
            <a:gsLst>
              <a:gs pos="0">
                <a:schemeClr val="accent2"/>
              </a:gs>
              <a:gs pos="100000">
                <a:schemeClr val="accent3"/>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24" name="Google Shape;724;p18"/>
          <p:cNvSpPr/>
          <p:nvPr/>
        </p:nvSpPr>
        <p:spPr>
          <a:xfrm rot="-5400000" flipH="1">
            <a:off x="3457442" y="-16275"/>
            <a:ext cx="2107188" cy="2140565"/>
          </a:xfrm>
          <a:custGeom>
            <a:avLst/>
            <a:gdLst/>
            <a:ahLst/>
            <a:cxnLst/>
            <a:rect l="l" t="t" r="r" b="b"/>
            <a:pathLst>
              <a:path w="2183614" h="2218202" extrusionOk="0">
                <a:moveTo>
                  <a:pt x="72404" y="2175756"/>
                </a:moveTo>
                <a:cubicBezTo>
                  <a:pt x="93069" y="2178663"/>
                  <a:pt x="95007" y="2198574"/>
                  <a:pt x="89087" y="2217518"/>
                </a:cubicBezTo>
                <a:cubicBezTo>
                  <a:pt x="59596" y="2223546"/>
                  <a:pt x="60456" y="2188134"/>
                  <a:pt x="72404" y="2175756"/>
                </a:cubicBezTo>
                <a:close/>
                <a:moveTo>
                  <a:pt x="247629" y="2033897"/>
                </a:moveTo>
                <a:cubicBezTo>
                  <a:pt x="247629" y="2039387"/>
                  <a:pt x="247629" y="2045091"/>
                  <a:pt x="247629" y="2050580"/>
                </a:cubicBezTo>
                <a:cubicBezTo>
                  <a:pt x="234713" y="2054132"/>
                  <a:pt x="232776" y="2068985"/>
                  <a:pt x="222659" y="2075551"/>
                </a:cubicBezTo>
                <a:cubicBezTo>
                  <a:pt x="219538" y="2075551"/>
                  <a:pt x="216847" y="2066940"/>
                  <a:pt x="218461" y="2063065"/>
                </a:cubicBezTo>
                <a:cubicBezTo>
                  <a:pt x="218892" y="2061988"/>
                  <a:pt x="225996" y="2063927"/>
                  <a:pt x="226748" y="2063065"/>
                </a:cubicBezTo>
                <a:cubicBezTo>
                  <a:pt x="229223" y="2060590"/>
                  <a:pt x="225780" y="2047027"/>
                  <a:pt x="239234" y="2050580"/>
                </a:cubicBezTo>
                <a:cubicBezTo>
                  <a:pt x="240203" y="2043152"/>
                  <a:pt x="235037" y="2029699"/>
                  <a:pt x="247629" y="2033897"/>
                </a:cubicBezTo>
                <a:close/>
                <a:moveTo>
                  <a:pt x="277016" y="1967055"/>
                </a:moveTo>
                <a:cubicBezTo>
                  <a:pt x="283150" y="1971899"/>
                  <a:pt x="295636" y="1970715"/>
                  <a:pt x="293698" y="1983739"/>
                </a:cubicBezTo>
                <a:cubicBezTo>
                  <a:pt x="283258" y="1982985"/>
                  <a:pt x="280567" y="1990089"/>
                  <a:pt x="277016" y="1996225"/>
                </a:cubicBezTo>
                <a:cubicBezTo>
                  <a:pt x="264637" y="1990197"/>
                  <a:pt x="282504" y="1979972"/>
                  <a:pt x="277016" y="1967055"/>
                </a:cubicBezTo>
                <a:close/>
                <a:moveTo>
                  <a:pt x="225423" y="1917048"/>
                </a:moveTo>
                <a:cubicBezTo>
                  <a:pt x="229920" y="1916249"/>
                  <a:pt x="235053" y="1917066"/>
                  <a:pt x="240287" y="1918607"/>
                </a:cubicBezTo>
                <a:cubicBezTo>
                  <a:pt x="250754" y="1921688"/>
                  <a:pt x="261625" y="1927661"/>
                  <a:pt x="268622" y="1929383"/>
                </a:cubicBezTo>
                <a:cubicBezTo>
                  <a:pt x="271851" y="1961997"/>
                  <a:pt x="251078" y="1978034"/>
                  <a:pt x="226859" y="1971144"/>
                </a:cubicBezTo>
                <a:cubicBezTo>
                  <a:pt x="230089" y="1950479"/>
                  <a:pt x="214157" y="1948865"/>
                  <a:pt x="222662" y="1933582"/>
                </a:cubicBezTo>
                <a:cubicBezTo>
                  <a:pt x="220832" y="1929813"/>
                  <a:pt x="219001" y="1926155"/>
                  <a:pt x="214373" y="1925185"/>
                </a:cubicBezTo>
                <a:cubicBezTo>
                  <a:pt x="217064" y="1920261"/>
                  <a:pt x="220926" y="1917846"/>
                  <a:pt x="225423" y="1917048"/>
                </a:cubicBezTo>
                <a:close/>
                <a:moveTo>
                  <a:pt x="53622" y="1706394"/>
                </a:moveTo>
                <a:cubicBezTo>
                  <a:pt x="56770" y="1706394"/>
                  <a:pt x="59918" y="1706959"/>
                  <a:pt x="68206" y="1708089"/>
                </a:cubicBezTo>
                <a:cubicBezTo>
                  <a:pt x="66591" y="1718099"/>
                  <a:pt x="75848" y="1717130"/>
                  <a:pt x="72403" y="1728970"/>
                </a:cubicBezTo>
                <a:cubicBezTo>
                  <a:pt x="66485" y="1741132"/>
                  <a:pt x="58304" y="1751144"/>
                  <a:pt x="39038" y="1749959"/>
                </a:cubicBezTo>
                <a:cubicBezTo>
                  <a:pt x="26768" y="1736719"/>
                  <a:pt x="34517" y="1724773"/>
                  <a:pt x="39038" y="1708089"/>
                </a:cubicBezTo>
                <a:cubicBezTo>
                  <a:pt x="47326" y="1706959"/>
                  <a:pt x="50474" y="1706394"/>
                  <a:pt x="53622" y="1706394"/>
                </a:cubicBezTo>
                <a:close/>
                <a:moveTo>
                  <a:pt x="0" y="1649883"/>
                </a:moveTo>
                <a:lnTo>
                  <a:pt x="1271" y="1651821"/>
                </a:lnTo>
                <a:cubicBezTo>
                  <a:pt x="5563" y="1657607"/>
                  <a:pt x="8630" y="1663150"/>
                  <a:pt x="1796" y="1674075"/>
                </a:cubicBezTo>
                <a:lnTo>
                  <a:pt x="0" y="1673861"/>
                </a:lnTo>
                <a:close/>
                <a:moveTo>
                  <a:pt x="272710" y="1624563"/>
                </a:moveTo>
                <a:cubicBezTo>
                  <a:pt x="272710" y="1632958"/>
                  <a:pt x="272710" y="1641247"/>
                  <a:pt x="272710" y="1649642"/>
                </a:cubicBezTo>
                <a:cubicBezTo>
                  <a:pt x="283149" y="1650288"/>
                  <a:pt x="293052" y="1650396"/>
                  <a:pt x="293590" y="1641247"/>
                </a:cubicBezTo>
                <a:cubicBezTo>
                  <a:pt x="285302" y="1637049"/>
                  <a:pt x="287024" y="1622841"/>
                  <a:pt x="272710" y="1624563"/>
                </a:cubicBezTo>
                <a:close/>
                <a:moveTo>
                  <a:pt x="1947167" y="1587001"/>
                </a:moveTo>
                <a:cubicBezTo>
                  <a:pt x="1960944" y="1588185"/>
                  <a:pt x="1976658" y="1601316"/>
                  <a:pt x="1963959" y="1616170"/>
                </a:cubicBezTo>
                <a:cubicBezTo>
                  <a:pt x="1948675" y="1616062"/>
                  <a:pt x="1945552" y="1603899"/>
                  <a:pt x="1947167" y="1587001"/>
                </a:cubicBezTo>
                <a:close/>
                <a:moveTo>
                  <a:pt x="1800933" y="1536561"/>
                </a:moveTo>
                <a:cubicBezTo>
                  <a:pt x="1810122" y="1536547"/>
                  <a:pt x="1820051" y="1538727"/>
                  <a:pt x="1826078" y="1541042"/>
                </a:cubicBezTo>
                <a:cubicBezTo>
                  <a:pt x="1826402" y="1560092"/>
                  <a:pt x="1838134" y="1567842"/>
                  <a:pt x="1834475" y="1591090"/>
                </a:cubicBezTo>
                <a:cubicBezTo>
                  <a:pt x="1825110" y="1607773"/>
                  <a:pt x="1788946" y="1608312"/>
                  <a:pt x="1784317" y="1586893"/>
                </a:cubicBezTo>
                <a:cubicBezTo>
                  <a:pt x="1784855" y="1572040"/>
                  <a:pt x="1788514" y="1560416"/>
                  <a:pt x="1801000" y="1557617"/>
                </a:cubicBezTo>
                <a:cubicBezTo>
                  <a:pt x="1800678" y="1547068"/>
                  <a:pt x="1785501" y="1551051"/>
                  <a:pt x="1780227" y="1545239"/>
                </a:cubicBezTo>
                <a:cubicBezTo>
                  <a:pt x="1783295" y="1538781"/>
                  <a:pt x="1791744" y="1536574"/>
                  <a:pt x="1800933" y="1536561"/>
                </a:cubicBezTo>
                <a:close/>
                <a:moveTo>
                  <a:pt x="122560" y="1507781"/>
                </a:moveTo>
                <a:cubicBezTo>
                  <a:pt x="122776" y="1525432"/>
                  <a:pt x="129448" y="1536842"/>
                  <a:pt x="126651" y="1557723"/>
                </a:cubicBezTo>
                <a:cubicBezTo>
                  <a:pt x="145055" y="1567194"/>
                  <a:pt x="150653" y="1589367"/>
                  <a:pt x="172610" y="1595395"/>
                </a:cubicBezTo>
                <a:cubicBezTo>
                  <a:pt x="180897" y="1595395"/>
                  <a:pt x="189294" y="1595395"/>
                  <a:pt x="197581" y="1595395"/>
                </a:cubicBezTo>
                <a:cubicBezTo>
                  <a:pt x="201134" y="1604328"/>
                  <a:pt x="212972" y="1605081"/>
                  <a:pt x="226857" y="1603790"/>
                </a:cubicBezTo>
                <a:cubicBezTo>
                  <a:pt x="238266" y="1616060"/>
                  <a:pt x="257641" y="1620366"/>
                  <a:pt x="281212" y="1620474"/>
                </a:cubicBezTo>
                <a:cubicBezTo>
                  <a:pt x="279276" y="1607449"/>
                  <a:pt x="284872" y="1601852"/>
                  <a:pt x="297896" y="1603790"/>
                </a:cubicBezTo>
                <a:cubicBezTo>
                  <a:pt x="298434" y="1583770"/>
                  <a:pt x="282397" y="1580218"/>
                  <a:pt x="260331" y="1582909"/>
                </a:cubicBezTo>
                <a:cubicBezTo>
                  <a:pt x="253443" y="1564719"/>
                  <a:pt x="237512" y="1555570"/>
                  <a:pt x="231056" y="1536948"/>
                </a:cubicBezTo>
                <a:cubicBezTo>
                  <a:pt x="223197" y="1536410"/>
                  <a:pt x="217171" y="1534257"/>
                  <a:pt x="214372" y="1528661"/>
                </a:cubicBezTo>
                <a:cubicBezTo>
                  <a:pt x="201994" y="1531567"/>
                  <a:pt x="196290" y="1541147"/>
                  <a:pt x="176808" y="1536948"/>
                </a:cubicBezTo>
                <a:cubicBezTo>
                  <a:pt x="167981" y="1544699"/>
                  <a:pt x="164646" y="1551373"/>
                  <a:pt x="151729" y="1545345"/>
                </a:cubicBezTo>
                <a:cubicBezTo>
                  <a:pt x="160340" y="1538565"/>
                  <a:pt x="161417" y="1524356"/>
                  <a:pt x="160124" y="1507781"/>
                </a:cubicBezTo>
                <a:cubicBezTo>
                  <a:pt x="150007" y="1505304"/>
                  <a:pt x="134830" y="1505628"/>
                  <a:pt x="122560" y="1507781"/>
                </a:cubicBezTo>
                <a:close/>
                <a:moveTo>
                  <a:pt x="1040998" y="1461714"/>
                </a:moveTo>
                <a:cubicBezTo>
                  <a:pt x="1047994" y="1461714"/>
                  <a:pt x="1054991" y="1461714"/>
                  <a:pt x="1061879" y="1461714"/>
                </a:cubicBezTo>
                <a:cubicBezTo>
                  <a:pt x="1061879" y="1468602"/>
                  <a:pt x="1061879" y="1475598"/>
                  <a:pt x="1061879" y="1482594"/>
                </a:cubicBezTo>
                <a:cubicBezTo>
                  <a:pt x="1054345" y="1482164"/>
                  <a:pt x="1053054" y="1487762"/>
                  <a:pt x="1045195" y="1486792"/>
                </a:cubicBezTo>
                <a:cubicBezTo>
                  <a:pt x="1036478" y="1476567"/>
                  <a:pt x="1039277" y="1477859"/>
                  <a:pt x="1040998" y="1461714"/>
                </a:cubicBezTo>
                <a:close/>
                <a:moveTo>
                  <a:pt x="118254" y="1461713"/>
                </a:moveTo>
                <a:cubicBezTo>
                  <a:pt x="121269" y="1474091"/>
                  <a:pt x="119439" y="1491205"/>
                  <a:pt x="130848" y="1495080"/>
                </a:cubicBezTo>
                <a:cubicBezTo>
                  <a:pt x="142580" y="1487546"/>
                  <a:pt x="144087" y="1455039"/>
                  <a:pt x="118254" y="1461713"/>
                </a:cubicBezTo>
                <a:close/>
                <a:moveTo>
                  <a:pt x="1980641" y="1436635"/>
                </a:moveTo>
                <a:cubicBezTo>
                  <a:pt x="1997432" y="1432330"/>
                  <a:pt x="1999153" y="1443093"/>
                  <a:pt x="2005611" y="1449121"/>
                </a:cubicBezTo>
                <a:cubicBezTo>
                  <a:pt x="2001845" y="1464835"/>
                  <a:pt x="1994095" y="1476567"/>
                  <a:pt x="1980641" y="1482487"/>
                </a:cubicBezTo>
                <a:cubicBezTo>
                  <a:pt x="1974183" y="1474092"/>
                  <a:pt x="1974183" y="1445138"/>
                  <a:pt x="1980641" y="1436635"/>
                </a:cubicBezTo>
                <a:close/>
                <a:moveTo>
                  <a:pt x="1663230" y="1407468"/>
                </a:moveTo>
                <a:cubicBezTo>
                  <a:pt x="1669363" y="1421568"/>
                  <a:pt x="1658062" y="1429963"/>
                  <a:pt x="1654942" y="1440835"/>
                </a:cubicBezTo>
                <a:cubicBezTo>
                  <a:pt x="1653434" y="1445892"/>
                  <a:pt x="1656555" y="1452459"/>
                  <a:pt x="1654942" y="1457518"/>
                </a:cubicBezTo>
                <a:cubicBezTo>
                  <a:pt x="1650636" y="1470757"/>
                  <a:pt x="1639657" y="1481088"/>
                  <a:pt x="1638257" y="1495082"/>
                </a:cubicBezTo>
                <a:cubicBezTo>
                  <a:pt x="1634060" y="1495082"/>
                  <a:pt x="1629970" y="1495082"/>
                  <a:pt x="1625773" y="1495082"/>
                </a:cubicBezTo>
                <a:cubicBezTo>
                  <a:pt x="1613287" y="1478505"/>
                  <a:pt x="1631693" y="1463868"/>
                  <a:pt x="1642563" y="1457518"/>
                </a:cubicBezTo>
                <a:cubicBezTo>
                  <a:pt x="1640626" y="1437390"/>
                  <a:pt x="1647300" y="1413388"/>
                  <a:pt x="1663230" y="1407468"/>
                </a:cubicBezTo>
                <a:close/>
                <a:moveTo>
                  <a:pt x="1291677" y="1382389"/>
                </a:moveTo>
                <a:cubicBezTo>
                  <a:pt x="1312774" y="1380775"/>
                  <a:pt x="1318694" y="1394229"/>
                  <a:pt x="1329241" y="1403270"/>
                </a:cubicBezTo>
                <a:cubicBezTo>
                  <a:pt x="1344633" y="1405961"/>
                  <a:pt x="1350014" y="1418661"/>
                  <a:pt x="1358517" y="1428348"/>
                </a:cubicBezTo>
                <a:cubicBezTo>
                  <a:pt x="1377031" y="1423721"/>
                  <a:pt x="1375201" y="1439434"/>
                  <a:pt x="1387687" y="1440941"/>
                </a:cubicBezTo>
                <a:cubicBezTo>
                  <a:pt x="1380475" y="1451812"/>
                  <a:pt x="1372726" y="1462145"/>
                  <a:pt x="1354212" y="1461821"/>
                </a:cubicBezTo>
                <a:cubicBezTo>
                  <a:pt x="1355934" y="1480227"/>
                  <a:pt x="1353135" y="1494112"/>
                  <a:pt x="1345925" y="1503585"/>
                </a:cubicBezTo>
                <a:cubicBezTo>
                  <a:pt x="1327735" y="1506382"/>
                  <a:pt x="1322783" y="1496050"/>
                  <a:pt x="1316647" y="1486901"/>
                </a:cubicBezTo>
                <a:cubicBezTo>
                  <a:pt x="1318156" y="1474415"/>
                  <a:pt x="1319016" y="1461499"/>
                  <a:pt x="1329133" y="1457624"/>
                </a:cubicBezTo>
                <a:cubicBezTo>
                  <a:pt x="1320092" y="1431361"/>
                  <a:pt x="1272733" y="1422966"/>
                  <a:pt x="1291677" y="1382389"/>
                </a:cubicBezTo>
                <a:close/>
                <a:moveTo>
                  <a:pt x="8339" y="1381817"/>
                </a:moveTo>
                <a:cubicBezTo>
                  <a:pt x="10736" y="1382346"/>
                  <a:pt x="12720" y="1383759"/>
                  <a:pt x="13958" y="1386584"/>
                </a:cubicBezTo>
                <a:cubicBezTo>
                  <a:pt x="13635" y="1391159"/>
                  <a:pt x="10998" y="1393392"/>
                  <a:pt x="7150" y="1394415"/>
                </a:cubicBezTo>
                <a:lnTo>
                  <a:pt x="0" y="1394702"/>
                </a:lnTo>
                <a:lnTo>
                  <a:pt x="0" y="1382414"/>
                </a:lnTo>
                <a:lnTo>
                  <a:pt x="248" y="1382346"/>
                </a:lnTo>
                <a:cubicBezTo>
                  <a:pt x="3134" y="1381640"/>
                  <a:pt x="5943" y="1381287"/>
                  <a:pt x="8339" y="1381817"/>
                </a:cubicBezTo>
                <a:close/>
                <a:moveTo>
                  <a:pt x="2086477" y="1302753"/>
                </a:moveTo>
                <a:cubicBezTo>
                  <a:pt x="2092298" y="1303466"/>
                  <a:pt x="2097613" y="1306050"/>
                  <a:pt x="2101729" y="1311351"/>
                </a:cubicBezTo>
                <a:cubicBezTo>
                  <a:pt x="2094841" y="1336213"/>
                  <a:pt x="2056954" y="1331047"/>
                  <a:pt x="2039086" y="1323943"/>
                </a:cubicBezTo>
                <a:cubicBezTo>
                  <a:pt x="2046997" y="1315306"/>
                  <a:pt x="2069015" y="1300614"/>
                  <a:pt x="2086477" y="1302753"/>
                </a:cubicBezTo>
                <a:close/>
                <a:moveTo>
                  <a:pt x="1993127" y="1282182"/>
                </a:moveTo>
                <a:cubicBezTo>
                  <a:pt x="1998723" y="1282182"/>
                  <a:pt x="2004321" y="1282182"/>
                  <a:pt x="2009809" y="1282182"/>
                </a:cubicBezTo>
                <a:cubicBezTo>
                  <a:pt x="2009703" y="1289286"/>
                  <a:pt x="2012932" y="1293053"/>
                  <a:pt x="2018098" y="1294668"/>
                </a:cubicBezTo>
                <a:cubicBezTo>
                  <a:pt x="2013684" y="1304139"/>
                  <a:pt x="2005504" y="1309843"/>
                  <a:pt x="1993127" y="1311351"/>
                </a:cubicBezTo>
                <a:cubicBezTo>
                  <a:pt x="1987100" y="1305862"/>
                  <a:pt x="1987100" y="1287779"/>
                  <a:pt x="1993127" y="1282182"/>
                </a:cubicBezTo>
                <a:close/>
                <a:moveTo>
                  <a:pt x="1713387" y="1277983"/>
                </a:moveTo>
                <a:cubicBezTo>
                  <a:pt x="1725119" y="1282180"/>
                  <a:pt x="1712204" y="1295743"/>
                  <a:pt x="1713387" y="1303061"/>
                </a:cubicBezTo>
                <a:cubicBezTo>
                  <a:pt x="1692398" y="1305968"/>
                  <a:pt x="1678513" y="1301663"/>
                  <a:pt x="1671626" y="1290577"/>
                </a:cubicBezTo>
                <a:cubicBezTo>
                  <a:pt x="1671841" y="1272709"/>
                  <a:pt x="1707467" y="1290145"/>
                  <a:pt x="1713387" y="1277983"/>
                </a:cubicBezTo>
                <a:close/>
                <a:moveTo>
                  <a:pt x="1776029" y="1265499"/>
                </a:moveTo>
                <a:cubicBezTo>
                  <a:pt x="1772478" y="1285733"/>
                  <a:pt x="1796158" y="1278737"/>
                  <a:pt x="1788516" y="1303063"/>
                </a:cubicBezTo>
                <a:cubicBezTo>
                  <a:pt x="1770325" y="1303171"/>
                  <a:pt x="1749875" y="1305538"/>
                  <a:pt x="1742556" y="1294774"/>
                </a:cubicBezTo>
                <a:cubicBezTo>
                  <a:pt x="1744709" y="1275938"/>
                  <a:pt x="1760316" y="1270773"/>
                  <a:pt x="1776029" y="1265499"/>
                </a:cubicBezTo>
                <a:close/>
                <a:moveTo>
                  <a:pt x="1955563" y="1257102"/>
                </a:moveTo>
                <a:cubicBezTo>
                  <a:pt x="1964712" y="1261945"/>
                  <a:pt x="1970739" y="1269804"/>
                  <a:pt x="1980642" y="1273785"/>
                </a:cubicBezTo>
                <a:cubicBezTo>
                  <a:pt x="1970955" y="1294989"/>
                  <a:pt x="1920474" y="1295419"/>
                  <a:pt x="1901315" y="1282180"/>
                </a:cubicBezTo>
                <a:cubicBezTo>
                  <a:pt x="1901315" y="1277983"/>
                  <a:pt x="1901315" y="1273785"/>
                  <a:pt x="1901315" y="1269588"/>
                </a:cubicBezTo>
                <a:cubicBezTo>
                  <a:pt x="1915092" y="1261085"/>
                  <a:pt x="1936835" y="1260547"/>
                  <a:pt x="1955563" y="1257102"/>
                </a:cubicBezTo>
                <a:close/>
                <a:moveTo>
                  <a:pt x="1832781" y="1214884"/>
                </a:moveTo>
                <a:cubicBezTo>
                  <a:pt x="1837866" y="1218113"/>
                  <a:pt x="1841418" y="1224275"/>
                  <a:pt x="1842762" y="1232025"/>
                </a:cubicBezTo>
                <a:cubicBezTo>
                  <a:pt x="1829093" y="1243756"/>
                  <a:pt x="1814347" y="1229656"/>
                  <a:pt x="1813594" y="1215342"/>
                </a:cubicBezTo>
                <a:cubicBezTo>
                  <a:pt x="1821075" y="1211358"/>
                  <a:pt x="1827694" y="1211655"/>
                  <a:pt x="1832781" y="1214884"/>
                </a:cubicBezTo>
                <a:close/>
                <a:moveTo>
                  <a:pt x="1537945" y="1211251"/>
                </a:moveTo>
                <a:cubicBezTo>
                  <a:pt x="1550967" y="1209314"/>
                  <a:pt x="1549031" y="1222445"/>
                  <a:pt x="1558825" y="1223737"/>
                </a:cubicBezTo>
                <a:cubicBezTo>
                  <a:pt x="1557533" y="1234823"/>
                  <a:pt x="1582181" y="1219862"/>
                  <a:pt x="1575615" y="1236329"/>
                </a:cubicBezTo>
                <a:cubicBezTo>
                  <a:pt x="1570988" y="1249892"/>
                  <a:pt x="1544941" y="1241819"/>
                  <a:pt x="1533853" y="1248815"/>
                </a:cubicBezTo>
                <a:cubicBezTo>
                  <a:pt x="1529118" y="1273033"/>
                  <a:pt x="1541604" y="1280137"/>
                  <a:pt x="1546339" y="1294775"/>
                </a:cubicBezTo>
                <a:cubicBezTo>
                  <a:pt x="1555058" y="1293054"/>
                  <a:pt x="1557425" y="1297573"/>
                  <a:pt x="1563131" y="1298972"/>
                </a:cubicBezTo>
                <a:cubicBezTo>
                  <a:pt x="1577230" y="1300480"/>
                  <a:pt x="1580891" y="1291761"/>
                  <a:pt x="1588209" y="1286488"/>
                </a:cubicBezTo>
                <a:cubicBezTo>
                  <a:pt x="1601017" y="1283367"/>
                  <a:pt x="1596174" y="1297897"/>
                  <a:pt x="1609090" y="1294883"/>
                </a:cubicBezTo>
                <a:cubicBezTo>
                  <a:pt x="1626526" y="1294236"/>
                  <a:pt x="1627710" y="1277339"/>
                  <a:pt x="1650744" y="1282398"/>
                </a:cubicBezTo>
                <a:cubicBezTo>
                  <a:pt x="1649130" y="1292408"/>
                  <a:pt x="1658494" y="1291437"/>
                  <a:pt x="1654942" y="1303279"/>
                </a:cubicBezTo>
                <a:cubicBezTo>
                  <a:pt x="1636645" y="1307261"/>
                  <a:pt x="1600157" y="1292946"/>
                  <a:pt x="1600695" y="1315871"/>
                </a:cubicBezTo>
                <a:cubicBezTo>
                  <a:pt x="1598219" y="1334924"/>
                  <a:pt x="1622545" y="1325989"/>
                  <a:pt x="1634061" y="1328357"/>
                </a:cubicBezTo>
                <a:cubicBezTo>
                  <a:pt x="1647193" y="1331155"/>
                  <a:pt x="1655157" y="1335784"/>
                  <a:pt x="1663230" y="1336752"/>
                </a:cubicBezTo>
                <a:cubicBezTo>
                  <a:pt x="1674208" y="1337937"/>
                  <a:pt x="1681204" y="1335246"/>
                  <a:pt x="1679914" y="1324160"/>
                </a:cubicBezTo>
                <a:cubicBezTo>
                  <a:pt x="1690139" y="1333846"/>
                  <a:pt x="1688094" y="1334600"/>
                  <a:pt x="1709189" y="1340842"/>
                </a:cubicBezTo>
                <a:cubicBezTo>
                  <a:pt x="1724042" y="1345363"/>
                  <a:pt x="1725335" y="1350423"/>
                  <a:pt x="1746754" y="1349130"/>
                </a:cubicBezTo>
                <a:cubicBezTo>
                  <a:pt x="1761715" y="1352252"/>
                  <a:pt x="1767851" y="1364199"/>
                  <a:pt x="1788408" y="1361723"/>
                </a:cubicBezTo>
                <a:cubicBezTo>
                  <a:pt x="1807998" y="1360432"/>
                  <a:pt x="1813056" y="1344503"/>
                  <a:pt x="1838564" y="1349130"/>
                </a:cubicBezTo>
                <a:cubicBezTo>
                  <a:pt x="1853419" y="1349669"/>
                  <a:pt x="1853741" y="1364630"/>
                  <a:pt x="1871931" y="1361723"/>
                </a:cubicBezTo>
                <a:cubicBezTo>
                  <a:pt x="1880972" y="1362369"/>
                  <a:pt x="1873870" y="1346978"/>
                  <a:pt x="1876129" y="1340842"/>
                </a:cubicBezTo>
                <a:cubicBezTo>
                  <a:pt x="1889045" y="1337613"/>
                  <a:pt x="1893997" y="1321899"/>
                  <a:pt x="1905298" y="1315871"/>
                </a:cubicBezTo>
                <a:cubicBezTo>
                  <a:pt x="1909496" y="1313504"/>
                  <a:pt x="1917352" y="1317378"/>
                  <a:pt x="1921983" y="1315871"/>
                </a:cubicBezTo>
                <a:cubicBezTo>
                  <a:pt x="1931991" y="1312534"/>
                  <a:pt x="1939956" y="1295637"/>
                  <a:pt x="1951150" y="1303279"/>
                </a:cubicBezTo>
                <a:cubicBezTo>
                  <a:pt x="1986239" y="1326957"/>
                  <a:pt x="1958578" y="1384650"/>
                  <a:pt x="1934466" y="1399287"/>
                </a:cubicBezTo>
                <a:cubicBezTo>
                  <a:pt x="1934898" y="1417155"/>
                  <a:pt x="1943723" y="1445140"/>
                  <a:pt x="1934466" y="1466129"/>
                </a:cubicBezTo>
                <a:cubicBezTo>
                  <a:pt x="1932959" y="1469572"/>
                  <a:pt x="1924673" y="1471725"/>
                  <a:pt x="1921983" y="1474416"/>
                </a:cubicBezTo>
                <a:cubicBezTo>
                  <a:pt x="1920583" y="1475815"/>
                  <a:pt x="1923381" y="1481412"/>
                  <a:pt x="1921983" y="1482705"/>
                </a:cubicBezTo>
                <a:cubicBezTo>
                  <a:pt x="1920475" y="1484103"/>
                  <a:pt x="1915093" y="1481412"/>
                  <a:pt x="1913585" y="1482705"/>
                </a:cubicBezTo>
                <a:cubicBezTo>
                  <a:pt x="1906591" y="1489701"/>
                  <a:pt x="1901639" y="1497128"/>
                  <a:pt x="1896903" y="1503586"/>
                </a:cubicBezTo>
                <a:cubicBezTo>
                  <a:pt x="1880112" y="1497342"/>
                  <a:pt x="1868272" y="1511873"/>
                  <a:pt x="1855142" y="1511873"/>
                </a:cubicBezTo>
                <a:cubicBezTo>
                  <a:pt x="1834045" y="1511873"/>
                  <a:pt x="1818868" y="1499064"/>
                  <a:pt x="1800894" y="1490992"/>
                </a:cubicBezTo>
                <a:cubicBezTo>
                  <a:pt x="1795404" y="1470111"/>
                  <a:pt x="1778398" y="1460531"/>
                  <a:pt x="1763329" y="1449230"/>
                </a:cubicBezTo>
                <a:cubicBezTo>
                  <a:pt x="1753534" y="1449230"/>
                  <a:pt x="1743847" y="1449230"/>
                  <a:pt x="1734161" y="1449230"/>
                </a:cubicBezTo>
                <a:cubicBezTo>
                  <a:pt x="1725012" y="1449984"/>
                  <a:pt x="1720813" y="1445785"/>
                  <a:pt x="1721567" y="1436744"/>
                </a:cubicBezTo>
                <a:cubicBezTo>
                  <a:pt x="1709728" y="1441049"/>
                  <a:pt x="1704131" y="1441049"/>
                  <a:pt x="1692398" y="1436744"/>
                </a:cubicBezTo>
                <a:cubicBezTo>
                  <a:pt x="1693152" y="1422107"/>
                  <a:pt x="1701977" y="1415756"/>
                  <a:pt x="1713279" y="1411665"/>
                </a:cubicBezTo>
                <a:cubicBezTo>
                  <a:pt x="1704346" y="1388416"/>
                  <a:pt x="1672055" y="1388848"/>
                  <a:pt x="1642349" y="1386587"/>
                </a:cubicBezTo>
                <a:cubicBezTo>
                  <a:pt x="1637614" y="1405531"/>
                  <a:pt x="1614794" y="1406391"/>
                  <a:pt x="1608874" y="1424151"/>
                </a:cubicBezTo>
                <a:cubicBezTo>
                  <a:pt x="1590578" y="1418554"/>
                  <a:pt x="1583150" y="1427919"/>
                  <a:pt x="1571311" y="1415756"/>
                </a:cubicBezTo>
                <a:cubicBezTo>
                  <a:pt x="1561086" y="1422429"/>
                  <a:pt x="1552798" y="1430716"/>
                  <a:pt x="1546231" y="1440835"/>
                </a:cubicBezTo>
                <a:cubicBezTo>
                  <a:pt x="1546662" y="1452675"/>
                  <a:pt x="1561947" y="1458595"/>
                  <a:pt x="1550429" y="1470003"/>
                </a:cubicBezTo>
                <a:cubicBezTo>
                  <a:pt x="1531162" y="1481843"/>
                  <a:pt x="1535254" y="1454073"/>
                  <a:pt x="1512758" y="1457410"/>
                </a:cubicBezTo>
                <a:cubicBezTo>
                  <a:pt x="1502749" y="1467098"/>
                  <a:pt x="1519323" y="1468604"/>
                  <a:pt x="1521153" y="1478291"/>
                </a:cubicBezTo>
                <a:cubicBezTo>
                  <a:pt x="1527289" y="1530493"/>
                  <a:pt x="1516095" y="1569242"/>
                  <a:pt x="1458510" y="1561815"/>
                </a:cubicBezTo>
                <a:cubicBezTo>
                  <a:pt x="1433002" y="1538889"/>
                  <a:pt x="1419118" y="1504016"/>
                  <a:pt x="1421054" y="1453319"/>
                </a:cubicBezTo>
                <a:cubicBezTo>
                  <a:pt x="1436123" y="1453105"/>
                  <a:pt x="1441289" y="1442880"/>
                  <a:pt x="1454421" y="1440835"/>
                </a:cubicBezTo>
                <a:cubicBezTo>
                  <a:pt x="1472933" y="1436313"/>
                  <a:pt x="1475194" y="1447939"/>
                  <a:pt x="1487786" y="1449122"/>
                </a:cubicBezTo>
                <a:cubicBezTo>
                  <a:pt x="1491985" y="1431040"/>
                  <a:pt x="1479177" y="1429855"/>
                  <a:pt x="1475194" y="1419954"/>
                </a:cubicBezTo>
                <a:cubicBezTo>
                  <a:pt x="1475410" y="1399287"/>
                  <a:pt x="1471965" y="1374963"/>
                  <a:pt x="1487786" y="1369795"/>
                </a:cubicBezTo>
                <a:cubicBezTo>
                  <a:pt x="1485419" y="1359678"/>
                  <a:pt x="1472073" y="1360540"/>
                  <a:pt x="1462708" y="1357309"/>
                </a:cubicBezTo>
                <a:cubicBezTo>
                  <a:pt x="1461417" y="1347624"/>
                  <a:pt x="1474764" y="1352682"/>
                  <a:pt x="1475194" y="1344825"/>
                </a:cubicBezTo>
                <a:cubicBezTo>
                  <a:pt x="1461093" y="1312426"/>
                  <a:pt x="1490801" y="1303171"/>
                  <a:pt x="1487786" y="1269588"/>
                </a:cubicBezTo>
                <a:cubicBezTo>
                  <a:pt x="1505546" y="1272065"/>
                  <a:pt x="1507160" y="1258394"/>
                  <a:pt x="1512866" y="1248707"/>
                </a:cubicBezTo>
                <a:cubicBezTo>
                  <a:pt x="1521261" y="1238268"/>
                  <a:pt x="1501996" y="1234716"/>
                  <a:pt x="1512866" y="1219539"/>
                </a:cubicBezTo>
                <a:cubicBezTo>
                  <a:pt x="1522660" y="1218139"/>
                  <a:pt x="1530086" y="1214480"/>
                  <a:pt x="1537945" y="1211251"/>
                </a:cubicBezTo>
                <a:close/>
                <a:moveTo>
                  <a:pt x="1696650" y="1202775"/>
                </a:moveTo>
                <a:cubicBezTo>
                  <a:pt x="1701574" y="1202775"/>
                  <a:pt x="1706498" y="1204201"/>
                  <a:pt x="1709189" y="1207053"/>
                </a:cubicBezTo>
                <a:cubicBezTo>
                  <a:pt x="1710482" y="1216740"/>
                  <a:pt x="1708435" y="1223090"/>
                  <a:pt x="1704992" y="1227934"/>
                </a:cubicBezTo>
                <a:cubicBezTo>
                  <a:pt x="1688524" y="1230409"/>
                  <a:pt x="1686480" y="1218571"/>
                  <a:pt x="1684111" y="1207053"/>
                </a:cubicBezTo>
                <a:cubicBezTo>
                  <a:pt x="1686802" y="1204201"/>
                  <a:pt x="1691726" y="1202775"/>
                  <a:pt x="1696650" y="1202775"/>
                </a:cubicBezTo>
                <a:close/>
                <a:moveTo>
                  <a:pt x="2162643" y="1127163"/>
                </a:moveTo>
                <a:cubicBezTo>
                  <a:pt x="2168711" y="1127215"/>
                  <a:pt x="2175055" y="1128776"/>
                  <a:pt x="2180949" y="1131924"/>
                </a:cubicBezTo>
                <a:cubicBezTo>
                  <a:pt x="2193003" y="1154958"/>
                  <a:pt x="2161790" y="1181651"/>
                  <a:pt x="2135096" y="1165291"/>
                </a:cubicBezTo>
                <a:cubicBezTo>
                  <a:pt x="2128719" y="1140427"/>
                  <a:pt x="2144440" y="1127006"/>
                  <a:pt x="2162643" y="1127163"/>
                </a:cubicBezTo>
                <a:close/>
                <a:moveTo>
                  <a:pt x="1546339" y="1081768"/>
                </a:moveTo>
                <a:cubicBezTo>
                  <a:pt x="1567974" y="1082414"/>
                  <a:pt x="1574969" y="1097697"/>
                  <a:pt x="1583905" y="1110937"/>
                </a:cubicBezTo>
                <a:cubicBezTo>
                  <a:pt x="1581213" y="1133325"/>
                  <a:pt x="1564744" y="1141828"/>
                  <a:pt x="1563129" y="1165184"/>
                </a:cubicBezTo>
                <a:cubicBezTo>
                  <a:pt x="1548492" y="1165938"/>
                  <a:pt x="1542034" y="1174763"/>
                  <a:pt x="1538051" y="1186065"/>
                </a:cubicBezTo>
                <a:cubicBezTo>
                  <a:pt x="1534069" y="1178962"/>
                  <a:pt x="1524274" y="1177670"/>
                  <a:pt x="1521367" y="1169275"/>
                </a:cubicBezTo>
                <a:cubicBezTo>
                  <a:pt x="1521367" y="1159588"/>
                  <a:pt x="1521367" y="1149793"/>
                  <a:pt x="1521367" y="1140105"/>
                </a:cubicBezTo>
                <a:cubicBezTo>
                  <a:pt x="1518139" y="1129558"/>
                  <a:pt x="1517062" y="1116533"/>
                  <a:pt x="1508775" y="1110937"/>
                </a:cubicBezTo>
                <a:cubicBezTo>
                  <a:pt x="1519969" y="1099850"/>
                  <a:pt x="1531270" y="1088872"/>
                  <a:pt x="1546339" y="1081768"/>
                </a:cubicBezTo>
                <a:close/>
                <a:moveTo>
                  <a:pt x="43126" y="1081766"/>
                </a:moveTo>
                <a:cubicBezTo>
                  <a:pt x="42373" y="1092207"/>
                  <a:pt x="49584" y="1094790"/>
                  <a:pt x="55612" y="1098449"/>
                </a:cubicBezTo>
                <a:cubicBezTo>
                  <a:pt x="55397" y="1092637"/>
                  <a:pt x="57548" y="1089300"/>
                  <a:pt x="59809" y="1085965"/>
                </a:cubicBezTo>
                <a:cubicBezTo>
                  <a:pt x="54105" y="1084564"/>
                  <a:pt x="51736" y="1079937"/>
                  <a:pt x="43126" y="1081766"/>
                </a:cubicBezTo>
                <a:close/>
                <a:moveTo>
                  <a:pt x="1295876" y="1069173"/>
                </a:moveTo>
                <a:cubicBezTo>
                  <a:pt x="1288664" y="1068957"/>
                  <a:pt x="1285113" y="1072402"/>
                  <a:pt x="1283282" y="1077460"/>
                </a:cubicBezTo>
                <a:cubicBezTo>
                  <a:pt x="1293508" y="1079937"/>
                  <a:pt x="1292217" y="1093713"/>
                  <a:pt x="1308361" y="1090054"/>
                </a:cubicBezTo>
                <a:cubicBezTo>
                  <a:pt x="1309115" y="1078322"/>
                  <a:pt x="1295768" y="1080367"/>
                  <a:pt x="1295876" y="1069173"/>
                </a:cubicBezTo>
                <a:close/>
                <a:moveTo>
                  <a:pt x="1145404" y="1060885"/>
                </a:moveTo>
                <a:cubicBezTo>
                  <a:pt x="1136900" y="1074555"/>
                  <a:pt x="1143144" y="1103185"/>
                  <a:pt x="1141313" y="1123527"/>
                </a:cubicBezTo>
                <a:cubicBezTo>
                  <a:pt x="1140345" y="1129986"/>
                  <a:pt x="1125276" y="1142902"/>
                  <a:pt x="1137116" y="1148607"/>
                </a:cubicBezTo>
                <a:cubicBezTo>
                  <a:pt x="1151969" y="1142472"/>
                  <a:pt x="1156490" y="1126112"/>
                  <a:pt x="1170483" y="1119330"/>
                </a:cubicBezTo>
                <a:cubicBezTo>
                  <a:pt x="1179416" y="1134291"/>
                  <a:pt x="1186090" y="1120622"/>
                  <a:pt x="1195561" y="1115133"/>
                </a:cubicBezTo>
                <a:cubicBezTo>
                  <a:pt x="1195453" y="1122345"/>
                  <a:pt x="1198790" y="1125896"/>
                  <a:pt x="1203956" y="1127619"/>
                </a:cubicBezTo>
                <a:cubicBezTo>
                  <a:pt x="1208477" y="1113196"/>
                  <a:pt x="1218704" y="1089946"/>
                  <a:pt x="1199759" y="1085965"/>
                </a:cubicBezTo>
                <a:cubicBezTo>
                  <a:pt x="1196208" y="1092099"/>
                  <a:pt x="1189319" y="1094898"/>
                  <a:pt x="1178878" y="1094252"/>
                </a:cubicBezTo>
                <a:cubicBezTo>
                  <a:pt x="1171667" y="1079183"/>
                  <a:pt x="1157136" y="1071432"/>
                  <a:pt x="1145404" y="1060885"/>
                </a:cubicBezTo>
                <a:close/>
                <a:moveTo>
                  <a:pt x="126651" y="1010728"/>
                </a:moveTo>
                <a:cubicBezTo>
                  <a:pt x="126651" y="1021922"/>
                  <a:pt x="125037" y="1034622"/>
                  <a:pt x="130848" y="1040004"/>
                </a:cubicBezTo>
                <a:cubicBezTo>
                  <a:pt x="138705" y="1040974"/>
                  <a:pt x="139997" y="1035268"/>
                  <a:pt x="147532" y="1035806"/>
                </a:cubicBezTo>
                <a:cubicBezTo>
                  <a:pt x="150867" y="1017186"/>
                  <a:pt x="143657" y="1009113"/>
                  <a:pt x="126651" y="1010728"/>
                </a:cubicBezTo>
                <a:close/>
                <a:moveTo>
                  <a:pt x="1166393" y="981558"/>
                </a:moveTo>
                <a:cubicBezTo>
                  <a:pt x="1166823" y="994475"/>
                  <a:pt x="1161334" y="1001471"/>
                  <a:pt x="1157997" y="1010728"/>
                </a:cubicBezTo>
                <a:cubicBezTo>
                  <a:pt x="1178878" y="1018801"/>
                  <a:pt x="1180170" y="983175"/>
                  <a:pt x="1166393" y="981558"/>
                </a:cubicBezTo>
                <a:close/>
                <a:moveTo>
                  <a:pt x="1212353" y="935599"/>
                </a:moveTo>
                <a:cubicBezTo>
                  <a:pt x="1205678" y="953359"/>
                  <a:pt x="1165101" y="940551"/>
                  <a:pt x="1166393" y="956480"/>
                </a:cubicBezTo>
                <a:cubicBezTo>
                  <a:pt x="1175002" y="957664"/>
                  <a:pt x="1174788" y="967674"/>
                  <a:pt x="1178986" y="973164"/>
                </a:cubicBezTo>
                <a:cubicBezTo>
                  <a:pt x="1199974" y="970473"/>
                  <a:pt x="1212245" y="959063"/>
                  <a:pt x="1233233" y="956480"/>
                </a:cubicBezTo>
                <a:cubicBezTo>
                  <a:pt x="1243565" y="960139"/>
                  <a:pt x="1265631" y="964661"/>
                  <a:pt x="1274995" y="956480"/>
                </a:cubicBezTo>
                <a:cubicBezTo>
                  <a:pt x="1274027" y="929571"/>
                  <a:pt x="1239692" y="936031"/>
                  <a:pt x="1212353" y="935599"/>
                </a:cubicBezTo>
                <a:close/>
                <a:moveTo>
                  <a:pt x="1592299" y="931404"/>
                </a:moveTo>
                <a:cubicBezTo>
                  <a:pt x="1601770" y="934525"/>
                  <a:pt x="1593914" y="954867"/>
                  <a:pt x="1596496" y="964770"/>
                </a:cubicBezTo>
                <a:cubicBezTo>
                  <a:pt x="1586917" y="961433"/>
                  <a:pt x="1585087" y="939152"/>
                  <a:pt x="1592299" y="931404"/>
                </a:cubicBezTo>
                <a:close/>
                <a:moveTo>
                  <a:pt x="80690" y="914934"/>
                </a:moveTo>
                <a:cubicBezTo>
                  <a:pt x="78107" y="919132"/>
                  <a:pt x="84135" y="932048"/>
                  <a:pt x="80690" y="935599"/>
                </a:cubicBezTo>
                <a:cubicBezTo>
                  <a:pt x="80046" y="936353"/>
                  <a:pt x="72511" y="934845"/>
                  <a:pt x="72403" y="935599"/>
                </a:cubicBezTo>
                <a:cubicBezTo>
                  <a:pt x="68312" y="950776"/>
                  <a:pt x="69820" y="969504"/>
                  <a:pt x="72403" y="981558"/>
                </a:cubicBezTo>
                <a:cubicBezTo>
                  <a:pt x="86288" y="981558"/>
                  <a:pt x="86610" y="967890"/>
                  <a:pt x="101571" y="969074"/>
                </a:cubicBezTo>
                <a:cubicBezTo>
                  <a:pt x="98666" y="984573"/>
                  <a:pt x="116210" y="979514"/>
                  <a:pt x="122452" y="985758"/>
                </a:cubicBezTo>
                <a:cubicBezTo>
                  <a:pt x="128264" y="974132"/>
                  <a:pt x="153020" y="948946"/>
                  <a:pt x="130848" y="935707"/>
                </a:cubicBezTo>
                <a:cubicBezTo>
                  <a:pt x="123636" y="938290"/>
                  <a:pt x="131171" y="955512"/>
                  <a:pt x="122452" y="956588"/>
                </a:cubicBezTo>
                <a:cubicBezTo>
                  <a:pt x="94468" y="956696"/>
                  <a:pt x="109968" y="913426"/>
                  <a:pt x="80690" y="914934"/>
                </a:cubicBezTo>
                <a:close/>
                <a:moveTo>
                  <a:pt x="1316757" y="906323"/>
                </a:moveTo>
                <a:cubicBezTo>
                  <a:pt x="1303087" y="907938"/>
                  <a:pt x="1289740" y="909983"/>
                  <a:pt x="1287480" y="923115"/>
                </a:cubicBezTo>
                <a:cubicBezTo>
                  <a:pt x="1297276" y="924405"/>
                  <a:pt x="1295230" y="937536"/>
                  <a:pt x="1308361" y="935599"/>
                </a:cubicBezTo>
                <a:cubicBezTo>
                  <a:pt x="1308899" y="919132"/>
                  <a:pt x="1326552" y="922791"/>
                  <a:pt x="1316757" y="906323"/>
                </a:cubicBezTo>
                <a:close/>
                <a:moveTo>
                  <a:pt x="1780226" y="873065"/>
                </a:moveTo>
                <a:cubicBezTo>
                  <a:pt x="1803046" y="870912"/>
                  <a:pt x="1818976" y="875972"/>
                  <a:pt x="1830277" y="885551"/>
                </a:cubicBezTo>
                <a:cubicBezTo>
                  <a:pt x="1825541" y="893408"/>
                  <a:pt x="1814132" y="894378"/>
                  <a:pt x="1809396" y="902342"/>
                </a:cubicBezTo>
                <a:cubicBezTo>
                  <a:pt x="1801861" y="893085"/>
                  <a:pt x="1783564" y="894592"/>
                  <a:pt x="1776029" y="885551"/>
                </a:cubicBezTo>
                <a:cubicBezTo>
                  <a:pt x="1778182" y="882214"/>
                  <a:pt x="1780334" y="878770"/>
                  <a:pt x="1780226" y="873065"/>
                </a:cubicBezTo>
                <a:close/>
                <a:moveTo>
                  <a:pt x="1979538" y="861132"/>
                </a:moveTo>
                <a:cubicBezTo>
                  <a:pt x="1988795" y="860338"/>
                  <a:pt x="1996357" y="863486"/>
                  <a:pt x="1997433" y="877155"/>
                </a:cubicBezTo>
                <a:cubicBezTo>
                  <a:pt x="1945769" y="882000"/>
                  <a:pt x="1890875" y="898574"/>
                  <a:pt x="1838672" y="889641"/>
                </a:cubicBezTo>
                <a:cubicBezTo>
                  <a:pt x="1844376" y="880061"/>
                  <a:pt x="1855894" y="876294"/>
                  <a:pt x="1863750" y="868760"/>
                </a:cubicBezTo>
                <a:cubicBezTo>
                  <a:pt x="1884523" y="866069"/>
                  <a:pt x="1881510" y="866715"/>
                  <a:pt x="1897117" y="872957"/>
                </a:cubicBezTo>
                <a:cubicBezTo>
                  <a:pt x="1910572" y="866929"/>
                  <a:pt x="1932205" y="868976"/>
                  <a:pt x="1951473" y="868760"/>
                </a:cubicBezTo>
                <a:cubicBezTo>
                  <a:pt x="1959329" y="866661"/>
                  <a:pt x="1970281" y="861925"/>
                  <a:pt x="1979538" y="861132"/>
                </a:cubicBezTo>
                <a:close/>
                <a:moveTo>
                  <a:pt x="2022297" y="847879"/>
                </a:moveTo>
                <a:cubicBezTo>
                  <a:pt x="2035644" y="844219"/>
                  <a:pt x="2030908" y="858750"/>
                  <a:pt x="2038982" y="860364"/>
                </a:cubicBezTo>
                <a:cubicBezTo>
                  <a:pt x="2053942" y="861441"/>
                  <a:pt x="2054372" y="847879"/>
                  <a:pt x="2068149" y="847879"/>
                </a:cubicBezTo>
                <a:cubicBezTo>
                  <a:pt x="2083218" y="859288"/>
                  <a:pt x="2069549" y="868437"/>
                  <a:pt x="2064059" y="881245"/>
                </a:cubicBezTo>
                <a:cubicBezTo>
                  <a:pt x="2047053" y="881783"/>
                  <a:pt x="2029833" y="882213"/>
                  <a:pt x="2018100" y="877154"/>
                </a:cubicBezTo>
                <a:cubicBezTo>
                  <a:pt x="2018100" y="866068"/>
                  <a:pt x="2016591" y="853368"/>
                  <a:pt x="2022297" y="847879"/>
                </a:cubicBezTo>
                <a:close/>
                <a:moveTo>
                  <a:pt x="1120326" y="801811"/>
                </a:moveTo>
                <a:cubicBezTo>
                  <a:pt x="1093955" y="800519"/>
                  <a:pt x="1085559" y="817096"/>
                  <a:pt x="1057682" y="814405"/>
                </a:cubicBezTo>
                <a:cubicBezTo>
                  <a:pt x="1058544" y="826351"/>
                  <a:pt x="1041538" y="835070"/>
                  <a:pt x="1041000" y="847878"/>
                </a:cubicBezTo>
                <a:cubicBezTo>
                  <a:pt x="1040462" y="863915"/>
                  <a:pt x="1047134" y="868759"/>
                  <a:pt x="1057682" y="881245"/>
                </a:cubicBezTo>
                <a:cubicBezTo>
                  <a:pt x="1083944" y="878768"/>
                  <a:pt x="1095893" y="890394"/>
                  <a:pt x="1107840" y="902126"/>
                </a:cubicBezTo>
                <a:cubicBezTo>
                  <a:pt x="1105042" y="917409"/>
                  <a:pt x="1116881" y="918055"/>
                  <a:pt x="1116127" y="931294"/>
                </a:cubicBezTo>
                <a:cubicBezTo>
                  <a:pt x="1128721" y="935385"/>
                  <a:pt x="1141099" y="939797"/>
                  <a:pt x="1153799" y="943780"/>
                </a:cubicBezTo>
                <a:cubicBezTo>
                  <a:pt x="1161656" y="895882"/>
                  <a:pt x="1136147" y="859934"/>
                  <a:pt x="1153799" y="826889"/>
                </a:cubicBezTo>
                <a:cubicBezTo>
                  <a:pt x="1139591" y="821615"/>
                  <a:pt x="1137870" y="803748"/>
                  <a:pt x="1120326" y="801811"/>
                </a:cubicBezTo>
                <a:close/>
                <a:moveTo>
                  <a:pt x="47325" y="781146"/>
                </a:moveTo>
                <a:cubicBezTo>
                  <a:pt x="50016" y="793738"/>
                  <a:pt x="53889" y="805148"/>
                  <a:pt x="68098" y="806224"/>
                </a:cubicBezTo>
                <a:cubicBezTo>
                  <a:pt x="66913" y="792124"/>
                  <a:pt x="63038" y="780608"/>
                  <a:pt x="47325" y="781146"/>
                </a:cubicBezTo>
                <a:close/>
                <a:moveTo>
                  <a:pt x="481411" y="768552"/>
                </a:moveTo>
                <a:cubicBezTo>
                  <a:pt x="460638" y="764462"/>
                  <a:pt x="464943" y="785451"/>
                  <a:pt x="452243" y="789433"/>
                </a:cubicBezTo>
                <a:cubicBezTo>
                  <a:pt x="416831" y="790293"/>
                  <a:pt x="400364" y="809991"/>
                  <a:pt x="385403" y="831195"/>
                </a:cubicBezTo>
                <a:cubicBezTo>
                  <a:pt x="399826" y="841528"/>
                  <a:pt x="411019" y="832701"/>
                  <a:pt x="427271" y="843789"/>
                </a:cubicBezTo>
                <a:cubicBezTo>
                  <a:pt x="444170" y="832917"/>
                  <a:pt x="472155" y="833025"/>
                  <a:pt x="485716" y="818709"/>
                </a:cubicBezTo>
                <a:cubicBezTo>
                  <a:pt x="482379" y="804180"/>
                  <a:pt x="490345" y="801057"/>
                  <a:pt x="494005" y="793630"/>
                </a:cubicBezTo>
                <a:cubicBezTo>
                  <a:pt x="472047" y="791693"/>
                  <a:pt x="472047" y="784373"/>
                  <a:pt x="481411" y="768552"/>
                </a:cubicBezTo>
                <a:close/>
                <a:moveTo>
                  <a:pt x="14604" y="713766"/>
                </a:moveTo>
                <a:cubicBezTo>
                  <a:pt x="16703" y="720063"/>
                  <a:pt x="14389" y="721920"/>
                  <a:pt x="10621" y="722310"/>
                </a:cubicBezTo>
                <a:lnTo>
                  <a:pt x="0" y="722096"/>
                </a:lnTo>
                <a:lnTo>
                  <a:pt x="0" y="716060"/>
                </a:lnTo>
                <a:lnTo>
                  <a:pt x="652" y="716107"/>
                </a:lnTo>
                <a:cubicBezTo>
                  <a:pt x="3760" y="715139"/>
                  <a:pt x="8038" y="712690"/>
                  <a:pt x="14604" y="713766"/>
                </a:cubicBezTo>
                <a:close/>
                <a:moveTo>
                  <a:pt x="594320" y="668453"/>
                </a:moveTo>
                <a:cubicBezTo>
                  <a:pt x="582480" y="667807"/>
                  <a:pt x="584525" y="681047"/>
                  <a:pt x="573439" y="680939"/>
                </a:cubicBezTo>
                <a:cubicBezTo>
                  <a:pt x="559014" y="684598"/>
                  <a:pt x="544486" y="688149"/>
                  <a:pt x="535875" y="697621"/>
                </a:cubicBezTo>
                <a:cubicBezTo>
                  <a:pt x="552664" y="700205"/>
                  <a:pt x="542439" y="729911"/>
                  <a:pt x="569240" y="722701"/>
                </a:cubicBezTo>
                <a:cubicBezTo>
                  <a:pt x="569564" y="696652"/>
                  <a:pt x="597655" y="698159"/>
                  <a:pt x="594320" y="668453"/>
                </a:cubicBezTo>
                <a:close/>
                <a:moveTo>
                  <a:pt x="1312450" y="668347"/>
                </a:moveTo>
                <a:cubicBezTo>
                  <a:pt x="1321707" y="672436"/>
                  <a:pt x="1308791" y="689228"/>
                  <a:pt x="1299966" y="689228"/>
                </a:cubicBezTo>
                <a:cubicBezTo>
                  <a:pt x="1294690" y="672760"/>
                  <a:pt x="1312128" y="679110"/>
                  <a:pt x="1312450" y="668347"/>
                </a:cubicBezTo>
                <a:close/>
                <a:moveTo>
                  <a:pt x="1462816" y="639177"/>
                </a:moveTo>
                <a:cubicBezTo>
                  <a:pt x="1462386" y="649832"/>
                  <a:pt x="1456788" y="655322"/>
                  <a:pt x="1446132" y="655860"/>
                </a:cubicBezTo>
                <a:cubicBezTo>
                  <a:pt x="1446670" y="645205"/>
                  <a:pt x="1452161" y="639715"/>
                  <a:pt x="1462816" y="639177"/>
                </a:cubicBezTo>
                <a:close/>
                <a:moveTo>
                  <a:pt x="1667428" y="609902"/>
                </a:moveTo>
                <a:cubicBezTo>
                  <a:pt x="1678296" y="608718"/>
                  <a:pt x="1685400" y="611409"/>
                  <a:pt x="1684110" y="622386"/>
                </a:cubicBezTo>
                <a:cubicBezTo>
                  <a:pt x="1673239" y="623678"/>
                  <a:pt x="1666135" y="620987"/>
                  <a:pt x="1667428" y="609902"/>
                </a:cubicBezTo>
                <a:close/>
                <a:moveTo>
                  <a:pt x="1567500" y="591987"/>
                </a:moveTo>
                <a:cubicBezTo>
                  <a:pt x="1570421" y="591321"/>
                  <a:pt x="1573112" y="591496"/>
                  <a:pt x="1575615" y="593218"/>
                </a:cubicBezTo>
                <a:cubicBezTo>
                  <a:pt x="1575076" y="610331"/>
                  <a:pt x="1574754" y="627445"/>
                  <a:pt x="1579704" y="639069"/>
                </a:cubicBezTo>
                <a:cubicBezTo>
                  <a:pt x="1572817" y="646067"/>
                  <a:pt x="1555272" y="642406"/>
                  <a:pt x="1542140" y="643268"/>
                </a:cubicBezTo>
                <a:cubicBezTo>
                  <a:pt x="1534605" y="628951"/>
                  <a:pt x="1528363" y="619588"/>
                  <a:pt x="1533853" y="601614"/>
                </a:cubicBezTo>
                <a:cubicBezTo>
                  <a:pt x="1547899" y="603551"/>
                  <a:pt x="1558737" y="593985"/>
                  <a:pt x="1567500" y="591987"/>
                </a:cubicBezTo>
                <a:close/>
                <a:moveTo>
                  <a:pt x="1299966" y="580732"/>
                </a:moveTo>
                <a:cubicBezTo>
                  <a:pt x="1304163" y="604411"/>
                  <a:pt x="1292215" y="611944"/>
                  <a:pt x="1283282" y="622493"/>
                </a:cubicBezTo>
                <a:cubicBezTo>
                  <a:pt x="1284466" y="629920"/>
                  <a:pt x="1279407" y="631104"/>
                  <a:pt x="1279191" y="626691"/>
                </a:cubicBezTo>
                <a:cubicBezTo>
                  <a:pt x="1271656" y="611622"/>
                  <a:pt x="1274241" y="575780"/>
                  <a:pt x="1299966" y="580732"/>
                </a:cubicBezTo>
                <a:close/>
                <a:moveTo>
                  <a:pt x="1208155" y="580732"/>
                </a:moveTo>
                <a:cubicBezTo>
                  <a:pt x="1215149" y="580732"/>
                  <a:pt x="1222039" y="580732"/>
                  <a:pt x="1229036" y="580732"/>
                </a:cubicBezTo>
                <a:cubicBezTo>
                  <a:pt x="1229036" y="587728"/>
                  <a:pt x="1229036" y="594724"/>
                  <a:pt x="1229036" y="601612"/>
                </a:cubicBezTo>
                <a:cubicBezTo>
                  <a:pt x="1212136" y="604519"/>
                  <a:pt x="1205140" y="597523"/>
                  <a:pt x="1208155" y="580732"/>
                </a:cubicBezTo>
                <a:close/>
                <a:moveTo>
                  <a:pt x="544162" y="576535"/>
                </a:moveTo>
                <a:cubicBezTo>
                  <a:pt x="564827" y="576104"/>
                  <a:pt x="564721" y="580626"/>
                  <a:pt x="581726" y="576535"/>
                </a:cubicBezTo>
                <a:cubicBezTo>
                  <a:pt x="581726" y="591820"/>
                  <a:pt x="581726" y="607211"/>
                  <a:pt x="581726" y="622496"/>
                </a:cubicBezTo>
                <a:cubicBezTo>
                  <a:pt x="547822" y="629922"/>
                  <a:pt x="542764" y="608503"/>
                  <a:pt x="527479" y="597416"/>
                </a:cubicBezTo>
                <a:cubicBezTo>
                  <a:pt x="533721" y="591173"/>
                  <a:pt x="539965" y="584931"/>
                  <a:pt x="544162" y="576535"/>
                </a:cubicBezTo>
                <a:close/>
                <a:moveTo>
                  <a:pt x="1880623" y="553258"/>
                </a:moveTo>
                <a:cubicBezTo>
                  <a:pt x="1890309" y="553258"/>
                  <a:pt x="1899216" y="554738"/>
                  <a:pt x="1909603" y="559743"/>
                </a:cubicBezTo>
                <a:cubicBezTo>
                  <a:pt x="1906158" y="571583"/>
                  <a:pt x="1915523" y="570614"/>
                  <a:pt x="1913801" y="580624"/>
                </a:cubicBezTo>
                <a:cubicBezTo>
                  <a:pt x="1916706" y="591926"/>
                  <a:pt x="1905191" y="588697"/>
                  <a:pt x="1901315" y="593216"/>
                </a:cubicBezTo>
                <a:cubicBezTo>
                  <a:pt x="1904222" y="611406"/>
                  <a:pt x="1889261" y="611730"/>
                  <a:pt x="1888829" y="626583"/>
                </a:cubicBezTo>
                <a:cubicBezTo>
                  <a:pt x="1889691" y="639607"/>
                  <a:pt x="1909603" y="633579"/>
                  <a:pt x="1922196" y="634870"/>
                </a:cubicBezTo>
                <a:cubicBezTo>
                  <a:pt x="1921873" y="640791"/>
                  <a:pt x="1921550" y="646711"/>
                  <a:pt x="1926393" y="647356"/>
                </a:cubicBezTo>
                <a:cubicBezTo>
                  <a:pt x="1913263" y="668345"/>
                  <a:pt x="1883771" y="645849"/>
                  <a:pt x="1872148" y="639069"/>
                </a:cubicBezTo>
                <a:cubicBezTo>
                  <a:pt x="1840933" y="642620"/>
                  <a:pt x="1826832" y="663393"/>
                  <a:pt x="1801108" y="672542"/>
                </a:cubicBezTo>
                <a:cubicBezTo>
                  <a:pt x="1807244" y="691486"/>
                  <a:pt x="1852557" y="671252"/>
                  <a:pt x="1859554" y="689226"/>
                </a:cubicBezTo>
                <a:cubicBezTo>
                  <a:pt x="1881618" y="688687"/>
                  <a:pt x="1886462" y="683522"/>
                  <a:pt x="1897117" y="697621"/>
                </a:cubicBezTo>
                <a:cubicBezTo>
                  <a:pt x="1898194" y="718071"/>
                  <a:pt x="1878603" y="717965"/>
                  <a:pt x="1863750" y="722701"/>
                </a:cubicBezTo>
                <a:cubicBezTo>
                  <a:pt x="1856862" y="731203"/>
                  <a:pt x="1844592" y="734216"/>
                  <a:pt x="1842869" y="747779"/>
                </a:cubicBezTo>
                <a:cubicBezTo>
                  <a:pt x="1834367" y="746595"/>
                  <a:pt x="1834691" y="736585"/>
                  <a:pt x="1826186" y="735293"/>
                </a:cubicBezTo>
                <a:cubicBezTo>
                  <a:pt x="1816715" y="738308"/>
                  <a:pt x="1793681" y="727758"/>
                  <a:pt x="1797018" y="743581"/>
                </a:cubicBezTo>
                <a:cubicBezTo>
                  <a:pt x="1788299" y="738414"/>
                  <a:pt x="1780765" y="732064"/>
                  <a:pt x="1772046" y="726898"/>
                </a:cubicBezTo>
                <a:cubicBezTo>
                  <a:pt x="1766772" y="727866"/>
                  <a:pt x="1766558" y="739384"/>
                  <a:pt x="1772046" y="739490"/>
                </a:cubicBezTo>
                <a:cubicBezTo>
                  <a:pt x="1744602" y="762202"/>
                  <a:pt x="1744277" y="812036"/>
                  <a:pt x="1717692" y="835500"/>
                </a:cubicBezTo>
                <a:cubicBezTo>
                  <a:pt x="1705098" y="835500"/>
                  <a:pt x="1692614" y="835500"/>
                  <a:pt x="1680128" y="835500"/>
                </a:cubicBezTo>
                <a:cubicBezTo>
                  <a:pt x="1678083" y="848632"/>
                  <a:pt x="1687662" y="850245"/>
                  <a:pt x="1684325" y="864669"/>
                </a:cubicBezTo>
                <a:cubicBezTo>
                  <a:pt x="1676038" y="852399"/>
                  <a:pt x="1656556" y="859934"/>
                  <a:pt x="1650852" y="873064"/>
                </a:cubicBezTo>
                <a:cubicBezTo>
                  <a:pt x="1631477" y="868973"/>
                  <a:pt x="1625666" y="878446"/>
                  <a:pt x="1613287" y="881351"/>
                </a:cubicBezTo>
                <a:cubicBezTo>
                  <a:pt x="1601232" y="882213"/>
                  <a:pt x="1591976" y="880276"/>
                  <a:pt x="1588209" y="873064"/>
                </a:cubicBezTo>
                <a:cubicBezTo>
                  <a:pt x="1573354" y="878446"/>
                  <a:pt x="1572924" y="882427"/>
                  <a:pt x="1554734" y="877154"/>
                </a:cubicBezTo>
                <a:cubicBezTo>
                  <a:pt x="1548706" y="869297"/>
                  <a:pt x="1554627" y="849492"/>
                  <a:pt x="1546339" y="843788"/>
                </a:cubicBezTo>
                <a:cubicBezTo>
                  <a:pt x="1552689" y="825705"/>
                  <a:pt x="1575077" y="823446"/>
                  <a:pt x="1588209" y="822908"/>
                </a:cubicBezTo>
                <a:cubicBezTo>
                  <a:pt x="1589501" y="813220"/>
                  <a:pt x="1587455" y="806870"/>
                  <a:pt x="1584010" y="802027"/>
                </a:cubicBezTo>
                <a:cubicBezTo>
                  <a:pt x="1571848" y="806762"/>
                  <a:pt x="1575939" y="824844"/>
                  <a:pt x="1558932" y="814619"/>
                </a:cubicBezTo>
                <a:cubicBezTo>
                  <a:pt x="1552905" y="821077"/>
                  <a:pt x="1545155" y="825813"/>
                  <a:pt x="1542248" y="835500"/>
                </a:cubicBezTo>
                <a:cubicBezTo>
                  <a:pt x="1503715" y="840559"/>
                  <a:pt x="1496075" y="814943"/>
                  <a:pt x="1454635" y="822908"/>
                </a:cubicBezTo>
                <a:cubicBezTo>
                  <a:pt x="1447639" y="807623"/>
                  <a:pt x="1433538" y="799442"/>
                  <a:pt x="1421269" y="789433"/>
                </a:cubicBezTo>
                <a:cubicBezTo>
                  <a:pt x="1415886" y="771135"/>
                  <a:pt x="1403187" y="760157"/>
                  <a:pt x="1396190" y="743581"/>
                </a:cubicBezTo>
                <a:cubicBezTo>
                  <a:pt x="1389624" y="732064"/>
                  <a:pt x="1372296" y="731203"/>
                  <a:pt x="1375201" y="710215"/>
                </a:cubicBezTo>
                <a:cubicBezTo>
                  <a:pt x="1382197" y="704618"/>
                  <a:pt x="1389194" y="699129"/>
                  <a:pt x="1404478" y="701820"/>
                </a:cubicBezTo>
                <a:cubicBezTo>
                  <a:pt x="1415026" y="691594"/>
                  <a:pt x="1395652" y="692993"/>
                  <a:pt x="1400387" y="676740"/>
                </a:cubicBezTo>
                <a:cubicBezTo>
                  <a:pt x="1396728" y="663393"/>
                  <a:pt x="1414166" y="671036"/>
                  <a:pt x="1412873" y="660058"/>
                </a:cubicBezTo>
                <a:cubicBezTo>
                  <a:pt x="1406524" y="644127"/>
                  <a:pt x="1387903" y="640468"/>
                  <a:pt x="1379506" y="626691"/>
                </a:cubicBezTo>
                <a:cubicBezTo>
                  <a:pt x="1375955" y="628844"/>
                  <a:pt x="1372618" y="630996"/>
                  <a:pt x="1366806" y="630780"/>
                </a:cubicBezTo>
                <a:cubicBezTo>
                  <a:pt x="1366806" y="625184"/>
                  <a:pt x="1366806" y="619587"/>
                  <a:pt x="1366806" y="614097"/>
                </a:cubicBezTo>
                <a:cubicBezTo>
                  <a:pt x="1376601" y="612698"/>
                  <a:pt x="1382521" y="607425"/>
                  <a:pt x="1396082" y="609900"/>
                </a:cubicBezTo>
                <a:cubicBezTo>
                  <a:pt x="1404586" y="619479"/>
                  <a:pt x="1404909" y="637239"/>
                  <a:pt x="1421160" y="639069"/>
                </a:cubicBezTo>
                <a:cubicBezTo>
                  <a:pt x="1408676" y="659520"/>
                  <a:pt x="1435477" y="659088"/>
                  <a:pt x="1433646" y="680831"/>
                </a:cubicBezTo>
                <a:cubicBezTo>
                  <a:pt x="1451836" y="685136"/>
                  <a:pt x="1452914" y="672220"/>
                  <a:pt x="1462924" y="668345"/>
                </a:cubicBezTo>
                <a:cubicBezTo>
                  <a:pt x="1487786" y="667054"/>
                  <a:pt x="1508237" y="670283"/>
                  <a:pt x="1508883" y="693423"/>
                </a:cubicBezTo>
                <a:cubicBezTo>
                  <a:pt x="1525890" y="713658"/>
                  <a:pt x="1555488" y="720548"/>
                  <a:pt x="1579813" y="722593"/>
                </a:cubicBezTo>
                <a:cubicBezTo>
                  <a:pt x="1593591" y="715488"/>
                  <a:pt x="1601124" y="702250"/>
                  <a:pt x="1600693" y="680831"/>
                </a:cubicBezTo>
                <a:cubicBezTo>
                  <a:pt x="1614148" y="677064"/>
                  <a:pt x="1606613" y="694499"/>
                  <a:pt x="1613287" y="697514"/>
                </a:cubicBezTo>
                <a:cubicBezTo>
                  <a:pt x="1628464" y="696008"/>
                  <a:pt x="1628787" y="679646"/>
                  <a:pt x="1642563" y="676633"/>
                </a:cubicBezTo>
                <a:cubicBezTo>
                  <a:pt x="1636859" y="666946"/>
                  <a:pt x="1630617" y="657905"/>
                  <a:pt x="1621574" y="651555"/>
                </a:cubicBezTo>
                <a:cubicBezTo>
                  <a:pt x="1619638" y="638423"/>
                  <a:pt x="1626742" y="634440"/>
                  <a:pt x="1634060" y="630674"/>
                </a:cubicBezTo>
                <a:cubicBezTo>
                  <a:pt x="1634491" y="616358"/>
                  <a:pt x="1608658" y="628197"/>
                  <a:pt x="1609090" y="613989"/>
                </a:cubicBezTo>
                <a:cubicBezTo>
                  <a:pt x="1606291" y="597307"/>
                  <a:pt x="1624911" y="602043"/>
                  <a:pt x="1638258" y="601505"/>
                </a:cubicBezTo>
                <a:cubicBezTo>
                  <a:pt x="1641811" y="606348"/>
                  <a:pt x="1643748" y="612698"/>
                  <a:pt x="1642455" y="622386"/>
                </a:cubicBezTo>
                <a:cubicBezTo>
                  <a:pt x="1652358" y="627767"/>
                  <a:pt x="1654295" y="641114"/>
                  <a:pt x="1659140" y="651661"/>
                </a:cubicBezTo>
                <a:cubicBezTo>
                  <a:pt x="1667428" y="647464"/>
                  <a:pt x="1676899" y="644451"/>
                  <a:pt x="1680020" y="634978"/>
                </a:cubicBezTo>
                <a:cubicBezTo>
                  <a:pt x="1699932" y="636808"/>
                  <a:pt x="1711234" y="630028"/>
                  <a:pt x="1721781" y="622386"/>
                </a:cubicBezTo>
                <a:cubicBezTo>
                  <a:pt x="1721781" y="594508"/>
                  <a:pt x="1742016" y="586866"/>
                  <a:pt x="1759347" y="576426"/>
                </a:cubicBezTo>
                <a:cubicBezTo>
                  <a:pt x="1776460" y="573197"/>
                  <a:pt x="1780765" y="582885"/>
                  <a:pt x="1796910" y="580624"/>
                </a:cubicBezTo>
                <a:cubicBezTo>
                  <a:pt x="1807352" y="581378"/>
                  <a:pt x="1810041" y="574274"/>
                  <a:pt x="1813594" y="568138"/>
                </a:cubicBezTo>
                <a:cubicBezTo>
                  <a:pt x="1830061" y="569214"/>
                  <a:pt x="1842547" y="566523"/>
                  <a:pt x="1846961" y="555652"/>
                </a:cubicBezTo>
                <a:cubicBezTo>
                  <a:pt x="1860468" y="554738"/>
                  <a:pt x="1870935" y="553258"/>
                  <a:pt x="1880623" y="553258"/>
                </a:cubicBezTo>
                <a:close/>
                <a:moveTo>
                  <a:pt x="1308360" y="526486"/>
                </a:moveTo>
                <a:cubicBezTo>
                  <a:pt x="1315573" y="533696"/>
                  <a:pt x="1312988" y="552210"/>
                  <a:pt x="1304271" y="555654"/>
                </a:cubicBezTo>
                <a:cubicBezTo>
                  <a:pt x="1287802" y="557162"/>
                  <a:pt x="1295552" y="522288"/>
                  <a:pt x="1308360" y="526486"/>
                </a:cubicBezTo>
                <a:close/>
                <a:moveTo>
                  <a:pt x="485715" y="488814"/>
                </a:moveTo>
                <a:cubicBezTo>
                  <a:pt x="510687" y="488814"/>
                  <a:pt x="519082" y="505605"/>
                  <a:pt x="527478" y="522181"/>
                </a:cubicBezTo>
                <a:cubicBezTo>
                  <a:pt x="502936" y="524548"/>
                  <a:pt x="494111" y="511093"/>
                  <a:pt x="481517" y="501406"/>
                </a:cubicBezTo>
                <a:cubicBezTo>
                  <a:pt x="480335" y="494626"/>
                  <a:pt x="485501" y="494196"/>
                  <a:pt x="485715" y="488814"/>
                </a:cubicBezTo>
                <a:close/>
                <a:moveTo>
                  <a:pt x="1308360" y="480527"/>
                </a:moveTo>
                <a:cubicBezTo>
                  <a:pt x="1321707" y="476974"/>
                  <a:pt x="1321276" y="487091"/>
                  <a:pt x="1329241" y="488921"/>
                </a:cubicBezTo>
                <a:cubicBezTo>
                  <a:pt x="1333546" y="507111"/>
                  <a:pt x="1320630" y="508188"/>
                  <a:pt x="1316755" y="518089"/>
                </a:cubicBezTo>
                <a:cubicBezTo>
                  <a:pt x="1302872" y="516582"/>
                  <a:pt x="1310189" y="493979"/>
                  <a:pt x="1308360" y="480527"/>
                </a:cubicBezTo>
                <a:close/>
                <a:moveTo>
                  <a:pt x="832295" y="463735"/>
                </a:moveTo>
                <a:cubicBezTo>
                  <a:pt x="843813" y="466102"/>
                  <a:pt x="855761" y="468148"/>
                  <a:pt x="853176" y="484616"/>
                </a:cubicBezTo>
                <a:cubicBezTo>
                  <a:pt x="847796" y="490320"/>
                  <a:pt x="835094" y="488813"/>
                  <a:pt x="824008" y="488813"/>
                </a:cubicBezTo>
                <a:cubicBezTo>
                  <a:pt x="825407" y="479018"/>
                  <a:pt x="828960" y="471592"/>
                  <a:pt x="832295" y="463735"/>
                </a:cubicBezTo>
                <a:close/>
                <a:moveTo>
                  <a:pt x="1717476" y="455446"/>
                </a:moveTo>
                <a:cubicBezTo>
                  <a:pt x="1739433" y="458567"/>
                  <a:pt x="1750196" y="472882"/>
                  <a:pt x="1759237" y="488920"/>
                </a:cubicBezTo>
                <a:cubicBezTo>
                  <a:pt x="1759453" y="520456"/>
                  <a:pt x="1747936" y="552425"/>
                  <a:pt x="1721673" y="555762"/>
                </a:cubicBezTo>
                <a:cubicBezTo>
                  <a:pt x="1707250" y="557590"/>
                  <a:pt x="1708865" y="551240"/>
                  <a:pt x="1700792" y="547473"/>
                </a:cubicBezTo>
                <a:cubicBezTo>
                  <a:pt x="1684971" y="539724"/>
                  <a:pt x="1673883" y="538324"/>
                  <a:pt x="1671624" y="514108"/>
                </a:cubicBezTo>
                <a:cubicBezTo>
                  <a:pt x="1663228" y="514108"/>
                  <a:pt x="1654942" y="514108"/>
                  <a:pt x="1646438" y="514108"/>
                </a:cubicBezTo>
                <a:cubicBezTo>
                  <a:pt x="1643639" y="504419"/>
                  <a:pt x="1635889" y="499683"/>
                  <a:pt x="1629863" y="493225"/>
                </a:cubicBezTo>
                <a:cubicBezTo>
                  <a:pt x="1625664" y="472022"/>
                  <a:pt x="1640302" y="470085"/>
                  <a:pt x="1646438" y="459644"/>
                </a:cubicBezTo>
                <a:cubicBezTo>
                  <a:pt x="1662475" y="458998"/>
                  <a:pt x="1666565" y="470085"/>
                  <a:pt x="1679911" y="472130"/>
                </a:cubicBezTo>
                <a:cubicBezTo>
                  <a:pt x="1696595" y="470730"/>
                  <a:pt x="1698855" y="454908"/>
                  <a:pt x="1717476" y="455446"/>
                </a:cubicBezTo>
                <a:close/>
                <a:moveTo>
                  <a:pt x="1308360" y="447158"/>
                </a:moveTo>
                <a:cubicBezTo>
                  <a:pt x="1315034" y="467717"/>
                  <a:pt x="1293938" y="473207"/>
                  <a:pt x="1283282" y="463842"/>
                </a:cubicBezTo>
                <a:cubicBezTo>
                  <a:pt x="1282852" y="449419"/>
                  <a:pt x="1291785" y="444361"/>
                  <a:pt x="1308360" y="447158"/>
                </a:cubicBezTo>
                <a:close/>
                <a:moveTo>
                  <a:pt x="828099" y="434457"/>
                </a:moveTo>
                <a:cubicBezTo>
                  <a:pt x="832297" y="461042"/>
                  <a:pt x="819057" y="469977"/>
                  <a:pt x="794732" y="467931"/>
                </a:cubicBezTo>
                <a:cubicBezTo>
                  <a:pt x="803343" y="454262"/>
                  <a:pt x="802483" y="431120"/>
                  <a:pt x="828099" y="434457"/>
                </a:cubicBezTo>
                <a:close/>
                <a:moveTo>
                  <a:pt x="1016190" y="376645"/>
                </a:moveTo>
                <a:cubicBezTo>
                  <a:pt x="1029294" y="379215"/>
                  <a:pt x="1041644" y="388553"/>
                  <a:pt x="1041106" y="401092"/>
                </a:cubicBezTo>
                <a:cubicBezTo>
                  <a:pt x="1038523" y="416483"/>
                  <a:pt x="1028192" y="424340"/>
                  <a:pt x="1007741" y="421973"/>
                </a:cubicBezTo>
                <a:cubicBezTo>
                  <a:pt x="997193" y="415837"/>
                  <a:pt x="990411" y="405828"/>
                  <a:pt x="986752" y="392803"/>
                </a:cubicBezTo>
                <a:cubicBezTo>
                  <a:pt x="989228" y="378273"/>
                  <a:pt x="1003085" y="374075"/>
                  <a:pt x="1016190" y="376645"/>
                </a:cubicBezTo>
                <a:close/>
                <a:moveTo>
                  <a:pt x="360323" y="342753"/>
                </a:moveTo>
                <a:cubicBezTo>
                  <a:pt x="395519" y="336727"/>
                  <a:pt x="435774" y="346412"/>
                  <a:pt x="456333" y="359436"/>
                </a:cubicBezTo>
                <a:cubicBezTo>
                  <a:pt x="462145" y="376012"/>
                  <a:pt x="474845" y="385485"/>
                  <a:pt x="481411" y="401198"/>
                </a:cubicBezTo>
                <a:cubicBezTo>
                  <a:pt x="481411" y="417882"/>
                  <a:pt x="481411" y="434565"/>
                  <a:pt x="481411" y="451249"/>
                </a:cubicBezTo>
                <a:cubicBezTo>
                  <a:pt x="482595" y="458567"/>
                  <a:pt x="488730" y="460720"/>
                  <a:pt x="498203" y="459643"/>
                </a:cubicBezTo>
                <a:cubicBezTo>
                  <a:pt x="488191" y="469008"/>
                  <a:pt x="468065" y="468470"/>
                  <a:pt x="452242" y="472129"/>
                </a:cubicBezTo>
                <a:cubicBezTo>
                  <a:pt x="447184" y="489565"/>
                  <a:pt x="442016" y="498714"/>
                  <a:pt x="452242" y="513891"/>
                </a:cubicBezTo>
                <a:cubicBezTo>
                  <a:pt x="449875" y="535094"/>
                  <a:pt x="446107" y="555115"/>
                  <a:pt x="435560" y="568139"/>
                </a:cubicBezTo>
                <a:cubicBezTo>
                  <a:pt x="423396" y="559742"/>
                  <a:pt x="410480" y="570830"/>
                  <a:pt x="397996" y="568139"/>
                </a:cubicBezTo>
                <a:cubicBezTo>
                  <a:pt x="387446" y="565878"/>
                  <a:pt x="384433" y="555761"/>
                  <a:pt x="372917" y="555653"/>
                </a:cubicBezTo>
                <a:cubicBezTo>
                  <a:pt x="376253" y="541230"/>
                  <a:pt x="366781" y="539616"/>
                  <a:pt x="368718" y="526485"/>
                </a:cubicBezTo>
                <a:cubicBezTo>
                  <a:pt x="354295" y="529821"/>
                  <a:pt x="352681" y="520241"/>
                  <a:pt x="339550" y="522286"/>
                </a:cubicBezTo>
                <a:cubicBezTo>
                  <a:pt x="341809" y="513675"/>
                  <a:pt x="333630" y="513353"/>
                  <a:pt x="331154" y="509694"/>
                </a:cubicBezTo>
                <a:cubicBezTo>
                  <a:pt x="328895" y="506249"/>
                  <a:pt x="329647" y="501191"/>
                  <a:pt x="326957" y="497208"/>
                </a:cubicBezTo>
                <a:cubicBezTo>
                  <a:pt x="322329" y="490104"/>
                  <a:pt x="311781" y="484184"/>
                  <a:pt x="310273" y="476327"/>
                </a:cubicBezTo>
                <a:cubicBezTo>
                  <a:pt x="309090" y="470299"/>
                  <a:pt x="319638" y="463088"/>
                  <a:pt x="314472" y="455446"/>
                </a:cubicBezTo>
                <a:cubicBezTo>
                  <a:pt x="310811" y="442100"/>
                  <a:pt x="328249" y="449742"/>
                  <a:pt x="326957" y="438763"/>
                </a:cubicBezTo>
                <a:cubicBezTo>
                  <a:pt x="322545" y="395386"/>
                  <a:pt x="334383" y="368263"/>
                  <a:pt x="352035" y="346950"/>
                </a:cubicBezTo>
                <a:cubicBezTo>
                  <a:pt x="357310" y="350073"/>
                  <a:pt x="358925" y="343077"/>
                  <a:pt x="360323" y="342753"/>
                </a:cubicBezTo>
                <a:close/>
                <a:moveTo>
                  <a:pt x="1506366" y="333994"/>
                </a:moveTo>
                <a:cubicBezTo>
                  <a:pt x="1511142" y="333873"/>
                  <a:pt x="1517440" y="335273"/>
                  <a:pt x="1521367" y="334358"/>
                </a:cubicBezTo>
                <a:cubicBezTo>
                  <a:pt x="1520507" y="352549"/>
                  <a:pt x="1514049" y="341893"/>
                  <a:pt x="1500487" y="342753"/>
                </a:cubicBezTo>
                <a:cubicBezTo>
                  <a:pt x="1498334" y="335757"/>
                  <a:pt x="1501590" y="334115"/>
                  <a:pt x="1506366" y="333994"/>
                </a:cubicBezTo>
                <a:close/>
                <a:moveTo>
                  <a:pt x="995147" y="321766"/>
                </a:moveTo>
                <a:cubicBezTo>
                  <a:pt x="998698" y="326610"/>
                  <a:pt x="1000636" y="332960"/>
                  <a:pt x="999344" y="342647"/>
                </a:cubicBezTo>
                <a:cubicBezTo>
                  <a:pt x="976741" y="364818"/>
                  <a:pt x="959197" y="313048"/>
                  <a:pt x="995147" y="321766"/>
                </a:cubicBezTo>
                <a:close/>
                <a:moveTo>
                  <a:pt x="1421054" y="292597"/>
                </a:moveTo>
                <a:cubicBezTo>
                  <a:pt x="1430956" y="295180"/>
                  <a:pt x="1440536" y="298303"/>
                  <a:pt x="1441935" y="309280"/>
                </a:cubicBezTo>
                <a:cubicBezTo>
                  <a:pt x="1428373" y="310357"/>
                  <a:pt x="1421914" y="304329"/>
                  <a:pt x="1421054" y="292597"/>
                </a:cubicBezTo>
                <a:close/>
                <a:moveTo>
                  <a:pt x="1020225" y="271608"/>
                </a:moveTo>
                <a:cubicBezTo>
                  <a:pt x="1027545" y="272684"/>
                  <a:pt x="1029805" y="278820"/>
                  <a:pt x="1028621" y="288400"/>
                </a:cubicBezTo>
                <a:cubicBezTo>
                  <a:pt x="1019795" y="290230"/>
                  <a:pt x="1017534" y="285601"/>
                  <a:pt x="1011830" y="284202"/>
                </a:cubicBezTo>
                <a:cubicBezTo>
                  <a:pt x="1013337" y="278712"/>
                  <a:pt x="1019256" y="277636"/>
                  <a:pt x="1020225" y="271608"/>
                </a:cubicBezTo>
                <a:close/>
                <a:moveTo>
                  <a:pt x="1526104" y="253135"/>
                </a:moveTo>
                <a:cubicBezTo>
                  <a:pt x="1531407" y="252879"/>
                  <a:pt x="1536491" y="254655"/>
                  <a:pt x="1542142" y="259230"/>
                </a:cubicBezTo>
                <a:cubicBezTo>
                  <a:pt x="1539451" y="275914"/>
                  <a:pt x="1505546" y="293134"/>
                  <a:pt x="1508775" y="259230"/>
                </a:cubicBezTo>
                <a:cubicBezTo>
                  <a:pt x="1515287" y="255678"/>
                  <a:pt x="1520804" y="253391"/>
                  <a:pt x="1526104" y="253135"/>
                </a:cubicBezTo>
                <a:close/>
                <a:moveTo>
                  <a:pt x="1208155" y="188192"/>
                </a:moveTo>
                <a:cubicBezTo>
                  <a:pt x="1217410" y="206276"/>
                  <a:pt x="1206647" y="224251"/>
                  <a:pt x="1183183" y="221560"/>
                </a:cubicBezTo>
                <a:cubicBezTo>
                  <a:pt x="1169084" y="207137"/>
                  <a:pt x="1179740" y="183349"/>
                  <a:pt x="1208155" y="188192"/>
                </a:cubicBezTo>
                <a:close/>
                <a:moveTo>
                  <a:pt x="1124846" y="167095"/>
                </a:moveTo>
                <a:cubicBezTo>
                  <a:pt x="1133242" y="167095"/>
                  <a:pt x="1141530" y="167095"/>
                  <a:pt x="1149924" y="167095"/>
                </a:cubicBezTo>
                <a:cubicBezTo>
                  <a:pt x="1148202" y="177212"/>
                  <a:pt x="1157566" y="176136"/>
                  <a:pt x="1154121" y="187976"/>
                </a:cubicBezTo>
                <a:cubicBezTo>
                  <a:pt x="1155198" y="203045"/>
                  <a:pt x="1137654" y="199385"/>
                  <a:pt x="1137440" y="213054"/>
                </a:cubicBezTo>
                <a:cubicBezTo>
                  <a:pt x="1154229" y="222633"/>
                  <a:pt x="1173712" y="229630"/>
                  <a:pt x="1187596" y="242224"/>
                </a:cubicBezTo>
                <a:cubicBezTo>
                  <a:pt x="1200406" y="245345"/>
                  <a:pt x="1195561" y="230814"/>
                  <a:pt x="1208477" y="233935"/>
                </a:cubicBezTo>
                <a:cubicBezTo>
                  <a:pt x="1223868" y="236626"/>
                  <a:pt x="1229251" y="249328"/>
                  <a:pt x="1237753" y="259013"/>
                </a:cubicBezTo>
                <a:cubicBezTo>
                  <a:pt x="1263047" y="262889"/>
                  <a:pt x="1278439" y="276665"/>
                  <a:pt x="1304593" y="279894"/>
                </a:cubicBezTo>
                <a:cubicBezTo>
                  <a:pt x="1307608" y="292703"/>
                  <a:pt x="1297383" y="292164"/>
                  <a:pt x="1300396" y="304974"/>
                </a:cubicBezTo>
                <a:cubicBezTo>
                  <a:pt x="1308254" y="313261"/>
                  <a:pt x="1315035" y="312077"/>
                  <a:pt x="1325476" y="309172"/>
                </a:cubicBezTo>
                <a:cubicBezTo>
                  <a:pt x="1338607" y="307233"/>
                  <a:pt x="1336454" y="320474"/>
                  <a:pt x="1346358" y="321764"/>
                </a:cubicBezTo>
                <a:cubicBezTo>
                  <a:pt x="1371327" y="321764"/>
                  <a:pt x="1396406" y="321764"/>
                  <a:pt x="1421484" y="321764"/>
                </a:cubicBezTo>
                <a:cubicBezTo>
                  <a:pt x="1438491" y="322840"/>
                  <a:pt x="1442043" y="337371"/>
                  <a:pt x="1463246" y="334250"/>
                </a:cubicBezTo>
                <a:cubicBezTo>
                  <a:pt x="1465722" y="342967"/>
                  <a:pt x="1472073" y="347811"/>
                  <a:pt x="1475732" y="355239"/>
                </a:cubicBezTo>
                <a:cubicBezTo>
                  <a:pt x="1496613" y="355239"/>
                  <a:pt x="1517494" y="355239"/>
                  <a:pt x="1538376" y="355239"/>
                </a:cubicBezTo>
                <a:cubicBezTo>
                  <a:pt x="1537190" y="368908"/>
                  <a:pt x="1554520" y="364064"/>
                  <a:pt x="1555058" y="376012"/>
                </a:cubicBezTo>
                <a:cubicBezTo>
                  <a:pt x="1564853" y="378811"/>
                  <a:pt x="1566252" y="389897"/>
                  <a:pt x="1575939" y="392802"/>
                </a:cubicBezTo>
                <a:cubicBezTo>
                  <a:pt x="1571203" y="416912"/>
                  <a:pt x="1584550" y="423156"/>
                  <a:pt x="1588531" y="438655"/>
                </a:cubicBezTo>
                <a:cubicBezTo>
                  <a:pt x="1592192" y="454800"/>
                  <a:pt x="1578306" y="453508"/>
                  <a:pt x="1575939" y="463733"/>
                </a:cubicBezTo>
                <a:cubicBezTo>
                  <a:pt x="1571526" y="478910"/>
                  <a:pt x="1585411" y="512169"/>
                  <a:pt x="1567544" y="513890"/>
                </a:cubicBezTo>
                <a:cubicBezTo>
                  <a:pt x="1567328" y="520994"/>
                  <a:pt x="1570666" y="524761"/>
                  <a:pt x="1575939" y="526376"/>
                </a:cubicBezTo>
                <a:cubicBezTo>
                  <a:pt x="1574756" y="534879"/>
                  <a:pt x="1564745" y="534664"/>
                  <a:pt x="1559148" y="538862"/>
                </a:cubicBezTo>
                <a:cubicBezTo>
                  <a:pt x="1562701" y="543705"/>
                  <a:pt x="1564637" y="550056"/>
                  <a:pt x="1563345" y="559743"/>
                </a:cubicBezTo>
                <a:cubicBezTo>
                  <a:pt x="1550537" y="559959"/>
                  <a:pt x="1546986" y="551024"/>
                  <a:pt x="1538267" y="547257"/>
                </a:cubicBezTo>
                <a:cubicBezTo>
                  <a:pt x="1525997" y="555868"/>
                  <a:pt x="1516201" y="566953"/>
                  <a:pt x="1504900" y="576426"/>
                </a:cubicBezTo>
                <a:cubicBezTo>
                  <a:pt x="1497690" y="577933"/>
                  <a:pt x="1496935" y="573197"/>
                  <a:pt x="1496505" y="568138"/>
                </a:cubicBezTo>
                <a:cubicBezTo>
                  <a:pt x="1487894" y="569322"/>
                  <a:pt x="1488110" y="579331"/>
                  <a:pt x="1483913" y="584821"/>
                </a:cubicBezTo>
                <a:cubicBezTo>
                  <a:pt x="1476592" y="581054"/>
                  <a:pt x="1474763" y="571797"/>
                  <a:pt x="1475516" y="559743"/>
                </a:cubicBezTo>
                <a:cubicBezTo>
                  <a:pt x="1455173" y="548871"/>
                  <a:pt x="1455927" y="572443"/>
                  <a:pt x="1442151" y="563940"/>
                </a:cubicBezTo>
                <a:cubicBezTo>
                  <a:pt x="1443441" y="539078"/>
                  <a:pt x="1423745" y="534987"/>
                  <a:pt x="1421270" y="513890"/>
                </a:cubicBezTo>
                <a:cubicBezTo>
                  <a:pt x="1410074" y="513890"/>
                  <a:pt x="1398989" y="513890"/>
                  <a:pt x="1387903" y="513890"/>
                </a:cubicBezTo>
                <a:cubicBezTo>
                  <a:pt x="1353459" y="509586"/>
                  <a:pt x="1357873" y="452862"/>
                  <a:pt x="1321063" y="463733"/>
                </a:cubicBezTo>
                <a:cubicBezTo>
                  <a:pt x="1324076" y="446835"/>
                  <a:pt x="1334085" y="430474"/>
                  <a:pt x="1325260" y="413576"/>
                </a:cubicBezTo>
                <a:cubicBezTo>
                  <a:pt x="1332903" y="405934"/>
                  <a:pt x="1344526" y="402275"/>
                  <a:pt x="1341943" y="384407"/>
                </a:cubicBezTo>
                <a:cubicBezTo>
                  <a:pt x="1359703" y="379886"/>
                  <a:pt x="1369497" y="367401"/>
                  <a:pt x="1387903" y="363526"/>
                </a:cubicBezTo>
                <a:cubicBezTo>
                  <a:pt x="1388979" y="348565"/>
                  <a:pt x="1375310" y="348243"/>
                  <a:pt x="1375310" y="334250"/>
                </a:cubicBezTo>
                <a:cubicBezTo>
                  <a:pt x="1352815" y="338232"/>
                  <a:pt x="1313636" y="325423"/>
                  <a:pt x="1304379" y="342645"/>
                </a:cubicBezTo>
                <a:cubicBezTo>
                  <a:pt x="1299966" y="333066"/>
                  <a:pt x="1288127" y="331021"/>
                  <a:pt x="1283498" y="321764"/>
                </a:cubicBezTo>
                <a:cubicBezTo>
                  <a:pt x="1269721" y="334464"/>
                  <a:pt x="1250992" y="342107"/>
                  <a:pt x="1233341" y="351040"/>
                </a:cubicBezTo>
                <a:cubicBezTo>
                  <a:pt x="1230435" y="382900"/>
                  <a:pt x="1207615" y="394848"/>
                  <a:pt x="1208261" y="430366"/>
                </a:cubicBezTo>
                <a:cubicBezTo>
                  <a:pt x="1194701" y="436288"/>
                  <a:pt x="1198898" y="459860"/>
                  <a:pt x="1187380" y="467931"/>
                </a:cubicBezTo>
                <a:cubicBezTo>
                  <a:pt x="1183937" y="493655"/>
                  <a:pt x="1190717" y="509154"/>
                  <a:pt x="1195669" y="526376"/>
                </a:cubicBezTo>
                <a:cubicBezTo>
                  <a:pt x="1186520" y="538324"/>
                  <a:pt x="1176403" y="597307"/>
                  <a:pt x="1191578" y="614097"/>
                </a:cubicBezTo>
                <a:cubicBezTo>
                  <a:pt x="1224837" y="610007"/>
                  <a:pt x="1237215" y="626799"/>
                  <a:pt x="1250023" y="643266"/>
                </a:cubicBezTo>
                <a:cubicBezTo>
                  <a:pt x="1270796" y="639929"/>
                  <a:pt x="1274671" y="640898"/>
                  <a:pt x="1287588" y="651661"/>
                </a:cubicBezTo>
                <a:cubicBezTo>
                  <a:pt x="1289526" y="664793"/>
                  <a:pt x="1282423" y="668667"/>
                  <a:pt x="1275103" y="672542"/>
                </a:cubicBezTo>
                <a:cubicBezTo>
                  <a:pt x="1292861" y="679862"/>
                  <a:pt x="1286941" y="710861"/>
                  <a:pt x="1287588" y="735185"/>
                </a:cubicBezTo>
                <a:cubicBezTo>
                  <a:pt x="1304917" y="740029"/>
                  <a:pt x="1303841" y="726360"/>
                  <a:pt x="1316864" y="726790"/>
                </a:cubicBezTo>
                <a:cubicBezTo>
                  <a:pt x="1319232" y="743150"/>
                  <a:pt x="1313204" y="751008"/>
                  <a:pt x="1308469" y="760157"/>
                </a:cubicBezTo>
                <a:cubicBezTo>
                  <a:pt x="1316111" y="772103"/>
                  <a:pt x="1333656" y="773934"/>
                  <a:pt x="1337638" y="789325"/>
                </a:cubicBezTo>
                <a:cubicBezTo>
                  <a:pt x="1346033" y="789325"/>
                  <a:pt x="1354322" y="789325"/>
                  <a:pt x="1362716" y="789325"/>
                </a:cubicBezTo>
                <a:cubicBezTo>
                  <a:pt x="1362824" y="793416"/>
                  <a:pt x="1367776" y="792554"/>
                  <a:pt x="1371003" y="793524"/>
                </a:cubicBezTo>
                <a:cubicBezTo>
                  <a:pt x="1371219" y="807193"/>
                  <a:pt x="1388871" y="803533"/>
                  <a:pt x="1387687" y="818602"/>
                </a:cubicBezTo>
                <a:cubicBezTo>
                  <a:pt x="1405339" y="813435"/>
                  <a:pt x="1408892" y="818386"/>
                  <a:pt x="1421054" y="826889"/>
                </a:cubicBezTo>
                <a:cubicBezTo>
                  <a:pt x="1421162" y="839589"/>
                  <a:pt x="1412229" y="843142"/>
                  <a:pt x="1408461" y="851968"/>
                </a:cubicBezTo>
                <a:cubicBezTo>
                  <a:pt x="1427082" y="857027"/>
                  <a:pt x="1438814" y="868973"/>
                  <a:pt x="1441827" y="889532"/>
                </a:cubicBezTo>
                <a:cubicBezTo>
                  <a:pt x="1435585" y="906970"/>
                  <a:pt x="1423745" y="918701"/>
                  <a:pt x="1408461" y="927096"/>
                </a:cubicBezTo>
                <a:cubicBezTo>
                  <a:pt x="1408461" y="940981"/>
                  <a:pt x="1422022" y="941305"/>
                  <a:pt x="1421054" y="956266"/>
                </a:cubicBezTo>
                <a:cubicBezTo>
                  <a:pt x="1405555" y="951852"/>
                  <a:pt x="1412873" y="970365"/>
                  <a:pt x="1404370" y="972949"/>
                </a:cubicBezTo>
                <a:cubicBezTo>
                  <a:pt x="1422560" y="988125"/>
                  <a:pt x="1442581" y="1001579"/>
                  <a:pt x="1450330" y="1027196"/>
                </a:cubicBezTo>
                <a:cubicBezTo>
                  <a:pt x="1441935" y="1039682"/>
                  <a:pt x="1434724" y="1053242"/>
                  <a:pt x="1421162" y="1060562"/>
                </a:cubicBezTo>
                <a:cubicBezTo>
                  <a:pt x="1422130" y="1073479"/>
                  <a:pt x="1432786" y="1076814"/>
                  <a:pt x="1437845" y="1085641"/>
                </a:cubicBezTo>
                <a:cubicBezTo>
                  <a:pt x="1445056" y="1080259"/>
                  <a:pt x="1443120" y="1065728"/>
                  <a:pt x="1454529" y="1064652"/>
                </a:cubicBezTo>
                <a:cubicBezTo>
                  <a:pt x="1464968" y="1064114"/>
                  <a:pt x="1467443" y="1071218"/>
                  <a:pt x="1475410" y="1073048"/>
                </a:cubicBezTo>
                <a:cubicBezTo>
                  <a:pt x="1476270" y="1084995"/>
                  <a:pt x="1475947" y="1095866"/>
                  <a:pt x="1462924" y="1093929"/>
                </a:cubicBezTo>
                <a:cubicBezTo>
                  <a:pt x="1470242" y="1107490"/>
                  <a:pt x="1483806" y="1114810"/>
                  <a:pt x="1496292" y="1123205"/>
                </a:cubicBezTo>
                <a:cubicBezTo>
                  <a:pt x="1496505" y="1143872"/>
                  <a:pt x="1492954" y="1168196"/>
                  <a:pt x="1508883" y="1173256"/>
                </a:cubicBezTo>
                <a:cubicBezTo>
                  <a:pt x="1508453" y="1183911"/>
                  <a:pt x="1493384" y="1179928"/>
                  <a:pt x="1488002" y="1185848"/>
                </a:cubicBezTo>
                <a:cubicBezTo>
                  <a:pt x="1492415" y="1213833"/>
                  <a:pt x="1464755" y="1209850"/>
                  <a:pt x="1462924" y="1231699"/>
                </a:cubicBezTo>
                <a:cubicBezTo>
                  <a:pt x="1445486" y="1233746"/>
                  <a:pt x="1433540" y="1241386"/>
                  <a:pt x="1421162" y="1248383"/>
                </a:cubicBezTo>
                <a:cubicBezTo>
                  <a:pt x="1410074" y="1248383"/>
                  <a:pt x="1397266" y="1249997"/>
                  <a:pt x="1391884" y="1244185"/>
                </a:cubicBezTo>
                <a:cubicBezTo>
                  <a:pt x="1386288" y="1246984"/>
                  <a:pt x="1384136" y="1253118"/>
                  <a:pt x="1383597" y="1260869"/>
                </a:cubicBezTo>
                <a:cubicBezTo>
                  <a:pt x="1373156" y="1260439"/>
                  <a:pt x="1370681" y="1253118"/>
                  <a:pt x="1362716" y="1260869"/>
                </a:cubicBezTo>
                <a:cubicBezTo>
                  <a:pt x="1363901" y="1269480"/>
                  <a:pt x="1373910" y="1269157"/>
                  <a:pt x="1379400" y="1273355"/>
                </a:cubicBezTo>
                <a:cubicBezTo>
                  <a:pt x="1370251" y="1280996"/>
                  <a:pt x="1380152" y="1307474"/>
                  <a:pt x="1371003" y="1315223"/>
                </a:cubicBezTo>
                <a:cubicBezTo>
                  <a:pt x="1360564" y="1303385"/>
                  <a:pt x="1356258" y="1285303"/>
                  <a:pt x="1350124" y="1269264"/>
                </a:cubicBezTo>
                <a:cubicBezTo>
                  <a:pt x="1340867" y="1272493"/>
                  <a:pt x="1327521" y="1271740"/>
                  <a:pt x="1325152" y="1281858"/>
                </a:cubicBezTo>
                <a:cubicBezTo>
                  <a:pt x="1326659" y="1295634"/>
                  <a:pt x="1337638" y="1299940"/>
                  <a:pt x="1346033" y="1306828"/>
                </a:cubicBezTo>
                <a:cubicBezTo>
                  <a:pt x="1345603" y="1317269"/>
                  <a:pt x="1338176" y="1319744"/>
                  <a:pt x="1346033" y="1327709"/>
                </a:cubicBezTo>
                <a:cubicBezTo>
                  <a:pt x="1357227" y="1330616"/>
                  <a:pt x="1354106" y="1319098"/>
                  <a:pt x="1358519" y="1315223"/>
                </a:cubicBezTo>
                <a:cubicBezTo>
                  <a:pt x="1371111" y="1320282"/>
                  <a:pt x="1355506" y="1331046"/>
                  <a:pt x="1354322" y="1336106"/>
                </a:cubicBezTo>
                <a:cubicBezTo>
                  <a:pt x="1335808" y="1340625"/>
                  <a:pt x="1333656" y="1329001"/>
                  <a:pt x="1320955" y="1327709"/>
                </a:cubicBezTo>
                <a:cubicBezTo>
                  <a:pt x="1317079" y="1344070"/>
                  <a:pt x="1335485" y="1338258"/>
                  <a:pt x="1329243" y="1356986"/>
                </a:cubicBezTo>
                <a:cubicBezTo>
                  <a:pt x="1316757" y="1361184"/>
                  <a:pt x="1321923" y="1347622"/>
                  <a:pt x="1320955" y="1340303"/>
                </a:cubicBezTo>
                <a:cubicBezTo>
                  <a:pt x="1301904" y="1335135"/>
                  <a:pt x="1304593" y="1351711"/>
                  <a:pt x="1287588" y="1348590"/>
                </a:cubicBezTo>
                <a:cubicBezTo>
                  <a:pt x="1266923" y="1344284"/>
                  <a:pt x="1265631" y="1320498"/>
                  <a:pt x="1233341" y="1327709"/>
                </a:cubicBezTo>
                <a:cubicBezTo>
                  <a:pt x="1224300" y="1327063"/>
                  <a:pt x="1231511" y="1342562"/>
                  <a:pt x="1229143" y="1348590"/>
                </a:cubicBezTo>
                <a:cubicBezTo>
                  <a:pt x="1209015" y="1352143"/>
                  <a:pt x="1199651" y="1344715"/>
                  <a:pt x="1187380" y="1340303"/>
                </a:cubicBezTo>
                <a:cubicBezTo>
                  <a:pt x="1174250" y="1338365"/>
                  <a:pt x="1176295" y="1351497"/>
                  <a:pt x="1166500" y="1352787"/>
                </a:cubicBezTo>
                <a:cubicBezTo>
                  <a:pt x="1168760" y="1358923"/>
                  <a:pt x="1161656" y="1374422"/>
                  <a:pt x="1170591" y="1373776"/>
                </a:cubicBezTo>
                <a:cubicBezTo>
                  <a:pt x="1166930" y="1381203"/>
                  <a:pt x="1158965" y="1384324"/>
                  <a:pt x="1162302" y="1398855"/>
                </a:cubicBezTo>
                <a:cubicBezTo>
                  <a:pt x="1163486" y="1408650"/>
                  <a:pt x="1180816" y="1401439"/>
                  <a:pt x="1178986" y="1394657"/>
                </a:cubicBezTo>
                <a:cubicBezTo>
                  <a:pt x="1188457" y="1397670"/>
                  <a:pt x="1191472" y="1407143"/>
                  <a:pt x="1195669" y="1415430"/>
                </a:cubicBezTo>
                <a:cubicBezTo>
                  <a:pt x="1202665" y="1415430"/>
                  <a:pt x="1209663" y="1415430"/>
                  <a:pt x="1216550" y="1415430"/>
                </a:cubicBezTo>
                <a:cubicBezTo>
                  <a:pt x="1223008" y="1438249"/>
                  <a:pt x="1257774" y="1432760"/>
                  <a:pt x="1254114" y="1465588"/>
                </a:cubicBezTo>
                <a:cubicBezTo>
                  <a:pt x="1240444" y="1476998"/>
                  <a:pt x="1199328" y="1460853"/>
                  <a:pt x="1191472" y="1478075"/>
                </a:cubicBezTo>
                <a:cubicBezTo>
                  <a:pt x="1184043" y="1477104"/>
                  <a:pt x="1181892" y="1470862"/>
                  <a:pt x="1183075" y="1461391"/>
                </a:cubicBezTo>
                <a:cubicBezTo>
                  <a:pt x="1168438" y="1464512"/>
                  <a:pt x="1151539" y="1448797"/>
                  <a:pt x="1141313" y="1461391"/>
                </a:cubicBezTo>
                <a:cubicBezTo>
                  <a:pt x="1139807" y="1474091"/>
                  <a:pt x="1154877" y="1470108"/>
                  <a:pt x="1162194" y="1473875"/>
                </a:cubicBezTo>
                <a:cubicBezTo>
                  <a:pt x="1156490" y="1483563"/>
                  <a:pt x="1145404" y="1487762"/>
                  <a:pt x="1149710" y="1507350"/>
                </a:cubicBezTo>
                <a:cubicBezTo>
                  <a:pt x="1144866" y="1520911"/>
                  <a:pt x="1144972" y="1496157"/>
                  <a:pt x="1145511" y="1490559"/>
                </a:cubicBezTo>
                <a:cubicBezTo>
                  <a:pt x="1133995" y="1479903"/>
                  <a:pt x="1134209" y="1457300"/>
                  <a:pt x="1128827" y="1440510"/>
                </a:cubicBezTo>
                <a:cubicBezTo>
                  <a:pt x="1103427" y="1444708"/>
                  <a:pt x="1079855" y="1447075"/>
                  <a:pt x="1061987" y="1427916"/>
                </a:cubicBezTo>
                <a:cubicBezTo>
                  <a:pt x="1040462" y="1421458"/>
                  <a:pt x="1029052" y="1438896"/>
                  <a:pt x="1020225" y="1432114"/>
                </a:cubicBezTo>
                <a:cubicBezTo>
                  <a:pt x="1013337" y="1416292"/>
                  <a:pt x="1019365" y="1391320"/>
                  <a:pt x="1016028" y="1382065"/>
                </a:cubicBezTo>
                <a:cubicBezTo>
                  <a:pt x="999130" y="1379050"/>
                  <a:pt x="992134" y="1386046"/>
                  <a:pt x="995147" y="1402946"/>
                </a:cubicBezTo>
                <a:cubicBezTo>
                  <a:pt x="979325" y="1399609"/>
                  <a:pt x="989873" y="1422642"/>
                  <a:pt x="986752" y="1432114"/>
                </a:cubicBezTo>
                <a:cubicBezTo>
                  <a:pt x="1005372" y="1440078"/>
                  <a:pt x="1025393" y="1446430"/>
                  <a:pt x="1020225" y="1478075"/>
                </a:cubicBezTo>
                <a:cubicBezTo>
                  <a:pt x="1005050" y="1488836"/>
                  <a:pt x="976742" y="1485071"/>
                  <a:pt x="965979" y="1469678"/>
                </a:cubicBezTo>
                <a:cubicBezTo>
                  <a:pt x="955754" y="1479473"/>
                  <a:pt x="970607" y="1479043"/>
                  <a:pt x="974266" y="1486361"/>
                </a:cubicBezTo>
                <a:cubicBezTo>
                  <a:pt x="975988" y="1503475"/>
                  <a:pt x="960597" y="1503261"/>
                  <a:pt x="965979" y="1523926"/>
                </a:cubicBezTo>
                <a:cubicBezTo>
                  <a:pt x="951554" y="1528984"/>
                  <a:pt x="941545" y="1538457"/>
                  <a:pt x="928307" y="1544807"/>
                </a:cubicBezTo>
                <a:cubicBezTo>
                  <a:pt x="929705" y="1574621"/>
                  <a:pt x="922171" y="1597008"/>
                  <a:pt x="903336" y="1615736"/>
                </a:cubicBezTo>
                <a:cubicBezTo>
                  <a:pt x="873736" y="1600777"/>
                  <a:pt x="828530" y="1601530"/>
                  <a:pt x="836494" y="1548896"/>
                </a:cubicBezTo>
                <a:cubicBezTo>
                  <a:pt x="819166" y="1544161"/>
                  <a:pt x="820243" y="1557723"/>
                  <a:pt x="807218" y="1557185"/>
                </a:cubicBezTo>
                <a:cubicBezTo>
                  <a:pt x="807218" y="1550296"/>
                  <a:pt x="807218" y="1543300"/>
                  <a:pt x="807218" y="1536304"/>
                </a:cubicBezTo>
                <a:cubicBezTo>
                  <a:pt x="793980" y="1521773"/>
                  <a:pt x="790965" y="1496909"/>
                  <a:pt x="773851" y="1486253"/>
                </a:cubicBezTo>
                <a:cubicBezTo>
                  <a:pt x="770192" y="1472907"/>
                  <a:pt x="780418" y="1473337"/>
                  <a:pt x="782140" y="1465373"/>
                </a:cubicBezTo>
                <a:cubicBezTo>
                  <a:pt x="768147" y="1452994"/>
                  <a:pt x="745760" y="1467741"/>
                  <a:pt x="740378" y="1477859"/>
                </a:cubicBezTo>
                <a:cubicBezTo>
                  <a:pt x="735857" y="1500354"/>
                  <a:pt x="752863" y="1501538"/>
                  <a:pt x="765457" y="1507026"/>
                </a:cubicBezTo>
                <a:cubicBezTo>
                  <a:pt x="763196" y="1529846"/>
                  <a:pt x="751894" y="1543514"/>
                  <a:pt x="736287" y="1552987"/>
                </a:cubicBezTo>
                <a:cubicBezTo>
                  <a:pt x="740054" y="1560306"/>
                  <a:pt x="751680" y="1559876"/>
                  <a:pt x="752971" y="1569671"/>
                </a:cubicBezTo>
                <a:cubicBezTo>
                  <a:pt x="747051" y="1583232"/>
                  <a:pt x="751248" y="1606911"/>
                  <a:pt x="732198" y="1607234"/>
                </a:cubicBezTo>
                <a:cubicBezTo>
                  <a:pt x="724771" y="1599377"/>
                  <a:pt x="729077" y="1579572"/>
                  <a:pt x="728000" y="1565472"/>
                </a:cubicBezTo>
                <a:cubicBezTo>
                  <a:pt x="710457" y="1564611"/>
                  <a:pt x="710457" y="1581295"/>
                  <a:pt x="694633" y="1582155"/>
                </a:cubicBezTo>
                <a:cubicBezTo>
                  <a:pt x="692589" y="1566980"/>
                  <a:pt x="673752" y="1574514"/>
                  <a:pt x="665465" y="1569563"/>
                </a:cubicBezTo>
                <a:cubicBezTo>
                  <a:pt x="653734" y="1562567"/>
                  <a:pt x="652764" y="1547174"/>
                  <a:pt x="640279" y="1544483"/>
                </a:cubicBezTo>
                <a:cubicBezTo>
                  <a:pt x="644585" y="1523496"/>
                  <a:pt x="636080" y="1515315"/>
                  <a:pt x="623596" y="1511118"/>
                </a:cubicBezTo>
                <a:cubicBezTo>
                  <a:pt x="608203" y="1521881"/>
                  <a:pt x="628008" y="1552017"/>
                  <a:pt x="619398" y="1569563"/>
                </a:cubicBezTo>
                <a:cubicBezTo>
                  <a:pt x="622411" y="1579034"/>
                  <a:pt x="631991" y="1582047"/>
                  <a:pt x="640279" y="1586245"/>
                </a:cubicBezTo>
                <a:cubicBezTo>
                  <a:pt x="641678" y="1595934"/>
                  <a:pt x="639633" y="1602282"/>
                  <a:pt x="636188" y="1607127"/>
                </a:cubicBezTo>
                <a:cubicBezTo>
                  <a:pt x="649428" y="1624887"/>
                  <a:pt x="675475" y="1638126"/>
                  <a:pt x="698831" y="1623809"/>
                </a:cubicBezTo>
                <a:cubicBezTo>
                  <a:pt x="700231" y="1610894"/>
                  <a:pt x="689144" y="1603898"/>
                  <a:pt x="698831" y="1594641"/>
                </a:cubicBezTo>
                <a:cubicBezTo>
                  <a:pt x="717559" y="1605081"/>
                  <a:pt x="715084" y="1636833"/>
                  <a:pt x="736395" y="1644798"/>
                </a:cubicBezTo>
                <a:cubicBezTo>
                  <a:pt x="759429" y="1633604"/>
                  <a:pt x="793656" y="1611433"/>
                  <a:pt x="824116" y="1632206"/>
                </a:cubicBezTo>
                <a:cubicBezTo>
                  <a:pt x="826915" y="1648889"/>
                  <a:pt x="833157" y="1662020"/>
                  <a:pt x="832405" y="1682254"/>
                </a:cubicBezTo>
                <a:cubicBezTo>
                  <a:pt x="825301" y="1689036"/>
                  <a:pt x="817660" y="1695387"/>
                  <a:pt x="811524" y="1703135"/>
                </a:cubicBezTo>
                <a:cubicBezTo>
                  <a:pt x="823794" y="1732627"/>
                  <a:pt x="794088" y="1739839"/>
                  <a:pt x="794840" y="1769977"/>
                </a:cubicBezTo>
                <a:cubicBezTo>
                  <a:pt x="772023" y="1770838"/>
                  <a:pt x="759537" y="1781923"/>
                  <a:pt x="748881" y="1795055"/>
                </a:cubicBezTo>
                <a:cubicBezTo>
                  <a:pt x="740162" y="1779018"/>
                  <a:pt x="703244" y="1777726"/>
                  <a:pt x="694633" y="1795055"/>
                </a:cubicBezTo>
                <a:cubicBezTo>
                  <a:pt x="664281" y="1790534"/>
                  <a:pt x="643723" y="1776327"/>
                  <a:pt x="611218" y="1774175"/>
                </a:cubicBezTo>
                <a:cubicBezTo>
                  <a:pt x="618752" y="1793117"/>
                  <a:pt x="623704" y="1814536"/>
                  <a:pt x="636296" y="1828421"/>
                </a:cubicBezTo>
                <a:cubicBezTo>
                  <a:pt x="635005" y="1841015"/>
                  <a:pt x="623380" y="1843383"/>
                  <a:pt x="627901" y="1861788"/>
                </a:cubicBezTo>
                <a:cubicBezTo>
                  <a:pt x="618214" y="1860495"/>
                  <a:pt x="611864" y="1862434"/>
                  <a:pt x="607020" y="1865985"/>
                </a:cubicBezTo>
                <a:cubicBezTo>
                  <a:pt x="618428" y="1887943"/>
                  <a:pt x="629192" y="1853501"/>
                  <a:pt x="652979" y="1861788"/>
                </a:cubicBezTo>
                <a:cubicBezTo>
                  <a:pt x="666434" y="1868354"/>
                  <a:pt x="681287" y="1876319"/>
                  <a:pt x="690544" y="1886866"/>
                </a:cubicBezTo>
                <a:cubicBezTo>
                  <a:pt x="693773" y="1890419"/>
                  <a:pt x="691835" y="1894939"/>
                  <a:pt x="694741" y="1899460"/>
                </a:cubicBezTo>
                <a:cubicBezTo>
                  <a:pt x="699263" y="1906349"/>
                  <a:pt x="710457" y="1912591"/>
                  <a:pt x="711425" y="1920341"/>
                </a:cubicBezTo>
                <a:cubicBezTo>
                  <a:pt x="699263" y="1950155"/>
                  <a:pt x="631775" y="1953492"/>
                  <a:pt x="611326" y="1928628"/>
                </a:cubicBezTo>
                <a:cubicBezTo>
                  <a:pt x="597333" y="1952954"/>
                  <a:pt x="535767" y="1959735"/>
                  <a:pt x="523604" y="1928628"/>
                </a:cubicBezTo>
                <a:cubicBezTo>
                  <a:pt x="507673" y="1946066"/>
                  <a:pt x="495187" y="1967055"/>
                  <a:pt x="490237" y="1995362"/>
                </a:cubicBezTo>
                <a:cubicBezTo>
                  <a:pt x="477105" y="1997407"/>
                  <a:pt x="487008" y="1976202"/>
                  <a:pt x="477643" y="1974481"/>
                </a:cubicBezTo>
                <a:cubicBezTo>
                  <a:pt x="468602" y="1973727"/>
                  <a:pt x="464405" y="1977925"/>
                  <a:pt x="465051" y="1986966"/>
                </a:cubicBezTo>
                <a:cubicBezTo>
                  <a:pt x="468280" y="2001927"/>
                  <a:pt x="482595" y="2005588"/>
                  <a:pt x="494327" y="2012046"/>
                </a:cubicBezTo>
                <a:cubicBezTo>
                  <a:pt x="494327" y="2027329"/>
                  <a:pt x="494327" y="2042722"/>
                  <a:pt x="494327" y="2058005"/>
                </a:cubicBezTo>
                <a:cubicBezTo>
                  <a:pt x="476567" y="2062417"/>
                  <a:pt x="466988" y="2075119"/>
                  <a:pt x="452565" y="2083083"/>
                </a:cubicBezTo>
                <a:cubicBezTo>
                  <a:pt x="439973" y="2074796"/>
                  <a:pt x="416831" y="2077055"/>
                  <a:pt x="410803" y="2062202"/>
                </a:cubicBezTo>
                <a:cubicBezTo>
                  <a:pt x="402300" y="2066186"/>
                  <a:pt x="401762" y="2078240"/>
                  <a:pt x="402408" y="2091370"/>
                </a:cubicBezTo>
                <a:cubicBezTo>
                  <a:pt x="396811" y="2088679"/>
                  <a:pt x="394658" y="2082437"/>
                  <a:pt x="394120" y="2074688"/>
                </a:cubicBezTo>
                <a:cubicBezTo>
                  <a:pt x="383034" y="2074688"/>
                  <a:pt x="371840" y="2074688"/>
                  <a:pt x="360755" y="2074688"/>
                </a:cubicBezTo>
                <a:cubicBezTo>
                  <a:pt x="345578" y="2071782"/>
                  <a:pt x="342887" y="2056390"/>
                  <a:pt x="318991" y="2062202"/>
                </a:cubicBezTo>
                <a:cubicBezTo>
                  <a:pt x="311350" y="2044766"/>
                  <a:pt x="305000" y="2026037"/>
                  <a:pt x="281428" y="2024638"/>
                </a:cubicBezTo>
                <a:cubicBezTo>
                  <a:pt x="281859" y="2013982"/>
                  <a:pt x="295419" y="2016351"/>
                  <a:pt x="306507" y="2016243"/>
                </a:cubicBezTo>
                <a:cubicBezTo>
                  <a:pt x="316732" y="2013982"/>
                  <a:pt x="315440" y="2000098"/>
                  <a:pt x="331585" y="2003757"/>
                </a:cubicBezTo>
                <a:cubicBezTo>
                  <a:pt x="349991" y="1990088"/>
                  <a:pt x="344177" y="1952416"/>
                  <a:pt x="369149" y="1945312"/>
                </a:cubicBezTo>
                <a:cubicBezTo>
                  <a:pt x="355803" y="1937885"/>
                  <a:pt x="340734" y="1931965"/>
                  <a:pt x="335675" y="1916144"/>
                </a:cubicBezTo>
                <a:cubicBezTo>
                  <a:pt x="330186" y="1916144"/>
                  <a:pt x="324589" y="1916144"/>
                  <a:pt x="318991" y="1916144"/>
                </a:cubicBezTo>
                <a:cubicBezTo>
                  <a:pt x="323620" y="1895693"/>
                  <a:pt x="337289" y="1884284"/>
                  <a:pt x="339872" y="1861896"/>
                </a:cubicBezTo>
                <a:cubicBezTo>
                  <a:pt x="339550" y="1849626"/>
                  <a:pt x="330293" y="1846397"/>
                  <a:pt x="323082" y="1841015"/>
                </a:cubicBezTo>
                <a:cubicBezTo>
                  <a:pt x="303278" y="1850380"/>
                  <a:pt x="275831" y="1852209"/>
                  <a:pt x="256242" y="1861896"/>
                </a:cubicBezTo>
                <a:cubicBezTo>
                  <a:pt x="258287" y="1871367"/>
                  <a:pt x="264529" y="1883207"/>
                  <a:pt x="256242" y="1891064"/>
                </a:cubicBezTo>
                <a:cubicBezTo>
                  <a:pt x="225242" y="1889989"/>
                  <a:pt x="258933" y="1849626"/>
                  <a:pt x="227072" y="1849410"/>
                </a:cubicBezTo>
                <a:cubicBezTo>
                  <a:pt x="229225" y="1836171"/>
                  <a:pt x="239343" y="1831004"/>
                  <a:pt x="239558" y="1816044"/>
                </a:cubicBezTo>
                <a:cubicBezTo>
                  <a:pt x="251398" y="1811631"/>
                  <a:pt x="256994" y="1811631"/>
                  <a:pt x="268834" y="1816044"/>
                </a:cubicBezTo>
                <a:cubicBezTo>
                  <a:pt x="278199" y="1801406"/>
                  <a:pt x="265067" y="1800759"/>
                  <a:pt x="260547" y="1790964"/>
                </a:cubicBezTo>
                <a:cubicBezTo>
                  <a:pt x="256348" y="1782031"/>
                  <a:pt x="260978" y="1766532"/>
                  <a:pt x="248061" y="1761689"/>
                </a:cubicBezTo>
                <a:cubicBezTo>
                  <a:pt x="248061" y="1752001"/>
                  <a:pt x="248061" y="1742206"/>
                  <a:pt x="248061" y="1732521"/>
                </a:cubicBezTo>
                <a:cubicBezTo>
                  <a:pt x="246985" y="1727999"/>
                  <a:pt x="239773" y="1729722"/>
                  <a:pt x="239666" y="1724124"/>
                </a:cubicBezTo>
                <a:cubicBezTo>
                  <a:pt x="239666" y="1714437"/>
                  <a:pt x="239666" y="1704642"/>
                  <a:pt x="239666" y="1694956"/>
                </a:cubicBezTo>
                <a:cubicBezTo>
                  <a:pt x="249892" y="1685699"/>
                  <a:pt x="262162" y="1678595"/>
                  <a:pt x="277229" y="1674075"/>
                </a:cubicBezTo>
                <a:cubicBezTo>
                  <a:pt x="275831" y="1664280"/>
                  <a:pt x="272171" y="1656854"/>
                  <a:pt x="268834" y="1649103"/>
                </a:cubicBezTo>
                <a:cubicBezTo>
                  <a:pt x="240311" y="1651794"/>
                  <a:pt x="225136" y="1646198"/>
                  <a:pt x="214586" y="1669984"/>
                </a:cubicBezTo>
                <a:cubicBezTo>
                  <a:pt x="203609" y="1671169"/>
                  <a:pt x="203825" y="1661267"/>
                  <a:pt x="201994" y="1653194"/>
                </a:cubicBezTo>
                <a:cubicBezTo>
                  <a:pt x="183696" y="1661373"/>
                  <a:pt x="174763" y="1668154"/>
                  <a:pt x="156035" y="1657392"/>
                </a:cubicBezTo>
                <a:cubicBezTo>
                  <a:pt x="156035" y="1650396"/>
                  <a:pt x="156035" y="1643507"/>
                  <a:pt x="156035" y="1636511"/>
                </a:cubicBezTo>
                <a:cubicBezTo>
                  <a:pt x="140104" y="1631774"/>
                  <a:pt x="137413" y="1643077"/>
                  <a:pt x="131063" y="1649103"/>
                </a:cubicBezTo>
                <a:cubicBezTo>
                  <a:pt x="124821" y="1654915"/>
                  <a:pt x="119547" y="1663312"/>
                  <a:pt x="114273" y="1669984"/>
                </a:cubicBezTo>
                <a:cubicBezTo>
                  <a:pt x="119117" y="1698400"/>
                  <a:pt x="106846" y="1709917"/>
                  <a:pt x="105984" y="1732627"/>
                </a:cubicBezTo>
                <a:cubicBezTo>
                  <a:pt x="118793" y="1740700"/>
                  <a:pt x="139997" y="1740377"/>
                  <a:pt x="147746" y="1753508"/>
                </a:cubicBezTo>
                <a:cubicBezTo>
                  <a:pt x="148392" y="1772236"/>
                  <a:pt x="129018" y="1770946"/>
                  <a:pt x="110182" y="1770191"/>
                </a:cubicBezTo>
                <a:cubicBezTo>
                  <a:pt x="100495" y="1785583"/>
                  <a:pt x="108783" y="1818842"/>
                  <a:pt x="105984" y="1841123"/>
                </a:cubicBezTo>
                <a:cubicBezTo>
                  <a:pt x="118040" y="1842091"/>
                  <a:pt x="137951" y="1844028"/>
                  <a:pt x="147746" y="1857805"/>
                </a:cubicBezTo>
                <a:cubicBezTo>
                  <a:pt x="160447" y="1895585"/>
                  <a:pt x="109537" y="1907639"/>
                  <a:pt x="97697" y="1882885"/>
                </a:cubicBezTo>
                <a:cubicBezTo>
                  <a:pt x="75308" y="1886974"/>
                  <a:pt x="83811" y="1921956"/>
                  <a:pt x="68420" y="1933042"/>
                </a:cubicBezTo>
                <a:cubicBezTo>
                  <a:pt x="67774" y="1964364"/>
                  <a:pt x="69820" y="1992887"/>
                  <a:pt x="81014" y="2012368"/>
                </a:cubicBezTo>
                <a:cubicBezTo>
                  <a:pt x="81014" y="2031850"/>
                  <a:pt x="81014" y="2051331"/>
                  <a:pt x="81014" y="2070813"/>
                </a:cubicBezTo>
                <a:cubicBezTo>
                  <a:pt x="72511" y="2071998"/>
                  <a:pt x="72833" y="2082115"/>
                  <a:pt x="64330" y="2083406"/>
                </a:cubicBezTo>
                <a:cubicBezTo>
                  <a:pt x="33654" y="2076733"/>
                  <a:pt x="42911" y="2022485"/>
                  <a:pt x="60133" y="2008170"/>
                </a:cubicBezTo>
                <a:cubicBezTo>
                  <a:pt x="60133" y="1960811"/>
                  <a:pt x="60133" y="1913561"/>
                  <a:pt x="60133" y="1866201"/>
                </a:cubicBezTo>
                <a:cubicBezTo>
                  <a:pt x="66267" y="1851562"/>
                  <a:pt x="73049" y="1837463"/>
                  <a:pt x="81014" y="1824439"/>
                </a:cubicBezTo>
                <a:cubicBezTo>
                  <a:pt x="81014" y="1799361"/>
                  <a:pt x="81014" y="1774389"/>
                  <a:pt x="81014" y="1749310"/>
                </a:cubicBezTo>
                <a:cubicBezTo>
                  <a:pt x="78215" y="1738009"/>
                  <a:pt x="89625" y="1741238"/>
                  <a:pt x="93606" y="1736716"/>
                </a:cubicBezTo>
                <a:cubicBezTo>
                  <a:pt x="71003" y="1682793"/>
                  <a:pt x="92530" y="1603252"/>
                  <a:pt x="64330" y="1561274"/>
                </a:cubicBezTo>
                <a:cubicBezTo>
                  <a:pt x="57548" y="1562459"/>
                  <a:pt x="57226" y="1557399"/>
                  <a:pt x="51844" y="1557077"/>
                </a:cubicBezTo>
                <a:cubicBezTo>
                  <a:pt x="24721" y="1561598"/>
                  <a:pt x="42587" y="1586569"/>
                  <a:pt x="39358" y="1611433"/>
                </a:cubicBezTo>
                <a:cubicBezTo>
                  <a:pt x="33762" y="1616814"/>
                  <a:pt x="23753" y="1616921"/>
                  <a:pt x="22569" y="1607234"/>
                </a:cubicBezTo>
                <a:cubicBezTo>
                  <a:pt x="15142" y="1612321"/>
                  <a:pt x="15162" y="1624852"/>
                  <a:pt x="6101" y="1628303"/>
                </a:cubicBezTo>
                <a:lnTo>
                  <a:pt x="0" y="1628212"/>
                </a:lnTo>
                <a:lnTo>
                  <a:pt x="0" y="1411371"/>
                </a:lnTo>
                <a:lnTo>
                  <a:pt x="5669" y="1424149"/>
                </a:lnTo>
                <a:cubicBezTo>
                  <a:pt x="18479" y="1427270"/>
                  <a:pt x="13636" y="1412633"/>
                  <a:pt x="26444" y="1415754"/>
                </a:cubicBezTo>
                <a:cubicBezTo>
                  <a:pt x="38498" y="1415216"/>
                  <a:pt x="53783" y="1418121"/>
                  <a:pt x="59917" y="1411665"/>
                </a:cubicBezTo>
                <a:cubicBezTo>
                  <a:pt x="60671" y="1391858"/>
                  <a:pt x="44096" y="1384756"/>
                  <a:pt x="30749" y="1390784"/>
                </a:cubicBezTo>
                <a:cubicBezTo>
                  <a:pt x="29241" y="1372916"/>
                  <a:pt x="11159" y="1371409"/>
                  <a:pt x="14066" y="1349020"/>
                </a:cubicBezTo>
                <a:lnTo>
                  <a:pt x="0" y="1348467"/>
                </a:lnTo>
                <a:lnTo>
                  <a:pt x="0" y="1168566"/>
                </a:lnTo>
                <a:lnTo>
                  <a:pt x="32310" y="1167698"/>
                </a:lnTo>
                <a:cubicBezTo>
                  <a:pt x="43638" y="1165801"/>
                  <a:pt x="53244" y="1162168"/>
                  <a:pt x="60563" y="1156248"/>
                </a:cubicBezTo>
                <a:cubicBezTo>
                  <a:pt x="60025" y="1144194"/>
                  <a:pt x="62824" y="1128909"/>
                  <a:pt x="56366" y="1122883"/>
                </a:cubicBezTo>
                <a:cubicBezTo>
                  <a:pt x="43880" y="1122883"/>
                  <a:pt x="51092" y="1142472"/>
                  <a:pt x="43880" y="1147961"/>
                </a:cubicBezTo>
                <a:cubicBezTo>
                  <a:pt x="33977" y="1141181"/>
                  <a:pt x="19662" y="1138704"/>
                  <a:pt x="6315" y="1135367"/>
                </a:cubicBezTo>
                <a:cubicBezTo>
                  <a:pt x="1150" y="1116317"/>
                  <a:pt x="17725" y="1119008"/>
                  <a:pt x="14604" y="1102002"/>
                </a:cubicBezTo>
                <a:cubicBezTo>
                  <a:pt x="13420" y="1085103"/>
                  <a:pt x="1364" y="1079075"/>
                  <a:pt x="6315" y="1056149"/>
                </a:cubicBezTo>
                <a:cubicBezTo>
                  <a:pt x="6854" y="1048669"/>
                  <a:pt x="3706" y="1044848"/>
                  <a:pt x="423" y="1041162"/>
                </a:cubicBezTo>
                <a:lnTo>
                  <a:pt x="0" y="1040267"/>
                </a:lnTo>
                <a:lnTo>
                  <a:pt x="0" y="1021988"/>
                </a:lnTo>
                <a:lnTo>
                  <a:pt x="6491" y="1016824"/>
                </a:lnTo>
                <a:cubicBezTo>
                  <a:pt x="10568" y="1013258"/>
                  <a:pt x="15250" y="1010298"/>
                  <a:pt x="22891" y="1010298"/>
                </a:cubicBezTo>
                <a:cubicBezTo>
                  <a:pt x="17509" y="1001687"/>
                  <a:pt x="5563" y="987048"/>
                  <a:pt x="14604" y="976931"/>
                </a:cubicBezTo>
                <a:cubicBezTo>
                  <a:pt x="12559" y="970635"/>
                  <a:pt x="8334" y="966491"/>
                  <a:pt x="4123" y="962334"/>
                </a:cubicBezTo>
                <a:lnTo>
                  <a:pt x="0" y="956515"/>
                </a:lnTo>
                <a:lnTo>
                  <a:pt x="0" y="944264"/>
                </a:lnTo>
                <a:lnTo>
                  <a:pt x="18499" y="934270"/>
                </a:lnTo>
                <a:cubicBezTo>
                  <a:pt x="34643" y="910279"/>
                  <a:pt x="27359" y="860148"/>
                  <a:pt x="18801" y="834962"/>
                </a:cubicBezTo>
                <a:lnTo>
                  <a:pt x="0" y="834962"/>
                </a:lnTo>
                <a:lnTo>
                  <a:pt x="0" y="736535"/>
                </a:lnTo>
                <a:lnTo>
                  <a:pt x="6315" y="780500"/>
                </a:lnTo>
                <a:cubicBezTo>
                  <a:pt x="20524" y="783621"/>
                  <a:pt x="11589" y="763492"/>
                  <a:pt x="27088" y="767906"/>
                </a:cubicBezTo>
                <a:cubicBezTo>
                  <a:pt x="40328" y="763170"/>
                  <a:pt x="37314" y="774472"/>
                  <a:pt x="43880" y="776302"/>
                </a:cubicBezTo>
                <a:cubicBezTo>
                  <a:pt x="51198" y="772749"/>
                  <a:pt x="38176" y="754559"/>
                  <a:pt x="35485" y="747025"/>
                </a:cubicBezTo>
                <a:cubicBezTo>
                  <a:pt x="31826" y="694715"/>
                  <a:pt x="36131" y="650263"/>
                  <a:pt x="77247" y="642620"/>
                </a:cubicBezTo>
                <a:cubicBezTo>
                  <a:pt x="85211" y="644343"/>
                  <a:pt x="95221" y="644127"/>
                  <a:pt x="93930" y="655106"/>
                </a:cubicBezTo>
                <a:cubicBezTo>
                  <a:pt x="117394" y="649724"/>
                  <a:pt x="112120" y="673080"/>
                  <a:pt x="135692" y="667592"/>
                </a:cubicBezTo>
                <a:cubicBezTo>
                  <a:pt x="155389" y="686965"/>
                  <a:pt x="169703" y="711613"/>
                  <a:pt x="185741" y="734432"/>
                </a:cubicBezTo>
                <a:cubicBezTo>
                  <a:pt x="209206" y="728943"/>
                  <a:pt x="204039" y="752407"/>
                  <a:pt x="227503" y="746919"/>
                </a:cubicBezTo>
                <a:cubicBezTo>
                  <a:pt x="223413" y="771889"/>
                  <a:pt x="241819" y="774364"/>
                  <a:pt x="239989" y="797075"/>
                </a:cubicBezTo>
                <a:cubicBezTo>
                  <a:pt x="246769" y="795891"/>
                  <a:pt x="247201" y="801057"/>
                  <a:pt x="252583" y="801273"/>
                </a:cubicBezTo>
                <a:cubicBezTo>
                  <a:pt x="264421" y="801919"/>
                  <a:pt x="260654" y="787172"/>
                  <a:pt x="277661" y="792984"/>
                </a:cubicBezTo>
                <a:cubicBezTo>
                  <a:pt x="282397" y="788034"/>
                  <a:pt x="282397" y="778239"/>
                  <a:pt x="281859" y="767906"/>
                </a:cubicBezTo>
                <a:cubicBezTo>
                  <a:pt x="290684" y="766183"/>
                  <a:pt x="292944" y="770813"/>
                  <a:pt x="298542" y="772103"/>
                </a:cubicBezTo>
                <a:cubicBezTo>
                  <a:pt x="304462" y="764031"/>
                  <a:pt x="311458" y="757144"/>
                  <a:pt x="319423" y="751222"/>
                </a:cubicBezTo>
                <a:cubicBezTo>
                  <a:pt x="333738" y="759941"/>
                  <a:pt x="370334" y="733356"/>
                  <a:pt x="386263" y="755421"/>
                </a:cubicBezTo>
                <a:cubicBezTo>
                  <a:pt x="402731" y="745196"/>
                  <a:pt x="410803" y="752407"/>
                  <a:pt x="432222" y="747025"/>
                </a:cubicBezTo>
                <a:cubicBezTo>
                  <a:pt x="444923" y="740244"/>
                  <a:pt x="450198" y="726036"/>
                  <a:pt x="465589" y="721946"/>
                </a:cubicBezTo>
                <a:cubicBezTo>
                  <a:pt x="477751" y="710323"/>
                  <a:pt x="479258" y="688149"/>
                  <a:pt x="503154" y="688581"/>
                </a:cubicBezTo>
                <a:cubicBezTo>
                  <a:pt x="506275" y="675771"/>
                  <a:pt x="491744" y="680615"/>
                  <a:pt x="494865" y="667700"/>
                </a:cubicBezTo>
                <a:cubicBezTo>
                  <a:pt x="518653" y="667592"/>
                  <a:pt x="520159" y="670928"/>
                  <a:pt x="540825" y="667700"/>
                </a:cubicBezTo>
                <a:cubicBezTo>
                  <a:pt x="547391" y="660380"/>
                  <a:pt x="559985" y="658981"/>
                  <a:pt x="561705" y="646818"/>
                </a:cubicBezTo>
                <a:cubicBezTo>
                  <a:pt x="593674" y="649509"/>
                  <a:pt x="601961" y="628521"/>
                  <a:pt x="620151" y="617650"/>
                </a:cubicBezTo>
                <a:cubicBezTo>
                  <a:pt x="615307" y="612698"/>
                  <a:pt x="615415" y="602903"/>
                  <a:pt x="615953" y="592570"/>
                </a:cubicBezTo>
                <a:cubicBezTo>
                  <a:pt x="669017" y="590203"/>
                  <a:pt x="637050" y="509154"/>
                  <a:pt x="661913" y="488165"/>
                </a:cubicBezTo>
                <a:cubicBezTo>
                  <a:pt x="687099" y="490856"/>
                  <a:pt x="680533" y="525192"/>
                  <a:pt x="703674" y="529927"/>
                </a:cubicBezTo>
                <a:cubicBezTo>
                  <a:pt x="713254" y="525623"/>
                  <a:pt x="728861" y="527344"/>
                  <a:pt x="737041" y="521640"/>
                </a:cubicBezTo>
                <a:cubicBezTo>
                  <a:pt x="750172" y="519703"/>
                  <a:pt x="748127" y="532834"/>
                  <a:pt x="757922" y="534126"/>
                </a:cubicBezTo>
                <a:cubicBezTo>
                  <a:pt x="766211" y="534126"/>
                  <a:pt x="774714" y="534126"/>
                  <a:pt x="783000" y="534126"/>
                </a:cubicBezTo>
                <a:cubicBezTo>
                  <a:pt x="799362" y="548549"/>
                  <a:pt x="821749" y="556622"/>
                  <a:pt x="841446" y="567599"/>
                </a:cubicBezTo>
                <a:cubicBezTo>
                  <a:pt x="855330" y="564802"/>
                  <a:pt x="864049" y="556836"/>
                  <a:pt x="862327" y="538324"/>
                </a:cubicBezTo>
                <a:cubicBezTo>
                  <a:pt x="881593" y="534018"/>
                  <a:pt x="885252" y="513890"/>
                  <a:pt x="895694" y="500867"/>
                </a:cubicBezTo>
                <a:cubicBezTo>
                  <a:pt x="908824" y="498823"/>
                  <a:pt x="906671" y="512061"/>
                  <a:pt x="916575" y="513352"/>
                </a:cubicBezTo>
                <a:cubicBezTo>
                  <a:pt x="920772" y="530035"/>
                  <a:pt x="904089" y="525946"/>
                  <a:pt x="908286" y="542521"/>
                </a:cubicBezTo>
                <a:cubicBezTo>
                  <a:pt x="909794" y="556298"/>
                  <a:pt x="918081" y="563402"/>
                  <a:pt x="924969" y="571797"/>
                </a:cubicBezTo>
                <a:cubicBezTo>
                  <a:pt x="923785" y="580408"/>
                  <a:pt x="906457" y="572767"/>
                  <a:pt x="908286" y="584283"/>
                </a:cubicBezTo>
                <a:cubicBezTo>
                  <a:pt x="912699" y="613237"/>
                  <a:pt x="942729" y="616680"/>
                  <a:pt x="941653" y="651123"/>
                </a:cubicBezTo>
                <a:cubicBezTo>
                  <a:pt x="942729" y="659842"/>
                  <a:pt x="959951" y="652199"/>
                  <a:pt x="962534" y="659412"/>
                </a:cubicBezTo>
                <a:cubicBezTo>
                  <a:pt x="964795" y="674157"/>
                  <a:pt x="959089" y="680939"/>
                  <a:pt x="950048" y="684382"/>
                </a:cubicBezTo>
                <a:cubicBezTo>
                  <a:pt x="954569" y="707740"/>
                  <a:pt x="973944" y="716134"/>
                  <a:pt x="975126" y="742827"/>
                </a:cubicBezTo>
                <a:cubicBezTo>
                  <a:pt x="976419" y="759511"/>
                  <a:pt x="955754" y="754129"/>
                  <a:pt x="954245" y="767799"/>
                </a:cubicBezTo>
                <a:cubicBezTo>
                  <a:pt x="950048" y="781038"/>
                  <a:pt x="957044" y="785666"/>
                  <a:pt x="962642" y="792878"/>
                </a:cubicBezTo>
                <a:cubicBezTo>
                  <a:pt x="963394" y="793846"/>
                  <a:pt x="965979" y="800734"/>
                  <a:pt x="966839" y="801165"/>
                </a:cubicBezTo>
                <a:cubicBezTo>
                  <a:pt x="980186" y="807839"/>
                  <a:pt x="1008817" y="801165"/>
                  <a:pt x="1012691" y="788572"/>
                </a:cubicBezTo>
                <a:cubicBezTo>
                  <a:pt x="1013337" y="776839"/>
                  <a:pt x="1000959" y="778131"/>
                  <a:pt x="996007" y="771889"/>
                </a:cubicBezTo>
                <a:cubicBezTo>
                  <a:pt x="999344" y="757358"/>
                  <a:pt x="991379" y="754237"/>
                  <a:pt x="987612" y="746811"/>
                </a:cubicBezTo>
                <a:cubicBezTo>
                  <a:pt x="985029" y="716457"/>
                  <a:pt x="997085" y="700635"/>
                  <a:pt x="1000206" y="675879"/>
                </a:cubicBezTo>
                <a:cubicBezTo>
                  <a:pt x="996761" y="655752"/>
                  <a:pt x="982554" y="646173"/>
                  <a:pt x="987612" y="617434"/>
                </a:cubicBezTo>
                <a:cubicBezTo>
                  <a:pt x="995255" y="609900"/>
                  <a:pt x="994932" y="620125"/>
                  <a:pt x="1003542" y="622493"/>
                </a:cubicBezTo>
                <a:cubicBezTo>
                  <a:pt x="998592" y="610976"/>
                  <a:pt x="991595" y="607855"/>
                  <a:pt x="999344" y="593324"/>
                </a:cubicBezTo>
                <a:cubicBezTo>
                  <a:pt x="1006771" y="597091"/>
                  <a:pt x="1006987" y="607963"/>
                  <a:pt x="1011938" y="614205"/>
                </a:cubicBezTo>
                <a:cubicBezTo>
                  <a:pt x="1032281" y="614959"/>
                  <a:pt x="1051870" y="615175"/>
                  <a:pt x="1062095" y="605918"/>
                </a:cubicBezTo>
                <a:cubicBezTo>
                  <a:pt x="1075441" y="606456"/>
                  <a:pt x="1080501" y="615389"/>
                  <a:pt x="1095570" y="614205"/>
                </a:cubicBezTo>
                <a:cubicBezTo>
                  <a:pt x="1096001" y="626153"/>
                  <a:pt x="1093309" y="641544"/>
                  <a:pt x="1099767" y="647572"/>
                </a:cubicBezTo>
                <a:cubicBezTo>
                  <a:pt x="1115158" y="643482"/>
                  <a:pt x="1121294" y="630134"/>
                  <a:pt x="1129044" y="618402"/>
                </a:cubicBezTo>
                <a:cubicBezTo>
                  <a:pt x="1131088" y="605272"/>
                  <a:pt x="1123123" y="602151"/>
                  <a:pt x="1120648" y="593324"/>
                </a:cubicBezTo>
                <a:cubicBezTo>
                  <a:pt x="1124954" y="570937"/>
                  <a:pt x="1118065" y="563186"/>
                  <a:pt x="1129044" y="547365"/>
                </a:cubicBezTo>
                <a:cubicBezTo>
                  <a:pt x="1136255" y="520456"/>
                  <a:pt x="1113760" y="508402"/>
                  <a:pt x="1129044" y="497208"/>
                </a:cubicBezTo>
                <a:cubicBezTo>
                  <a:pt x="1123123" y="490104"/>
                  <a:pt x="1124415" y="477510"/>
                  <a:pt x="1120648" y="467931"/>
                </a:cubicBezTo>
                <a:cubicBezTo>
                  <a:pt x="1117957" y="461258"/>
                  <a:pt x="1116773" y="451893"/>
                  <a:pt x="1108162" y="451247"/>
                </a:cubicBezTo>
                <a:cubicBezTo>
                  <a:pt x="1111821" y="443821"/>
                  <a:pt x="1119787" y="440699"/>
                  <a:pt x="1116451" y="426169"/>
                </a:cubicBezTo>
                <a:cubicBezTo>
                  <a:pt x="1112898" y="435102"/>
                  <a:pt x="1101166" y="435856"/>
                  <a:pt x="1087281" y="434457"/>
                </a:cubicBezTo>
                <a:cubicBezTo>
                  <a:pt x="1081899" y="413899"/>
                  <a:pt x="1097723" y="414437"/>
                  <a:pt x="1108162" y="409379"/>
                </a:cubicBezTo>
                <a:cubicBezTo>
                  <a:pt x="1101490" y="402491"/>
                  <a:pt x="1099443" y="396463"/>
                  <a:pt x="1095570" y="388498"/>
                </a:cubicBezTo>
                <a:cubicBezTo>
                  <a:pt x="1092233" y="381608"/>
                  <a:pt x="1090297" y="370092"/>
                  <a:pt x="1087281" y="363418"/>
                </a:cubicBezTo>
                <a:cubicBezTo>
                  <a:pt x="1083622" y="355669"/>
                  <a:pt x="1070706" y="349319"/>
                  <a:pt x="1074795" y="338340"/>
                </a:cubicBezTo>
                <a:cubicBezTo>
                  <a:pt x="1071782" y="334464"/>
                  <a:pt x="1067154" y="331989"/>
                  <a:pt x="1062203" y="329945"/>
                </a:cubicBezTo>
                <a:cubicBezTo>
                  <a:pt x="1066292" y="314554"/>
                  <a:pt x="1077272" y="305943"/>
                  <a:pt x="1074795" y="283985"/>
                </a:cubicBezTo>
                <a:cubicBezTo>
                  <a:pt x="1069199" y="275697"/>
                  <a:pt x="1056175" y="274729"/>
                  <a:pt x="1045519" y="271391"/>
                </a:cubicBezTo>
                <a:cubicBezTo>
                  <a:pt x="1044443" y="260414"/>
                  <a:pt x="1034218" y="254170"/>
                  <a:pt x="1032927" y="242224"/>
                </a:cubicBezTo>
                <a:cubicBezTo>
                  <a:pt x="1031313" y="226939"/>
                  <a:pt x="1039491" y="216067"/>
                  <a:pt x="1041214" y="200462"/>
                </a:cubicBezTo>
                <a:cubicBezTo>
                  <a:pt x="1067477" y="200246"/>
                  <a:pt x="1063925" y="218758"/>
                  <a:pt x="1091372" y="208857"/>
                </a:cubicBezTo>
                <a:cubicBezTo>
                  <a:pt x="1095676" y="188084"/>
                  <a:pt x="1115481" y="182808"/>
                  <a:pt x="1124846" y="167095"/>
                </a:cubicBezTo>
                <a:close/>
                <a:moveTo>
                  <a:pt x="1254114" y="125549"/>
                </a:moveTo>
                <a:cubicBezTo>
                  <a:pt x="1266814" y="128132"/>
                  <a:pt x="1275425" y="134806"/>
                  <a:pt x="1274995" y="150628"/>
                </a:cubicBezTo>
                <a:cubicBezTo>
                  <a:pt x="1270151" y="154073"/>
                  <a:pt x="1263801" y="156117"/>
                  <a:pt x="1254114" y="154825"/>
                </a:cubicBezTo>
                <a:cubicBezTo>
                  <a:pt x="1253146" y="139542"/>
                  <a:pt x="1248303" y="138788"/>
                  <a:pt x="1254114" y="125549"/>
                </a:cubicBezTo>
                <a:close/>
                <a:moveTo>
                  <a:pt x="1191363" y="125549"/>
                </a:moveTo>
                <a:cubicBezTo>
                  <a:pt x="1204172" y="126625"/>
                  <a:pt x="1210092" y="134590"/>
                  <a:pt x="1220531" y="138035"/>
                </a:cubicBezTo>
                <a:cubicBezTo>
                  <a:pt x="1224514" y="158808"/>
                  <a:pt x="1209337" y="160315"/>
                  <a:pt x="1207939" y="175598"/>
                </a:cubicBezTo>
                <a:cubicBezTo>
                  <a:pt x="1188242" y="173337"/>
                  <a:pt x="1191794" y="147398"/>
                  <a:pt x="1174680" y="142232"/>
                </a:cubicBezTo>
                <a:cubicBezTo>
                  <a:pt x="1178447" y="134912"/>
                  <a:pt x="1184043" y="129316"/>
                  <a:pt x="1191363" y="125549"/>
                </a:cubicBezTo>
                <a:close/>
                <a:moveTo>
                  <a:pt x="1145403" y="121352"/>
                </a:moveTo>
                <a:cubicBezTo>
                  <a:pt x="1152937" y="120814"/>
                  <a:pt x="1154229" y="126520"/>
                  <a:pt x="1162086" y="125551"/>
                </a:cubicBezTo>
                <a:cubicBezTo>
                  <a:pt x="1157457" y="133408"/>
                  <a:pt x="1157242" y="145678"/>
                  <a:pt x="1141313" y="142233"/>
                </a:cubicBezTo>
                <a:cubicBezTo>
                  <a:pt x="1140021" y="132546"/>
                  <a:pt x="1141958" y="126196"/>
                  <a:pt x="1145403" y="121352"/>
                </a:cubicBezTo>
                <a:close/>
                <a:moveTo>
                  <a:pt x="0" y="90721"/>
                </a:moveTo>
                <a:lnTo>
                  <a:pt x="5562" y="92182"/>
                </a:lnTo>
                <a:lnTo>
                  <a:pt x="0" y="107771"/>
                </a:lnTo>
                <a:close/>
                <a:moveTo>
                  <a:pt x="1078670" y="75499"/>
                </a:moveTo>
                <a:cubicBezTo>
                  <a:pt x="1095676" y="83464"/>
                  <a:pt x="1097074" y="107143"/>
                  <a:pt x="1095353" y="133944"/>
                </a:cubicBezTo>
                <a:cubicBezTo>
                  <a:pt x="1085558" y="135235"/>
                  <a:pt x="1084590" y="123504"/>
                  <a:pt x="1078670" y="117153"/>
                </a:cubicBezTo>
                <a:cubicBezTo>
                  <a:pt x="1074903" y="113279"/>
                  <a:pt x="1061772" y="82603"/>
                  <a:pt x="1078670" y="75499"/>
                </a:cubicBezTo>
                <a:close/>
                <a:moveTo>
                  <a:pt x="899138" y="264"/>
                </a:moveTo>
                <a:cubicBezTo>
                  <a:pt x="927446" y="-3397"/>
                  <a:pt x="935733" y="31800"/>
                  <a:pt x="924217" y="54618"/>
                </a:cubicBezTo>
                <a:cubicBezTo>
                  <a:pt x="889235" y="60968"/>
                  <a:pt x="875134" y="16085"/>
                  <a:pt x="899138" y="264"/>
                </a:cubicBezTo>
                <a:close/>
              </a:path>
            </a:pathLst>
          </a:custGeom>
          <a:gradFill>
            <a:gsLst>
              <a:gs pos="0">
                <a:schemeClr val="accent1"/>
              </a:gs>
              <a:gs pos="100000">
                <a:schemeClr val="accent2"/>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25" name="Google Shape;725;p18"/>
          <p:cNvSpPr/>
          <p:nvPr/>
        </p:nvSpPr>
        <p:spPr>
          <a:xfrm rot="5400000" flipH="1">
            <a:off x="5294525" y="139754"/>
            <a:ext cx="2263233" cy="1984548"/>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3"/>
              </a:gs>
              <a:gs pos="100000">
                <a:schemeClr val="accent4"/>
              </a:gs>
            </a:gsLst>
            <a:lin ang="13500032" scaled="0"/>
          </a:gradFill>
          <a:ln>
            <a:noFill/>
          </a:ln>
          <a:effectLst>
            <a:outerShdw blurRad="57150" dist="19050" dir="534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26" name="Google Shape;726;p18"/>
          <p:cNvSpPr/>
          <p:nvPr/>
        </p:nvSpPr>
        <p:spPr>
          <a:xfrm rot="5400000" flipH="1">
            <a:off x="6769386" y="-427650"/>
            <a:ext cx="2171718" cy="3027125"/>
          </a:xfrm>
          <a:custGeom>
            <a:avLst/>
            <a:gdLst/>
            <a:ahLst/>
            <a:cxnLst/>
            <a:rect l="l" t="t" r="r" b="b"/>
            <a:pathLst>
              <a:path w="2250485" h="3136917" extrusionOk="0">
                <a:moveTo>
                  <a:pt x="1729943" y="3062510"/>
                </a:moveTo>
                <a:cubicBezTo>
                  <a:pt x="1734202" y="3062103"/>
                  <a:pt x="1739035" y="3063618"/>
                  <a:pt x="1741523" y="3066329"/>
                </a:cubicBezTo>
                <a:cubicBezTo>
                  <a:pt x="1739481" y="3069455"/>
                  <a:pt x="1737439" y="3072709"/>
                  <a:pt x="1737567" y="3078132"/>
                </a:cubicBezTo>
                <a:cubicBezTo>
                  <a:pt x="1726849" y="3081003"/>
                  <a:pt x="1729656" y="3070285"/>
                  <a:pt x="1721809" y="3070221"/>
                </a:cubicBezTo>
                <a:cubicBezTo>
                  <a:pt x="1722000" y="3065245"/>
                  <a:pt x="1725684" y="3062916"/>
                  <a:pt x="1729943" y="3062510"/>
                </a:cubicBezTo>
                <a:close/>
                <a:moveTo>
                  <a:pt x="1421116" y="3027340"/>
                </a:moveTo>
                <a:cubicBezTo>
                  <a:pt x="1425653" y="3026295"/>
                  <a:pt x="1431268" y="3027731"/>
                  <a:pt x="1434202" y="3030857"/>
                </a:cubicBezTo>
                <a:cubicBezTo>
                  <a:pt x="1436946" y="3044446"/>
                  <a:pt x="1420359" y="3044956"/>
                  <a:pt x="1414489" y="3038704"/>
                </a:cubicBezTo>
                <a:cubicBezTo>
                  <a:pt x="1413117" y="3031910"/>
                  <a:pt x="1416578" y="3028385"/>
                  <a:pt x="1421116" y="3027340"/>
                </a:cubicBezTo>
                <a:close/>
                <a:moveTo>
                  <a:pt x="2250485" y="2996145"/>
                </a:moveTo>
                <a:lnTo>
                  <a:pt x="2250485" y="3028875"/>
                </a:lnTo>
                <a:lnTo>
                  <a:pt x="2243270" y="3023018"/>
                </a:lnTo>
                <a:cubicBezTo>
                  <a:pt x="2238899" y="3017954"/>
                  <a:pt x="2236060" y="3010888"/>
                  <a:pt x="2238006" y="2999277"/>
                </a:cubicBezTo>
                <a:close/>
                <a:moveTo>
                  <a:pt x="2097944" y="2975520"/>
                </a:moveTo>
                <a:cubicBezTo>
                  <a:pt x="2103694" y="2975353"/>
                  <a:pt x="2110153" y="2975895"/>
                  <a:pt x="2115831" y="2975671"/>
                </a:cubicBezTo>
                <a:cubicBezTo>
                  <a:pt x="2124955" y="2986772"/>
                  <a:pt x="2117043" y="3006103"/>
                  <a:pt x="2115831" y="3018991"/>
                </a:cubicBezTo>
                <a:cubicBezTo>
                  <a:pt x="2093310" y="3017842"/>
                  <a:pt x="2080423" y="3007188"/>
                  <a:pt x="2084315" y="2979627"/>
                </a:cubicBezTo>
                <a:cubicBezTo>
                  <a:pt x="2087154" y="2976565"/>
                  <a:pt x="2092194" y="2975688"/>
                  <a:pt x="2097944" y="2975520"/>
                </a:cubicBezTo>
                <a:close/>
                <a:moveTo>
                  <a:pt x="1840028" y="2944154"/>
                </a:moveTo>
                <a:cubicBezTo>
                  <a:pt x="1840092" y="2954617"/>
                  <a:pt x="1838560" y="2966675"/>
                  <a:pt x="1843983" y="2971715"/>
                </a:cubicBezTo>
                <a:cubicBezTo>
                  <a:pt x="1865165" y="2973374"/>
                  <a:pt x="1896617" y="2969610"/>
                  <a:pt x="1891259" y="3007188"/>
                </a:cubicBezTo>
                <a:cubicBezTo>
                  <a:pt x="1875500" y="3008463"/>
                  <a:pt x="1867844" y="3017906"/>
                  <a:pt x="1855787" y="3022946"/>
                </a:cubicBezTo>
                <a:cubicBezTo>
                  <a:pt x="1840985" y="3025944"/>
                  <a:pt x="1847173" y="3007889"/>
                  <a:pt x="1836072" y="3007188"/>
                </a:cubicBezTo>
                <a:cubicBezTo>
                  <a:pt x="1827140" y="3004316"/>
                  <a:pt x="1824333" y="2995321"/>
                  <a:pt x="1820314" y="2987473"/>
                </a:cubicBezTo>
                <a:cubicBezTo>
                  <a:pt x="1830841" y="2976946"/>
                  <a:pt x="1820442" y="2945557"/>
                  <a:pt x="1840028" y="2944154"/>
                </a:cubicBezTo>
                <a:close/>
                <a:moveTo>
                  <a:pt x="917941" y="2908618"/>
                </a:moveTo>
                <a:cubicBezTo>
                  <a:pt x="934656" y="2909192"/>
                  <a:pt x="937973" y="2922909"/>
                  <a:pt x="949521" y="2928396"/>
                </a:cubicBezTo>
                <a:cubicBezTo>
                  <a:pt x="947096" y="2945685"/>
                  <a:pt x="918897" y="2937136"/>
                  <a:pt x="906201" y="2944154"/>
                </a:cubicBezTo>
                <a:cubicBezTo>
                  <a:pt x="893569" y="2951236"/>
                  <a:pt x="897269" y="2974650"/>
                  <a:pt x="878640" y="2975671"/>
                </a:cubicBezTo>
                <a:cubicBezTo>
                  <a:pt x="861159" y="2978669"/>
                  <a:pt x="862754" y="2962656"/>
                  <a:pt x="854970" y="2955957"/>
                </a:cubicBezTo>
                <a:cubicBezTo>
                  <a:pt x="837425" y="2965973"/>
                  <a:pt x="821476" y="2977649"/>
                  <a:pt x="807696" y="2991429"/>
                </a:cubicBezTo>
                <a:cubicBezTo>
                  <a:pt x="754104" y="2993407"/>
                  <a:pt x="704277" y="2989260"/>
                  <a:pt x="642200" y="2991429"/>
                </a:cubicBezTo>
                <a:cubicBezTo>
                  <a:pt x="635948" y="2983263"/>
                  <a:pt x="628229" y="2976436"/>
                  <a:pt x="618531" y="2971715"/>
                </a:cubicBezTo>
                <a:cubicBezTo>
                  <a:pt x="599774" y="2969163"/>
                  <a:pt x="585101" y="2973757"/>
                  <a:pt x="571256" y="2979563"/>
                </a:cubicBezTo>
                <a:cubicBezTo>
                  <a:pt x="565514" y="2981987"/>
                  <a:pt x="560602" y="2990153"/>
                  <a:pt x="555498" y="2983454"/>
                </a:cubicBezTo>
                <a:cubicBezTo>
                  <a:pt x="550203" y="2971141"/>
                  <a:pt x="548608" y="2947216"/>
                  <a:pt x="559453" y="2940135"/>
                </a:cubicBezTo>
                <a:cubicBezTo>
                  <a:pt x="572723" y="2943963"/>
                  <a:pt x="582421" y="2951363"/>
                  <a:pt x="590970" y="2959848"/>
                </a:cubicBezTo>
                <a:cubicBezTo>
                  <a:pt x="602518" y="2959593"/>
                  <a:pt x="605644" y="2950853"/>
                  <a:pt x="610684" y="2944090"/>
                </a:cubicBezTo>
                <a:cubicBezTo>
                  <a:pt x="619807" y="2956021"/>
                  <a:pt x="634098" y="2962656"/>
                  <a:pt x="642200" y="2975607"/>
                </a:cubicBezTo>
                <a:cubicBezTo>
                  <a:pt x="688774" y="2968717"/>
                  <a:pt x="748171" y="2988813"/>
                  <a:pt x="784026" y="2959848"/>
                </a:cubicBezTo>
                <a:cubicBezTo>
                  <a:pt x="800167" y="2960231"/>
                  <a:pt x="816372" y="2960614"/>
                  <a:pt x="827345" y="2955893"/>
                </a:cubicBezTo>
                <a:cubicBezTo>
                  <a:pt x="835065" y="2941283"/>
                  <a:pt x="855353" y="2939241"/>
                  <a:pt x="862818" y="2924376"/>
                </a:cubicBezTo>
                <a:cubicBezTo>
                  <a:pt x="890187" y="2928140"/>
                  <a:pt x="901416" y="2915700"/>
                  <a:pt x="917941" y="2908618"/>
                </a:cubicBezTo>
                <a:close/>
                <a:moveTo>
                  <a:pt x="1745479" y="2904790"/>
                </a:moveTo>
                <a:cubicBezTo>
                  <a:pt x="1751284" y="2906832"/>
                  <a:pt x="1755431" y="2910596"/>
                  <a:pt x="1761237" y="2912638"/>
                </a:cubicBezTo>
                <a:cubicBezTo>
                  <a:pt x="1755367" y="2917231"/>
                  <a:pt x="1756580" y="2929034"/>
                  <a:pt x="1745479" y="2928396"/>
                </a:cubicBezTo>
                <a:cubicBezTo>
                  <a:pt x="1744266" y="2919209"/>
                  <a:pt x="1737759" y="2912127"/>
                  <a:pt x="1745479" y="2904790"/>
                </a:cubicBezTo>
                <a:close/>
                <a:moveTo>
                  <a:pt x="1993721" y="2889032"/>
                </a:moveTo>
                <a:cubicBezTo>
                  <a:pt x="2001504" y="2896752"/>
                  <a:pt x="1996208" y="2911489"/>
                  <a:pt x="1993721" y="2920549"/>
                </a:cubicBezTo>
                <a:cubicBezTo>
                  <a:pt x="1982811" y="2918890"/>
                  <a:pt x="1973368" y="2887565"/>
                  <a:pt x="1993721" y="2889032"/>
                </a:cubicBezTo>
                <a:close/>
                <a:moveTo>
                  <a:pt x="2013817" y="2837809"/>
                </a:moveTo>
                <a:cubicBezTo>
                  <a:pt x="2019400" y="2836939"/>
                  <a:pt x="2026162" y="2838694"/>
                  <a:pt x="2029192" y="2841756"/>
                </a:cubicBezTo>
                <a:cubicBezTo>
                  <a:pt x="2030277" y="2848136"/>
                  <a:pt x="2025429" y="2848519"/>
                  <a:pt x="2025237" y="2853559"/>
                </a:cubicBezTo>
                <a:cubicBezTo>
                  <a:pt x="2014072" y="2856813"/>
                  <a:pt x="2015029" y="2848008"/>
                  <a:pt x="2005523" y="2849603"/>
                </a:cubicBezTo>
                <a:cubicBezTo>
                  <a:pt x="2003833" y="2842171"/>
                  <a:pt x="2008235" y="2838678"/>
                  <a:pt x="2013817" y="2837809"/>
                </a:cubicBezTo>
                <a:close/>
                <a:moveTo>
                  <a:pt x="1150488" y="2802329"/>
                </a:moveTo>
                <a:cubicBezTo>
                  <a:pt x="1149786" y="2805646"/>
                  <a:pt x="1152019" y="2806029"/>
                  <a:pt x="1154444" y="2806284"/>
                </a:cubicBezTo>
                <a:cubicBezTo>
                  <a:pt x="1155655" y="2816684"/>
                  <a:pt x="1149021" y="2819236"/>
                  <a:pt x="1138685" y="2818087"/>
                </a:cubicBezTo>
                <a:cubicBezTo>
                  <a:pt x="1137601" y="2807816"/>
                  <a:pt x="1140153" y="2801180"/>
                  <a:pt x="1150488" y="2802329"/>
                </a:cubicBezTo>
                <a:close/>
                <a:moveTo>
                  <a:pt x="851015" y="2766856"/>
                </a:moveTo>
                <a:cubicBezTo>
                  <a:pt x="866455" y="2769089"/>
                  <a:pt x="865626" y="2795374"/>
                  <a:pt x="854971" y="2802328"/>
                </a:cubicBezTo>
                <a:cubicBezTo>
                  <a:pt x="841509" y="2798182"/>
                  <a:pt x="839724" y="2774448"/>
                  <a:pt x="851015" y="2766856"/>
                </a:cubicBezTo>
                <a:close/>
                <a:moveTo>
                  <a:pt x="350703" y="2759009"/>
                </a:moveTo>
                <a:cubicBezTo>
                  <a:pt x="390258" y="2772024"/>
                  <a:pt x="406272" y="2808453"/>
                  <a:pt x="421584" y="2845712"/>
                </a:cubicBezTo>
                <a:cubicBezTo>
                  <a:pt x="426241" y="2841118"/>
                  <a:pt x="435492" y="2841182"/>
                  <a:pt x="445253" y="2841757"/>
                </a:cubicBezTo>
                <a:cubicBezTo>
                  <a:pt x="442638" y="2857515"/>
                  <a:pt x="434918" y="2868169"/>
                  <a:pt x="433450" y="2885076"/>
                </a:cubicBezTo>
                <a:cubicBezTo>
                  <a:pt x="423625" y="2888394"/>
                  <a:pt x="412333" y="2890244"/>
                  <a:pt x="397979" y="2889032"/>
                </a:cubicBezTo>
                <a:cubicBezTo>
                  <a:pt x="397979" y="2875889"/>
                  <a:pt x="397979" y="2862746"/>
                  <a:pt x="397979" y="2849604"/>
                </a:cubicBezTo>
                <a:cubicBezTo>
                  <a:pt x="391535" y="2836333"/>
                  <a:pt x="381008" y="2827210"/>
                  <a:pt x="378264" y="2810240"/>
                </a:cubicBezTo>
                <a:cubicBezTo>
                  <a:pt x="369460" y="2792759"/>
                  <a:pt x="348087" y="2787846"/>
                  <a:pt x="350703" y="2759009"/>
                </a:cubicBezTo>
                <a:close/>
                <a:moveTo>
                  <a:pt x="523917" y="2751098"/>
                </a:moveTo>
                <a:cubicBezTo>
                  <a:pt x="533487" y="2749503"/>
                  <a:pt x="532594" y="2758307"/>
                  <a:pt x="543695" y="2755054"/>
                </a:cubicBezTo>
                <a:cubicBezTo>
                  <a:pt x="544779" y="2761434"/>
                  <a:pt x="539994" y="2761880"/>
                  <a:pt x="539739" y="2766856"/>
                </a:cubicBezTo>
                <a:cubicBezTo>
                  <a:pt x="522577" y="2773364"/>
                  <a:pt x="521301" y="2795757"/>
                  <a:pt x="500311" y="2798373"/>
                </a:cubicBezTo>
                <a:cubicBezTo>
                  <a:pt x="491571" y="2780254"/>
                  <a:pt x="520536" y="2769791"/>
                  <a:pt x="523917" y="2751098"/>
                </a:cubicBezTo>
                <a:close/>
                <a:moveTo>
                  <a:pt x="279758" y="2703823"/>
                </a:moveTo>
                <a:cubicBezTo>
                  <a:pt x="296920" y="2699166"/>
                  <a:pt x="296920" y="2739997"/>
                  <a:pt x="279758" y="2735340"/>
                </a:cubicBezTo>
                <a:cubicBezTo>
                  <a:pt x="273315" y="2722452"/>
                  <a:pt x="280652" y="2720283"/>
                  <a:pt x="279758" y="2703823"/>
                </a:cubicBezTo>
                <a:close/>
                <a:moveTo>
                  <a:pt x="286913" y="2649243"/>
                </a:moveTo>
                <a:cubicBezTo>
                  <a:pt x="290749" y="2650057"/>
                  <a:pt x="294816" y="2651987"/>
                  <a:pt x="299409" y="2652593"/>
                </a:cubicBezTo>
                <a:cubicBezTo>
                  <a:pt x="301323" y="2666565"/>
                  <a:pt x="272422" y="2670010"/>
                  <a:pt x="275803" y="2652593"/>
                </a:cubicBezTo>
                <a:cubicBezTo>
                  <a:pt x="279472" y="2648733"/>
                  <a:pt x="283077" y="2648430"/>
                  <a:pt x="286913" y="2649243"/>
                </a:cubicBezTo>
                <a:close/>
                <a:moveTo>
                  <a:pt x="342792" y="2648636"/>
                </a:moveTo>
                <a:cubicBezTo>
                  <a:pt x="342792" y="2653868"/>
                  <a:pt x="342792" y="2659163"/>
                  <a:pt x="342792" y="2664395"/>
                </a:cubicBezTo>
                <a:cubicBezTo>
                  <a:pt x="327862" y="2663565"/>
                  <a:pt x="307255" y="2668414"/>
                  <a:pt x="307319" y="2652592"/>
                </a:cubicBezTo>
                <a:cubicBezTo>
                  <a:pt x="317144" y="2649274"/>
                  <a:pt x="328437" y="2647424"/>
                  <a:pt x="342792" y="2648636"/>
                </a:cubicBezTo>
                <a:close/>
                <a:moveTo>
                  <a:pt x="945629" y="2471339"/>
                </a:moveTo>
                <a:cubicBezTo>
                  <a:pt x="950669" y="2476507"/>
                  <a:pt x="950669" y="2485885"/>
                  <a:pt x="945629" y="2491053"/>
                </a:cubicBezTo>
                <a:cubicBezTo>
                  <a:pt x="937399" y="2492712"/>
                  <a:pt x="935230" y="2488374"/>
                  <a:pt x="929871" y="2487098"/>
                </a:cubicBezTo>
                <a:cubicBezTo>
                  <a:pt x="930317" y="2477081"/>
                  <a:pt x="935612" y="2471850"/>
                  <a:pt x="945629" y="2471339"/>
                </a:cubicBezTo>
                <a:close/>
                <a:moveTo>
                  <a:pt x="985472" y="2459552"/>
                </a:moveTo>
                <a:cubicBezTo>
                  <a:pt x="991054" y="2458690"/>
                  <a:pt x="997817" y="2460461"/>
                  <a:pt x="1000815" y="2463491"/>
                </a:cubicBezTo>
                <a:cubicBezTo>
                  <a:pt x="1001900" y="2469871"/>
                  <a:pt x="997115" y="2470318"/>
                  <a:pt x="996860" y="2475358"/>
                </a:cubicBezTo>
                <a:cubicBezTo>
                  <a:pt x="985758" y="2478612"/>
                  <a:pt x="986651" y="2469807"/>
                  <a:pt x="977209" y="2471402"/>
                </a:cubicBezTo>
                <a:cubicBezTo>
                  <a:pt x="975487" y="2463906"/>
                  <a:pt x="979889" y="2460413"/>
                  <a:pt x="985472" y="2459552"/>
                </a:cubicBezTo>
                <a:close/>
                <a:moveTo>
                  <a:pt x="220681" y="2286194"/>
                </a:moveTo>
                <a:cubicBezTo>
                  <a:pt x="219979" y="2290723"/>
                  <a:pt x="221510" y="2293148"/>
                  <a:pt x="224573" y="2294041"/>
                </a:cubicBezTo>
                <a:cubicBezTo>
                  <a:pt x="222340" y="2307056"/>
                  <a:pt x="209708" y="2299719"/>
                  <a:pt x="200967" y="2297997"/>
                </a:cubicBezTo>
                <a:cubicBezTo>
                  <a:pt x="200392" y="2286960"/>
                  <a:pt x="210600" y="2286641"/>
                  <a:pt x="220681" y="2286194"/>
                </a:cubicBezTo>
                <a:close/>
                <a:moveTo>
                  <a:pt x="488573" y="2227052"/>
                </a:moveTo>
                <a:cubicBezTo>
                  <a:pt x="499930" y="2227754"/>
                  <a:pt x="507649" y="2252380"/>
                  <a:pt x="488573" y="2250722"/>
                </a:cubicBezTo>
                <a:cubicBezTo>
                  <a:pt x="480918" y="2243385"/>
                  <a:pt x="487361" y="2236303"/>
                  <a:pt x="488573" y="2227052"/>
                </a:cubicBezTo>
                <a:close/>
                <a:moveTo>
                  <a:pt x="1063849" y="2219205"/>
                </a:moveTo>
                <a:cubicBezTo>
                  <a:pt x="1047388" y="2217228"/>
                  <a:pt x="1055555" y="2239812"/>
                  <a:pt x="1040243" y="2238919"/>
                </a:cubicBezTo>
                <a:cubicBezTo>
                  <a:pt x="1040243" y="2246767"/>
                  <a:pt x="1040243" y="2254678"/>
                  <a:pt x="1040243" y="2262525"/>
                </a:cubicBezTo>
                <a:cubicBezTo>
                  <a:pt x="1045475" y="2262525"/>
                  <a:pt x="1050706" y="2262525"/>
                  <a:pt x="1056001" y="2262525"/>
                </a:cubicBezTo>
                <a:cubicBezTo>
                  <a:pt x="1057341" y="2247660"/>
                  <a:pt x="1071058" y="2230306"/>
                  <a:pt x="1063849" y="2219205"/>
                </a:cubicBezTo>
                <a:close/>
                <a:moveTo>
                  <a:pt x="90594" y="2199427"/>
                </a:moveTo>
                <a:cubicBezTo>
                  <a:pt x="105842" y="2202681"/>
                  <a:pt x="107373" y="2219460"/>
                  <a:pt x="122110" y="2223097"/>
                </a:cubicBezTo>
                <a:cubicBezTo>
                  <a:pt x="116688" y="2234709"/>
                  <a:pt x="103928" y="2239047"/>
                  <a:pt x="98441" y="2250658"/>
                </a:cubicBezTo>
                <a:cubicBezTo>
                  <a:pt x="87404" y="2238090"/>
                  <a:pt x="65011" y="2236814"/>
                  <a:pt x="70880" y="2207339"/>
                </a:cubicBezTo>
                <a:cubicBezTo>
                  <a:pt x="78408" y="2205616"/>
                  <a:pt x="80769" y="2198853"/>
                  <a:pt x="90594" y="2199427"/>
                </a:cubicBezTo>
                <a:close/>
                <a:moveTo>
                  <a:pt x="384246" y="2182313"/>
                </a:moveTo>
                <a:cubicBezTo>
                  <a:pt x="389062" y="2181037"/>
                  <a:pt x="393831" y="2182201"/>
                  <a:pt x="397914" y="2187688"/>
                </a:cubicBezTo>
                <a:cubicBezTo>
                  <a:pt x="395809" y="2190814"/>
                  <a:pt x="393831" y="2194068"/>
                  <a:pt x="393959" y="2199491"/>
                </a:cubicBezTo>
                <a:cubicBezTo>
                  <a:pt x="381582" y="2201405"/>
                  <a:pt x="378583" y="2193876"/>
                  <a:pt x="370289" y="2191580"/>
                </a:cubicBezTo>
                <a:cubicBezTo>
                  <a:pt x="374564" y="2187305"/>
                  <a:pt x="379429" y="2183589"/>
                  <a:pt x="384246" y="2182313"/>
                </a:cubicBezTo>
                <a:close/>
                <a:moveTo>
                  <a:pt x="8110" y="2132646"/>
                </a:moveTo>
                <a:cubicBezTo>
                  <a:pt x="12361" y="2132247"/>
                  <a:pt x="17194" y="2133778"/>
                  <a:pt x="19714" y="2136458"/>
                </a:cubicBezTo>
                <a:cubicBezTo>
                  <a:pt x="14801" y="2148516"/>
                  <a:pt x="8230" y="2149026"/>
                  <a:pt x="0" y="2140413"/>
                </a:cubicBezTo>
                <a:cubicBezTo>
                  <a:pt x="191" y="2135373"/>
                  <a:pt x="3859" y="2133044"/>
                  <a:pt x="8110" y="2132646"/>
                </a:cubicBezTo>
                <a:close/>
                <a:moveTo>
                  <a:pt x="2068557" y="2132502"/>
                </a:moveTo>
                <a:cubicBezTo>
                  <a:pt x="2060071" y="2142391"/>
                  <a:pt x="2052415" y="2153110"/>
                  <a:pt x="2044950" y="2164019"/>
                </a:cubicBezTo>
                <a:cubicBezTo>
                  <a:pt x="2037039" y="2164019"/>
                  <a:pt x="2029192" y="2164019"/>
                  <a:pt x="2021345" y="2164019"/>
                </a:cubicBezTo>
                <a:cubicBezTo>
                  <a:pt x="2014072" y="2173844"/>
                  <a:pt x="2018538" y="2195408"/>
                  <a:pt x="2005587" y="2199491"/>
                </a:cubicBezTo>
                <a:cubicBezTo>
                  <a:pt x="1983257" y="2199491"/>
                  <a:pt x="1960928" y="2199491"/>
                  <a:pt x="1938598" y="2199491"/>
                </a:cubicBezTo>
                <a:cubicBezTo>
                  <a:pt x="1925966" y="2195089"/>
                  <a:pt x="1938087" y="2165869"/>
                  <a:pt x="1918883" y="2167975"/>
                </a:cubicBezTo>
                <a:cubicBezTo>
                  <a:pt x="1898149" y="2181181"/>
                  <a:pt x="1908230" y="2194579"/>
                  <a:pt x="1914928" y="2215250"/>
                </a:cubicBezTo>
                <a:cubicBezTo>
                  <a:pt x="1927369" y="2213336"/>
                  <a:pt x="1928836" y="2222331"/>
                  <a:pt x="1942490" y="2219205"/>
                </a:cubicBezTo>
                <a:cubicBezTo>
                  <a:pt x="1946891" y="2229222"/>
                  <a:pt x="1952187" y="2238409"/>
                  <a:pt x="1958248" y="2246767"/>
                </a:cubicBezTo>
                <a:cubicBezTo>
                  <a:pt x="1970944" y="2253784"/>
                  <a:pt x="1999143" y="2245235"/>
                  <a:pt x="2001568" y="2262525"/>
                </a:cubicBezTo>
                <a:cubicBezTo>
                  <a:pt x="1997037" y="2277645"/>
                  <a:pt x="1985426" y="2285748"/>
                  <a:pt x="1966095" y="2286194"/>
                </a:cubicBezTo>
                <a:cubicBezTo>
                  <a:pt x="1961055" y="2292957"/>
                  <a:pt x="1957928" y="2301698"/>
                  <a:pt x="1946381" y="2301953"/>
                </a:cubicBezTo>
                <a:cubicBezTo>
                  <a:pt x="1913588" y="2298061"/>
                  <a:pt x="1900446" y="2313820"/>
                  <a:pt x="1879392" y="2321667"/>
                </a:cubicBezTo>
                <a:cubicBezTo>
                  <a:pt x="1868036" y="2322113"/>
                  <a:pt x="1853617" y="2319497"/>
                  <a:pt x="1847875" y="2325622"/>
                </a:cubicBezTo>
                <a:cubicBezTo>
                  <a:pt x="1841751" y="2348399"/>
                  <a:pt x="1839518" y="2398991"/>
                  <a:pt x="1851831" y="2416281"/>
                </a:cubicBezTo>
                <a:cubicBezTo>
                  <a:pt x="1874033" y="2418769"/>
                  <a:pt x="1882646" y="2407732"/>
                  <a:pt x="1895150" y="2400522"/>
                </a:cubicBezTo>
                <a:cubicBezTo>
                  <a:pt x="1904848" y="2384891"/>
                  <a:pt x="1888515" y="2362881"/>
                  <a:pt x="1902998" y="2357139"/>
                </a:cubicBezTo>
                <a:cubicBezTo>
                  <a:pt x="1919586" y="2354970"/>
                  <a:pt x="1901084" y="2387954"/>
                  <a:pt x="1918757" y="2384764"/>
                </a:cubicBezTo>
                <a:cubicBezTo>
                  <a:pt x="1922393" y="2393185"/>
                  <a:pt x="1934579" y="2377363"/>
                  <a:pt x="1930559" y="2365050"/>
                </a:cubicBezTo>
                <a:cubicBezTo>
                  <a:pt x="1946381" y="2353375"/>
                  <a:pt x="1955249" y="2334618"/>
                  <a:pt x="1973878" y="2325622"/>
                </a:cubicBezTo>
                <a:cubicBezTo>
                  <a:pt x="1997484" y="2319051"/>
                  <a:pt x="2009861" y="2301187"/>
                  <a:pt x="2036912" y="2298061"/>
                </a:cubicBezTo>
                <a:cubicBezTo>
                  <a:pt x="2038507" y="2275476"/>
                  <a:pt x="2023196" y="2269734"/>
                  <a:pt x="2013306" y="2258633"/>
                </a:cubicBezTo>
                <a:cubicBezTo>
                  <a:pt x="2062241" y="2230306"/>
                  <a:pt x="2091780" y="2283642"/>
                  <a:pt x="2131526" y="2290150"/>
                </a:cubicBezTo>
                <a:cubicBezTo>
                  <a:pt x="2129166" y="2283132"/>
                  <a:pt x="2143137" y="2273817"/>
                  <a:pt x="2131526" y="2270436"/>
                </a:cubicBezTo>
                <a:cubicBezTo>
                  <a:pt x="2129931" y="2262844"/>
                  <a:pt x="2116278" y="2267310"/>
                  <a:pt x="2119724" y="2254678"/>
                </a:cubicBezTo>
                <a:cubicBezTo>
                  <a:pt x="2119468" y="2237388"/>
                  <a:pt x="2116980" y="2217738"/>
                  <a:pt x="2131526" y="2215250"/>
                </a:cubicBezTo>
                <a:cubicBezTo>
                  <a:pt x="2137459" y="2223799"/>
                  <a:pt x="2151240" y="2224437"/>
                  <a:pt x="2151240" y="2238919"/>
                </a:cubicBezTo>
                <a:cubicBezTo>
                  <a:pt x="2154685" y="2254167"/>
                  <a:pt x="2141606" y="2252955"/>
                  <a:pt x="2139437" y="2262525"/>
                </a:cubicBezTo>
                <a:cubicBezTo>
                  <a:pt x="2155387" y="2263673"/>
                  <a:pt x="2166807" y="2269288"/>
                  <a:pt x="2182757" y="2270436"/>
                </a:cubicBezTo>
                <a:cubicBezTo>
                  <a:pt x="2184671" y="2285620"/>
                  <a:pt x="2203109" y="2284217"/>
                  <a:pt x="2210318" y="2294042"/>
                </a:cubicBezTo>
                <a:cubicBezTo>
                  <a:pt x="2207702" y="2302335"/>
                  <a:pt x="2199919" y="2311586"/>
                  <a:pt x="2206362" y="2317711"/>
                </a:cubicBezTo>
                <a:cubicBezTo>
                  <a:pt x="2225885" y="2319115"/>
                  <a:pt x="2235008" y="2306738"/>
                  <a:pt x="2237879" y="2294042"/>
                </a:cubicBezTo>
                <a:cubicBezTo>
                  <a:pt x="2242217" y="2275093"/>
                  <a:pt x="2224163" y="2257612"/>
                  <a:pt x="2222121" y="2242811"/>
                </a:cubicBezTo>
                <a:cubicBezTo>
                  <a:pt x="2235774" y="2230689"/>
                  <a:pt x="2247066" y="2211422"/>
                  <a:pt x="2238006" y="2187689"/>
                </a:cubicBezTo>
                <a:cubicBezTo>
                  <a:pt x="2214401" y="2190304"/>
                  <a:pt x="2203364" y="2205552"/>
                  <a:pt x="2171017" y="2199491"/>
                </a:cubicBezTo>
                <a:cubicBezTo>
                  <a:pt x="2161703" y="2186476"/>
                  <a:pt x="2156344" y="2169506"/>
                  <a:pt x="2151304" y="2152216"/>
                </a:cubicBezTo>
                <a:cubicBezTo>
                  <a:pt x="2132993" y="2149473"/>
                  <a:pt x="2122786" y="2138691"/>
                  <a:pt x="2107984" y="2132502"/>
                </a:cubicBezTo>
                <a:cubicBezTo>
                  <a:pt x="2094842" y="2132502"/>
                  <a:pt x="2081699" y="2132502"/>
                  <a:pt x="2068557" y="2132502"/>
                </a:cubicBezTo>
                <a:close/>
                <a:moveTo>
                  <a:pt x="569406" y="2131641"/>
                </a:moveTo>
                <a:cubicBezTo>
                  <a:pt x="580348" y="2132406"/>
                  <a:pt x="589280" y="2136745"/>
                  <a:pt x="587014" y="2148261"/>
                </a:cubicBezTo>
                <a:cubicBezTo>
                  <a:pt x="586887" y="2174035"/>
                  <a:pt x="527426" y="2169825"/>
                  <a:pt x="539740" y="2136458"/>
                </a:cubicBezTo>
                <a:cubicBezTo>
                  <a:pt x="545514" y="2133682"/>
                  <a:pt x="558465" y="2130875"/>
                  <a:pt x="569406" y="2131641"/>
                </a:cubicBezTo>
                <a:close/>
                <a:moveTo>
                  <a:pt x="197011" y="2112788"/>
                </a:moveTo>
                <a:cubicBezTo>
                  <a:pt x="215704" y="2114447"/>
                  <a:pt x="228082" y="2152854"/>
                  <a:pt x="193055" y="2144305"/>
                </a:cubicBezTo>
                <a:cubicBezTo>
                  <a:pt x="193566" y="2132948"/>
                  <a:pt x="190886" y="2118530"/>
                  <a:pt x="197011" y="2112788"/>
                </a:cubicBezTo>
                <a:close/>
                <a:moveTo>
                  <a:pt x="496420" y="2061558"/>
                </a:moveTo>
                <a:cubicBezTo>
                  <a:pt x="502736" y="2069851"/>
                  <a:pt x="505288" y="2099582"/>
                  <a:pt x="484617" y="2093074"/>
                </a:cubicBezTo>
                <a:cubicBezTo>
                  <a:pt x="485765" y="2079868"/>
                  <a:pt x="479322" y="2058942"/>
                  <a:pt x="496420" y="2061558"/>
                </a:cubicBezTo>
                <a:close/>
                <a:moveTo>
                  <a:pt x="394022" y="2053710"/>
                </a:moveTo>
                <a:cubicBezTo>
                  <a:pt x="394405" y="2063790"/>
                  <a:pt x="408696" y="2060026"/>
                  <a:pt x="413737" y="2065513"/>
                </a:cubicBezTo>
                <a:cubicBezTo>
                  <a:pt x="420818" y="2085928"/>
                  <a:pt x="414311" y="2105387"/>
                  <a:pt x="409781" y="2124591"/>
                </a:cubicBezTo>
                <a:cubicBezTo>
                  <a:pt x="389876" y="2136393"/>
                  <a:pt x="357976" y="2133969"/>
                  <a:pt x="346748" y="2116744"/>
                </a:cubicBezTo>
                <a:cubicBezTo>
                  <a:pt x="346684" y="2099582"/>
                  <a:pt x="345407" y="2081271"/>
                  <a:pt x="350703" y="2069468"/>
                </a:cubicBezTo>
                <a:cubicBezTo>
                  <a:pt x="366972" y="2066023"/>
                  <a:pt x="377754" y="2057155"/>
                  <a:pt x="394022" y="2053710"/>
                </a:cubicBezTo>
                <a:close/>
                <a:moveTo>
                  <a:pt x="2056754" y="1974919"/>
                </a:moveTo>
                <a:cubicBezTo>
                  <a:pt x="2045525" y="2007010"/>
                  <a:pt x="2055414" y="2060346"/>
                  <a:pt x="2040995" y="2089183"/>
                </a:cubicBezTo>
                <a:cubicBezTo>
                  <a:pt x="2052925" y="2110300"/>
                  <a:pt x="2086229" y="2106409"/>
                  <a:pt x="2096117" y="2085291"/>
                </a:cubicBezTo>
                <a:cubicBezTo>
                  <a:pt x="2081061" y="2077954"/>
                  <a:pt x="2084761" y="2051924"/>
                  <a:pt x="2084315" y="2030041"/>
                </a:cubicBezTo>
                <a:cubicBezTo>
                  <a:pt x="2072448" y="2014347"/>
                  <a:pt x="2073660" y="1985509"/>
                  <a:pt x="2056754" y="1974919"/>
                </a:cubicBezTo>
                <a:close/>
                <a:moveTo>
                  <a:pt x="1989765" y="1967007"/>
                </a:moveTo>
                <a:cubicBezTo>
                  <a:pt x="1985107" y="1985956"/>
                  <a:pt x="1970306" y="1994888"/>
                  <a:pt x="1954292" y="2002480"/>
                </a:cubicBezTo>
                <a:cubicBezTo>
                  <a:pt x="1947211" y="2024299"/>
                  <a:pt x="1934515" y="2040440"/>
                  <a:pt x="1914864" y="2049755"/>
                </a:cubicBezTo>
                <a:cubicBezTo>
                  <a:pt x="1915375" y="2064939"/>
                  <a:pt x="1911802" y="2084334"/>
                  <a:pt x="1922776" y="2089119"/>
                </a:cubicBezTo>
                <a:cubicBezTo>
                  <a:pt x="1931963" y="2071638"/>
                  <a:pt x="1969987" y="2076934"/>
                  <a:pt x="1989765" y="2081272"/>
                </a:cubicBezTo>
                <a:cubicBezTo>
                  <a:pt x="2023961" y="2065194"/>
                  <a:pt x="2028682" y="1981235"/>
                  <a:pt x="1989765" y="1967007"/>
                </a:cubicBezTo>
                <a:close/>
                <a:moveTo>
                  <a:pt x="1781572" y="1854937"/>
                </a:moveTo>
                <a:cubicBezTo>
                  <a:pt x="1777090" y="1855694"/>
                  <a:pt x="1773709" y="1859666"/>
                  <a:pt x="1773039" y="1868502"/>
                </a:cubicBezTo>
                <a:cubicBezTo>
                  <a:pt x="1782609" y="1880815"/>
                  <a:pt x="1790456" y="1871500"/>
                  <a:pt x="1796709" y="1860655"/>
                </a:cubicBezTo>
                <a:cubicBezTo>
                  <a:pt x="1791636" y="1856635"/>
                  <a:pt x="1786054" y="1854179"/>
                  <a:pt x="1781572" y="1854937"/>
                </a:cubicBezTo>
                <a:close/>
                <a:moveTo>
                  <a:pt x="1820314" y="1848788"/>
                </a:moveTo>
                <a:cubicBezTo>
                  <a:pt x="1807682" y="1847703"/>
                  <a:pt x="1805959" y="1866014"/>
                  <a:pt x="1812403" y="1872394"/>
                </a:cubicBezTo>
                <a:cubicBezTo>
                  <a:pt x="1827332" y="1875839"/>
                  <a:pt x="1826375" y="1854785"/>
                  <a:pt x="1820314" y="1848788"/>
                </a:cubicBezTo>
                <a:close/>
                <a:moveTo>
                  <a:pt x="106353" y="1703007"/>
                </a:moveTo>
                <a:cubicBezTo>
                  <a:pt x="122048" y="1709578"/>
                  <a:pt x="132510" y="1721509"/>
                  <a:pt x="153628" y="1722721"/>
                </a:cubicBezTo>
                <a:cubicBezTo>
                  <a:pt x="153309" y="1734779"/>
                  <a:pt x="167026" y="1733056"/>
                  <a:pt x="173342" y="1738479"/>
                </a:cubicBezTo>
                <a:cubicBezTo>
                  <a:pt x="176851" y="1741478"/>
                  <a:pt x="182912" y="1750920"/>
                  <a:pt x="189100" y="1758193"/>
                </a:cubicBezTo>
                <a:cubicBezTo>
                  <a:pt x="198989" y="1769869"/>
                  <a:pt x="210983" y="1777269"/>
                  <a:pt x="208814" y="1801513"/>
                </a:cubicBezTo>
                <a:cubicBezTo>
                  <a:pt x="234398" y="1803554"/>
                  <a:pt x="247349" y="1818165"/>
                  <a:pt x="271848" y="1821227"/>
                </a:cubicBezTo>
                <a:cubicBezTo>
                  <a:pt x="281482" y="1839154"/>
                  <a:pt x="298579" y="1849618"/>
                  <a:pt x="311275" y="1864546"/>
                </a:cubicBezTo>
                <a:cubicBezTo>
                  <a:pt x="309362" y="1876987"/>
                  <a:pt x="318357" y="1878454"/>
                  <a:pt x="315231" y="1892108"/>
                </a:cubicBezTo>
                <a:cubicBezTo>
                  <a:pt x="341070" y="1919350"/>
                  <a:pt x="312488" y="1966051"/>
                  <a:pt x="311275" y="2002416"/>
                </a:cubicBezTo>
                <a:cubicBezTo>
                  <a:pt x="281418" y="2015942"/>
                  <a:pt x="275740" y="2053583"/>
                  <a:pt x="224573" y="2045736"/>
                </a:cubicBezTo>
                <a:cubicBezTo>
                  <a:pt x="205561" y="2045098"/>
                  <a:pt x="207666" y="2065577"/>
                  <a:pt x="185208" y="2061494"/>
                </a:cubicBezTo>
                <a:cubicBezTo>
                  <a:pt x="167536" y="2075466"/>
                  <a:pt x="158923" y="2098434"/>
                  <a:pt x="149737" y="2120700"/>
                </a:cubicBezTo>
                <a:cubicBezTo>
                  <a:pt x="144505" y="2116680"/>
                  <a:pt x="135190" y="2116808"/>
                  <a:pt x="130023" y="2112853"/>
                </a:cubicBezTo>
                <a:cubicBezTo>
                  <a:pt x="121856" y="2115149"/>
                  <a:pt x="116561" y="2120444"/>
                  <a:pt x="114264" y="2128611"/>
                </a:cubicBezTo>
                <a:cubicBezTo>
                  <a:pt x="104439" y="2125293"/>
                  <a:pt x="93147" y="2123443"/>
                  <a:pt x="78792" y="2124655"/>
                </a:cubicBezTo>
                <a:cubicBezTo>
                  <a:pt x="88298" y="2119679"/>
                  <a:pt x="99718" y="2116680"/>
                  <a:pt x="106353" y="2108897"/>
                </a:cubicBezTo>
                <a:cubicBezTo>
                  <a:pt x="87787" y="2105133"/>
                  <a:pt x="89701" y="2080889"/>
                  <a:pt x="70881" y="2077380"/>
                </a:cubicBezTo>
                <a:cubicBezTo>
                  <a:pt x="70881" y="2055050"/>
                  <a:pt x="70881" y="2032721"/>
                  <a:pt x="70881" y="2010391"/>
                </a:cubicBezTo>
                <a:cubicBezTo>
                  <a:pt x="71710" y="1993803"/>
                  <a:pt x="55888" y="1993867"/>
                  <a:pt x="55122" y="1978874"/>
                </a:cubicBezTo>
                <a:cubicBezTo>
                  <a:pt x="68711" y="1961010"/>
                  <a:pt x="69541" y="1930259"/>
                  <a:pt x="74836" y="1903974"/>
                </a:cubicBezTo>
                <a:cubicBezTo>
                  <a:pt x="88936" y="1894468"/>
                  <a:pt x="102206" y="1884069"/>
                  <a:pt x="114264" y="1872457"/>
                </a:cubicBezTo>
                <a:cubicBezTo>
                  <a:pt x="130725" y="1870416"/>
                  <a:pt x="140932" y="1874690"/>
                  <a:pt x="149737" y="1880369"/>
                </a:cubicBezTo>
                <a:cubicBezTo>
                  <a:pt x="165814" y="1854402"/>
                  <a:pt x="133914" y="1854721"/>
                  <a:pt x="110308" y="1856699"/>
                </a:cubicBezTo>
                <a:cubicBezTo>
                  <a:pt x="92062" y="1844769"/>
                  <a:pt x="84470" y="1822120"/>
                  <a:pt x="78792" y="1797621"/>
                </a:cubicBezTo>
                <a:cubicBezTo>
                  <a:pt x="93274" y="1776631"/>
                  <a:pt x="78984" y="1726804"/>
                  <a:pt x="94550" y="1706963"/>
                </a:cubicBezTo>
                <a:cubicBezTo>
                  <a:pt x="100165" y="1707345"/>
                  <a:pt x="105715" y="1707601"/>
                  <a:pt x="106353" y="1703007"/>
                </a:cubicBezTo>
                <a:close/>
                <a:moveTo>
                  <a:pt x="1174157" y="1699051"/>
                </a:moveTo>
                <a:cubicBezTo>
                  <a:pt x="1189087" y="1695606"/>
                  <a:pt x="1192659" y="1712130"/>
                  <a:pt x="1185960" y="1718765"/>
                </a:cubicBezTo>
                <a:cubicBezTo>
                  <a:pt x="1173647" y="1720551"/>
                  <a:pt x="1173392" y="1710344"/>
                  <a:pt x="1174157" y="1699051"/>
                </a:cubicBezTo>
                <a:close/>
                <a:moveTo>
                  <a:pt x="1178049" y="1620324"/>
                </a:moveTo>
                <a:cubicBezTo>
                  <a:pt x="1172371" y="1651713"/>
                  <a:pt x="1182707" y="1691332"/>
                  <a:pt x="1146532" y="1699115"/>
                </a:cubicBezTo>
                <a:cubicBezTo>
                  <a:pt x="1124330" y="1680039"/>
                  <a:pt x="1100724" y="1709196"/>
                  <a:pt x="1118971" y="1730632"/>
                </a:cubicBezTo>
                <a:cubicBezTo>
                  <a:pt x="1138302" y="1734205"/>
                  <a:pt x="1137473" y="1717617"/>
                  <a:pt x="1158399" y="1722785"/>
                </a:cubicBezTo>
                <a:cubicBezTo>
                  <a:pt x="1170138" y="1722849"/>
                  <a:pt x="1171797" y="1732993"/>
                  <a:pt x="1182004" y="1734588"/>
                </a:cubicBezTo>
                <a:cubicBezTo>
                  <a:pt x="1185960" y="1729356"/>
                  <a:pt x="1188512" y="1722721"/>
                  <a:pt x="1193808" y="1718829"/>
                </a:cubicBezTo>
                <a:cubicBezTo>
                  <a:pt x="1206886" y="1710918"/>
                  <a:pt x="1217413" y="1700391"/>
                  <a:pt x="1225324" y="1687313"/>
                </a:cubicBezTo>
                <a:cubicBezTo>
                  <a:pt x="1203122" y="1673723"/>
                  <a:pt x="1229343" y="1653180"/>
                  <a:pt x="1237127" y="1636082"/>
                </a:cubicBezTo>
                <a:cubicBezTo>
                  <a:pt x="1226791" y="1631935"/>
                  <a:pt x="1213011" y="1631297"/>
                  <a:pt x="1197763" y="1632126"/>
                </a:cubicBezTo>
                <a:cubicBezTo>
                  <a:pt x="1188448" y="1630914"/>
                  <a:pt x="1190426" y="1618410"/>
                  <a:pt x="1178049" y="1620324"/>
                </a:cubicBezTo>
                <a:close/>
                <a:moveTo>
                  <a:pt x="2178865" y="1612413"/>
                </a:moveTo>
                <a:cubicBezTo>
                  <a:pt x="2172485" y="1621791"/>
                  <a:pt x="2168019" y="1633083"/>
                  <a:pt x="2155195" y="1636018"/>
                </a:cubicBezTo>
                <a:cubicBezTo>
                  <a:pt x="2157110" y="1654456"/>
                  <a:pt x="2159853" y="1661665"/>
                  <a:pt x="2151240" y="1675446"/>
                </a:cubicBezTo>
                <a:cubicBezTo>
                  <a:pt x="2159215" y="1687249"/>
                  <a:pt x="2190604" y="1686164"/>
                  <a:pt x="2194560" y="1671490"/>
                </a:cubicBezTo>
                <a:cubicBezTo>
                  <a:pt x="2183139" y="1665940"/>
                  <a:pt x="2182118" y="1649863"/>
                  <a:pt x="2174909" y="1639973"/>
                </a:cubicBezTo>
                <a:cubicBezTo>
                  <a:pt x="2186074" y="1639591"/>
                  <a:pt x="2193411" y="1615220"/>
                  <a:pt x="2178865" y="1612413"/>
                </a:cubicBezTo>
                <a:close/>
                <a:moveTo>
                  <a:pt x="1059830" y="1580896"/>
                </a:moveTo>
                <a:cubicBezTo>
                  <a:pt x="1047708" y="1588551"/>
                  <a:pt x="1041966" y="1602460"/>
                  <a:pt x="1032268" y="1612413"/>
                </a:cubicBezTo>
                <a:cubicBezTo>
                  <a:pt x="1027228" y="1617899"/>
                  <a:pt x="1012937" y="1614135"/>
                  <a:pt x="1012554" y="1624215"/>
                </a:cubicBezTo>
                <a:cubicBezTo>
                  <a:pt x="1018934" y="1630978"/>
                  <a:pt x="1029014" y="1633976"/>
                  <a:pt x="1044071" y="1632062"/>
                </a:cubicBezTo>
                <a:cubicBezTo>
                  <a:pt x="1063338" y="1648268"/>
                  <a:pt x="1074822" y="1672256"/>
                  <a:pt x="1099257" y="1683293"/>
                </a:cubicBezTo>
                <a:cubicBezTo>
                  <a:pt x="1111379" y="1675127"/>
                  <a:pt x="1099576" y="1657710"/>
                  <a:pt x="1103213" y="1636018"/>
                </a:cubicBezTo>
                <a:cubicBezTo>
                  <a:pt x="1109274" y="1631616"/>
                  <a:pt x="1112910" y="1624726"/>
                  <a:pt x="1118971" y="1620260"/>
                </a:cubicBezTo>
                <a:cubicBezTo>
                  <a:pt x="1118971" y="1613688"/>
                  <a:pt x="1118971" y="1607117"/>
                  <a:pt x="1118971" y="1600546"/>
                </a:cubicBezTo>
                <a:cubicBezTo>
                  <a:pt x="1112464" y="1591295"/>
                  <a:pt x="1095939" y="1591997"/>
                  <a:pt x="1079543" y="1592699"/>
                </a:cubicBezTo>
                <a:cubicBezTo>
                  <a:pt x="1070292" y="1591486"/>
                  <a:pt x="1072206" y="1578982"/>
                  <a:pt x="1059830" y="1580896"/>
                </a:cubicBezTo>
                <a:close/>
                <a:moveTo>
                  <a:pt x="1540556" y="1561182"/>
                </a:moveTo>
                <a:cubicBezTo>
                  <a:pt x="1551019" y="1566477"/>
                  <a:pt x="1569138" y="1564117"/>
                  <a:pt x="1572072" y="1576941"/>
                </a:cubicBezTo>
                <a:cubicBezTo>
                  <a:pt x="1589362" y="1581087"/>
                  <a:pt x="1585023" y="1563606"/>
                  <a:pt x="1599698" y="1565138"/>
                </a:cubicBezTo>
                <a:cubicBezTo>
                  <a:pt x="1600080" y="1583065"/>
                  <a:pt x="1625791" y="1575792"/>
                  <a:pt x="1619347" y="1600546"/>
                </a:cubicBezTo>
                <a:cubicBezTo>
                  <a:pt x="1599952" y="1617708"/>
                  <a:pt x="1574560" y="1622748"/>
                  <a:pt x="1540556" y="1616304"/>
                </a:cubicBezTo>
                <a:cubicBezTo>
                  <a:pt x="1535005" y="1606096"/>
                  <a:pt x="1527285" y="1598122"/>
                  <a:pt x="1520842" y="1588743"/>
                </a:cubicBezTo>
                <a:cubicBezTo>
                  <a:pt x="1523777" y="1575983"/>
                  <a:pt x="1535835" y="1572219"/>
                  <a:pt x="1540556" y="1561182"/>
                </a:cubicBezTo>
                <a:close/>
                <a:moveTo>
                  <a:pt x="903355" y="1547034"/>
                </a:moveTo>
                <a:cubicBezTo>
                  <a:pt x="904974" y="1546173"/>
                  <a:pt x="906234" y="1546093"/>
                  <a:pt x="910157" y="1549379"/>
                </a:cubicBezTo>
                <a:cubicBezTo>
                  <a:pt x="910157" y="1551995"/>
                  <a:pt x="910157" y="1554674"/>
                  <a:pt x="910157" y="1557290"/>
                </a:cubicBezTo>
                <a:cubicBezTo>
                  <a:pt x="902310" y="1563861"/>
                  <a:pt x="905118" y="1556907"/>
                  <a:pt x="894399" y="1557290"/>
                </a:cubicBezTo>
                <a:cubicBezTo>
                  <a:pt x="894399" y="1554674"/>
                  <a:pt x="894399" y="1552059"/>
                  <a:pt x="894399" y="1549379"/>
                </a:cubicBezTo>
                <a:cubicBezTo>
                  <a:pt x="899759" y="1549538"/>
                  <a:pt x="901736" y="1547896"/>
                  <a:pt x="903355" y="1547034"/>
                </a:cubicBezTo>
                <a:close/>
                <a:moveTo>
                  <a:pt x="1293321" y="1509003"/>
                </a:moveTo>
                <a:cubicBezTo>
                  <a:pt x="1288182" y="1507455"/>
                  <a:pt x="1282760" y="1507367"/>
                  <a:pt x="1276619" y="1509951"/>
                </a:cubicBezTo>
                <a:cubicBezTo>
                  <a:pt x="1272536" y="1532408"/>
                  <a:pt x="1292951" y="1530367"/>
                  <a:pt x="1292377" y="1549315"/>
                </a:cubicBezTo>
                <a:cubicBezTo>
                  <a:pt x="1292377" y="1567689"/>
                  <a:pt x="1292377" y="1586064"/>
                  <a:pt x="1292377" y="1604438"/>
                </a:cubicBezTo>
                <a:cubicBezTo>
                  <a:pt x="1276427" y="1618729"/>
                  <a:pt x="1266220" y="1638698"/>
                  <a:pt x="1256904" y="1659624"/>
                </a:cubicBezTo>
                <a:cubicBezTo>
                  <a:pt x="1291611" y="1672575"/>
                  <a:pt x="1318280" y="1645333"/>
                  <a:pt x="1351455" y="1643865"/>
                </a:cubicBezTo>
                <a:cubicBezTo>
                  <a:pt x="1348073" y="1615730"/>
                  <a:pt x="1324787" y="1607500"/>
                  <a:pt x="1327850" y="1572921"/>
                </a:cubicBezTo>
                <a:cubicBezTo>
                  <a:pt x="1333336" y="1561373"/>
                  <a:pt x="1359047" y="1569986"/>
                  <a:pt x="1359366" y="1553207"/>
                </a:cubicBezTo>
                <a:cubicBezTo>
                  <a:pt x="1359366" y="1550655"/>
                  <a:pt x="1359366" y="1548039"/>
                  <a:pt x="1359366" y="1545424"/>
                </a:cubicBezTo>
                <a:cubicBezTo>
                  <a:pt x="1352412" y="1541851"/>
                  <a:pt x="1347180" y="1536619"/>
                  <a:pt x="1343608" y="1529665"/>
                </a:cubicBezTo>
                <a:cubicBezTo>
                  <a:pt x="1321597" y="1531436"/>
                  <a:pt x="1308737" y="1513648"/>
                  <a:pt x="1293321" y="1509003"/>
                </a:cubicBezTo>
                <a:close/>
                <a:moveTo>
                  <a:pt x="472750" y="1427204"/>
                </a:moveTo>
                <a:cubicBezTo>
                  <a:pt x="484681" y="1428416"/>
                  <a:pt x="483788" y="1442388"/>
                  <a:pt x="496356" y="1442963"/>
                </a:cubicBezTo>
                <a:cubicBezTo>
                  <a:pt x="508542" y="1443345"/>
                  <a:pt x="518239" y="1441176"/>
                  <a:pt x="523917" y="1435051"/>
                </a:cubicBezTo>
                <a:cubicBezTo>
                  <a:pt x="539292" y="1441048"/>
                  <a:pt x="533678" y="1457381"/>
                  <a:pt x="527937" y="1470523"/>
                </a:cubicBezTo>
                <a:cubicBezTo>
                  <a:pt x="505224" y="1448832"/>
                  <a:pt x="501141" y="1483283"/>
                  <a:pt x="472750" y="1478435"/>
                </a:cubicBezTo>
                <a:cubicBezTo>
                  <a:pt x="461968" y="1471289"/>
                  <a:pt x="460437" y="1434094"/>
                  <a:pt x="472750" y="1427204"/>
                </a:cubicBezTo>
                <a:close/>
                <a:moveTo>
                  <a:pt x="1081140" y="1425750"/>
                </a:moveTo>
                <a:cubicBezTo>
                  <a:pt x="1068011" y="1425983"/>
                  <a:pt x="1058059" y="1441272"/>
                  <a:pt x="1051982" y="1454765"/>
                </a:cubicBezTo>
                <a:cubicBezTo>
                  <a:pt x="1074311" y="1468865"/>
                  <a:pt x="1091474" y="1448193"/>
                  <a:pt x="1095302" y="1431159"/>
                </a:cubicBezTo>
                <a:cubicBezTo>
                  <a:pt x="1090246" y="1427267"/>
                  <a:pt x="1085517" y="1425672"/>
                  <a:pt x="1081140" y="1425750"/>
                </a:cubicBezTo>
                <a:close/>
                <a:moveTo>
                  <a:pt x="480661" y="1372017"/>
                </a:moveTo>
                <a:cubicBezTo>
                  <a:pt x="479960" y="1375398"/>
                  <a:pt x="482256" y="1375781"/>
                  <a:pt x="484617" y="1375973"/>
                </a:cubicBezTo>
                <a:cubicBezTo>
                  <a:pt x="485765" y="1386372"/>
                  <a:pt x="479130" y="1388860"/>
                  <a:pt x="468859" y="1387775"/>
                </a:cubicBezTo>
                <a:cubicBezTo>
                  <a:pt x="467710" y="1377504"/>
                  <a:pt x="470262" y="1370868"/>
                  <a:pt x="480661" y="1372017"/>
                </a:cubicBezTo>
                <a:close/>
                <a:moveTo>
                  <a:pt x="1538709" y="1303074"/>
                </a:moveTo>
                <a:cubicBezTo>
                  <a:pt x="1519450" y="1306735"/>
                  <a:pt x="1506041" y="1324391"/>
                  <a:pt x="1485561" y="1328698"/>
                </a:cubicBezTo>
                <a:cubicBezTo>
                  <a:pt x="1482817" y="1360342"/>
                  <a:pt x="1503552" y="1368509"/>
                  <a:pt x="1513122" y="1387776"/>
                </a:cubicBezTo>
                <a:cubicBezTo>
                  <a:pt x="1525435" y="1393837"/>
                  <a:pt x="1551593" y="1386053"/>
                  <a:pt x="1556441" y="1399579"/>
                </a:cubicBezTo>
                <a:cubicBezTo>
                  <a:pt x="1543809" y="1434221"/>
                  <a:pt x="1482881" y="1420633"/>
                  <a:pt x="1438285" y="1423184"/>
                </a:cubicBezTo>
                <a:cubicBezTo>
                  <a:pt x="1432097" y="1435434"/>
                  <a:pt x="1421570" y="1443217"/>
                  <a:pt x="1410661" y="1450746"/>
                </a:cubicBezTo>
                <a:cubicBezTo>
                  <a:pt x="1417231" y="1478307"/>
                  <a:pt x="1416594" y="1513077"/>
                  <a:pt x="1422463" y="1541404"/>
                </a:cubicBezTo>
                <a:cubicBezTo>
                  <a:pt x="1435479" y="1545424"/>
                  <a:pt x="1452576" y="1545424"/>
                  <a:pt x="1461891" y="1553207"/>
                </a:cubicBezTo>
                <a:cubicBezTo>
                  <a:pt x="1464762" y="1568072"/>
                  <a:pt x="1471716" y="1592762"/>
                  <a:pt x="1453980" y="1596526"/>
                </a:cubicBezTo>
                <a:cubicBezTo>
                  <a:pt x="1447600" y="1591104"/>
                  <a:pt x="1449068" y="1577769"/>
                  <a:pt x="1434266" y="1580768"/>
                </a:cubicBezTo>
                <a:cubicBezTo>
                  <a:pt x="1422272" y="1611966"/>
                  <a:pt x="1448302" y="1637103"/>
                  <a:pt x="1453980" y="1663515"/>
                </a:cubicBezTo>
                <a:cubicBezTo>
                  <a:pt x="1485497" y="1663388"/>
                  <a:pt x="1521670" y="1678253"/>
                  <a:pt x="1544575" y="1663515"/>
                </a:cubicBezTo>
                <a:cubicBezTo>
                  <a:pt x="1555102" y="1668747"/>
                  <a:pt x="1549742" y="1689864"/>
                  <a:pt x="1556378" y="1698988"/>
                </a:cubicBezTo>
                <a:cubicBezTo>
                  <a:pt x="1580174" y="1700136"/>
                  <a:pt x="1609458" y="1695798"/>
                  <a:pt x="1627322" y="1702880"/>
                </a:cubicBezTo>
                <a:cubicBezTo>
                  <a:pt x="1627258" y="1712194"/>
                  <a:pt x="1634085" y="1714491"/>
                  <a:pt x="1631278" y="1726549"/>
                </a:cubicBezTo>
                <a:cubicBezTo>
                  <a:pt x="1634531" y="1735098"/>
                  <a:pt x="1646142" y="1735289"/>
                  <a:pt x="1647036" y="1746263"/>
                </a:cubicBezTo>
                <a:cubicBezTo>
                  <a:pt x="1624962" y="1760107"/>
                  <a:pt x="1637211" y="1788306"/>
                  <a:pt x="1631278" y="1813252"/>
                </a:cubicBezTo>
                <a:cubicBezTo>
                  <a:pt x="1643080" y="1824736"/>
                  <a:pt x="1669749" y="1821992"/>
                  <a:pt x="1682508" y="1813252"/>
                </a:cubicBezTo>
                <a:cubicBezTo>
                  <a:pt x="1685953" y="1833476"/>
                  <a:pt x="1716577" y="1826458"/>
                  <a:pt x="1733739" y="1832966"/>
                </a:cubicBezTo>
                <a:cubicBezTo>
                  <a:pt x="1737312" y="1800492"/>
                  <a:pt x="1714216" y="1794686"/>
                  <a:pt x="1706050" y="1773951"/>
                </a:cubicBezTo>
                <a:cubicBezTo>
                  <a:pt x="1712111" y="1768210"/>
                  <a:pt x="1709559" y="1753791"/>
                  <a:pt x="1710005" y="1742435"/>
                </a:cubicBezTo>
                <a:cubicBezTo>
                  <a:pt x="1719193" y="1731844"/>
                  <a:pt x="1725891" y="1718957"/>
                  <a:pt x="1729720" y="1703007"/>
                </a:cubicBezTo>
                <a:cubicBezTo>
                  <a:pt x="1723148" y="1699051"/>
                  <a:pt x="1726912" y="1684761"/>
                  <a:pt x="1717853" y="1683293"/>
                </a:cubicBezTo>
                <a:cubicBezTo>
                  <a:pt x="1701967" y="1680550"/>
                  <a:pt x="1708156" y="1699881"/>
                  <a:pt x="1694247" y="1699051"/>
                </a:cubicBezTo>
                <a:cubicBezTo>
                  <a:pt x="1683720" y="1699051"/>
                  <a:pt x="1673193" y="1699051"/>
                  <a:pt x="1662731" y="1699051"/>
                </a:cubicBezTo>
                <a:cubicBezTo>
                  <a:pt x="1653097" y="1693501"/>
                  <a:pt x="1642826" y="1674553"/>
                  <a:pt x="1627258" y="1687249"/>
                </a:cubicBezTo>
                <a:cubicBezTo>
                  <a:pt x="1625025" y="1677615"/>
                  <a:pt x="1612010" y="1678827"/>
                  <a:pt x="1615456" y="1663579"/>
                </a:cubicBezTo>
                <a:cubicBezTo>
                  <a:pt x="1614754" y="1649799"/>
                  <a:pt x="1629300" y="1651202"/>
                  <a:pt x="1635169" y="1643865"/>
                </a:cubicBezTo>
                <a:cubicBezTo>
                  <a:pt x="1636254" y="1629638"/>
                  <a:pt x="1619603" y="1633147"/>
                  <a:pt x="1619411" y="1620196"/>
                </a:cubicBezTo>
                <a:cubicBezTo>
                  <a:pt x="1635552" y="1609350"/>
                  <a:pt x="1645952" y="1580959"/>
                  <a:pt x="1631214" y="1561118"/>
                </a:cubicBezTo>
                <a:cubicBezTo>
                  <a:pt x="1619283" y="1559906"/>
                  <a:pt x="1600591" y="1565520"/>
                  <a:pt x="1599697" y="1553271"/>
                </a:cubicBezTo>
                <a:cubicBezTo>
                  <a:pt x="1604929" y="1542744"/>
                  <a:pt x="1626046" y="1548103"/>
                  <a:pt x="1635169" y="1541468"/>
                </a:cubicBezTo>
                <a:cubicBezTo>
                  <a:pt x="1639125" y="1523030"/>
                  <a:pt x="1619347" y="1528389"/>
                  <a:pt x="1623367" y="1509951"/>
                </a:cubicBezTo>
                <a:cubicBezTo>
                  <a:pt x="1628343" y="1491960"/>
                  <a:pt x="1655585" y="1495788"/>
                  <a:pt x="1666750" y="1494193"/>
                </a:cubicBezTo>
                <a:cubicBezTo>
                  <a:pt x="1682700" y="1471161"/>
                  <a:pt x="1655202" y="1462357"/>
                  <a:pt x="1654947" y="1442962"/>
                </a:cubicBezTo>
                <a:cubicBezTo>
                  <a:pt x="1657818" y="1419548"/>
                  <a:pt x="1675171" y="1410743"/>
                  <a:pt x="1670706" y="1379929"/>
                </a:cubicBezTo>
                <a:cubicBezTo>
                  <a:pt x="1653416" y="1367041"/>
                  <a:pt x="1646845" y="1343372"/>
                  <a:pt x="1611628" y="1348412"/>
                </a:cubicBezTo>
                <a:cubicBezTo>
                  <a:pt x="1603206" y="1339799"/>
                  <a:pt x="1589936" y="1335971"/>
                  <a:pt x="1572200" y="1336609"/>
                </a:cubicBezTo>
                <a:cubicBezTo>
                  <a:pt x="1567223" y="1327103"/>
                  <a:pt x="1567159" y="1312748"/>
                  <a:pt x="1560397" y="1305092"/>
                </a:cubicBezTo>
                <a:cubicBezTo>
                  <a:pt x="1552199" y="1302189"/>
                  <a:pt x="1545129" y="1301854"/>
                  <a:pt x="1538709" y="1303074"/>
                </a:cubicBezTo>
                <a:close/>
                <a:moveTo>
                  <a:pt x="1856790" y="1215114"/>
                </a:moveTo>
                <a:cubicBezTo>
                  <a:pt x="1853677" y="1215187"/>
                  <a:pt x="1850762" y="1216045"/>
                  <a:pt x="1848003" y="1218326"/>
                </a:cubicBezTo>
                <a:cubicBezTo>
                  <a:pt x="1849789" y="1240081"/>
                  <a:pt x="1867270" y="1246270"/>
                  <a:pt x="1875501" y="1261709"/>
                </a:cubicBezTo>
                <a:cubicBezTo>
                  <a:pt x="1875501" y="1278680"/>
                  <a:pt x="1885708" y="1282826"/>
                  <a:pt x="1891259" y="1289270"/>
                </a:cubicBezTo>
                <a:cubicBezTo>
                  <a:pt x="1903061" y="1303051"/>
                  <a:pt x="1908995" y="1322254"/>
                  <a:pt x="1926731" y="1324742"/>
                </a:cubicBezTo>
                <a:cubicBezTo>
                  <a:pt x="1943511" y="1336673"/>
                  <a:pt x="1956079" y="1316321"/>
                  <a:pt x="1977961" y="1320787"/>
                </a:cubicBezTo>
                <a:cubicBezTo>
                  <a:pt x="1978408" y="1304135"/>
                  <a:pt x="2000483" y="1309175"/>
                  <a:pt x="1997676" y="1289270"/>
                </a:cubicBezTo>
                <a:cubicBezTo>
                  <a:pt x="1985936" y="1286527"/>
                  <a:pt x="1981726" y="1276319"/>
                  <a:pt x="1974070" y="1269556"/>
                </a:cubicBezTo>
                <a:cubicBezTo>
                  <a:pt x="1960928" y="1269556"/>
                  <a:pt x="1947785" y="1269556"/>
                  <a:pt x="1934642" y="1269556"/>
                </a:cubicBezTo>
                <a:cubicBezTo>
                  <a:pt x="1927114" y="1245504"/>
                  <a:pt x="1900765" y="1240400"/>
                  <a:pt x="1891323" y="1218326"/>
                </a:cubicBezTo>
                <a:cubicBezTo>
                  <a:pt x="1877254" y="1221723"/>
                  <a:pt x="1866130" y="1214892"/>
                  <a:pt x="1856790" y="1215114"/>
                </a:cubicBezTo>
                <a:close/>
                <a:moveTo>
                  <a:pt x="386111" y="1186809"/>
                </a:moveTo>
                <a:cubicBezTo>
                  <a:pt x="422222" y="1186171"/>
                  <a:pt x="428283" y="1215519"/>
                  <a:pt x="453100" y="1226173"/>
                </a:cubicBezTo>
                <a:cubicBezTo>
                  <a:pt x="451187" y="1247929"/>
                  <a:pt x="432685" y="1253097"/>
                  <a:pt x="425476" y="1269556"/>
                </a:cubicBezTo>
                <a:cubicBezTo>
                  <a:pt x="410802" y="1269301"/>
                  <a:pt x="398297" y="1271279"/>
                  <a:pt x="390004" y="1277468"/>
                </a:cubicBezTo>
                <a:cubicBezTo>
                  <a:pt x="360145" y="1256350"/>
                  <a:pt x="376988" y="1218709"/>
                  <a:pt x="386111" y="1186809"/>
                </a:cubicBezTo>
                <a:close/>
                <a:moveTo>
                  <a:pt x="1796709" y="1171114"/>
                </a:moveTo>
                <a:cubicBezTo>
                  <a:pt x="1796773" y="1181577"/>
                  <a:pt x="1795241" y="1193635"/>
                  <a:pt x="1800601" y="1198675"/>
                </a:cubicBezTo>
                <a:cubicBezTo>
                  <a:pt x="1814636" y="1198229"/>
                  <a:pt x="1832372" y="1201546"/>
                  <a:pt x="1832181" y="1186873"/>
                </a:cubicBezTo>
                <a:cubicBezTo>
                  <a:pt x="1816805" y="1185086"/>
                  <a:pt x="1812467" y="1172390"/>
                  <a:pt x="1796709" y="1171114"/>
                </a:cubicBezTo>
                <a:close/>
                <a:moveTo>
                  <a:pt x="1673834" y="1162183"/>
                </a:moveTo>
                <a:cubicBezTo>
                  <a:pt x="1665418" y="1165955"/>
                  <a:pt x="1657308" y="1181290"/>
                  <a:pt x="1646972" y="1182917"/>
                </a:cubicBezTo>
                <a:cubicBezTo>
                  <a:pt x="1627896" y="1186235"/>
                  <a:pt x="1619092" y="1179217"/>
                  <a:pt x="1607545" y="1175006"/>
                </a:cubicBezTo>
                <a:cubicBezTo>
                  <a:pt x="1607545" y="1194656"/>
                  <a:pt x="1592233" y="1199058"/>
                  <a:pt x="1583938" y="1210479"/>
                </a:cubicBezTo>
                <a:cubicBezTo>
                  <a:pt x="1582790" y="1228725"/>
                  <a:pt x="1583938" y="1244547"/>
                  <a:pt x="1591849" y="1253798"/>
                </a:cubicBezTo>
                <a:cubicBezTo>
                  <a:pt x="1603653" y="1253798"/>
                  <a:pt x="1615519" y="1253798"/>
                  <a:pt x="1627322" y="1253798"/>
                </a:cubicBezTo>
                <a:cubicBezTo>
                  <a:pt x="1637785" y="1245887"/>
                  <a:pt x="1646972" y="1236700"/>
                  <a:pt x="1654883" y="1226237"/>
                </a:cubicBezTo>
                <a:cubicBezTo>
                  <a:pt x="1654564" y="1212839"/>
                  <a:pt x="1653671" y="1198739"/>
                  <a:pt x="1662731" y="1194720"/>
                </a:cubicBezTo>
                <a:cubicBezTo>
                  <a:pt x="1675108" y="1192742"/>
                  <a:pt x="1678106" y="1203333"/>
                  <a:pt x="1686400" y="1194720"/>
                </a:cubicBezTo>
                <a:cubicBezTo>
                  <a:pt x="1685890" y="1183364"/>
                  <a:pt x="1688505" y="1168945"/>
                  <a:pt x="1682445" y="1163203"/>
                </a:cubicBezTo>
                <a:cubicBezTo>
                  <a:pt x="1679478" y="1160954"/>
                  <a:pt x="1676639" y="1160926"/>
                  <a:pt x="1673834" y="1162183"/>
                </a:cubicBezTo>
                <a:close/>
                <a:moveTo>
                  <a:pt x="1891259" y="1135642"/>
                </a:moveTo>
                <a:cubicBezTo>
                  <a:pt x="1885836" y="1135451"/>
                  <a:pt x="1882582" y="1137492"/>
                  <a:pt x="1879456" y="1139597"/>
                </a:cubicBezTo>
                <a:cubicBezTo>
                  <a:pt x="1878563" y="1146998"/>
                  <a:pt x="1883858" y="1148274"/>
                  <a:pt x="1883412" y="1155356"/>
                </a:cubicBezTo>
                <a:cubicBezTo>
                  <a:pt x="1895087" y="1156185"/>
                  <a:pt x="1897256" y="1141256"/>
                  <a:pt x="1891259" y="1135642"/>
                </a:cubicBezTo>
                <a:close/>
                <a:moveTo>
                  <a:pt x="2182758" y="997773"/>
                </a:moveTo>
                <a:cubicBezTo>
                  <a:pt x="2186713" y="997773"/>
                  <a:pt x="2190669" y="997773"/>
                  <a:pt x="2194560" y="997773"/>
                </a:cubicBezTo>
                <a:cubicBezTo>
                  <a:pt x="2205023" y="992796"/>
                  <a:pt x="2200175" y="1005301"/>
                  <a:pt x="2206363" y="1009575"/>
                </a:cubicBezTo>
                <a:cubicBezTo>
                  <a:pt x="2214274" y="1015062"/>
                  <a:pt x="2218613" y="1013595"/>
                  <a:pt x="2226077" y="1021378"/>
                </a:cubicBezTo>
                <a:cubicBezTo>
                  <a:pt x="2228373" y="1023739"/>
                  <a:pt x="2230288" y="1031331"/>
                  <a:pt x="2237879" y="1033181"/>
                </a:cubicBezTo>
                <a:cubicBezTo>
                  <a:pt x="2249363" y="1069291"/>
                  <a:pt x="2213508" y="1086390"/>
                  <a:pt x="2178865" y="1076564"/>
                </a:cubicBezTo>
                <a:cubicBezTo>
                  <a:pt x="2174144" y="1058956"/>
                  <a:pt x="2161767" y="1049003"/>
                  <a:pt x="2155196" y="1033245"/>
                </a:cubicBezTo>
                <a:cubicBezTo>
                  <a:pt x="2166680" y="1023675"/>
                  <a:pt x="2169934" y="1006003"/>
                  <a:pt x="2182758" y="997773"/>
                </a:cubicBezTo>
                <a:close/>
                <a:moveTo>
                  <a:pt x="401870" y="914961"/>
                </a:moveTo>
                <a:cubicBezTo>
                  <a:pt x="427645" y="914578"/>
                  <a:pt x="438619" y="966893"/>
                  <a:pt x="397915" y="958281"/>
                </a:cubicBezTo>
                <a:cubicBezTo>
                  <a:pt x="388090" y="944309"/>
                  <a:pt x="388281" y="923957"/>
                  <a:pt x="401870" y="914961"/>
                </a:cubicBezTo>
                <a:close/>
                <a:moveTo>
                  <a:pt x="559453" y="907114"/>
                </a:moveTo>
                <a:cubicBezTo>
                  <a:pt x="564684" y="908518"/>
                  <a:pt x="565705" y="914004"/>
                  <a:pt x="571320" y="914962"/>
                </a:cubicBezTo>
                <a:cubicBezTo>
                  <a:pt x="570873" y="924978"/>
                  <a:pt x="556646" y="924276"/>
                  <a:pt x="551606" y="918917"/>
                </a:cubicBezTo>
                <a:cubicBezTo>
                  <a:pt x="553009" y="913749"/>
                  <a:pt x="558560" y="912728"/>
                  <a:pt x="559453" y="907114"/>
                </a:cubicBezTo>
                <a:close/>
                <a:moveTo>
                  <a:pt x="523982" y="867750"/>
                </a:moveTo>
                <a:cubicBezTo>
                  <a:pt x="536231" y="870685"/>
                  <a:pt x="539932" y="896205"/>
                  <a:pt x="531893" y="907114"/>
                </a:cubicBezTo>
                <a:cubicBezTo>
                  <a:pt x="520537" y="906604"/>
                  <a:pt x="506118" y="909283"/>
                  <a:pt x="500376" y="903158"/>
                </a:cubicBezTo>
                <a:cubicBezTo>
                  <a:pt x="500376" y="895247"/>
                  <a:pt x="500376" y="887400"/>
                  <a:pt x="500376" y="879553"/>
                </a:cubicBezTo>
                <a:cubicBezTo>
                  <a:pt x="504587" y="871897"/>
                  <a:pt x="518559" y="874066"/>
                  <a:pt x="523982" y="867750"/>
                </a:cubicBezTo>
                <a:close/>
                <a:moveTo>
                  <a:pt x="1739486" y="795974"/>
                </a:moveTo>
                <a:cubicBezTo>
                  <a:pt x="1743589" y="795134"/>
                  <a:pt x="1748142" y="795162"/>
                  <a:pt x="1753326" y="796741"/>
                </a:cubicBezTo>
                <a:cubicBezTo>
                  <a:pt x="1755048" y="797252"/>
                  <a:pt x="1760152" y="804461"/>
                  <a:pt x="1761237" y="804652"/>
                </a:cubicBezTo>
                <a:cubicBezTo>
                  <a:pt x="1785863" y="809501"/>
                  <a:pt x="1785097" y="800952"/>
                  <a:pt x="1796709" y="816455"/>
                </a:cubicBezTo>
                <a:cubicBezTo>
                  <a:pt x="1799644" y="820475"/>
                  <a:pt x="1802451" y="823537"/>
                  <a:pt x="1804557" y="828322"/>
                </a:cubicBezTo>
                <a:cubicBezTo>
                  <a:pt x="1811064" y="836425"/>
                  <a:pt x="1811064" y="871450"/>
                  <a:pt x="1804557" y="879552"/>
                </a:cubicBezTo>
                <a:cubicBezTo>
                  <a:pt x="1807874" y="892632"/>
                  <a:pt x="1789245" y="888484"/>
                  <a:pt x="1784842" y="891355"/>
                </a:cubicBezTo>
                <a:cubicBezTo>
                  <a:pt x="1776676" y="896778"/>
                  <a:pt x="1778144" y="906029"/>
                  <a:pt x="1769084" y="907114"/>
                </a:cubicBezTo>
                <a:cubicBezTo>
                  <a:pt x="1750965" y="906859"/>
                  <a:pt x="1730550" y="908836"/>
                  <a:pt x="1717853" y="903158"/>
                </a:cubicBezTo>
                <a:cubicBezTo>
                  <a:pt x="1719321" y="896459"/>
                  <a:pt x="1714791" y="895694"/>
                  <a:pt x="1709942" y="895247"/>
                </a:cubicBezTo>
                <a:cubicBezTo>
                  <a:pt x="1695970" y="869664"/>
                  <a:pt x="1696162" y="834638"/>
                  <a:pt x="1709942" y="808544"/>
                </a:cubicBezTo>
                <a:cubicBezTo>
                  <a:pt x="1718937" y="808831"/>
                  <a:pt x="1727180" y="798495"/>
                  <a:pt x="1739486" y="795974"/>
                </a:cubicBezTo>
                <a:close/>
                <a:moveTo>
                  <a:pt x="1615392" y="769180"/>
                </a:moveTo>
                <a:cubicBezTo>
                  <a:pt x="1622984" y="778686"/>
                  <a:pt x="1617944" y="800888"/>
                  <a:pt x="1619348" y="816455"/>
                </a:cubicBezTo>
                <a:cubicBezTo>
                  <a:pt x="1604610" y="820092"/>
                  <a:pt x="1598613" y="832532"/>
                  <a:pt x="1583875" y="836169"/>
                </a:cubicBezTo>
                <a:cubicBezTo>
                  <a:pt x="1575773" y="857606"/>
                  <a:pt x="1586172" y="873045"/>
                  <a:pt x="1583875" y="899203"/>
                </a:cubicBezTo>
                <a:cubicBezTo>
                  <a:pt x="1582919" y="911388"/>
                  <a:pt x="1572902" y="914514"/>
                  <a:pt x="1568117" y="922872"/>
                </a:cubicBezTo>
                <a:cubicBezTo>
                  <a:pt x="1569010" y="936908"/>
                  <a:pt x="1562438" y="943479"/>
                  <a:pt x="1548403" y="942586"/>
                </a:cubicBezTo>
                <a:cubicBezTo>
                  <a:pt x="1512803" y="929252"/>
                  <a:pt x="1548977" y="896842"/>
                  <a:pt x="1552359" y="875597"/>
                </a:cubicBezTo>
                <a:cubicBezTo>
                  <a:pt x="1562184" y="876171"/>
                  <a:pt x="1564544" y="869408"/>
                  <a:pt x="1572072" y="867686"/>
                </a:cubicBezTo>
                <a:cubicBezTo>
                  <a:pt x="1572072" y="857223"/>
                  <a:pt x="1572072" y="846696"/>
                  <a:pt x="1572072" y="836169"/>
                </a:cubicBezTo>
                <a:cubicBezTo>
                  <a:pt x="1568628" y="823473"/>
                  <a:pt x="1585087" y="830810"/>
                  <a:pt x="1583875" y="820411"/>
                </a:cubicBezTo>
                <a:cubicBezTo>
                  <a:pt x="1580622" y="789532"/>
                  <a:pt x="1592425" y="773774"/>
                  <a:pt x="1615392" y="769180"/>
                </a:cubicBezTo>
                <a:close/>
                <a:moveTo>
                  <a:pt x="1806008" y="717272"/>
                </a:moveTo>
                <a:cubicBezTo>
                  <a:pt x="1823393" y="717774"/>
                  <a:pt x="1838976" y="719162"/>
                  <a:pt x="1847875" y="721905"/>
                </a:cubicBezTo>
                <a:cubicBezTo>
                  <a:pt x="1854255" y="720757"/>
                  <a:pt x="1854638" y="725606"/>
                  <a:pt x="1859679" y="725861"/>
                </a:cubicBezTo>
                <a:cubicBezTo>
                  <a:pt x="1866888" y="755336"/>
                  <a:pt x="1843729" y="754443"/>
                  <a:pt x="1836072" y="769180"/>
                </a:cubicBezTo>
                <a:cubicBezTo>
                  <a:pt x="1781461" y="768670"/>
                  <a:pt x="1743181" y="751827"/>
                  <a:pt x="1690292" y="749467"/>
                </a:cubicBezTo>
                <a:cubicBezTo>
                  <a:pt x="1686719" y="720055"/>
                  <a:pt x="1721681" y="719545"/>
                  <a:pt x="1753325" y="717950"/>
                </a:cubicBezTo>
                <a:cubicBezTo>
                  <a:pt x="1769435" y="717152"/>
                  <a:pt x="1788622" y="716770"/>
                  <a:pt x="1806008" y="717272"/>
                </a:cubicBezTo>
                <a:close/>
                <a:moveTo>
                  <a:pt x="468859" y="702254"/>
                </a:moveTo>
                <a:cubicBezTo>
                  <a:pt x="479258" y="701042"/>
                  <a:pt x="481809" y="707678"/>
                  <a:pt x="480661" y="718013"/>
                </a:cubicBezTo>
                <a:cubicBezTo>
                  <a:pt x="470071" y="717758"/>
                  <a:pt x="461713" y="709017"/>
                  <a:pt x="468859" y="702254"/>
                </a:cubicBezTo>
                <a:close/>
                <a:moveTo>
                  <a:pt x="1635169" y="686433"/>
                </a:moveTo>
                <a:cubicBezTo>
                  <a:pt x="1642698" y="696896"/>
                  <a:pt x="1639253" y="722607"/>
                  <a:pt x="1635169" y="733708"/>
                </a:cubicBezTo>
                <a:cubicBezTo>
                  <a:pt x="1623813" y="733261"/>
                  <a:pt x="1609331" y="735877"/>
                  <a:pt x="1603653" y="729752"/>
                </a:cubicBezTo>
                <a:cubicBezTo>
                  <a:pt x="1615200" y="718014"/>
                  <a:pt x="1616604" y="678330"/>
                  <a:pt x="1635169" y="686433"/>
                </a:cubicBezTo>
                <a:close/>
                <a:moveTo>
                  <a:pt x="1643016" y="615552"/>
                </a:moveTo>
                <a:cubicBezTo>
                  <a:pt x="1659030" y="613957"/>
                  <a:pt x="1655138" y="632331"/>
                  <a:pt x="1666686" y="635266"/>
                </a:cubicBezTo>
                <a:cubicBezTo>
                  <a:pt x="1666877" y="653831"/>
                  <a:pt x="1651502" y="656894"/>
                  <a:pt x="1646972" y="670674"/>
                </a:cubicBezTo>
                <a:cubicBezTo>
                  <a:pt x="1636382" y="670738"/>
                  <a:pt x="1640210" y="657723"/>
                  <a:pt x="1635169" y="647069"/>
                </a:cubicBezTo>
                <a:cubicBezTo>
                  <a:pt x="1634914" y="646558"/>
                  <a:pt x="1627258" y="642985"/>
                  <a:pt x="1627258" y="643113"/>
                </a:cubicBezTo>
                <a:cubicBezTo>
                  <a:pt x="1627194" y="638201"/>
                  <a:pt x="1640018" y="623463"/>
                  <a:pt x="1643016" y="615552"/>
                </a:cubicBezTo>
                <a:close/>
                <a:moveTo>
                  <a:pt x="1717774" y="579433"/>
                </a:moveTo>
                <a:cubicBezTo>
                  <a:pt x="1728269" y="579952"/>
                  <a:pt x="1738142" y="582663"/>
                  <a:pt x="1741523" y="587991"/>
                </a:cubicBezTo>
                <a:cubicBezTo>
                  <a:pt x="1737440" y="608853"/>
                  <a:pt x="1722957" y="619252"/>
                  <a:pt x="1694248" y="615552"/>
                </a:cubicBezTo>
                <a:cubicBezTo>
                  <a:pt x="1688187" y="609810"/>
                  <a:pt x="1690738" y="595391"/>
                  <a:pt x="1690292" y="584035"/>
                </a:cubicBezTo>
                <a:cubicBezTo>
                  <a:pt x="1696162" y="580590"/>
                  <a:pt x="1707279" y="578915"/>
                  <a:pt x="1717774" y="579433"/>
                </a:cubicBezTo>
                <a:close/>
                <a:moveTo>
                  <a:pt x="1682548" y="512532"/>
                </a:moveTo>
                <a:cubicBezTo>
                  <a:pt x="1691663" y="512101"/>
                  <a:pt x="1701393" y="513824"/>
                  <a:pt x="1706050" y="517046"/>
                </a:cubicBezTo>
                <a:cubicBezTo>
                  <a:pt x="1706050" y="527573"/>
                  <a:pt x="1706050" y="538036"/>
                  <a:pt x="1706050" y="548563"/>
                </a:cubicBezTo>
                <a:cubicBezTo>
                  <a:pt x="1699096" y="558643"/>
                  <a:pt x="1687867" y="564513"/>
                  <a:pt x="1686336" y="580080"/>
                </a:cubicBezTo>
                <a:cubicBezTo>
                  <a:pt x="1667132" y="574082"/>
                  <a:pt x="1671471" y="591500"/>
                  <a:pt x="1658775" y="591882"/>
                </a:cubicBezTo>
                <a:cubicBezTo>
                  <a:pt x="1655074" y="572424"/>
                  <a:pt x="1663560" y="565150"/>
                  <a:pt x="1670578" y="556410"/>
                </a:cubicBezTo>
                <a:cubicBezTo>
                  <a:pt x="1670450" y="542119"/>
                  <a:pt x="1672811" y="525340"/>
                  <a:pt x="1662731" y="520938"/>
                </a:cubicBezTo>
                <a:cubicBezTo>
                  <a:pt x="1664932" y="515547"/>
                  <a:pt x="1673433" y="512963"/>
                  <a:pt x="1682548" y="512532"/>
                </a:cubicBezTo>
                <a:close/>
                <a:moveTo>
                  <a:pt x="667082" y="444578"/>
                </a:moveTo>
                <a:cubicBezTo>
                  <a:pt x="671038" y="447074"/>
                  <a:pt x="673941" y="452066"/>
                  <a:pt x="673781" y="457968"/>
                </a:cubicBezTo>
                <a:cubicBezTo>
                  <a:pt x="690050" y="462689"/>
                  <a:pt x="695664" y="478128"/>
                  <a:pt x="709253" y="485529"/>
                </a:cubicBezTo>
                <a:cubicBezTo>
                  <a:pt x="711104" y="500522"/>
                  <a:pt x="708105" y="510666"/>
                  <a:pt x="701342" y="517046"/>
                </a:cubicBezTo>
                <a:cubicBezTo>
                  <a:pt x="685074" y="512324"/>
                  <a:pt x="679460" y="496885"/>
                  <a:pt x="665870" y="489485"/>
                </a:cubicBezTo>
                <a:cubicBezTo>
                  <a:pt x="664849" y="477937"/>
                  <a:pt x="674802" y="477363"/>
                  <a:pt x="673781" y="465879"/>
                </a:cubicBezTo>
                <a:cubicBezTo>
                  <a:pt x="668039" y="458542"/>
                  <a:pt x="652153" y="461222"/>
                  <a:pt x="654067" y="446165"/>
                </a:cubicBezTo>
                <a:cubicBezTo>
                  <a:pt x="658119" y="442082"/>
                  <a:pt x="663127" y="442082"/>
                  <a:pt x="667082" y="444578"/>
                </a:cubicBezTo>
                <a:close/>
                <a:moveTo>
                  <a:pt x="1229343" y="442146"/>
                </a:moveTo>
                <a:cubicBezTo>
                  <a:pt x="1226026" y="450695"/>
                  <a:pt x="1219136" y="455608"/>
                  <a:pt x="1221432" y="469707"/>
                </a:cubicBezTo>
                <a:cubicBezTo>
                  <a:pt x="1212947" y="473025"/>
                  <a:pt x="1207460" y="479405"/>
                  <a:pt x="1209630" y="493377"/>
                </a:cubicBezTo>
                <a:cubicBezTo>
                  <a:pt x="1254098" y="505882"/>
                  <a:pt x="1275981" y="443231"/>
                  <a:pt x="1229343" y="442146"/>
                </a:cubicBezTo>
                <a:close/>
                <a:moveTo>
                  <a:pt x="591034" y="367310"/>
                </a:moveTo>
                <a:cubicBezTo>
                  <a:pt x="610493" y="372988"/>
                  <a:pt x="627272" y="377773"/>
                  <a:pt x="638309" y="394871"/>
                </a:cubicBezTo>
                <a:cubicBezTo>
                  <a:pt x="642137" y="400805"/>
                  <a:pt x="637225" y="411842"/>
                  <a:pt x="650112" y="410629"/>
                </a:cubicBezTo>
                <a:cubicBezTo>
                  <a:pt x="650112" y="419817"/>
                  <a:pt x="650112" y="429004"/>
                  <a:pt x="650112" y="438191"/>
                </a:cubicBezTo>
                <a:cubicBezTo>
                  <a:pt x="637735" y="440105"/>
                  <a:pt x="639712" y="427600"/>
                  <a:pt x="630398" y="426388"/>
                </a:cubicBezTo>
                <a:cubicBezTo>
                  <a:pt x="620700" y="426898"/>
                  <a:pt x="611386" y="426962"/>
                  <a:pt x="606792" y="422432"/>
                </a:cubicBezTo>
                <a:cubicBezTo>
                  <a:pt x="600859" y="417584"/>
                  <a:pt x="605006" y="408971"/>
                  <a:pt x="602837" y="402718"/>
                </a:cubicBezTo>
                <a:cubicBezTo>
                  <a:pt x="599647" y="393531"/>
                  <a:pt x="592884" y="388364"/>
                  <a:pt x="587078" y="383069"/>
                </a:cubicBezTo>
                <a:cubicBezTo>
                  <a:pt x="590141" y="379559"/>
                  <a:pt x="591353" y="374137"/>
                  <a:pt x="591034" y="367310"/>
                </a:cubicBezTo>
                <a:close/>
                <a:moveTo>
                  <a:pt x="1678425" y="355507"/>
                </a:moveTo>
                <a:cubicBezTo>
                  <a:pt x="1683656" y="356847"/>
                  <a:pt x="1684677" y="362397"/>
                  <a:pt x="1690292" y="363354"/>
                </a:cubicBezTo>
                <a:cubicBezTo>
                  <a:pt x="1688888" y="368522"/>
                  <a:pt x="1683338" y="369543"/>
                  <a:pt x="1682381" y="375157"/>
                </a:cubicBezTo>
                <a:cubicBezTo>
                  <a:pt x="1677212" y="373817"/>
                  <a:pt x="1676192" y="368267"/>
                  <a:pt x="1670514" y="367310"/>
                </a:cubicBezTo>
                <a:cubicBezTo>
                  <a:pt x="1671917" y="362142"/>
                  <a:pt x="1677468" y="361121"/>
                  <a:pt x="1678425" y="355507"/>
                </a:cubicBezTo>
                <a:close/>
                <a:moveTo>
                  <a:pt x="1315983" y="292410"/>
                </a:moveTo>
                <a:cubicBezTo>
                  <a:pt x="1322554" y="292410"/>
                  <a:pt x="1329126" y="292410"/>
                  <a:pt x="1335697" y="292410"/>
                </a:cubicBezTo>
                <a:cubicBezTo>
                  <a:pt x="1341694" y="304532"/>
                  <a:pt x="1309922" y="304532"/>
                  <a:pt x="1315983" y="292410"/>
                </a:cubicBezTo>
                <a:close/>
                <a:moveTo>
                  <a:pt x="836366" y="254656"/>
                </a:moveTo>
                <a:cubicBezTo>
                  <a:pt x="837985" y="253795"/>
                  <a:pt x="839245" y="253715"/>
                  <a:pt x="843168" y="257001"/>
                </a:cubicBezTo>
                <a:cubicBezTo>
                  <a:pt x="846230" y="272185"/>
                  <a:pt x="824284" y="272185"/>
                  <a:pt x="827410" y="257001"/>
                </a:cubicBezTo>
                <a:cubicBezTo>
                  <a:pt x="832769" y="257160"/>
                  <a:pt x="834747" y="255518"/>
                  <a:pt x="836366" y="254656"/>
                </a:cubicBezTo>
                <a:close/>
                <a:moveTo>
                  <a:pt x="886488" y="253046"/>
                </a:moveTo>
                <a:cubicBezTo>
                  <a:pt x="901162" y="257129"/>
                  <a:pt x="893505" y="289667"/>
                  <a:pt x="890443" y="300321"/>
                </a:cubicBezTo>
                <a:cubicBezTo>
                  <a:pt x="878895" y="294770"/>
                  <a:pt x="878321" y="278310"/>
                  <a:pt x="878641" y="260957"/>
                </a:cubicBezTo>
                <a:cubicBezTo>
                  <a:pt x="882149" y="259170"/>
                  <a:pt x="885658" y="257512"/>
                  <a:pt x="886488" y="253046"/>
                </a:cubicBezTo>
                <a:close/>
                <a:moveTo>
                  <a:pt x="1540555" y="252982"/>
                </a:moveTo>
                <a:cubicBezTo>
                  <a:pt x="1554591" y="256044"/>
                  <a:pt x="1555420" y="272249"/>
                  <a:pt x="1568180" y="276588"/>
                </a:cubicBezTo>
                <a:cubicBezTo>
                  <a:pt x="1538067" y="320099"/>
                  <a:pt x="1491302" y="346894"/>
                  <a:pt x="1461827" y="390852"/>
                </a:cubicBezTo>
                <a:cubicBezTo>
                  <a:pt x="1447791" y="387279"/>
                  <a:pt x="1441985" y="402782"/>
                  <a:pt x="1430310" y="402654"/>
                </a:cubicBezTo>
                <a:cubicBezTo>
                  <a:pt x="1415254" y="402654"/>
                  <a:pt x="1404408" y="391298"/>
                  <a:pt x="1398730" y="375157"/>
                </a:cubicBezTo>
                <a:cubicBezTo>
                  <a:pt x="1402494" y="355762"/>
                  <a:pt x="1417614" y="342620"/>
                  <a:pt x="1430246" y="331838"/>
                </a:cubicBezTo>
                <a:cubicBezTo>
                  <a:pt x="1442942" y="320992"/>
                  <a:pt x="1458764" y="312379"/>
                  <a:pt x="1473566" y="304212"/>
                </a:cubicBezTo>
                <a:cubicBezTo>
                  <a:pt x="1478861" y="289794"/>
                  <a:pt x="1499150" y="290368"/>
                  <a:pt x="1501191" y="272696"/>
                </a:cubicBezTo>
                <a:cubicBezTo>
                  <a:pt x="1518736" y="270527"/>
                  <a:pt x="1531304" y="263445"/>
                  <a:pt x="1540555" y="252982"/>
                </a:cubicBezTo>
                <a:close/>
                <a:moveTo>
                  <a:pt x="1692043" y="168606"/>
                </a:moveTo>
                <a:cubicBezTo>
                  <a:pt x="1700551" y="170015"/>
                  <a:pt x="1706305" y="179023"/>
                  <a:pt x="1713961" y="182037"/>
                </a:cubicBezTo>
                <a:cubicBezTo>
                  <a:pt x="1718427" y="183823"/>
                  <a:pt x="1725381" y="179995"/>
                  <a:pt x="1729720" y="182037"/>
                </a:cubicBezTo>
                <a:cubicBezTo>
                  <a:pt x="1740821" y="187269"/>
                  <a:pt x="1747966" y="204813"/>
                  <a:pt x="1765192" y="201751"/>
                </a:cubicBezTo>
                <a:cubicBezTo>
                  <a:pt x="1771380" y="211321"/>
                  <a:pt x="1779291" y="219168"/>
                  <a:pt x="1788798" y="225420"/>
                </a:cubicBezTo>
                <a:cubicBezTo>
                  <a:pt x="1790074" y="234671"/>
                  <a:pt x="1794986" y="240222"/>
                  <a:pt x="1792754" y="252981"/>
                </a:cubicBezTo>
                <a:cubicBezTo>
                  <a:pt x="1797028" y="253938"/>
                  <a:pt x="1795433" y="260829"/>
                  <a:pt x="1800601" y="260893"/>
                </a:cubicBezTo>
                <a:cubicBezTo>
                  <a:pt x="1799452" y="268931"/>
                  <a:pt x="1789946" y="268612"/>
                  <a:pt x="1788798" y="276651"/>
                </a:cubicBezTo>
                <a:cubicBezTo>
                  <a:pt x="1765064" y="278054"/>
                  <a:pt x="1753453" y="267336"/>
                  <a:pt x="1729720" y="268804"/>
                </a:cubicBezTo>
                <a:cubicBezTo>
                  <a:pt x="1709878" y="250493"/>
                  <a:pt x="1694949" y="227398"/>
                  <a:pt x="1670578" y="213618"/>
                </a:cubicBezTo>
                <a:cubicBezTo>
                  <a:pt x="1671216" y="203856"/>
                  <a:pt x="1668536" y="197285"/>
                  <a:pt x="1662731" y="193903"/>
                </a:cubicBezTo>
                <a:cubicBezTo>
                  <a:pt x="1668345" y="185099"/>
                  <a:pt x="1675363" y="177635"/>
                  <a:pt x="1682445" y="170234"/>
                </a:cubicBezTo>
                <a:cubicBezTo>
                  <a:pt x="1686065" y="168511"/>
                  <a:pt x="1689207" y="168137"/>
                  <a:pt x="1692043" y="168606"/>
                </a:cubicBezTo>
                <a:close/>
                <a:moveTo>
                  <a:pt x="1201910" y="150457"/>
                </a:moveTo>
                <a:cubicBezTo>
                  <a:pt x="1213904" y="158878"/>
                  <a:pt x="1201910" y="182484"/>
                  <a:pt x="1205865" y="205579"/>
                </a:cubicBezTo>
                <a:cubicBezTo>
                  <a:pt x="1204653" y="221274"/>
                  <a:pt x="1224112" y="216234"/>
                  <a:pt x="1225580" y="229249"/>
                </a:cubicBezTo>
                <a:cubicBezTo>
                  <a:pt x="1225516" y="239712"/>
                  <a:pt x="1227047" y="251770"/>
                  <a:pt x="1221624" y="256810"/>
                </a:cubicBezTo>
                <a:cubicBezTo>
                  <a:pt x="1225324" y="275439"/>
                  <a:pt x="1240891" y="282202"/>
                  <a:pt x="1249185" y="296238"/>
                </a:cubicBezTo>
                <a:cubicBezTo>
                  <a:pt x="1246824" y="305680"/>
                  <a:pt x="1243571" y="314165"/>
                  <a:pt x="1245229" y="327754"/>
                </a:cubicBezTo>
                <a:cubicBezTo>
                  <a:pt x="1248803" y="335985"/>
                  <a:pt x="1256841" y="339749"/>
                  <a:pt x="1268899" y="339557"/>
                </a:cubicBezTo>
                <a:cubicBezTo>
                  <a:pt x="1272854" y="347405"/>
                  <a:pt x="1278724" y="353338"/>
                  <a:pt x="1284658" y="359271"/>
                </a:cubicBezTo>
                <a:cubicBezTo>
                  <a:pt x="1308646" y="368969"/>
                  <a:pt x="1326701" y="345937"/>
                  <a:pt x="1343736" y="351360"/>
                </a:cubicBezTo>
                <a:cubicBezTo>
                  <a:pt x="1351391" y="360994"/>
                  <a:pt x="1348584" y="385365"/>
                  <a:pt x="1339843" y="390788"/>
                </a:cubicBezTo>
                <a:cubicBezTo>
                  <a:pt x="1334548" y="390788"/>
                  <a:pt x="1329317" y="390788"/>
                  <a:pt x="1324085" y="390788"/>
                </a:cubicBezTo>
                <a:cubicBezTo>
                  <a:pt x="1309028" y="391426"/>
                  <a:pt x="1311325" y="374711"/>
                  <a:pt x="1304371" y="367182"/>
                </a:cubicBezTo>
                <a:cubicBezTo>
                  <a:pt x="1274705" y="390150"/>
                  <a:pt x="1308646" y="434490"/>
                  <a:pt x="1312218" y="461732"/>
                </a:cubicBezTo>
                <a:cubicBezTo>
                  <a:pt x="1315919" y="474109"/>
                  <a:pt x="1301245" y="472833"/>
                  <a:pt x="1296460" y="477491"/>
                </a:cubicBezTo>
                <a:cubicBezTo>
                  <a:pt x="1292058" y="481829"/>
                  <a:pt x="1291931" y="496631"/>
                  <a:pt x="1280702" y="493249"/>
                </a:cubicBezTo>
                <a:cubicBezTo>
                  <a:pt x="1273811" y="506009"/>
                  <a:pt x="1260988" y="512963"/>
                  <a:pt x="1249185" y="520810"/>
                </a:cubicBezTo>
                <a:cubicBezTo>
                  <a:pt x="1242039" y="530699"/>
                  <a:pt x="1242039" y="547797"/>
                  <a:pt x="1225580" y="548372"/>
                </a:cubicBezTo>
                <a:cubicBezTo>
                  <a:pt x="1223729" y="566682"/>
                  <a:pt x="1220284" y="574657"/>
                  <a:pt x="1225580" y="591691"/>
                </a:cubicBezTo>
                <a:cubicBezTo>
                  <a:pt x="1241529" y="604579"/>
                  <a:pt x="1251993" y="623080"/>
                  <a:pt x="1272854" y="631055"/>
                </a:cubicBezTo>
                <a:cubicBezTo>
                  <a:pt x="1276619" y="645665"/>
                  <a:pt x="1293206" y="647452"/>
                  <a:pt x="1300416" y="658617"/>
                </a:cubicBezTo>
                <a:cubicBezTo>
                  <a:pt x="1309092" y="654151"/>
                  <a:pt x="1313495" y="645474"/>
                  <a:pt x="1324021" y="642858"/>
                </a:cubicBezTo>
                <a:cubicBezTo>
                  <a:pt x="1314515" y="628758"/>
                  <a:pt x="1312665" y="606939"/>
                  <a:pt x="1304307" y="591628"/>
                </a:cubicBezTo>
                <a:cubicBezTo>
                  <a:pt x="1286316" y="599730"/>
                  <a:pt x="1262838" y="601835"/>
                  <a:pt x="1245166" y="591628"/>
                </a:cubicBezTo>
                <a:cubicBezTo>
                  <a:pt x="1247654" y="576953"/>
                  <a:pt x="1261307" y="573572"/>
                  <a:pt x="1256968" y="552199"/>
                </a:cubicBezTo>
                <a:cubicBezTo>
                  <a:pt x="1264688" y="545501"/>
                  <a:pt x="1276683" y="543012"/>
                  <a:pt x="1280638" y="532486"/>
                </a:cubicBezTo>
                <a:cubicBezTo>
                  <a:pt x="1289761" y="531210"/>
                  <a:pt x="1295759" y="533124"/>
                  <a:pt x="1300352" y="536377"/>
                </a:cubicBezTo>
                <a:cubicBezTo>
                  <a:pt x="1317259" y="524447"/>
                  <a:pt x="1327211" y="505435"/>
                  <a:pt x="1331868" y="481255"/>
                </a:cubicBezTo>
                <a:cubicBezTo>
                  <a:pt x="1348393" y="478065"/>
                  <a:pt x="1362046" y="472068"/>
                  <a:pt x="1371296" y="461541"/>
                </a:cubicBezTo>
                <a:cubicBezTo>
                  <a:pt x="1387692" y="464795"/>
                  <a:pt x="1404153" y="456182"/>
                  <a:pt x="1410661" y="461541"/>
                </a:cubicBezTo>
                <a:cubicBezTo>
                  <a:pt x="1429353" y="462562"/>
                  <a:pt x="1430885" y="480745"/>
                  <a:pt x="1453980" y="477299"/>
                </a:cubicBezTo>
                <a:cubicBezTo>
                  <a:pt x="1493854" y="515515"/>
                  <a:pt x="1562374" y="560621"/>
                  <a:pt x="1532772" y="642794"/>
                </a:cubicBezTo>
                <a:cubicBezTo>
                  <a:pt x="1532772" y="665124"/>
                  <a:pt x="1532772" y="687454"/>
                  <a:pt x="1532772" y="709783"/>
                </a:cubicBezTo>
                <a:cubicBezTo>
                  <a:pt x="1517588" y="723883"/>
                  <a:pt x="1486454" y="716610"/>
                  <a:pt x="1473630" y="705828"/>
                </a:cubicBezTo>
                <a:cubicBezTo>
                  <a:pt x="1446707" y="711697"/>
                  <a:pt x="1439944" y="737855"/>
                  <a:pt x="1430311" y="761014"/>
                </a:cubicBezTo>
                <a:cubicBezTo>
                  <a:pt x="1432735" y="778303"/>
                  <a:pt x="1460934" y="769754"/>
                  <a:pt x="1473630" y="776772"/>
                </a:cubicBezTo>
                <a:cubicBezTo>
                  <a:pt x="1482115" y="773455"/>
                  <a:pt x="1480010" y="759483"/>
                  <a:pt x="1485497" y="753166"/>
                </a:cubicBezTo>
                <a:cubicBezTo>
                  <a:pt x="1498257" y="750870"/>
                  <a:pt x="1503807" y="755782"/>
                  <a:pt x="1513058" y="757059"/>
                </a:cubicBezTo>
                <a:cubicBezTo>
                  <a:pt x="1513377" y="763311"/>
                  <a:pt x="1511144" y="772115"/>
                  <a:pt x="1517013" y="772817"/>
                </a:cubicBezTo>
                <a:cubicBezTo>
                  <a:pt x="1517715" y="786661"/>
                  <a:pt x="1503679" y="785768"/>
                  <a:pt x="1501255" y="796422"/>
                </a:cubicBezTo>
                <a:cubicBezTo>
                  <a:pt x="1502531" y="833235"/>
                  <a:pt x="1491494" y="857606"/>
                  <a:pt x="1453980" y="855564"/>
                </a:cubicBezTo>
                <a:cubicBezTo>
                  <a:pt x="1448557" y="860668"/>
                  <a:pt x="1450088" y="872662"/>
                  <a:pt x="1450024" y="883126"/>
                </a:cubicBezTo>
                <a:cubicBezTo>
                  <a:pt x="1453342" y="891611"/>
                  <a:pt x="1467314" y="889442"/>
                  <a:pt x="1473630" y="894928"/>
                </a:cubicBezTo>
                <a:cubicBezTo>
                  <a:pt x="1477650" y="900160"/>
                  <a:pt x="1477522" y="909474"/>
                  <a:pt x="1481541" y="914642"/>
                </a:cubicBezTo>
                <a:cubicBezTo>
                  <a:pt x="1498257" y="937291"/>
                  <a:pt x="1524095" y="950944"/>
                  <a:pt x="1548530" y="965873"/>
                </a:cubicBezTo>
                <a:cubicBezTo>
                  <a:pt x="1548147" y="978122"/>
                  <a:pt x="1553315" y="984694"/>
                  <a:pt x="1556441" y="993434"/>
                </a:cubicBezTo>
                <a:cubicBezTo>
                  <a:pt x="1569584" y="988202"/>
                  <a:pt x="1570924" y="971168"/>
                  <a:pt x="1580047" y="961917"/>
                </a:cubicBezTo>
                <a:cubicBezTo>
                  <a:pt x="1603781" y="958089"/>
                  <a:pt x="1628024" y="954708"/>
                  <a:pt x="1643080" y="942203"/>
                </a:cubicBezTo>
                <a:cubicBezTo>
                  <a:pt x="1665410" y="942203"/>
                  <a:pt x="1687740" y="942203"/>
                  <a:pt x="1710069" y="942203"/>
                </a:cubicBezTo>
                <a:cubicBezTo>
                  <a:pt x="1722447" y="940353"/>
                  <a:pt x="1721234" y="952092"/>
                  <a:pt x="1725827" y="957962"/>
                </a:cubicBezTo>
                <a:cubicBezTo>
                  <a:pt x="1739354" y="956239"/>
                  <a:pt x="1747902" y="959557"/>
                  <a:pt x="1757345" y="961917"/>
                </a:cubicBezTo>
                <a:cubicBezTo>
                  <a:pt x="1759195" y="994263"/>
                  <a:pt x="1751922" y="1035669"/>
                  <a:pt x="1765256" y="1056467"/>
                </a:cubicBezTo>
                <a:cubicBezTo>
                  <a:pt x="1779036" y="1040007"/>
                  <a:pt x="1783885" y="1014679"/>
                  <a:pt x="1808575" y="1009192"/>
                </a:cubicBezTo>
                <a:cubicBezTo>
                  <a:pt x="1804811" y="985778"/>
                  <a:pt x="1818273" y="979462"/>
                  <a:pt x="1828289" y="969764"/>
                </a:cubicBezTo>
                <a:cubicBezTo>
                  <a:pt x="1825673" y="954006"/>
                  <a:pt x="1813488" y="947754"/>
                  <a:pt x="1812531" y="930337"/>
                </a:cubicBezTo>
                <a:cubicBezTo>
                  <a:pt x="1819293" y="923255"/>
                  <a:pt x="1828034" y="931549"/>
                  <a:pt x="1828289" y="942140"/>
                </a:cubicBezTo>
                <a:cubicBezTo>
                  <a:pt x="1842325" y="941246"/>
                  <a:pt x="1851894" y="944819"/>
                  <a:pt x="1855850" y="953942"/>
                </a:cubicBezTo>
                <a:cubicBezTo>
                  <a:pt x="1860380" y="983417"/>
                  <a:pt x="1825673" y="973720"/>
                  <a:pt x="1832245" y="1005173"/>
                </a:cubicBezTo>
                <a:cubicBezTo>
                  <a:pt x="1824908" y="1008299"/>
                  <a:pt x="1817762" y="1011744"/>
                  <a:pt x="1808575" y="1013084"/>
                </a:cubicBezTo>
                <a:cubicBezTo>
                  <a:pt x="1812595" y="1030246"/>
                  <a:pt x="1800409" y="1031203"/>
                  <a:pt x="1796773" y="1040645"/>
                </a:cubicBezTo>
                <a:cubicBezTo>
                  <a:pt x="1813233" y="1047791"/>
                  <a:pt x="1842580" y="1042113"/>
                  <a:pt x="1855850" y="1052448"/>
                </a:cubicBezTo>
                <a:cubicBezTo>
                  <a:pt x="1893173" y="1041156"/>
                  <a:pt x="1894959" y="994391"/>
                  <a:pt x="1926794" y="977612"/>
                </a:cubicBezTo>
                <a:cubicBezTo>
                  <a:pt x="1949124" y="977612"/>
                  <a:pt x="1971454" y="977612"/>
                  <a:pt x="1993783" y="977612"/>
                </a:cubicBezTo>
                <a:cubicBezTo>
                  <a:pt x="1998186" y="987628"/>
                  <a:pt x="2003417" y="996815"/>
                  <a:pt x="2009542" y="1005173"/>
                </a:cubicBezTo>
                <a:cubicBezTo>
                  <a:pt x="2022812" y="1008937"/>
                  <a:pt x="2033786" y="1015062"/>
                  <a:pt x="2037103" y="1028778"/>
                </a:cubicBezTo>
                <a:cubicBezTo>
                  <a:pt x="2055031" y="1034584"/>
                  <a:pt x="2068557" y="1044601"/>
                  <a:pt x="2084379" y="1052448"/>
                </a:cubicBezTo>
                <a:cubicBezTo>
                  <a:pt x="2084570" y="1078542"/>
                  <a:pt x="2078700" y="1110697"/>
                  <a:pt x="2111939" y="1103679"/>
                </a:cubicBezTo>
                <a:cubicBezTo>
                  <a:pt x="2103071" y="1119756"/>
                  <a:pt x="2094778" y="1136407"/>
                  <a:pt x="2084379" y="1150954"/>
                </a:cubicBezTo>
                <a:cubicBezTo>
                  <a:pt x="2083166" y="1178196"/>
                  <a:pt x="2090631" y="1190701"/>
                  <a:pt x="2084379" y="1213987"/>
                </a:cubicBezTo>
                <a:cubicBezTo>
                  <a:pt x="2095352" y="1214115"/>
                  <a:pt x="2093311" y="1220814"/>
                  <a:pt x="2100137" y="1213987"/>
                </a:cubicBezTo>
                <a:cubicBezTo>
                  <a:pt x="2103774" y="1210287"/>
                  <a:pt x="2100584" y="1202312"/>
                  <a:pt x="2104092" y="1198229"/>
                </a:cubicBezTo>
                <a:cubicBezTo>
                  <a:pt x="2110728" y="1190573"/>
                  <a:pt x="2125465" y="1185852"/>
                  <a:pt x="2123806" y="1174623"/>
                </a:cubicBezTo>
                <a:cubicBezTo>
                  <a:pt x="2133567" y="1173985"/>
                  <a:pt x="2135992" y="1180812"/>
                  <a:pt x="2143520" y="1182534"/>
                </a:cubicBezTo>
                <a:cubicBezTo>
                  <a:pt x="2155897" y="1184385"/>
                  <a:pt x="2154621" y="1172645"/>
                  <a:pt x="2159279" y="1166776"/>
                </a:cubicBezTo>
                <a:cubicBezTo>
                  <a:pt x="2182565" y="1171689"/>
                  <a:pt x="2187414" y="1158163"/>
                  <a:pt x="2198643" y="1151018"/>
                </a:cubicBezTo>
                <a:cubicBezTo>
                  <a:pt x="2212041" y="1150762"/>
                  <a:pt x="2226140" y="1149806"/>
                  <a:pt x="2230159" y="1158929"/>
                </a:cubicBezTo>
                <a:cubicBezTo>
                  <a:pt x="2236380" y="1156489"/>
                  <a:pt x="2241919" y="1148594"/>
                  <a:pt x="2247798" y="1148298"/>
                </a:cubicBezTo>
                <a:lnTo>
                  <a:pt x="2250485" y="1149510"/>
                </a:lnTo>
                <a:lnTo>
                  <a:pt x="2250485" y="1702278"/>
                </a:lnTo>
                <a:lnTo>
                  <a:pt x="2231038" y="1697951"/>
                </a:lnTo>
                <a:cubicBezTo>
                  <a:pt x="2210645" y="1699578"/>
                  <a:pt x="2195931" y="1717569"/>
                  <a:pt x="2174973" y="1718766"/>
                </a:cubicBezTo>
                <a:cubicBezTo>
                  <a:pt x="2166998" y="1736821"/>
                  <a:pt x="2165148" y="1756598"/>
                  <a:pt x="2178928" y="1769996"/>
                </a:cubicBezTo>
                <a:cubicBezTo>
                  <a:pt x="2200302" y="1774334"/>
                  <a:pt x="2203683" y="1760618"/>
                  <a:pt x="2218357" y="1758193"/>
                </a:cubicBezTo>
                <a:cubicBezTo>
                  <a:pt x="2220940" y="1767125"/>
                  <a:pt x="2225151" y="1770650"/>
                  <a:pt x="2231045" y="1771655"/>
                </a:cubicBezTo>
                <a:lnTo>
                  <a:pt x="2250485" y="1770240"/>
                </a:lnTo>
                <a:lnTo>
                  <a:pt x="2250485" y="2809233"/>
                </a:lnTo>
                <a:lnTo>
                  <a:pt x="2250192" y="2809857"/>
                </a:lnTo>
                <a:cubicBezTo>
                  <a:pt x="2241388" y="2804179"/>
                  <a:pt x="2231180" y="2799968"/>
                  <a:pt x="2214720" y="2801946"/>
                </a:cubicBezTo>
                <a:cubicBezTo>
                  <a:pt x="2205150" y="2805582"/>
                  <a:pt x="2204320" y="2817768"/>
                  <a:pt x="2202917" y="2829507"/>
                </a:cubicBezTo>
                <a:cubicBezTo>
                  <a:pt x="2189966" y="2833654"/>
                  <a:pt x="2189009" y="2849732"/>
                  <a:pt x="2183203" y="2861024"/>
                </a:cubicBezTo>
                <a:cubicBezTo>
                  <a:pt x="2169933" y="2870147"/>
                  <a:pt x="2153026" y="2875506"/>
                  <a:pt x="2128081" y="2872827"/>
                </a:cubicBezTo>
                <a:cubicBezTo>
                  <a:pt x="2117873" y="2886352"/>
                  <a:pt x="2100137" y="2904088"/>
                  <a:pt x="2076850" y="2892541"/>
                </a:cubicBezTo>
                <a:cubicBezTo>
                  <a:pt x="2060518" y="2894582"/>
                  <a:pt x="2075510" y="2928013"/>
                  <a:pt x="2065047" y="2935860"/>
                </a:cubicBezTo>
                <a:cubicBezTo>
                  <a:pt x="2033849" y="2953788"/>
                  <a:pt x="2004758" y="2918890"/>
                  <a:pt x="2021728" y="2888585"/>
                </a:cubicBezTo>
                <a:cubicBezTo>
                  <a:pt x="2036912" y="2887820"/>
                  <a:pt x="2050756" y="2888457"/>
                  <a:pt x="2061156" y="2892541"/>
                </a:cubicBezTo>
                <a:cubicBezTo>
                  <a:pt x="2074171" y="2891137"/>
                  <a:pt x="2067344" y="2869828"/>
                  <a:pt x="2069003" y="2857068"/>
                </a:cubicBezTo>
                <a:cubicBezTo>
                  <a:pt x="2078637" y="2846988"/>
                  <a:pt x="2087760" y="2836397"/>
                  <a:pt x="2084761" y="2813749"/>
                </a:cubicBezTo>
                <a:cubicBezTo>
                  <a:pt x="2083358" y="2808581"/>
                  <a:pt x="2077807" y="2807560"/>
                  <a:pt x="2076850" y="2801946"/>
                </a:cubicBezTo>
                <a:cubicBezTo>
                  <a:pt x="2065047" y="2801946"/>
                  <a:pt x="2053245" y="2801946"/>
                  <a:pt x="2041378" y="2801946"/>
                </a:cubicBezTo>
                <a:cubicBezTo>
                  <a:pt x="2019048" y="2790143"/>
                  <a:pt x="1991232" y="2783763"/>
                  <a:pt x="1974389" y="2766474"/>
                </a:cubicBezTo>
                <a:cubicBezTo>
                  <a:pt x="1967818" y="2766474"/>
                  <a:pt x="1961246" y="2766474"/>
                  <a:pt x="1954675" y="2766474"/>
                </a:cubicBezTo>
                <a:cubicBezTo>
                  <a:pt x="1949635" y="2744080"/>
                  <a:pt x="1902998" y="2739359"/>
                  <a:pt x="1895597" y="2762518"/>
                </a:cubicBezTo>
                <a:cubicBezTo>
                  <a:pt x="1897703" y="2765708"/>
                  <a:pt x="1899680" y="2768898"/>
                  <a:pt x="1899489" y="2774385"/>
                </a:cubicBezTo>
                <a:cubicBezTo>
                  <a:pt x="1904720" y="2782296"/>
                  <a:pt x="1916970" y="2783125"/>
                  <a:pt x="1927114" y="2786188"/>
                </a:cubicBezTo>
                <a:cubicBezTo>
                  <a:pt x="1936556" y="2801691"/>
                  <a:pt x="1944339" y="2818853"/>
                  <a:pt x="1962586" y="2825615"/>
                </a:cubicBezTo>
                <a:cubicBezTo>
                  <a:pt x="1953017" y="2850242"/>
                  <a:pt x="1927433" y="2858791"/>
                  <a:pt x="1907400" y="2872890"/>
                </a:cubicBezTo>
                <a:cubicBezTo>
                  <a:pt x="1891195" y="2886862"/>
                  <a:pt x="1878180" y="2904088"/>
                  <a:pt x="1856169" y="2912319"/>
                </a:cubicBezTo>
                <a:cubicBezTo>
                  <a:pt x="1847939" y="2907406"/>
                  <a:pt x="1841368" y="2900834"/>
                  <a:pt x="1836456" y="2892604"/>
                </a:cubicBezTo>
                <a:cubicBezTo>
                  <a:pt x="1836519" y="2872699"/>
                  <a:pt x="1854192" y="2851901"/>
                  <a:pt x="1836456" y="2837418"/>
                </a:cubicBezTo>
                <a:cubicBezTo>
                  <a:pt x="1825163" y="2848456"/>
                  <a:pt x="1809277" y="2854899"/>
                  <a:pt x="1800983" y="2868935"/>
                </a:cubicBezTo>
                <a:cubicBezTo>
                  <a:pt x="1781269" y="2868871"/>
                  <a:pt x="1772209" y="2879526"/>
                  <a:pt x="1761619" y="2888649"/>
                </a:cubicBezTo>
                <a:cubicBezTo>
                  <a:pt x="1721872" y="2883098"/>
                  <a:pt x="1709112" y="2904471"/>
                  <a:pt x="1682827" y="2912319"/>
                </a:cubicBezTo>
                <a:cubicBezTo>
                  <a:pt x="1684295" y="2934839"/>
                  <a:pt x="1675681" y="2947153"/>
                  <a:pt x="1667069" y="2959593"/>
                </a:cubicBezTo>
                <a:cubicBezTo>
                  <a:pt x="1648631" y="2959593"/>
                  <a:pt x="1630257" y="2959593"/>
                  <a:pt x="1611882" y="2959593"/>
                </a:cubicBezTo>
                <a:cubicBezTo>
                  <a:pt x="1591084" y="2984730"/>
                  <a:pt x="1555548" y="2995257"/>
                  <a:pt x="1552804" y="3038385"/>
                </a:cubicBezTo>
                <a:cubicBezTo>
                  <a:pt x="1544957" y="3038449"/>
                  <a:pt x="1547829" y="3049167"/>
                  <a:pt x="1537046" y="3046297"/>
                </a:cubicBezTo>
                <a:cubicBezTo>
                  <a:pt x="1540172" y="3059949"/>
                  <a:pt x="1531177" y="3061480"/>
                  <a:pt x="1533091" y="3073857"/>
                </a:cubicBezTo>
                <a:cubicBezTo>
                  <a:pt x="1506997" y="3087192"/>
                  <a:pt x="1494237" y="3113796"/>
                  <a:pt x="1477904" y="3136891"/>
                </a:cubicBezTo>
                <a:cubicBezTo>
                  <a:pt x="1465464" y="3137529"/>
                  <a:pt x="1464762" y="3126428"/>
                  <a:pt x="1450344" y="3129044"/>
                </a:cubicBezTo>
                <a:cubicBezTo>
                  <a:pt x="1442624" y="3111499"/>
                  <a:pt x="1447090" y="3084384"/>
                  <a:pt x="1454299" y="3069966"/>
                </a:cubicBezTo>
                <a:cubicBezTo>
                  <a:pt x="1448111" y="3053825"/>
                  <a:pt x="1446516" y="3033090"/>
                  <a:pt x="1438541" y="3018735"/>
                </a:cubicBezTo>
                <a:cubicBezTo>
                  <a:pt x="1441859" y="3012866"/>
                  <a:pt x="1451237" y="3013057"/>
                  <a:pt x="1458191" y="3010888"/>
                </a:cubicBezTo>
                <a:cubicBezTo>
                  <a:pt x="1459722" y="2984794"/>
                  <a:pt x="1476948" y="2974459"/>
                  <a:pt x="1489708" y="2959657"/>
                </a:cubicBezTo>
                <a:cubicBezTo>
                  <a:pt x="1504126" y="2971141"/>
                  <a:pt x="1518800" y="2956659"/>
                  <a:pt x="1529135" y="2951746"/>
                </a:cubicBezTo>
                <a:cubicBezTo>
                  <a:pt x="1524670" y="2939178"/>
                  <a:pt x="1505083" y="2941666"/>
                  <a:pt x="1497619" y="2932096"/>
                </a:cubicBezTo>
                <a:cubicBezTo>
                  <a:pt x="1502850" y="2920357"/>
                  <a:pt x="1501638" y="2912063"/>
                  <a:pt x="1493663" y="2904535"/>
                </a:cubicBezTo>
                <a:cubicBezTo>
                  <a:pt x="1479181" y="2904535"/>
                  <a:pt x="1464762" y="2904535"/>
                  <a:pt x="1450344" y="2904535"/>
                </a:cubicBezTo>
                <a:cubicBezTo>
                  <a:pt x="1435351" y="2903705"/>
                  <a:pt x="1435415" y="2887947"/>
                  <a:pt x="1418826" y="2888777"/>
                </a:cubicBezTo>
                <a:cubicBezTo>
                  <a:pt x="1418826" y="2880929"/>
                  <a:pt x="1408109" y="2883800"/>
                  <a:pt x="1410915" y="2873018"/>
                </a:cubicBezTo>
                <a:cubicBezTo>
                  <a:pt x="1393371" y="2870849"/>
                  <a:pt x="1380802" y="2863703"/>
                  <a:pt x="1371552" y="2853304"/>
                </a:cubicBezTo>
                <a:cubicBezTo>
                  <a:pt x="1355793" y="2853304"/>
                  <a:pt x="1340035" y="2853304"/>
                  <a:pt x="1324277" y="2853304"/>
                </a:cubicBezTo>
                <a:cubicBezTo>
                  <a:pt x="1306349" y="2851199"/>
                  <a:pt x="1313750" y="2874294"/>
                  <a:pt x="1296716" y="2873018"/>
                </a:cubicBezTo>
                <a:cubicBezTo>
                  <a:pt x="1295503" y="2867659"/>
                  <a:pt x="1286827" y="2869764"/>
                  <a:pt x="1280957" y="2869063"/>
                </a:cubicBezTo>
                <a:cubicBezTo>
                  <a:pt x="1273875" y="2849923"/>
                  <a:pt x="1258181" y="2839269"/>
                  <a:pt x="1257288" y="2813876"/>
                </a:cubicBezTo>
                <a:cubicBezTo>
                  <a:pt x="1253778" y="2800351"/>
                  <a:pt x="1240253" y="2796778"/>
                  <a:pt x="1241529" y="2778404"/>
                </a:cubicBezTo>
                <a:cubicBezTo>
                  <a:pt x="1237318" y="2769472"/>
                  <a:pt x="1229535" y="2764049"/>
                  <a:pt x="1217859" y="2762646"/>
                </a:cubicBezTo>
                <a:cubicBezTo>
                  <a:pt x="1217732" y="2753395"/>
                  <a:pt x="1224622" y="2751034"/>
                  <a:pt x="1221815" y="2739040"/>
                </a:cubicBezTo>
                <a:cubicBezTo>
                  <a:pt x="1220348" y="2732788"/>
                  <a:pt x="1213968" y="2730937"/>
                  <a:pt x="1210012" y="2727237"/>
                </a:cubicBezTo>
                <a:cubicBezTo>
                  <a:pt x="1200698" y="2718497"/>
                  <a:pt x="1190043" y="2710203"/>
                  <a:pt x="1182451" y="2699676"/>
                </a:cubicBezTo>
                <a:cubicBezTo>
                  <a:pt x="1174604" y="2699676"/>
                  <a:pt x="1166693" y="2699676"/>
                  <a:pt x="1158845" y="2699676"/>
                </a:cubicBezTo>
                <a:cubicBezTo>
                  <a:pt x="1145384" y="2681621"/>
                  <a:pt x="1120630" y="2674858"/>
                  <a:pt x="1103724" y="2660248"/>
                </a:cubicBezTo>
                <a:cubicBezTo>
                  <a:pt x="1103660" y="2645830"/>
                  <a:pt x="1095939" y="2639131"/>
                  <a:pt x="1087965" y="2632687"/>
                </a:cubicBezTo>
                <a:cubicBezTo>
                  <a:pt x="1089623" y="2615334"/>
                  <a:pt x="1086880" y="2602255"/>
                  <a:pt x="1080054" y="2593259"/>
                </a:cubicBezTo>
                <a:cubicBezTo>
                  <a:pt x="1068315" y="2595939"/>
                  <a:pt x="1066847" y="2608954"/>
                  <a:pt x="1068251" y="2624776"/>
                </a:cubicBezTo>
                <a:cubicBezTo>
                  <a:pt x="1059319" y="2627647"/>
                  <a:pt x="1056448" y="2636643"/>
                  <a:pt x="1052493" y="2644490"/>
                </a:cubicBezTo>
                <a:cubicBezTo>
                  <a:pt x="1047899" y="2643852"/>
                  <a:pt x="1045475" y="2645383"/>
                  <a:pt x="1044582" y="2648445"/>
                </a:cubicBezTo>
                <a:cubicBezTo>
                  <a:pt x="1027802" y="2650742"/>
                  <a:pt x="1018551" y="2645638"/>
                  <a:pt x="1005217" y="2644490"/>
                </a:cubicBezTo>
                <a:cubicBezTo>
                  <a:pt x="1004388" y="2621650"/>
                  <a:pt x="992585" y="2609847"/>
                  <a:pt x="969746" y="2609018"/>
                </a:cubicBezTo>
                <a:cubicBezTo>
                  <a:pt x="962472" y="2603403"/>
                  <a:pt x="975934" y="2589878"/>
                  <a:pt x="965790" y="2581392"/>
                </a:cubicBezTo>
                <a:cubicBezTo>
                  <a:pt x="948819" y="2570994"/>
                  <a:pt x="951244" y="2593004"/>
                  <a:pt x="934273" y="2593195"/>
                </a:cubicBezTo>
                <a:cubicBezTo>
                  <a:pt x="930062" y="2589495"/>
                  <a:pt x="933061" y="2578649"/>
                  <a:pt x="922470" y="2581392"/>
                </a:cubicBezTo>
                <a:cubicBezTo>
                  <a:pt x="911241" y="2581967"/>
                  <a:pt x="915261" y="2597853"/>
                  <a:pt x="914559" y="2609018"/>
                </a:cubicBezTo>
                <a:cubicBezTo>
                  <a:pt x="899885" y="2611378"/>
                  <a:pt x="898546" y="2627137"/>
                  <a:pt x="883042" y="2628668"/>
                </a:cubicBezTo>
                <a:cubicBezTo>
                  <a:pt x="875514" y="2619162"/>
                  <a:pt x="880554" y="2597023"/>
                  <a:pt x="879150" y="2581392"/>
                </a:cubicBezTo>
                <a:cubicBezTo>
                  <a:pt x="863009" y="2580627"/>
                  <a:pt x="839340" y="2574885"/>
                  <a:pt x="827920" y="2585348"/>
                </a:cubicBezTo>
                <a:cubicBezTo>
                  <a:pt x="834173" y="2602701"/>
                  <a:pt x="848974" y="2611634"/>
                  <a:pt x="863392" y="2620821"/>
                </a:cubicBezTo>
                <a:cubicBezTo>
                  <a:pt x="850377" y="2632751"/>
                  <a:pt x="842977" y="2650296"/>
                  <a:pt x="843679" y="2676007"/>
                </a:cubicBezTo>
                <a:cubicBezTo>
                  <a:pt x="833151" y="2679962"/>
                  <a:pt x="830663" y="2691892"/>
                  <a:pt x="823964" y="2699612"/>
                </a:cubicBezTo>
                <a:cubicBezTo>
                  <a:pt x="812161" y="2699612"/>
                  <a:pt x="800359" y="2699612"/>
                  <a:pt x="788492" y="2699612"/>
                </a:cubicBezTo>
                <a:cubicBezTo>
                  <a:pt x="762909" y="2710777"/>
                  <a:pt x="753658" y="2738338"/>
                  <a:pt x="729414" y="2750779"/>
                </a:cubicBezTo>
                <a:cubicBezTo>
                  <a:pt x="704596" y="2747015"/>
                  <a:pt x="695473" y="2758881"/>
                  <a:pt x="682139" y="2766537"/>
                </a:cubicBezTo>
                <a:cubicBezTo>
                  <a:pt x="676908" y="2766537"/>
                  <a:pt x="671612" y="2766537"/>
                  <a:pt x="666381" y="2766537"/>
                </a:cubicBezTo>
                <a:cubicBezTo>
                  <a:pt x="653557" y="2767558"/>
                  <a:pt x="658023" y="2751226"/>
                  <a:pt x="646731" y="2750779"/>
                </a:cubicBezTo>
                <a:cubicBezTo>
                  <a:pt x="617638" y="2750141"/>
                  <a:pt x="611705" y="2749248"/>
                  <a:pt x="583697" y="2750779"/>
                </a:cubicBezTo>
                <a:cubicBezTo>
                  <a:pt x="566854" y="2747908"/>
                  <a:pt x="566535" y="2728577"/>
                  <a:pt x="540378" y="2735021"/>
                </a:cubicBezTo>
                <a:cubicBezTo>
                  <a:pt x="542228" y="2722644"/>
                  <a:pt x="529787" y="2724621"/>
                  <a:pt x="528575" y="2715307"/>
                </a:cubicBezTo>
                <a:cubicBezTo>
                  <a:pt x="514794" y="2723920"/>
                  <a:pt x="507585" y="2721176"/>
                  <a:pt x="489147" y="2719262"/>
                </a:cubicBezTo>
                <a:cubicBezTo>
                  <a:pt x="474282" y="2720155"/>
                  <a:pt x="470007" y="2731640"/>
                  <a:pt x="457630" y="2735021"/>
                </a:cubicBezTo>
                <a:cubicBezTo>
                  <a:pt x="426369" y="2738657"/>
                  <a:pt x="415012" y="2722452"/>
                  <a:pt x="394597" y="2715307"/>
                </a:cubicBezTo>
                <a:cubicBezTo>
                  <a:pt x="375010" y="2708927"/>
                  <a:pt x="379029" y="2737956"/>
                  <a:pt x="367035" y="2727110"/>
                </a:cubicBezTo>
                <a:cubicBezTo>
                  <a:pt x="368248" y="2700697"/>
                  <a:pt x="387324" y="2692212"/>
                  <a:pt x="398552" y="2675879"/>
                </a:cubicBezTo>
                <a:cubicBezTo>
                  <a:pt x="397723" y="2659291"/>
                  <a:pt x="397149" y="2642895"/>
                  <a:pt x="410355" y="2640407"/>
                </a:cubicBezTo>
                <a:cubicBezTo>
                  <a:pt x="400083" y="2623117"/>
                  <a:pt x="397404" y="2598172"/>
                  <a:pt x="398552" y="2569462"/>
                </a:cubicBezTo>
                <a:cubicBezTo>
                  <a:pt x="402252" y="2557404"/>
                  <a:pt x="410865" y="2550195"/>
                  <a:pt x="414311" y="2537945"/>
                </a:cubicBezTo>
                <a:cubicBezTo>
                  <a:pt x="411184" y="2530545"/>
                  <a:pt x="407739" y="2523527"/>
                  <a:pt x="406399" y="2514276"/>
                </a:cubicBezTo>
                <a:cubicBezTo>
                  <a:pt x="406016" y="2496795"/>
                  <a:pt x="417437" y="2491181"/>
                  <a:pt x="414311" y="2470956"/>
                </a:cubicBezTo>
                <a:cubicBezTo>
                  <a:pt x="418840" y="2454496"/>
                  <a:pt x="434088" y="2448690"/>
                  <a:pt x="437980" y="2431528"/>
                </a:cubicBezTo>
                <a:cubicBezTo>
                  <a:pt x="458013" y="2435739"/>
                  <a:pt x="462224" y="2424256"/>
                  <a:pt x="469497" y="2415770"/>
                </a:cubicBezTo>
                <a:cubicBezTo>
                  <a:pt x="471092" y="2406264"/>
                  <a:pt x="462351" y="2407221"/>
                  <a:pt x="465541" y="2396056"/>
                </a:cubicBezTo>
                <a:cubicBezTo>
                  <a:pt x="461522" y="2386933"/>
                  <a:pt x="447423" y="2387954"/>
                  <a:pt x="434024" y="2388209"/>
                </a:cubicBezTo>
                <a:cubicBezTo>
                  <a:pt x="425667" y="2375513"/>
                  <a:pt x="409589" y="2370600"/>
                  <a:pt x="394597" y="2364539"/>
                </a:cubicBezTo>
                <a:cubicBezTo>
                  <a:pt x="381262" y="2365688"/>
                  <a:pt x="372012" y="2370792"/>
                  <a:pt x="355233" y="2368495"/>
                </a:cubicBezTo>
                <a:cubicBezTo>
                  <a:pt x="339347" y="2367283"/>
                  <a:pt x="339602" y="2349930"/>
                  <a:pt x="319761" y="2352737"/>
                </a:cubicBezTo>
                <a:cubicBezTo>
                  <a:pt x="307319" y="2359436"/>
                  <a:pt x="314848" y="2371047"/>
                  <a:pt x="315805" y="2384254"/>
                </a:cubicBezTo>
                <a:cubicBezTo>
                  <a:pt x="309616" y="2401671"/>
                  <a:pt x="303683" y="2419407"/>
                  <a:pt x="303938" y="2443332"/>
                </a:cubicBezTo>
                <a:cubicBezTo>
                  <a:pt x="310701" y="2457622"/>
                  <a:pt x="313763" y="2475550"/>
                  <a:pt x="311850" y="2498518"/>
                </a:cubicBezTo>
                <a:cubicBezTo>
                  <a:pt x="314529" y="2512936"/>
                  <a:pt x="327672" y="2516828"/>
                  <a:pt x="331563" y="2530034"/>
                </a:cubicBezTo>
                <a:cubicBezTo>
                  <a:pt x="333158" y="2546048"/>
                  <a:pt x="314784" y="2542156"/>
                  <a:pt x="311850" y="2553640"/>
                </a:cubicBezTo>
                <a:cubicBezTo>
                  <a:pt x="309298" y="2570674"/>
                  <a:pt x="318676" y="2575715"/>
                  <a:pt x="323652" y="2585157"/>
                </a:cubicBezTo>
                <a:cubicBezTo>
                  <a:pt x="320398" y="2597661"/>
                  <a:pt x="312168" y="2605190"/>
                  <a:pt x="303938" y="2612718"/>
                </a:cubicBezTo>
                <a:cubicBezTo>
                  <a:pt x="273825" y="2616610"/>
                  <a:pt x="274336" y="2589750"/>
                  <a:pt x="248816" y="2589048"/>
                </a:cubicBezTo>
                <a:cubicBezTo>
                  <a:pt x="261703" y="2561998"/>
                  <a:pt x="238417" y="2539860"/>
                  <a:pt x="213343" y="2537882"/>
                </a:cubicBezTo>
                <a:cubicBezTo>
                  <a:pt x="216406" y="2526462"/>
                  <a:pt x="232419" y="2527993"/>
                  <a:pt x="240904" y="2522123"/>
                </a:cubicBezTo>
                <a:cubicBezTo>
                  <a:pt x="243903" y="2507322"/>
                  <a:pt x="225848" y="2513574"/>
                  <a:pt x="225146" y="2502410"/>
                </a:cubicBezTo>
                <a:cubicBezTo>
                  <a:pt x="225593" y="2477847"/>
                  <a:pt x="231718" y="2459026"/>
                  <a:pt x="229102" y="2431465"/>
                </a:cubicBezTo>
                <a:cubicBezTo>
                  <a:pt x="215576" y="2425276"/>
                  <a:pt x="196500" y="2408114"/>
                  <a:pt x="205496" y="2392037"/>
                </a:cubicBezTo>
                <a:cubicBezTo>
                  <a:pt x="220617" y="2383296"/>
                  <a:pt x="222786" y="2397651"/>
                  <a:pt x="233057" y="2403904"/>
                </a:cubicBezTo>
                <a:cubicBezTo>
                  <a:pt x="247923" y="2400522"/>
                  <a:pt x="238034" y="2375577"/>
                  <a:pt x="233057" y="2368432"/>
                </a:cubicBezTo>
                <a:cubicBezTo>
                  <a:pt x="243840" y="2351652"/>
                  <a:pt x="238863" y="2319051"/>
                  <a:pt x="244861" y="2297487"/>
                </a:cubicBezTo>
                <a:cubicBezTo>
                  <a:pt x="253154" y="2290022"/>
                  <a:pt x="265021" y="2286194"/>
                  <a:pt x="276377" y="2281728"/>
                </a:cubicBezTo>
                <a:cubicBezTo>
                  <a:pt x="276377" y="2273817"/>
                  <a:pt x="276377" y="2265970"/>
                  <a:pt x="276377" y="2258059"/>
                </a:cubicBezTo>
                <a:cubicBezTo>
                  <a:pt x="291115" y="2250531"/>
                  <a:pt x="300174" y="2237261"/>
                  <a:pt x="311850" y="2226542"/>
                </a:cubicBezTo>
                <a:cubicBezTo>
                  <a:pt x="311658" y="2213591"/>
                  <a:pt x="305150" y="2206956"/>
                  <a:pt x="307893" y="2191070"/>
                </a:cubicBezTo>
                <a:cubicBezTo>
                  <a:pt x="321610" y="2175184"/>
                  <a:pt x="356062" y="2184371"/>
                  <a:pt x="363016" y="2198981"/>
                </a:cubicBezTo>
                <a:cubicBezTo>
                  <a:pt x="360464" y="2222650"/>
                  <a:pt x="342537" y="2231072"/>
                  <a:pt x="323588" y="2238409"/>
                </a:cubicBezTo>
                <a:cubicBezTo>
                  <a:pt x="323588" y="2251552"/>
                  <a:pt x="336412" y="2251871"/>
                  <a:pt x="335455" y="2265970"/>
                </a:cubicBezTo>
                <a:cubicBezTo>
                  <a:pt x="337688" y="2275540"/>
                  <a:pt x="338836" y="2286258"/>
                  <a:pt x="351213" y="2285684"/>
                </a:cubicBezTo>
                <a:cubicBezTo>
                  <a:pt x="368248" y="2288363"/>
                  <a:pt x="361804" y="2267374"/>
                  <a:pt x="363016" y="2254167"/>
                </a:cubicBezTo>
                <a:cubicBezTo>
                  <a:pt x="372203" y="2252891"/>
                  <a:pt x="379285" y="2249446"/>
                  <a:pt x="386686" y="2246256"/>
                </a:cubicBezTo>
                <a:cubicBezTo>
                  <a:pt x="405889" y="2250658"/>
                  <a:pt x="409206" y="2271010"/>
                  <a:pt x="430005" y="2273817"/>
                </a:cubicBezTo>
                <a:cubicBezTo>
                  <a:pt x="425795" y="2288555"/>
                  <a:pt x="439766" y="2285046"/>
                  <a:pt x="437916" y="2297423"/>
                </a:cubicBezTo>
                <a:cubicBezTo>
                  <a:pt x="428155" y="2303420"/>
                  <a:pt x="407357" y="2298380"/>
                  <a:pt x="398488" y="2305334"/>
                </a:cubicBezTo>
                <a:cubicBezTo>
                  <a:pt x="398488" y="2311905"/>
                  <a:pt x="398488" y="2318477"/>
                  <a:pt x="398488" y="2324984"/>
                </a:cubicBezTo>
                <a:cubicBezTo>
                  <a:pt x="401487" y="2335128"/>
                  <a:pt x="411057" y="2338701"/>
                  <a:pt x="426049" y="2336787"/>
                </a:cubicBezTo>
                <a:cubicBezTo>
                  <a:pt x="430005" y="2342019"/>
                  <a:pt x="429814" y="2351461"/>
                  <a:pt x="437853" y="2352545"/>
                </a:cubicBezTo>
                <a:cubicBezTo>
                  <a:pt x="475430" y="2347441"/>
                  <a:pt x="495463" y="2350567"/>
                  <a:pt x="512689" y="2372259"/>
                </a:cubicBezTo>
                <a:cubicBezTo>
                  <a:pt x="517729" y="2357649"/>
                  <a:pt x="519133" y="2339275"/>
                  <a:pt x="520536" y="2321028"/>
                </a:cubicBezTo>
                <a:cubicBezTo>
                  <a:pt x="495272" y="2318030"/>
                  <a:pt x="490168" y="2335320"/>
                  <a:pt x="477216" y="2344698"/>
                </a:cubicBezTo>
                <a:cubicBezTo>
                  <a:pt x="469369" y="2339403"/>
                  <a:pt x="458460" y="2337170"/>
                  <a:pt x="449655" y="2332895"/>
                </a:cubicBezTo>
                <a:cubicBezTo>
                  <a:pt x="449655" y="2324984"/>
                  <a:pt x="449655" y="2317137"/>
                  <a:pt x="449655" y="2309290"/>
                </a:cubicBezTo>
                <a:cubicBezTo>
                  <a:pt x="461840" y="2300485"/>
                  <a:pt x="480662" y="2298316"/>
                  <a:pt x="489019" y="2285620"/>
                </a:cubicBezTo>
                <a:cubicBezTo>
                  <a:pt x="505798" y="2292510"/>
                  <a:pt x="517984" y="2303930"/>
                  <a:pt x="524492" y="2321092"/>
                </a:cubicBezTo>
                <a:cubicBezTo>
                  <a:pt x="538209" y="2305908"/>
                  <a:pt x="561558" y="2300358"/>
                  <a:pt x="575722" y="2285620"/>
                </a:cubicBezTo>
                <a:cubicBezTo>
                  <a:pt x="591481" y="2285620"/>
                  <a:pt x="607239" y="2285620"/>
                  <a:pt x="622997" y="2285620"/>
                </a:cubicBezTo>
                <a:cubicBezTo>
                  <a:pt x="632312" y="2299975"/>
                  <a:pt x="651770" y="2304122"/>
                  <a:pt x="678183" y="2301379"/>
                </a:cubicBezTo>
                <a:cubicBezTo>
                  <a:pt x="690752" y="2298189"/>
                  <a:pt x="689412" y="2281091"/>
                  <a:pt x="697897" y="2273817"/>
                </a:cubicBezTo>
                <a:cubicBezTo>
                  <a:pt x="715059" y="2269989"/>
                  <a:pt x="720801" y="2254678"/>
                  <a:pt x="737325" y="2250148"/>
                </a:cubicBezTo>
                <a:cubicBezTo>
                  <a:pt x="741408" y="2234581"/>
                  <a:pt x="760548" y="2233943"/>
                  <a:pt x="764886" y="2218631"/>
                </a:cubicBezTo>
                <a:cubicBezTo>
                  <a:pt x="777519" y="2224373"/>
                  <a:pt x="786961" y="2233305"/>
                  <a:pt x="800359" y="2238345"/>
                </a:cubicBezTo>
                <a:cubicBezTo>
                  <a:pt x="799338" y="2247723"/>
                  <a:pt x="809609" y="2250786"/>
                  <a:pt x="812161" y="2261951"/>
                </a:cubicBezTo>
                <a:cubicBezTo>
                  <a:pt x="818031" y="2287470"/>
                  <a:pt x="809035" y="2324921"/>
                  <a:pt x="808206" y="2348654"/>
                </a:cubicBezTo>
                <a:cubicBezTo>
                  <a:pt x="795446" y="2352928"/>
                  <a:pt x="793341" y="2367921"/>
                  <a:pt x="784537" y="2376215"/>
                </a:cubicBezTo>
                <a:cubicBezTo>
                  <a:pt x="790151" y="2402181"/>
                  <a:pt x="811779" y="2412006"/>
                  <a:pt x="808206" y="2447159"/>
                </a:cubicBezTo>
                <a:cubicBezTo>
                  <a:pt x="814330" y="2460749"/>
                  <a:pt x="839148" y="2455581"/>
                  <a:pt x="831812" y="2482632"/>
                </a:cubicBezTo>
                <a:cubicBezTo>
                  <a:pt x="861861" y="2508024"/>
                  <a:pt x="906520" y="2517211"/>
                  <a:pt x="950031" y="2510257"/>
                </a:cubicBezTo>
                <a:cubicBezTo>
                  <a:pt x="959027" y="2508789"/>
                  <a:pt x="965535" y="2500942"/>
                  <a:pt x="973701" y="2498390"/>
                </a:cubicBezTo>
                <a:cubicBezTo>
                  <a:pt x="979634" y="2496540"/>
                  <a:pt x="987226" y="2499602"/>
                  <a:pt x="993415" y="2498390"/>
                </a:cubicBezTo>
                <a:cubicBezTo>
                  <a:pt x="1002027" y="2496667"/>
                  <a:pt x="1017148" y="2487991"/>
                  <a:pt x="1032842" y="2486587"/>
                </a:cubicBezTo>
                <a:cubicBezTo>
                  <a:pt x="1035586" y="2470701"/>
                  <a:pt x="1016254" y="2476953"/>
                  <a:pt x="1017084" y="2462918"/>
                </a:cubicBezTo>
                <a:cubicBezTo>
                  <a:pt x="1034948" y="2459791"/>
                  <a:pt x="1035330" y="2439121"/>
                  <a:pt x="1052557" y="2435357"/>
                </a:cubicBezTo>
                <a:cubicBezTo>
                  <a:pt x="1053896" y="2413601"/>
                  <a:pt x="1056958" y="2398927"/>
                  <a:pt x="1044646" y="2384126"/>
                </a:cubicBezTo>
                <a:cubicBezTo>
                  <a:pt x="1028057" y="2387188"/>
                  <a:pt x="1014915" y="2393760"/>
                  <a:pt x="1005281" y="2403840"/>
                </a:cubicBezTo>
                <a:cubicBezTo>
                  <a:pt x="997242" y="2402692"/>
                  <a:pt x="994563" y="2405818"/>
                  <a:pt x="989523" y="2407795"/>
                </a:cubicBezTo>
                <a:cubicBezTo>
                  <a:pt x="987226" y="2408689"/>
                  <a:pt x="975934" y="2415643"/>
                  <a:pt x="977720" y="2415643"/>
                </a:cubicBezTo>
                <a:cubicBezTo>
                  <a:pt x="967576" y="2415579"/>
                  <a:pt x="964003" y="2401543"/>
                  <a:pt x="950095" y="2399884"/>
                </a:cubicBezTo>
                <a:cubicBezTo>
                  <a:pt x="949393" y="2386040"/>
                  <a:pt x="963366" y="2386933"/>
                  <a:pt x="965853" y="2376215"/>
                </a:cubicBezTo>
                <a:cubicBezTo>
                  <a:pt x="957368" y="2365050"/>
                  <a:pt x="944864" y="2369707"/>
                  <a:pt x="930381" y="2372259"/>
                </a:cubicBezTo>
                <a:cubicBezTo>
                  <a:pt x="911241" y="2371685"/>
                  <a:pt x="905755" y="2357458"/>
                  <a:pt x="886998" y="2356501"/>
                </a:cubicBezTo>
                <a:cubicBezTo>
                  <a:pt x="883489" y="2349547"/>
                  <a:pt x="877492" y="2345017"/>
                  <a:pt x="875195" y="2336851"/>
                </a:cubicBezTo>
                <a:cubicBezTo>
                  <a:pt x="860138" y="2338765"/>
                  <a:pt x="850058" y="2335703"/>
                  <a:pt x="843679" y="2328940"/>
                </a:cubicBezTo>
                <a:cubicBezTo>
                  <a:pt x="849037" y="2299911"/>
                  <a:pt x="835065" y="2290278"/>
                  <a:pt x="827920" y="2273817"/>
                </a:cubicBezTo>
                <a:cubicBezTo>
                  <a:pt x="833215" y="2269862"/>
                  <a:pt x="839787" y="2267310"/>
                  <a:pt x="843679" y="2261951"/>
                </a:cubicBezTo>
                <a:cubicBezTo>
                  <a:pt x="844380" y="2248170"/>
                  <a:pt x="830344" y="2248999"/>
                  <a:pt x="827920" y="2238345"/>
                </a:cubicBezTo>
                <a:cubicBezTo>
                  <a:pt x="831620" y="2214931"/>
                  <a:pt x="817138" y="2209699"/>
                  <a:pt x="812161" y="2194962"/>
                </a:cubicBezTo>
                <a:cubicBezTo>
                  <a:pt x="812161" y="2173972"/>
                  <a:pt x="812161" y="2152918"/>
                  <a:pt x="812161" y="2131928"/>
                </a:cubicBezTo>
                <a:cubicBezTo>
                  <a:pt x="820966" y="2122358"/>
                  <a:pt x="827346" y="2110364"/>
                  <a:pt x="835767" y="2100412"/>
                </a:cubicBezTo>
                <a:cubicBezTo>
                  <a:pt x="859692" y="2098051"/>
                  <a:pt x="868369" y="2080506"/>
                  <a:pt x="890953" y="2076806"/>
                </a:cubicBezTo>
                <a:cubicBezTo>
                  <a:pt x="903586" y="2068384"/>
                  <a:pt x="914431" y="2058240"/>
                  <a:pt x="926426" y="2049245"/>
                </a:cubicBezTo>
                <a:cubicBezTo>
                  <a:pt x="923044" y="2037697"/>
                  <a:pt x="932678" y="2038144"/>
                  <a:pt x="929871" y="2026085"/>
                </a:cubicBezTo>
                <a:cubicBezTo>
                  <a:pt x="939058" y="2026085"/>
                  <a:pt x="948245" y="2026085"/>
                  <a:pt x="957432" y="2026085"/>
                </a:cubicBezTo>
                <a:cubicBezTo>
                  <a:pt x="964195" y="2032465"/>
                  <a:pt x="967193" y="2042546"/>
                  <a:pt x="965343" y="2057602"/>
                </a:cubicBezTo>
                <a:cubicBezTo>
                  <a:pt x="980591" y="2061047"/>
                  <a:pt x="979378" y="2047969"/>
                  <a:pt x="988948" y="2045800"/>
                </a:cubicBezTo>
                <a:cubicBezTo>
                  <a:pt x="1001708" y="2048096"/>
                  <a:pt x="1007259" y="2043120"/>
                  <a:pt x="1016510" y="2041844"/>
                </a:cubicBezTo>
                <a:cubicBezTo>
                  <a:pt x="1023081" y="2036612"/>
                  <a:pt x="1017849" y="2019514"/>
                  <a:pt x="1024421" y="2014283"/>
                </a:cubicBezTo>
                <a:cubicBezTo>
                  <a:pt x="1029589" y="2028829"/>
                  <a:pt x="1051919" y="2026213"/>
                  <a:pt x="1063849" y="2033997"/>
                </a:cubicBezTo>
                <a:cubicBezTo>
                  <a:pt x="1064487" y="2045161"/>
                  <a:pt x="1052046" y="2043184"/>
                  <a:pt x="1052046" y="2053711"/>
                </a:cubicBezTo>
                <a:cubicBezTo>
                  <a:pt x="1052046" y="2087843"/>
                  <a:pt x="1052046" y="2121976"/>
                  <a:pt x="1052046" y="2156108"/>
                </a:cubicBezTo>
                <a:cubicBezTo>
                  <a:pt x="1055937" y="2170654"/>
                  <a:pt x="1069272" y="2175630"/>
                  <a:pt x="1075716" y="2187625"/>
                </a:cubicBezTo>
                <a:cubicBezTo>
                  <a:pt x="1086880" y="2180479"/>
                  <a:pt x="1088730" y="2163828"/>
                  <a:pt x="1103276" y="2160000"/>
                </a:cubicBezTo>
                <a:cubicBezTo>
                  <a:pt x="1095302" y="2146921"/>
                  <a:pt x="1113356" y="2149026"/>
                  <a:pt x="1115079" y="2140286"/>
                </a:cubicBezTo>
                <a:cubicBezTo>
                  <a:pt x="1116100" y="2135309"/>
                  <a:pt x="1107424" y="2133906"/>
                  <a:pt x="1107232" y="2124527"/>
                </a:cubicBezTo>
                <a:cubicBezTo>
                  <a:pt x="1106977" y="2114064"/>
                  <a:pt x="1112145" y="2116425"/>
                  <a:pt x="1119035" y="2104814"/>
                </a:cubicBezTo>
                <a:cubicBezTo>
                  <a:pt x="1112464" y="2095627"/>
                  <a:pt x="1097024" y="2095308"/>
                  <a:pt x="1099321" y="2077252"/>
                </a:cubicBezTo>
                <a:cubicBezTo>
                  <a:pt x="1091410" y="2064174"/>
                  <a:pt x="1066720" y="2067810"/>
                  <a:pt x="1067805" y="2045736"/>
                </a:cubicBezTo>
                <a:cubicBezTo>
                  <a:pt x="1092495" y="2045991"/>
                  <a:pt x="1121778" y="2041652"/>
                  <a:pt x="1130838" y="2057538"/>
                </a:cubicBezTo>
                <a:cubicBezTo>
                  <a:pt x="1141364" y="2045927"/>
                  <a:pt x="1141875" y="2007010"/>
                  <a:pt x="1134794" y="1990549"/>
                </a:cubicBezTo>
                <a:cubicBezTo>
                  <a:pt x="1135814" y="1974472"/>
                  <a:pt x="1149467" y="1971091"/>
                  <a:pt x="1146596" y="1951185"/>
                </a:cubicBezTo>
                <a:cubicBezTo>
                  <a:pt x="1145193" y="1938107"/>
                  <a:pt x="1123883" y="1944997"/>
                  <a:pt x="1111124" y="1943274"/>
                </a:cubicBezTo>
                <a:cubicBezTo>
                  <a:pt x="1100278" y="1935746"/>
                  <a:pt x="1087008" y="1930642"/>
                  <a:pt x="1079607" y="1919669"/>
                </a:cubicBezTo>
                <a:cubicBezTo>
                  <a:pt x="1071185" y="1924326"/>
                  <a:pt x="1057596" y="1923879"/>
                  <a:pt x="1052046" y="1931471"/>
                </a:cubicBezTo>
                <a:cubicBezTo>
                  <a:pt x="1053960" y="1972750"/>
                  <a:pt x="1024613" y="1982893"/>
                  <a:pt x="1008727" y="2006308"/>
                </a:cubicBezTo>
                <a:cubicBezTo>
                  <a:pt x="988630" y="2000119"/>
                  <a:pt x="976188" y="1986275"/>
                  <a:pt x="957496" y="1978747"/>
                </a:cubicBezTo>
                <a:cubicBezTo>
                  <a:pt x="943523" y="1977917"/>
                  <a:pt x="949713" y="1997248"/>
                  <a:pt x="933827" y="1994505"/>
                </a:cubicBezTo>
                <a:cubicBezTo>
                  <a:pt x="931402" y="2004011"/>
                  <a:pt x="928148" y="2012560"/>
                  <a:pt x="929871" y="2026085"/>
                </a:cubicBezTo>
                <a:cubicBezTo>
                  <a:pt x="917430" y="2024172"/>
                  <a:pt x="915963" y="2033167"/>
                  <a:pt x="902309" y="2030041"/>
                </a:cubicBezTo>
                <a:cubicBezTo>
                  <a:pt x="897844" y="2021428"/>
                  <a:pt x="892166" y="2013964"/>
                  <a:pt x="894398" y="1998524"/>
                </a:cubicBezTo>
                <a:cubicBezTo>
                  <a:pt x="887189" y="1987296"/>
                  <a:pt x="872770" y="1983404"/>
                  <a:pt x="862882" y="1974919"/>
                </a:cubicBezTo>
                <a:cubicBezTo>
                  <a:pt x="861478" y="1963180"/>
                  <a:pt x="856629" y="1954950"/>
                  <a:pt x="851079" y="1947358"/>
                </a:cubicBezTo>
                <a:cubicBezTo>
                  <a:pt x="852737" y="1899062"/>
                  <a:pt x="877045" y="1873478"/>
                  <a:pt x="902309" y="1848852"/>
                </a:cubicBezTo>
                <a:cubicBezTo>
                  <a:pt x="897269" y="1815804"/>
                  <a:pt x="891336" y="1783649"/>
                  <a:pt x="894398" y="1742435"/>
                </a:cubicBezTo>
                <a:cubicBezTo>
                  <a:pt x="906520" y="1729548"/>
                  <a:pt x="916026" y="1714108"/>
                  <a:pt x="929871" y="1703007"/>
                </a:cubicBezTo>
                <a:cubicBezTo>
                  <a:pt x="929998" y="1688716"/>
                  <a:pt x="927637" y="1671873"/>
                  <a:pt x="937782" y="1667535"/>
                </a:cubicBezTo>
                <a:cubicBezTo>
                  <a:pt x="953540" y="1666259"/>
                  <a:pt x="946076" y="1688142"/>
                  <a:pt x="953540" y="1695160"/>
                </a:cubicBezTo>
                <a:cubicBezTo>
                  <a:pt x="969426" y="1688716"/>
                  <a:pt x="987226" y="1684187"/>
                  <a:pt x="1000816" y="1675446"/>
                </a:cubicBezTo>
                <a:cubicBezTo>
                  <a:pt x="1000816" y="1662303"/>
                  <a:pt x="1000816" y="1649161"/>
                  <a:pt x="1000816" y="1636018"/>
                </a:cubicBezTo>
                <a:cubicBezTo>
                  <a:pt x="991310" y="1628490"/>
                  <a:pt x="969107" y="1633530"/>
                  <a:pt x="953540" y="1632126"/>
                </a:cubicBezTo>
                <a:cubicBezTo>
                  <a:pt x="949011" y="1627469"/>
                  <a:pt x="949074" y="1618154"/>
                  <a:pt x="949585" y="1608457"/>
                </a:cubicBezTo>
                <a:cubicBezTo>
                  <a:pt x="933316" y="1590593"/>
                  <a:pt x="934464" y="1555312"/>
                  <a:pt x="918068" y="1537576"/>
                </a:cubicBezTo>
                <a:cubicBezTo>
                  <a:pt x="914623" y="1524880"/>
                  <a:pt x="931083" y="1532153"/>
                  <a:pt x="929934" y="1521818"/>
                </a:cubicBezTo>
                <a:cubicBezTo>
                  <a:pt x="929934" y="1513970"/>
                  <a:pt x="929934" y="1506059"/>
                  <a:pt x="929934" y="1498212"/>
                </a:cubicBezTo>
                <a:cubicBezTo>
                  <a:pt x="925660" y="1478817"/>
                  <a:pt x="907094" y="1473713"/>
                  <a:pt x="894462" y="1462740"/>
                </a:cubicBezTo>
                <a:cubicBezTo>
                  <a:pt x="870346" y="1476712"/>
                  <a:pt x="839595" y="1484049"/>
                  <a:pt x="843231" y="1525773"/>
                </a:cubicBezTo>
                <a:cubicBezTo>
                  <a:pt x="823900" y="1526220"/>
                  <a:pt x="831237" y="1553143"/>
                  <a:pt x="803804" y="1545487"/>
                </a:cubicBezTo>
                <a:cubicBezTo>
                  <a:pt x="788811" y="1552824"/>
                  <a:pt x="788173" y="1574516"/>
                  <a:pt x="772287" y="1580959"/>
                </a:cubicBezTo>
                <a:cubicBezTo>
                  <a:pt x="754742" y="1584022"/>
                  <a:pt x="748618" y="1575664"/>
                  <a:pt x="732860" y="1577004"/>
                </a:cubicBezTo>
                <a:cubicBezTo>
                  <a:pt x="721567" y="1562075"/>
                  <a:pt x="706063" y="1551229"/>
                  <a:pt x="689540" y="1541532"/>
                </a:cubicBezTo>
                <a:cubicBezTo>
                  <a:pt x="682394" y="1520797"/>
                  <a:pt x="661149" y="1491386"/>
                  <a:pt x="677737" y="1470587"/>
                </a:cubicBezTo>
                <a:cubicBezTo>
                  <a:pt x="678949" y="1461528"/>
                  <a:pt x="666317" y="1466185"/>
                  <a:pt x="665871" y="1458784"/>
                </a:cubicBezTo>
                <a:cubicBezTo>
                  <a:pt x="650495" y="1460762"/>
                  <a:pt x="659235" y="1477669"/>
                  <a:pt x="658023" y="1490301"/>
                </a:cubicBezTo>
                <a:cubicBezTo>
                  <a:pt x="656811" y="1502423"/>
                  <a:pt x="650941" y="1513524"/>
                  <a:pt x="654067" y="1525773"/>
                </a:cubicBezTo>
                <a:cubicBezTo>
                  <a:pt x="635247" y="1534705"/>
                  <a:pt x="614512" y="1534131"/>
                  <a:pt x="602837" y="1517926"/>
                </a:cubicBezTo>
                <a:cubicBezTo>
                  <a:pt x="604240" y="1486537"/>
                  <a:pt x="634609" y="1484049"/>
                  <a:pt x="638309" y="1454893"/>
                </a:cubicBezTo>
                <a:cubicBezTo>
                  <a:pt x="632822" y="1435370"/>
                  <a:pt x="607175" y="1436136"/>
                  <a:pt x="598882" y="1419420"/>
                </a:cubicBezTo>
                <a:cubicBezTo>
                  <a:pt x="581719" y="1424588"/>
                  <a:pt x="558432" y="1423631"/>
                  <a:pt x="539804" y="1427331"/>
                </a:cubicBezTo>
                <a:cubicBezTo>
                  <a:pt x="535975" y="1394411"/>
                  <a:pt x="529787" y="1363787"/>
                  <a:pt x="484681" y="1372145"/>
                </a:cubicBezTo>
                <a:cubicBezTo>
                  <a:pt x="484681" y="1364234"/>
                  <a:pt x="484681" y="1356387"/>
                  <a:pt x="484681" y="1348476"/>
                </a:cubicBezTo>
                <a:cubicBezTo>
                  <a:pt x="483852" y="1334504"/>
                  <a:pt x="503183" y="1340692"/>
                  <a:pt x="500439" y="1324806"/>
                </a:cubicBezTo>
                <a:cubicBezTo>
                  <a:pt x="508670" y="1319958"/>
                  <a:pt x="515240" y="1313323"/>
                  <a:pt x="520153" y="1305092"/>
                </a:cubicBezTo>
                <a:cubicBezTo>
                  <a:pt x="532403" y="1305475"/>
                  <a:pt x="539038" y="1300307"/>
                  <a:pt x="547778" y="1297181"/>
                </a:cubicBezTo>
                <a:cubicBezTo>
                  <a:pt x="544461" y="1278169"/>
                  <a:pt x="538719" y="1261581"/>
                  <a:pt x="528064" y="1249906"/>
                </a:cubicBezTo>
                <a:cubicBezTo>
                  <a:pt x="517602" y="1249842"/>
                  <a:pt x="505543" y="1251374"/>
                  <a:pt x="500503" y="1245951"/>
                </a:cubicBezTo>
                <a:cubicBezTo>
                  <a:pt x="500503" y="1234148"/>
                  <a:pt x="500503" y="1222345"/>
                  <a:pt x="500503" y="1210479"/>
                </a:cubicBezTo>
                <a:cubicBezTo>
                  <a:pt x="499482" y="1197591"/>
                  <a:pt x="515815" y="1202121"/>
                  <a:pt x="516261" y="1190764"/>
                </a:cubicBezTo>
                <a:cubicBezTo>
                  <a:pt x="506373" y="1181003"/>
                  <a:pt x="496484" y="1171114"/>
                  <a:pt x="484745" y="1163203"/>
                </a:cubicBezTo>
                <a:cubicBezTo>
                  <a:pt x="469879" y="1160205"/>
                  <a:pt x="465860" y="1167988"/>
                  <a:pt x="453228" y="1167159"/>
                </a:cubicBezTo>
                <a:cubicBezTo>
                  <a:pt x="449719" y="1157525"/>
                  <a:pt x="444041" y="1150061"/>
                  <a:pt x="445317" y="1135642"/>
                </a:cubicBezTo>
                <a:cubicBezTo>
                  <a:pt x="468412" y="1131176"/>
                  <a:pt x="481491" y="1116694"/>
                  <a:pt x="500439" y="1108081"/>
                </a:cubicBezTo>
                <a:cubicBezTo>
                  <a:pt x="500439" y="1096214"/>
                  <a:pt x="500439" y="1084475"/>
                  <a:pt x="500439" y="1072608"/>
                </a:cubicBezTo>
                <a:cubicBezTo>
                  <a:pt x="488764" y="1059338"/>
                  <a:pt x="470900" y="1052193"/>
                  <a:pt x="461011" y="1037136"/>
                </a:cubicBezTo>
                <a:cubicBezTo>
                  <a:pt x="465541" y="1018571"/>
                  <a:pt x="472815" y="1017933"/>
                  <a:pt x="492528" y="1021378"/>
                </a:cubicBezTo>
                <a:cubicBezTo>
                  <a:pt x="496994" y="1012701"/>
                  <a:pt x="502672" y="1005300"/>
                  <a:pt x="500439" y="989861"/>
                </a:cubicBezTo>
                <a:cubicBezTo>
                  <a:pt x="500695" y="978314"/>
                  <a:pt x="509435" y="975188"/>
                  <a:pt x="516197" y="970147"/>
                </a:cubicBezTo>
                <a:cubicBezTo>
                  <a:pt x="513837" y="955984"/>
                  <a:pt x="520728" y="951071"/>
                  <a:pt x="524045" y="942586"/>
                </a:cubicBezTo>
                <a:cubicBezTo>
                  <a:pt x="579678" y="948264"/>
                  <a:pt x="607494" y="926253"/>
                  <a:pt x="638309" y="907114"/>
                </a:cubicBezTo>
                <a:cubicBezTo>
                  <a:pt x="671995" y="911899"/>
                  <a:pt x="686414" y="897416"/>
                  <a:pt x="701342" y="883444"/>
                </a:cubicBezTo>
                <a:cubicBezTo>
                  <a:pt x="689412" y="863284"/>
                  <a:pt x="664276" y="876746"/>
                  <a:pt x="642264" y="871641"/>
                </a:cubicBezTo>
                <a:cubicBezTo>
                  <a:pt x="637990" y="861498"/>
                  <a:pt x="632312" y="852693"/>
                  <a:pt x="622551" y="847972"/>
                </a:cubicBezTo>
                <a:cubicBezTo>
                  <a:pt x="625103" y="833554"/>
                  <a:pt x="619935" y="826982"/>
                  <a:pt x="614704" y="820411"/>
                </a:cubicBezTo>
                <a:cubicBezTo>
                  <a:pt x="606793" y="820411"/>
                  <a:pt x="598945" y="820411"/>
                  <a:pt x="591034" y="820411"/>
                </a:cubicBezTo>
                <a:cubicBezTo>
                  <a:pt x="572659" y="798081"/>
                  <a:pt x="540122" y="789915"/>
                  <a:pt x="531956" y="757377"/>
                </a:cubicBezTo>
                <a:cubicBezTo>
                  <a:pt x="530872" y="749275"/>
                  <a:pt x="517282" y="753677"/>
                  <a:pt x="516197" y="745574"/>
                </a:cubicBezTo>
                <a:cubicBezTo>
                  <a:pt x="519005" y="724712"/>
                  <a:pt x="539165" y="721267"/>
                  <a:pt x="535912" y="694344"/>
                </a:cubicBezTo>
                <a:cubicBezTo>
                  <a:pt x="534061" y="681967"/>
                  <a:pt x="546502" y="683945"/>
                  <a:pt x="547715" y="674630"/>
                </a:cubicBezTo>
                <a:cubicBezTo>
                  <a:pt x="553967" y="644134"/>
                  <a:pt x="551096" y="604451"/>
                  <a:pt x="551670" y="568277"/>
                </a:cubicBezTo>
                <a:cubicBezTo>
                  <a:pt x="569980" y="560366"/>
                  <a:pt x="575595" y="539695"/>
                  <a:pt x="591034" y="528849"/>
                </a:cubicBezTo>
                <a:cubicBezTo>
                  <a:pt x="623890" y="526234"/>
                  <a:pt x="667210" y="534081"/>
                  <a:pt x="693495" y="524894"/>
                </a:cubicBezTo>
                <a:cubicBezTo>
                  <a:pt x="706765" y="526042"/>
                  <a:pt x="704916" y="542375"/>
                  <a:pt x="717101" y="544607"/>
                </a:cubicBezTo>
                <a:cubicBezTo>
                  <a:pt x="731201" y="544288"/>
                  <a:pt x="720227" y="518897"/>
                  <a:pt x="728904" y="513091"/>
                </a:cubicBezTo>
                <a:cubicBezTo>
                  <a:pt x="748873" y="516727"/>
                  <a:pt x="756337" y="516344"/>
                  <a:pt x="768331" y="505180"/>
                </a:cubicBezTo>
                <a:cubicBezTo>
                  <a:pt x="763419" y="495674"/>
                  <a:pt x="752190" y="492484"/>
                  <a:pt x="740771" y="489421"/>
                </a:cubicBezTo>
                <a:cubicBezTo>
                  <a:pt x="745874" y="465880"/>
                  <a:pt x="733306" y="460074"/>
                  <a:pt x="728967" y="446102"/>
                </a:cubicBezTo>
                <a:cubicBezTo>
                  <a:pt x="756401" y="424474"/>
                  <a:pt x="769544" y="466262"/>
                  <a:pt x="784090" y="481574"/>
                </a:cubicBezTo>
                <a:cubicBezTo>
                  <a:pt x="789130" y="476087"/>
                  <a:pt x="802719" y="479150"/>
                  <a:pt x="807760" y="473663"/>
                </a:cubicBezTo>
                <a:cubicBezTo>
                  <a:pt x="802655" y="457713"/>
                  <a:pt x="789513" y="449866"/>
                  <a:pt x="780198" y="438191"/>
                </a:cubicBezTo>
                <a:cubicBezTo>
                  <a:pt x="778029" y="424219"/>
                  <a:pt x="794170" y="428493"/>
                  <a:pt x="792001" y="414585"/>
                </a:cubicBezTo>
                <a:cubicBezTo>
                  <a:pt x="795064" y="397040"/>
                  <a:pt x="786769" y="390916"/>
                  <a:pt x="788045" y="375157"/>
                </a:cubicBezTo>
                <a:cubicBezTo>
                  <a:pt x="792958" y="362972"/>
                  <a:pt x="802592" y="355507"/>
                  <a:pt x="811715" y="347596"/>
                </a:cubicBezTo>
                <a:cubicBezTo>
                  <a:pt x="812991" y="333114"/>
                  <a:pt x="808334" y="312698"/>
                  <a:pt x="815607" y="304213"/>
                </a:cubicBezTo>
                <a:cubicBezTo>
                  <a:pt x="827154" y="299683"/>
                  <a:pt x="822433" y="314995"/>
                  <a:pt x="827409" y="319971"/>
                </a:cubicBezTo>
                <a:cubicBezTo>
                  <a:pt x="828749" y="321247"/>
                  <a:pt x="834045" y="318631"/>
                  <a:pt x="835320" y="319971"/>
                </a:cubicBezTo>
                <a:cubicBezTo>
                  <a:pt x="841190" y="326032"/>
                  <a:pt x="845975" y="332859"/>
                  <a:pt x="851079" y="339685"/>
                </a:cubicBezTo>
                <a:cubicBezTo>
                  <a:pt x="863902" y="337388"/>
                  <a:pt x="869389" y="342365"/>
                  <a:pt x="878704" y="343640"/>
                </a:cubicBezTo>
                <a:cubicBezTo>
                  <a:pt x="876790" y="356017"/>
                  <a:pt x="884318" y="359080"/>
                  <a:pt x="886551" y="367310"/>
                </a:cubicBezTo>
                <a:cubicBezTo>
                  <a:pt x="895419" y="361696"/>
                  <a:pt x="894079" y="345937"/>
                  <a:pt x="902309" y="339685"/>
                </a:cubicBezTo>
                <a:cubicBezTo>
                  <a:pt x="913474" y="336431"/>
                  <a:pt x="912517" y="345235"/>
                  <a:pt x="922023" y="343640"/>
                </a:cubicBezTo>
                <a:cubicBezTo>
                  <a:pt x="941610" y="332986"/>
                  <a:pt x="987290" y="348489"/>
                  <a:pt x="1000816" y="331838"/>
                </a:cubicBezTo>
                <a:cubicBezTo>
                  <a:pt x="998072" y="321438"/>
                  <a:pt x="982824" y="323480"/>
                  <a:pt x="981101" y="312124"/>
                </a:cubicBezTo>
                <a:cubicBezTo>
                  <a:pt x="978804" y="296684"/>
                  <a:pt x="984483" y="289284"/>
                  <a:pt x="989012" y="280607"/>
                </a:cubicBezTo>
                <a:cubicBezTo>
                  <a:pt x="1008663" y="283350"/>
                  <a:pt x="1041328" y="296812"/>
                  <a:pt x="1056001" y="280607"/>
                </a:cubicBezTo>
                <a:cubicBezTo>
                  <a:pt x="1053322" y="247814"/>
                  <a:pt x="1005537" y="260191"/>
                  <a:pt x="1000879" y="229376"/>
                </a:cubicBezTo>
                <a:cubicBezTo>
                  <a:pt x="1003878" y="217956"/>
                  <a:pt x="1007068" y="206728"/>
                  <a:pt x="1016638" y="201751"/>
                </a:cubicBezTo>
                <a:cubicBezTo>
                  <a:pt x="1014022" y="179485"/>
                  <a:pt x="1027483" y="173169"/>
                  <a:pt x="1040307" y="166279"/>
                </a:cubicBezTo>
                <a:cubicBezTo>
                  <a:pt x="1051727" y="177189"/>
                  <a:pt x="1066210" y="185036"/>
                  <a:pt x="1075780" y="197796"/>
                </a:cubicBezTo>
                <a:cubicBezTo>
                  <a:pt x="1090900" y="187971"/>
                  <a:pt x="1112974" y="185100"/>
                  <a:pt x="1107296" y="154412"/>
                </a:cubicBezTo>
                <a:cubicBezTo>
                  <a:pt x="1119673" y="152562"/>
                  <a:pt x="1117695" y="165067"/>
                  <a:pt x="1127010" y="166215"/>
                </a:cubicBezTo>
                <a:cubicBezTo>
                  <a:pt x="1144044" y="166215"/>
                  <a:pt x="1161143" y="166215"/>
                  <a:pt x="1178240" y="166215"/>
                </a:cubicBezTo>
                <a:cubicBezTo>
                  <a:pt x="1194509" y="169342"/>
                  <a:pt x="1185641" y="147395"/>
                  <a:pt x="1201910" y="150457"/>
                </a:cubicBezTo>
                <a:close/>
                <a:moveTo>
                  <a:pt x="1363258" y="99354"/>
                </a:moveTo>
                <a:cubicBezTo>
                  <a:pt x="1381951" y="102991"/>
                  <a:pt x="1389607" y="117664"/>
                  <a:pt x="1410533" y="119068"/>
                </a:cubicBezTo>
                <a:cubicBezTo>
                  <a:pt x="1420358" y="150648"/>
                  <a:pt x="1397773" y="150776"/>
                  <a:pt x="1382971" y="166343"/>
                </a:cubicBezTo>
                <a:cubicBezTo>
                  <a:pt x="1361982" y="166343"/>
                  <a:pt x="1340928" y="166343"/>
                  <a:pt x="1319938" y="166343"/>
                </a:cubicBezTo>
                <a:cubicBezTo>
                  <a:pt x="1299395" y="165514"/>
                  <a:pt x="1299012" y="184845"/>
                  <a:pt x="1276555" y="182102"/>
                </a:cubicBezTo>
                <a:cubicBezTo>
                  <a:pt x="1262966" y="150329"/>
                  <a:pt x="1285295" y="133933"/>
                  <a:pt x="1296269" y="115113"/>
                </a:cubicBezTo>
                <a:cubicBezTo>
                  <a:pt x="1326956" y="118239"/>
                  <a:pt x="1348584" y="112305"/>
                  <a:pt x="1363258" y="99354"/>
                </a:cubicBezTo>
                <a:close/>
                <a:moveTo>
                  <a:pt x="1379016" y="848"/>
                </a:moveTo>
                <a:cubicBezTo>
                  <a:pt x="1404599" y="-5978"/>
                  <a:pt x="1403515" y="30706"/>
                  <a:pt x="1382971" y="28410"/>
                </a:cubicBezTo>
                <a:cubicBezTo>
                  <a:pt x="1377548" y="23370"/>
                  <a:pt x="1379079" y="11311"/>
                  <a:pt x="1379016" y="848"/>
                </a:cubicBezTo>
                <a:close/>
              </a:path>
            </a:pathLst>
          </a:custGeom>
          <a:gradFill>
            <a:gsLst>
              <a:gs pos="0">
                <a:schemeClr val="accent4"/>
              </a:gs>
              <a:gs pos="100000">
                <a:schemeClr val="accent5"/>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27" name="Google Shape;727;p18"/>
          <p:cNvSpPr/>
          <p:nvPr/>
        </p:nvSpPr>
        <p:spPr>
          <a:xfrm rot="5400000" flipH="1">
            <a:off x="9895275" y="457882"/>
            <a:ext cx="2766220" cy="1851281"/>
          </a:xfrm>
          <a:custGeom>
            <a:avLst/>
            <a:gdLst/>
            <a:ahLst/>
            <a:cxnLst/>
            <a:rect l="l" t="t" r="r" b="b"/>
            <a:pathLst>
              <a:path w="2766220" h="1851281" extrusionOk="0">
                <a:moveTo>
                  <a:pt x="2528228" y="472287"/>
                </a:moveTo>
                <a:cubicBezTo>
                  <a:pt x="2528533" y="495724"/>
                  <a:pt x="2551152" y="477916"/>
                  <a:pt x="2558214" y="488663"/>
                </a:cubicBezTo>
                <a:cubicBezTo>
                  <a:pt x="2554120" y="499307"/>
                  <a:pt x="2545114" y="518957"/>
                  <a:pt x="2566707" y="517625"/>
                </a:cubicBezTo>
                <a:cubicBezTo>
                  <a:pt x="2558827" y="503605"/>
                  <a:pt x="2562922" y="496133"/>
                  <a:pt x="2578990" y="495110"/>
                </a:cubicBezTo>
                <a:cubicBezTo>
                  <a:pt x="2575613" y="485183"/>
                  <a:pt x="2574998" y="476790"/>
                  <a:pt x="2577966" y="470241"/>
                </a:cubicBezTo>
                <a:cubicBezTo>
                  <a:pt x="2556884" y="464509"/>
                  <a:pt x="2541122" y="475563"/>
                  <a:pt x="2528228" y="472287"/>
                </a:cubicBezTo>
                <a:close/>
                <a:moveTo>
                  <a:pt x="2493484" y="324978"/>
                </a:moveTo>
                <a:cubicBezTo>
                  <a:pt x="2495528" y="332889"/>
                  <a:pt x="2503818" y="330798"/>
                  <a:pt x="2509805" y="345689"/>
                </a:cubicBezTo>
                <a:cubicBezTo>
                  <a:pt x="2503971" y="347427"/>
                  <a:pt x="2501515" y="343028"/>
                  <a:pt x="2496500" y="343334"/>
                </a:cubicBezTo>
                <a:cubicBezTo>
                  <a:pt x="2498240" y="349168"/>
                  <a:pt x="2499879" y="354900"/>
                  <a:pt x="2501617" y="360733"/>
                </a:cubicBezTo>
                <a:cubicBezTo>
                  <a:pt x="2519220" y="354080"/>
                  <a:pt x="2513695" y="334840"/>
                  <a:pt x="2514616" y="319182"/>
                </a:cubicBezTo>
                <a:cubicBezTo>
                  <a:pt x="2503767" y="324196"/>
                  <a:pt x="2500799" y="314780"/>
                  <a:pt x="2493839" y="312733"/>
                </a:cubicBezTo>
                <a:cubicBezTo>
                  <a:pt x="2492815" y="318592"/>
                  <a:pt x="2492803" y="322341"/>
                  <a:pt x="2493484" y="324978"/>
                </a:cubicBezTo>
                <a:close/>
                <a:moveTo>
                  <a:pt x="2309198" y="371071"/>
                </a:moveTo>
                <a:cubicBezTo>
                  <a:pt x="2309876" y="378056"/>
                  <a:pt x="2312588" y="384171"/>
                  <a:pt x="2319547" y="382942"/>
                </a:cubicBezTo>
                <a:cubicBezTo>
                  <a:pt x="2329578" y="356536"/>
                  <a:pt x="2373178" y="390618"/>
                  <a:pt x="2383206" y="364212"/>
                </a:cubicBezTo>
                <a:cubicBezTo>
                  <a:pt x="2361483" y="368357"/>
                  <a:pt x="2352656" y="348899"/>
                  <a:pt x="2333927" y="347633"/>
                </a:cubicBezTo>
                <a:cubicBezTo>
                  <a:pt x="2327684" y="347210"/>
                  <a:pt x="2320340" y="348809"/>
                  <a:pt x="2311053" y="353978"/>
                </a:cubicBezTo>
                <a:cubicBezTo>
                  <a:pt x="2309876" y="356231"/>
                  <a:pt x="2308520" y="364086"/>
                  <a:pt x="2309198" y="371071"/>
                </a:cubicBezTo>
                <a:close/>
                <a:moveTo>
                  <a:pt x="2258142" y="1369229"/>
                </a:moveTo>
                <a:cubicBezTo>
                  <a:pt x="2267967" y="1390107"/>
                  <a:pt x="2288230" y="1397067"/>
                  <a:pt x="2297236" y="1395430"/>
                </a:cubicBezTo>
                <a:cubicBezTo>
                  <a:pt x="2307573" y="1403206"/>
                  <a:pt x="2315864" y="1414670"/>
                  <a:pt x="2332955" y="1410065"/>
                </a:cubicBezTo>
                <a:cubicBezTo>
                  <a:pt x="2317296" y="1382125"/>
                  <a:pt x="2348000" y="1379464"/>
                  <a:pt x="2349944" y="1361041"/>
                </a:cubicBezTo>
                <a:cubicBezTo>
                  <a:pt x="2325689" y="1367285"/>
                  <a:pt x="2347591" y="1357562"/>
                  <a:pt x="2346566" y="1349476"/>
                </a:cubicBezTo>
                <a:cubicBezTo>
                  <a:pt x="2328452" y="1358176"/>
                  <a:pt x="2309008" y="1355209"/>
                  <a:pt x="2318320" y="1338935"/>
                </a:cubicBezTo>
                <a:cubicBezTo>
                  <a:pt x="2310440" y="1341494"/>
                  <a:pt x="2304811" y="1339957"/>
                  <a:pt x="2299284" y="1338219"/>
                </a:cubicBezTo>
                <a:cubicBezTo>
                  <a:pt x="2300410" y="1356641"/>
                  <a:pt x="2281987" y="1364420"/>
                  <a:pt x="2258142" y="1369229"/>
                </a:cubicBezTo>
                <a:close/>
                <a:moveTo>
                  <a:pt x="2221707" y="1373731"/>
                </a:moveTo>
                <a:cubicBezTo>
                  <a:pt x="2232454" y="1370252"/>
                  <a:pt x="2235319" y="1374552"/>
                  <a:pt x="2230919" y="1383557"/>
                </a:cubicBezTo>
                <a:cubicBezTo>
                  <a:pt x="2268990" y="1372504"/>
                  <a:pt x="2256709" y="1440359"/>
                  <a:pt x="2278610" y="1438618"/>
                </a:cubicBezTo>
                <a:cubicBezTo>
                  <a:pt x="2278510" y="1433807"/>
                  <a:pt x="2275335" y="1427155"/>
                  <a:pt x="2280965" y="1425416"/>
                </a:cubicBezTo>
                <a:cubicBezTo>
                  <a:pt x="2282601" y="1431249"/>
                  <a:pt x="2287616" y="1430943"/>
                  <a:pt x="2290174" y="1435241"/>
                </a:cubicBezTo>
                <a:cubicBezTo>
                  <a:pt x="2280146" y="1437901"/>
                  <a:pt x="2276666" y="1444042"/>
                  <a:pt x="2276256" y="1451923"/>
                </a:cubicBezTo>
                <a:cubicBezTo>
                  <a:pt x="2293348" y="1458881"/>
                  <a:pt x="2308289" y="1433398"/>
                  <a:pt x="2324869" y="1425007"/>
                </a:cubicBezTo>
                <a:cubicBezTo>
                  <a:pt x="2303891" y="1417740"/>
                  <a:pt x="2291097" y="1415387"/>
                  <a:pt x="2285672" y="1398909"/>
                </a:cubicBezTo>
                <a:cubicBezTo>
                  <a:pt x="2262721" y="1409733"/>
                  <a:pt x="2252206" y="1371392"/>
                  <a:pt x="2237891" y="1365620"/>
                </a:cubicBezTo>
                <a:cubicBezTo>
                  <a:pt x="2233119" y="1363696"/>
                  <a:pt x="2227925" y="1365391"/>
                  <a:pt x="2221707" y="1373731"/>
                </a:cubicBezTo>
                <a:close/>
                <a:moveTo>
                  <a:pt x="2180258" y="166177"/>
                </a:moveTo>
                <a:cubicBezTo>
                  <a:pt x="2207993" y="182757"/>
                  <a:pt x="2220172" y="175491"/>
                  <a:pt x="2252410" y="176411"/>
                </a:cubicBezTo>
                <a:cubicBezTo>
                  <a:pt x="2242995" y="159934"/>
                  <a:pt x="2252103" y="153589"/>
                  <a:pt x="2248009" y="139978"/>
                </a:cubicBezTo>
                <a:cubicBezTo>
                  <a:pt x="2237416" y="141666"/>
                  <a:pt x="2233328" y="131323"/>
                  <a:pt x="2224650" y="129457"/>
                </a:cubicBezTo>
                <a:cubicBezTo>
                  <a:pt x="2221758" y="128835"/>
                  <a:pt x="2218356" y="129155"/>
                  <a:pt x="2214032" y="131176"/>
                </a:cubicBezTo>
                <a:cubicBezTo>
                  <a:pt x="2215156" y="135064"/>
                  <a:pt x="2216282" y="138852"/>
                  <a:pt x="2217408" y="142740"/>
                </a:cubicBezTo>
                <a:cubicBezTo>
                  <a:pt x="2202466" y="145299"/>
                  <a:pt x="2182612" y="154100"/>
                  <a:pt x="2180258" y="166177"/>
                </a:cubicBezTo>
                <a:close/>
                <a:moveTo>
                  <a:pt x="2088148" y="237409"/>
                </a:moveTo>
                <a:cubicBezTo>
                  <a:pt x="2098997" y="232291"/>
                  <a:pt x="2101863" y="241810"/>
                  <a:pt x="2108924" y="243857"/>
                </a:cubicBezTo>
                <a:cubicBezTo>
                  <a:pt x="2106160" y="234237"/>
                  <a:pt x="2124070" y="235873"/>
                  <a:pt x="2122843" y="227174"/>
                </a:cubicBezTo>
                <a:cubicBezTo>
                  <a:pt x="2115014" y="233698"/>
                  <a:pt x="2111502" y="208503"/>
                  <a:pt x="2108767" y="206075"/>
                </a:cubicBezTo>
                <a:cubicBezTo>
                  <a:pt x="2107855" y="205267"/>
                  <a:pt x="2107030" y="206987"/>
                  <a:pt x="2106160" y="213256"/>
                </a:cubicBezTo>
                <a:cubicBezTo>
                  <a:pt x="2122024" y="249689"/>
                  <a:pt x="2085284" y="203635"/>
                  <a:pt x="2088148" y="237409"/>
                </a:cubicBezTo>
                <a:close/>
                <a:moveTo>
                  <a:pt x="1920406" y="1525304"/>
                </a:moveTo>
                <a:cubicBezTo>
                  <a:pt x="1924091" y="1524587"/>
                  <a:pt x="1927570" y="1524178"/>
                  <a:pt x="1927981" y="1529398"/>
                </a:cubicBezTo>
                <a:cubicBezTo>
                  <a:pt x="1929823" y="1536869"/>
                  <a:pt x="1922864" y="1539530"/>
                  <a:pt x="1927264" y="1548432"/>
                </a:cubicBezTo>
                <a:cubicBezTo>
                  <a:pt x="1943843" y="1544544"/>
                  <a:pt x="1936987" y="1527863"/>
                  <a:pt x="1943536" y="1518446"/>
                </a:cubicBezTo>
                <a:cubicBezTo>
                  <a:pt x="1932688" y="1530318"/>
                  <a:pt x="1917438" y="1509953"/>
                  <a:pt x="1920406" y="1525304"/>
                </a:cubicBezTo>
                <a:close/>
                <a:moveTo>
                  <a:pt x="1871077" y="1250715"/>
                </a:moveTo>
                <a:cubicBezTo>
                  <a:pt x="1884996" y="1252762"/>
                  <a:pt x="1896252" y="1241299"/>
                  <a:pt x="1914983" y="1250306"/>
                </a:cubicBezTo>
                <a:cubicBezTo>
                  <a:pt x="1898811" y="1232805"/>
                  <a:pt x="1914676" y="1234954"/>
                  <a:pt x="1910581" y="1213973"/>
                </a:cubicBezTo>
                <a:cubicBezTo>
                  <a:pt x="1884996" y="1219397"/>
                  <a:pt x="1874556" y="1233213"/>
                  <a:pt x="1871077" y="1250715"/>
                </a:cubicBezTo>
                <a:close/>
                <a:moveTo>
                  <a:pt x="1868417" y="101501"/>
                </a:moveTo>
                <a:lnTo>
                  <a:pt x="1869133" y="113163"/>
                </a:lnTo>
                <a:cubicBezTo>
                  <a:pt x="1888576" y="97505"/>
                  <a:pt x="1873328" y="102008"/>
                  <a:pt x="1898095" y="104669"/>
                </a:cubicBezTo>
                <a:cubicBezTo>
                  <a:pt x="1904748" y="89931"/>
                  <a:pt x="1890420" y="94537"/>
                  <a:pt x="1897072" y="79799"/>
                </a:cubicBezTo>
                <a:lnTo>
                  <a:pt x="1881816" y="88683"/>
                </a:lnTo>
                <a:lnTo>
                  <a:pt x="1881051" y="89430"/>
                </a:lnTo>
                <a:cubicBezTo>
                  <a:pt x="1878403" y="93613"/>
                  <a:pt x="1875921" y="97809"/>
                  <a:pt x="1869679" y="101596"/>
                </a:cubicBezTo>
                <a:close/>
                <a:moveTo>
                  <a:pt x="1836484" y="984314"/>
                </a:moveTo>
                <a:cubicBezTo>
                  <a:pt x="1850710" y="981959"/>
                  <a:pt x="1853269" y="1001098"/>
                  <a:pt x="1870565" y="993013"/>
                </a:cubicBezTo>
                <a:cubicBezTo>
                  <a:pt x="1866063" y="982471"/>
                  <a:pt x="1873328" y="978377"/>
                  <a:pt x="1869542" y="968245"/>
                </a:cubicBezTo>
                <a:cubicBezTo>
                  <a:pt x="1864629" y="965380"/>
                  <a:pt x="1855239" y="965405"/>
                  <a:pt x="1847640" y="968144"/>
                </a:cubicBezTo>
                <a:cubicBezTo>
                  <a:pt x="1840041" y="970881"/>
                  <a:pt x="1834233" y="976331"/>
                  <a:pt x="1836484" y="984314"/>
                </a:cubicBezTo>
                <a:close/>
                <a:moveTo>
                  <a:pt x="1696622" y="437289"/>
                </a:moveTo>
                <a:lnTo>
                  <a:pt x="1696656" y="437977"/>
                </a:lnTo>
                <a:lnTo>
                  <a:pt x="1704488" y="432465"/>
                </a:lnTo>
                <a:cubicBezTo>
                  <a:pt x="1706861" y="427127"/>
                  <a:pt x="1706772" y="420462"/>
                  <a:pt x="1704853" y="413848"/>
                </a:cubicBezTo>
                <a:lnTo>
                  <a:pt x="1704847" y="413837"/>
                </a:lnTo>
                <a:lnTo>
                  <a:pt x="1700163" y="414463"/>
                </a:lnTo>
                <a:cubicBezTo>
                  <a:pt x="1698781" y="430275"/>
                  <a:pt x="1696824" y="430659"/>
                  <a:pt x="1696622" y="437289"/>
                </a:cubicBezTo>
                <a:close/>
                <a:moveTo>
                  <a:pt x="1687267" y="456118"/>
                </a:moveTo>
                <a:lnTo>
                  <a:pt x="1687279" y="456121"/>
                </a:lnTo>
                <a:lnTo>
                  <a:pt x="1687280" y="456113"/>
                </a:lnTo>
                <a:close/>
                <a:moveTo>
                  <a:pt x="1669493" y="182448"/>
                </a:moveTo>
                <a:cubicBezTo>
                  <a:pt x="1679114" y="201279"/>
                  <a:pt x="1691908" y="189305"/>
                  <a:pt x="1703575" y="188588"/>
                </a:cubicBezTo>
                <a:cubicBezTo>
                  <a:pt x="1709613" y="199846"/>
                  <a:pt x="1705519" y="210081"/>
                  <a:pt x="1705621" y="220827"/>
                </a:cubicBezTo>
                <a:cubicBezTo>
                  <a:pt x="1713092" y="225739"/>
                  <a:pt x="1721485" y="222362"/>
                  <a:pt x="1729671" y="220622"/>
                </a:cubicBezTo>
                <a:cubicBezTo>
                  <a:pt x="1732485" y="225662"/>
                  <a:pt x="1735479" y="228950"/>
                  <a:pt x="1738570" y="231288"/>
                </a:cubicBezTo>
                <a:lnTo>
                  <a:pt x="1744537" y="234413"/>
                </a:lnTo>
                <a:lnTo>
                  <a:pt x="1741036" y="223809"/>
                </a:lnTo>
                <a:cubicBezTo>
                  <a:pt x="1735164" y="211260"/>
                  <a:pt x="1729791" y="199542"/>
                  <a:pt x="1748469" y="193094"/>
                </a:cubicBezTo>
                <a:lnTo>
                  <a:pt x="1746830" y="187549"/>
                </a:lnTo>
                <a:lnTo>
                  <a:pt x="1741139" y="186084"/>
                </a:lnTo>
                <a:cubicBezTo>
                  <a:pt x="1736094" y="183253"/>
                  <a:pt x="1731258" y="178354"/>
                  <a:pt x="1726806" y="169654"/>
                </a:cubicBezTo>
                <a:cubicBezTo>
                  <a:pt x="1728495" y="165408"/>
                  <a:pt x="1731924" y="161314"/>
                  <a:pt x="1734866" y="157157"/>
                </a:cubicBezTo>
                <a:lnTo>
                  <a:pt x="1736581" y="152860"/>
                </a:lnTo>
                <a:lnTo>
                  <a:pt x="1736494" y="152565"/>
                </a:lnTo>
                <a:cubicBezTo>
                  <a:pt x="1726720" y="152667"/>
                  <a:pt x="1718277" y="150339"/>
                  <a:pt x="1709860" y="147960"/>
                </a:cubicBezTo>
                <a:lnTo>
                  <a:pt x="1703173" y="146719"/>
                </a:lnTo>
                <a:lnTo>
                  <a:pt x="1696833" y="155941"/>
                </a:lnTo>
                <a:cubicBezTo>
                  <a:pt x="1696308" y="160342"/>
                  <a:pt x="1697331" y="164896"/>
                  <a:pt x="1697535" y="169348"/>
                </a:cubicBezTo>
                <a:cubicBezTo>
                  <a:pt x="1688427" y="171189"/>
                  <a:pt x="1679523" y="171600"/>
                  <a:pt x="1669493" y="182448"/>
                </a:cubicBezTo>
                <a:close/>
                <a:moveTo>
                  <a:pt x="1661888" y="1429992"/>
                </a:moveTo>
                <a:cubicBezTo>
                  <a:pt x="1662104" y="1420388"/>
                  <a:pt x="1673273" y="1416741"/>
                  <a:pt x="1674883" y="1407914"/>
                </a:cubicBezTo>
                <a:cubicBezTo>
                  <a:pt x="1683584" y="1406788"/>
                  <a:pt x="1682049" y="1424596"/>
                  <a:pt x="1691566" y="1421834"/>
                </a:cubicBezTo>
                <a:cubicBezTo>
                  <a:pt x="1694534" y="1434830"/>
                  <a:pt x="1680718" y="1438618"/>
                  <a:pt x="1666083" y="1441995"/>
                </a:cubicBezTo>
                <a:cubicBezTo>
                  <a:pt x="1662961" y="1437057"/>
                  <a:pt x="1661816" y="1433194"/>
                  <a:pt x="1661888" y="1429992"/>
                </a:cubicBezTo>
                <a:close/>
                <a:moveTo>
                  <a:pt x="1661863" y="402006"/>
                </a:moveTo>
                <a:lnTo>
                  <a:pt x="1664751" y="400238"/>
                </a:lnTo>
                <a:cubicBezTo>
                  <a:pt x="1668233" y="411700"/>
                  <a:pt x="1682662" y="402898"/>
                  <a:pt x="1683173" y="419990"/>
                </a:cubicBezTo>
                <a:cubicBezTo>
                  <a:pt x="1701825" y="413619"/>
                  <a:pt x="1684037" y="402470"/>
                  <a:pt x="1684771" y="396128"/>
                </a:cubicBezTo>
                <a:lnTo>
                  <a:pt x="1690335" y="393400"/>
                </a:lnTo>
                <a:lnTo>
                  <a:pt x="1676453" y="385805"/>
                </a:lnTo>
                <a:cubicBezTo>
                  <a:pt x="1670057" y="389592"/>
                  <a:pt x="1666347" y="393660"/>
                  <a:pt x="1663775" y="397843"/>
                </a:cubicBezTo>
                <a:close/>
                <a:moveTo>
                  <a:pt x="1614126" y="291546"/>
                </a:moveTo>
                <a:cubicBezTo>
                  <a:pt x="1617298" y="303418"/>
                  <a:pt x="1629273" y="316109"/>
                  <a:pt x="1639611" y="328800"/>
                </a:cubicBezTo>
                <a:cubicBezTo>
                  <a:pt x="1631729" y="353566"/>
                  <a:pt x="1658134" y="374855"/>
                  <a:pt x="1681571" y="362368"/>
                </a:cubicBezTo>
                <a:lnTo>
                  <a:pt x="1679095" y="355268"/>
                </a:lnTo>
                <a:lnTo>
                  <a:pt x="1674372" y="347122"/>
                </a:lnTo>
                <a:lnTo>
                  <a:pt x="1675738" y="345638"/>
                </a:lnTo>
                <a:lnTo>
                  <a:pt x="1669532" y="327840"/>
                </a:lnTo>
                <a:cubicBezTo>
                  <a:pt x="1664325" y="316211"/>
                  <a:pt x="1660282" y="304698"/>
                  <a:pt x="1664478" y="294003"/>
                </a:cubicBezTo>
                <a:cubicBezTo>
                  <a:pt x="1655677" y="293389"/>
                  <a:pt x="1645341" y="307205"/>
                  <a:pt x="1637052" y="301883"/>
                </a:cubicBezTo>
                <a:cubicBezTo>
                  <a:pt x="1633623" y="296101"/>
                  <a:pt x="1629964" y="292852"/>
                  <a:pt x="1626126" y="291380"/>
                </a:cubicBezTo>
                <a:cubicBezTo>
                  <a:pt x="1622288" y="289909"/>
                  <a:pt x="1618271" y="290216"/>
                  <a:pt x="1614126" y="291546"/>
                </a:cubicBezTo>
                <a:close/>
                <a:moveTo>
                  <a:pt x="1591065" y="534718"/>
                </a:moveTo>
                <a:cubicBezTo>
                  <a:pt x="1590962" y="548278"/>
                  <a:pt x="1596412" y="551630"/>
                  <a:pt x="1603115" y="552678"/>
                </a:cubicBezTo>
                <a:lnTo>
                  <a:pt x="1609192" y="553163"/>
                </a:lnTo>
                <a:lnTo>
                  <a:pt x="1622517" y="550783"/>
                </a:lnTo>
                <a:cubicBezTo>
                  <a:pt x="1631421" y="543619"/>
                  <a:pt x="1628862" y="535431"/>
                  <a:pt x="1632855" y="527859"/>
                </a:cubicBezTo>
                <a:lnTo>
                  <a:pt x="1635768" y="526474"/>
                </a:lnTo>
                <a:lnTo>
                  <a:pt x="1625759" y="524483"/>
                </a:lnTo>
                <a:cubicBezTo>
                  <a:pt x="1614195" y="527860"/>
                  <a:pt x="1602628" y="531339"/>
                  <a:pt x="1591065" y="534718"/>
                </a:cubicBezTo>
                <a:close/>
                <a:moveTo>
                  <a:pt x="1573564" y="539733"/>
                </a:moveTo>
                <a:lnTo>
                  <a:pt x="1573702" y="542102"/>
                </a:lnTo>
                <a:lnTo>
                  <a:pt x="1574519" y="551295"/>
                </a:lnTo>
                <a:lnTo>
                  <a:pt x="1582478" y="552595"/>
                </a:lnTo>
                <a:close/>
                <a:moveTo>
                  <a:pt x="1568447" y="478736"/>
                </a:moveTo>
                <a:cubicBezTo>
                  <a:pt x="1569469" y="497668"/>
                  <a:pt x="1583491" y="492756"/>
                  <a:pt x="1584514" y="511793"/>
                </a:cubicBezTo>
                <a:cubicBezTo>
                  <a:pt x="1602168" y="510923"/>
                  <a:pt x="1617033" y="507622"/>
                  <a:pt x="1631617" y="502786"/>
                </a:cubicBezTo>
                <a:lnTo>
                  <a:pt x="1653985" y="493814"/>
                </a:lnTo>
                <a:lnTo>
                  <a:pt x="1652914" y="487228"/>
                </a:lnTo>
                <a:lnTo>
                  <a:pt x="1658628" y="491951"/>
                </a:lnTo>
                <a:lnTo>
                  <a:pt x="1677033" y="484569"/>
                </a:lnTo>
                <a:cubicBezTo>
                  <a:pt x="1671915" y="467273"/>
                  <a:pt x="1666798" y="449874"/>
                  <a:pt x="1661681" y="432475"/>
                </a:cubicBezTo>
                <a:cubicBezTo>
                  <a:pt x="1655029" y="429814"/>
                  <a:pt x="1627498" y="436160"/>
                  <a:pt x="1610305" y="428792"/>
                </a:cubicBezTo>
                <a:cubicBezTo>
                  <a:pt x="1611123" y="414208"/>
                  <a:pt x="1621767" y="411675"/>
                  <a:pt x="1633690" y="410485"/>
                </a:cubicBezTo>
                <a:lnTo>
                  <a:pt x="1642672" y="409416"/>
                </a:lnTo>
                <a:lnTo>
                  <a:pt x="1639353" y="409164"/>
                </a:lnTo>
                <a:cubicBezTo>
                  <a:pt x="1633212" y="408397"/>
                  <a:pt x="1627275" y="405711"/>
                  <a:pt x="1622004" y="396245"/>
                </a:cubicBezTo>
                <a:cubicBezTo>
                  <a:pt x="1607678" y="394710"/>
                  <a:pt x="1620880" y="409651"/>
                  <a:pt x="1609315" y="416304"/>
                </a:cubicBezTo>
                <a:cubicBezTo>
                  <a:pt x="1602357" y="421829"/>
                  <a:pt x="1604916" y="428278"/>
                  <a:pt x="1594271" y="433396"/>
                </a:cubicBezTo>
                <a:lnTo>
                  <a:pt x="1583534" y="435851"/>
                </a:lnTo>
                <a:lnTo>
                  <a:pt x="1587100" y="437673"/>
                </a:lnTo>
                <a:cubicBezTo>
                  <a:pt x="1588966" y="439467"/>
                  <a:pt x="1590296" y="442250"/>
                  <a:pt x="1590552" y="447009"/>
                </a:cubicBezTo>
                <a:cubicBezTo>
                  <a:pt x="1574586" y="452842"/>
                  <a:pt x="1591473" y="476587"/>
                  <a:pt x="1568447" y="478736"/>
                </a:cubicBezTo>
                <a:close/>
                <a:moveTo>
                  <a:pt x="1506430" y="448722"/>
                </a:moveTo>
                <a:lnTo>
                  <a:pt x="1511851" y="457653"/>
                </a:lnTo>
                <a:cubicBezTo>
                  <a:pt x="1516456" y="452740"/>
                  <a:pt x="1518080" y="448870"/>
                  <a:pt x="1518350" y="445713"/>
                </a:cubicBezTo>
                <a:lnTo>
                  <a:pt x="1517690" y="442607"/>
                </a:lnTo>
                <a:lnTo>
                  <a:pt x="1513521" y="441275"/>
                </a:lnTo>
                <a:close/>
                <a:moveTo>
                  <a:pt x="1440719" y="400976"/>
                </a:moveTo>
                <a:lnTo>
                  <a:pt x="1440772" y="400980"/>
                </a:lnTo>
                <a:cubicBezTo>
                  <a:pt x="1448806" y="404025"/>
                  <a:pt x="1454998" y="410421"/>
                  <a:pt x="1457710" y="423265"/>
                </a:cubicBezTo>
                <a:lnTo>
                  <a:pt x="1459187" y="416379"/>
                </a:lnTo>
                <a:lnTo>
                  <a:pt x="1443415" y="396857"/>
                </a:lnTo>
                <a:close/>
                <a:moveTo>
                  <a:pt x="1430783" y="446735"/>
                </a:moveTo>
                <a:lnTo>
                  <a:pt x="1439783" y="457744"/>
                </a:lnTo>
                <a:lnTo>
                  <a:pt x="1448908" y="457345"/>
                </a:lnTo>
                <a:cubicBezTo>
                  <a:pt x="1447424" y="448237"/>
                  <a:pt x="1441437" y="447316"/>
                  <a:pt x="1435066" y="447086"/>
                </a:cubicBezTo>
                <a:close/>
                <a:moveTo>
                  <a:pt x="1355981" y="1413850"/>
                </a:moveTo>
                <a:cubicBezTo>
                  <a:pt x="1349739" y="1399114"/>
                  <a:pt x="1363658" y="1395430"/>
                  <a:pt x="1373995" y="1389698"/>
                </a:cubicBezTo>
                <a:cubicBezTo>
                  <a:pt x="1385560" y="1407300"/>
                  <a:pt x="1371640" y="1411087"/>
                  <a:pt x="1355981" y="1413850"/>
                </a:cubicBezTo>
                <a:close/>
                <a:moveTo>
                  <a:pt x="1315587" y="501248"/>
                </a:moveTo>
                <a:lnTo>
                  <a:pt x="1315713" y="502312"/>
                </a:lnTo>
                <a:lnTo>
                  <a:pt x="1319234" y="497024"/>
                </a:lnTo>
                <a:close/>
                <a:moveTo>
                  <a:pt x="1314463" y="565214"/>
                </a:moveTo>
                <a:lnTo>
                  <a:pt x="1317473" y="565204"/>
                </a:lnTo>
                <a:lnTo>
                  <a:pt x="1317717" y="563962"/>
                </a:lnTo>
                <a:cubicBezTo>
                  <a:pt x="1321414" y="560815"/>
                  <a:pt x="1326198" y="558819"/>
                  <a:pt x="1327119" y="556209"/>
                </a:cubicBezTo>
                <a:cubicBezTo>
                  <a:pt x="1327836" y="554162"/>
                  <a:pt x="1311562" y="543415"/>
                  <a:pt x="1329472" y="542904"/>
                </a:cubicBezTo>
                <a:cubicBezTo>
                  <a:pt x="1327068" y="535894"/>
                  <a:pt x="1322206" y="536994"/>
                  <a:pt x="1318420" y="540653"/>
                </a:cubicBezTo>
                <a:lnTo>
                  <a:pt x="1316263" y="546789"/>
                </a:lnTo>
                <a:lnTo>
                  <a:pt x="1315998" y="549350"/>
                </a:lnTo>
                <a:cubicBezTo>
                  <a:pt x="1309243" y="553956"/>
                  <a:pt x="1308731" y="559277"/>
                  <a:pt x="1314463" y="565214"/>
                </a:cubicBezTo>
                <a:close/>
                <a:moveTo>
                  <a:pt x="1271581" y="566135"/>
                </a:moveTo>
                <a:cubicBezTo>
                  <a:pt x="1275777" y="564191"/>
                  <a:pt x="1279948" y="562528"/>
                  <a:pt x="1284194" y="560174"/>
                </a:cubicBezTo>
                <a:lnTo>
                  <a:pt x="1296222" y="550877"/>
                </a:lnTo>
                <a:lnTo>
                  <a:pt x="1284864" y="549020"/>
                </a:lnTo>
                <a:lnTo>
                  <a:pt x="1273743" y="544506"/>
                </a:lnTo>
                <a:close/>
                <a:moveTo>
                  <a:pt x="1260528" y="517009"/>
                </a:move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lnTo>
                  <a:pt x="1429626" y="446641"/>
                </a:ln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close/>
                <a:moveTo>
                  <a:pt x="1239009" y="754819"/>
                </a:moveTo>
                <a:lnTo>
                  <a:pt x="1247117" y="766841"/>
                </a:lnTo>
                <a:lnTo>
                  <a:pt x="1249952" y="769659"/>
                </a:lnTo>
                <a:lnTo>
                  <a:pt x="1249330" y="770122"/>
                </a:lnTo>
                <a:lnTo>
                  <a:pt x="1256106" y="780170"/>
                </a:lnTo>
                <a:lnTo>
                  <a:pt x="1258011" y="780650"/>
                </a:lnTo>
                <a:cubicBezTo>
                  <a:pt x="1264152" y="781264"/>
                  <a:pt x="1270268" y="781929"/>
                  <a:pt x="1274924" y="785255"/>
                </a:cubicBez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close/>
                <a:moveTo>
                  <a:pt x="1221738" y="611780"/>
                </a:moveTo>
                <a:cubicBezTo>
                  <a:pt x="1230437" y="622526"/>
                  <a:pt x="1239342" y="630713"/>
                  <a:pt x="1249986" y="622629"/>
                </a:cubicBezTo>
                <a:cubicBezTo>
                  <a:pt x="1249986" y="612420"/>
                  <a:pt x="1240256" y="603765"/>
                  <a:pt x="1230772" y="605819"/>
                </a:cubicBezTo>
                <a:cubicBezTo>
                  <a:pt x="1227610" y="606503"/>
                  <a:pt x="1224476" y="608377"/>
                  <a:pt x="1221738" y="611780"/>
                </a:cubicBezTo>
                <a:close/>
                <a:moveTo>
                  <a:pt x="1194821" y="614338"/>
                </a:moveTo>
                <a:cubicBezTo>
                  <a:pt x="1197689" y="618126"/>
                  <a:pt x="1194414" y="621400"/>
                  <a:pt x="1199018" y="625392"/>
                </a:cubicBezTo>
                <a:cubicBezTo>
                  <a:pt x="1206182" y="626210"/>
                  <a:pt x="1223889" y="614441"/>
                  <a:pt x="1217031" y="605947"/>
                </a:cubicBezTo>
                <a:cubicBezTo>
                  <a:pt x="1209561" y="609221"/>
                  <a:pt x="1202805" y="605435"/>
                  <a:pt x="1194821" y="614338"/>
                </a:cubicBezTo>
                <a:close/>
                <a:moveTo>
                  <a:pt x="1163607" y="659268"/>
                </a:moveTo>
                <a:cubicBezTo>
                  <a:pt x="1162072" y="676052"/>
                  <a:pt x="1172511" y="690995"/>
                  <a:pt x="1189705" y="691198"/>
                </a:cubicBezTo>
                <a:cubicBezTo>
                  <a:pt x="1212222" y="677280"/>
                  <a:pt x="1210787" y="669605"/>
                  <a:pt x="1214575" y="656403"/>
                </a:cubicBezTo>
                <a:cubicBezTo>
                  <a:pt x="1216417" y="649954"/>
                  <a:pt x="1222761" y="644325"/>
                  <a:pt x="1219078" y="638184"/>
                </a:cubicBezTo>
                <a:cubicBezTo>
                  <a:pt x="1197278" y="634092"/>
                  <a:pt x="1182336" y="642791"/>
                  <a:pt x="1163607" y="659268"/>
                </a:cubicBezTo>
                <a:close/>
                <a:moveTo>
                  <a:pt x="1162820" y="1823405"/>
                </a:moveTo>
                <a:cubicBezTo>
                  <a:pt x="1166211" y="1817162"/>
                  <a:pt x="1173144" y="1812838"/>
                  <a:pt x="1183634" y="1810433"/>
                </a:cubicBezTo>
                <a:cubicBezTo>
                  <a:pt x="1192335" y="1815345"/>
                  <a:pt x="1196223" y="1828959"/>
                  <a:pt x="1199600" y="1843388"/>
                </a:cubicBezTo>
                <a:cubicBezTo>
                  <a:pt x="1184453" y="1855465"/>
                  <a:pt x="1180462" y="1850859"/>
                  <a:pt x="1163267" y="1847891"/>
                </a:cubicBezTo>
                <a:cubicBezTo>
                  <a:pt x="1159583" y="1837810"/>
                  <a:pt x="1159430" y="1829648"/>
                  <a:pt x="1162820" y="1823405"/>
                </a:cubicBezTo>
                <a:close/>
                <a:moveTo>
                  <a:pt x="1152930" y="1706349"/>
                </a:move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8022" y="1741759"/>
                  <a:pt x="1233678" y="1769701"/>
                  <a:pt x="1226617" y="1785256"/>
                </a:cubicBezTo>
                <a:cubicBezTo>
                  <a:pt x="1197654" y="1792114"/>
                  <a:pt x="1164802" y="1748003"/>
                  <a:pt x="1183019" y="1722621"/>
                </a:cubicBezTo>
                <a:cubicBezTo>
                  <a:pt x="1172273" y="1718425"/>
                  <a:pt x="1162345" y="1713001"/>
                  <a:pt x="1152930" y="1706349"/>
                </a:cubicBezTo>
                <a:close/>
                <a:moveTo>
                  <a:pt x="1127275" y="834174"/>
                </a:moveTo>
                <a:cubicBezTo>
                  <a:pt x="1129399" y="832459"/>
                  <a:pt x="1131727" y="832280"/>
                  <a:pt x="1134014" y="833087"/>
                </a:cubicBezTo>
                <a:cubicBezTo>
                  <a:pt x="1140874" y="835510"/>
                  <a:pt x="1147360" y="846812"/>
                  <a:pt x="1146823" y="852185"/>
                </a:cubicBezTo>
                <a:cubicBezTo>
                  <a:pt x="1138226" y="858940"/>
                  <a:pt x="1126457" y="841338"/>
                  <a:pt x="1127275" y="834174"/>
                </a:cubicBezTo>
                <a:close/>
                <a:moveTo>
                  <a:pt x="1086440" y="446084"/>
                </a:moveTo>
                <a:cubicBezTo>
                  <a:pt x="1080709" y="438511"/>
                  <a:pt x="1091659" y="430426"/>
                  <a:pt x="1098620" y="431347"/>
                </a:cubicBezTo>
                <a:cubicBezTo>
                  <a:pt x="1104349" y="439023"/>
                  <a:pt x="1093400" y="447006"/>
                  <a:pt x="1086440" y="446084"/>
                </a:cubicBezTo>
                <a:close/>
                <a:moveTo>
                  <a:pt x="1069655" y="271077"/>
                </a:moveTo>
                <a:cubicBezTo>
                  <a:pt x="1071907" y="274047"/>
                  <a:pt x="1074262" y="276911"/>
                  <a:pt x="1076719" y="279879"/>
                </a:cubicBezTo>
                <a:cubicBezTo>
                  <a:pt x="1090022" y="270771"/>
                  <a:pt x="1100871" y="286634"/>
                  <a:pt x="1113663" y="283564"/>
                </a:cubicBezTo>
                <a:cubicBezTo>
                  <a:pt x="1104862" y="275580"/>
                  <a:pt x="1115199" y="269440"/>
                  <a:pt x="1110491" y="261866"/>
                </a:cubicBezTo>
                <a:cubicBezTo>
                  <a:pt x="1103941" y="265141"/>
                  <a:pt x="1098517" y="257875"/>
                  <a:pt x="1091250" y="267906"/>
                </a:cubicBezTo>
                <a:cubicBezTo>
                  <a:pt x="1085212" y="257772"/>
                  <a:pt x="1077434" y="263710"/>
                  <a:pt x="1069655" y="271077"/>
                </a:cubicBezTo>
                <a:close/>
                <a:moveTo>
                  <a:pt x="1060704" y="376484"/>
                </a:moveTo>
                <a:cubicBezTo>
                  <a:pt x="1059409" y="372686"/>
                  <a:pt x="1059755" y="368227"/>
                  <a:pt x="1062800" y="363698"/>
                </a:cubicBezTo>
                <a:cubicBezTo>
                  <a:pt x="1072112" y="359809"/>
                  <a:pt x="1080505" y="364721"/>
                  <a:pt x="1088078" y="376901"/>
                </a:cubicBezTo>
                <a:cubicBezTo>
                  <a:pt x="1083243" y="393328"/>
                  <a:pt x="1064589" y="387878"/>
                  <a:pt x="1060704" y="376484"/>
                </a:cubicBezTo>
                <a:close/>
                <a:moveTo>
                  <a:pt x="1032338" y="894403"/>
                </a:move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8807" y="887700"/>
                  <a:pt x="1060240" y="900288"/>
                  <a:pt x="1044785" y="911237"/>
                </a:cubicBezTo>
                <a:cubicBezTo>
                  <a:pt x="1033374" y="908372"/>
                  <a:pt x="1031788" y="901797"/>
                  <a:pt x="1032338" y="894403"/>
                </a:cubicBezTo>
                <a:close/>
                <a:moveTo>
                  <a:pt x="1016132" y="324400"/>
                </a:moveTo>
                <a:cubicBezTo>
                  <a:pt x="1019099" y="321227"/>
                  <a:pt x="1021607" y="322659"/>
                  <a:pt x="1024101" y="324361"/>
                </a:cubicBezTo>
                <a:cubicBezTo>
                  <a:pt x="1026596" y="326063"/>
                  <a:pt x="1029078" y="328033"/>
                  <a:pt x="1031996" y="325935"/>
                </a:cubicBezTo>
                <a:cubicBezTo>
                  <a:pt x="1033837" y="329721"/>
                  <a:pt x="1027798" y="332587"/>
                  <a:pt x="1030870" y="336476"/>
                </a:cubicBezTo>
                <a:cubicBezTo>
                  <a:pt x="1023295" y="342311"/>
                  <a:pt x="1015210" y="331256"/>
                  <a:pt x="1016132" y="324400"/>
                </a:cubicBezTo>
                <a:close/>
                <a:moveTo>
                  <a:pt x="961703" y="484593"/>
                </a:moveTo>
                <a:cubicBezTo>
                  <a:pt x="958748" y="477588"/>
                  <a:pt x="958537" y="469164"/>
                  <a:pt x="962400" y="460209"/>
                </a:cubicBezTo>
                <a:cubicBezTo>
                  <a:pt x="975193" y="447722"/>
                  <a:pt x="986963" y="445983"/>
                  <a:pt x="998529" y="445266"/>
                </a:cubicBezTo>
                <a:cubicBezTo>
                  <a:pt x="1007535" y="458571"/>
                  <a:pt x="1025852" y="472899"/>
                  <a:pt x="1026469" y="485384"/>
                </a:cubicBezTo>
                <a:cubicBezTo>
                  <a:pt x="1004131" y="513862"/>
                  <a:pt x="970569" y="505610"/>
                  <a:pt x="961703" y="484593"/>
                </a:cubicBezTo>
                <a:close/>
                <a:moveTo>
                  <a:pt x="961607" y="605435"/>
                </a:moveTo>
                <a:cubicBezTo>
                  <a:pt x="960839" y="609375"/>
                  <a:pt x="962093" y="613520"/>
                  <a:pt x="965164" y="617819"/>
                </a:cubicBezTo>
                <a:cubicBezTo>
                  <a:pt x="971302" y="618331"/>
                  <a:pt x="978058" y="612703"/>
                  <a:pt x="984914" y="606459"/>
                </a:cubicBezTo>
                <a:cubicBezTo>
                  <a:pt x="980310" y="598988"/>
                  <a:pt x="975296" y="595713"/>
                  <a:pt x="970178" y="594280"/>
                </a:cubicBezTo>
                <a:cubicBezTo>
                  <a:pt x="965163" y="597759"/>
                  <a:pt x="962374" y="601494"/>
                  <a:pt x="961607" y="605435"/>
                </a:cubicBezTo>
                <a:close/>
                <a:moveTo>
                  <a:pt x="906192" y="1367885"/>
                </a:moveTo>
                <a:cubicBezTo>
                  <a:pt x="907587" y="1362167"/>
                  <a:pt x="909966" y="1356998"/>
                  <a:pt x="909863" y="1350500"/>
                </a:cubicBezTo>
                <a:cubicBezTo>
                  <a:pt x="928285" y="1346097"/>
                  <a:pt x="928694" y="1385296"/>
                  <a:pt x="908431" y="1388572"/>
                </a:cubicBezTo>
                <a:cubicBezTo>
                  <a:pt x="904389" y="1379872"/>
                  <a:pt x="904798" y="1373604"/>
                  <a:pt x="906192" y="1367885"/>
                </a:cubicBezTo>
                <a:close/>
                <a:moveTo>
                  <a:pt x="877902" y="858299"/>
                </a:move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ubicBezTo>
                  <a:pt x="914913" y="876645"/>
                  <a:pt x="902426" y="869072"/>
                  <a:pt x="887995" y="879307"/>
                </a:cubicBezTo>
                <a:cubicBezTo>
                  <a:pt x="878733" y="871732"/>
                  <a:pt x="877403" y="864926"/>
                  <a:pt x="877902" y="858299"/>
                </a:cubicBezTo>
                <a:close/>
                <a:moveTo>
                  <a:pt x="870597" y="234951"/>
                </a:moveTo>
                <a:cubicBezTo>
                  <a:pt x="875612" y="233363"/>
                  <a:pt x="880550" y="232801"/>
                  <a:pt x="885360" y="233607"/>
                </a:cubicBezTo>
                <a:cubicBezTo>
                  <a:pt x="890170" y="234412"/>
                  <a:pt x="894852" y="236587"/>
                  <a:pt x="899355" y="240476"/>
                </a:cubicBezTo>
                <a:cubicBezTo>
                  <a:pt x="898128" y="248767"/>
                  <a:pt x="882673" y="249996"/>
                  <a:pt x="873156" y="261867"/>
                </a:cubicBezTo>
                <a:cubicBezTo>
                  <a:pt x="876738" y="253372"/>
                  <a:pt x="874282" y="244162"/>
                  <a:pt x="870597" y="234951"/>
                </a:cubicBezTo>
                <a:close/>
                <a:moveTo>
                  <a:pt x="836598" y="1072546"/>
                </a:moveTo>
                <a:cubicBezTo>
                  <a:pt x="837557" y="1069821"/>
                  <a:pt x="838837" y="1067262"/>
                  <a:pt x="837916" y="1063528"/>
                </a:cubicBezTo>
                <a:cubicBezTo>
                  <a:pt x="852653" y="1057284"/>
                  <a:pt x="859306" y="1065983"/>
                  <a:pt x="862068" y="1081538"/>
                </a:cubicBezTo>
                <a:cubicBezTo>
                  <a:pt x="851936" y="1085429"/>
                  <a:pt x="847740" y="1078163"/>
                  <a:pt x="837199" y="1082562"/>
                </a:cubicBezTo>
                <a:cubicBezTo>
                  <a:pt x="834999" y="1078162"/>
                  <a:pt x="835639" y="1075271"/>
                  <a:pt x="836598" y="1072546"/>
                </a:cubicBezTo>
                <a:close/>
                <a:moveTo>
                  <a:pt x="806378" y="453245"/>
                </a:moveTo>
                <a:cubicBezTo>
                  <a:pt x="805744" y="457849"/>
                  <a:pt x="807476" y="462051"/>
                  <a:pt x="813079" y="461130"/>
                </a:cubicBezTo>
                <a:cubicBezTo>
                  <a:pt x="810009" y="456422"/>
                  <a:pt x="817891" y="452739"/>
                  <a:pt x="822290" y="448745"/>
                </a:cubicBezTo>
                <a:cubicBezTo>
                  <a:pt x="819400" y="443962"/>
                  <a:pt x="816444" y="442497"/>
                  <a:pt x="813871" y="442953"/>
                </a:cubicBezTo>
                <a:cubicBezTo>
                  <a:pt x="810011" y="443637"/>
                  <a:pt x="807012" y="448641"/>
                  <a:pt x="806378" y="453245"/>
                </a:cubicBezTo>
                <a:close/>
                <a:moveTo>
                  <a:pt x="786129" y="1122785"/>
                </a:move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4436" y="1104671"/>
                  <a:pt x="848456" y="1124320"/>
                  <a:pt x="840883" y="1138035"/>
                </a:cubicBezTo>
                <a:cubicBezTo>
                  <a:pt x="817958" y="1141719"/>
                  <a:pt x="794523" y="1146119"/>
                  <a:pt x="786129" y="1122785"/>
                </a:cubicBezTo>
                <a:close/>
                <a:moveTo>
                  <a:pt x="782152" y="1356141"/>
                </a:moveTo>
                <a:cubicBezTo>
                  <a:pt x="781244" y="1343515"/>
                  <a:pt x="781781" y="1331668"/>
                  <a:pt x="788688" y="1323276"/>
                </a:cubicBezTo>
                <a:cubicBezTo>
                  <a:pt x="806702" y="1329520"/>
                  <a:pt x="793703" y="1358789"/>
                  <a:pt x="790736" y="1372912"/>
                </a:cubicBezTo>
                <a:cubicBezTo>
                  <a:pt x="788688" y="1382431"/>
                  <a:pt x="800458" y="1392563"/>
                  <a:pt x="784288" y="1393689"/>
                </a:cubicBezTo>
                <a:cubicBezTo>
                  <a:pt x="785414" y="1382175"/>
                  <a:pt x="783061" y="1368768"/>
                  <a:pt x="782152" y="1356141"/>
                </a:cubicBezTo>
                <a:close/>
                <a:moveTo>
                  <a:pt x="777158" y="868048"/>
                </a:moveTo>
                <a:cubicBezTo>
                  <a:pt x="781968" y="864057"/>
                  <a:pt x="786881" y="860168"/>
                  <a:pt x="791690" y="856176"/>
                </a:cubicBezTo>
                <a:cubicBezTo>
                  <a:pt x="798753" y="856687"/>
                  <a:pt x="804892" y="866410"/>
                  <a:pt x="811239" y="874189"/>
                </a:cubicBezTo>
                <a:cubicBezTo>
                  <a:pt x="807349" y="880022"/>
                  <a:pt x="800391" y="885548"/>
                  <a:pt x="801413" y="891894"/>
                </a:cubicBezTo>
                <a:cubicBezTo>
                  <a:pt x="791793" y="898853"/>
                  <a:pt x="777158" y="875928"/>
                  <a:pt x="777158" y="868048"/>
                </a:cubicBezTo>
                <a:close/>
                <a:moveTo>
                  <a:pt x="760134" y="1482524"/>
                </a:moveTo>
                <a:cubicBezTo>
                  <a:pt x="754301" y="1456810"/>
                  <a:pt x="786118" y="1438465"/>
                  <a:pt x="810983" y="1440096"/>
                </a:cubicBezTo>
                <a:cubicBezTo>
                  <a:pt x="819271" y="1440639"/>
                  <a:pt x="826787" y="1443403"/>
                  <a:pt x="831878" y="1448853"/>
                </a:cubicBezTo>
                <a:cubicBezTo>
                  <a:pt x="836689" y="1483137"/>
                  <a:pt x="780705" y="1515170"/>
                  <a:pt x="760134" y="1482524"/>
                </a:cubicBezTo>
                <a:close/>
                <a:moveTo>
                  <a:pt x="759624" y="200155"/>
                </a:move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lose/>
                <a:moveTo>
                  <a:pt x="750112" y="596544"/>
                </a:moveTo>
                <a:cubicBezTo>
                  <a:pt x="749908" y="603004"/>
                  <a:pt x="753720" y="608812"/>
                  <a:pt x="760577" y="610450"/>
                </a:cubicBezTo>
                <a:cubicBezTo>
                  <a:pt x="770606" y="600727"/>
                  <a:pt x="761395" y="589162"/>
                  <a:pt x="763750" y="578723"/>
                </a:cubicBezTo>
                <a:cubicBezTo>
                  <a:pt x="754539" y="582971"/>
                  <a:pt x="750317" y="590083"/>
                  <a:pt x="750112" y="596544"/>
                </a:cubicBezTo>
                <a:close/>
                <a:moveTo>
                  <a:pt x="713980" y="87885"/>
                </a:moveTo>
                <a:cubicBezTo>
                  <a:pt x="723804" y="87682"/>
                  <a:pt x="724315" y="104670"/>
                  <a:pt x="740487" y="92696"/>
                </a:cubicBezTo>
                <a:cubicBezTo>
                  <a:pt x="742738" y="100473"/>
                  <a:pt x="745091" y="108149"/>
                  <a:pt x="747242" y="115825"/>
                </a:cubicBezTo>
                <a:cubicBezTo>
                  <a:pt x="724622" y="127492"/>
                  <a:pt x="706814" y="103443"/>
                  <a:pt x="713980" y="87885"/>
                </a:cubicBezTo>
                <a:close/>
                <a:moveTo>
                  <a:pt x="674780" y="61686"/>
                </a:moveTo>
                <a:cubicBezTo>
                  <a:pt x="698831" y="58001"/>
                  <a:pt x="693099" y="59740"/>
                  <a:pt x="715307" y="49711"/>
                </a:cubicBezTo>
                <a:cubicBezTo>
                  <a:pt x="717559" y="57387"/>
                  <a:pt x="719914" y="65165"/>
                  <a:pt x="722165" y="72842"/>
                </a:cubicBezTo>
                <a:cubicBezTo>
                  <a:pt x="703129" y="83997"/>
                  <a:pt x="708145" y="77754"/>
                  <a:pt x="689211" y="88806"/>
                </a:cubicBezTo>
                <a:cubicBezTo>
                  <a:pt x="682251" y="83588"/>
                  <a:pt x="676930" y="75604"/>
                  <a:pt x="674780" y="61686"/>
                </a:cubicBezTo>
                <a:close/>
                <a:moveTo>
                  <a:pt x="581515" y="184833"/>
                </a:moveTo>
                <a:lnTo>
                  <a:pt x="591722" y="186117"/>
                </a:lnTo>
                <a:lnTo>
                  <a:pt x="590858" y="181018"/>
                </a:lnTo>
                <a:close/>
                <a:moveTo>
                  <a:pt x="581227" y="84729"/>
                </a:moveTo>
                <a:cubicBezTo>
                  <a:pt x="582926" y="77178"/>
                  <a:pt x="595130" y="75297"/>
                  <a:pt x="594440" y="66393"/>
                </a:cubicBezTo>
                <a:cubicBezTo>
                  <a:pt x="611837" y="68542"/>
                  <a:pt x="604060" y="96994"/>
                  <a:pt x="583897" y="94640"/>
                </a:cubicBezTo>
                <a:cubicBezTo>
                  <a:pt x="581262" y="90393"/>
                  <a:pt x="580661" y="87246"/>
                  <a:pt x="581227" y="84729"/>
                </a:cubicBezTo>
                <a:close/>
                <a:moveTo>
                  <a:pt x="549442" y="589162"/>
                </a:moveTo>
                <a:cubicBezTo>
                  <a:pt x="553793" y="585632"/>
                  <a:pt x="557911" y="584429"/>
                  <a:pt x="561890" y="584685"/>
                </a:cubicBezTo>
                <a:cubicBezTo>
                  <a:pt x="565869" y="584940"/>
                  <a:pt x="569708" y="586655"/>
                  <a:pt x="573494" y="588957"/>
                </a:cubicBezTo>
                <a:cubicBezTo>
                  <a:pt x="575641" y="591210"/>
                  <a:pt x="555275" y="595507"/>
                  <a:pt x="549442" y="589162"/>
                </a:cubicBezTo>
                <a:close/>
                <a:moveTo>
                  <a:pt x="511592" y="221243"/>
                </a:moveTo>
                <a:lnTo>
                  <a:pt x="531123" y="206396"/>
                </a:lnTo>
                <a:cubicBezTo>
                  <a:pt x="543711" y="200564"/>
                  <a:pt x="555608" y="201350"/>
                  <a:pt x="568282" y="194595"/>
                </a:cubicBezTo>
                <a:lnTo>
                  <a:pt x="580892" y="185087"/>
                </a:lnTo>
                <a:lnTo>
                  <a:pt x="560027" y="193606"/>
                </a:lnTo>
                <a:cubicBezTo>
                  <a:pt x="551251" y="196191"/>
                  <a:pt x="542143" y="197700"/>
                  <a:pt x="527201" y="199746"/>
                </a:cubicBezTo>
                <a:close/>
                <a:moveTo>
                  <a:pt x="494484" y="367486"/>
                </a:moveTo>
                <a:cubicBezTo>
                  <a:pt x="504719" y="364518"/>
                  <a:pt x="525290" y="377414"/>
                  <a:pt x="505845" y="387340"/>
                </a:cubicBezTo>
                <a:cubicBezTo>
                  <a:pt x="499601" y="380484"/>
                  <a:pt x="493972" y="373729"/>
                  <a:pt x="494484" y="367486"/>
                </a:cubicBezTo>
                <a:close/>
                <a:moveTo>
                  <a:pt x="466646" y="511381"/>
                </a:moveTo>
                <a:cubicBezTo>
                  <a:pt x="475346" y="504216"/>
                  <a:pt x="484043" y="497154"/>
                  <a:pt x="492743" y="489990"/>
                </a:cubicBezTo>
                <a:cubicBezTo>
                  <a:pt x="509015" y="494596"/>
                  <a:pt x="528153" y="494699"/>
                  <a:pt x="535217" y="518339"/>
                </a:cubicBezTo>
                <a:cubicBezTo>
                  <a:pt x="530305" y="535738"/>
                  <a:pt x="516692" y="551908"/>
                  <a:pt x="496837" y="554467"/>
                </a:cubicBezTo>
                <a:cubicBezTo>
                  <a:pt x="479644" y="532668"/>
                  <a:pt x="465929" y="535431"/>
                  <a:pt x="466646" y="511381"/>
                </a:cubicBezTo>
                <a:close/>
                <a:moveTo>
                  <a:pt x="450135" y="46027"/>
                </a:moveTo>
                <a:cubicBezTo>
                  <a:pt x="451771" y="40500"/>
                  <a:pt x="453409" y="34871"/>
                  <a:pt x="450851" y="26992"/>
                </a:cubicBezTo>
                <a:cubicBezTo>
                  <a:pt x="457861" y="26020"/>
                  <a:pt x="464923" y="24945"/>
                  <a:pt x="470438" y="26685"/>
                </a:cubicBezTo>
                <a:cubicBezTo>
                  <a:pt x="475952" y="28424"/>
                  <a:pt x="479917" y="32978"/>
                  <a:pt x="480736" y="43264"/>
                </a:cubicBezTo>
                <a:cubicBezTo>
                  <a:pt x="464463" y="55135"/>
                  <a:pt x="466305" y="50632"/>
                  <a:pt x="450135" y="46027"/>
                </a:cubicBezTo>
                <a:close/>
                <a:moveTo>
                  <a:pt x="418307" y="300659"/>
                </a:moveTo>
                <a:cubicBezTo>
                  <a:pt x="420865" y="290731"/>
                  <a:pt x="421580" y="279781"/>
                  <a:pt x="436320" y="276505"/>
                </a:cubicBezTo>
                <a:cubicBezTo>
                  <a:pt x="446041" y="281928"/>
                  <a:pt x="450034" y="295643"/>
                  <a:pt x="444814" y="305365"/>
                </a:cubicBezTo>
                <a:cubicBezTo>
                  <a:pt x="435398" y="304956"/>
                  <a:pt x="427722" y="301170"/>
                  <a:pt x="418307" y="300659"/>
                </a:cubicBezTo>
                <a:close/>
                <a:moveTo>
                  <a:pt x="411141" y="1044696"/>
                </a:moveTo>
                <a:cubicBezTo>
                  <a:pt x="427722" y="1041013"/>
                  <a:pt x="438774" y="1047460"/>
                  <a:pt x="442767" y="1066803"/>
                </a:cubicBezTo>
                <a:cubicBezTo>
                  <a:pt x="429871" y="1072535"/>
                  <a:pt x="420249" y="1072432"/>
                  <a:pt x="412164" y="1069568"/>
                </a:cubicBezTo>
                <a:cubicBezTo>
                  <a:pt x="408377" y="1059436"/>
                  <a:pt x="415646" y="1055340"/>
                  <a:pt x="411141" y="1044696"/>
                </a:cubicBezTo>
                <a:close/>
                <a:moveTo>
                  <a:pt x="314017" y="117565"/>
                </a:move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lnTo>
                  <a:pt x="2077370" y="0"/>
                </a:lnTo>
                <a:lnTo>
                  <a:pt x="2059936" y="14195"/>
                </a:lnTo>
                <a:cubicBezTo>
                  <a:pt x="2051953" y="23407"/>
                  <a:pt x="2056348" y="33884"/>
                  <a:pt x="2049243" y="43166"/>
                </a:cubicBezTo>
                <a:lnTo>
                  <a:pt x="2044255" y="46876"/>
                </a:lnTo>
                <a:lnTo>
                  <a:pt x="2054592" y="50427"/>
                </a:lnTo>
                <a:cubicBezTo>
                  <a:pt x="2059901" y="52576"/>
                  <a:pt x="2065428" y="54316"/>
                  <a:pt x="2072285" y="53599"/>
                </a:cubicBezTo>
                <a:cubicBezTo>
                  <a:pt x="2069420" y="61787"/>
                  <a:pt x="2069214" y="71304"/>
                  <a:pt x="2075049" y="84200"/>
                </a:cubicBezTo>
                <a:cubicBezTo>
                  <a:pt x="2064506" y="86553"/>
                  <a:pt x="2064917" y="94843"/>
                  <a:pt x="2053657" y="96788"/>
                </a:cubicBezTo>
                <a:cubicBezTo>
                  <a:pt x="2067270" y="105589"/>
                  <a:pt x="2052636" y="109377"/>
                  <a:pt x="2066247" y="118178"/>
                </a:cubicBezTo>
                <a:cubicBezTo>
                  <a:pt x="2073514" y="104362"/>
                  <a:pt x="2091526" y="96379"/>
                  <a:pt x="2107388" y="87168"/>
                </a:cubicBezTo>
                <a:cubicBezTo>
                  <a:pt x="2110664" y="101905"/>
                  <a:pt x="2121615" y="102621"/>
                  <a:pt x="2131541" y="105180"/>
                </a:cubicBezTo>
                <a:cubicBezTo>
                  <a:pt x="2132258" y="112856"/>
                  <a:pt x="2121820" y="114392"/>
                  <a:pt x="2119977" y="108557"/>
                </a:cubicBezTo>
                <a:cubicBezTo>
                  <a:pt x="2116191" y="127491"/>
                  <a:pt x="2098384" y="138852"/>
                  <a:pt x="2112200" y="167406"/>
                </a:cubicBezTo>
                <a:cubicBezTo>
                  <a:pt x="2126937" y="164130"/>
                  <a:pt x="2127653" y="153180"/>
                  <a:pt x="2130212" y="143252"/>
                </a:cubicBezTo>
                <a:cubicBezTo>
                  <a:pt x="2144334" y="161469"/>
                  <a:pt x="2173605" y="140796"/>
                  <a:pt x="2182304" y="127900"/>
                </a:cubicBezTo>
                <a:cubicBezTo>
                  <a:pt x="2176881" y="108148"/>
                  <a:pt x="2149965" y="127798"/>
                  <a:pt x="2144847" y="107533"/>
                </a:cubicBezTo>
                <a:cubicBezTo>
                  <a:pt x="2161324" y="106511"/>
                  <a:pt x="2194074" y="121146"/>
                  <a:pt x="2172070" y="93206"/>
                </a:cubicBezTo>
                <a:cubicBezTo>
                  <a:pt x="2191413" y="91876"/>
                  <a:pt x="2184146" y="106409"/>
                  <a:pt x="2186398" y="120429"/>
                </a:cubicBezTo>
                <a:cubicBezTo>
                  <a:pt x="2192233" y="112345"/>
                  <a:pt x="2206048" y="108455"/>
                  <a:pt x="2211883" y="100370"/>
                </a:cubicBezTo>
                <a:cubicBezTo>
                  <a:pt x="2208915" y="77956"/>
                  <a:pt x="2184146" y="72124"/>
                  <a:pt x="2192436" y="55749"/>
                </a:cubicBezTo>
                <a:cubicBezTo>
                  <a:pt x="2212599" y="57489"/>
                  <a:pt x="2233272" y="101086"/>
                  <a:pt x="2216897" y="117665"/>
                </a:cubicBezTo>
                <a:cubicBezTo>
                  <a:pt x="2219456" y="121965"/>
                  <a:pt x="2224369" y="121759"/>
                  <a:pt x="2226108" y="127593"/>
                </a:cubicBezTo>
                <a:cubicBezTo>
                  <a:pt x="2250466" y="129538"/>
                  <a:pt x="2232555" y="108354"/>
                  <a:pt x="2251591" y="107533"/>
                </a:cubicBezTo>
                <a:cubicBezTo>
                  <a:pt x="2273084" y="128208"/>
                  <a:pt x="2251182" y="140387"/>
                  <a:pt x="2258755" y="174570"/>
                </a:cubicBezTo>
                <a:cubicBezTo>
                  <a:pt x="2263975" y="182962"/>
                  <a:pt x="2278406" y="174160"/>
                  <a:pt x="2277178" y="194322"/>
                </a:cubicBezTo>
                <a:cubicBezTo>
                  <a:pt x="2281270" y="188487"/>
                  <a:pt x="2282807" y="181222"/>
                  <a:pt x="2283625" y="173547"/>
                </a:cubicBezTo>
                <a:cubicBezTo>
                  <a:pt x="2300921" y="188387"/>
                  <a:pt x="2290380" y="153793"/>
                  <a:pt x="2300921" y="168429"/>
                </a:cubicBezTo>
                <a:cubicBezTo>
                  <a:pt x="2304709" y="163312"/>
                  <a:pt x="2311053" y="135986"/>
                  <a:pt x="2298158" y="137725"/>
                </a:cubicBezTo>
                <a:cubicBezTo>
                  <a:pt x="2315044" y="118280"/>
                  <a:pt x="2394771" y="99142"/>
                  <a:pt x="2394464" y="165974"/>
                </a:cubicBezTo>
                <a:cubicBezTo>
                  <a:pt x="2410532" y="160242"/>
                  <a:pt x="2415445" y="148267"/>
                  <a:pt x="2431512" y="142537"/>
                </a:cubicBezTo>
                <a:cubicBezTo>
                  <a:pt x="2443180" y="160242"/>
                  <a:pt x="2416160" y="156863"/>
                  <a:pt x="2406029" y="162595"/>
                </a:cubicBezTo>
                <a:cubicBezTo>
                  <a:pt x="2411657" y="173035"/>
                  <a:pt x="2429772" y="160549"/>
                  <a:pt x="2430181" y="180609"/>
                </a:cubicBezTo>
                <a:cubicBezTo>
                  <a:pt x="2436733" y="177641"/>
                  <a:pt x="2431921" y="168633"/>
                  <a:pt x="2430898" y="161571"/>
                </a:cubicBezTo>
                <a:cubicBezTo>
                  <a:pt x="2439801" y="166074"/>
                  <a:pt x="2446248" y="174979"/>
                  <a:pt x="2463238" y="164642"/>
                </a:cubicBezTo>
                <a:cubicBezTo>
                  <a:pt x="2469481" y="169862"/>
                  <a:pt x="2447376" y="174979"/>
                  <a:pt x="2447579" y="175491"/>
                </a:cubicBezTo>
                <a:cubicBezTo>
                  <a:pt x="2450344" y="183371"/>
                  <a:pt x="2456483" y="174467"/>
                  <a:pt x="2460885" y="177844"/>
                </a:cubicBezTo>
                <a:cubicBezTo>
                  <a:pt x="2463340" y="179788"/>
                  <a:pt x="2462523" y="186851"/>
                  <a:pt x="2464262" y="189410"/>
                </a:cubicBezTo>
                <a:cubicBezTo>
                  <a:pt x="2471016" y="198825"/>
                  <a:pt x="2488212" y="209060"/>
                  <a:pt x="2490156" y="213256"/>
                </a:cubicBezTo>
                <a:cubicBezTo>
                  <a:pt x="2493839" y="221341"/>
                  <a:pt x="2487085" y="223591"/>
                  <a:pt x="2487801" y="226458"/>
                </a:cubicBezTo>
                <a:cubicBezTo>
                  <a:pt x="2489336" y="233008"/>
                  <a:pt x="2503256" y="248769"/>
                  <a:pt x="2480638" y="266270"/>
                </a:cubicBezTo>
                <a:cubicBezTo>
                  <a:pt x="2492100" y="268930"/>
                  <a:pt x="2498649" y="280700"/>
                  <a:pt x="2506529" y="290116"/>
                </a:cubicBezTo>
                <a:cubicBezTo>
                  <a:pt x="2514308" y="276505"/>
                  <a:pt x="2504484" y="253375"/>
                  <a:pt x="2532730" y="251021"/>
                </a:cubicBezTo>
                <a:cubicBezTo>
                  <a:pt x="2553096" y="260742"/>
                  <a:pt x="2528841" y="273229"/>
                  <a:pt x="2529659" y="283361"/>
                </a:cubicBezTo>
                <a:cubicBezTo>
                  <a:pt x="2530068" y="288683"/>
                  <a:pt x="2544500" y="290832"/>
                  <a:pt x="2544603" y="291549"/>
                </a:cubicBezTo>
                <a:cubicBezTo>
                  <a:pt x="2546239" y="301066"/>
                  <a:pt x="2537233" y="316521"/>
                  <a:pt x="2541533" y="323890"/>
                </a:cubicBezTo>
                <a:cubicBezTo>
                  <a:pt x="2547365" y="333611"/>
                  <a:pt x="2555655" y="343334"/>
                  <a:pt x="2563944" y="336170"/>
                </a:cubicBezTo>
                <a:cubicBezTo>
                  <a:pt x="2571110" y="320615"/>
                  <a:pt x="2565581" y="298201"/>
                  <a:pt x="2588507" y="291242"/>
                </a:cubicBezTo>
                <a:cubicBezTo>
                  <a:pt x="2588815" y="296257"/>
                  <a:pt x="2584413" y="298713"/>
                  <a:pt x="2586050" y="304545"/>
                </a:cubicBezTo>
                <a:cubicBezTo>
                  <a:pt x="2591270" y="304136"/>
                  <a:pt x="2590862" y="300657"/>
                  <a:pt x="2590144" y="297075"/>
                </a:cubicBezTo>
                <a:cubicBezTo>
                  <a:pt x="2605088" y="299429"/>
                  <a:pt x="2616344" y="308435"/>
                  <a:pt x="2623509" y="325014"/>
                </a:cubicBezTo>
                <a:cubicBezTo>
                  <a:pt x="2630878" y="335351"/>
                  <a:pt x="2645002" y="333100"/>
                  <a:pt x="2653497" y="341287"/>
                </a:cubicBezTo>
                <a:cubicBezTo>
                  <a:pt x="2682254" y="335046"/>
                  <a:pt x="2647150" y="311198"/>
                  <a:pt x="2678980" y="321229"/>
                </a:cubicBezTo>
                <a:cubicBezTo>
                  <a:pt x="2695150" y="312324"/>
                  <a:pt x="2669769" y="310483"/>
                  <a:pt x="2672122" y="298098"/>
                </a:cubicBezTo>
                <a:cubicBezTo>
                  <a:pt x="2683688" y="291754"/>
                  <a:pt x="2685633" y="303113"/>
                  <a:pt x="2688805" y="312018"/>
                </a:cubicBezTo>
                <a:cubicBezTo>
                  <a:pt x="2696583" y="303318"/>
                  <a:pt x="2687782" y="285613"/>
                  <a:pt x="2690135" y="273946"/>
                </a:cubicBezTo>
                <a:cubicBezTo>
                  <a:pt x="2714801" y="273332"/>
                  <a:pt x="2693820" y="291958"/>
                  <a:pt x="2700370" y="308639"/>
                </a:cubicBezTo>
                <a:cubicBezTo>
                  <a:pt x="2700164" y="289707"/>
                  <a:pt x="2741411" y="281109"/>
                  <a:pt x="2748367" y="300760"/>
                </a:cubicBezTo>
                <a:cubicBezTo>
                  <a:pt x="2755480" y="300581"/>
                  <a:pt x="2760164" y="299084"/>
                  <a:pt x="2763574" y="296898"/>
                </a:cubicBezTo>
                <a:lnTo>
                  <a:pt x="2766220" y="294106"/>
                </a:lnTo>
                <a:lnTo>
                  <a:pt x="2766220" y="371265"/>
                </a:lnTo>
                <a:lnTo>
                  <a:pt x="2753665" y="384694"/>
                </a:lnTo>
                <a:cubicBezTo>
                  <a:pt x="2741537" y="394250"/>
                  <a:pt x="2727747" y="400954"/>
                  <a:pt x="2714493" y="398804"/>
                </a:cubicBezTo>
                <a:cubicBezTo>
                  <a:pt x="2715311" y="419581"/>
                  <a:pt x="2713162" y="398601"/>
                  <a:pt x="2685529" y="407300"/>
                </a:cubicBezTo>
                <a:cubicBezTo>
                  <a:pt x="2678776" y="387752"/>
                  <a:pt x="2651141" y="376802"/>
                  <a:pt x="2658613" y="358686"/>
                </a:cubicBezTo>
                <a:cubicBezTo>
                  <a:pt x="2645719" y="345790"/>
                  <a:pt x="2651961" y="383760"/>
                  <a:pt x="2627295" y="380485"/>
                </a:cubicBezTo>
                <a:cubicBezTo>
                  <a:pt x="2626274" y="402591"/>
                  <a:pt x="2631492" y="428075"/>
                  <a:pt x="2621156" y="445166"/>
                </a:cubicBezTo>
                <a:cubicBezTo>
                  <a:pt x="2647252" y="460621"/>
                  <a:pt x="2652677" y="423776"/>
                  <a:pt x="2669769" y="418250"/>
                </a:cubicBezTo>
                <a:cubicBezTo>
                  <a:pt x="2678160" y="430634"/>
                  <a:pt x="2693002" y="454786"/>
                  <a:pt x="2685120" y="470343"/>
                </a:cubicBezTo>
                <a:cubicBezTo>
                  <a:pt x="2705693" y="476790"/>
                  <a:pt x="2718790" y="524072"/>
                  <a:pt x="2690647" y="531545"/>
                </a:cubicBezTo>
                <a:cubicBezTo>
                  <a:pt x="2700982" y="548533"/>
                  <a:pt x="2692080" y="554982"/>
                  <a:pt x="2687577" y="563884"/>
                </a:cubicBezTo>
                <a:cubicBezTo>
                  <a:pt x="2696992" y="572687"/>
                  <a:pt x="2723805" y="568900"/>
                  <a:pt x="2713471" y="587730"/>
                </a:cubicBezTo>
                <a:cubicBezTo>
                  <a:pt x="2726980" y="583740"/>
                  <a:pt x="2740489" y="579748"/>
                  <a:pt x="2753998" y="575757"/>
                </a:cubicBezTo>
                <a:cubicBezTo>
                  <a:pt x="2766175" y="581898"/>
                  <a:pt x="2758705" y="598888"/>
                  <a:pt x="2758399" y="612191"/>
                </a:cubicBezTo>
                <a:lnTo>
                  <a:pt x="2766220" y="603629"/>
                </a:lnTo>
                <a:lnTo>
                  <a:pt x="2766220" y="1626656"/>
                </a:lnTo>
                <a:lnTo>
                  <a:pt x="2762389" y="1629386"/>
                </a:lnTo>
                <a:cubicBezTo>
                  <a:pt x="2768122" y="1604005"/>
                  <a:pt x="2745504" y="1601243"/>
                  <a:pt x="2727286" y="1595715"/>
                </a:cubicBezTo>
                <a:cubicBezTo>
                  <a:pt x="2711217" y="1601549"/>
                  <a:pt x="2706305" y="1613422"/>
                  <a:pt x="2690238" y="1619153"/>
                </a:cubicBezTo>
                <a:cubicBezTo>
                  <a:pt x="2692899" y="1612499"/>
                  <a:pt x="2698220" y="1607281"/>
                  <a:pt x="2704157" y="1602470"/>
                </a:cubicBezTo>
                <a:cubicBezTo>
                  <a:pt x="2676625" y="1594795"/>
                  <a:pt x="2687986" y="1568492"/>
                  <a:pt x="2668028" y="1543929"/>
                </a:cubicBezTo>
                <a:cubicBezTo>
                  <a:pt x="2685427" y="1540450"/>
                  <a:pt x="2681948" y="1525610"/>
                  <a:pt x="2699346" y="1522131"/>
                </a:cubicBezTo>
                <a:cubicBezTo>
                  <a:pt x="2689726" y="1513125"/>
                  <a:pt x="2683892" y="1496953"/>
                  <a:pt x="2675910" y="1485083"/>
                </a:cubicBezTo>
                <a:cubicBezTo>
                  <a:pt x="2668028" y="1499206"/>
                  <a:pt x="2664448" y="1484775"/>
                  <a:pt x="2646946" y="1493577"/>
                </a:cubicBezTo>
                <a:cubicBezTo>
                  <a:pt x="2645002" y="1485184"/>
                  <a:pt x="2643058" y="1476895"/>
                  <a:pt x="2635994" y="1477919"/>
                </a:cubicBezTo>
                <a:cubicBezTo>
                  <a:pt x="2652575" y="1479556"/>
                  <a:pt x="2654314" y="1426131"/>
                  <a:pt x="2679595" y="1433604"/>
                </a:cubicBezTo>
                <a:cubicBezTo>
                  <a:pt x="2678980" y="1416922"/>
                  <a:pt x="2664345" y="1425927"/>
                  <a:pt x="2657180" y="1421322"/>
                </a:cubicBezTo>
                <a:cubicBezTo>
                  <a:pt x="2662911" y="1410883"/>
                  <a:pt x="2691467" y="1359302"/>
                  <a:pt x="2685120" y="1387957"/>
                </a:cubicBezTo>
                <a:cubicBezTo>
                  <a:pt x="2707840" y="1387446"/>
                  <a:pt x="2681026" y="1356232"/>
                  <a:pt x="2704872" y="1369638"/>
                </a:cubicBezTo>
                <a:cubicBezTo>
                  <a:pt x="2701905" y="1363191"/>
                  <a:pt x="2703134" y="1358995"/>
                  <a:pt x="2707226" y="1356333"/>
                </a:cubicBezTo>
                <a:cubicBezTo>
                  <a:pt x="2703643" y="1349476"/>
                  <a:pt x="2694026" y="1353877"/>
                  <a:pt x="2695661" y="1359711"/>
                </a:cubicBezTo>
                <a:cubicBezTo>
                  <a:pt x="2686349" y="1359711"/>
                  <a:pt x="2695764" y="1351626"/>
                  <a:pt x="2690545" y="1342313"/>
                </a:cubicBezTo>
                <a:cubicBezTo>
                  <a:pt x="2666086" y="1345178"/>
                  <a:pt x="2683483" y="1370867"/>
                  <a:pt x="2662605" y="1375678"/>
                </a:cubicBezTo>
                <a:cubicBezTo>
                  <a:pt x="2656567" y="1371787"/>
                  <a:pt x="2652575" y="1364420"/>
                  <a:pt x="2650016" y="1354185"/>
                </a:cubicBezTo>
                <a:cubicBezTo>
                  <a:pt x="2642341" y="1356436"/>
                  <a:pt x="2634563" y="1358790"/>
                  <a:pt x="2626886" y="1361041"/>
                </a:cubicBezTo>
                <a:cubicBezTo>
                  <a:pt x="2612354" y="1366875"/>
                  <a:pt x="2637735" y="1368614"/>
                  <a:pt x="2633641" y="1384171"/>
                </a:cubicBezTo>
                <a:cubicBezTo>
                  <a:pt x="2612661" y="1370149"/>
                  <a:pt x="2596491" y="1395019"/>
                  <a:pt x="2566605" y="1391336"/>
                </a:cubicBezTo>
                <a:cubicBezTo>
                  <a:pt x="2563126" y="1379873"/>
                  <a:pt x="2548695" y="1388572"/>
                  <a:pt x="2548184" y="1371584"/>
                </a:cubicBezTo>
                <a:cubicBezTo>
                  <a:pt x="2545216" y="1365340"/>
                  <a:pt x="2541429" y="1370047"/>
                  <a:pt x="2542453" y="1373220"/>
                </a:cubicBezTo>
                <a:cubicBezTo>
                  <a:pt x="2536210" y="1368103"/>
                  <a:pt x="2529250" y="1352239"/>
                  <a:pt x="2539689" y="1342619"/>
                </a:cubicBezTo>
                <a:cubicBezTo>
                  <a:pt x="2541941" y="1330339"/>
                  <a:pt x="2505506" y="1348863"/>
                  <a:pt x="2524748" y="1334432"/>
                </a:cubicBezTo>
                <a:cubicBezTo>
                  <a:pt x="2521676" y="1328189"/>
                  <a:pt x="2517993" y="1332898"/>
                  <a:pt x="2519016" y="1336172"/>
                </a:cubicBezTo>
                <a:cubicBezTo>
                  <a:pt x="2508373" y="1327985"/>
                  <a:pt x="2509908" y="1315805"/>
                  <a:pt x="2499571" y="1291550"/>
                </a:cubicBezTo>
                <a:cubicBezTo>
                  <a:pt x="2486162" y="1290015"/>
                  <a:pt x="2483298" y="1317035"/>
                  <a:pt x="2493124" y="1312326"/>
                </a:cubicBezTo>
                <a:cubicBezTo>
                  <a:pt x="2482889" y="1326143"/>
                  <a:pt x="2482889" y="1345588"/>
                  <a:pt x="2468663" y="1357255"/>
                </a:cubicBezTo>
                <a:cubicBezTo>
                  <a:pt x="2480739" y="1369638"/>
                  <a:pt x="2507555" y="1349783"/>
                  <a:pt x="2492509" y="1331361"/>
                </a:cubicBezTo>
                <a:cubicBezTo>
                  <a:pt x="2519118" y="1343439"/>
                  <a:pt x="2524440" y="1383660"/>
                  <a:pt x="2522190" y="1410678"/>
                </a:cubicBezTo>
                <a:cubicBezTo>
                  <a:pt x="2508986" y="1414670"/>
                  <a:pt x="2480330" y="1384887"/>
                  <a:pt x="2513695" y="1381716"/>
                </a:cubicBezTo>
                <a:cubicBezTo>
                  <a:pt x="2508578" y="1370252"/>
                  <a:pt x="2487698" y="1387856"/>
                  <a:pt x="2485448" y="1371173"/>
                </a:cubicBezTo>
                <a:cubicBezTo>
                  <a:pt x="2482274" y="1385707"/>
                  <a:pt x="2481251" y="1401262"/>
                  <a:pt x="2480022" y="1416819"/>
                </a:cubicBezTo>
                <a:cubicBezTo>
                  <a:pt x="2464569" y="1415488"/>
                  <a:pt x="2457814" y="1398091"/>
                  <a:pt x="2434378" y="1411394"/>
                </a:cubicBezTo>
                <a:cubicBezTo>
                  <a:pt x="2416979" y="1413544"/>
                  <a:pt x="2433866" y="1423778"/>
                  <a:pt x="2429669" y="1438003"/>
                </a:cubicBezTo>
                <a:cubicBezTo>
                  <a:pt x="2422096" y="1462873"/>
                  <a:pt x="2389244" y="1475052"/>
                  <a:pt x="2429977" y="1481909"/>
                </a:cubicBezTo>
                <a:cubicBezTo>
                  <a:pt x="2428749" y="1497671"/>
                  <a:pt x="2405005" y="1481193"/>
                  <a:pt x="2401729" y="1471369"/>
                </a:cubicBezTo>
                <a:cubicBezTo>
                  <a:pt x="2381569" y="1481398"/>
                  <a:pt x="2379216" y="1501150"/>
                  <a:pt x="2371437" y="1518037"/>
                </a:cubicBezTo>
                <a:cubicBezTo>
                  <a:pt x="2329681" y="1508929"/>
                  <a:pt x="2308905" y="1525508"/>
                  <a:pt x="2295599" y="1559282"/>
                </a:cubicBezTo>
                <a:cubicBezTo>
                  <a:pt x="2277178" y="1551400"/>
                  <a:pt x="2261622" y="1538404"/>
                  <a:pt x="2247292" y="1523257"/>
                </a:cubicBezTo>
                <a:cubicBezTo>
                  <a:pt x="2232964" y="1536459"/>
                  <a:pt x="2243507" y="1563272"/>
                  <a:pt x="2232043" y="1578010"/>
                </a:cubicBezTo>
                <a:cubicBezTo>
                  <a:pt x="2220684" y="1584048"/>
                  <a:pt x="2215567" y="1578624"/>
                  <a:pt x="2207174" y="1579033"/>
                </a:cubicBezTo>
                <a:cubicBezTo>
                  <a:pt x="2238184" y="1606053"/>
                  <a:pt x="2158765" y="1596432"/>
                  <a:pt x="2178622" y="1631433"/>
                </a:cubicBezTo>
                <a:cubicBezTo>
                  <a:pt x="2153342" y="1632765"/>
                  <a:pt x="2155491" y="1638905"/>
                  <a:pt x="2126526" y="1646785"/>
                </a:cubicBezTo>
                <a:cubicBezTo>
                  <a:pt x="2135635" y="1629080"/>
                  <a:pt x="2107594" y="1629183"/>
                  <a:pt x="2107083" y="1602164"/>
                </a:cubicBezTo>
                <a:cubicBezTo>
                  <a:pt x="2093880" y="1587630"/>
                  <a:pt x="2067065" y="1592544"/>
                  <a:pt x="2051612" y="1605949"/>
                </a:cubicBezTo>
                <a:cubicBezTo>
                  <a:pt x="2083952" y="1584560"/>
                  <a:pt x="2007092" y="1591623"/>
                  <a:pt x="2041378" y="1571255"/>
                </a:cubicBezTo>
                <a:cubicBezTo>
                  <a:pt x="2027510" y="1566701"/>
                  <a:pt x="2016482" y="1568108"/>
                  <a:pt x="2004393" y="1570551"/>
                </a:cubicBezTo>
                <a:lnTo>
                  <a:pt x="1974794" y="1574316"/>
                </a:lnTo>
                <a:lnTo>
                  <a:pt x="1975891" y="1587860"/>
                </a:lnTo>
                <a:cubicBezTo>
                  <a:pt x="1978373" y="1601772"/>
                  <a:pt x="1984091" y="1609583"/>
                  <a:pt x="1991536" y="1629078"/>
                </a:cubicBezTo>
                <a:cubicBezTo>
                  <a:pt x="1978411" y="1636064"/>
                  <a:pt x="1964306" y="1601025"/>
                  <a:pt x="1966407" y="1582334"/>
                </a:cubicBezTo>
                <a:lnTo>
                  <a:pt x="1972040" y="1574666"/>
                </a:lnTo>
                <a:lnTo>
                  <a:pt x="1961038" y="1576066"/>
                </a:lnTo>
                <a:cubicBezTo>
                  <a:pt x="1956739" y="1594795"/>
                  <a:pt x="1954486" y="1614649"/>
                  <a:pt x="1945789" y="1630821"/>
                </a:cubicBezTo>
                <a:cubicBezTo>
                  <a:pt x="1897378" y="1666025"/>
                  <a:pt x="1834438" y="1631844"/>
                  <a:pt x="1854190" y="1576066"/>
                </a:cubicBezTo>
                <a:cubicBezTo>
                  <a:pt x="1853166" y="1569107"/>
                  <a:pt x="1849892" y="1566138"/>
                  <a:pt x="1844979" y="1566240"/>
                </a:cubicBezTo>
                <a:cubicBezTo>
                  <a:pt x="1842522" y="1552117"/>
                  <a:pt x="1862378" y="1568288"/>
                  <a:pt x="1869747" y="1565217"/>
                </a:cubicBezTo>
                <a:cubicBezTo>
                  <a:pt x="1882744" y="1549559"/>
                  <a:pt x="1874147" y="1522334"/>
                  <a:pt x="1898301" y="1512817"/>
                </a:cubicBezTo>
                <a:cubicBezTo>
                  <a:pt x="1888067" y="1478634"/>
                  <a:pt x="1872920" y="1438209"/>
                  <a:pt x="1848562" y="1408017"/>
                </a:cubicBezTo>
                <a:cubicBezTo>
                  <a:pt x="1864219" y="1405253"/>
                  <a:pt x="1846514" y="1384274"/>
                  <a:pt x="1866574" y="1383863"/>
                </a:cubicBezTo>
                <a:cubicBezTo>
                  <a:pt x="1865550" y="1389801"/>
                  <a:pt x="1864527" y="1395736"/>
                  <a:pt x="1858386" y="1398806"/>
                </a:cubicBezTo>
                <a:cubicBezTo>
                  <a:pt x="1866675" y="1407403"/>
                  <a:pt x="1875068" y="1415693"/>
                  <a:pt x="1892364" y="1407608"/>
                </a:cubicBezTo>
                <a:cubicBezTo>
                  <a:pt x="1888169" y="1418149"/>
                  <a:pt x="1889908" y="1424187"/>
                  <a:pt x="1899222" y="1430737"/>
                </a:cubicBezTo>
                <a:cubicBezTo>
                  <a:pt x="1899528" y="1422857"/>
                  <a:pt x="1900859" y="1411905"/>
                  <a:pt x="1908022" y="1396657"/>
                </a:cubicBezTo>
                <a:cubicBezTo>
                  <a:pt x="1903624" y="1392871"/>
                  <a:pt x="1899222" y="1389083"/>
                  <a:pt x="1897175" y="1380999"/>
                </a:cubicBezTo>
                <a:cubicBezTo>
                  <a:pt x="1886941" y="1382636"/>
                  <a:pt x="1885099" y="1395224"/>
                  <a:pt x="1879879" y="1386115"/>
                </a:cubicBezTo>
                <a:cubicBezTo>
                  <a:pt x="1873532" y="1374552"/>
                  <a:pt x="1884893" y="1372708"/>
                  <a:pt x="1893797" y="1369434"/>
                </a:cubicBezTo>
                <a:cubicBezTo>
                  <a:pt x="1879981" y="1332384"/>
                  <a:pt x="1856340" y="1313350"/>
                  <a:pt x="1837610" y="1285410"/>
                </a:cubicBezTo>
                <a:cubicBezTo>
                  <a:pt x="1815606" y="1299123"/>
                  <a:pt x="1811512" y="1279881"/>
                  <a:pt x="1793705" y="1285716"/>
                </a:cubicBezTo>
                <a:cubicBezTo>
                  <a:pt x="1785825" y="1259209"/>
                  <a:pt x="1800766" y="1231372"/>
                  <a:pt x="1774977" y="1222059"/>
                </a:cubicBezTo>
                <a:cubicBezTo>
                  <a:pt x="1769142" y="1225334"/>
                  <a:pt x="1774464" y="1234749"/>
                  <a:pt x="1766889" y="1237001"/>
                </a:cubicBezTo>
                <a:cubicBezTo>
                  <a:pt x="1784903" y="1265759"/>
                  <a:pt x="1770268" y="1277937"/>
                  <a:pt x="1785620" y="1300659"/>
                </a:cubicBezTo>
                <a:cubicBezTo>
                  <a:pt x="1761672" y="1286536"/>
                  <a:pt x="1753484" y="1243141"/>
                  <a:pt x="1763410" y="1225437"/>
                </a:cubicBezTo>
                <a:cubicBezTo>
                  <a:pt x="1744170" y="1222878"/>
                  <a:pt x="1755225" y="1200157"/>
                  <a:pt x="1730047" y="1197496"/>
                </a:cubicBezTo>
                <a:cubicBezTo>
                  <a:pt x="1723804" y="1200566"/>
                  <a:pt x="1728613" y="1204251"/>
                  <a:pt x="1731788" y="1203227"/>
                </a:cubicBezTo>
                <a:cubicBezTo>
                  <a:pt x="1731684" y="1212438"/>
                  <a:pt x="1726568" y="1204148"/>
                  <a:pt x="1720221" y="1206604"/>
                </a:cubicBezTo>
                <a:cubicBezTo>
                  <a:pt x="1713365" y="1210186"/>
                  <a:pt x="1717766" y="1219806"/>
                  <a:pt x="1723598" y="1218169"/>
                </a:cubicBezTo>
                <a:cubicBezTo>
                  <a:pt x="1720530" y="1237307"/>
                  <a:pt x="1694534" y="1224923"/>
                  <a:pt x="1687165" y="1222570"/>
                </a:cubicBezTo>
                <a:cubicBezTo>
                  <a:pt x="1689620" y="1209265"/>
                  <a:pt x="1689826" y="1194937"/>
                  <a:pt x="1701799" y="1186852"/>
                </a:cubicBezTo>
                <a:cubicBezTo>
                  <a:pt x="1700163" y="1174570"/>
                  <a:pt x="1685424" y="1192993"/>
                  <a:pt x="1686143" y="1197700"/>
                </a:cubicBezTo>
                <a:cubicBezTo>
                  <a:pt x="1678568" y="1193811"/>
                  <a:pt x="1671095" y="1189718"/>
                  <a:pt x="1663728" y="1185522"/>
                </a:cubicBezTo>
                <a:cubicBezTo>
                  <a:pt x="1654414" y="1196678"/>
                  <a:pt x="1674065" y="1223491"/>
                  <a:pt x="1643361" y="1222979"/>
                </a:cubicBezTo>
                <a:cubicBezTo>
                  <a:pt x="1644590" y="1204865"/>
                  <a:pt x="1642235" y="1197087"/>
                  <a:pt x="1631386" y="1182452"/>
                </a:cubicBezTo>
                <a:cubicBezTo>
                  <a:pt x="1623406" y="1176311"/>
                  <a:pt x="1612557" y="1175390"/>
                  <a:pt x="1603141" y="1171911"/>
                </a:cubicBezTo>
                <a:cubicBezTo>
                  <a:pt x="1607337" y="1153079"/>
                  <a:pt x="1588097" y="1159221"/>
                  <a:pt x="1578987" y="1153898"/>
                </a:cubicBezTo>
                <a:cubicBezTo>
                  <a:pt x="1573359" y="1150622"/>
                  <a:pt x="1566193" y="1137728"/>
                  <a:pt x="1560566" y="1134145"/>
                </a:cubicBezTo>
                <a:cubicBezTo>
                  <a:pt x="1542349" y="1122580"/>
                  <a:pt x="1530477" y="1124320"/>
                  <a:pt x="1505812" y="1118896"/>
                </a:cubicBezTo>
                <a:cubicBezTo>
                  <a:pt x="1499670" y="1100269"/>
                  <a:pt x="1474904" y="1089113"/>
                  <a:pt x="1484730" y="1068542"/>
                </a:cubicBezTo>
                <a:cubicBezTo>
                  <a:pt x="1460370" y="1088908"/>
                  <a:pt x="1426802" y="1074582"/>
                  <a:pt x="1414930" y="1045105"/>
                </a:cubicBezTo>
                <a:cubicBezTo>
                  <a:pt x="1406846" y="1016450"/>
                  <a:pt x="1438061" y="1009081"/>
                  <a:pt x="1419331" y="974591"/>
                </a:cubicBezTo>
                <a:cubicBezTo>
                  <a:pt x="1458835" y="952792"/>
                  <a:pt x="1492917" y="987794"/>
                  <a:pt x="1488412" y="1017065"/>
                </a:cubicBezTo>
                <a:cubicBezTo>
                  <a:pt x="1511133" y="1025865"/>
                  <a:pt x="1531602" y="1038760"/>
                  <a:pt x="1545929" y="1063015"/>
                </a:cubicBezTo>
                <a:cubicBezTo>
                  <a:pt x="1546033" y="1081335"/>
                  <a:pt x="1529145" y="1059742"/>
                  <a:pt x="1516967" y="1071511"/>
                </a:cubicBezTo>
                <a:cubicBezTo>
                  <a:pt x="1519730" y="1087169"/>
                  <a:pt x="1540712" y="1069464"/>
                  <a:pt x="1541121" y="1089523"/>
                </a:cubicBezTo>
                <a:cubicBezTo>
                  <a:pt x="1571006" y="1076321"/>
                  <a:pt x="1590450" y="1082155"/>
                  <a:pt x="1613989" y="1080620"/>
                </a:cubicBezTo>
                <a:cubicBezTo>
                  <a:pt x="1622177" y="1098119"/>
                  <a:pt x="1609588" y="1104159"/>
                  <a:pt x="1620130" y="1122785"/>
                </a:cubicBezTo>
                <a:cubicBezTo>
                  <a:pt x="1625348" y="1131893"/>
                  <a:pt x="1659736" y="1132099"/>
                  <a:pt x="1662295" y="1116644"/>
                </a:cubicBezTo>
                <a:cubicBezTo>
                  <a:pt x="1679488" y="1141514"/>
                  <a:pt x="1714901" y="1133019"/>
                  <a:pt x="1739564" y="1144175"/>
                </a:cubicBezTo>
                <a:cubicBezTo>
                  <a:pt x="1742738" y="1168021"/>
                  <a:pt x="1756963" y="1171706"/>
                  <a:pt x="1768836" y="1179585"/>
                </a:cubicBezTo>
                <a:cubicBezTo>
                  <a:pt x="1775999" y="1172115"/>
                  <a:pt x="1771700" y="1158503"/>
                  <a:pt x="1771906" y="1147245"/>
                </a:cubicBezTo>
                <a:cubicBezTo>
                  <a:pt x="1783061" y="1153386"/>
                  <a:pt x="1805372" y="1139263"/>
                  <a:pt x="1807624" y="1161880"/>
                </a:cubicBezTo>
                <a:cubicBezTo>
                  <a:pt x="1799129" y="1174979"/>
                  <a:pt x="1764945" y="1174264"/>
                  <a:pt x="1781424" y="1200975"/>
                </a:cubicBezTo>
                <a:cubicBezTo>
                  <a:pt x="1785518" y="1208242"/>
                  <a:pt x="1797287" y="1201486"/>
                  <a:pt x="1806295" y="1199951"/>
                </a:cubicBezTo>
                <a:cubicBezTo>
                  <a:pt x="1786029" y="1174367"/>
                  <a:pt x="1808853" y="1168635"/>
                  <a:pt x="1823282" y="1150930"/>
                </a:cubicBezTo>
                <a:cubicBezTo>
                  <a:pt x="1818677" y="1144482"/>
                  <a:pt x="1812331" y="1141207"/>
                  <a:pt x="1802507" y="1144482"/>
                </a:cubicBezTo>
                <a:cubicBezTo>
                  <a:pt x="1828604" y="1138341"/>
                  <a:pt x="1828809" y="1110708"/>
                  <a:pt x="1869133" y="1093413"/>
                </a:cubicBezTo>
                <a:cubicBezTo>
                  <a:pt x="1871077" y="1101804"/>
                  <a:pt x="1873023" y="1110095"/>
                  <a:pt x="1880083" y="1109071"/>
                </a:cubicBezTo>
                <a:cubicBezTo>
                  <a:pt x="1894616" y="1103237"/>
                  <a:pt x="1869133" y="1101498"/>
                  <a:pt x="1873226" y="1085941"/>
                </a:cubicBezTo>
                <a:cubicBezTo>
                  <a:pt x="1889805" y="1076423"/>
                  <a:pt x="1888987" y="1098530"/>
                  <a:pt x="1905566" y="1089011"/>
                </a:cubicBezTo>
                <a:cubicBezTo>
                  <a:pt x="1916211" y="1086658"/>
                  <a:pt x="1915698" y="1078367"/>
                  <a:pt x="1927059" y="1076423"/>
                </a:cubicBezTo>
                <a:cubicBezTo>
                  <a:pt x="1928697" y="1055545"/>
                  <a:pt x="1907001" y="1077549"/>
                  <a:pt x="1908638" y="1056672"/>
                </a:cubicBezTo>
                <a:cubicBezTo>
                  <a:pt x="1900245" y="1058513"/>
                  <a:pt x="1891955" y="1060560"/>
                  <a:pt x="1892979" y="1067622"/>
                </a:cubicBezTo>
                <a:cubicBezTo>
                  <a:pt x="1880698" y="1066803"/>
                  <a:pt x="1892057" y="1038351"/>
                  <a:pt x="1894310" y="1029447"/>
                </a:cubicBezTo>
                <a:cubicBezTo>
                  <a:pt x="1912219" y="1031187"/>
                  <a:pt x="1929412" y="1028935"/>
                  <a:pt x="1918154" y="1003554"/>
                </a:cubicBezTo>
                <a:cubicBezTo>
                  <a:pt x="1901678" y="1023307"/>
                  <a:pt x="1874045" y="1007956"/>
                  <a:pt x="1869542" y="1030470"/>
                </a:cubicBezTo>
                <a:cubicBezTo>
                  <a:pt x="1863196" y="1034564"/>
                  <a:pt x="1863812" y="1021465"/>
                  <a:pt x="1860330" y="1020646"/>
                </a:cubicBezTo>
                <a:cubicBezTo>
                  <a:pt x="1854190" y="1019213"/>
                  <a:pt x="1848969" y="1029344"/>
                  <a:pt x="1850404" y="1029856"/>
                </a:cubicBezTo>
                <a:cubicBezTo>
                  <a:pt x="1832186" y="1024535"/>
                  <a:pt x="1839043" y="1010412"/>
                  <a:pt x="1812331" y="1028424"/>
                </a:cubicBezTo>
                <a:cubicBezTo>
                  <a:pt x="1811207" y="1015630"/>
                  <a:pt x="1803837" y="1014301"/>
                  <a:pt x="1799743" y="1007033"/>
                </a:cubicBezTo>
                <a:cubicBezTo>
                  <a:pt x="1777432" y="1009490"/>
                  <a:pt x="1781218" y="1026070"/>
                  <a:pt x="1762695" y="1030470"/>
                </a:cubicBezTo>
                <a:cubicBezTo>
                  <a:pt x="1755019" y="1002940"/>
                  <a:pt x="1716436" y="1032109"/>
                  <a:pt x="1710295" y="1001916"/>
                </a:cubicBezTo>
                <a:cubicBezTo>
                  <a:pt x="1704051" y="1004987"/>
                  <a:pt x="1708760" y="1008672"/>
                  <a:pt x="1712033" y="1007750"/>
                </a:cubicBezTo>
                <a:cubicBezTo>
                  <a:pt x="1698730" y="1021567"/>
                  <a:pt x="1685117" y="1035179"/>
                  <a:pt x="1666798" y="1046231"/>
                </a:cubicBezTo>
                <a:cubicBezTo>
                  <a:pt x="1650628" y="1031391"/>
                  <a:pt x="1622075" y="1022283"/>
                  <a:pt x="1626680" y="995264"/>
                </a:cubicBezTo>
                <a:cubicBezTo>
                  <a:pt x="1648069" y="993934"/>
                  <a:pt x="1646331" y="980117"/>
                  <a:pt x="1665468" y="977559"/>
                </a:cubicBezTo>
                <a:cubicBezTo>
                  <a:pt x="1671813" y="980732"/>
                  <a:pt x="1673554" y="992399"/>
                  <a:pt x="1682150" y="991478"/>
                </a:cubicBezTo>
                <a:cubicBezTo>
                  <a:pt x="1713466" y="983905"/>
                  <a:pt x="1672836" y="967325"/>
                  <a:pt x="1704255" y="959854"/>
                </a:cubicBezTo>
                <a:cubicBezTo>
                  <a:pt x="1702516" y="945219"/>
                  <a:pt x="1690031" y="950337"/>
                  <a:pt x="1689929" y="932630"/>
                </a:cubicBezTo>
                <a:cubicBezTo>
                  <a:pt x="1700981" y="927205"/>
                  <a:pt x="1708349" y="928536"/>
                  <a:pt x="1710704" y="939078"/>
                </a:cubicBezTo>
                <a:cubicBezTo>
                  <a:pt x="1722883" y="930173"/>
                  <a:pt x="1698422" y="915130"/>
                  <a:pt x="1694738" y="906123"/>
                </a:cubicBezTo>
                <a:cubicBezTo>
                  <a:pt x="1689314" y="915845"/>
                  <a:pt x="1675600" y="919836"/>
                  <a:pt x="1665776" y="914618"/>
                </a:cubicBezTo>
                <a:cubicBezTo>
                  <a:pt x="1659428" y="921168"/>
                  <a:pt x="1687574" y="939385"/>
                  <a:pt x="1695046" y="950028"/>
                </a:cubicBezTo>
                <a:cubicBezTo>
                  <a:pt x="1692179" y="963231"/>
                  <a:pt x="1669051" y="938976"/>
                  <a:pt x="1663422" y="927923"/>
                </a:cubicBezTo>
                <a:cubicBezTo>
                  <a:pt x="1653390" y="940305"/>
                  <a:pt x="1658406" y="960877"/>
                  <a:pt x="1637221" y="967018"/>
                </a:cubicBezTo>
                <a:cubicBezTo>
                  <a:pt x="1608666" y="954940"/>
                  <a:pt x="1626578" y="912059"/>
                  <a:pt x="1599456" y="902746"/>
                </a:cubicBezTo>
                <a:cubicBezTo>
                  <a:pt x="1595209" y="894712"/>
                  <a:pt x="1595222" y="886499"/>
                  <a:pt x="1597021" y="878492"/>
                </a:cubicBezTo>
                <a:lnTo>
                  <a:pt x="1598101" y="875490"/>
                </a:lnTo>
                <a:lnTo>
                  <a:pt x="1596420" y="876748"/>
                </a:lnTo>
                <a:cubicBezTo>
                  <a:pt x="1583294" y="880970"/>
                  <a:pt x="1571262" y="875117"/>
                  <a:pt x="1558295" y="878188"/>
                </a:cubicBezTo>
                <a:lnTo>
                  <a:pt x="1556229" y="879232"/>
                </a:lnTo>
                <a:lnTo>
                  <a:pt x="1556613" y="879501"/>
                </a:lnTo>
                <a:cubicBezTo>
                  <a:pt x="1564762" y="883556"/>
                  <a:pt x="1572591" y="884989"/>
                  <a:pt x="1567730" y="880639"/>
                </a:cubicBezTo>
                <a:cubicBezTo>
                  <a:pt x="1581442" y="892920"/>
                  <a:pt x="1584103" y="902643"/>
                  <a:pt x="1598023" y="940920"/>
                </a:cubicBezTo>
                <a:cubicBezTo>
                  <a:pt x="1547261" y="950949"/>
                  <a:pt x="1521983" y="914106"/>
                  <a:pt x="1493121" y="883812"/>
                </a:cubicBezTo>
                <a:cubicBezTo>
                  <a:pt x="1489233" y="917790"/>
                  <a:pt x="1483193" y="875010"/>
                  <a:pt x="1466614" y="879103"/>
                </a:cubicBez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lose/>
                <a:moveTo>
                  <a:pt x="270010" y="715251"/>
                </a:moveTo>
                <a:cubicBezTo>
                  <a:pt x="285770" y="716172"/>
                  <a:pt x="304908" y="710645"/>
                  <a:pt x="311561" y="728248"/>
                </a:cubicBezTo>
                <a:cubicBezTo>
                  <a:pt x="301940" y="731115"/>
                  <a:pt x="292217" y="733878"/>
                  <a:pt x="282598" y="736744"/>
                </a:cubicBezTo>
                <a:cubicBezTo>
                  <a:pt x="280244" y="726201"/>
                  <a:pt x="271954" y="726611"/>
                  <a:pt x="270010" y="715251"/>
                </a:cubicBezTo>
                <a:close/>
                <a:moveTo>
                  <a:pt x="47079" y="3"/>
                </a:moveTo>
                <a:lnTo>
                  <a:pt x="213467" y="3"/>
                </a:lnTo>
                <a:lnTo>
                  <a:pt x="213433" y="943"/>
                </a:lnTo>
                <a:cubicBezTo>
                  <a:pt x="210886" y="8061"/>
                  <a:pt x="204380" y="6776"/>
                  <a:pt x="216585" y="20745"/>
                </a:cubicBezTo>
                <a:cubicBezTo>
                  <a:pt x="223954" y="18290"/>
                  <a:pt x="224363" y="12021"/>
                  <a:pt x="224760" y="5752"/>
                </a:cubicBezTo>
                <a:lnTo>
                  <a:pt x="227866" y="3"/>
                </a:lnTo>
                <a:lnTo>
                  <a:pt x="259490" y="3"/>
                </a:lnTo>
                <a:lnTo>
                  <a:pt x="271852" y="16959"/>
                </a:ln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close/>
                <a:moveTo>
                  <a:pt x="845" y="15017"/>
                </a:moveTo>
                <a:cubicBezTo>
                  <a:pt x="12411" y="11741"/>
                  <a:pt x="12820" y="28628"/>
                  <a:pt x="27352" y="19723"/>
                </a:cubicBezTo>
                <a:cubicBezTo>
                  <a:pt x="27455" y="32722"/>
                  <a:pt x="24896" y="44286"/>
                  <a:pt x="3609" y="45617"/>
                </a:cubicBezTo>
                <a:cubicBezTo>
                  <a:pt x="-6012" y="30674"/>
                  <a:pt x="7396" y="28219"/>
                  <a:pt x="845" y="15017"/>
                </a:cubicBezTo>
                <a:close/>
              </a:path>
            </a:pathLst>
          </a:custGeom>
          <a:gradFill>
            <a:gsLst>
              <a:gs pos="0">
                <a:schemeClr val="lt1"/>
              </a:gs>
              <a:gs pos="100000">
                <a:schemeClr val="dk2"/>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28" name="Google Shape;728;p18"/>
          <p:cNvSpPr/>
          <p:nvPr/>
        </p:nvSpPr>
        <p:spPr>
          <a:xfrm rot="5400000" flipH="1">
            <a:off x="7699498" y="-451355"/>
            <a:ext cx="2073744" cy="2976592"/>
          </a:xfrm>
          <a:custGeom>
            <a:avLst/>
            <a:gdLst/>
            <a:ahLst/>
            <a:cxnLst/>
            <a:rect l="l" t="t" r="r" b="b"/>
            <a:pathLst>
              <a:path w="2148957" h="3084551" extrusionOk="0">
                <a:moveTo>
                  <a:pt x="1962724" y="3055868"/>
                </a:moveTo>
                <a:cubicBezTo>
                  <a:pt x="1969088" y="3059794"/>
                  <a:pt x="1969831" y="3071992"/>
                  <a:pt x="1971951" y="3082281"/>
                </a:cubicBezTo>
                <a:cubicBezTo>
                  <a:pt x="1948086" y="3093843"/>
                  <a:pt x="1942039" y="3057566"/>
                  <a:pt x="1962724" y="3055868"/>
                </a:cubicBezTo>
                <a:close/>
                <a:moveTo>
                  <a:pt x="1575451" y="2886574"/>
                </a:moveTo>
                <a:cubicBezTo>
                  <a:pt x="1598468" y="2900788"/>
                  <a:pt x="1617668" y="2920518"/>
                  <a:pt x="1644185" y="2929322"/>
                </a:cubicBezTo>
                <a:cubicBezTo>
                  <a:pt x="1645459" y="2939081"/>
                  <a:pt x="1649278" y="2945020"/>
                  <a:pt x="1655749" y="2947142"/>
                </a:cubicBezTo>
                <a:cubicBezTo>
                  <a:pt x="1651928" y="2956901"/>
                  <a:pt x="1646519" y="2965599"/>
                  <a:pt x="1641005" y="2974191"/>
                </a:cubicBezTo>
                <a:cubicBezTo>
                  <a:pt x="1628063" y="2983738"/>
                  <a:pt x="1618516" y="2970585"/>
                  <a:pt x="1607697" y="2968676"/>
                </a:cubicBezTo>
                <a:cubicBezTo>
                  <a:pt x="1602922" y="2967826"/>
                  <a:pt x="1596877" y="2972919"/>
                  <a:pt x="1592210" y="2971752"/>
                </a:cubicBezTo>
                <a:cubicBezTo>
                  <a:pt x="1580329" y="2968781"/>
                  <a:pt x="1569934" y="2952870"/>
                  <a:pt x="1553599" y="2959236"/>
                </a:cubicBezTo>
                <a:cubicBezTo>
                  <a:pt x="1545643" y="2951067"/>
                  <a:pt x="1536416" y="2944809"/>
                  <a:pt x="1525808" y="2940566"/>
                </a:cubicBezTo>
                <a:cubicBezTo>
                  <a:pt x="1522839" y="2931761"/>
                  <a:pt x="1516792" y="2927307"/>
                  <a:pt x="1516581" y="2914260"/>
                </a:cubicBezTo>
                <a:cubicBezTo>
                  <a:pt x="1512231" y="2914154"/>
                  <a:pt x="1512443" y="2907046"/>
                  <a:pt x="1507352" y="2908002"/>
                </a:cubicBezTo>
                <a:cubicBezTo>
                  <a:pt x="1506821" y="2899940"/>
                  <a:pt x="1516155" y="2898349"/>
                  <a:pt x="1515838" y="2890287"/>
                </a:cubicBezTo>
                <a:cubicBezTo>
                  <a:pt x="1538855" y="2884346"/>
                  <a:pt x="1552434" y="2892621"/>
                  <a:pt x="1575451" y="2886574"/>
                </a:cubicBezTo>
                <a:close/>
                <a:moveTo>
                  <a:pt x="2037613" y="2884241"/>
                </a:moveTo>
                <a:cubicBezTo>
                  <a:pt x="2057129" y="2912882"/>
                  <a:pt x="2038355" y="2933247"/>
                  <a:pt x="2031141" y="2953932"/>
                </a:cubicBezTo>
                <a:cubicBezTo>
                  <a:pt x="2000381" y="2956795"/>
                  <a:pt x="1980227" y="2966766"/>
                  <a:pt x="1968347" y="2982359"/>
                </a:cubicBezTo>
                <a:cubicBezTo>
                  <a:pt x="1949254" y="2982359"/>
                  <a:pt x="1938858" y="2969417"/>
                  <a:pt x="1918068" y="2972069"/>
                </a:cubicBezTo>
                <a:cubicBezTo>
                  <a:pt x="1902263" y="2942900"/>
                  <a:pt x="1924433" y="2938444"/>
                  <a:pt x="1935995" y="2920305"/>
                </a:cubicBezTo>
                <a:cubicBezTo>
                  <a:pt x="1956679" y="2916275"/>
                  <a:pt x="1977362" y="2912245"/>
                  <a:pt x="1997942" y="2908108"/>
                </a:cubicBezTo>
                <a:cubicBezTo>
                  <a:pt x="2018413" y="2905032"/>
                  <a:pt x="2015018" y="2885939"/>
                  <a:pt x="2037613" y="2884241"/>
                </a:cubicBezTo>
                <a:close/>
                <a:moveTo>
                  <a:pt x="1966118" y="2776365"/>
                </a:moveTo>
                <a:cubicBezTo>
                  <a:pt x="1972456" y="2775118"/>
                  <a:pt x="1979377" y="2776842"/>
                  <a:pt x="1977574" y="2783365"/>
                </a:cubicBezTo>
                <a:cubicBezTo>
                  <a:pt x="1971105" y="2784639"/>
                  <a:pt x="1964634" y="2785911"/>
                  <a:pt x="1958163" y="2787184"/>
                </a:cubicBezTo>
                <a:cubicBezTo>
                  <a:pt x="1954027" y="2781827"/>
                  <a:pt x="1959781" y="2777611"/>
                  <a:pt x="1966118" y="2776365"/>
                </a:cubicBezTo>
                <a:close/>
                <a:moveTo>
                  <a:pt x="1601333" y="2772864"/>
                </a:moveTo>
                <a:cubicBezTo>
                  <a:pt x="1606636" y="2773182"/>
                  <a:pt x="1608756" y="2778485"/>
                  <a:pt x="1614486" y="2778274"/>
                </a:cubicBezTo>
                <a:cubicBezTo>
                  <a:pt x="1614060" y="2783684"/>
                  <a:pt x="1608863" y="2785699"/>
                  <a:pt x="1608969" y="2791427"/>
                </a:cubicBezTo>
                <a:cubicBezTo>
                  <a:pt x="1603665" y="2791108"/>
                  <a:pt x="1601544" y="2785910"/>
                  <a:pt x="1595816" y="2786017"/>
                </a:cubicBezTo>
                <a:cubicBezTo>
                  <a:pt x="1596240" y="2780607"/>
                  <a:pt x="1601439" y="2778592"/>
                  <a:pt x="1601333" y="2772864"/>
                </a:cubicBezTo>
                <a:close/>
                <a:moveTo>
                  <a:pt x="1844029" y="2697127"/>
                </a:moveTo>
                <a:cubicBezTo>
                  <a:pt x="1858666" y="2694262"/>
                  <a:pt x="1871502" y="2703280"/>
                  <a:pt x="1880199" y="2718129"/>
                </a:cubicBezTo>
                <a:cubicBezTo>
                  <a:pt x="1880305" y="2737966"/>
                  <a:pt x="1868002" y="2753664"/>
                  <a:pt x="1857606" y="2766817"/>
                </a:cubicBezTo>
                <a:cubicBezTo>
                  <a:pt x="1847211" y="2779970"/>
                  <a:pt x="1833315" y="2791532"/>
                  <a:pt x="1820373" y="2802352"/>
                </a:cubicBezTo>
                <a:cubicBezTo>
                  <a:pt x="1817934" y="2817520"/>
                  <a:pt x="1797886" y="2820915"/>
                  <a:pt x="1799371" y="2838735"/>
                </a:cubicBezTo>
                <a:cubicBezTo>
                  <a:pt x="1782505" y="2844250"/>
                  <a:pt x="1771580" y="2853692"/>
                  <a:pt x="1764474" y="2865678"/>
                </a:cubicBezTo>
                <a:cubicBezTo>
                  <a:pt x="1750152" y="2865359"/>
                  <a:pt x="1746122" y="2849554"/>
                  <a:pt x="1732758" y="2847752"/>
                </a:cubicBezTo>
                <a:cubicBezTo>
                  <a:pt x="1753867" y="2799170"/>
                  <a:pt x="1794704" y="2763848"/>
                  <a:pt x="1815282" y="2714840"/>
                </a:cubicBezTo>
                <a:cubicBezTo>
                  <a:pt x="1829709" y="2715690"/>
                  <a:pt x="1832465" y="2699248"/>
                  <a:pt x="1844029" y="2697127"/>
                </a:cubicBezTo>
                <a:close/>
                <a:moveTo>
                  <a:pt x="2043337" y="2565278"/>
                </a:moveTo>
                <a:cubicBezTo>
                  <a:pt x="1997090" y="2561567"/>
                  <a:pt x="1987756" y="2627438"/>
                  <a:pt x="2033791" y="2619483"/>
                </a:cubicBezTo>
                <a:cubicBezTo>
                  <a:pt x="2035383" y="2610466"/>
                  <a:pt x="2041218" y="2604313"/>
                  <a:pt x="2036231" y="2590842"/>
                </a:cubicBezTo>
                <a:cubicBezTo>
                  <a:pt x="2043869" y="2585858"/>
                  <a:pt x="2048113" y="2578537"/>
                  <a:pt x="2043337" y="2565278"/>
                </a:cubicBezTo>
                <a:close/>
                <a:moveTo>
                  <a:pt x="1582767" y="2555307"/>
                </a:moveTo>
                <a:cubicBezTo>
                  <a:pt x="1590192" y="2573764"/>
                  <a:pt x="1583191" y="2582568"/>
                  <a:pt x="1577994" y="2592434"/>
                </a:cubicBezTo>
                <a:cubicBezTo>
                  <a:pt x="1580859" y="2606541"/>
                  <a:pt x="1581813" y="2623513"/>
                  <a:pt x="1592525" y="2625847"/>
                </a:cubicBezTo>
                <a:cubicBezTo>
                  <a:pt x="1590299" y="2637196"/>
                  <a:pt x="1561022" y="2642606"/>
                  <a:pt x="1550734" y="2638044"/>
                </a:cubicBezTo>
                <a:cubicBezTo>
                  <a:pt x="1548717" y="2627756"/>
                  <a:pt x="1546704" y="2617360"/>
                  <a:pt x="1544687" y="2607071"/>
                </a:cubicBezTo>
                <a:cubicBezTo>
                  <a:pt x="1549567" y="2595827"/>
                  <a:pt x="1559431" y="2587871"/>
                  <a:pt x="1557946" y="2572279"/>
                </a:cubicBezTo>
                <a:cubicBezTo>
                  <a:pt x="1577994" y="2574507"/>
                  <a:pt x="1570358" y="2558172"/>
                  <a:pt x="1582767" y="2555307"/>
                </a:cubicBezTo>
                <a:close/>
                <a:moveTo>
                  <a:pt x="1543202" y="2538866"/>
                </a:moveTo>
                <a:cubicBezTo>
                  <a:pt x="1550310" y="2543320"/>
                  <a:pt x="1550523" y="2558066"/>
                  <a:pt x="1553175" y="2569098"/>
                </a:cubicBezTo>
                <a:cubicBezTo>
                  <a:pt x="1542991" y="2578114"/>
                  <a:pt x="1510851" y="2584266"/>
                  <a:pt x="1502048" y="2575143"/>
                </a:cubicBezTo>
                <a:cubicBezTo>
                  <a:pt x="1502048" y="2553821"/>
                  <a:pt x="1514351" y="2540775"/>
                  <a:pt x="1543202" y="2538866"/>
                </a:cubicBezTo>
                <a:close/>
                <a:moveTo>
                  <a:pt x="1579055" y="2475540"/>
                </a:moveTo>
                <a:cubicBezTo>
                  <a:pt x="1589451" y="2473419"/>
                  <a:pt x="1588180" y="2486891"/>
                  <a:pt x="1595179" y="2496544"/>
                </a:cubicBezTo>
                <a:cubicBezTo>
                  <a:pt x="1595497" y="2496968"/>
                  <a:pt x="1603772" y="2499089"/>
                  <a:pt x="1603665" y="2498876"/>
                </a:cubicBezTo>
                <a:cubicBezTo>
                  <a:pt x="1604726" y="2503650"/>
                  <a:pt x="1594966" y="2520622"/>
                  <a:pt x="1593483" y="2529001"/>
                </a:cubicBezTo>
                <a:cubicBezTo>
                  <a:pt x="1577994" y="2533668"/>
                  <a:pt x="1578314" y="2514894"/>
                  <a:pt x="1566433" y="2514257"/>
                </a:cubicBezTo>
                <a:cubicBezTo>
                  <a:pt x="1562722" y="2496012"/>
                  <a:pt x="1577253" y="2490073"/>
                  <a:pt x="1579055" y="2475540"/>
                </a:cubicBezTo>
                <a:close/>
                <a:moveTo>
                  <a:pt x="1596069" y="2407639"/>
                </a:moveTo>
                <a:cubicBezTo>
                  <a:pt x="1601757" y="2406698"/>
                  <a:pt x="1606902" y="2406592"/>
                  <a:pt x="1610350" y="2409032"/>
                </a:cubicBezTo>
                <a:cubicBezTo>
                  <a:pt x="1601227" y="2422822"/>
                  <a:pt x="1607591" y="2462067"/>
                  <a:pt x="1587650" y="2457718"/>
                </a:cubicBezTo>
                <a:cubicBezTo>
                  <a:pt x="1578208" y="2449021"/>
                  <a:pt x="1576617" y="2423033"/>
                  <a:pt x="1578527" y="2411258"/>
                </a:cubicBezTo>
                <a:cubicBezTo>
                  <a:pt x="1584149" y="2410357"/>
                  <a:pt x="1590381" y="2408581"/>
                  <a:pt x="1596069" y="2407639"/>
                </a:cubicBezTo>
                <a:close/>
                <a:moveTo>
                  <a:pt x="1521245" y="2406487"/>
                </a:moveTo>
                <a:cubicBezTo>
                  <a:pt x="1530473" y="2434702"/>
                  <a:pt x="1496211" y="2442022"/>
                  <a:pt x="1465345" y="2449658"/>
                </a:cubicBezTo>
                <a:cubicBezTo>
                  <a:pt x="1433947" y="2457401"/>
                  <a:pt x="1390138" y="2465994"/>
                  <a:pt x="1371682" y="2464085"/>
                </a:cubicBezTo>
                <a:cubicBezTo>
                  <a:pt x="1365635" y="2466417"/>
                  <a:pt x="1364257" y="2461751"/>
                  <a:pt x="1359270" y="2462494"/>
                </a:cubicBezTo>
                <a:cubicBezTo>
                  <a:pt x="1346543" y="2434808"/>
                  <a:pt x="1369456" y="2431202"/>
                  <a:pt x="1374121" y="2415291"/>
                </a:cubicBezTo>
                <a:cubicBezTo>
                  <a:pt x="1427900" y="2405214"/>
                  <a:pt x="1468845" y="2414443"/>
                  <a:pt x="1521245" y="2406487"/>
                </a:cubicBezTo>
                <a:close/>
                <a:moveTo>
                  <a:pt x="1464498" y="2260847"/>
                </a:moveTo>
                <a:cubicBezTo>
                  <a:pt x="1464391" y="2267637"/>
                  <a:pt x="1468952" y="2267530"/>
                  <a:pt x="1473725" y="2267106"/>
                </a:cubicBezTo>
                <a:cubicBezTo>
                  <a:pt x="1492395" y="2289593"/>
                  <a:pt x="1498971" y="2323961"/>
                  <a:pt x="1490485" y="2352282"/>
                </a:cubicBezTo>
                <a:cubicBezTo>
                  <a:pt x="1478605" y="2354297"/>
                  <a:pt x="1471710" y="2374451"/>
                  <a:pt x="1450178" y="2372330"/>
                </a:cubicBezTo>
                <a:cubicBezTo>
                  <a:pt x="1448374" y="2372117"/>
                  <a:pt x="1441903" y="2366072"/>
                  <a:pt x="1440844" y="2366072"/>
                </a:cubicBezTo>
                <a:cubicBezTo>
                  <a:pt x="1415703" y="2366072"/>
                  <a:pt x="1418038" y="2374345"/>
                  <a:pt x="1403717" y="2361299"/>
                </a:cubicBezTo>
                <a:cubicBezTo>
                  <a:pt x="1400003" y="2357799"/>
                  <a:pt x="1396716" y="2355360"/>
                  <a:pt x="1393745" y="2351115"/>
                </a:cubicBezTo>
                <a:cubicBezTo>
                  <a:pt x="1385791" y="2344433"/>
                  <a:pt x="1379001" y="2309959"/>
                  <a:pt x="1383882" y="2300731"/>
                </a:cubicBezTo>
                <a:cubicBezTo>
                  <a:pt x="1378047" y="2288533"/>
                  <a:pt x="1397246" y="2289063"/>
                  <a:pt x="1400959" y="2285350"/>
                </a:cubicBezTo>
                <a:cubicBezTo>
                  <a:pt x="1407959" y="2278455"/>
                  <a:pt x="1404672" y="2269652"/>
                  <a:pt x="1413369" y="2266787"/>
                </a:cubicBezTo>
                <a:cubicBezTo>
                  <a:pt x="1431297" y="2263499"/>
                  <a:pt x="1450919" y="2257664"/>
                  <a:pt x="1464498" y="2260847"/>
                </a:cubicBezTo>
                <a:close/>
                <a:moveTo>
                  <a:pt x="861577" y="2202189"/>
                </a:moveTo>
                <a:cubicBezTo>
                  <a:pt x="868048" y="2210888"/>
                  <a:pt x="877806" y="2214705"/>
                  <a:pt x="888626" y="2216933"/>
                </a:cubicBezTo>
                <a:cubicBezTo>
                  <a:pt x="890535" y="2236132"/>
                  <a:pt x="901566" y="2261590"/>
                  <a:pt x="896156" y="2275805"/>
                </a:cubicBezTo>
                <a:cubicBezTo>
                  <a:pt x="867304" y="2295958"/>
                  <a:pt x="832936" y="2283972"/>
                  <a:pt x="821163" y="2262439"/>
                </a:cubicBezTo>
                <a:cubicBezTo>
                  <a:pt x="815753" y="2262120"/>
                  <a:pt x="813632" y="2256816"/>
                  <a:pt x="808011" y="2257029"/>
                </a:cubicBezTo>
                <a:cubicBezTo>
                  <a:pt x="805570" y="2240800"/>
                  <a:pt x="825830" y="2239846"/>
                  <a:pt x="825935" y="2225313"/>
                </a:cubicBezTo>
                <a:cubicBezTo>
                  <a:pt x="848848" y="2224995"/>
                  <a:pt x="845983" y="2207387"/>
                  <a:pt x="861577" y="2202189"/>
                </a:cubicBezTo>
                <a:close/>
                <a:moveTo>
                  <a:pt x="1623394" y="2189247"/>
                </a:moveTo>
                <a:cubicBezTo>
                  <a:pt x="1660944" y="2195505"/>
                  <a:pt x="1631669" y="2234329"/>
                  <a:pt x="1632410" y="2255862"/>
                </a:cubicBezTo>
                <a:cubicBezTo>
                  <a:pt x="1622653" y="2257135"/>
                  <a:pt x="1621590" y="2264348"/>
                  <a:pt x="1614591" y="2267424"/>
                </a:cubicBezTo>
                <a:cubicBezTo>
                  <a:pt x="1616606" y="2277818"/>
                  <a:pt x="1618622" y="2288108"/>
                  <a:pt x="1620636" y="2298397"/>
                </a:cubicBezTo>
                <a:cubicBezTo>
                  <a:pt x="1626472" y="2310171"/>
                  <a:pt x="1608863" y="2306141"/>
                  <a:pt x="1612045" y="2316112"/>
                </a:cubicBezTo>
                <a:cubicBezTo>
                  <a:pt x="1621274" y="2345811"/>
                  <a:pt x="1612680" y="2363633"/>
                  <a:pt x="1590935" y="2372543"/>
                </a:cubicBezTo>
                <a:cubicBezTo>
                  <a:pt x="1581708" y="2364694"/>
                  <a:pt x="1582451" y="2341994"/>
                  <a:pt x="1577995" y="2326931"/>
                </a:cubicBezTo>
                <a:cubicBezTo>
                  <a:pt x="1591785" y="2320460"/>
                  <a:pt x="1595284" y="2307202"/>
                  <a:pt x="1609074" y="2300731"/>
                </a:cubicBezTo>
                <a:cubicBezTo>
                  <a:pt x="1612893" y="2278031"/>
                  <a:pt x="1599634" y="2264878"/>
                  <a:pt x="1596876" y="2238783"/>
                </a:cubicBezTo>
                <a:cubicBezTo>
                  <a:pt x="1595391" y="2226585"/>
                  <a:pt x="1604725" y="2221600"/>
                  <a:pt x="1607802" y="2212477"/>
                </a:cubicBezTo>
                <a:cubicBezTo>
                  <a:pt x="1604194" y="2198900"/>
                  <a:pt x="1609393" y="2191156"/>
                  <a:pt x="1623394" y="2189247"/>
                </a:cubicBezTo>
                <a:close/>
                <a:moveTo>
                  <a:pt x="977725" y="2179383"/>
                </a:moveTo>
                <a:cubicBezTo>
                  <a:pt x="985787" y="2195825"/>
                  <a:pt x="999895" y="2203144"/>
                  <a:pt x="1009335" y="2217464"/>
                </a:cubicBezTo>
                <a:cubicBezTo>
                  <a:pt x="999895" y="2229026"/>
                  <a:pt x="1000107" y="2247058"/>
                  <a:pt x="989074" y="2257666"/>
                </a:cubicBezTo>
                <a:cubicBezTo>
                  <a:pt x="985151" y="2258409"/>
                  <a:pt x="981331" y="2259150"/>
                  <a:pt x="977514" y="2260000"/>
                </a:cubicBezTo>
                <a:cubicBezTo>
                  <a:pt x="968179" y="2266895"/>
                  <a:pt x="970513" y="2253742"/>
                  <a:pt x="963512" y="2250666"/>
                </a:cubicBezTo>
                <a:cubicBezTo>
                  <a:pt x="954708" y="2246741"/>
                  <a:pt x="950783" y="2249073"/>
                  <a:pt x="941873" y="2242815"/>
                </a:cubicBezTo>
                <a:cubicBezTo>
                  <a:pt x="939114" y="2240907"/>
                  <a:pt x="935827" y="2233799"/>
                  <a:pt x="927976" y="2233481"/>
                </a:cubicBezTo>
                <a:cubicBezTo>
                  <a:pt x="909945" y="2200174"/>
                  <a:pt x="941873" y="2176307"/>
                  <a:pt x="977725" y="2179383"/>
                </a:cubicBezTo>
                <a:close/>
                <a:moveTo>
                  <a:pt x="797401" y="2162624"/>
                </a:moveTo>
                <a:cubicBezTo>
                  <a:pt x="798355" y="2176625"/>
                  <a:pt x="791778" y="2185748"/>
                  <a:pt x="788067" y="2196673"/>
                </a:cubicBezTo>
                <a:cubicBezTo>
                  <a:pt x="776716" y="2201765"/>
                  <a:pt x="775338" y="2192112"/>
                  <a:pt x="764094" y="2197309"/>
                </a:cubicBezTo>
                <a:cubicBezTo>
                  <a:pt x="762502" y="2189567"/>
                  <a:pt x="761018" y="2181822"/>
                  <a:pt x="759533" y="2174079"/>
                </a:cubicBezTo>
                <a:cubicBezTo>
                  <a:pt x="767063" y="2164533"/>
                  <a:pt x="783400" y="2158698"/>
                  <a:pt x="797401" y="2162624"/>
                </a:cubicBezTo>
                <a:close/>
                <a:moveTo>
                  <a:pt x="1252986" y="2044776"/>
                </a:moveTo>
                <a:cubicBezTo>
                  <a:pt x="1241424" y="2046262"/>
                  <a:pt x="1242061" y="2061324"/>
                  <a:pt x="1249061" y="2065673"/>
                </a:cubicBezTo>
                <a:cubicBezTo>
                  <a:pt x="1254364" y="2064825"/>
                  <a:pt x="1257229" y="2062173"/>
                  <a:pt x="1259987" y="2059522"/>
                </a:cubicBezTo>
                <a:cubicBezTo>
                  <a:pt x="1259351" y="2051990"/>
                  <a:pt x="1253941" y="2051777"/>
                  <a:pt x="1252986" y="2044776"/>
                </a:cubicBezTo>
                <a:close/>
                <a:moveTo>
                  <a:pt x="805675" y="2000013"/>
                </a:moveTo>
                <a:cubicBezTo>
                  <a:pt x="809812" y="2008393"/>
                  <a:pt x="817979" y="2021863"/>
                  <a:pt x="811721" y="2030986"/>
                </a:cubicBezTo>
                <a:cubicBezTo>
                  <a:pt x="795703" y="2038941"/>
                  <a:pt x="787961" y="1998739"/>
                  <a:pt x="805675" y="2000013"/>
                </a:cubicBezTo>
                <a:close/>
                <a:moveTo>
                  <a:pt x="1326070" y="1986223"/>
                </a:moveTo>
                <a:cubicBezTo>
                  <a:pt x="1312388" y="1989407"/>
                  <a:pt x="1294354" y="1989512"/>
                  <a:pt x="1297325" y="2003939"/>
                </a:cubicBezTo>
                <a:cubicBezTo>
                  <a:pt x="1312706" y="2002665"/>
                  <a:pt x="1319388" y="2014333"/>
                  <a:pt x="1335193" y="2012531"/>
                </a:cubicBezTo>
                <a:cubicBezTo>
                  <a:pt x="1333177" y="2002241"/>
                  <a:pt x="1332329" y="1990149"/>
                  <a:pt x="1326070" y="1986223"/>
                </a:cubicBezTo>
                <a:close/>
                <a:moveTo>
                  <a:pt x="770247" y="1942628"/>
                </a:moveTo>
                <a:cubicBezTo>
                  <a:pt x="776399" y="1948356"/>
                  <a:pt x="785309" y="1950160"/>
                  <a:pt x="786370" y="1963525"/>
                </a:cubicBezTo>
                <a:cubicBezTo>
                  <a:pt x="775234" y="1970207"/>
                  <a:pt x="776612" y="1967343"/>
                  <a:pt x="766322" y="1963525"/>
                </a:cubicBezTo>
                <a:cubicBezTo>
                  <a:pt x="769293" y="1957690"/>
                  <a:pt x="767278" y="1948462"/>
                  <a:pt x="770247" y="1942628"/>
                </a:cubicBezTo>
                <a:close/>
                <a:moveTo>
                  <a:pt x="1520609" y="1891712"/>
                </a:moveTo>
                <a:cubicBezTo>
                  <a:pt x="1509047" y="1893940"/>
                  <a:pt x="1497379" y="1896274"/>
                  <a:pt x="1485711" y="1898502"/>
                </a:cubicBezTo>
                <a:cubicBezTo>
                  <a:pt x="1476906" y="1908260"/>
                  <a:pt x="1469693" y="1919080"/>
                  <a:pt x="1463965" y="1930960"/>
                </a:cubicBezTo>
                <a:cubicBezTo>
                  <a:pt x="1466830" y="1944113"/>
                  <a:pt x="1470436" y="1957690"/>
                  <a:pt x="1462270" y="1963419"/>
                </a:cubicBezTo>
                <a:cubicBezTo>
                  <a:pt x="1450493" y="1967767"/>
                  <a:pt x="1445509" y="1958009"/>
                  <a:pt x="1439038" y="1967980"/>
                </a:cubicBezTo>
                <a:cubicBezTo>
                  <a:pt x="1441690" y="1979117"/>
                  <a:pt x="1441903" y="1993862"/>
                  <a:pt x="1449010" y="1998316"/>
                </a:cubicBezTo>
                <a:cubicBezTo>
                  <a:pt x="1462374" y="2004893"/>
                  <a:pt x="1466937" y="1976890"/>
                  <a:pt x="1480090" y="1972010"/>
                </a:cubicBezTo>
                <a:cubicBezTo>
                  <a:pt x="1498121" y="1965115"/>
                  <a:pt x="1508199" y="1970207"/>
                  <a:pt x="1520398" y="1972223"/>
                </a:cubicBezTo>
                <a:cubicBezTo>
                  <a:pt x="1516579" y="1952812"/>
                  <a:pt x="1530793" y="1945597"/>
                  <a:pt x="1536732" y="1932764"/>
                </a:cubicBezTo>
                <a:cubicBezTo>
                  <a:pt x="1534399" y="1914518"/>
                  <a:pt x="1530156" y="1899244"/>
                  <a:pt x="1520609" y="1891712"/>
                </a:cubicBezTo>
                <a:close/>
                <a:moveTo>
                  <a:pt x="1165160" y="1885332"/>
                </a:moveTo>
                <a:cubicBezTo>
                  <a:pt x="1153834" y="1888066"/>
                  <a:pt x="1144924" y="1900675"/>
                  <a:pt x="1128139" y="1900517"/>
                </a:cubicBezTo>
                <a:cubicBezTo>
                  <a:pt x="1130895" y="1916959"/>
                  <a:pt x="1108197" y="1916216"/>
                  <a:pt x="1114879" y="1935309"/>
                </a:cubicBezTo>
                <a:cubicBezTo>
                  <a:pt x="1126863" y="1935733"/>
                  <a:pt x="1133017" y="1944856"/>
                  <a:pt x="1141927" y="1950053"/>
                </a:cubicBezTo>
                <a:cubicBezTo>
                  <a:pt x="1154867" y="1947508"/>
                  <a:pt x="1167810" y="1944962"/>
                  <a:pt x="1180644" y="1942417"/>
                </a:cubicBezTo>
                <a:cubicBezTo>
                  <a:pt x="1192630" y="1964584"/>
                  <a:pt x="1219574" y="1964480"/>
                  <a:pt x="1233043" y="1984315"/>
                </a:cubicBezTo>
                <a:cubicBezTo>
                  <a:pt x="1250652" y="1976253"/>
                  <a:pt x="1266563" y="1987073"/>
                  <a:pt x="1275686" y="1975935"/>
                </a:cubicBezTo>
                <a:cubicBezTo>
                  <a:pt x="1269641" y="1955038"/>
                  <a:pt x="1251289" y="1952386"/>
                  <a:pt x="1240257" y="1938809"/>
                </a:cubicBezTo>
                <a:cubicBezTo>
                  <a:pt x="1236969" y="1922156"/>
                  <a:pt x="1226150" y="1920035"/>
                  <a:pt x="1219361" y="1914731"/>
                </a:cubicBezTo>
                <a:cubicBezTo>
                  <a:pt x="1205041" y="1903380"/>
                  <a:pt x="1195601" y="1885773"/>
                  <a:pt x="1177673" y="1886727"/>
                </a:cubicBezTo>
                <a:cubicBezTo>
                  <a:pt x="1172980" y="1884606"/>
                  <a:pt x="1168936" y="1884420"/>
                  <a:pt x="1165160" y="1885332"/>
                </a:cubicBezTo>
                <a:close/>
                <a:moveTo>
                  <a:pt x="629687" y="1769433"/>
                </a:moveTo>
                <a:cubicBezTo>
                  <a:pt x="633683" y="1768409"/>
                  <a:pt x="638424" y="1768588"/>
                  <a:pt x="643913" y="1770365"/>
                </a:cubicBezTo>
                <a:cubicBezTo>
                  <a:pt x="648687" y="1784790"/>
                  <a:pt x="647626" y="1795293"/>
                  <a:pt x="642216" y="1802823"/>
                </a:cubicBezTo>
                <a:cubicBezTo>
                  <a:pt x="630335" y="1805581"/>
                  <a:pt x="622804" y="1801763"/>
                  <a:pt x="613682" y="1800490"/>
                </a:cubicBezTo>
                <a:cubicBezTo>
                  <a:pt x="612409" y="1786408"/>
                  <a:pt x="617699" y="1772506"/>
                  <a:pt x="629687" y="1769433"/>
                </a:cubicBezTo>
                <a:close/>
                <a:moveTo>
                  <a:pt x="739300" y="1768159"/>
                </a:moveTo>
                <a:cubicBezTo>
                  <a:pt x="763425" y="1773136"/>
                  <a:pt x="777407" y="1794656"/>
                  <a:pt x="775338" y="1824887"/>
                </a:cubicBezTo>
                <a:cubicBezTo>
                  <a:pt x="756457" y="1843557"/>
                  <a:pt x="716786" y="1840798"/>
                  <a:pt x="690161" y="1841753"/>
                </a:cubicBezTo>
                <a:cubicBezTo>
                  <a:pt x="689417" y="1837827"/>
                  <a:pt x="688676" y="1834010"/>
                  <a:pt x="687828" y="1830085"/>
                </a:cubicBezTo>
                <a:cubicBezTo>
                  <a:pt x="706072" y="1816612"/>
                  <a:pt x="694615" y="1783094"/>
                  <a:pt x="712012" y="1768986"/>
                </a:cubicBezTo>
                <a:cubicBezTo>
                  <a:pt x="722089" y="1766679"/>
                  <a:pt x="731258" y="1766500"/>
                  <a:pt x="739300" y="1768159"/>
                </a:cubicBezTo>
                <a:close/>
                <a:moveTo>
                  <a:pt x="1996063" y="1588278"/>
                </a:moveTo>
                <a:cubicBezTo>
                  <a:pt x="1982002" y="1591724"/>
                  <a:pt x="1974683" y="1608312"/>
                  <a:pt x="1974284" y="1621439"/>
                </a:cubicBezTo>
                <a:cubicBezTo>
                  <a:pt x="1997303" y="1632788"/>
                  <a:pt x="2007911" y="1609134"/>
                  <a:pt x="2012366" y="1589827"/>
                </a:cubicBezTo>
                <a:cubicBezTo>
                  <a:pt x="2006187" y="1587441"/>
                  <a:pt x="2000751" y="1587129"/>
                  <a:pt x="1996063" y="1588278"/>
                </a:cubicBezTo>
                <a:close/>
                <a:moveTo>
                  <a:pt x="878477" y="1581018"/>
                </a:moveTo>
                <a:cubicBezTo>
                  <a:pt x="865540" y="1579506"/>
                  <a:pt x="848157" y="1586407"/>
                  <a:pt x="847361" y="1597783"/>
                </a:cubicBezTo>
                <a:cubicBezTo>
                  <a:pt x="859666" y="1600860"/>
                  <a:pt x="863803" y="1616453"/>
                  <a:pt x="872819" y="1624832"/>
                </a:cubicBezTo>
                <a:cubicBezTo>
                  <a:pt x="861999" y="1627378"/>
                  <a:pt x="859453" y="1652729"/>
                  <a:pt x="874304" y="1652729"/>
                </a:cubicBezTo>
                <a:cubicBezTo>
                  <a:pt x="878759" y="1642228"/>
                  <a:pt x="880987" y="1630347"/>
                  <a:pt x="892867" y="1624938"/>
                </a:cubicBezTo>
                <a:cubicBezTo>
                  <a:pt x="887457" y="1607223"/>
                  <a:pt x="883320" y="1600648"/>
                  <a:pt x="889154" y="1585480"/>
                </a:cubicBezTo>
                <a:cubicBezTo>
                  <a:pt x="886608" y="1582960"/>
                  <a:pt x="882790" y="1581522"/>
                  <a:pt x="878477" y="1581018"/>
                </a:cubicBezTo>
                <a:close/>
                <a:moveTo>
                  <a:pt x="461189" y="1575862"/>
                </a:moveTo>
                <a:cubicBezTo>
                  <a:pt x="485439" y="1578578"/>
                  <a:pt x="500395" y="1595105"/>
                  <a:pt x="519170" y="1605845"/>
                </a:cubicBezTo>
                <a:cubicBezTo>
                  <a:pt x="522458" y="1622604"/>
                  <a:pt x="525747" y="1639470"/>
                  <a:pt x="529034" y="1656229"/>
                </a:cubicBezTo>
                <a:cubicBezTo>
                  <a:pt x="528823" y="1671716"/>
                  <a:pt x="515459" y="1678399"/>
                  <a:pt x="521185" y="1698022"/>
                </a:cubicBezTo>
                <a:cubicBezTo>
                  <a:pt x="506654" y="1705130"/>
                  <a:pt x="509836" y="1724011"/>
                  <a:pt x="495516" y="1731223"/>
                </a:cubicBezTo>
                <a:cubicBezTo>
                  <a:pt x="498168" y="1743104"/>
                  <a:pt x="494350" y="1750530"/>
                  <a:pt x="492970" y="1759757"/>
                </a:cubicBezTo>
                <a:cubicBezTo>
                  <a:pt x="453616" y="1768243"/>
                  <a:pt x="412566" y="1779275"/>
                  <a:pt x="392412" y="1759440"/>
                </a:cubicBezTo>
                <a:cubicBezTo>
                  <a:pt x="392201" y="1731330"/>
                  <a:pt x="373531" y="1730799"/>
                  <a:pt x="367062" y="1712131"/>
                </a:cubicBezTo>
                <a:cubicBezTo>
                  <a:pt x="366000" y="1692401"/>
                  <a:pt x="383078" y="1684763"/>
                  <a:pt x="372684" y="1658775"/>
                </a:cubicBezTo>
                <a:cubicBezTo>
                  <a:pt x="381169" y="1645411"/>
                  <a:pt x="388593" y="1631410"/>
                  <a:pt x="387534" y="1611573"/>
                </a:cubicBezTo>
                <a:cubicBezTo>
                  <a:pt x="408217" y="1604148"/>
                  <a:pt x="418720" y="1589828"/>
                  <a:pt x="433357" y="1578477"/>
                </a:cubicBezTo>
                <a:cubicBezTo>
                  <a:pt x="443991" y="1575587"/>
                  <a:pt x="453106" y="1574957"/>
                  <a:pt x="461189" y="1575862"/>
                </a:cubicBezTo>
                <a:close/>
                <a:moveTo>
                  <a:pt x="1500985" y="1525441"/>
                </a:moveTo>
                <a:cubicBezTo>
                  <a:pt x="1508410" y="1534457"/>
                  <a:pt x="1517533" y="1540715"/>
                  <a:pt x="1525700" y="1548777"/>
                </a:cubicBezTo>
                <a:cubicBezTo>
                  <a:pt x="1525276" y="1561930"/>
                  <a:pt x="1514138" y="1567976"/>
                  <a:pt x="1511699" y="1579750"/>
                </a:cubicBezTo>
                <a:cubicBezTo>
                  <a:pt x="1500455" y="1576568"/>
                  <a:pt x="1483059" y="1582402"/>
                  <a:pt x="1477649" y="1570416"/>
                </a:cubicBezTo>
                <a:cubicBezTo>
                  <a:pt x="1459829" y="1569673"/>
                  <a:pt x="1467467" y="1586008"/>
                  <a:pt x="1452827" y="1587282"/>
                </a:cubicBezTo>
                <a:cubicBezTo>
                  <a:pt x="1448797" y="1569568"/>
                  <a:pt x="1424930" y="1581767"/>
                  <a:pt x="1426521" y="1556203"/>
                </a:cubicBezTo>
                <a:cubicBezTo>
                  <a:pt x="1442326" y="1535625"/>
                  <a:pt x="1466298" y="1525760"/>
                  <a:pt x="1500985" y="1525441"/>
                </a:cubicBezTo>
                <a:close/>
                <a:moveTo>
                  <a:pt x="431991" y="1510060"/>
                </a:moveTo>
                <a:cubicBezTo>
                  <a:pt x="438395" y="1508867"/>
                  <a:pt x="444228" y="1508523"/>
                  <a:pt x="448100" y="1511121"/>
                </a:cubicBezTo>
                <a:cubicBezTo>
                  <a:pt x="452345" y="1522896"/>
                  <a:pt x="446404" y="1527880"/>
                  <a:pt x="440357" y="1532760"/>
                </a:cubicBezTo>
                <a:cubicBezTo>
                  <a:pt x="438342" y="1542626"/>
                  <a:pt x="443965" y="1557581"/>
                  <a:pt x="429432" y="1559066"/>
                </a:cubicBezTo>
                <a:cubicBezTo>
                  <a:pt x="422113" y="1546550"/>
                  <a:pt x="415536" y="1532973"/>
                  <a:pt x="412460" y="1514091"/>
                </a:cubicBezTo>
                <a:cubicBezTo>
                  <a:pt x="418612" y="1513295"/>
                  <a:pt x="425587" y="1511254"/>
                  <a:pt x="431991" y="1510060"/>
                </a:cubicBezTo>
                <a:close/>
                <a:moveTo>
                  <a:pt x="843755" y="1497757"/>
                </a:moveTo>
                <a:cubicBezTo>
                  <a:pt x="821903" y="1497650"/>
                  <a:pt x="821268" y="1511758"/>
                  <a:pt x="807267" y="1516955"/>
                </a:cubicBezTo>
                <a:cubicBezTo>
                  <a:pt x="798675" y="1500409"/>
                  <a:pt x="788067" y="1506349"/>
                  <a:pt x="770141" y="1512181"/>
                </a:cubicBezTo>
                <a:cubicBezTo>
                  <a:pt x="768230" y="1528730"/>
                  <a:pt x="773004" y="1564265"/>
                  <a:pt x="783187" y="1578054"/>
                </a:cubicBezTo>
                <a:cubicBezTo>
                  <a:pt x="819888" y="1588449"/>
                  <a:pt x="830389" y="1554294"/>
                  <a:pt x="857544" y="1547293"/>
                </a:cubicBezTo>
                <a:cubicBezTo>
                  <a:pt x="861894" y="1527988"/>
                  <a:pt x="859985" y="1508258"/>
                  <a:pt x="843755" y="1497757"/>
                </a:cubicBezTo>
                <a:close/>
                <a:moveTo>
                  <a:pt x="2138249" y="1458083"/>
                </a:moveTo>
                <a:cubicBezTo>
                  <a:pt x="2139999" y="1458614"/>
                  <a:pt x="2142254" y="1459834"/>
                  <a:pt x="2147504" y="1458614"/>
                </a:cubicBezTo>
                <a:lnTo>
                  <a:pt x="2148957" y="1466191"/>
                </a:lnTo>
                <a:lnTo>
                  <a:pt x="2148957" y="1466372"/>
                </a:lnTo>
                <a:lnTo>
                  <a:pt x="2140649" y="1470402"/>
                </a:lnTo>
                <a:cubicBezTo>
                  <a:pt x="2139230" y="1471556"/>
                  <a:pt x="2138010" y="1471874"/>
                  <a:pt x="2133502" y="1469435"/>
                </a:cubicBezTo>
                <a:cubicBezTo>
                  <a:pt x="2132973" y="1466889"/>
                  <a:pt x="2132441" y="1464237"/>
                  <a:pt x="2132017" y="1461690"/>
                </a:cubicBezTo>
                <a:cubicBezTo>
                  <a:pt x="2135252" y="1457712"/>
                  <a:pt x="2136499" y="1457553"/>
                  <a:pt x="2138249" y="1458083"/>
                </a:cubicBezTo>
                <a:close/>
                <a:moveTo>
                  <a:pt x="1771367" y="1427960"/>
                </a:moveTo>
                <a:cubicBezTo>
                  <a:pt x="1734771" y="1421913"/>
                  <a:pt x="1713769" y="1453842"/>
                  <a:pt x="1681522" y="1461691"/>
                </a:cubicBezTo>
                <a:cubicBezTo>
                  <a:pt x="1690221" y="1488634"/>
                  <a:pt x="1714723" y="1492346"/>
                  <a:pt x="1718436" y="1526819"/>
                </a:cubicBezTo>
                <a:cubicBezTo>
                  <a:pt x="1715253" y="1539231"/>
                  <a:pt x="1688311" y="1535731"/>
                  <a:pt x="1691282" y="1552277"/>
                </a:cubicBezTo>
                <a:cubicBezTo>
                  <a:pt x="1691704" y="1554929"/>
                  <a:pt x="1692236" y="1557476"/>
                  <a:pt x="1692767" y="1560126"/>
                </a:cubicBezTo>
                <a:cubicBezTo>
                  <a:pt x="1700298" y="1562250"/>
                  <a:pt x="1706450" y="1566386"/>
                  <a:pt x="1711330" y="1572538"/>
                </a:cubicBezTo>
                <a:cubicBezTo>
                  <a:pt x="1739757" y="1564582"/>
                  <a:pt x="1758851" y="1593859"/>
                  <a:pt x="1781020" y="1578902"/>
                </a:cubicBezTo>
                <a:cubicBezTo>
                  <a:pt x="1780701" y="1556096"/>
                  <a:pt x="1760970" y="1562037"/>
                  <a:pt x="1757896" y="1543262"/>
                </a:cubicBezTo>
                <a:cubicBezTo>
                  <a:pt x="1754288" y="1525230"/>
                  <a:pt x="1750789" y="1507091"/>
                  <a:pt x="1747182" y="1489058"/>
                </a:cubicBezTo>
                <a:cubicBezTo>
                  <a:pt x="1760122" y="1471979"/>
                  <a:pt x="1766274" y="1450342"/>
                  <a:pt x="1771367" y="1427960"/>
                </a:cubicBezTo>
                <a:close/>
                <a:moveTo>
                  <a:pt x="1921566" y="1374499"/>
                </a:moveTo>
                <a:cubicBezTo>
                  <a:pt x="1911490" y="1384682"/>
                  <a:pt x="1926446" y="1399533"/>
                  <a:pt x="1926976" y="1421595"/>
                </a:cubicBezTo>
                <a:cubicBezTo>
                  <a:pt x="1921885" y="1427112"/>
                  <a:pt x="1919657" y="1434536"/>
                  <a:pt x="1914565" y="1440159"/>
                </a:cubicBezTo>
                <a:cubicBezTo>
                  <a:pt x="1915838" y="1446630"/>
                  <a:pt x="1917110" y="1453099"/>
                  <a:pt x="1918385" y="1459463"/>
                </a:cubicBezTo>
                <a:cubicBezTo>
                  <a:pt x="1926552" y="1467312"/>
                  <a:pt x="1942674" y="1463389"/>
                  <a:pt x="1958586" y="1459676"/>
                </a:cubicBezTo>
                <a:cubicBezTo>
                  <a:pt x="1967919" y="1459039"/>
                  <a:pt x="1968452" y="1471662"/>
                  <a:pt x="1980225" y="1467525"/>
                </a:cubicBezTo>
                <a:cubicBezTo>
                  <a:pt x="1990621" y="1457661"/>
                  <a:pt x="1993590" y="1442917"/>
                  <a:pt x="2001227" y="1431249"/>
                </a:cubicBezTo>
                <a:cubicBezTo>
                  <a:pt x="2005152" y="1424884"/>
                  <a:pt x="2019896" y="1425838"/>
                  <a:pt x="2018305" y="1415868"/>
                </a:cubicBezTo>
                <a:cubicBezTo>
                  <a:pt x="2010775" y="1410458"/>
                  <a:pt x="2000168" y="1409397"/>
                  <a:pt x="1985741" y="1414170"/>
                </a:cubicBezTo>
                <a:cubicBezTo>
                  <a:pt x="1963677" y="1401865"/>
                  <a:pt x="1947765" y="1380545"/>
                  <a:pt x="1921566" y="1374499"/>
                </a:cubicBezTo>
                <a:close/>
                <a:moveTo>
                  <a:pt x="1829706" y="1356146"/>
                </a:moveTo>
                <a:cubicBezTo>
                  <a:pt x="1841482" y="1352010"/>
                  <a:pt x="1843709" y="1361980"/>
                  <a:pt x="1845087" y="1373224"/>
                </a:cubicBezTo>
                <a:cubicBezTo>
                  <a:pt x="1831086" y="1379589"/>
                  <a:pt x="1824402" y="1363995"/>
                  <a:pt x="1829706" y="1356146"/>
                </a:cubicBezTo>
                <a:close/>
                <a:moveTo>
                  <a:pt x="1347537" y="1346774"/>
                </a:moveTo>
                <a:cubicBezTo>
                  <a:pt x="1338031" y="1348988"/>
                  <a:pt x="1328882" y="1353708"/>
                  <a:pt x="1323418" y="1359224"/>
                </a:cubicBezTo>
                <a:cubicBezTo>
                  <a:pt x="1316205" y="1340024"/>
                  <a:pt x="1287352" y="1352753"/>
                  <a:pt x="1269215" y="1349784"/>
                </a:cubicBezTo>
                <a:cubicBezTo>
                  <a:pt x="1271973" y="1382454"/>
                  <a:pt x="1295734" y="1383621"/>
                  <a:pt x="1307826" y="1402502"/>
                </a:cubicBezTo>
                <a:cubicBezTo>
                  <a:pt x="1302946" y="1409290"/>
                  <a:pt x="1308250" y="1422974"/>
                  <a:pt x="1310054" y="1434218"/>
                </a:cubicBezTo>
                <a:cubicBezTo>
                  <a:pt x="1303053" y="1446417"/>
                  <a:pt x="1298916" y="1460418"/>
                  <a:pt x="1298279" y="1476754"/>
                </a:cubicBezTo>
                <a:cubicBezTo>
                  <a:pt x="1305493" y="1479405"/>
                  <a:pt x="1304537" y="1494149"/>
                  <a:pt x="1313660" y="1493831"/>
                </a:cubicBezTo>
                <a:cubicBezTo>
                  <a:pt x="1329782" y="1493407"/>
                  <a:pt x="1320025" y="1475587"/>
                  <a:pt x="1333919" y="1473783"/>
                </a:cubicBezTo>
                <a:cubicBezTo>
                  <a:pt x="1344315" y="1471768"/>
                  <a:pt x="1354605" y="1469753"/>
                  <a:pt x="1364893" y="1467632"/>
                </a:cubicBezTo>
                <a:cubicBezTo>
                  <a:pt x="1375501" y="1471238"/>
                  <a:pt x="1389184" y="1487891"/>
                  <a:pt x="1402020" y="1472405"/>
                </a:cubicBezTo>
                <a:cubicBezTo>
                  <a:pt x="1406050" y="1481421"/>
                  <a:pt x="1418673" y="1477709"/>
                  <a:pt x="1418249" y="1493407"/>
                </a:cubicBezTo>
                <a:cubicBezTo>
                  <a:pt x="1421535" y="1506773"/>
                  <a:pt x="1407004" y="1508258"/>
                  <a:pt x="1402655" y="1516531"/>
                </a:cubicBezTo>
                <a:cubicBezTo>
                  <a:pt x="1404352" y="1530745"/>
                  <a:pt x="1420051" y="1524063"/>
                  <a:pt x="1422703" y="1536792"/>
                </a:cubicBezTo>
                <a:cubicBezTo>
                  <a:pt x="1408915" y="1550581"/>
                  <a:pt x="1404140" y="1580493"/>
                  <a:pt x="1422491" y="1597146"/>
                </a:cubicBezTo>
                <a:cubicBezTo>
                  <a:pt x="1434477" y="1596085"/>
                  <a:pt x="1451767" y="1586858"/>
                  <a:pt x="1454949" y="1598737"/>
                </a:cubicBezTo>
                <a:cubicBezTo>
                  <a:pt x="1451873" y="1610088"/>
                  <a:pt x="1430130" y="1608921"/>
                  <a:pt x="1422385" y="1617194"/>
                </a:cubicBezTo>
                <a:cubicBezTo>
                  <a:pt x="1422068" y="1636076"/>
                  <a:pt x="1440418" y="1627060"/>
                  <a:pt x="1440099" y="1645834"/>
                </a:cubicBezTo>
                <a:cubicBezTo>
                  <a:pt x="1438614" y="1664504"/>
                  <a:pt x="1411141" y="1665989"/>
                  <a:pt x="1400533" y="1669701"/>
                </a:cubicBezTo>
                <a:cubicBezTo>
                  <a:pt x="1389291" y="1695477"/>
                  <a:pt x="1417929" y="1698765"/>
                  <a:pt x="1422068" y="1717752"/>
                </a:cubicBezTo>
                <a:cubicBezTo>
                  <a:pt x="1423765" y="1741300"/>
                  <a:pt x="1408383" y="1753394"/>
                  <a:pt x="1418779" y="1782776"/>
                </a:cubicBezTo>
                <a:cubicBezTo>
                  <a:pt x="1438296" y="1792110"/>
                  <a:pt x="1449328" y="1814173"/>
                  <a:pt x="1482953" y="1802400"/>
                </a:cubicBezTo>
                <a:cubicBezTo>
                  <a:pt x="1492923" y="1809293"/>
                  <a:pt x="1506607" y="1810462"/>
                  <a:pt x="1524004" y="1806430"/>
                </a:cubicBezTo>
                <a:cubicBezTo>
                  <a:pt x="1530686" y="1814809"/>
                  <a:pt x="1533551" y="1828918"/>
                  <a:pt x="1541718" y="1835070"/>
                </a:cubicBezTo>
                <a:cubicBezTo>
                  <a:pt x="1576192" y="1840161"/>
                  <a:pt x="1584996" y="1808338"/>
                  <a:pt x="1610771" y="1797413"/>
                </a:cubicBezTo>
                <a:cubicBezTo>
                  <a:pt x="1607376" y="1765804"/>
                  <a:pt x="1585420" y="1761774"/>
                  <a:pt x="1572267" y="1744695"/>
                </a:cubicBezTo>
                <a:cubicBezTo>
                  <a:pt x="1558903" y="1741089"/>
                  <a:pt x="1534717" y="1753818"/>
                  <a:pt x="1527398" y="1741513"/>
                </a:cubicBezTo>
                <a:cubicBezTo>
                  <a:pt x="1533125" y="1705023"/>
                  <a:pt x="1595603" y="1706615"/>
                  <a:pt x="1638986" y="1695370"/>
                </a:cubicBezTo>
                <a:cubicBezTo>
                  <a:pt x="1642699" y="1682217"/>
                  <a:pt x="1651610" y="1672459"/>
                  <a:pt x="1660838" y="1662913"/>
                </a:cubicBezTo>
                <a:cubicBezTo>
                  <a:pt x="1649065" y="1637137"/>
                  <a:pt x="1642911" y="1602769"/>
                  <a:pt x="1631669" y="1576144"/>
                </a:cubicBezTo>
                <a:cubicBezTo>
                  <a:pt x="1618090" y="1574659"/>
                  <a:pt x="1601331" y="1578054"/>
                  <a:pt x="1590619" y="1572220"/>
                </a:cubicBezTo>
                <a:cubicBezTo>
                  <a:pt x="1584889" y="1558111"/>
                  <a:pt x="1573327" y="1535200"/>
                  <a:pt x="1589980" y="1528093"/>
                </a:cubicBezTo>
                <a:cubicBezTo>
                  <a:pt x="1597301" y="1532229"/>
                  <a:pt x="1598468" y="1545595"/>
                  <a:pt x="1612362" y="1539761"/>
                </a:cubicBezTo>
                <a:cubicBezTo>
                  <a:pt x="1618197" y="1506773"/>
                  <a:pt x="1587754" y="1487149"/>
                  <a:pt x="1577040" y="1462222"/>
                </a:cubicBezTo>
                <a:cubicBezTo>
                  <a:pt x="1546065" y="1468480"/>
                  <a:pt x="1507667" y="1460843"/>
                  <a:pt x="1487939" y="1479724"/>
                </a:cubicBezTo>
                <a:cubicBezTo>
                  <a:pt x="1476590" y="1476648"/>
                  <a:pt x="1477755" y="1454903"/>
                  <a:pt x="1469482" y="1447160"/>
                </a:cubicBezTo>
                <a:cubicBezTo>
                  <a:pt x="1445828" y="1450660"/>
                  <a:pt x="1417929" y="1460524"/>
                  <a:pt x="1399049" y="1457024"/>
                </a:cubicBezTo>
                <a:cubicBezTo>
                  <a:pt x="1397351" y="1447901"/>
                  <a:pt x="1390139" y="1446947"/>
                  <a:pt x="1390564" y="1434536"/>
                </a:cubicBezTo>
                <a:cubicBezTo>
                  <a:pt x="1385683" y="1426793"/>
                  <a:pt x="1374227" y="1428808"/>
                  <a:pt x="1371258" y="1418200"/>
                </a:cubicBezTo>
                <a:cubicBezTo>
                  <a:pt x="1390245" y="1400380"/>
                  <a:pt x="1372743" y="1375029"/>
                  <a:pt x="1373803" y="1349360"/>
                </a:cubicBezTo>
                <a:cubicBezTo>
                  <a:pt x="1366909" y="1344852"/>
                  <a:pt x="1357044" y="1344560"/>
                  <a:pt x="1347537" y="1346774"/>
                </a:cubicBezTo>
                <a:close/>
                <a:moveTo>
                  <a:pt x="1893245" y="1331645"/>
                </a:moveTo>
                <a:cubicBezTo>
                  <a:pt x="1873621" y="1331857"/>
                  <a:pt x="1877546" y="1347980"/>
                  <a:pt x="1856014" y="1347025"/>
                </a:cubicBezTo>
                <a:cubicBezTo>
                  <a:pt x="1844450" y="1349253"/>
                  <a:pt x="1840844" y="1339600"/>
                  <a:pt x="1830556" y="1340024"/>
                </a:cubicBezTo>
                <a:cubicBezTo>
                  <a:pt x="1827691" y="1345965"/>
                  <a:pt x="1826419" y="1352966"/>
                  <a:pt x="1821963" y="1357846"/>
                </a:cubicBezTo>
                <a:cubicBezTo>
                  <a:pt x="1810614" y="1368134"/>
                  <a:pt x="1802339" y="1380545"/>
                  <a:pt x="1797036" y="1394866"/>
                </a:cubicBezTo>
                <a:cubicBezTo>
                  <a:pt x="1821539" y="1403987"/>
                  <a:pt x="1799688" y="1429232"/>
                  <a:pt x="1795338" y="1447584"/>
                </a:cubicBezTo>
                <a:cubicBezTo>
                  <a:pt x="1806265" y="1449493"/>
                  <a:pt x="1819948" y="1447371"/>
                  <a:pt x="1834799" y="1443658"/>
                </a:cubicBezTo>
                <a:cubicBezTo>
                  <a:pt x="1844133" y="1443022"/>
                  <a:pt x="1844663" y="1455646"/>
                  <a:pt x="1856438" y="1451508"/>
                </a:cubicBezTo>
                <a:cubicBezTo>
                  <a:pt x="1856014" y="1419580"/>
                  <a:pt x="1838192" y="1382561"/>
                  <a:pt x="1872243" y="1367923"/>
                </a:cubicBezTo>
                <a:cubicBezTo>
                  <a:pt x="1897805" y="1382348"/>
                  <a:pt x="1915308" y="1349147"/>
                  <a:pt x="1893245" y="1331645"/>
                </a:cubicBezTo>
                <a:close/>
                <a:moveTo>
                  <a:pt x="1184144" y="1326236"/>
                </a:moveTo>
                <a:cubicBezTo>
                  <a:pt x="1168869" y="1325810"/>
                  <a:pt x="1173855" y="1346178"/>
                  <a:pt x="1180963" y="1350951"/>
                </a:cubicBezTo>
                <a:cubicBezTo>
                  <a:pt x="1193584" y="1349573"/>
                  <a:pt x="1191675" y="1331221"/>
                  <a:pt x="1184144" y="1326236"/>
                </a:cubicBezTo>
                <a:close/>
                <a:moveTo>
                  <a:pt x="1215911" y="1318373"/>
                </a:moveTo>
                <a:cubicBezTo>
                  <a:pt x="1213636" y="1318121"/>
                  <a:pt x="1211664" y="1318863"/>
                  <a:pt x="1209933" y="1320295"/>
                </a:cubicBezTo>
                <a:cubicBezTo>
                  <a:pt x="1206473" y="1323159"/>
                  <a:pt x="1203981" y="1328781"/>
                  <a:pt x="1201965" y="1334720"/>
                </a:cubicBezTo>
                <a:cubicBezTo>
                  <a:pt x="1213527" y="1340661"/>
                  <a:pt x="1225726" y="1340131"/>
                  <a:pt x="1223709" y="1322417"/>
                </a:cubicBezTo>
                <a:cubicBezTo>
                  <a:pt x="1220766" y="1319871"/>
                  <a:pt x="1218187" y="1318625"/>
                  <a:pt x="1215911" y="1318373"/>
                </a:cubicBezTo>
                <a:close/>
                <a:moveTo>
                  <a:pt x="46295" y="1268213"/>
                </a:moveTo>
                <a:cubicBezTo>
                  <a:pt x="53614" y="1272774"/>
                  <a:pt x="56373" y="1289216"/>
                  <a:pt x="42370" y="1289109"/>
                </a:cubicBezTo>
                <a:cubicBezTo>
                  <a:pt x="35157" y="1284549"/>
                  <a:pt x="32399" y="1268213"/>
                  <a:pt x="46295" y="1268213"/>
                </a:cubicBezTo>
                <a:close/>
                <a:moveTo>
                  <a:pt x="382495" y="1238354"/>
                </a:moveTo>
                <a:cubicBezTo>
                  <a:pt x="377563" y="1239016"/>
                  <a:pt x="372100" y="1240475"/>
                  <a:pt x="366956" y="1241483"/>
                </a:cubicBezTo>
                <a:cubicBezTo>
                  <a:pt x="362075" y="1248377"/>
                  <a:pt x="367378" y="1261954"/>
                  <a:pt x="369182" y="1273199"/>
                </a:cubicBezTo>
                <a:cubicBezTo>
                  <a:pt x="389230" y="1269804"/>
                  <a:pt x="396443" y="1257924"/>
                  <a:pt x="394853" y="1239998"/>
                </a:cubicBezTo>
                <a:cubicBezTo>
                  <a:pt x="391830" y="1237823"/>
                  <a:pt x="387427" y="1237690"/>
                  <a:pt x="382495" y="1238354"/>
                </a:cubicBezTo>
                <a:close/>
                <a:moveTo>
                  <a:pt x="75147" y="1230451"/>
                </a:moveTo>
                <a:cubicBezTo>
                  <a:pt x="83846" y="1227482"/>
                  <a:pt x="90104" y="1228117"/>
                  <a:pt x="95302" y="1230558"/>
                </a:cubicBezTo>
                <a:cubicBezTo>
                  <a:pt x="97210" y="1242119"/>
                  <a:pt x="74193" y="1245408"/>
                  <a:pt x="75147" y="1230451"/>
                </a:cubicBezTo>
                <a:close/>
                <a:moveTo>
                  <a:pt x="903366" y="1148658"/>
                </a:moveTo>
                <a:cubicBezTo>
                  <a:pt x="887450" y="1144830"/>
                  <a:pt x="868417" y="1154874"/>
                  <a:pt x="864122" y="1171899"/>
                </a:cubicBezTo>
                <a:cubicBezTo>
                  <a:pt x="880349" y="1176035"/>
                  <a:pt x="881729" y="1202448"/>
                  <a:pt x="886396" y="1223875"/>
                </a:cubicBezTo>
                <a:cubicBezTo>
                  <a:pt x="901142" y="1237028"/>
                  <a:pt x="905489" y="1265562"/>
                  <a:pt x="924159" y="1272775"/>
                </a:cubicBezTo>
                <a:cubicBezTo>
                  <a:pt x="929039" y="1239043"/>
                  <a:pt x="908884" y="1188551"/>
                  <a:pt x="917581" y="1157366"/>
                </a:cubicBezTo>
                <a:cubicBezTo>
                  <a:pt x="913630" y="1152752"/>
                  <a:pt x="908671" y="1149934"/>
                  <a:pt x="903366" y="1148658"/>
                </a:cubicBezTo>
                <a:close/>
                <a:moveTo>
                  <a:pt x="1033838" y="1134668"/>
                </a:moveTo>
                <a:cubicBezTo>
                  <a:pt x="1028217" y="1153655"/>
                  <a:pt x="989819" y="1155776"/>
                  <a:pt x="969558" y="1155351"/>
                </a:cubicBezTo>
                <a:cubicBezTo>
                  <a:pt x="939009" y="1177626"/>
                  <a:pt x="950569" y="1261000"/>
                  <a:pt x="991621" y="1267577"/>
                </a:cubicBezTo>
                <a:cubicBezTo>
                  <a:pt x="992575" y="1247953"/>
                  <a:pt x="1005411" y="1236392"/>
                  <a:pt x="1019625" y="1225891"/>
                </a:cubicBezTo>
                <a:cubicBezTo>
                  <a:pt x="1022383" y="1203084"/>
                  <a:pt x="1031717" y="1184734"/>
                  <a:pt x="1049219" y="1171792"/>
                </a:cubicBezTo>
                <a:cubicBezTo>
                  <a:pt x="1045719" y="1156942"/>
                  <a:pt x="1045507" y="1137213"/>
                  <a:pt x="1033838" y="1134668"/>
                </a:cubicBezTo>
                <a:close/>
                <a:moveTo>
                  <a:pt x="4398" y="1095525"/>
                </a:moveTo>
                <a:cubicBezTo>
                  <a:pt x="18716" y="1092555"/>
                  <a:pt x="28052" y="1097010"/>
                  <a:pt x="37705" y="1101042"/>
                </a:cubicBezTo>
                <a:cubicBezTo>
                  <a:pt x="38553" y="1112816"/>
                  <a:pt x="34734" y="1121513"/>
                  <a:pt x="26778" y="1127348"/>
                </a:cubicBezTo>
                <a:cubicBezTo>
                  <a:pt x="5989" y="1133712"/>
                  <a:pt x="-7377" y="1108361"/>
                  <a:pt x="4398" y="1095525"/>
                </a:cubicBezTo>
                <a:close/>
                <a:moveTo>
                  <a:pt x="51917" y="989558"/>
                </a:moveTo>
                <a:cubicBezTo>
                  <a:pt x="68252" y="984997"/>
                  <a:pt x="65176" y="1001546"/>
                  <a:pt x="64222" y="1011303"/>
                </a:cubicBezTo>
                <a:cubicBezTo>
                  <a:pt x="54250" y="1012788"/>
                  <a:pt x="54039" y="999848"/>
                  <a:pt x="51917" y="989558"/>
                </a:cubicBezTo>
                <a:close/>
                <a:moveTo>
                  <a:pt x="510367" y="947765"/>
                </a:moveTo>
                <a:cubicBezTo>
                  <a:pt x="519385" y="953492"/>
                  <a:pt x="514292" y="961661"/>
                  <a:pt x="514929" y="970994"/>
                </a:cubicBezTo>
                <a:cubicBezTo>
                  <a:pt x="497214" y="973859"/>
                  <a:pt x="491275" y="950734"/>
                  <a:pt x="510367" y="947765"/>
                </a:cubicBezTo>
                <a:close/>
                <a:moveTo>
                  <a:pt x="1040096" y="799156"/>
                </a:moveTo>
                <a:cubicBezTo>
                  <a:pt x="1017822" y="800960"/>
                  <a:pt x="1011458" y="813583"/>
                  <a:pt x="1000531" y="823023"/>
                </a:cubicBezTo>
                <a:cubicBezTo>
                  <a:pt x="994062" y="840313"/>
                  <a:pt x="1014321" y="858769"/>
                  <a:pt x="1001274" y="867149"/>
                </a:cubicBezTo>
                <a:cubicBezTo>
                  <a:pt x="985363" y="872453"/>
                  <a:pt x="997136" y="836494"/>
                  <a:pt x="980377" y="843071"/>
                </a:cubicBezTo>
                <a:cubicBezTo>
                  <a:pt x="975180" y="835539"/>
                  <a:pt x="966270" y="853466"/>
                  <a:pt x="972528" y="864710"/>
                </a:cubicBezTo>
                <a:cubicBezTo>
                  <a:pt x="959164" y="879241"/>
                  <a:pt x="954177" y="899395"/>
                  <a:pt x="937629" y="911807"/>
                </a:cubicBezTo>
                <a:cubicBezTo>
                  <a:pt x="915673" y="922838"/>
                  <a:pt x="906974" y="942780"/>
                  <a:pt x="880987" y="951053"/>
                </a:cubicBezTo>
                <a:cubicBezTo>
                  <a:pt x="883744" y="973648"/>
                  <a:pt x="899974" y="976300"/>
                  <a:pt x="911854" y="985210"/>
                </a:cubicBezTo>
                <a:cubicBezTo>
                  <a:pt x="869213" y="1022441"/>
                  <a:pt x="829859" y="975768"/>
                  <a:pt x="789552" y="977041"/>
                </a:cubicBezTo>
                <a:cubicBezTo>
                  <a:pt x="793264" y="983406"/>
                  <a:pt x="781277" y="995392"/>
                  <a:pt x="793371" y="996348"/>
                </a:cubicBezTo>
                <a:cubicBezTo>
                  <a:pt x="796340" y="1003560"/>
                  <a:pt x="808963" y="996452"/>
                  <a:pt x="808008" y="1009605"/>
                </a:cubicBezTo>
                <a:cubicBezTo>
                  <a:pt x="811508" y="1026577"/>
                  <a:pt x="817768" y="1045353"/>
                  <a:pt x="803977" y="1050657"/>
                </a:cubicBezTo>
                <a:cubicBezTo>
                  <a:pt x="796553" y="1043443"/>
                  <a:pt x="782870" y="1045460"/>
                  <a:pt x="780111" y="1031244"/>
                </a:cubicBezTo>
                <a:cubicBezTo>
                  <a:pt x="773747" y="1016926"/>
                  <a:pt x="786793" y="1015652"/>
                  <a:pt x="787113" y="1005788"/>
                </a:cubicBezTo>
                <a:cubicBezTo>
                  <a:pt x="771201" y="1007803"/>
                  <a:pt x="758896" y="1004408"/>
                  <a:pt x="742985" y="1006425"/>
                </a:cubicBezTo>
                <a:cubicBezTo>
                  <a:pt x="738212" y="991892"/>
                  <a:pt x="720392" y="996772"/>
                  <a:pt x="711375" y="988603"/>
                </a:cubicBezTo>
                <a:cubicBezTo>
                  <a:pt x="712330" y="979906"/>
                  <a:pt x="718270" y="969299"/>
                  <a:pt x="710632" y="964632"/>
                </a:cubicBezTo>
                <a:cubicBezTo>
                  <a:pt x="691115" y="966964"/>
                  <a:pt x="684646" y="980967"/>
                  <a:pt x="684220" y="993907"/>
                </a:cubicBezTo>
                <a:cubicBezTo>
                  <a:pt x="683691" y="1013424"/>
                  <a:pt x="704693" y="1027108"/>
                  <a:pt x="709572" y="1041217"/>
                </a:cubicBezTo>
                <a:cubicBezTo>
                  <a:pt x="698753" y="1055854"/>
                  <a:pt x="691434" y="1076963"/>
                  <a:pt x="704905" y="1098602"/>
                </a:cubicBezTo>
                <a:cubicBezTo>
                  <a:pt x="727604" y="1091494"/>
                  <a:pt x="735560" y="1074311"/>
                  <a:pt x="768443" y="1073992"/>
                </a:cubicBezTo>
                <a:cubicBezTo>
                  <a:pt x="780005" y="1085025"/>
                  <a:pt x="788704" y="1100617"/>
                  <a:pt x="796977" y="1116635"/>
                </a:cubicBezTo>
                <a:cubicBezTo>
                  <a:pt x="815432" y="1115785"/>
                  <a:pt x="827632" y="1124378"/>
                  <a:pt x="843331" y="1127560"/>
                </a:cubicBezTo>
                <a:cubicBezTo>
                  <a:pt x="856273" y="1125015"/>
                  <a:pt x="869213" y="1122469"/>
                  <a:pt x="882046" y="1119922"/>
                </a:cubicBezTo>
                <a:cubicBezTo>
                  <a:pt x="888411" y="1108573"/>
                  <a:pt x="893927" y="1096587"/>
                  <a:pt x="899231" y="1084388"/>
                </a:cubicBezTo>
                <a:cubicBezTo>
                  <a:pt x="906974" y="1082903"/>
                  <a:pt x="914717" y="1081312"/>
                  <a:pt x="922461" y="1079826"/>
                </a:cubicBezTo>
                <a:cubicBezTo>
                  <a:pt x="927659" y="1068794"/>
                  <a:pt x="919066" y="1048429"/>
                  <a:pt x="931158" y="1041958"/>
                </a:cubicBezTo>
                <a:cubicBezTo>
                  <a:pt x="953117" y="1037609"/>
                  <a:pt x="974968" y="1033366"/>
                  <a:pt x="996925" y="1029018"/>
                </a:cubicBezTo>
                <a:cubicBezTo>
                  <a:pt x="1010183" y="1030927"/>
                  <a:pt x="1003926" y="1061900"/>
                  <a:pt x="1022383" y="1056172"/>
                </a:cubicBezTo>
                <a:cubicBezTo>
                  <a:pt x="1040203" y="1039200"/>
                  <a:pt x="1027685" y="1027957"/>
                  <a:pt x="1017184" y="1008970"/>
                </a:cubicBezTo>
                <a:cubicBezTo>
                  <a:pt x="1005305" y="1013318"/>
                  <a:pt x="1002122" y="1004727"/>
                  <a:pt x="989287" y="1010455"/>
                </a:cubicBezTo>
                <a:cubicBezTo>
                  <a:pt x="982922" y="1001439"/>
                  <a:pt x="976027" y="993483"/>
                  <a:pt x="968391" y="986375"/>
                </a:cubicBezTo>
                <a:cubicBezTo>
                  <a:pt x="954601" y="981921"/>
                  <a:pt x="928402" y="995817"/>
                  <a:pt x="922779" y="979269"/>
                </a:cubicBezTo>
                <a:cubicBezTo>
                  <a:pt x="924264" y="963464"/>
                  <a:pt x="934130" y="953281"/>
                  <a:pt x="953010" y="949144"/>
                </a:cubicBezTo>
                <a:cubicBezTo>
                  <a:pt x="956723" y="941508"/>
                  <a:pt x="957996" y="932385"/>
                  <a:pt x="969345" y="929840"/>
                </a:cubicBezTo>
                <a:cubicBezTo>
                  <a:pt x="1002229" y="927293"/>
                  <a:pt x="1012199" y="909261"/>
                  <a:pt x="1031293" y="897487"/>
                </a:cubicBezTo>
                <a:cubicBezTo>
                  <a:pt x="1042431" y="894835"/>
                  <a:pt x="1057068" y="894622"/>
                  <a:pt x="1061524" y="887516"/>
                </a:cubicBezTo>
                <a:cubicBezTo>
                  <a:pt x="1063115" y="863967"/>
                  <a:pt x="1055584" y="813794"/>
                  <a:pt x="1040096" y="799156"/>
                </a:cubicBezTo>
                <a:close/>
                <a:moveTo>
                  <a:pt x="1867893" y="793641"/>
                </a:moveTo>
                <a:cubicBezTo>
                  <a:pt x="1862801" y="794596"/>
                  <a:pt x="1857603" y="795657"/>
                  <a:pt x="1852406" y="796717"/>
                </a:cubicBezTo>
                <a:cubicBezTo>
                  <a:pt x="1853891" y="811461"/>
                  <a:pt x="1843815" y="831190"/>
                  <a:pt x="1853043" y="840737"/>
                </a:cubicBezTo>
                <a:cubicBezTo>
                  <a:pt x="1869591" y="839571"/>
                  <a:pt x="1857181" y="818887"/>
                  <a:pt x="1872454" y="816872"/>
                </a:cubicBezTo>
                <a:cubicBezTo>
                  <a:pt x="1870863" y="809127"/>
                  <a:pt x="1869378" y="801384"/>
                  <a:pt x="1867893" y="793641"/>
                </a:cubicBezTo>
                <a:close/>
                <a:moveTo>
                  <a:pt x="327071" y="649910"/>
                </a:moveTo>
                <a:cubicBezTo>
                  <a:pt x="342982" y="657335"/>
                  <a:pt x="337891" y="678761"/>
                  <a:pt x="335451" y="692551"/>
                </a:cubicBezTo>
                <a:cubicBezTo>
                  <a:pt x="326754" y="688838"/>
                  <a:pt x="315616" y="688732"/>
                  <a:pt x="306069" y="686186"/>
                </a:cubicBezTo>
                <a:cubicBezTo>
                  <a:pt x="303947" y="667943"/>
                  <a:pt x="314342" y="658078"/>
                  <a:pt x="327071" y="649910"/>
                </a:cubicBezTo>
                <a:close/>
                <a:moveTo>
                  <a:pt x="225507" y="613847"/>
                </a:moveTo>
                <a:cubicBezTo>
                  <a:pt x="240782" y="612706"/>
                  <a:pt x="257330" y="614589"/>
                  <a:pt x="272339" y="616499"/>
                </a:cubicBezTo>
                <a:cubicBezTo>
                  <a:pt x="263746" y="639835"/>
                  <a:pt x="262792" y="668369"/>
                  <a:pt x="245820" y="686082"/>
                </a:cubicBezTo>
                <a:cubicBezTo>
                  <a:pt x="218347" y="695418"/>
                  <a:pt x="209648" y="676642"/>
                  <a:pt x="194056" y="668156"/>
                </a:cubicBezTo>
                <a:cubicBezTo>
                  <a:pt x="191404" y="655109"/>
                  <a:pt x="188858" y="642274"/>
                  <a:pt x="186313" y="629334"/>
                </a:cubicBezTo>
                <a:cubicBezTo>
                  <a:pt x="196231" y="619150"/>
                  <a:pt x="210232" y="614987"/>
                  <a:pt x="225507" y="613847"/>
                </a:cubicBezTo>
                <a:close/>
                <a:moveTo>
                  <a:pt x="1879934" y="575314"/>
                </a:moveTo>
                <a:cubicBezTo>
                  <a:pt x="1882559" y="576428"/>
                  <a:pt x="1885025" y="577781"/>
                  <a:pt x="1889533" y="576083"/>
                </a:cubicBezTo>
                <a:cubicBezTo>
                  <a:pt x="1895686" y="590086"/>
                  <a:pt x="1874895" y="593162"/>
                  <a:pt x="1867789" y="588388"/>
                </a:cubicBezTo>
                <a:cubicBezTo>
                  <a:pt x="1865455" y="582341"/>
                  <a:pt x="1870122" y="580963"/>
                  <a:pt x="1869379" y="575977"/>
                </a:cubicBezTo>
                <a:cubicBezTo>
                  <a:pt x="1874524" y="573325"/>
                  <a:pt x="1877308" y="574200"/>
                  <a:pt x="1879934" y="575314"/>
                </a:cubicBezTo>
                <a:close/>
                <a:moveTo>
                  <a:pt x="1925676" y="549738"/>
                </a:moveTo>
                <a:cubicBezTo>
                  <a:pt x="1928089" y="550335"/>
                  <a:pt x="1930211" y="551369"/>
                  <a:pt x="1932916" y="551475"/>
                </a:cubicBezTo>
                <a:cubicBezTo>
                  <a:pt x="1934401" y="561446"/>
                  <a:pt x="1930265" y="567598"/>
                  <a:pt x="1920505" y="570039"/>
                </a:cubicBezTo>
                <a:cubicBezTo>
                  <a:pt x="1914564" y="565902"/>
                  <a:pt x="1912762" y="556673"/>
                  <a:pt x="1916688" y="550626"/>
                </a:cubicBezTo>
                <a:cubicBezTo>
                  <a:pt x="1920559" y="548982"/>
                  <a:pt x="1923264" y="549141"/>
                  <a:pt x="1925676" y="549738"/>
                </a:cubicBezTo>
                <a:close/>
                <a:moveTo>
                  <a:pt x="477696" y="515729"/>
                </a:moveTo>
                <a:cubicBezTo>
                  <a:pt x="484802" y="520820"/>
                  <a:pt x="489152" y="543202"/>
                  <a:pt x="484591" y="550627"/>
                </a:cubicBezTo>
                <a:cubicBezTo>
                  <a:pt x="458708" y="563887"/>
                  <a:pt x="441525" y="538111"/>
                  <a:pt x="443646" y="526443"/>
                </a:cubicBezTo>
                <a:cubicBezTo>
                  <a:pt x="448739" y="518698"/>
                  <a:pt x="465815" y="518911"/>
                  <a:pt x="477696" y="515729"/>
                </a:cubicBezTo>
                <a:close/>
                <a:moveTo>
                  <a:pt x="795969" y="402164"/>
                </a:moveTo>
                <a:cubicBezTo>
                  <a:pt x="798595" y="403291"/>
                  <a:pt x="801061" y="404670"/>
                  <a:pt x="805570" y="402973"/>
                </a:cubicBezTo>
                <a:cubicBezTo>
                  <a:pt x="811721" y="416974"/>
                  <a:pt x="790930" y="420052"/>
                  <a:pt x="783822" y="415277"/>
                </a:cubicBezTo>
                <a:cubicBezTo>
                  <a:pt x="781490" y="409231"/>
                  <a:pt x="786263" y="407851"/>
                  <a:pt x="785415" y="402867"/>
                </a:cubicBezTo>
                <a:cubicBezTo>
                  <a:pt x="790560" y="400162"/>
                  <a:pt x="793344" y="401037"/>
                  <a:pt x="795969" y="402164"/>
                </a:cubicBezTo>
                <a:close/>
                <a:moveTo>
                  <a:pt x="424873" y="369241"/>
                </a:moveTo>
                <a:cubicBezTo>
                  <a:pt x="437071" y="369454"/>
                  <a:pt x="439085" y="384728"/>
                  <a:pt x="448738" y="388652"/>
                </a:cubicBezTo>
                <a:cubicBezTo>
                  <a:pt x="446299" y="399366"/>
                  <a:pt x="443010" y="409443"/>
                  <a:pt x="438556" y="418777"/>
                </a:cubicBezTo>
                <a:cubicBezTo>
                  <a:pt x="413733" y="422596"/>
                  <a:pt x="401217" y="435431"/>
                  <a:pt x="386686" y="420898"/>
                </a:cubicBezTo>
                <a:cubicBezTo>
                  <a:pt x="387321" y="412412"/>
                  <a:pt x="394111" y="407958"/>
                  <a:pt x="389868" y="396183"/>
                </a:cubicBezTo>
                <a:cubicBezTo>
                  <a:pt x="404612" y="389289"/>
                  <a:pt x="423706" y="385258"/>
                  <a:pt x="424873" y="369241"/>
                </a:cubicBezTo>
                <a:close/>
                <a:moveTo>
                  <a:pt x="803447" y="330948"/>
                </a:moveTo>
                <a:cubicBezTo>
                  <a:pt x="814586" y="330417"/>
                  <a:pt x="829860" y="359482"/>
                  <a:pt x="809494" y="361923"/>
                </a:cubicBezTo>
                <a:cubicBezTo>
                  <a:pt x="800372" y="355876"/>
                  <a:pt x="802705" y="340283"/>
                  <a:pt x="803447" y="330948"/>
                </a:cubicBezTo>
                <a:close/>
                <a:moveTo>
                  <a:pt x="1045932" y="275260"/>
                </a:moveTo>
                <a:cubicBezTo>
                  <a:pt x="1048901" y="284063"/>
                  <a:pt x="1056751" y="289793"/>
                  <a:pt x="1050599" y="298490"/>
                </a:cubicBezTo>
                <a:cubicBezTo>
                  <a:pt x="1044446" y="297642"/>
                  <a:pt x="1039566" y="294671"/>
                  <a:pt x="1033521" y="293823"/>
                </a:cubicBezTo>
                <a:cubicBezTo>
                  <a:pt x="1038401" y="288200"/>
                  <a:pt x="1034899" y="276851"/>
                  <a:pt x="1045932" y="275260"/>
                </a:cubicBezTo>
                <a:close/>
                <a:moveTo>
                  <a:pt x="1663704" y="266456"/>
                </a:moveTo>
                <a:cubicBezTo>
                  <a:pt x="1666778" y="276320"/>
                  <a:pt x="1665613" y="283428"/>
                  <a:pt x="1655112" y="284276"/>
                </a:cubicBezTo>
                <a:cubicBezTo>
                  <a:pt x="1655217" y="280776"/>
                  <a:pt x="1652990" y="280882"/>
                  <a:pt x="1650551" y="281094"/>
                </a:cubicBezTo>
                <a:cubicBezTo>
                  <a:pt x="1647367" y="271123"/>
                  <a:pt x="1653414" y="267304"/>
                  <a:pt x="1663704" y="266456"/>
                </a:cubicBezTo>
                <a:close/>
                <a:moveTo>
                  <a:pt x="508776" y="264228"/>
                </a:moveTo>
                <a:cubicBezTo>
                  <a:pt x="516412" y="260940"/>
                  <a:pt x="518003" y="267411"/>
                  <a:pt x="521929" y="269638"/>
                </a:cubicBezTo>
                <a:cubicBezTo>
                  <a:pt x="531580" y="275153"/>
                  <a:pt x="547491" y="277168"/>
                  <a:pt x="548128" y="300718"/>
                </a:cubicBezTo>
                <a:cubicBezTo>
                  <a:pt x="543250" y="308567"/>
                  <a:pt x="533808" y="313552"/>
                  <a:pt x="518746" y="314508"/>
                </a:cubicBezTo>
                <a:cubicBezTo>
                  <a:pt x="510578" y="305809"/>
                  <a:pt x="504639" y="275366"/>
                  <a:pt x="508776" y="264228"/>
                </a:cubicBezTo>
                <a:close/>
                <a:moveTo>
                  <a:pt x="664385" y="257757"/>
                </a:moveTo>
                <a:cubicBezTo>
                  <a:pt x="686767" y="254470"/>
                  <a:pt x="701511" y="262530"/>
                  <a:pt x="702996" y="290429"/>
                </a:cubicBezTo>
                <a:cubicBezTo>
                  <a:pt x="698542" y="297535"/>
                  <a:pt x="683798" y="297748"/>
                  <a:pt x="672765" y="300400"/>
                </a:cubicBezTo>
                <a:cubicBezTo>
                  <a:pt x="661627" y="291170"/>
                  <a:pt x="665659" y="270699"/>
                  <a:pt x="664385" y="257757"/>
                </a:cubicBezTo>
                <a:close/>
                <a:moveTo>
                  <a:pt x="1945645" y="227104"/>
                </a:moveTo>
                <a:cubicBezTo>
                  <a:pt x="1959646" y="228589"/>
                  <a:pt x="1966010" y="251608"/>
                  <a:pt x="1956357" y="261153"/>
                </a:cubicBezTo>
                <a:cubicBezTo>
                  <a:pt x="1940766" y="262003"/>
                  <a:pt x="1936523" y="236014"/>
                  <a:pt x="1945645" y="227104"/>
                </a:cubicBezTo>
                <a:close/>
                <a:moveTo>
                  <a:pt x="927029" y="203276"/>
                </a:moveTo>
                <a:cubicBezTo>
                  <a:pt x="932713" y="206100"/>
                  <a:pt x="933309" y="216442"/>
                  <a:pt x="941661" y="215329"/>
                </a:cubicBezTo>
                <a:cubicBezTo>
                  <a:pt x="950995" y="216390"/>
                  <a:pt x="955451" y="224663"/>
                  <a:pt x="960861" y="231664"/>
                </a:cubicBezTo>
                <a:cubicBezTo>
                  <a:pt x="952588" y="243969"/>
                  <a:pt x="968817" y="272820"/>
                  <a:pt x="949936" y="278018"/>
                </a:cubicBezTo>
                <a:cubicBezTo>
                  <a:pt x="947814" y="267728"/>
                  <a:pt x="947071" y="255635"/>
                  <a:pt x="940707" y="251605"/>
                </a:cubicBezTo>
                <a:cubicBezTo>
                  <a:pt x="919598" y="254257"/>
                  <a:pt x="889369" y="263910"/>
                  <a:pt x="887352" y="225936"/>
                </a:cubicBezTo>
                <a:cubicBezTo>
                  <a:pt x="902626" y="221587"/>
                  <a:pt x="908354" y="210873"/>
                  <a:pt x="919174" y="203661"/>
                </a:cubicBezTo>
                <a:cubicBezTo>
                  <a:pt x="922675" y="202229"/>
                  <a:pt x="925135" y="202335"/>
                  <a:pt x="927029" y="203276"/>
                </a:cubicBezTo>
                <a:close/>
                <a:moveTo>
                  <a:pt x="1024822" y="126543"/>
                </a:moveTo>
                <a:cubicBezTo>
                  <a:pt x="1034901" y="121665"/>
                  <a:pt x="1034158" y="132697"/>
                  <a:pt x="1041903" y="131212"/>
                </a:cubicBezTo>
                <a:cubicBezTo>
                  <a:pt x="1043386" y="141183"/>
                  <a:pt x="1029172" y="143198"/>
                  <a:pt x="1023233" y="138955"/>
                </a:cubicBezTo>
                <a:cubicBezTo>
                  <a:pt x="1024718" y="135455"/>
                  <a:pt x="1025991" y="131847"/>
                  <a:pt x="1024822" y="126543"/>
                </a:cubicBezTo>
                <a:close/>
                <a:moveTo>
                  <a:pt x="1336414" y="101896"/>
                </a:moveTo>
                <a:cubicBezTo>
                  <a:pt x="1340657" y="100000"/>
                  <a:pt x="1346437" y="100345"/>
                  <a:pt x="1349937" y="102891"/>
                </a:cubicBezTo>
                <a:cubicBezTo>
                  <a:pt x="1355347" y="115725"/>
                  <a:pt x="1339118" y="119437"/>
                  <a:pt x="1332118" y="114346"/>
                </a:cubicBezTo>
                <a:cubicBezTo>
                  <a:pt x="1329466" y="107929"/>
                  <a:pt x="1332171" y="103792"/>
                  <a:pt x="1336414" y="101896"/>
                </a:cubicBezTo>
                <a:close/>
                <a:moveTo>
                  <a:pt x="1268473" y="18139"/>
                </a:moveTo>
                <a:cubicBezTo>
                  <a:pt x="1280566" y="15061"/>
                  <a:pt x="1283429" y="25882"/>
                  <a:pt x="1297005" y="20578"/>
                </a:cubicBezTo>
                <a:cubicBezTo>
                  <a:pt x="1308039" y="36383"/>
                  <a:pt x="1308887" y="63856"/>
                  <a:pt x="1304644" y="79448"/>
                </a:cubicBezTo>
                <a:cubicBezTo>
                  <a:pt x="1313871" y="94087"/>
                  <a:pt x="1319388" y="114240"/>
                  <a:pt x="1329995" y="126758"/>
                </a:cubicBezTo>
                <a:cubicBezTo>
                  <a:pt x="1327874" y="133122"/>
                  <a:pt x="1318646" y="134820"/>
                  <a:pt x="1312175" y="138213"/>
                </a:cubicBezTo>
                <a:cubicBezTo>
                  <a:pt x="1315675" y="164201"/>
                  <a:pt x="1300825" y="177672"/>
                  <a:pt x="1291067" y="194644"/>
                </a:cubicBezTo>
                <a:cubicBezTo>
                  <a:pt x="1274731" y="186158"/>
                  <a:pt x="1263063" y="203236"/>
                  <a:pt x="1253836" y="210025"/>
                </a:cubicBezTo>
                <a:cubicBezTo>
                  <a:pt x="1260731" y="221587"/>
                  <a:pt x="1279399" y="215328"/>
                  <a:pt x="1288626" y="223284"/>
                </a:cubicBezTo>
                <a:cubicBezTo>
                  <a:pt x="1285763" y="235800"/>
                  <a:pt x="1288521" y="243756"/>
                  <a:pt x="1297855" y="249590"/>
                </a:cubicBezTo>
                <a:cubicBezTo>
                  <a:pt x="1312069" y="246832"/>
                  <a:pt x="1326283" y="243969"/>
                  <a:pt x="1340496" y="241210"/>
                </a:cubicBezTo>
                <a:cubicBezTo>
                  <a:pt x="1355347" y="239089"/>
                  <a:pt x="1358423" y="254576"/>
                  <a:pt x="1374547" y="250651"/>
                </a:cubicBezTo>
                <a:cubicBezTo>
                  <a:pt x="1376136" y="258394"/>
                  <a:pt x="1386109" y="253515"/>
                  <a:pt x="1385365" y="264653"/>
                </a:cubicBezTo>
                <a:cubicBezTo>
                  <a:pt x="1402974" y="263380"/>
                  <a:pt x="1416764" y="267940"/>
                  <a:pt x="1427900" y="276426"/>
                </a:cubicBezTo>
                <a:cubicBezTo>
                  <a:pt x="1443387" y="273350"/>
                  <a:pt x="1458875" y="270381"/>
                  <a:pt x="1474360" y="267304"/>
                </a:cubicBezTo>
                <a:cubicBezTo>
                  <a:pt x="1492395" y="265925"/>
                  <a:pt x="1480620" y="244606"/>
                  <a:pt x="1497697" y="242589"/>
                </a:cubicBezTo>
                <a:cubicBezTo>
                  <a:pt x="1499925" y="247681"/>
                  <a:pt x="1508093" y="243862"/>
                  <a:pt x="1514032" y="243438"/>
                </a:cubicBezTo>
                <a:cubicBezTo>
                  <a:pt x="1524746" y="260941"/>
                  <a:pt x="1542142" y="268260"/>
                  <a:pt x="1547869" y="293081"/>
                </a:cubicBezTo>
                <a:cubicBezTo>
                  <a:pt x="1553916" y="305703"/>
                  <a:pt x="1567917" y="306658"/>
                  <a:pt x="1570252" y="324903"/>
                </a:cubicBezTo>
                <a:cubicBezTo>
                  <a:pt x="1576192" y="332857"/>
                  <a:pt x="1584783" y="336676"/>
                  <a:pt x="1596557" y="335828"/>
                </a:cubicBezTo>
                <a:cubicBezTo>
                  <a:pt x="1598468" y="344949"/>
                  <a:pt x="1592103" y="348557"/>
                  <a:pt x="1597194" y="359800"/>
                </a:cubicBezTo>
                <a:cubicBezTo>
                  <a:pt x="1599846" y="365740"/>
                  <a:pt x="1606528" y="366271"/>
                  <a:pt x="1611089" y="369136"/>
                </a:cubicBezTo>
                <a:cubicBezTo>
                  <a:pt x="1622015" y="375924"/>
                  <a:pt x="1634001" y="381969"/>
                  <a:pt x="1643548" y="390881"/>
                </a:cubicBezTo>
                <a:cubicBezTo>
                  <a:pt x="1651291" y="389394"/>
                  <a:pt x="1659035" y="387910"/>
                  <a:pt x="1666778" y="386319"/>
                </a:cubicBezTo>
                <a:cubicBezTo>
                  <a:pt x="1683539" y="401487"/>
                  <a:pt x="1709102" y="403397"/>
                  <a:pt x="1728619" y="414429"/>
                </a:cubicBezTo>
                <a:cubicBezTo>
                  <a:pt x="1731482" y="428536"/>
                  <a:pt x="1740394" y="433628"/>
                  <a:pt x="1749515" y="438507"/>
                </a:cubicBezTo>
                <a:cubicBezTo>
                  <a:pt x="1751213" y="455902"/>
                  <a:pt x="1756410" y="468208"/>
                  <a:pt x="1764896" y="475739"/>
                </a:cubicBezTo>
                <a:cubicBezTo>
                  <a:pt x="1775927" y="470859"/>
                  <a:pt x="1774762" y="457813"/>
                  <a:pt x="1770412" y="442432"/>
                </a:cubicBezTo>
                <a:cubicBezTo>
                  <a:pt x="1778685" y="437870"/>
                  <a:pt x="1779746" y="428536"/>
                  <a:pt x="1782079" y="420050"/>
                </a:cubicBezTo>
                <a:cubicBezTo>
                  <a:pt x="1786747" y="419839"/>
                  <a:pt x="1788763" y="417822"/>
                  <a:pt x="1789080" y="414640"/>
                </a:cubicBezTo>
                <a:cubicBezTo>
                  <a:pt x="1805098" y="409125"/>
                  <a:pt x="1815280" y="412413"/>
                  <a:pt x="1828539" y="410927"/>
                </a:cubicBezTo>
                <a:cubicBezTo>
                  <a:pt x="1833736" y="433203"/>
                  <a:pt x="1847634" y="442538"/>
                  <a:pt x="1870227" y="438932"/>
                </a:cubicBezTo>
                <a:cubicBezTo>
                  <a:pt x="1878394" y="443069"/>
                  <a:pt x="1867893" y="458978"/>
                  <a:pt x="1879455" y="465343"/>
                </a:cubicBezTo>
                <a:cubicBezTo>
                  <a:pt x="1898231" y="472238"/>
                  <a:pt x="1891443" y="451129"/>
                  <a:pt x="1908202" y="447629"/>
                </a:cubicBezTo>
                <a:cubicBezTo>
                  <a:pt x="1913081" y="450388"/>
                  <a:pt x="1912232" y="461630"/>
                  <a:pt x="1922098" y="456963"/>
                </a:cubicBezTo>
                <a:cubicBezTo>
                  <a:pt x="1933021" y="454207"/>
                  <a:pt x="1925915" y="439461"/>
                  <a:pt x="1924537" y="428325"/>
                </a:cubicBezTo>
                <a:cubicBezTo>
                  <a:pt x="1938538" y="423126"/>
                  <a:pt x="1936842" y="407427"/>
                  <a:pt x="1951691" y="402867"/>
                </a:cubicBezTo>
                <a:cubicBezTo>
                  <a:pt x="1960918" y="410716"/>
                  <a:pt x="1960283" y="433522"/>
                  <a:pt x="1964633" y="448584"/>
                </a:cubicBezTo>
                <a:cubicBezTo>
                  <a:pt x="1980650" y="446145"/>
                  <a:pt x="2005046" y="447205"/>
                  <a:pt x="2014275" y="434794"/>
                </a:cubicBezTo>
                <a:cubicBezTo>
                  <a:pt x="2004728" y="418989"/>
                  <a:pt x="1988499" y="413050"/>
                  <a:pt x="1972588" y="406790"/>
                </a:cubicBezTo>
                <a:cubicBezTo>
                  <a:pt x="1983089" y="392577"/>
                  <a:pt x="1987015" y="373802"/>
                  <a:pt x="1981285" y="348768"/>
                </a:cubicBezTo>
                <a:cubicBezTo>
                  <a:pt x="1990832" y="342830"/>
                  <a:pt x="1991045" y="330631"/>
                  <a:pt x="1996136" y="321719"/>
                </a:cubicBezTo>
                <a:cubicBezTo>
                  <a:pt x="2007804" y="319387"/>
                  <a:pt x="2019366" y="317159"/>
                  <a:pt x="2031034" y="314826"/>
                </a:cubicBezTo>
                <a:cubicBezTo>
                  <a:pt x="2054051" y="298915"/>
                  <a:pt x="2057764" y="270062"/>
                  <a:pt x="2079192" y="253090"/>
                </a:cubicBezTo>
                <a:cubicBezTo>
                  <a:pt x="2104224" y="252031"/>
                  <a:pt x="2111013" y="238559"/>
                  <a:pt x="2122576" y="228481"/>
                </a:cubicBezTo>
                <a:cubicBezTo>
                  <a:pt x="2127773" y="227421"/>
                  <a:pt x="2132864" y="226466"/>
                  <a:pt x="2138062" y="225406"/>
                </a:cubicBezTo>
                <a:cubicBezTo>
                  <a:pt x="2141164" y="224531"/>
                  <a:pt x="2143411" y="224935"/>
                  <a:pt x="2145213" y="226007"/>
                </a:cubicBezTo>
                <a:lnTo>
                  <a:pt x="2148957" y="229862"/>
                </a:lnTo>
                <a:lnTo>
                  <a:pt x="2148957" y="780312"/>
                </a:lnTo>
                <a:lnTo>
                  <a:pt x="2147185" y="783352"/>
                </a:lnTo>
                <a:cubicBezTo>
                  <a:pt x="2133608" y="780169"/>
                  <a:pt x="2122576" y="773063"/>
                  <a:pt x="2108574" y="770835"/>
                </a:cubicBezTo>
                <a:cubicBezTo>
                  <a:pt x="2107726" y="761395"/>
                  <a:pt x="2097118" y="760439"/>
                  <a:pt x="2092345" y="749938"/>
                </a:cubicBezTo>
                <a:cubicBezTo>
                  <a:pt x="2081631" y="726071"/>
                  <a:pt x="2083222" y="687462"/>
                  <a:pt x="2079509" y="664019"/>
                </a:cubicBezTo>
                <a:cubicBezTo>
                  <a:pt x="2091284" y="657337"/>
                  <a:pt x="2090436" y="642169"/>
                  <a:pt x="2097436" y="632303"/>
                </a:cubicBezTo>
                <a:cubicBezTo>
                  <a:pt x="2086935" y="607906"/>
                  <a:pt x="2063705" y="602391"/>
                  <a:pt x="2060416" y="567175"/>
                </a:cubicBezTo>
                <a:cubicBezTo>
                  <a:pt x="2051825" y="554976"/>
                  <a:pt x="2028382" y="564840"/>
                  <a:pt x="2030397" y="536943"/>
                </a:cubicBezTo>
                <a:cubicBezTo>
                  <a:pt x="1995923" y="517850"/>
                  <a:pt x="1950208" y="517426"/>
                  <a:pt x="1908839" y="532700"/>
                </a:cubicBezTo>
                <a:cubicBezTo>
                  <a:pt x="1900246" y="535883"/>
                  <a:pt x="1895366" y="544899"/>
                  <a:pt x="1887836" y="548929"/>
                </a:cubicBezTo>
                <a:cubicBezTo>
                  <a:pt x="1882320" y="551899"/>
                  <a:pt x="1874258" y="550309"/>
                  <a:pt x="1868530" y="552748"/>
                </a:cubicBezTo>
                <a:cubicBezTo>
                  <a:pt x="1860361" y="556037"/>
                  <a:pt x="1847209" y="567492"/>
                  <a:pt x="1832041" y="571946"/>
                </a:cubicBezTo>
                <a:cubicBezTo>
                  <a:pt x="1832465" y="588071"/>
                  <a:pt x="1850286" y="578206"/>
                  <a:pt x="1852088" y="592101"/>
                </a:cubicBezTo>
                <a:cubicBezTo>
                  <a:pt x="1835116" y="598678"/>
                  <a:pt x="1838724" y="619043"/>
                  <a:pt x="1822494" y="626045"/>
                </a:cubicBezTo>
                <a:cubicBezTo>
                  <a:pt x="1825359" y="647684"/>
                  <a:pt x="1825146" y="662747"/>
                  <a:pt x="1840103" y="674839"/>
                </a:cubicBezTo>
                <a:cubicBezTo>
                  <a:pt x="1855801" y="668579"/>
                  <a:pt x="1867469" y="659563"/>
                  <a:pt x="1874999" y="647896"/>
                </a:cubicBezTo>
                <a:cubicBezTo>
                  <a:pt x="1883061" y="647472"/>
                  <a:pt x="1885184" y="643865"/>
                  <a:pt x="1889745" y="641002"/>
                </a:cubicBezTo>
                <a:cubicBezTo>
                  <a:pt x="1891760" y="639728"/>
                  <a:pt x="1901624" y="630605"/>
                  <a:pt x="1899822" y="631031"/>
                </a:cubicBezTo>
                <a:cubicBezTo>
                  <a:pt x="1909793" y="629121"/>
                  <a:pt x="1916051" y="642273"/>
                  <a:pt x="1930053" y="641213"/>
                </a:cubicBezTo>
                <a:cubicBezTo>
                  <a:pt x="1933341" y="654685"/>
                  <a:pt x="1919446" y="656487"/>
                  <a:pt x="1919127" y="667519"/>
                </a:cubicBezTo>
                <a:cubicBezTo>
                  <a:pt x="1929628" y="676854"/>
                  <a:pt x="1940977" y="669959"/>
                  <a:pt x="1954767" y="664549"/>
                </a:cubicBezTo>
                <a:cubicBezTo>
                  <a:pt x="1973649" y="661473"/>
                  <a:pt x="1981817" y="674309"/>
                  <a:pt x="2000379" y="671657"/>
                </a:cubicBezTo>
                <a:cubicBezTo>
                  <a:pt x="2005152" y="677809"/>
                  <a:pt x="2011941" y="681097"/>
                  <a:pt x="2015760" y="688734"/>
                </a:cubicBezTo>
                <a:cubicBezTo>
                  <a:pt x="2030185" y="683960"/>
                  <a:pt x="2040687" y="685021"/>
                  <a:pt x="2048219" y="690431"/>
                </a:cubicBezTo>
                <a:cubicBezTo>
                  <a:pt x="2048537" y="720026"/>
                  <a:pt x="2064130" y="726708"/>
                  <a:pt x="2074418" y="741558"/>
                </a:cubicBezTo>
                <a:cubicBezTo>
                  <a:pt x="2070069" y="746438"/>
                  <a:pt x="2064024" y="750257"/>
                  <a:pt x="2061159" y="756198"/>
                </a:cubicBezTo>
                <a:cubicBezTo>
                  <a:pt x="2063174" y="769879"/>
                  <a:pt x="2076751" y="766380"/>
                  <a:pt x="2081207" y="776350"/>
                </a:cubicBezTo>
                <a:cubicBezTo>
                  <a:pt x="2082055" y="800111"/>
                  <a:pt x="2097331" y="802445"/>
                  <a:pt x="2105074" y="815916"/>
                </a:cubicBezTo>
                <a:cubicBezTo>
                  <a:pt x="2109104" y="836600"/>
                  <a:pt x="2113242" y="857285"/>
                  <a:pt x="2117272" y="877863"/>
                </a:cubicBezTo>
                <a:cubicBezTo>
                  <a:pt x="2110484" y="888894"/>
                  <a:pt x="2106559" y="902047"/>
                  <a:pt x="2100194" y="913398"/>
                </a:cubicBezTo>
                <a:cubicBezTo>
                  <a:pt x="2077177" y="920293"/>
                  <a:pt x="2071979" y="939280"/>
                  <a:pt x="2050552" y="947236"/>
                </a:cubicBezTo>
                <a:cubicBezTo>
                  <a:pt x="2039838" y="957948"/>
                  <a:pt x="2031034" y="970040"/>
                  <a:pt x="2021063" y="981178"/>
                </a:cubicBezTo>
                <a:cubicBezTo>
                  <a:pt x="2026474" y="991892"/>
                  <a:pt x="2016927" y="993270"/>
                  <a:pt x="2022018" y="1004621"/>
                </a:cubicBezTo>
                <a:cubicBezTo>
                  <a:pt x="2013001" y="1006425"/>
                  <a:pt x="2003985" y="1008121"/>
                  <a:pt x="1994864" y="1009925"/>
                </a:cubicBezTo>
                <a:cubicBezTo>
                  <a:pt x="1987015" y="1004938"/>
                  <a:pt x="1982029" y="995604"/>
                  <a:pt x="1981073" y="980436"/>
                </a:cubicBezTo>
                <a:cubicBezTo>
                  <a:pt x="1965481" y="980011"/>
                  <a:pt x="1969193" y="992635"/>
                  <a:pt x="1960070" y="996559"/>
                </a:cubicBezTo>
                <a:cubicBezTo>
                  <a:pt x="1947024" y="996772"/>
                  <a:pt x="1942568" y="1002712"/>
                  <a:pt x="1933764" y="1005788"/>
                </a:cubicBezTo>
                <a:cubicBezTo>
                  <a:pt x="1928356" y="1012153"/>
                  <a:pt x="1936842" y="1027957"/>
                  <a:pt x="1931325" y="1034427"/>
                </a:cubicBezTo>
                <a:cubicBezTo>
                  <a:pt x="1923476" y="1021062"/>
                  <a:pt x="1902048" y="1027957"/>
                  <a:pt x="1888791" y="1022654"/>
                </a:cubicBezTo>
                <a:cubicBezTo>
                  <a:pt x="1886032" y="1011833"/>
                  <a:pt x="1898653" y="1011409"/>
                  <a:pt x="1896640" y="1001015"/>
                </a:cubicBezTo>
                <a:cubicBezTo>
                  <a:pt x="1890063" y="967495"/>
                  <a:pt x="1883487" y="933870"/>
                  <a:pt x="1876803" y="900350"/>
                </a:cubicBezTo>
                <a:cubicBezTo>
                  <a:pt x="1870227" y="886879"/>
                  <a:pt x="1856119" y="884545"/>
                  <a:pt x="1847421" y="873938"/>
                </a:cubicBezTo>
                <a:cubicBezTo>
                  <a:pt x="1837768" y="883167"/>
                  <a:pt x="1839253" y="899819"/>
                  <a:pt x="1825676" y="906397"/>
                </a:cubicBezTo>
                <a:cubicBezTo>
                  <a:pt x="1836072" y="917746"/>
                  <a:pt x="1817932" y="919126"/>
                  <a:pt x="1817932" y="928036"/>
                </a:cubicBezTo>
                <a:cubicBezTo>
                  <a:pt x="1817932" y="933127"/>
                  <a:pt x="1826737" y="932809"/>
                  <a:pt x="1828752" y="942037"/>
                </a:cubicBezTo>
                <a:cubicBezTo>
                  <a:pt x="1830980" y="952220"/>
                  <a:pt x="1825465" y="950948"/>
                  <a:pt x="1820903" y="963676"/>
                </a:cubicBezTo>
                <a:cubicBezTo>
                  <a:pt x="1829071" y="971420"/>
                  <a:pt x="1844344" y="968768"/>
                  <a:pt x="1845617" y="987012"/>
                </a:cubicBezTo>
                <a:cubicBezTo>
                  <a:pt x="1855907" y="998363"/>
                  <a:pt x="1879455" y="989983"/>
                  <a:pt x="1882744" y="1011940"/>
                </a:cubicBezTo>
                <a:cubicBezTo>
                  <a:pt x="1858453" y="1016500"/>
                  <a:pt x="1830449" y="1026366"/>
                  <a:pt x="1818464" y="1012470"/>
                </a:cubicBezTo>
                <a:cubicBezTo>
                  <a:pt x="1810402" y="1025942"/>
                  <a:pt x="1817403" y="1064234"/>
                  <a:pt x="1827480" y="1079084"/>
                </a:cubicBezTo>
                <a:cubicBezTo>
                  <a:pt x="1829600" y="1094996"/>
                  <a:pt x="1816766" y="1101041"/>
                  <a:pt x="1823448" y="1120028"/>
                </a:cubicBezTo>
                <a:cubicBezTo>
                  <a:pt x="1827374" y="1132651"/>
                  <a:pt x="1846996" y="1121726"/>
                  <a:pt x="1859833" y="1120983"/>
                </a:cubicBezTo>
                <a:cubicBezTo>
                  <a:pt x="1871925" y="1126286"/>
                  <a:pt x="1885926" y="1128727"/>
                  <a:pt x="1895366" y="1138061"/>
                </a:cubicBezTo>
                <a:cubicBezTo>
                  <a:pt x="1902791" y="1131803"/>
                  <a:pt x="1916156" y="1129682"/>
                  <a:pt x="1920187" y="1121196"/>
                </a:cubicBezTo>
                <a:cubicBezTo>
                  <a:pt x="1910323" y="1080887"/>
                  <a:pt x="1937159" y="1065295"/>
                  <a:pt x="1948297" y="1039200"/>
                </a:cubicBezTo>
                <a:cubicBezTo>
                  <a:pt x="1969299" y="1041428"/>
                  <a:pt x="1984150" y="1052566"/>
                  <a:pt x="2003985" y="1056385"/>
                </a:cubicBezTo>
                <a:cubicBezTo>
                  <a:pt x="2017881" y="1054474"/>
                  <a:pt x="2008017" y="1036761"/>
                  <a:pt x="2024139" y="1036337"/>
                </a:cubicBezTo>
                <a:cubicBezTo>
                  <a:pt x="2024776" y="1026577"/>
                  <a:pt x="2026367" y="1017561"/>
                  <a:pt x="2022018" y="1004621"/>
                </a:cubicBezTo>
                <a:cubicBezTo>
                  <a:pt x="2034640" y="1004090"/>
                  <a:pt x="2034323" y="994968"/>
                  <a:pt x="2048325" y="995392"/>
                </a:cubicBezTo>
                <a:cubicBezTo>
                  <a:pt x="2054371" y="1003030"/>
                  <a:pt x="2061478" y="1009288"/>
                  <a:pt x="2062220" y="1024880"/>
                </a:cubicBezTo>
                <a:cubicBezTo>
                  <a:pt x="2071447" y="1034533"/>
                  <a:pt x="2086404" y="1035594"/>
                  <a:pt x="2097753" y="1041958"/>
                </a:cubicBezTo>
                <a:cubicBezTo>
                  <a:pt x="2101361" y="1053309"/>
                  <a:pt x="2107832" y="1060415"/>
                  <a:pt x="2114725" y="1066779"/>
                </a:cubicBezTo>
                <a:cubicBezTo>
                  <a:pt x="2122470" y="1114514"/>
                  <a:pt x="2103483" y="1144319"/>
                  <a:pt x="2083435" y="1173490"/>
                </a:cubicBezTo>
                <a:cubicBezTo>
                  <a:pt x="2094784" y="1204993"/>
                  <a:pt x="2106876" y="1235437"/>
                  <a:pt x="2111756" y="1276594"/>
                </a:cubicBezTo>
                <a:cubicBezTo>
                  <a:pt x="2102315" y="1291549"/>
                  <a:pt x="2095951" y="1308627"/>
                  <a:pt x="2084495" y="1322204"/>
                </a:cubicBezTo>
                <a:cubicBezTo>
                  <a:pt x="2087147" y="1336313"/>
                  <a:pt x="2092662" y="1352329"/>
                  <a:pt x="2083646" y="1358587"/>
                </a:cubicBezTo>
                <a:cubicBezTo>
                  <a:pt x="2068371" y="1362937"/>
                  <a:pt x="2071554" y="1339919"/>
                  <a:pt x="2062857" y="1334509"/>
                </a:cubicBezTo>
                <a:cubicBezTo>
                  <a:pt x="2048430" y="1343843"/>
                  <a:pt x="2031882" y="1351799"/>
                  <a:pt x="2020215" y="1363043"/>
                </a:cubicBezTo>
                <a:cubicBezTo>
                  <a:pt x="2022761" y="1375983"/>
                  <a:pt x="2025306" y="1388819"/>
                  <a:pt x="2027852" y="1401760"/>
                </a:cubicBezTo>
                <a:cubicBezTo>
                  <a:pt x="2038672" y="1407382"/>
                  <a:pt x="2059461" y="1398048"/>
                  <a:pt x="2075053" y="1396561"/>
                </a:cubicBezTo>
                <a:cubicBezTo>
                  <a:pt x="2080464" y="1400274"/>
                  <a:pt x="2082161" y="1409397"/>
                  <a:pt x="2083541" y="1419050"/>
                </a:cubicBezTo>
                <a:cubicBezTo>
                  <a:pt x="2103057" y="1433475"/>
                  <a:pt x="2108680" y="1468373"/>
                  <a:pt x="2128197" y="1482693"/>
                </a:cubicBezTo>
                <a:cubicBezTo>
                  <a:pt x="2134031" y="1494468"/>
                  <a:pt x="2116423" y="1490543"/>
                  <a:pt x="2119605" y="1500513"/>
                </a:cubicBezTo>
                <a:cubicBezTo>
                  <a:pt x="2121091" y="1508258"/>
                  <a:pt x="2122681" y="1516001"/>
                  <a:pt x="2124166" y="1523743"/>
                </a:cubicBezTo>
                <a:cubicBezTo>
                  <a:pt x="2128143" y="1532866"/>
                  <a:pt x="2134932" y="1537772"/>
                  <a:pt x="2142543" y="1541445"/>
                </a:cubicBezTo>
                <a:lnTo>
                  <a:pt x="2148957" y="1544280"/>
                </a:lnTo>
                <a:lnTo>
                  <a:pt x="2148957" y="2878208"/>
                </a:lnTo>
                <a:lnTo>
                  <a:pt x="2137107" y="2880528"/>
                </a:lnTo>
                <a:cubicBezTo>
                  <a:pt x="2120559" y="2880635"/>
                  <a:pt x="2133501" y="2900470"/>
                  <a:pt x="2116848" y="2900576"/>
                </a:cubicBezTo>
                <a:cubicBezTo>
                  <a:pt x="2103483" y="2894636"/>
                  <a:pt x="2110695" y="2869073"/>
                  <a:pt x="2102315" y="2847116"/>
                </a:cubicBezTo>
                <a:cubicBezTo>
                  <a:pt x="2100511" y="2831416"/>
                  <a:pt x="2082374" y="2840115"/>
                  <a:pt x="2078342" y="2827704"/>
                </a:cubicBezTo>
                <a:cubicBezTo>
                  <a:pt x="2076327" y="2817415"/>
                  <a:pt x="2072508" y="2805854"/>
                  <a:pt x="2076857" y="2799807"/>
                </a:cubicBezTo>
                <a:cubicBezTo>
                  <a:pt x="2069645" y="2782199"/>
                  <a:pt x="2052991" y="2778592"/>
                  <a:pt x="2042172" y="2766395"/>
                </a:cubicBezTo>
                <a:cubicBezTo>
                  <a:pt x="2042702" y="2756635"/>
                  <a:pt x="2044187" y="2747619"/>
                  <a:pt x="2039944" y="2734572"/>
                </a:cubicBezTo>
                <a:cubicBezTo>
                  <a:pt x="2034853" y="2727253"/>
                  <a:pt x="2026154" y="2725025"/>
                  <a:pt x="2014380" y="2727571"/>
                </a:cubicBezTo>
                <a:cubicBezTo>
                  <a:pt x="2008971" y="2720570"/>
                  <a:pt x="2002076" y="2715903"/>
                  <a:pt x="1995075" y="2711236"/>
                </a:cubicBezTo>
                <a:cubicBezTo>
                  <a:pt x="1969617" y="2706356"/>
                  <a:pt x="1956359" y="2732451"/>
                  <a:pt x="1938538" y="2730436"/>
                </a:cubicBezTo>
                <a:cubicBezTo>
                  <a:pt x="1929097" y="2722480"/>
                  <a:pt x="1927189" y="2697870"/>
                  <a:pt x="1934719" y="2690975"/>
                </a:cubicBezTo>
                <a:cubicBezTo>
                  <a:pt x="1939916" y="2689914"/>
                  <a:pt x="1945009" y="2688960"/>
                  <a:pt x="1950208" y="2687899"/>
                </a:cubicBezTo>
                <a:cubicBezTo>
                  <a:pt x="1964844" y="2684399"/>
                  <a:pt x="1965906" y="2701265"/>
                  <a:pt x="1974073" y="2707312"/>
                </a:cubicBezTo>
                <a:cubicBezTo>
                  <a:pt x="1998788" y="2678989"/>
                  <a:pt x="1956888" y="2641969"/>
                  <a:pt x="1948085" y="2615876"/>
                </a:cubicBezTo>
                <a:cubicBezTo>
                  <a:pt x="1942039" y="2604419"/>
                  <a:pt x="1956677" y="2602828"/>
                  <a:pt x="1960496" y="2597313"/>
                </a:cubicBezTo>
                <a:cubicBezTo>
                  <a:pt x="1963996" y="2592221"/>
                  <a:pt x="1961237" y="2577583"/>
                  <a:pt x="1973012" y="2578750"/>
                </a:cubicBezTo>
                <a:cubicBezTo>
                  <a:pt x="1977361" y="2564854"/>
                  <a:pt x="1988606" y="2555626"/>
                  <a:pt x="1998681" y="2545549"/>
                </a:cubicBezTo>
                <a:cubicBezTo>
                  <a:pt x="2003774" y="2534411"/>
                  <a:pt x="2000485" y="2517652"/>
                  <a:pt x="2016608" y="2513940"/>
                </a:cubicBezTo>
                <a:cubicBezTo>
                  <a:pt x="2014912" y="2495588"/>
                  <a:pt x="2016820" y="2487103"/>
                  <a:pt x="2008228" y="2471298"/>
                </a:cubicBezTo>
                <a:cubicBezTo>
                  <a:pt x="1989984" y="2461645"/>
                  <a:pt x="1976194" y="2445628"/>
                  <a:pt x="1954131" y="2441702"/>
                </a:cubicBezTo>
                <a:cubicBezTo>
                  <a:pt x="1947556" y="2428125"/>
                  <a:pt x="1930901" y="2429505"/>
                  <a:pt x="1921672" y="2419959"/>
                </a:cubicBezTo>
                <a:cubicBezTo>
                  <a:pt x="1914036" y="2426004"/>
                  <a:pt x="1911384" y="2435444"/>
                  <a:pt x="1901518" y="2440006"/>
                </a:cubicBezTo>
                <a:cubicBezTo>
                  <a:pt x="1913610" y="2451992"/>
                  <a:pt x="1919657" y="2473101"/>
                  <a:pt x="1930795" y="2486573"/>
                </a:cubicBezTo>
                <a:cubicBezTo>
                  <a:pt x="1946917" y="2475116"/>
                  <a:pt x="1969617" y="2468434"/>
                  <a:pt x="1988923" y="2475116"/>
                </a:cubicBezTo>
                <a:cubicBezTo>
                  <a:pt x="1989347" y="2489966"/>
                  <a:pt x="1976514" y="2495907"/>
                  <a:pt x="1984891" y="2516166"/>
                </a:cubicBezTo>
                <a:cubicBezTo>
                  <a:pt x="1978633" y="2524228"/>
                  <a:pt x="1967284" y="2529001"/>
                  <a:pt x="1965481" y="2540033"/>
                </a:cubicBezTo>
                <a:cubicBezTo>
                  <a:pt x="1956783" y="2543109"/>
                  <a:pt x="1950524" y="2542367"/>
                  <a:pt x="1945326" y="2540033"/>
                </a:cubicBezTo>
                <a:cubicBezTo>
                  <a:pt x="1931008" y="2554990"/>
                  <a:pt x="1924961" y="2575568"/>
                  <a:pt x="1924961" y="2600283"/>
                </a:cubicBezTo>
                <a:cubicBezTo>
                  <a:pt x="1909367" y="2606647"/>
                  <a:pt x="1897064" y="2615133"/>
                  <a:pt x="1890063" y="2627225"/>
                </a:cubicBezTo>
                <a:cubicBezTo>
                  <a:pt x="1873303" y="2627225"/>
                  <a:pt x="1858770" y="2638894"/>
                  <a:pt x="1851345" y="2634863"/>
                </a:cubicBezTo>
                <a:cubicBezTo>
                  <a:pt x="1832784" y="2637515"/>
                  <a:pt x="1827797" y="2619906"/>
                  <a:pt x="1805733" y="2627756"/>
                </a:cubicBezTo>
                <a:cubicBezTo>
                  <a:pt x="1759168" y="2597950"/>
                  <a:pt x="1683113" y="2566764"/>
                  <a:pt x="1696266" y="2480313"/>
                </a:cubicBezTo>
                <a:cubicBezTo>
                  <a:pt x="1691917" y="2458357"/>
                  <a:pt x="1687675" y="2436398"/>
                  <a:pt x="1683326" y="2414442"/>
                </a:cubicBezTo>
                <a:cubicBezTo>
                  <a:pt x="1695525" y="2397576"/>
                  <a:pt x="1727558" y="2398744"/>
                  <a:pt x="1742196" y="2406912"/>
                </a:cubicBezTo>
                <a:cubicBezTo>
                  <a:pt x="1767548" y="2395881"/>
                  <a:pt x="1769139" y="2368936"/>
                  <a:pt x="1774123" y="2344328"/>
                </a:cubicBezTo>
                <a:cubicBezTo>
                  <a:pt x="1768397" y="2327780"/>
                  <a:pt x="1742303" y="2341676"/>
                  <a:pt x="1728513" y="2337220"/>
                </a:cubicBezTo>
                <a:cubicBezTo>
                  <a:pt x="1720770" y="2342100"/>
                  <a:pt x="1725543" y="2355466"/>
                  <a:pt x="1721405" y="2362678"/>
                </a:cubicBezTo>
                <a:cubicBezTo>
                  <a:pt x="1709313" y="2367451"/>
                  <a:pt x="1702844" y="2363632"/>
                  <a:pt x="1693508" y="2364163"/>
                </a:cubicBezTo>
                <a:cubicBezTo>
                  <a:pt x="1692023" y="2358117"/>
                  <a:pt x="1692447" y="2348995"/>
                  <a:pt x="1686613" y="2349420"/>
                </a:cubicBezTo>
                <a:cubicBezTo>
                  <a:pt x="1683220" y="2335948"/>
                  <a:pt x="1697221" y="2334144"/>
                  <a:pt x="1697540" y="2323113"/>
                </a:cubicBezTo>
                <a:cubicBezTo>
                  <a:pt x="1689159" y="2287155"/>
                  <a:pt x="1695312" y="2261167"/>
                  <a:pt x="1732651" y="2255863"/>
                </a:cubicBezTo>
                <a:cubicBezTo>
                  <a:pt x="1736999" y="2249816"/>
                  <a:pt x="1733180" y="2238254"/>
                  <a:pt x="1731165" y="2227966"/>
                </a:cubicBezTo>
                <a:cubicBezTo>
                  <a:pt x="1726285" y="2220222"/>
                  <a:pt x="1712919" y="2225102"/>
                  <a:pt x="1705707" y="2220965"/>
                </a:cubicBezTo>
                <a:cubicBezTo>
                  <a:pt x="1700722" y="2216616"/>
                  <a:pt x="1699131" y="2207493"/>
                  <a:pt x="1694145" y="2203143"/>
                </a:cubicBezTo>
                <a:cubicBezTo>
                  <a:pt x="1673354" y="2184158"/>
                  <a:pt x="1645350" y="2175672"/>
                  <a:pt x="1618409" y="2165806"/>
                </a:cubicBezTo>
                <a:cubicBezTo>
                  <a:pt x="1616393" y="2153714"/>
                  <a:pt x="1610028" y="2148199"/>
                  <a:pt x="1605363" y="2140243"/>
                </a:cubicBezTo>
                <a:cubicBezTo>
                  <a:pt x="1593482" y="2147880"/>
                  <a:pt x="1595497" y="2164958"/>
                  <a:pt x="1588283" y="2175778"/>
                </a:cubicBezTo>
                <a:cubicBezTo>
                  <a:pt x="1565691" y="2184051"/>
                  <a:pt x="1542566" y="2192112"/>
                  <a:pt x="1530156" y="2207282"/>
                </a:cubicBezTo>
                <a:cubicBezTo>
                  <a:pt x="1508199" y="2211629"/>
                  <a:pt x="1486241" y="2215872"/>
                  <a:pt x="1464285" y="2220222"/>
                </a:cubicBezTo>
                <a:cubicBezTo>
                  <a:pt x="1452510" y="2224465"/>
                  <a:pt x="1451449" y="2212585"/>
                  <a:pt x="1445722" y="2207812"/>
                </a:cubicBezTo>
                <a:cubicBezTo>
                  <a:pt x="1432780" y="2212055"/>
                  <a:pt x="1423765" y="2210569"/>
                  <a:pt x="1414005" y="2210038"/>
                </a:cubicBezTo>
                <a:cubicBezTo>
                  <a:pt x="1405943" y="2178641"/>
                  <a:pt x="1405096" y="2136531"/>
                  <a:pt x="1387913" y="2118604"/>
                </a:cubicBezTo>
                <a:cubicBezTo>
                  <a:pt x="1377623" y="2137379"/>
                  <a:pt x="1377727" y="2163260"/>
                  <a:pt x="1354499" y="2173444"/>
                </a:cubicBezTo>
                <a:cubicBezTo>
                  <a:pt x="1362772" y="2195718"/>
                  <a:pt x="1350680" y="2204523"/>
                  <a:pt x="1342724" y="2215979"/>
                </a:cubicBezTo>
                <a:cubicBezTo>
                  <a:pt x="1348345" y="2231042"/>
                  <a:pt x="1361500" y="2234755"/>
                  <a:pt x="1365848" y="2251620"/>
                </a:cubicBezTo>
                <a:cubicBezTo>
                  <a:pt x="1360544" y="2260000"/>
                  <a:pt x="1350361" y="2253423"/>
                  <a:pt x="1348028" y="2243028"/>
                </a:cubicBezTo>
                <a:cubicBezTo>
                  <a:pt x="1334451" y="2246634"/>
                  <a:pt x="1324267" y="2244937"/>
                  <a:pt x="1318646" y="2236770"/>
                </a:cubicBezTo>
                <a:cubicBezTo>
                  <a:pt x="1308463" y="2208660"/>
                  <a:pt x="1344527" y="2211525"/>
                  <a:pt x="1331905" y="2181824"/>
                </a:cubicBezTo>
                <a:cubicBezTo>
                  <a:pt x="1338588" y="2177261"/>
                  <a:pt x="1344846" y="2172594"/>
                  <a:pt x="1353649" y="2169519"/>
                </a:cubicBezTo>
                <a:cubicBezTo>
                  <a:pt x="1346437" y="2153396"/>
                  <a:pt x="1358211" y="2150108"/>
                  <a:pt x="1359909" y="2140137"/>
                </a:cubicBezTo>
                <a:cubicBezTo>
                  <a:pt x="1342300" y="2136318"/>
                  <a:pt x="1314614" y="2147562"/>
                  <a:pt x="1299551" y="2139924"/>
                </a:cubicBezTo>
                <a:cubicBezTo>
                  <a:pt x="1265078" y="2158276"/>
                  <a:pt x="1272291" y="2204630"/>
                  <a:pt x="1244287" y="2227223"/>
                </a:cubicBezTo>
                <a:cubicBezTo>
                  <a:pt x="1222331" y="2231571"/>
                  <a:pt x="1200374" y="2235920"/>
                  <a:pt x="1178416" y="2240163"/>
                </a:cubicBezTo>
                <a:cubicBezTo>
                  <a:pt x="1172052" y="2231147"/>
                  <a:pt x="1165158" y="2223086"/>
                  <a:pt x="1157625" y="2216085"/>
                </a:cubicBezTo>
                <a:cubicBezTo>
                  <a:pt x="1143837" y="2214918"/>
                  <a:pt x="1131851" y="2210993"/>
                  <a:pt x="1125909" y="2198159"/>
                </a:cubicBezTo>
                <a:cubicBezTo>
                  <a:pt x="1107241" y="2195931"/>
                  <a:pt x="1091967" y="2188718"/>
                  <a:pt x="1074890" y="2184051"/>
                </a:cubicBezTo>
                <a:cubicBezTo>
                  <a:pt x="1069691" y="2158487"/>
                  <a:pt x="1069267" y="2125710"/>
                  <a:pt x="1037870" y="2139076"/>
                </a:cubicBezTo>
                <a:cubicBezTo>
                  <a:pt x="1043490" y="2121574"/>
                  <a:pt x="1048478" y="2103541"/>
                  <a:pt x="1055795" y="2087312"/>
                </a:cubicBezTo>
                <a:cubicBezTo>
                  <a:pt x="1051765" y="2060263"/>
                  <a:pt x="1042005" y="2049444"/>
                  <a:pt x="1043596" y="2025260"/>
                </a:cubicBezTo>
                <a:cubicBezTo>
                  <a:pt x="1032778" y="2027275"/>
                  <a:pt x="1033521" y="2020274"/>
                  <a:pt x="1028111" y="2028336"/>
                </a:cubicBezTo>
                <a:cubicBezTo>
                  <a:pt x="1025139" y="2032684"/>
                  <a:pt x="1029915" y="2039898"/>
                  <a:pt x="1027263" y="2044671"/>
                </a:cubicBezTo>
                <a:cubicBezTo>
                  <a:pt x="1022170" y="2053475"/>
                  <a:pt x="1008593" y="2060900"/>
                  <a:pt x="1012412" y="2071719"/>
                </a:cubicBezTo>
                <a:cubicBezTo>
                  <a:pt x="1002972" y="2074159"/>
                  <a:pt x="999259" y="2068006"/>
                  <a:pt x="991621" y="2067795"/>
                </a:cubicBezTo>
                <a:cubicBezTo>
                  <a:pt x="979105" y="2068325"/>
                  <a:pt x="982605" y="2079674"/>
                  <a:pt x="979105" y="2086358"/>
                </a:cubicBezTo>
                <a:cubicBezTo>
                  <a:pt x="955345" y="2086039"/>
                  <a:pt x="953117" y="2100252"/>
                  <a:pt x="943463" y="2109482"/>
                </a:cubicBezTo>
                <a:cubicBezTo>
                  <a:pt x="930311" y="2112345"/>
                  <a:pt x="916627" y="2116059"/>
                  <a:pt x="911004" y="2107784"/>
                </a:cubicBezTo>
                <a:cubicBezTo>
                  <a:pt x="903474" y="2112557"/>
                  <a:pt x="899018" y="2126666"/>
                  <a:pt x="889261" y="2120089"/>
                </a:cubicBezTo>
                <a:cubicBezTo>
                  <a:pt x="880349" y="2114361"/>
                  <a:pt x="885337" y="2106086"/>
                  <a:pt x="884698" y="2096859"/>
                </a:cubicBezTo>
                <a:cubicBezTo>
                  <a:pt x="866880" y="2092510"/>
                  <a:pt x="862105" y="2086463"/>
                  <a:pt x="849906" y="2063445"/>
                </a:cubicBezTo>
                <a:cubicBezTo>
                  <a:pt x="844709" y="2053475"/>
                  <a:pt x="836860" y="2040852"/>
                  <a:pt x="836860" y="2037883"/>
                </a:cubicBezTo>
                <a:cubicBezTo>
                  <a:pt x="836966" y="2028229"/>
                  <a:pt x="838664" y="2034275"/>
                  <a:pt x="843118" y="2028653"/>
                </a:cubicBezTo>
                <a:cubicBezTo>
                  <a:pt x="858499" y="2008712"/>
                  <a:pt x="824344" y="2012001"/>
                  <a:pt x="819251" y="1989088"/>
                </a:cubicBezTo>
                <a:cubicBezTo>
                  <a:pt x="818827" y="1970844"/>
                  <a:pt x="836118" y="1964584"/>
                  <a:pt x="839512" y="1948886"/>
                </a:cubicBezTo>
                <a:cubicBezTo>
                  <a:pt x="831875" y="1930005"/>
                  <a:pt x="817130" y="1919187"/>
                  <a:pt x="821161" y="1896168"/>
                </a:cubicBezTo>
                <a:cubicBezTo>
                  <a:pt x="809176" y="1885667"/>
                  <a:pt x="792945" y="1881424"/>
                  <a:pt x="783294" y="1867423"/>
                </a:cubicBezTo>
                <a:cubicBezTo>
                  <a:pt x="794855" y="1857239"/>
                  <a:pt x="808326" y="1848434"/>
                  <a:pt x="812887" y="1833479"/>
                </a:cubicBezTo>
                <a:cubicBezTo>
                  <a:pt x="800901" y="1786276"/>
                  <a:pt x="798462" y="1724754"/>
                  <a:pt x="776927" y="1691658"/>
                </a:cubicBezTo>
                <a:cubicBezTo>
                  <a:pt x="761761" y="1687627"/>
                  <a:pt x="709148" y="1706297"/>
                  <a:pt x="696419" y="1691446"/>
                </a:cubicBezTo>
                <a:cubicBezTo>
                  <a:pt x="693554" y="1688051"/>
                  <a:pt x="691221" y="1682006"/>
                  <a:pt x="686343" y="1681369"/>
                </a:cubicBezTo>
                <a:cubicBezTo>
                  <a:pt x="682948" y="1669808"/>
                  <a:pt x="695783" y="1663867"/>
                  <a:pt x="685598" y="1657396"/>
                </a:cubicBezTo>
                <a:cubicBezTo>
                  <a:pt x="674462" y="1649229"/>
                  <a:pt x="668415" y="1662595"/>
                  <a:pt x="658444" y="1662700"/>
                </a:cubicBezTo>
                <a:cubicBezTo>
                  <a:pt x="641155" y="1662806"/>
                  <a:pt x="632775" y="1647321"/>
                  <a:pt x="618242" y="1642441"/>
                </a:cubicBezTo>
                <a:cubicBezTo>
                  <a:pt x="614212" y="1625150"/>
                  <a:pt x="605726" y="1614331"/>
                  <a:pt x="595119" y="1606799"/>
                </a:cubicBezTo>
                <a:cubicBezTo>
                  <a:pt x="592997" y="1588131"/>
                  <a:pt x="587481" y="1574659"/>
                  <a:pt x="582072" y="1561082"/>
                </a:cubicBezTo>
                <a:cubicBezTo>
                  <a:pt x="577192" y="1551642"/>
                  <a:pt x="567115" y="1550051"/>
                  <a:pt x="552690" y="1554824"/>
                </a:cubicBezTo>
                <a:cubicBezTo>
                  <a:pt x="542824" y="1534457"/>
                  <a:pt x="519490" y="1534140"/>
                  <a:pt x="518003" y="1501256"/>
                </a:cubicBezTo>
                <a:cubicBezTo>
                  <a:pt x="515247" y="1484921"/>
                  <a:pt x="529354" y="1479724"/>
                  <a:pt x="526702" y="1463389"/>
                </a:cubicBezTo>
                <a:cubicBezTo>
                  <a:pt x="500183" y="1445674"/>
                  <a:pt x="449374" y="1444508"/>
                  <a:pt x="409808" y="1462222"/>
                </a:cubicBezTo>
                <a:cubicBezTo>
                  <a:pt x="405778" y="1474103"/>
                  <a:pt x="409808" y="1491392"/>
                  <a:pt x="405778" y="1503272"/>
                </a:cubicBezTo>
                <a:cubicBezTo>
                  <a:pt x="379472" y="1497437"/>
                  <a:pt x="359742" y="1481845"/>
                  <a:pt x="344785" y="1458933"/>
                </a:cubicBezTo>
                <a:cubicBezTo>
                  <a:pt x="328874" y="1460630"/>
                  <a:pt x="343196" y="1482482"/>
                  <a:pt x="325374" y="1482800"/>
                </a:cubicBezTo>
                <a:cubicBezTo>
                  <a:pt x="321450" y="1469329"/>
                  <a:pt x="313919" y="1464025"/>
                  <a:pt x="333223" y="1461161"/>
                </a:cubicBezTo>
                <a:cubicBezTo>
                  <a:pt x="327813" y="1443871"/>
                  <a:pt x="329617" y="1428914"/>
                  <a:pt x="324737" y="1418520"/>
                </a:cubicBezTo>
                <a:cubicBezTo>
                  <a:pt x="319753" y="1407806"/>
                  <a:pt x="309889" y="1401654"/>
                  <a:pt x="300129" y="1395183"/>
                </a:cubicBezTo>
                <a:cubicBezTo>
                  <a:pt x="297371" y="1393379"/>
                  <a:pt x="286763" y="1393379"/>
                  <a:pt x="283051" y="1390516"/>
                </a:cubicBezTo>
                <a:cubicBezTo>
                  <a:pt x="279127" y="1387440"/>
                  <a:pt x="280294" y="1378318"/>
                  <a:pt x="273080" y="1380439"/>
                </a:cubicBezTo>
                <a:cubicBezTo>
                  <a:pt x="251758" y="1381817"/>
                  <a:pt x="247835" y="1394866"/>
                  <a:pt x="246668" y="1409821"/>
                </a:cubicBezTo>
                <a:cubicBezTo>
                  <a:pt x="235954" y="1409079"/>
                  <a:pt x="235425" y="1393168"/>
                  <a:pt x="226620" y="1389668"/>
                </a:cubicBezTo>
                <a:cubicBezTo>
                  <a:pt x="213680" y="1392214"/>
                  <a:pt x="200844" y="1394759"/>
                  <a:pt x="187904" y="1397305"/>
                </a:cubicBezTo>
                <a:cubicBezTo>
                  <a:pt x="181009" y="1390940"/>
                  <a:pt x="174538" y="1383728"/>
                  <a:pt x="170930" y="1372483"/>
                </a:cubicBezTo>
                <a:cubicBezTo>
                  <a:pt x="144413" y="1371953"/>
                  <a:pt x="120970" y="1366756"/>
                  <a:pt x="115349" y="1335146"/>
                </a:cubicBezTo>
                <a:cubicBezTo>
                  <a:pt x="112697" y="1322417"/>
                  <a:pt x="96999" y="1329206"/>
                  <a:pt x="95301" y="1314992"/>
                </a:cubicBezTo>
                <a:cubicBezTo>
                  <a:pt x="91271" y="1307567"/>
                  <a:pt x="75465" y="1317750"/>
                  <a:pt x="76738" y="1302580"/>
                </a:cubicBezTo>
                <a:cubicBezTo>
                  <a:pt x="84376" y="1292610"/>
                  <a:pt x="96468" y="1306506"/>
                  <a:pt x="112380" y="1299611"/>
                </a:cubicBezTo>
                <a:cubicBezTo>
                  <a:pt x="148550" y="1279139"/>
                  <a:pt x="186313" y="1259622"/>
                  <a:pt x="183872" y="1213162"/>
                </a:cubicBezTo>
                <a:cubicBezTo>
                  <a:pt x="190767" y="1207751"/>
                  <a:pt x="199147" y="1203191"/>
                  <a:pt x="200207" y="1193855"/>
                </a:cubicBezTo>
                <a:cubicBezTo>
                  <a:pt x="207102" y="1191947"/>
                  <a:pt x="209330" y="1196933"/>
                  <a:pt x="216436" y="1194705"/>
                </a:cubicBezTo>
                <a:cubicBezTo>
                  <a:pt x="224074" y="1192053"/>
                  <a:pt x="222166" y="1182824"/>
                  <a:pt x="225029" y="1176883"/>
                </a:cubicBezTo>
                <a:cubicBezTo>
                  <a:pt x="224285" y="1159700"/>
                  <a:pt x="206361" y="1167869"/>
                  <a:pt x="204238" y="1152805"/>
                </a:cubicBezTo>
                <a:cubicBezTo>
                  <a:pt x="211239" y="1141774"/>
                  <a:pt x="213997" y="1127984"/>
                  <a:pt x="230650" y="1123423"/>
                </a:cubicBezTo>
                <a:cubicBezTo>
                  <a:pt x="222377" y="1101148"/>
                  <a:pt x="234364" y="1092344"/>
                  <a:pt x="242426" y="1080887"/>
                </a:cubicBezTo>
                <a:cubicBezTo>
                  <a:pt x="238712" y="1078024"/>
                  <a:pt x="236484" y="1072931"/>
                  <a:pt x="235531" y="1066143"/>
                </a:cubicBezTo>
                <a:cubicBezTo>
                  <a:pt x="226409" y="1059673"/>
                  <a:pt x="213784" y="1058400"/>
                  <a:pt x="198299" y="1061369"/>
                </a:cubicBezTo>
                <a:cubicBezTo>
                  <a:pt x="182600" y="1058082"/>
                  <a:pt x="170402" y="1049490"/>
                  <a:pt x="151839" y="1050338"/>
                </a:cubicBezTo>
                <a:cubicBezTo>
                  <a:pt x="146111" y="1043869"/>
                  <a:pt x="143246" y="1033048"/>
                  <a:pt x="138792" y="1024775"/>
                </a:cubicBezTo>
                <a:cubicBezTo>
                  <a:pt x="122562" y="1028805"/>
                  <a:pt x="112486" y="1023714"/>
                  <a:pt x="98484" y="1024562"/>
                </a:cubicBezTo>
                <a:cubicBezTo>
                  <a:pt x="94664" y="1010773"/>
                  <a:pt x="113652" y="1012364"/>
                  <a:pt x="118638" y="1004514"/>
                </a:cubicBezTo>
                <a:cubicBezTo>
                  <a:pt x="126061" y="999424"/>
                  <a:pt x="127759" y="990514"/>
                  <a:pt x="139534" y="988286"/>
                </a:cubicBezTo>
                <a:cubicBezTo>
                  <a:pt x="150884" y="979056"/>
                  <a:pt x="153854" y="964206"/>
                  <a:pt x="165204" y="955085"/>
                </a:cubicBezTo>
                <a:cubicBezTo>
                  <a:pt x="158627" y="937263"/>
                  <a:pt x="170826" y="931960"/>
                  <a:pt x="174645" y="921034"/>
                </a:cubicBezTo>
                <a:cubicBezTo>
                  <a:pt x="168174" y="904382"/>
                  <a:pt x="175280" y="896744"/>
                  <a:pt x="170930" y="881469"/>
                </a:cubicBezTo>
                <a:cubicBezTo>
                  <a:pt x="178886" y="874468"/>
                  <a:pt x="191617" y="870755"/>
                  <a:pt x="199677" y="863756"/>
                </a:cubicBezTo>
                <a:cubicBezTo>
                  <a:pt x="193843" y="848692"/>
                  <a:pt x="198934" y="840950"/>
                  <a:pt x="196601" y="828114"/>
                </a:cubicBezTo>
                <a:cubicBezTo>
                  <a:pt x="213891" y="816128"/>
                  <a:pt x="213256" y="792155"/>
                  <a:pt x="245500" y="790353"/>
                </a:cubicBezTo>
                <a:cubicBezTo>
                  <a:pt x="257275" y="787064"/>
                  <a:pt x="248259" y="769879"/>
                  <a:pt x="265761" y="770305"/>
                </a:cubicBezTo>
                <a:cubicBezTo>
                  <a:pt x="266715" y="785473"/>
                  <a:pt x="271700" y="794807"/>
                  <a:pt x="279551" y="799793"/>
                </a:cubicBezTo>
                <a:cubicBezTo>
                  <a:pt x="294932" y="798839"/>
                  <a:pt x="290476" y="774442"/>
                  <a:pt x="304372" y="782821"/>
                </a:cubicBezTo>
                <a:cubicBezTo>
                  <a:pt x="305750" y="792474"/>
                  <a:pt x="307448" y="801597"/>
                  <a:pt x="312858" y="805308"/>
                </a:cubicBezTo>
                <a:cubicBezTo>
                  <a:pt x="332058" y="815068"/>
                  <a:pt x="345528" y="833418"/>
                  <a:pt x="364620" y="843389"/>
                </a:cubicBezTo>
                <a:cubicBezTo>
                  <a:pt x="355286" y="853890"/>
                  <a:pt x="354758" y="870438"/>
                  <a:pt x="348180" y="882849"/>
                </a:cubicBezTo>
                <a:cubicBezTo>
                  <a:pt x="357197" y="886243"/>
                  <a:pt x="362075" y="901411"/>
                  <a:pt x="372895" y="906184"/>
                </a:cubicBezTo>
                <a:cubicBezTo>
                  <a:pt x="377138" y="908094"/>
                  <a:pt x="381487" y="905549"/>
                  <a:pt x="385306" y="907775"/>
                </a:cubicBezTo>
                <a:cubicBezTo>
                  <a:pt x="388276" y="909579"/>
                  <a:pt x="388381" y="916898"/>
                  <a:pt x="391458" y="918702"/>
                </a:cubicBezTo>
                <a:cubicBezTo>
                  <a:pt x="394958" y="920717"/>
                  <a:pt x="400792" y="917641"/>
                  <a:pt x="403870" y="920293"/>
                </a:cubicBezTo>
                <a:cubicBezTo>
                  <a:pt x="406202" y="922308"/>
                  <a:pt x="404292" y="929414"/>
                  <a:pt x="406202" y="931960"/>
                </a:cubicBezTo>
                <a:cubicBezTo>
                  <a:pt x="408641" y="935355"/>
                  <a:pt x="421583" y="939598"/>
                  <a:pt x="425507" y="948296"/>
                </a:cubicBezTo>
                <a:cubicBezTo>
                  <a:pt x="428159" y="954448"/>
                  <a:pt x="427948" y="966434"/>
                  <a:pt x="430811" y="975450"/>
                </a:cubicBezTo>
                <a:cubicBezTo>
                  <a:pt x="417870" y="985845"/>
                  <a:pt x="412884" y="1001545"/>
                  <a:pt x="402066" y="1013318"/>
                </a:cubicBezTo>
                <a:cubicBezTo>
                  <a:pt x="403763" y="1022441"/>
                  <a:pt x="410976" y="1023395"/>
                  <a:pt x="410552" y="1035807"/>
                </a:cubicBezTo>
                <a:cubicBezTo>
                  <a:pt x="429537" y="1059248"/>
                  <a:pt x="478014" y="1038776"/>
                  <a:pt x="502622" y="1053944"/>
                </a:cubicBezTo>
                <a:cubicBezTo>
                  <a:pt x="512912" y="1051929"/>
                  <a:pt x="523307" y="1049914"/>
                  <a:pt x="533597" y="1047899"/>
                </a:cubicBezTo>
                <a:cubicBezTo>
                  <a:pt x="552160" y="1032305"/>
                  <a:pt x="576557" y="1020638"/>
                  <a:pt x="611878" y="1016395"/>
                </a:cubicBezTo>
                <a:cubicBezTo>
                  <a:pt x="635002" y="999424"/>
                  <a:pt x="646035" y="974283"/>
                  <a:pt x="654733" y="947660"/>
                </a:cubicBezTo>
                <a:cubicBezTo>
                  <a:pt x="640201" y="937582"/>
                  <a:pt x="625668" y="927505"/>
                  <a:pt x="602863" y="929733"/>
                </a:cubicBezTo>
                <a:cubicBezTo>
                  <a:pt x="595330" y="917535"/>
                  <a:pt x="578466" y="919232"/>
                  <a:pt x="573586" y="903321"/>
                </a:cubicBezTo>
                <a:cubicBezTo>
                  <a:pt x="555766" y="904806"/>
                  <a:pt x="544522" y="896426"/>
                  <a:pt x="531051" y="891653"/>
                </a:cubicBezTo>
                <a:cubicBezTo>
                  <a:pt x="512806" y="898441"/>
                  <a:pt x="495304" y="905760"/>
                  <a:pt x="483742" y="917004"/>
                </a:cubicBezTo>
                <a:cubicBezTo>
                  <a:pt x="472497" y="905336"/>
                  <a:pt x="451389" y="908518"/>
                  <a:pt x="436645" y="902154"/>
                </a:cubicBezTo>
                <a:cubicBezTo>
                  <a:pt x="434206" y="890379"/>
                  <a:pt x="455421" y="894516"/>
                  <a:pt x="452875" y="882849"/>
                </a:cubicBezTo>
                <a:cubicBezTo>
                  <a:pt x="445661" y="868740"/>
                  <a:pt x="440251" y="866725"/>
                  <a:pt x="442161" y="848692"/>
                </a:cubicBezTo>
                <a:cubicBezTo>
                  <a:pt x="423492" y="834796"/>
                  <a:pt x="397292" y="832251"/>
                  <a:pt x="373319" y="825993"/>
                </a:cubicBezTo>
                <a:cubicBezTo>
                  <a:pt x="363879" y="817613"/>
                  <a:pt x="365576" y="802763"/>
                  <a:pt x="361759" y="788018"/>
                </a:cubicBezTo>
                <a:cubicBezTo>
                  <a:pt x="358575" y="775609"/>
                  <a:pt x="350408" y="759591"/>
                  <a:pt x="352634" y="741558"/>
                </a:cubicBezTo>
                <a:cubicBezTo>
                  <a:pt x="353378" y="725223"/>
                  <a:pt x="367063" y="717587"/>
                  <a:pt x="359742" y="695948"/>
                </a:cubicBezTo>
                <a:cubicBezTo>
                  <a:pt x="364515" y="684597"/>
                  <a:pt x="374486" y="676748"/>
                  <a:pt x="373001" y="661154"/>
                </a:cubicBezTo>
                <a:cubicBezTo>
                  <a:pt x="387639" y="650866"/>
                  <a:pt x="397927" y="637607"/>
                  <a:pt x="405565" y="622545"/>
                </a:cubicBezTo>
                <a:cubicBezTo>
                  <a:pt x="431023" y="616074"/>
                  <a:pt x="432084" y="593268"/>
                  <a:pt x="459133" y="587858"/>
                </a:cubicBezTo>
                <a:cubicBezTo>
                  <a:pt x="470165" y="571735"/>
                  <a:pt x="495410" y="565158"/>
                  <a:pt x="503366" y="547021"/>
                </a:cubicBezTo>
                <a:cubicBezTo>
                  <a:pt x="515775" y="547444"/>
                  <a:pt x="513549" y="538111"/>
                  <a:pt x="525854" y="538535"/>
                </a:cubicBezTo>
                <a:cubicBezTo>
                  <a:pt x="532111" y="532594"/>
                  <a:pt x="536990" y="525806"/>
                  <a:pt x="542188" y="519228"/>
                </a:cubicBezTo>
                <a:cubicBezTo>
                  <a:pt x="548659" y="517956"/>
                  <a:pt x="555129" y="516683"/>
                  <a:pt x="561600" y="515411"/>
                </a:cubicBezTo>
                <a:cubicBezTo>
                  <a:pt x="570828" y="510425"/>
                  <a:pt x="568282" y="497485"/>
                  <a:pt x="572525" y="489103"/>
                </a:cubicBezTo>
                <a:cubicBezTo>
                  <a:pt x="582283" y="493029"/>
                  <a:pt x="593104" y="495150"/>
                  <a:pt x="608908" y="489953"/>
                </a:cubicBezTo>
                <a:cubicBezTo>
                  <a:pt x="617607" y="484543"/>
                  <a:pt x="616123" y="472344"/>
                  <a:pt x="615167" y="460569"/>
                </a:cubicBezTo>
                <a:cubicBezTo>
                  <a:pt x="627046" y="453994"/>
                  <a:pt x="624926" y="437976"/>
                  <a:pt x="628426" y="425778"/>
                </a:cubicBezTo>
                <a:cubicBezTo>
                  <a:pt x="639670" y="414216"/>
                  <a:pt x="655369" y="405730"/>
                  <a:pt x="680401" y="403503"/>
                </a:cubicBezTo>
                <a:cubicBezTo>
                  <a:pt x="687828" y="388229"/>
                  <a:pt x="701829" y="367332"/>
                  <a:pt x="726967" y="374226"/>
                </a:cubicBezTo>
                <a:cubicBezTo>
                  <a:pt x="742561" y="369029"/>
                  <a:pt x="721346" y="339117"/>
                  <a:pt x="730151" y="329357"/>
                </a:cubicBezTo>
                <a:cubicBezTo>
                  <a:pt x="757412" y="305703"/>
                  <a:pt x="792732" y="334344"/>
                  <a:pt x="781915" y="367438"/>
                </a:cubicBezTo>
                <a:cubicBezTo>
                  <a:pt x="767170" y="371151"/>
                  <a:pt x="753380" y="373166"/>
                  <a:pt x="742348" y="371151"/>
                </a:cubicBezTo>
                <a:cubicBezTo>
                  <a:pt x="729832" y="374970"/>
                  <a:pt x="740653" y="394592"/>
                  <a:pt x="741500" y="407534"/>
                </a:cubicBezTo>
                <a:cubicBezTo>
                  <a:pt x="733969" y="419308"/>
                  <a:pt x="727074" y="431507"/>
                  <a:pt x="734288" y="453251"/>
                </a:cubicBezTo>
                <a:cubicBezTo>
                  <a:pt x="736727" y="458024"/>
                  <a:pt x="742348" y="457918"/>
                  <a:pt x="744363" y="463328"/>
                </a:cubicBezTo>
                <a:cubicBezTo>
                  <a:pt x="756032" y="461101"/>
                  <a:pt x="767594" y="458767"/>
                  <a:pt x="779263" y="456433"/>
                </a:cubicBezTo>
                <a:cubicBezTo>
                  <a:pt x="803553" y="463752"/>
                  <a:pt x="832086" y="464601"/>
                  <a:pt x="851923" y="478285"/>
                </a:cubicBezTo>
                <a:cubicBezTo>
                  <a:pt x="858392" y="477011"/>
                  <a:pt x="864863" y="475739"/>
                  <a:pt x="871334" y="474466"/>
                </a:cubicBezTo>
                <a:cubicBezTo>
                  <a:pt x="880668" y="495468"/>
                  <a:pt x="927341" y="491120"/>
                  <a:pt x="930099" y="466934"/>
                </a:cubicBezTo>
                <a:cubicBezTo>
                  <a:pt x="927447" y="464177"/>
                  <a:pt x="924902" y="461419"/>
                  <a:pt x="924052" y="456115"/>
                </a:cubicBezTo>
                <a:cubicBezTo>
                  <a:pt x="917369" y="449327"/>
                  <a:pt x="905172" y="450918"/>
                  <a:pt x="894671" y="449857"/>
                </a:cubicBezTo>
                <a:cubicBezTo>
                  <a:pt x="882366" y="436385"/>
                  <a:pt x="871441" y="421004"/>
                  <a:pt x="852134" y="417928"/>
                </a:cubicBezTo>
                <a:cubicBezTo>
                  <a:pt x="856801" y="391940"/>
                  <a:pt x="880349" y="378576"/>
                  <a:pt x="897323" y="360756"/>
                </a:cubicBezTo>
                <a:cubicBezTo>
                  <a:pt x="910582" y="343889"/>
                  <a:pt x="920021" y="324478"/>
                  <a:pt x="939964" y="312174"/>
                </a:cubicBezTo>
                <a:cubicBezTo>
                  <a:pt x="948980" y="315357"/>
                  <a:pt x="956723" y="320554"/>
                  <a:pt x="963194" y="327766"/>
                </a:cubicBezTo>
                <a:cubicBezTo>
                  <a:pt x="967013" y="347390"/>
                  <a:pt x="953541" y="371151"/>
                  <a:pt x="973801" y="381969"/>
                </a:cubicBezTo>
                <a:cubicBezTo>
                  <a:pt x="982711" y="368923"/>
                  <a:pt x="997136" y="359589"/>
                  <a:pt x="1002546" y="344101"/>
                </a:cubicBezTo>
                <a:cubicBezTo>
                  <a:pt x="1021959" y="340389"/>
                  <a:pt x="1028852" y="328084"/>
                  <a:pt x="1037445" y="317159"/>
                </a:cubicBezTo>
                <a:cubicBezTo>
                  <a:pt x="1077542" y="314931"/>
                  <a:pt x="1086026" y="291490"/>
                  <a:pt x="1110423" y="278654"/>
                </a:cubicBezTo>
                <a:cubicBezTo>
                  <a:pt x="1104589" y="256802"/>
                  <a:pt x="1110743" y="243014"/>
                  <a:pt x="1116788" y="229118"/>
                </a:cubicBezTo>
                <a:cubicBezTo>
                  <a:pt x="1134925" y="225512"/>
                  <a:pt x="1152960" y="222011"/>
                  <a:pt x="1171097" y="218404"/>
                </a:cubicBezTo>
                <a:cubicBezTo>
                  <a:pt x="1186583" y="189659"/>
                  <a:pt x="1219574" y="172475"/>
                  <a:pt x="1213951" y="129516"/>
                </a:cubicBezTo>
                <a:cubicBezTo>
                  <a:pt x="1221694" y="127925"/>
                  <a:pt x="1216816" y="117952"/>
                  <a:pt x="1227952" y="118696"/>
                </a:cubicBezTo>
                <a:cubicBezTo>
                  <a:pt x="1222226" y="105862"/>
                  <a:pt x="1230817" y="102678"/>
                  <a:pt x="1226467" y="90799"/>
                </a:cubicBezTo>
                <a:cubicBezTo>
                  <a:pt x="1249486" y="72659"/>
                  <a:pt x="1256910" y="44021"/>
                  <a:pt x="1268473" y="18139"/>
                </a:cubicBezTo>
                <a:close/>
                <a:moveTo>
                  <a:pt x="2118227" y="0"/>
                </a:moveTo>
                <a:cubicBezTo>
                  <a:pt x="2125970" y="6788"/>
                  <a:pt x="2134774" y="12092"/>
                  <a:pt x="2145275" y="14849"/>
                </a:cubicBezTo>
                <a:lnTo>
                  <a:pt x="2148957" y="14001"/>
                </a:lnTo>
                <a:lnTo>
                  <a:pt x="2148957" y="34562"/>
                </a:lnTo>
                <a:lnTo>
                  <a:pt x="2139482" y="28534"/>
                </a:lnTo>
                <a:cubicBezTo>
                  <a:pt x="2132919" y="24953"/>
                  <a:pt x="2126449" y="21214"/>
                  <a:pt x="2121198" y="15592"/>
                </a:cubicBezTo>
                <a:cubicBezTo>
                  <a:pt x="2076752" y="31397"/>
                  <a:pt x="2014487" y="23017"/>
                  <a:pt x="1984786" y="58446"/>
                </a:cubicBezTo>
                <a:cubicBezTo>
                  <a:pt x="1968770" y="61204"/>
                  <a:pt x="1952858" y="63961"/>
                  <a:pt x="1942888" y="70751"/>
                </a:cubicBezTo>
                <a:cubicBezTo>
                  <a:pt x="1938114" y="86556"/>
                  <a:pt x="1918597" y="92495"/>
                  <a:pt x="1914143" y="108513"/>
                </a:cubicBezTo>
                <a:cubicBezTo>
                  <a:pt x="1886457" y="110104"/>
                  <a:pt x="1877864" y="124530"/>
                  <a:pt x="1863014" y="134712"/>
                </a:cubicBezTo>
                <a:cubicBezTo>
                  <a:pt x="1846680" y="137470"/>
                  <a:pt x="1840738" y="124637"/>
                  <a:pt x="1828328" y="121453"/>
                </a:cubicBezTo>
                <a:cubicBezTo>
                  <a:pt x="1827374" y="103952"/>
                  <a:pt x="1856756" y="106921"/>
                  <a:pt x="1867894" y="97587"/>
                </a:cubicBezTo>
                <a:cubicBezTo>
                  <a:pt x="1879031" y="88254"/>
                  <a:pt x="1870757" y="65871"/>
                  <a:pt x="1888896" y="61311"/>
                </a:cubicBezTo>
                <a:cubicBezTo>
                  <a:pt x="1905550" y="54946"/>
                  <a:pt x="1907035" y="71069"/>
                  <a:pt x="1915945" y="76053"/>
                </a:cubicBezTo>
                <a:cubicBezTo>
                  <a:pt x="1931326" y="62900"/>
                  <a:pt x="1944692" y="48262"/>
                  <a:pt x="1955617" y="32034"/>
                </a:cubicBezTo>
                <a:cubicBezTo>
                  <a:pt x="2007911" y="19729"/>
                  <a:pt x="2057658" y="14107"/>
                  <a:pt x="2118227" y="0"/>
                </a:cubicBezTo>
                <a:close/>
              </a:path>
            </a:pathLst>
          </a:custGeom>
          <a:gradFill>
            <a:gsLst>
              <a:gs pos="0">
                <a:schemeClr val="accent5"/>
              </a:gs>
              <a:gs pos="100000">
                <a:schemeClr val="accent6"/>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29" name="Google Shape;729;p18"/>
          <p:cNvSpPr/>
          <p:nvPr/>
        </p:nvSpPr>
        <p:spPr>
          <a:xfrm rot="5400000" flipH="1">
            <a:off x="8974253" y="-770301"/>
            <a:ext cx="2459466" cy="4000077"/>
          </a:xfrm>
          <a:custGeom>
            <a:avLst/>
            <a:gdLst/>
            <a:ahLst/>
            <a:cxnLst/>
            <a:rect l="l" t="t" r="r" b="b"/>
            <a:pathLst>
              <a:path w="2548669" h="4145158" extrusionOk="0">
                <a:moveTo>
                  <a:pt x="2508425" y="4110735"/>
                </a:moveTo>
                <a:cubicBezTo>
                  <a:pt x="2510652" y="4120175"/>
                  <a:pt x="2515955" y="4127177"/>
                  <a:pt x="2524337" y="4131950"/>
                </a:cubicBezTo>
                <a:cubicBezTo>
                  <a:pt x="2512456" y="4152529"/>
                  <a:pt x="2487528" y="4146588"/>
                  <a:pt x="2473951" y="4130996"/>
                </a:cubicBezTo>
                <a:cubicBezTo>
                  <a:pt x="2483391" y="4121555"/>
                  <a:pt x="2490286" y="4108509"/>
                  <a:pt x="2508425" y="4110735"/>
                </a:cubicBezTo>
                <a:close/>
                <a:moveTo>
                  <a:pt x="2531654" y="3994160"/>
                </a:moveTo>
                <a:lnTo>
                  <a:pt x="2548669" y="4011002"/>
                </a:lnTo>
                <a:lnTo>
                  <a:pt x="2548669" y="4049526"/>
                </a:lnTo>
                <a:lnTo>
                  <a:pt x="2537859" y="4066819"/>
                </a:lnTo>
                <a:cubicBezTo>
                  <a:pt x="2530832" y="4073550"/>
                  <a:pt x="2522187" y="4078383"/>
                  <a:pt x="2512879" y="4079868"/>
                </a:cubicBezTo>
                <a:cubicBezTo>
                  <a:pt x="2477769" y="4060350"/>
                  <a:pt x="2489225" y="4000631"/>
                  <a:pt x="2531654" y="3994160"/>
                </a:cubicBezTo>
                <a:close/>
                <a:moveTo>
                  <a:pt x="1586831" y="3496835"/>
                </a:moveTo>
                <a:cubicBezTo>
                  <a:pt x="1596669" y="3497870"/>
                  <a:pt x="1607064" y="3502351"/>
                  <a:pt x="1610617" y="3507178"/>
                </a:cubicBezTo>
                <a:cubicBezTo>
                  <a:pt x="1602981" y="3519375"/>
                  <a:pt x="1589510" y="3523407"/>
                  <a:pt x="1570734" y="3520437"/>
                </a:cubicBezTo>
                <a:cubicBezTo>
                  <a:pt x="1572749" y="3513436"/>
                  <a:pt x="1570947" y="3509193"/>
                  <a:pt x="1566385" y="3507178"/>
                </a:cubicBezTo>
                <a:cubicBezTo>
                  <a:pt x="1567711" y="3498215"/>
                  <a:pt x="1576993" y="3495801"/>
                  <a:pt x="1586831" y="3496835"/>
                </a:cubicBezTo>
                <a:close/>
                <a:moveTo>
                  <a:pt x="1342146" y="3266391"/>
                </a:moveTo>
                <a:cubicBezTo>
                  <a:pt x="1353710" y="3281135"/>
                  <a:pt x="1338540" y="3286226"/>
                  <a:pt x="1331539" y="3296410"/>
                </a:cubicBezTo>
                <a:cubicBezTo>
                  <a:pt x="1318916" y="3288984"/>
                  <a:pt x="1317644" y="3259177"/>
                  <a:pt x="1342146" y="3266391"/>
                </a:cubicBezTo>
                <a:close/>
                <a:moveTo>
                  <a:pt x="1406852" y="3168378"/>
                </a:moveTo>
                <a:cubicBezTo>
                  <a:pt x="1410989" y="3169015"/>
                  <a:pt x="1415125" y="3169545"/>
                  <a:pt x="1419262" y="3170180"/>
                </a:cubicBezTo>
                <a:cubicBezTo>
                  <a:pt x="1427749" y="3183865"/>
                  <a:pt x="1417564" y="3177925"/>
                  <a:pt x="1415656" y="3194897"/>
                </a:cubicBezTo>
                <a:cubicBezTo>
                  <a:pt x="1411519" y="3194260"/>
                  <a:pt x="1407382" y="3193729"/>
                  <a:pt x="1403246" y="3193093"/>
                </a:cubicBezTo>
                <a:cubicBezTo>
                  <a:pt x="1406215" y="3176333"/>
                  <a:pt x="1394760" y="3179196"/>
                  <a:pt x="1406852" y="3168378"/>
                </a:cubicBezTo>
                <a:close/>
                <a:moveTo>
                  <a:pt x="934168" y="3137373"/>
                </a:moveTo>
                <a:cubicBezTo>
                  <a:pt x="951834" y="3141078"/>
                  <a:pt x="957762" y="3163234"/>
                  <a:pt x="970253" y="3174530"/>
                </a:cubicBezTo>
                <a:cubicBezTo>
                  <a:pt x="951159" y="3186092"/>
                  <a:pt x="945219" y="3215050"/>
                  <a:pt x="925065" y="3224916"/>
                </a:cubicBezTo>
                <a:cubicBezTo>
                  <a:pt x="918911" y="3224066"/>
                  <a:pt x="912655" y="3223112"/>
                  <a:pt x="906502" y="3222264"/>
                </a:cubicBezTo>
                <a:cubicBezTo>
                  <a:pt x="896744" y="3203807"/>
                  <a:pt x="910746" y="3167635"/>
                  <a:pt x="911912" y="3140905"/>
                </a:cubicBezTo>
                <a:cubicBezTo>
                  <a:pt x="921087" y="3136954"/>
                  <a:pt x="928280" y="3136139"/>
                  <a:pt x="934168" y="3137373"/>
                </a:cubicBezTo>
                <a:close/>
                <a:moveTo>
                  <a:pt x="715890" y="3055727"/>
                </a:moveTo>
                <a:cubicBezTo>
                  <a:pt x="748348" y="3055410"/>
                  <a:pt x="754606" y="3074610"/>
                  <a:pt x="782187" y="3078003"/>
                </a:cubicBezTo>
                <a:cubicBezTo>
                  <a:pt x="790990" y="3117251"/>
                  <a:pt x="839996" y="3126691"/>
                  <a:pt x="830556" y="3179727"/>
                </a:cubicBezTo>
                <a:cubicBezTo>
                  <a:pt x="804143" y="3203383"/>
                  <a:pt x="730952" y="3164452"/>
                  <a:pt x="703267" y="3186622"/>
                </a:cubicBezTo>
                <a:cubicBezTo>
                  <a:pt x="678446" y="3166363"/>
                  <a:pt x="667945" y="3135707"/>
                  <a:pt x="658292" y="3104309"/>
                </a:cubicBezTo>
                <a:cubicBezTo>
                  <a:pt x="675688" y="3095505"/>
                  <a:pt x="681627" y="3071532"/>
                  <a:pt x="696373" y="3059229"/>
                </a:cubicBezTo>
                <a:cubicBezTo>
                  <a:pt x="705176" y="3061031"/>
                  <a:pt x="713768" y="3062835"/>
                  <a:pt x="715890" y="3055727"/>
                </a:cubicBezTo>
                <a:close/>
                <a:moveTo>
                  <a:pt x="2396371" y="2944577"/>
                </a:moveTo>
                <a:cubicBezTo>
                  <a:pt x="2406859" y="2944988"/>
                  <a:pt x="2418686" y="2949973"/>
                  <a:pt x="2422929" y="2955277"/>
                </a:cubicBezTo>
                <a:cubicBezTo>
                  <a:pt x="2414654" y="2974158"/>
                  <a:pt x="2395031" y="2972567"/>
                  <a:pt x="2377846" y="2961324"/>
                </a:cubicBezTo>
                <a:cubicBezTo>
                  <a:pt x="2376733" y="2948330"/>
                  <a:pt x="2385883" y="2944166"/>
                  <a:pt x="2396371" y="2944577"/>
                </a:cubicBezTo>
                <a:close/>
                <a:moveTo>
                  <a:pt x="1379059" y="2924304"/>
                </a:moveTo>
                <a:cubicBezTo>
                  <a:pt x="1416715" y="2955596"/>
                  <a:pt x="1374923" y="2996752"/>
                  <a:pt x="1379696" y="3050744"/>
                </a:cubicBezTo>
                <a:cubicBezTo>
                  <a:pt x="1378848" y="3061880"/>
                  <a:pt x="1370256" y="3062623"/>
                  <a:pt x="1369936" y="3074503"/>
                </a:cubicBezTo>
                <a:cubicBezTo>
                  <a:pt x="1359648" y="3073018"/>
                  <a:pt x="1349360" y="3071533"/>
                  <a:pt x="1338964" y="3070049"/>
                </a:cubicBezTo>
                <a:cubicBezTo>
                  <a:pt x="1324326" y="3049577"/>
                  <a:pt x="1361558" y="3057002"/>
                  <a:pt x="1357633" y="3028575"/>
                </a:cubicBezTo>
                <a:cubicBezTo>
                  <a:pt x="1361874" y="3007041"/>
                  <a:pt x="1339707" y="3005238"/>
                  <a:pt x="1338220" y="2987842"/>
                </a:cubicBezTo>
                <a:cubicBezTo>
                  <a:pt x="1338964" y="2949338"/>
                  <a:pt x="1368347" y="2949338"/>
                  <a:pt x="1379059" y="2924304"/>
                </a:cubicBezTo>
                <a:close/>
                <a:moveTo>
                  <a:pt x="2457730" y="2863489"/>
                </a:moveTo>
                <a:cubicBezTo>
                  <a:pt x="2464840" y="2865811"/>
                  <a:pt x="2467266" y="2876172"/>
                  <a:pt x="2471721" y="2880390"/>
                </a:cubicBezTo>
                <a:cubicBezTo>
                  <a:pt x="2490602" y="2897679"/>
                  <a:pt x="2507468" y="2914758"/>
                  <a:pt x="2533562" y="2933532"/>
                </a:cubicBezTo>
                <a:cubicBezTo>
                  <a:pt x="2530487" y="2948700"/>
                  <a:pt x="2528259" y="2963233"/>
                  <a:pt x="2534410" y="2971612"/>
                </a:cubicBezTo>
                <a:cubicBezTo>
                  <a:pt x="2534251" y="2978136"/>
                  <a:pt x="2540987" y="2979541"/>
                  <a:pt x="2548041" y="2980708"/>
                </a:cubicBezTo>
                <a:lnTo>
                  <a:pt x="2548669" y="2981018"/>
                </a:lnTo>
                <a:lnTo>
                  <a:pt x="2548669" y="3076116"/>
                </a:lnTo>
                <a:lnTo>
                  <a:pt x="2506833" y="3030589"/>
                </a:lnTo>
                <a:cubicBezTo>
                  <a:pt x="2488376" y="3028043"/>
                  <a:pt x="2483494" y="3043635"/>
                  <a:pt x="2467054" y="3043848"/>
                </a:cubicBezTo>
                <a:cubicBezTo>
                  <a:pt x="2448067" y="3038120"/>
                  <a:pt x="2440642" y="3047878"/>
                  <a:pt x="2433428" y="3057955"/>
                </a:cubicBezTo>
                <a:cubicBezTo>
                  <a:pt x="2425155" y="3056788"/>
                  <a:pt x="2416988" y="3055623"/>
                  <a:pt x="2408715" y="3054456"/>
                </a:cubicBezTo>
                <a:cubicBezTo>
                  <a:pt x="2385166" y="3054986"/>
                  <a:pt x="2381135" y="3081505"/>
                  <a:pt x="2349419" y="3071108"/>
                </a:cubicBezTo>
                <a:cubicBezTo>
                  <a:pt x="2341994" y="3061987"/>
                  <a:pt x="2347191" y="3043318"/>
                  <a:pt x="2349526" y="3026983"/>
                </a:cubicBezTo>
                <a:cubicBezTo>
                  <a:pt x="2396303" y="3032923"/>
                  <a:pt x="2427170" y="3017753"/>
                  <a:pt x="2465357" y="3012132"/>
                </a:cubicBezTo>
                <a:cubicBezTo>
                  <a:pt x="2467478" y="2981159"/>
                  <a:pt x="2442340" y="2970445"/>
                  <a:pt x="2444248" y="2939579"/>
                </a:cubicBezTo>
                <a:cubicBezTo>
                  <a:pt x="2418790" y="2927274"/>
                  <a:pt x="2418262" y="2873282"/>
                  <a:pt x="2448811" y="2864372"/>
                </a:cubicBezTo>
                <a:cubicBezTo>
                  <a:pt x="2452470" y="2862834"/>
                  <a:pt x="2455360" y="2862715"/>
                  <a:pt x="2457730" y="2863489"/>
                </a:cubicBezTo>
                <a:close/>
                <a:moveTo>
                  <a:pt x="1548035" y="2847719"/>
                </a:moveTo>
                <a:cubicBezTo>
                  <a:pt x="1586328" y="2854507"/>
                  <a:pt x="1581767" y="2884209"/>
                  <a:pt x="1564689" y="2906909"/>
                </a:cubicBezTo>
                <a:cubicBezTo>
                  <a:pt x="1518653" y="2902135"/>
                  <a:pt x="1510591" y="2859598"/>
                  <a:pt x="1548035" y="2847719"/>
                </a:cubicBezTo>
                <a:close/>
                <a:moveTo>
                  <a:pt x="1897229" y="2834990"/>
                </a:moveTo>
                <a:cubicBezTo>
                  <a:pt x="1870286" y="2835945"/>
                  <a:pt x="1857452" y="2855675"/>
                  <a:pt x="1836131" y="2864055"/>
                </a:cubicBezTo>
                <a:cubicBezTo>
                  <a:pt x="1844193" y="2885587"/>
                  <a:pt x="1844299" y="2913060"/>
                  <a:pt x="1879302" y="2914545"/>
                </a:cubicBezTo>
                <a:cubicBezTo>
                  <a:pt x="1893516" y="2895451"/>
                  <a:pt x="1879409" y="2860448"/>
                  <a:pt x="1897229" y="2834990"/>
                </a:cubicBezTo>
                <a:close/>
                <a:moveTo>
                  <a:pt x="2146502" y="2814199"/>
                </a:moveTo>
                <a:cubicBezTo>
                  <a:pt x="2162094" y="2817275"/>
                  <a:pt x="2169202" y="2826715"/>
                  <a:pt x="2167717" y="2842520"/>
                </a:cubicBezTo>
                <a:cubicBezTo>
                  <a:pt x="2152123" y="2840929"/>
                  <a:pt x="2146819" y="2851326"/>
                  <a:pt x="2136742" y="2838066"/>
                </a:cubicBezTo>
                <a:cubicBezTo>
                  <a:pt x="2137590" y="2826822"/>
                  <a:pt x="2146182" y="2826078"/>
                  <a:pt x="2146502" y="2814199"/>
                </a:cubicBezTo>
                <a:close/>
                <a:moveTo>
                  <a:pt x="2086465" y="2792880"/>
                </a:moveTo>
                <a:cubicBezTo>
                  <a:pt x="2113725" y="2804759"/>
                  <a:pt x="2089328" y="2822792"/>
                  <a:pt x="2089858" y="2856523"/>
                </a:cubicBezTo>
                <a:cubicBezTo>
                  <a:pt x="2059946" y="2857584"/>
                  <a:pt x="2077129" y="2803911"/>
                  <a:pt x="2086465" y="2792880"/>
                </a:cubicBezTo>
                <a:close/>
                <a:moveTo>
                  <a:pt x="1298020" y="2786302"/>
                </a:moveTo>
                <a:cubicBezTo>
                  <a:pt x="1301945" y="2792456"/>
                  <a:pt x="1302580" y="2801153"/>
                  <a:pt x="1300565" y="2811867"/>
                </a:cubicBezTo>
                <a:cubicBezTo>
                  <a:pt x="1284866" y="2808895"/>
                  <a:pt x="1268850" y="2806032"/>
                  <a:pt x="1272349" y="2788849"/>
                </a:cubicBezTo>
                <a:cubicBezTo>
                  <a:pt x="1283382" y="2791289"/>
                  <a:pt x="1286457" y="2783120"/>
                  <a:pt x="1298020" y="2786302"/>
                </a:cubicBezTo>
                <a:close/>
                <a:moveTo>
                  <a:pt x="1876120" y="2762542"/>
                </a:moveTo>
                <a:cubicBezTo>
                  <a:pt x="1888530" y="2764346"/>
                  <a:pt x="1900835" y="2766148"/>
                  <a:pt x="1913246" y="2767952"/>
                </a:cubicBezTo>
                <a:cubicBezTo>
                  <a:pt x="1922898" y="2802955"/>
                  <a:pt x="1934990" y="2836369"/>
                  <a:pt x="1977633" y="2846659"/>
                </a:cubicBezTo>
                <a:cubicBezTo>
                  <a:pt x="1975829" y="2855462"/>
                  <a:pt x="1974027" y="2864055"/>
                  <a:pt x="1981133" y="2866176"/>
                </a:cubicBezTo>
                <a:cubicBezTo>
                  <a:pt x="1975511" y="2890678"/>
                  <a:pt x="1958963" y="2900438"/>
                  <a:pt x="1948356" y="2918258"/>
                </a:cubicBezTo>
                <a:cubicBezTo>
                  <a:pt x="1922791" y="2921016"/>
                  <a:pt x="1899881" y="2927168"/>
                  <a:pt x="1887364" y="2947322"/>
                </a:cubicBezTo>
                <a:cubicBezTo>
                  <a:pt x="1874848" y="2976916"/>
                  <a:pt x="1902532" y="2976386"/>
                  <a:pt x="1898820" y="2999510"/>
                </a:cubicBezTo>
                <a:cubicBezTo>
                  <a:pt x="1883652" y="3003965"/>
                  <a:pt x="1860952" y="2998025"/>
                  <a:pt x="1847480" y="3004707"/>
                </a:cubicBezTo>
                <a:cubicBezTo>
                  <a:pt x="1846208" y="3040985"/>
                  <a:pt x="1836237" y="3077473"/>
                  <a:pt x="1836661" y="3123192"/>
                </a:cubicBezTo>
                <a:cubicBezTo>
                  <a:pt x="1843026" y="3147800"/>
                  <a:pt x="1857663" y="3166257"/>
                  <a:pt x="1857770" y="3195640"/>
                </a:cubicBezTo>
                <a:cubicBezTo>
                  <a:pt x="1881848" y="3205928"/>
                  <a:pt x="1892031" y="3198186"/>
                  <a:pt x="1925763" y="3205505"/>
                </a:cubicBezTo>
                <a:cubicBezTo>
                  <a:pt x="1927354" y="3229795"/>
                  <a:pt x="1895320" y="3209217"/>
                  <a:pt x="1880681" y="3211551"/>
                </a:cubicBezTo>
                <a:cubicBezTo>
                  <a:pt x="1869862" y="3221733"/>
                  <a:pt x="1864558" y="3239236"/>
                  <a:pt x="1861165" y="3259284"/>
                </a:cubicBezTo>
                <a:cubicBezTo>
                  <a:pt x="1853103" y="3281770"/>
                  <a:pt x="1882804" y="3276149"/>
                  <a:pt x="1881424" y="3293863"/>
                </a:cubicBezTo>
                <a:cubicBezTo>
                  <a:pt x="1883015" y="3325474"/>
                  <a:pt x="1852890" y="3314654"/>
                  <a:pt x="1844193" y="3332686"/>
                </a:cubicBezTo>
                <a:cubicBezTo>
                  <a:pt x="1822978" y="3317305"/>
                  <a:pt x="1812477" y="3293863"/>
                  <a:pt x="1802717" y="3269891"/>
                </a:cubicBezTo>
                <a:cubicBezTo>
                  <a:pt x="1778746" y="3271269"/>
                  <a:pt x="1774183" y="3258010"/>
                  <a:pt x="1754137" y="3256525"/>
                </a:cubicBezTo>
                <a:cubicBezTo>
                  <a:pt x="1764638" y="3228417"/>
                  <a:pt x="1749043" y="3219825"/>
                  <a:pt x="1742680" y="3204337"/>
                </a:cubicBezTo>
                <a:cubicBezTo>
                  <a:pt x="1745119" y="3187789"/>
                  <a:pt x="1747454" y="3171349"/>
                  <a:pt x="1749788" y="3154801"/>
                </a:cubicBezTo>
                <a:cubicBezTo>
                  <a:pt x="1749788" y="3147376"/>
                  <a:pt x="1739285" y="3147906"/>
                  <a:pt x="1732179" y="3145891"/>
                </a:cubicBezTo>
                <a:cubicBezTo>
                  <a:pt x="1730270" y="3126161"/>
                  <a:pt x="1754560" y="3141436"/>
                  <a:pt x="1749043" y="3116827"/>
                </a:cubicBezTo>
                <a:cubicBezTo>
                  <a:pt x="1740452" y="3103355"/>
                  <a:pt x="1693144" y="3100598"/>
                  <a:pt x="1681052" y="3106963"/>
                </a:cubicBezTo>
                <a:cubicBezTo>
                  <a:pt x="1644774" y="3164348"/>
                  <a:pt x="1598739" y="3208474"/>
                  <a:pt x="1579115" y="3288030"/>
                </a:cubicBezTo>
                <a:cubicBezTo>
                  <a:pt x="1554824" y="3302350"/>
                  <a:pt x="1550475" y="3343187"/>
                  <a:pt x="1525123" y="3355916"/>
                </a:cubicBezTo>
                <a:cubicBezTo>
                  <a:pt x="1509955" y="3393467"/>
                  <a:pt x="1538489" y="3407044"/>
                  <a:pt x="1520563" y="3431122"/>
                </a:cubicBezTo>
                <a:cubicBezTo>
                  <a:pt x="1530427" y="3443957"/>
                  <a:pt x="1530110" y="3464324"/>
                  <a:pt x="1531912" y="3483311"/>
                </a:cubicBezTo>
                <a:cubicBezTo>
                  <a:pt x="1520137" y="3489676"/>
                  <a:pt x="1520033" y="3511632"/>
                  <a:pt x="1502741" y="3510678"/>
                </a:cubicBezTo>
                <a:cubicBezTo>
                  <a:pt x="1504121" y="3544622"/>
                  <a:pt x="1485982" y="3552258"/>
                  <a:pt x="1475270" y="3569867"/>
                </a:cubicBezTo>
                <a:cubicBezTo>
                  <a:pt x="1473466" y="3582277"/>
                  <a:pt x="1471664" y="3594688"/>
                  <a:pt x="1469860" y="3606992"/>
                </a:cubicBezTo>
                <a:cubicBezTo>
                  <a:pt x="1458615" y="3636269"/>
                  <a:pt x="1427006" y="3638284"/>
                  <a:pt x="1411412" y="3661727"/>
                </a:cubicBezTo>
                <a:cubicBezTo>
                  <a:pt x="1392744" y="3658862"/>
                  <a:pt x="1374288" y="3656210"/>
                  <a:pt x="1355618" y="3653558"/>
                </a:cubicBezTo>
                <a:cubicBezTo>
                  <a:pt x="1359224" y="3644224"/>
                  <a:pt x="1355937" y="3631708"/>
                  <a:pt x="1360074" y="3622585"/>
                </a:cubicBezTo>
                <a:cubicBezTo>
                  <a:pt x="1363361" y="3615477"/>
                  <a:pt x="1370892" y="3616538"/>
                  <a:pt x="1374288" y="3611978"/>
                </a:cubicBezTo>
                <a:cubicBezTo>
                  <a:pt x="1380650" y="3603385"/>
                  <a:pt x="1389456" y="3586202"/>
                  <a:pt x="1403456" y="3584611"/>
                </a:cubicBezTo>
                <a:cubicBezTo>
                  <a:pt x="1404836" y="3569230"/>
                  <a:pt x="1406852" y="3554697"/>
                  <a:pt x="1415018" y="3548334"/>
                </a:cubicBezTo>
                <a:cubicBezTo>
                  <a:pt x="1416716" y="3524998"/>
                  <a:pt x="1405791" y="3511102"/>
                  <a:pt x="1397518" y="3495297"/>
                </a:cubicBezTo>
                <a:cubicBezTo>
                  <a:pt x="1400487" y="3474719"/>
                  <a:pt x="1403456" y="3454034"/>
                  <a:pt x="1406428" y="3433456"/>
                </a:cubicBezTo>
                <a:cubicBezTo>
                  <a:pt x="1439948" y="3429106"/>
                  <a:pt x="1485133" y="3440351"/>
                  <a:pt x="1487784" y="3394739"/>
                </a:cubicBezTo>
                <a:cubicBezTo>
                  <a:pt x="1485452" y="3372569"/>
                  <a:pt x="1480678" y="3352204"/>
                  <a:pt x="1464024" y="3340748"/>
                </a:cubicBezTo>
                <a:cubicBezTo>
                  <a:pt x="1499454" y="3326639"/>
                  <a:pt x="1487362" y="3248889"/>
                  <a:pt x="1507516" y="3214414"/>
                </a:cubicBezTo>
                <a:cubicBezTo>
                  <a:pt x="1535201" y="3214521"/>
                  <a:pt x="1543580" y="3188745"/>
                  <a:pt x="1568612" y="3185350"/>
                </a:cubicBezTo>
                <a:cubicBezTo>
                  <a:pt x="1566917" y="3165833"/>
                  <a:pt x="1578159" y="3163711"/>
                  <a:pt x="1580176" y="3149074"/>
                </a:cubicBezTo>
                <a:cubicBezTo>
                  <a:pt x="1609134" y="3143557"/>
                  <a:pt x="1619954" y="3113751"/>
                  <a:pt x="1649229" y="3108554"/>
                </a:cubicBezTo>
                <a:cubicBezTo>
                  <a:pt x="1644986" y="3068563"/>
                  <a:pt x="1682748" y="3084474"/>
                  <a:pt x="1677657" y="3043212"/>
                </a:cubicBezTo>
                <a:cubicBezTo>
                  <a:pt x="1697174" y="3037273"/>
                  <a:pt x="1706828" y="3018179"/>
                  <a:pt x="1726345" y="3012345"/>
                </a:cubicBezTo>
                <a:cubicBezTo>
                  <a:pt x="1733027" y="2949867"/>
                  <a:pt x="1780866" y="2942548"/>
                  <a:pt x="1789351" y="2882511"/>
                </a:cubicBezTo>
                <a:cubicBezTo>
                  <a:pt x="1802717" y="2880707"/>
                  <a:pt x="1812158" y="2873706"/>
                  <a:pt x="1817674" y="2861403"/>
                </a:cubicBezTo>
                <a:cubicBezTo>
                  <a:pt x="1822022" y="2836051"/>
                  <a:pt x="1796566" y="2833080"/>
                  <a:pt x="1807173" y="2803062"/>
                </a:cubicBezTo>
                <a:cubicBezTo>
                  <a:pt x="1828175" y="2801683"/>
                  <a:pt x="1848117" y="2798819"/>
                  <a:pt x="1870816" y="2799668"/>
                </a:cubicBezTo>
                <a:cubicBezTo>
                  <a:pt x="1892136" y="2792667"/>
                  <a:pt x="1852360" y="2773467"/>
                  <a:pt x="1876120" y="2762542"/>
                </a:cubicBezTo>
                <a:close/>
                <a:moveTo>
                  <a:pt x="934464" y="2755893"/>
                </a:moveTo>
                <a:cubicBezTo>
                  <a:pt x="937106" y="2755899"/>
                  <a:pt x="938949" y="2756337"/>
                  <a:pt x="940872" y="2757026"/>
                </a:cubicBezTo>
                <a:cubicBezTo>
                  <a:pt x="944717" y="2758405"/>
                  <a:pt x="948880" y="2760792"/>
                  <a:pt x="960388" y="2762755"/>
                </a:cubicBezTo>
                <a:cubicBezTo>
                  <a:pt x="971949" y="2803805"/>
                  <a:pt x="980648" y="2846976"/>
                  <a:pt x="992847" y="2887498"/>
                </a:cubicBezTo>
                <a:cubicBezTo>
                  <a:pt x="965163" y="2900968"/>
                  <a:pt x="951373" y="2900757"/>
                  <a:pt x="930899" y="2878481"/>
                </a:cubicBezTo>
                <a:cubicBezTo>
                  <a:pt x="934614" y="2866070"/>
                  <a:pt x="949463" y="2868722"/>
                  <a:pt x="953070" y="2856418"/>
                </a:cubicBezTo>
                <a:cubicBezTo>
                  <a:pt x="945856" y="2834249"/>
                  <a:pt x="940340" y="2810700"/>
                  <a:pt x="902791" y="2811230"/>
                </a:cubicBezTo>
                <a:cubicBezTo>
                  <a:pt x="909791" y="2793516"/>
                  <a:pt x="925173" y="2786939"/>
                  <a:pt x="923263" y="2757344"/>
                </a:cubicBezTo>
                <a:cubicBezTo>
                  <a:pt x="928381" y="2756310"/>
                  <a:pt x="931822" y="2755886"/>
                  <a:pt x="934464" y="2755893"/>
                </a:cubicBezTo>
                <a:close/>
                <a:moveTo>
                  <a:pt x="1673943" y="2588051"/>
                </a:moveTo>
                <a:cubicBezTo>
                  <a:pt x="1678081" y="2617539"/>
                  <a:pt x="1683702" y="2646815"/>
                  <a:pt x="1662276" y="2668454"/>
                </a:cubicBezTo>
                <a:cubicBezTo>
                  <a:pt x="1654956" y="2668454"/>
                  <a:pt x="1651456" y="2665484"/>
                  <a:pt x="1650819" y="2660498"/>
                </a:cubicBezTo>
                <a:cubicBezTo>
                  <a:pt x="1648380" y="2640346"/>
                  <a:pt x="1631195" y="2631010"/>
                  <a:pt x="1633212" y="2607462"/>
                </a:cubicBezTo>
                <a:cubicBezTo>
                  <a:pt x="1646258" y="2600355"/>
                  <a:pt x="1654320" y="2586460"/>
                  <a:pt x="1673943" y="2588051"/>
                </a:cubicBezTo>
                <a:close/>
                <a:moveTo>
                  <a:pt x="1447797" y="2574156"/>
                </a:moveTo>
                <a:cubicBezTo>
                  <a:pt x="1489801" y="2574050"/>
                  <a:pt x="1495846" y="2600780"/>
                  <a:pt x="1524700" y="2610539"/>
                </a:cubicBezTo>
                <a:cubicBezTo>
                  <a:pt x="1528093" y="2622738"/>
                  <a:pt x="1516426" y="2629420"/>
                  <a:pt x="1507834" y="2639710"/>
                </a:cubicBezTo>
                <a:cubicBezTo>
                  <a:pt x="1498287" y="2651165"/>
                  <a:pt x="1494575" y="2666016"/>
                  <a:pt x="1473360" y="2659969"/>
                </a:cubicBezTo>
                <a:cubicBezTo>
                  <a:pt x="1475588" y="2643422"/>
                  <a:pt x="1480785" y="2624964"/>
                  <a:pt x="1473466" y="2615736"/>
                </a:cubicBezTo>
                <a:cubicBezTo>
                  <a:pt x="1474951" y="2604811"/>
                  <a:pt x="1442811" y="2621358"/>
                  <a:pt x="1437189" y="2604175"/>
                </a:cubicBezTo>
                <a:cubicBezTo>
                  <a:pt x="1436764" y="2588900"/>
                  <a:pt x="1450449" y="2592400"/>
                  <a:pt x="1447797" y="2574156"/>
                </a:cubicBezTo>
                <a:close/>
                <a:moveTo>
                  <a:pt x="2280579" y="2499055"/>
                </a:moveTo>
                <a:cubicBezTo>
                  <a:pt x="2303701" y="2496297"/>
                  <a:pt x="2287685" y="2527376"/>
                  <a:pt x="2282274" y="2530877"/>
                </a:cubicBezTo>
                <a:cubicBezTo>
                  <a:pt x="2282062" y="2545728"/>
                  <a:pt x="2302003" y="2545515"/>
                  <a:pt x="2296277" y="2564502"/>
                </a:cubicBezTo>
                <a:cubicBezTo>
                  <a:pt x="2283124" y="2571503"/>
                  <a:pt x="2280153" y="2592188"/>
                  <a:pt x="2260953" y="2590914"/>
                </a:cubicBezTo>
                <a:cubicBezTo>
                  <a:pt x="2281955" y="2612023"/>
                  <a:pt x="2270393" y="2657422"/>
                  <a:pt x="2285563" y="2682880"/>
                </a:cubicBezTo>
                <a:cubicBezTo>
                  <a:pt x="2298397" y="2700913"/>
                  <a:pt x="2310491" y="2719476"/>
                  <a:pt x="2342948" y="2722763"/>
                </a:cubicBezTo>
                <a:cubicBezTo>
                  <a:pt x="2342631" y="2743235"/>
                  <a:pt x="2370104" y="2742917"/>
                  <a:pt x="2382620" y="2753737"/>
                </a:cubicBezTo>
                <a:cubicBezTo>
                  <a:pt x="2387500" y="2772194"/>
                  <a:pt x="2391423" y="2791286"/>
                  <a:pt x="2393121" y="2812077"/>
                </a:cubicBezTo>
                <a:cubicBezTo>
                  <a:pt x="2376786" y="2822154"/>
                  <a:pt x="2368089" y="2842415"/>
                  <a:pt x="2333932" y="2828730"/>
                </a:cubicBezTo>
                <a:cubicBezTo>
                  <a:pt x="2338281" y="2809744"/>
                  <a:pt x="2315582" y="2804334"/>
                  <a:pt x="2307520" y="2793303"/>
                </a:cubicBezTo>
                <a:cubicBezTo>
                  <a:pt x="2297762" y="2780150"/>
                  <a:pt x="2293943" y="2757980"/>
                  <a:pt x="2276652" y="2744615"/>
                </a:cubicBezTo>
                <a:cubicBezTo>
                  <a:pt x="2277820" y="2736342"/>
                  <a:pt x="2279092" y="2728067"/>
                  <a:pt x="2280259" y="2719900"/>
                </a:cubicBezTo>
                <a:cubicBezTo>
                  <a:pt x="2273895" y="2708125"/>
                  <a:pt x="2251937" y="2707912"/>
                  <a:pt x="2252891" y="2690729"/>
                </a:cubicBezTo>
                <a:cubicBezTo>
                  <a:pt x="2199431" y="2688290"/>
                  <a:pt x="2194445" y="2649784"/>
                  <a:pt x="2167185" y="2627828"/>
                </a:cubicBezTo>
                <a:cubicBezTo>
                  <a:pt x="2171215" y="2608734"/>
                  <a:pt x="2169624" y="2581898"/>
                  <a:pt x="2181399" y="2573094"/>
                </a:cubicBezTo>
                <a:cubicBezTo>
                  <a:pt x="2197840" y="2575533"/>
                  <a:pt x="2217038" y="2575853"/>
                  <a:pt x="2223827" y="2585504"/>
                </a:cubicBezTo>
                <a:cubicBezTo>
                  <a:pt x="2241649" y="2587202"/>
                  <a:pt x="2238890" y="2561320"/>
                  <a:pt x="2242496" y="2544030"/>
                </a:cubicBezTo>
                <a:cubicBezTo>
                  <a:pt x="2270393" y="2549334"/>
                  <a:pt x="2267530" y="2513481"/>
                  <a:pt x="2280579" y="2499055"/>
                </a:cubicBezTo>
                <a:close/>
                <a:moveTo>
                  <a:pt x="2545708" y="2429525"/>
                </a:moveTo>
                <a:lnTo>
                  <a:pt x="2548669" y="2429986"/>
                </a:lnTo>
                <a:lnTo>
                  <a:pt x="2548669" y="2490078"/>
                </a:lnTo>
                <a:lnTo>
                  <a:pt x="2546503" y="2493223"/>
                </a:lnTo>
                <a:lnTo>
                  <a:pt x="2548669" y="2500473"/>
                </a:lnTo>
                <a:lnTo>
                  <a:pt x="2548669" y="2905292"/>
                </a:lnTo>
                <a:lnTo>
                  <a:pt x="2519349" y="2899801"/>
                </a:lnTo>
                <a:cubicBezTo>
                  <a:pt x="2509165" y="2882617"/>
                  <a:pt x="2536956" y="2871373"/>
                  <a:pt x="2526455" y="2850265"/>
                </a:cubicBezTo>
                <a:cubicBezTo>
                  <a:pt x="2524653" y="2824065"/>
                  <a:pt x="2500681" y="2814305"/>
                  <a:pt x="2490285" y="2794577"/>
                </a:cubicBezTo>
                <a:cubicBezTo>
                  <a:pt x="2484027" y="2761376"/>
                  <a:pt x="2527941" y="2773362"/>
                  <a:pt x="2509802" y="2746843"/>
                </a:cubicBezTo>
                <a:cubicBezTo>
                  <a:pt x="2501635" y="2726902"/>
                  <a:pt x="2493573" y="2768695"/>
                  <a:pt x="2476177" y="2760950"/>
                </a:cubicBezTo>
                <a:cubicBezTo>
                  <a:pt x="2477875" y="2745041"/>
                  <a:pt x="2453371" y="2748647"/>
                  <a:pt x="2455069" y="2732629"/>
                </a:cubicBezTo>
                <a:cubicBezTo>
                  <a:pt x="2456341" y="2712158"/>
                  <a:pt x="2480949" y="2722976"/>
                  <a:pt x="2484238" y="2705263"/>
                </a:cubicBezTo>
                <a:cubicBezTo>
                  <a:pt x="2487209" y="2677366"/>
                  <a:pt x="2480314" y="2656681"/>
                  <a:pt x="2468433" y="2639816"/>
                </a:cubicBezTo>
                <a:cubicBezTo>
                  <a:pt x="2470874" y="2623267"/>
                  <a:pt x="2473206" y="2606826"/>
                  <a:pt x="2475541" y="2590386"/>
                </a:cubicBezTo>
                <a:cubicBezTo>
                  <a:pt x="2475434" y="2570549"/>
                  <a:pt x="2494528" y="2576490"/>
                  <a:pt x="2498558" y="2562063"/>
                </a:cubicBezTo>
                <a:cubicBezTo>
                  <a:pt x="2502164" y="2534909"/>
                  <a:pt x="2502590" y="2503511"/>
                  <a:pt x="2526031" y="2502874"/>
                </a:cubicBezTo>
                <a:cubicBezTo>
                  <a:pt x="2527516" y="2477842"/>
                  <a:pt x="2504498" y="2471158"/>
                  <a:pt x="2509378" y="2443580"/>
                </a:cubicBezTo>
                <a:cubicBezTo>
                  <a:pt x="2515423" y="2444322"/>
                  <a:pt x="2515317" y="2436792"/>
                  <a:pt x="2517334" y="2432123"/>
                </a:cubicBezTo>
                <a:cubicBezTo>
                  <a:pt x="2523963" y="2427509"/>
                  <a:pt x="2534332" y="2427854"/>
                  <a:pt x="2545708" y="2429525"/>
                </a:cubicBezTo>
                <a:close/>
                <a:moveTo>
                  <a:pt x="672294" y="2312214"/>
                </a:moveTo>
                <a:cubicBezTo>
                  <a:pt x="677021" y="2309476"/>
                  <a:pt x="683220" y="2309158"/>
                  <a:pt x="690539" y="2313216"/>
                </a:cubicBezTo>
                <a:cubicBezTo>
                  <a:pt x="702207" y="2328171"/>
                  <a:pt x="680037" y="2330292"/>
                  <a:pt x="678977" y="2349386"/>
                </a:cubicBezTo>
                <a:cubicBezTo>
                  <a:pt x="657178" y="2350420"/>
                  <a:pt x="658114" y="2320427"/>
                  <a:pt x="672294" y="2312214"/>
                </a:cubicBezTo>
                <a:close/>
                <a:moveTo>
                  <a:pt x="1914942" y="2275347"/>
                </a:moveTo>
                <a:cubicBezTo>
                  <a:pt x="1972647" y="2281818"/>
                  <a:pt x="1973282" y="2331036"/>
                  <a:pt x="2011151" y="2352462"/>
                </a:cubicBezTo>
                <a:cubicBezTo>
                  <a:pt x="2033214" y="2362327"/>
                  <a:pt x="2033001" y="2342279"/>
                  <a:pt x="2044776" y="2338355"/>
                </a:cubicBezTo>
                <a:cubicBezTo>
                  <a:pt x="2053475" y="2340157"/>
                  <a:pt x="2062172" y="2341855"/>
                  <a:pt x="2064189" y="2334854"/>
                </a:cubicBezTo>
                <a:cubicBezTo>
                  <a:pt x="2092299" y="2348856"/>
                  <a:pt x="2099192" y="2378557"/>
                  <a:pt x="2117966" y="2399453"/>
                </a:cubicBezTo>
                <a:cubicBezTo>
                  <a:pt x="2116801" y="2407726"/>
                  <a:pt x="2115634" y="2416001"/>
                  <a:pt x="2114360" y="2424274"/>
                </a:cubicBezTo>
                <a:cubicBezTo>
                  <a:pt x="2122846" y="2438170"/>
                  <a:pt x="2126771" y="2455460"/>
                  <a:pt x="2147030" y="2460551"/>
                </a:cubicBezTo>
                <a:cubicBezTo>
                  <a:pt x="2141198" y="2481448"/>
                  <a:pt x="2144485" y="2495556"/>
                  <a:pt x="2146076" y="2510937"/>
                </a:cubicBezTo>
                <a:cubicBezTo>
                  <a:pt x="2146713" y="2525786"/>
                  <a:pt x="2171110" y="2531515"/>
                  <a:pt x="2154032" y="2543714"/>
                </a:cubicBezTo>
                <a:cubicBezTo>
                  <a:pt x="2149895" y="2543077"/>
                  <a:pt x="2145759" y="2542546"/>
                  <a:pt x="2141620" y="2541910"/>
                </a:cubicBezTo>
                <a:cubicBezTo>
                  <a:pt x="2115421" y="2530241"/>
                  <a:pt x="2105874" y="2506057"/>
                  <a:pt x="2086039" y="2489615"/>
                </a:cubicBezTo>
                <a:cubicBezTo>
                  <a:pt x="2068961" y="2471052"/>
                  <a:pt x="2045413" y="2457475"/>
                  <a:pt x="2030456" y="2437427"/>
                </a:cubicBezTo>
                <a:cubicBezTo>
                  <a:pt x="1996936" y="2436791"/>
                  <a:pt x="1975723" y="2426820"/>
                  <a:pt x="1965115" y="2409000"/>
                </a:cubicBezTo>
                <a:cubicBezTo>
                  <a:pt x="1964904" y="2386618"/>
                  <a:pt x="1989193" y="2396908"/>
                  <a:pt x="1989087" y="2374525"/>
                </a:cubicBezTo>
                <a:cubicBezTo>
                  <a:pt x="1984315" y="2348750"/>
                  <a:pt x="1966282" y="2332732"/>
                  <a:pt x="1939659" y="2323185"/>
                </a:cubicBezTo>
                <a:cubicBezTo>
                  <a:pt x="1942415" y="2299107"/>
                  <a:pt x="1912078" y="2299638"/>
                  <a:pt x="1914942" y="2275347"/>
                </a:cubicBezTo>
                <a:close/>
                <a:moveTo>
                  <a:pt x="1936263" y="2171078"/>
                </a:moveTo>
                <a:cubicBezTo>
                  <a:pt x="1958644" y="2170865"/>
                  <a:pt x="1948356" y="2195156"/>
                  <a:pt x="1970736" y="2195049"/>
                </a:cubicBezTo>
                <a:cubicBezTo>
                  <a:pt x="1969358" y="2210536"/>
                  <a:pt x="1967343" y="2225069"/>
                  <a:pt x="1959176" y="2231328"/>
                </a:cubicBezTo>
                <a:cubicBezTo>
                  <a:pt x="1948675" y="2215310"/>
                  <a:pt x="1919928" y="2212764"/>
                  <a:pt x="1907093" y="2198444"/>
                </a:cubicBezTo>
                <a:cubicBezTo>
                  <a:pt x="1912503" y="2183594"/>
                  <a:pt x="1925337" y="2178609"/>
                  <a:pt x="1936263" y="2171078"/>
                </a:cubicBezTo>
                <a:close/>
                <a:moveTo>
                  <a:pt x="727652" y="2130258"/>
                </a:moveTo>
                <a:cubicBezTo>
                  <a:pt x="733644" y="2129668"/>
                  <a:pt x="740499" y="2130238"/>
                  <a:pt x="748348" y="2132147"/>
                </a:cubicBezTo>
                <a:cubicBezTo>
                  <a:pt x="734984" y="2148696"/>
                  <a:pt x="725755" y="2170652"/>
                  <a:pt x="693508" y="2162060"/>
                </a:cubicBezTo>
                <a:cubicBezTo>
                  <a:pt x="699475" y="2144239"/>
                  <a:pt x="709678" y="2132028"/>
                  <a:pt x="727652" y="2130258"/>
                </a:cubicBezTo>
                <a:close/>
                <a:moveTo>
                  <a:pt x="2037139" y="2128965"/>
                </a:moveTo>
                <a:cubicBezTo>
                  <a:pt x="2057506" y="2143920"/>
                  <a:pt x="2041064" y="2217430"/>
                  <a:pt x="2022820" y="2227931"/>
                </a:cubicBezTo>
                <a:cubicBezTo>
                  <a:pt x="2007757" y="2220825"/>
                  <a:pt x="1994391" y="2212339"/>
                  <a:pt x="1989300" y="2197807"/>
                </a:cubicBezTo>
                <a:cubicBezTo>
                  <a:pt x="1991952" y="2157075"/>
                  <a:pt x="2022820" y="2153997"/>
                  <a:pt x="2037139" y="2128965"/>
                </a:cubicBezTo>
                <a:close/>
                <a:moveTo>
                  <a:pt x="661791" y="2075293"/>
                </a:moveTo>
                <a:cubicBezTo>
                  <a:pt x="680246" y="2079960"/>
                  <a:pt x="675687" y="2101705"/>
                  <a:pt x="695309" y="2105417"/>
                </a:cubicBezTo>
                <a:cubicBezTo>
                  <a:pt x="683536" y="2129815"/>
                  <a:pt x="644078" y="2106584"/>
                  <a:pt x="661791" y="2075293"/>
                </a:cubicBezTo>
                <a:close/>
                <a:moveTo>
                  <a:pt x="2249711" y="1970174"/>
                </a:moveTo>
                <a:cubicBezTo>
                  <a:pt x="2258938" y="1981629"/>
                  <a:pt x="2287472" y="1978660"/>
                  <a:pt x="2290337" y="1994995"/>
                </a:cubicBezTo>
                <a:cubicBezTo>
                  <a:pt x="2307096" y="1990328"/>
                  <a:pt x="2322690" y="1984175"/>
                  <a:pt x="2337221" y="1976538"/>
                </a:cubicBezTo>
                <a:cubicBezTo>
                  <a:pt x="2388772" y="1975371"/>
                  <a:pt x="2410093" y="2005179"/>
                  <a:pt x="2447748" y="1998814"/>
                </a:cubicBezTo>
                <a:cubicBezTo>
                  <a:pt x="2455704" y="2009422"/>
                  <a:pt x="2455069" y="2026498"/>
                  <a:pt x="2468009" y="2033287"/>
                </a:cubicBezTo>
                <a:cubicBezTo>
                  <a:pt x="2463979" y="2047289"/>
                  <a:pt x="2465570" y="2057154"/>
                  <a:pt x="2469706" y="2065109"/>
                </a:cubicBezTo>
                <a:cubicBezTo>
                  <a:pt x="2469706" y="2077945"/>
                  <a:pt x="2484770" y="2079641"/>
                  <a:pt x="2484770" y="2092476"/>
                </a:cubicBezTo>
                <a:cubicBezTo>
                  <a:pt x="2505029" y="2112205"/>
                  <a:pt x="2515000" y="2139785"/>
                  <a:pt x="2538549" y="2157074"/>
                </a:cubicBezTo>
                <a:cubicBezTo>
                  <a:pt x="2537382" y="2165348"/>
                  <a:pt x="2536108" y="2173622"/>
                  <a:pt x="2534943" y="2181789"/>
                </a:cubicBezTo>
                <a:cubicBezTo>
                  <a:pt x="2535632" y="2190434"/>
                  <a:pt x="2541546" y="2195208"/>
                  <a:pt x="2546743" y="2200525"/>
                </a:cubicBezTo>
                <a:lnTo>
                  <a:pt x="2548669" y="2206171"/>
                </a:lnTo>
                <a:lnTo>
                  <a:pt x="2548669" y="2259688"/>
                </a:lnTo>
                <a:lnTo>
                  <a:pt x="2536532" y="2257844"/>
                </a:lnTo>
                <a:cubicBezTo>
                  <a:pt x="2509485" y="2270786"/>
                  <a:pt x="2499725" y="2307062"/>
                  <a:pt x="2470980" y="2317881"/>
                </a:cubicBezTo>
                <a:cubicBezTo>
                  <a:pt x="2474480" y="2352038"/>
                  <a:pt x="2438627" y="2360417"/>
                  <a:pt x="2462070" y="2379722"/>
                </a:cubicBezTo>
                <a:cubicBezTo>
                  <a:pt x="2456660" y="2395633"/>
                  <a:pt x="2430354" y="2387678"/>
                  <a:pt x="2415184" y="2398179"/>
                </a:cubicBezTo>
                <a:cubicBezTo>
                  <a:pt x="2413487" y="2399346"/>
                  <a:pt x="2408715" y="2409210"/>
                  <a:pt x="2407229" y="2409634"/>
                </a:cubicBezTo>
                <a:cubicBezTo>
                  <a:pt x="2391106" y="2413877"/>
                  <a:pt x="2372756" y="2397437"/>
                  <a:pt x="2362148" y="2415788"/>
                </a:cubicBezTo>
                <a:cubicBezTo>
                  <a:pt x="2352919" y="2402528"/>
                  <a:pt x="2328946" y="2400089"/>
                  <a:pt x="2329478" y="2379511"/>
                </a:cubicBezTo>
                <a:cubicBezTo>
                  <a:pt x="2304762" y="2375903"/>
                  <a:pt x="2279940" y="2372403"/>
                  <a:pt x="2255225" y="2368797"/>
                </a:cubicBezTo>
                <a:cubicBezTo>
                  <a:pt x="2234966" y="2358189"/>
                  <a:pt x="2232526" y="2334323"/>
                  <a:pt x="2196992" y="2335171"/>
                </a:cubicBezTo>
                <a:cubicBezTo>
                  <a:pt x="2194445" y="2320426"/>
                  <a:pt x="2181081" y="2313957"/>
                  <a:pt x="2169624" y="2305895"/>
                </a:cubicBezTo>
                <a:cubicBezTo>
                  <a:pt x="2175988" y="2282771"/>
                  <a:pt x="2172595" y="2266860"/>
                  <a:pt x="2157319" y="2259965"/>
                </a:cubicBezTo>
                <a:cubicBezTo>
                  <a:pt x="2157108" y="2240129"/>
                  <a:pt x="2176201" y="2246069"/>
                  <a:pt x="2180231" y="2231749"/>
                </a:cubicBezTo>
                <a:cubicBezTo>
                  <a:pt x="2159760" y="2212127"/>
                  <a:pt x="2097283" y="2223793"/>
                  <a:pt x="2076810" y="2204171"/>
                </a:cubicBezTo>
                <a:cubicBezTo>
                  <a:pt x="2090282" y="2175425"/>
                  <a:pt x="2125603" y="2175955"/>
                  <a:pt x="2157319" y="2171606"/>
                </a:cubicBezTo>
                <a:cubicBezTo>
                  <a:pt x="2144272" y="2155590"/>
                  <a:pt x="2161351" y="2117085"/>
                  <a:pt x="2141514" y="2106158"/>
                </a:cubicBezTo>
                <a:cubicBezTo>
                  <a:pt x="2163155" y="2089082"/>
                  <a:pt x="2167291" y="2036045"/>
                  <a:pt x="2154986" y="2013346"/>
                </a:cubicBezTo>
                <a:cubicBezTo>
                  <a:pt x="2197097" y="2013028"/>
                  <a:pt x="2213751" y="1978660"/>
                  <a:pt x="2249711" y="1970174"/>
                </a:cubicBezTo>
                <a:close/>
                <a:moveTo>
                  <a:pt x="2118921" y="1957659"/>
                </a:moveTo>
                <a:cubicBezTo>
                  <a:pt x="2134303" y="1959036"/>
                  <a:pt x="2148835" y="1961054"/>
                  <a:pt x="2155093" y="1969220"/>
                </a:cubicBezTo>
                <a:cubicBezTo>
                  <a:pt x="2139181" y="1997117"/>
                  <a:pt x="2126454" y="2029363"/>
                  <a:pt x="2100147" y="2043366"/>
                </a:cubicBezTo>
                <a:cubicBezTo>
                  <a:pt x="2103222" y="2069459"/>
                  <a:pt x="2099616" y="2086113"/>
                  <a:pt x="2084979" y="2104356"/>
                </a:cubicBezTo>
                <a:cubicBezTo>
                  <a:pt x="2074690" y="2095447"/>
                  <a:pt x="2066309" y="2085159"/>
                  <a:pt x="2057612" y="2075082"/>
                </a:cubicBezTo>
                <a:cubicBezTo>
                  <a:pt x="2057930" y="2036152"/>
                  <a:pt x="2091343" y="2041455"/>
                  <a:pt x="2103753" y="2018544"/>
                </a:cubicBezTo>
                <a:cubicBezTo>
                  <a:pt x="2108420" y="1997860"/>
                  <a:pt x="2106194" y="1967736"/>
                  <a:pt x="2118921" y="1957659"/>
                </a:cubicBezTo>
                <a:close/>
                <a:moveTo>
                  <a:pt x="432913" y="1953773"/>
                </a:moveTo>
                <a:cubicBezTo>
                  <a:pt x="440762" y="1954422"/>
                  <a:pt x="449540" y="1956279"/>
                  <a:pt x="457813" y="1957446"/>
                </a:cubicBezTo>
                <a:cubicBezTo>
                  <a:pt x="455374" y="1973780"/>
                  <a:pt x="454948" y="1993085"/>
                  <a:pt x="445297" y="1999767"/>
                </a:cubicBezTo>
                <a:cubicBezTo>
                  <a:pt x="416763" y="1999026"/>
                  <a:pt x="406262" y="1984812"/>
                  <a:pt x="413581" y="1957340"/>
                </a:cubicBezTo>
                <a:cubicBezTo>
                  <a:pt x="418143" y="1953680"/>
                  <a:pt x="425064" y="1953123"/>
                  <a:pt x="432913" y="1953773"/>
                </a:cubicBezTo>
                <a:close/>
                <a:moveTo>
                  <a:pt x="1963417" y="1852964"/>
                </a:moveTo>
                <a:cubicBezTo>
                  <a:pt x="1983783" y="1870890"/>
                  <a:pt x="1997361" y="1893803"/>
                  <a:pt x="2025152" y="1906107"/>
                </a:cubicBezTo>
                <a:cubicBezTo>
                  <a:pt x="2047217" y="1904940"/>
                  <a:pt x="2055701" y="1894545"/>
                  <a:pt x="2072036" y="1887649"/>
                </a:cubicBezTo>
                <a:cubicBezTo>
                  <a:pt x="2086782" y="1881392"/>
                  <a:pt x="2093675" y="1861237"/>
                  <a:pt x="2124224" y="1876194"/>
                </a:cubicBezTo>
                <a:cubicBezTo>
                  <a:pt x="2122422" y="1888605"/>
                  <a:pt x="2120618" y="1900909"/>
                  <a:pt x="2118816" y="1913320"/>
                </a:cubicBezTo>
                <a:cubicBezTo>
                  <a:pt x="2095797" y="1909608"/>
                  <a:pt x="2078720" y="1913850"/>
                  <a:pt x="2061324" y="1917668"/>
                </a:cubicBezTo>
                <a:cubicBezTo>
                  <a:pt x="2047958" y="1939202"/>
                  <a:pt x="2047428" y="1977812"/>
                  <a:pt x="2041700" y="2009527"/>
                </a:cubicBezTo>
                <a:cubicBezTo>
                  <a:pt x="2022500" y="2025757"/>
                  <a:pt x="1993862" y="2029257"/>
                  <a:pt x="1973601" y="2043895"/>
                </a:cubicBezTo>
                <a:cubicBezTo>
                  <a:pt x="1940824" y="2033394"/>
                  <a:pt x="1936475" y="2001678"/>
                  <a:pt x="1919822" y="1979297"/>
                </a:cubicBezTo>
                <a:cubicBezTo>
                  <a:pt x="1924595" y="1946308"/>
                  <a:pt x="1929367" y="1913320"/>
                  <a:pt x="1934142" y="1880331"/>
                </a:cubicBezTo>
                <a:cubicBezTo>
                  <a:pt x="1948886" y="1877892"/>
                  <a:pt x="1955357" y="1864420"/>
                  <a:pt x="1963417" y="1852964"/>
                </a:cubicBezTo>
                <a:close/>
                <a:moveTo>
                  <a:pt x="1476968" y="1807987"/>
                </a:moveTo>
                <a:cubicBezTo>
                  <a:pt x="1474420" y="1826444"/>
                  <a:pt x="1490014" y="1831324"/>
                  <a:pt x="1490120" y="1847765"/>
                </a:cubicBezTo>
                <a:cubicBezTo>
                  <a:pt x="1509000" y="1850524"/>
                  <a:pt x="1527563" y="1853174"/>
                  <a:pt x="1546126" y="1855826"/>
                </a:cubicBezTo>
                <a:cubicBezTo>
                  <a:pt x="1551112" y="1879693"/>
                  <a:pt x="1569675" y="1893376"/>
                  <a:pt x="1589299" y="1906318"/>
                </a:cubicBezTo>
                <a:cubicBezTo>
                  <a:pt x="1589934" y="1911302"/>
                  <a:pt x="1593436" y="1914273"/>
                  <a:pt x="1600754" y="1914273"/>
                </a:cubicBezTo>
                <a:cubicBezTo>
                  <a:pt x="1611149" y="1905998"/>
                  <a:pt x="1626743" y="1904727"/>
                  <a:pt x="1645835" y="1908120"/>
                </a:cubicBezTo>
                <a:cubicBezTo>
                  <a:pt x="1647638" y="1895817"/>
                  <a:pt x="1649442" y="1883405"/>
                  <a:pt x="1651138" y="1870995"/>
                </a:cubicBezTo>
                <a:cubicBezTo>
                  <a:pt x="1637457" y="1870146"/>
                  <a:pt x="1632153" y="1863040"/>
                  <a:pt x="1635227" y="1849780"/>
                </a:cubicBezTo>
                <a:cubicBezTo>
                  <a:pt x="1605528" y="1848083"/>
                  <a:pt x="1594177" y="1832596"/>
                  <a:pt x="1561826" y="1832808"/>
                </a:cubicBezTo>
                <a:cubicBezTo>
                  <a:pt x="1553021" y="1809154"/>
                  <a:pt x="1505393" y="1800562"/>
                  <a:pt x="1476968" y="1807987"/>
                </a:cubicBezTo>
                <a:close/>
                <a:moveTo>
                  <a:pt x="1931957" y="1742032"/>
                </a:moveTo>
                <a:cubicBezTo>
                  <a:pt x="1936503" y="1743066"/>
                  <a:pt x="1941356" y="1745406"/>
                  <a:pt x="1946659" y="1749544"/>
                </a:cubicBezTo>
                <a:cubicBezTo>
                  <a:pt x="1935842" y="1781790"/>
                  <a:pt x="1909958" y="1793989"/>
                  <a:pt x="1892669" y="1817536"/>
                </a:cubicBezTo>
                <a:cubicBezTo>
                  <a:pt x="1882380" y="1816051"/>
                  <a:pt x="1872090" y="1814567"/>
                  <a:pt x="1861800" y="1813082"/>
                </a:cubicBezTo>
                <a:cubicBezTo>
                  <a:pt x="1853527" y="1802685"/>
                  <a:pt x="1860952" y="1780623"/>
                  <a:pt x="1862756" y="1762696"/>
                </a:cubicBezTo>
                <a:cubicBezTo>
                  <a:pt x="1874953" y="1761742"/>
                  <a:pt x="1876438" y="1746679"/>
                  <a:pt x="1895427" y="1754741"/>
                </a:cubicBezTo>
                <a:cubicBezTo>
                  <a:pt x="1907439" y="1747581"/>
                  <a:pt x="1918319" y="1738929"/>
                  <a:pt x="1931957" y="1742032"/>
                </a:cubicBezTo>
                <a:close/>
                <a:moveTo>
                  <a:pt x="1985270" y="1723464"/>
                </a:moveTo>
                <a:cubicBezTo>
                  <a:pt x="1994498" y="1724803"/>
                  <a:pt x="2002825" y="1732361"/>
                  <a:pt x="1997999" y="1744345"/>
                </a:cubicBezTo>
                <a:cubicBezTo>
                  <a:pt x="1978375" y="1745937"/>
                  <a:pt x="1985481" y="1746997"/>
                  <a:pt x="1967131" y="1739892"/>
                </a:cubicBezTo>
                <a:cubicBezTo>
                  <a:pt x="1965911" y="1727004"/>
                  <a:pt x="1976041" y="1722125"/>
                  <a:pt x="1985270" y="1723464"/>
                </a:cubicBezTo>
                <a:close/>
                <a:moveTo>
                  <a:pt x="2248226" y="1717297"/>
                </a:moveTo>
                <a:cubicBezTo>
                  <a:pt x="2272091" y="1721117"/>
                  <a:pt x="2275697" y="1746574"/>
                  <a:pt x="2281744" y="1747422"/>
                </a:cubicBezTo>
                <a:cubicBezTo>
                  <a:pt x="2294473" y="1749013"/>
                  <a:pt x="2318658" y="1716024"/>
                  <a:pt x="2353345" y="1732572"/>
                </a:cubicBezTo>
                <a:cubicBezTo>
                  <a:pt x="2362466" y="1718252"/>
                  <a:pt x="2395243" y="1711146"/>
                  <a:pt x="2410835" y="1728222"/>
                </a:cubicBezTo>
                <a:cubicBezTo>
                  <a:pt x="2390787" y="1745724"/>
                  <a:pt x="2363846" y="1753893"/>
                  <a:pt x="2347085" y="1775849"/>
                </a:cubicBezTo>
                <a:cubicBezTo>
                  <a:pt x="2340933" y="1774895"/>
                  <a:pt x="2334782" y="1774047"/>
                  <a:pt x="2328522" y="1773197"/>
                </a:cubicBezTo>
                <a:cubicBezTo>
                  <a:pt x="2296171" y="1796321"/>
                  <a:pt x="2251089" y="1802475"/>
                  <a:pt x="2219690" y="1826872"/>
                </a:cubicBezTo>
                <a:cubicBezTo>
                  <a:pt x="2222131" y="1854769"/>
                  <a:pt x="2202720" y="1853495"/>
                  <a:pt x="2194871" y="1867497"/>
                </a:cubicBezTo>
                <a:cubicBezTo>
                  <a:pt x="2193916" y="1893167"/>
                  <a:pt x="2183415" y="1906320"/>
                  <a:pt x="2174399" y="1921383"/>
                </a:cubicBezTo>
                <a:cubicBezTo>
                  <a:pt x="2165806" y="1919685"/>
                  <a:pt x="2157109" y="1917881"/>
                  <a:pt x="2155092" y="1924882"/>
                </a:cubicBezTo>
                <a:cubicBezTo>
                  <a:pt x="2128893" y="1920533"/>
                  <a:pt x="2166443" y="1868558"/>
                  <a:pt x="2131332" y="1870891"/>
                </a:cubicBezTo>
                <a:cubicBezTo>
                  <a:pt x="2148622" y="1839918"/>
                  <a:pt x="2181081" y="1829204"/>
                  <a:pt x="2203885" y="1805656"/>
                </a:cubicBezTo>
                <a:cubicBezTo>
                  <a:pt x="2211735" y="1765455"/>
                  <a:pt x="2206431" y="1749650"/>
                  <a:pt x="2216403" y="1718995"/>
                </a:cubicBezTo>
                <a:cubicBezTo>
                  <a:pt x="2237193" y="1723556"/>
                  <a:pt x="2235073" y="1715177"/>
                  <a:pt x="2248226" y="1717297"/>
                </a:cubicBezTo>
                <a:close/>
                <a:moveTo>
                  <a:pt x="730422" y="1687277"/>
                </a:moveTo>
                <a:cubicBezTo>
                  <a:pt x="707723" y="1691413"/>
                  <a:pt x="693083" y="1706264"/>
                  <a:pt x="664974" y="1703081"/>
                </a:cubicBezTo>
                <a:cubicBezTo>
                  <a:pt x="663595" y="1737237"/>
                  <a:pt x="675263" y="1761633"/>
                  <a:pt x="691386" y="1782742"/>
                </a:cubicBezTo>
                <a:cubicBezTo>
                  <a:pt x="708040" y="1768104"/>
                  <a:pt x="695311" y="1714113"/>
                  <a:pt x="720769" y="1711142"/>
                </a:cubicBezTo>
                <a:cubicBezTo>
                  <a:pt x="724376" y="1728327"/>
                  <a:pt x="745590" y="1750602"/>
                  <a:pt x="767547" y="1736919"/>
                </a:cubicBezTo>
                <a:cubicBezTo>
                  <a:pt x="772427" y="1714854"/>
                  <a:pt x="745484" y="1716552"/>
                  <a:pt x="748136" y="1696187"/>
                </a:cubicBezTo>
                <a:cubicBezTo>
                  <a:pt x="741030" y="1694172"/>
                  <a:pt x="730422" y="1694702"/>
                  <a:pt x="730422" y="1687277"/>
                </a:cubicBezTo>
                <a:close/>
                <a:moveTo>
                  <a:pt x="184988" y="1678554"/>
                </a:moveTo>
                <a:cubicBezTo>
                  <a:pt x="187710" y="1677673"/>
                  <a:pt x="190614" y="1679350"/>
                  <a:pt x="194114" y="1685688"/>
                </a:cubicBezTo>
                <a:cubicBezTo>
                  <a:pt x="221586" y="1688658"/>
                  <a:pt x="191356" y="1700750"/>
                  <a:pt x="195812" y="1717509"/>
                </a:cubicBezTo>
                <a:cubicBezTo>
                  <a:pt x="196340" y="1741058"/>
                  <a:pt x="217025" y="1749437"/>
                  <a:pt x="205465" y="1782108"/>
                </a:cubicBezTo>
                <a:cubicBezTo>
                  <a:pt x="201539" y="1796110"/>
                  <a:pt x="222329" y="1791548"/>
                  <a:pt x="221374" y="1803323"/>
                </a:cubicBezTo>
                <a:cubicBezTo>
                  <a:pt x="215434" y="1849570"/>
                  <a:pt x="172473" y="1846177"/>
                  <a:pt x="164624" y="1889879"/>
                </a:cubicBezTo>
                <a:cubicBezTo>
                  <a:pt x="151260" y="1886803"/>
                  <a:pt x="144259" y="1892107"/>
                  <a:pt x="143409" y="1905683"/>
                </a:cubicBezTo>
                <a:cubicBezTo>
                  <a:pt x="97692" y="1906426"/>
                  <a:pt x="97692" y="1873330"/>
                  <a:pt x="53036" y="1873650"/>
                </a:cubicBezTo>
                <a:cubicBezTo>
                  <a:pt x="45080" y="1855617"/>
                  <a:pt x="46778" y="1830476"/>
                  <a:pt x="29275" y="1819658"/>
                </a:cubicBezTo>
                <a:cubicBezTo>
                  <a:pt x="31078" y="1807247"/>
                  <a:pt x="32882" y="1794943"/>
                  <a:pt x="34684" y="1782531"/>
                </a:cubicBezTo>
                <a:cubicBezTo>
                  <a:pt x="32032" y="1749544"/>
                  <a:pt x="-9760" y="1745831"/>
                  <a:pt x="2120" y="1702128"/>
                </a:cubicBezTo>
                <a:cubicBezTo>
                  <a:pt x="24821" y="1698311"/>
                  <a:pt x="94510" y="1719101"/>
                  <a:pt x="117103" y="1693431"/>
                </a:cubicBezTo>
                <a:cubicBezTo>
                  <a:pt x="129515" y="1695235"/>
                  <a:pt x="141820" y="1697037"/>
                  <a:pt x="154230" y="1698841"/>
                </a:cubicBezTo>
                <a:cubicBezTo>
                  <a:pt x="170300" y="1706877"/>
                  <a:pt x="176824" y="1681200"/>
                  <a:pt x="184988" y="1678554"/>
                </a:cubicBezTo>
                <a:close/>
                <a:moveTo>
                  <a:pt x="2297019" y="1642303"/>
                </a:moveTo>
                <a:cubicBezTo>
                  <a:pt x="2305292" y="1643470"/>
                  <a:pt x="2313460" y="1644742"/>
                  <a:pt x="2321733" y="1645909"/>
                </a:cubicBezTo>
                <a:cubicBezTo>
                  <a:pt x="2323961" y="1659486"/>
                  <a:pt x="2334145" y="1675716"/>
                  <a:pt x="2322583" y="1683883"/>
                </a:cubicBezTo>
                <a:cubicBezTo>
                  <a:pt x="2300414" y="1680701"/>
                  <a:pt x="2286411" y="1653016"/>
                  <a:pt x="2297019" y="1642303"/>
                </a:cubicBezTo>
                <a:close/>
                <a:moveTo>
                  <a:pt x="2498771" y="1627904"/>
                </a:moveTo>
                <a:cubicBezTo>
                  <a:pt x="2506832" y="1627612"/>
                  <a:pt x="2515583" y="1628250"/>
                  <a:pt x="2526031" y="1631166"/>
                </a:cubicBezTo>
                <a:lnTo>
                  <a:pt x="2548669" y="1674886"/>
                </a:lnTo>
                <a:lnTo>
                  <a:pt x="2548669" y="1701665"/>
                </a:lnTo>
                <a:lnTo>
                  <a:pt x="2548334" y="1701692"/>
                </a:lnTo>
                <a:cubicBezTo>
                  <a:pt x="2542394" y="1702395"/>
                  <a:pt x="2537064" y="1703933"/>
                  <a:pt x="2533775" y="1708176"/>
                </a:cubicBezTo>
                <a:cubicBezTo>
                  <a:pt x="2488163" y="1697779"/>
                  <a:pt x="2457508" y="1733315"/>
                  <a:pt x="2425050" y="1717616"/>
                </a:cubicBezTo>
                <a:cubicBezTo>
                  <a:pt x="2440536" y="1706372"/>
                  <a:pt x="2454432" y="1693006"/>
                  <a:pt x="2473738" y="1686748"/>
                </a:cubicBezTo>
                <a:cubicBezTo>
                  <a:pt x="2477344" y="1660866"/>
                  <a:pt x="2456766" y="1653124"/>
                  <a:pt x="2475645" y="1630211"/>
                </a:cubicBezTo>
                <a:cubicBezTo>
                  <a:pt x="2483336" y="1629415"/>
                  <a:pt x="2490709" y="1628196"/>
                  <a:pt x="2498771" y="1627904"/>
                </a:cubicBezTo>
                <a:close/>
                <a:moveTo>
                  <a:pt x="1892243" y="1602738"/>
                </a:moveTo>
                <a:cubicBezTo>
                  <a:pt x="1902533" y="1604223"/>
                  <a:pt x="1912821" y="1605708"/>
                  <a:pt x="1923111" y="1607194"/>
                </a:cubicBezTo>
                <a:cubicBezTo>
                  <a:pt x="1927248" y="1615043"/>
                  <a:pt x="1928839" y="1624907"/>
                  <a:pt x="1924809" y="1639015"/>
                </a:cubicBezTo>
                <a:cubicBezTo>
                  <a:pt x="1925763" y="1652593"/>
                  <a:pt x="1914201" y="1649516"/>
                  <a:pt x="1904442" y="1648774"/>
                </a:cubicBezTo>
                <a:cubicBezTo>
                  <a:pt x="1904866" y="1676353"/>
                  <a:pt x="1888956" y="1682082"/>
                  <a:pt x="1889380" y="1709659"/>
                </a:cubicBezTo>
                <a:cubicBezTo>
                  <a:pt x="1872938" y="1707220"/>
                  <a:pt x="1853739" y="1706902"/>
                  <a:pt x="1846950" y="1697249"/>
                </a:cubicBezTo>
                <a:cubicBezTo>
                  <a:pt x="1844509" y="1669459"/>
                  <a:pt x="1863816" y="1670624"/>
                  <a:pt x="1871771" y="1656623"/>
                </a:cubicBezTo>
                <a:cubicBezTo>
                  <a:pt x="1881955" y="1643151"/>
                  <a:pt x="1880575" y="1614194"/>
                  <a:pt x="1892243" y="1602738"/>
                </a:cubicBezTo>
                <a:close/>
                <a:moveTo>
                  <a:pt x="1602239" y="1598704"/>
                </a:moveTo>
                <a:cubicBezTo>
                  <a:pt x="1577737" y="1602736"/>
                  <a:pt x="1571160" y="1630950"/>
                  <a:pt x="1530638" y="1613661"/>
                </a:cubicBezTo>
                <a:cubicBezTo>
                  <a:pt x="1515894" y="1633285"/>
                  <a:pt x="1494999" y="1644740"/>
                  <a:pt x="1484604" y="1670092"/>
                </a:cubicBezTo>
                <a:cubicBezTo>
                  <a:pt x="1464130" y="1669774"/>
                  <a:pt x="1461268" y="1693004"/>
                  <a:pt x="1443022" y="1695656"/>
                </a:cubicBezTo>
                <a:cubicBezTo>
                  <a:pt x="1440583" y="1712098"/>
                  <a:pt x="1438250" y="1728644"/>
                  <a:pt x="1435810" y="1745192"/>
                </a:cubicBezTo>
                <a:cubicBezTo>
                  <a:pt x="1489908" y="1773619"/>
                  <a:pt x="1566067" y="1751556"/>
                  <a:pt x="1620483" y="1778181"/>
                </a:cubicBezTo>
                <a:cubicBezTo>
                  <a:pt x="1629606" y="1760784"/>
                  <a:pt x="1654427" y="1764496"/>
                  <a:pt x="1652412" y="1732250"/>
                </a:cubicBezTo>
                <a:cubicBezTo>
                  <a:pt x="1627378" y="1706794"/>
                  <a:pt x="1619954" y="1668183"/>
                  <a:pt x="1603087" y="1636680"/>
                </a:cubicBezTo>
                <a:cubicBezTo>
                  <a:pt x="1610301" y="1618434"/>
                  <a:pt x="1600011" y="1613237"/>
                  <a:pt x="1602239" y="1598704"/>
                </a:cubicBezTo>
                <a:close/>
                <a:moveTo>
                  <a:pt x="2279305" y="1589268"/>
                </a:moveTo>
                <a:cubicBezTo>
                  <a:pt x="2295960" y="1589693"/>
                  <a:pt x="2298505" y="1600723"/>
                  <a:pt x="2294369" y="1616742"/>
                </a:cubicBezTo>
                <a:cubicBezTo>
                  <a:pt x="2281109" y="1617485"/>
                  <a:pt x="2278564" y="1610164"/>
                  <a:pt x="2270502" y="1606981"/>
                </a:cubicBezTo>
                <a:cubicBezTo>
                  <a:pt x="2274427" y="1602421"/>
                  <a:pt x="2278458" y="1597861"/>
                  <a:pt x="2279305" y="1589268"/>
                </a:cubicBezTo>
                <a:close/>
                <a:moveTo>
                  <a:pt x="1404200" y="1574156"/>
                </a:moveTo>
                <a:cubicBezTo>
                  <a:pt x="1398466" y="1574825"/>
                  <a:pt x="1393487" y="1578392"/>
                  <a:pt x="1389244" y="1586825"/>
                </a:cubicBezTo>
                <a:cubicBezTo>
                  <a:pt x="1422445" y="1606236"/>
                  <a:pt x="1426158" y="1647499"/>
                  <a:pt x="1459888" y="1666486"/>
                </a:cubicBezTo>
                <a:cubicBezTo>
                  <a:pt x="1468162" y="1647181"/>
                  <a:pt x="1480678" y="1605705"/>
                  <a:pt x="1476755" y="1593189"/>
                </a:cubicBezTo>
                <a:cubicBezTo>
                  <a:pt x="1445410" y="1596212"/>
                  <a:pt x="1421404" y="1572147"/>
                  <a:pt x="1404200" y="1574156"/>
                </a:cubicBezTo>
                <a:close/>
                <a:moveTo>
                  <a:pt x="2534942" y="1525198"/>
                </a:moveTo>
                <a:lnTo>
                  <a:pt x="2548669" y="1527505"/>
                </a:lnTo>
                <a:lnTo>
                  <a:pt x="2548669" y="1589057"/>
                </a:lnTo>
                <a:lnTo>
                  <a:pt x="2534934" y="1591337"/>
                </a:lnTo>
                <a:cubicBezTo>
                  <a:pt x="2528507" y="1590935"/>
                  <a:pt x="2521404" y="1589043"/>
                  <a:pt x="2513727" y="1585237"/>
                </a:cubicBezTo>
                <a:cubicBezTo>
                  <a:pt x="2520198" y="1563809"/>
                  <a:pt x="2493999" y="1566885"/>
                  <a:pt x="2500468" y="1545459"/>
                </a:cubicBezTo>
                <a:cubicBezTo>
                  <a:pt x="2522956" y="1553415"/>
                  <a:pt x="2517333" y="1523714"/>
                  <a:pt x="2534942" y="1525198"/>
                </a:cubicBezTo>
                <a:close/>
                <a:moveTo>
                  <a:pt x="1493832" y="1519786"/>
                </a:moveTo>
                <a:cubicBezTo>
                  <a:pt x="1494044" y="1539728"/>
                  <a:pt x="1464767" y="1520317"/>
                  <a:pt x="1460207" y="1533894"/>
                </a:cubicBezTo>
                <a:cubicBezTo>
                  <a:pt x="1467314" y="1536015"/>
                  <a:pt x="1465510" y="1544607"/>
                  <a:pt x="1463708" y="1553411"/>
                </a:cubicBezTo>
                <a:cubicBezTo>
                  <a:pt x="1495424" y="1568155"/>
                  <a:pt x="1525654" y="1584279"/>
                  <a:pt x="1558112" y="1598599"/>
                </a:cubicBezTo>
                <a:cubicBezTo>
                  <a:pt x="1560870" y="1590007"/>
                  <a:pt x="1569782" y="1589688"/>
                  <a:pt x="1573175" y="1581838"/>
                </a:cubicBezTo>
                <a:cubicBezTo>
                  <a:pt x="1596194" y="1585764"/>
                  <a:pt x="1589828" y="1591281"/>
                  <a:pt x="1610301" y="1587248"/>
                </a:cubicBezTo>
                <a:cubicBezTo>
                  <a:pt x="1618044" y="1575474"/>
                  <a:pt x="1626424" y="1564655"/>
                  <a:pt x="1634273" y="1552776"/>
                </a:cubicBezTo>
                <a:cubicBezTo>
                  <a:pt x="1599057" y="1532302"/>
                  <a:pt x="1544217" y="1537182"/>
                  <a:pt x="1522048" y="1542910"/>
                </a:cubicBezTo>
                <a:cubicBezTo>
                  <a:pt x="1507728" y="1538880"/>
                  <a:pt x="1513668" y="1519680"/>
                  <a:pt x="1493832" y="1519786"/>
                </a:cubicBezTo>
                <a:close/>
                <a:moveTo>
                  <a:pt x="104945" y="1488708"/>
                </a:moveTo>
                <a:cubicBezTo>
                  <a:pt x="114420" y="1489366"/>
                  <a:pt x="123815" y="1492874"/>
                  <a:pt x="132380" y="1499847"/>
                </a:cubicBezTo>
                <a:cubicBezTo>
                  <a:pt x="142138" y="1516500"/>
                  <a:pt x="129091" y="1550126"/>
                  <a:pt x="127818" y="1574947"/>
                </a:cubicBezTo>
                <a:cubicBezTo>
                  <a:pt x="111906" y="1586404"/>
                  <a:pt x="64917" y="1585024"/>
                  <a:pt x="46459" y="1569538"/>
                </a:cubicBezTo>
                <a:cubicBezTo>
                  <a:pt x="38398" y="1564551"/>
                  <a:pt x="49006" y="1545566"/>
                  <a:pt x="37655" y="1543019"/>
                </a:cubicBezTo>
                <a:cubicBezTo>
                  <a:pt x="47360" y="1510402"/>
                  <a:pt x="76518" y="1486734"/>
                  <a:pt x="104945" y="1488708"/>
                </a:cubicBezTo>
                <a:close/>
                <a:moveTo>
                  <a:pt x="1535174" y="1466842"/>
                </a:moveTo>
                <a:cubicBezTo>
                  <a:pt x="1504890" y="1463063"/>
                  <a:pt x="1478028" y="1466803"/>
                  <a:pt x="1472512" y="1491465"/>
                </a:cubicBezTo>
                <a:cubicBezTo>
                  <a:pt x="1498181" y="1510027"/>
                  <a:pt x="1636714" y="1551078"/>
                  <a:pt x="1618362" y="1487327"/>
                </a:cubicBezTo>
                <a:cubicBezTo>
                  <a:pt x="1599163" y="1481918"/>
                  <a:pt x="1565458" y="1470621"/>
                  <a:pt x="1535174" y="1466842"/>
                </a:cubicBezTo>
                <a:close/>
                <a:moveTo>
                  <a:pt x="1742256" y="1461021"/>
                </a:moveTo>
                <a:cubicBezTo>
                  <a:pt x="1720085" y="1485525"/>
                  <a:pt x="1669066" y="1471417"/>
                  <a:pt x="1653790" y="1505042"/>
                </a:cubicBezTo>
                <a:cubicBezTo>
                  <a:pt x="1674581" y="1517558"/>
                  <a:pt x="1725815" y="1515226"/>
                  <a:pt x="1753605" y="1513209"/>
                </a:cubicBezTo>
                <a:cubicBezTo>
                  <a:pt x="1749256" y="1496239"/>
                  <a:pt x="1755620" y="1471205"/>
                  <a:pt x="1742256" y="1461021"/>
                </a:cubicBezTo>
                <a:close/>
                <a:moveTo>
                  <a:pt x="253953" y="1455814"/>
                </a:moveTo>
                <a:cubicBezTo>
                  <a:pt x="258474" y="1454474"/>
                  <a:pt x="264335" y="1454926"/>
                  <a:pt x="271230" y="1456782"/>
                </a:cubicBezTo>
                <a:cubicBezTo>
                  <a:pt x="270382" y="1462934"/>
                  <a:pt x="269426" y="1469193"/>
                  <a:pt x="268578" y="1475345"/>
                </a:cubicBezTo>
                <a:cubicBezTo>
                  <a:pt x="255212" y="1476086"/>
                  <a:pt x="252773" y="1468768"/>
                  <a:pt x="244711" y="1465585"/>
                </a:cubicBezTo>
                <a:cubicBezTo>
                  <a:pt x="246249" y="1460282"/>
                  <a:pt x="249431" y="1457153"/>
                  <a:pt x="253953" y="1455814"/>
                </a:cubicBezTo>
                <a:close/>
                <a:moveTo>
                  <a:pt x="1304464" y="1327236"/>
                </a:moveTo>
                <a:cubicBezTo>
                  <a:pt x="1295368" y="1327104"/>
                  <a:pt x="1285344" y="1331400"/>
                  <a:pt x="1286245" y="1338295"/>
                </a:cubicBezTo>
                <a:cubicBezTo>
                  <a:pt x="1306506" y="1337445"/>
                  <a:pt x="1303748" y="1352720"/>
                  <a:pt x="1317114" y="1342749"/>
                </a:cubicBezTo>
                <a:cubicBezTo>
                  <a:pt x="1321728" y="1331929"/>
                  <a:pt x="1313560" y="1327369"/>
                  <a:pt x="1304464" y="1327236"/>
                </a:cubicBezTo>
                <a:close/>
                <a:moveTo>
                  <a:pt x="1841648" y="1210052"/>
                </a:moveTo>
                <a:cubicBezTo>
                  <a:pt x="1823402" y="1234767"/>
                  <a:pt x="1833797" y="1298093"/>
                  <a:pt x="1802505" y="1305412"/>
                </a:cubicBezTo>
                <a:cubicBezTo>
                  <a:pt x="1818098" y="1306790"/>
                  <a:pt x="1820326" y="1318034"/>
                  <a:pt x="1831675" y="1322384"/>
                </a:cubicBezTo>
                <a:cubicBezTo>
                  <a:pt x="1850769" y="1293744"/>
                  <a:pt x="1889697" y="1291622"/>
                  <a:pt x="1893729" y="1242934"/>
                </a:cubicBezTo>
                <a:cubicBezTo>
                  <a:pt x="1871984" y="1235298"/>
                  <a:pt x="1864770" y="1216734"/>
                  <a:pt x="1841648" y="1210052"/>
                </a:cubicBezTo>
                <a:close/>
                <a:moveTo>
                  <a:pt x="1271458" y="1103055"/>
                </a:moveTo>
                <a:cubicBezTo>
                  <a:pt x="1265834" y="1101612"/>
                  <a:pt x="1259038" y="1102122"/>
                  <a:pt x="1250393" y="1105676"/>
                </a:cubicBezTo>
                <a:cubicBezTo>
                  <a:pt x="1248060" y="1122223"/>
                  <a:pt x="1245619" y="1138664"/>
                  <a:pt x="1243180" y="1155213"/>
                </a:cubicBezTo>
                <a:cubicBezTo>
                  <a:pt x="1238409" y="1169213"/>
                  <a:pt x="1213479" y="1167835"/>
                  <a:pt x="1226315" y="1184382"/>
                </a:cubicBezTo>
                <a:cubicBezTo>
                  <a:pt x="1261850" y="1180034"/>
                  <a:pt x="1286565" y="1161471"/>
                  <a:pt x="1308734" y="1139408"/>
                </a:cubicBezTo>
                <a:cubicBezTo>
                  <a:pt x="1294654" y="1129303"/>
                  <a:pt x="1288329" y="1107386"/>
                  <a:pt x="1271458" y="1103055"/>
                </a:cubicBezTo>
                <a:close/>
                <a:moveTo>
                  <a:pt x="563039" y="835828"/>
                </a:moveTo>
                <a:cubicBezTo>
                  <a:pt x="594012" y="850996"/>
                  <a:pt x="553173" y="892895"/>
                  <a:pt x="533868" y="863194"/>
                </a:cubicBezTo>
                <a:cubicBezTo>
                  <a:pt x="540126" y="849405"/>
                  <a:pt x="556887" y="849617"/>
                  <a:pt x="563039" y="835828"/>
                </a:cubicBezTo>
                <a:close/>
                <a:moveTo>
                  <a:pt x="891334" y="794774"/>
                </a:moveTo>
                <a:cubicBezTo>
                  <a:pt x="872029" y="809094"/>
                  <a:pt x="905125" y="812489"/>
                  <a:pt x="898335" y="833704"/>
                </a:cubicBezTo>
                <a:cubicBezTo>
                  <a:pt x="886137" y="834552"/>
                  <a:pt x="871392" y="832113"/>
                  <a:pt x="870864" y="848659"/>
                </a:cubicBezTo>
                <a:cubicBezTo>
                  <a:pt x="878819" y="859373"/>
                  <a:pt x="905867" y="855660"/>
                  <a:pt x="898229" y="877936"/>
                </a:cubicBezTo>
                <a:cubicBezTo>
                  <a:pt x="897487" y="901590"/>
                  <a:pt x="875742" y="897030"/>
                  <a:pt x="868105" y="911455"/>
                </a:cubicBezTo>
                <a:cubicBezTo>
                  <a:pt x="893457" y="923759"/>
                  <a:pt x="902473" y="948263"/>
                  <a:pt x="909475" y="974250"/>
                </a:cubicBezTo>
                <a:cubicBezTo>
                  <a:pt x="917640" y="975523"/>
                  <a:pt x="925915" y="976691"/>
                  <a:pt x="934188" y="977858"/>
                </a:cubicBezTo>
                <a:cubicBezTo>
                  <a:pt x="948508" y="959612"/>
                  <a:pt x="965374" y="945505"/>
                  <a:pt x="984680" y="934685"/>
                </a:cubicBezTo>
                <a:cubicBezTo>
                  <a:pt x="992423" y="930337"/>
                  <a:pt x="1010244" y="936488"/>
                  <a:pt x="1005895" y="918773"/>
                </a:cubicBezTo>
                <a:cubicBezTo>
                  <a:pt x="982346" y="896923"/>
                  <a:pt x="935355" y="921851"/>
                  <a:pt x="934401" y="889498"/>
                </a:cubicBezTo>
                <a:cubicBezTo>
                  <a:pt x="957313" y="879421"/>
                  <a:pt x="939280" y="871889"/>
                  <a:pt x="939811" y="852372"/>
                </a:cubicBezTo>
                <a:cubicBezTo>
                  <a:pt x="950631" y="837310"/>
                  <a:pt x="969299" y="832748"/>
                  <a:pt x="977043" y="813550"/>
                </a:cubicBezTo>
                <a:cubicBezTo>
                  <a:pt x="960389" y="798486"/>
                  <a:pt x="919233" y="801669"/>
                  <a:pt x="891334" y="794774"/>
                </a:cubicBezTo>
                <a:close/>
                <a:moveTo>
                  <a:pt x="1148205" y="593886"/>
                </a:moveTo>
                <a:cubicBezTo>
                  <a:pt x="1154689" y="596843"/>
                  <a:pt x="1159383" y="603101"/>
                  <a:pt x="1157368" y="612223"/>
                </a:cubicBezTo>
                <a:cubicBezTo>
                  <a:pt x="1148882" y="610526"/>
                  <a:pt x="1140185" y="608723"/>
                  <a:pt x="1138061" y="615724"/>
                </a:cubicBezTo>
                <a:cubicBezTo>
                  <a:pt x="1130849" y="611905"/>
                  <a:pt x="1126499" y="605965"/>
                  <a:pt x="1128303" y="595357"/>
                </a:cubicBezTo>
                <a:cubicBezTo>
                  <a:pt x="1133448" y="591274"/>
                  <a:pt x="1141721" y="590930"/>
                  <a:pt x="1148205" y="593886"/>
                </a:cubicBezTo>
                <a:close/>
                <a:moveTo>
                  <a:pt x="1740983" y="551336"/>
                </a:moveTo>
                <a:cubicBezTo>
                  <a:pt x="1713723" y="574884"/>
                  <a:pt x="1752014" y="611904"/>
                  <a:pt x="1771956" y="600023"/>
                </a:cubicBezTo>
                <a:cubicBezTo>
                  <a:pt x="1772804" y="593871"/>
                  <a:pt x="1773760" y="587720"/>
                  <a:pt x="1774608" y="581460"/>
                </a:cubicBezTo>
                <a:cubicBezTo>
                  <a:pt x="1754347" y="578173"/>
                  <a:pt x="1763682" y="552926"/>
                  <a:pt x="1740983" y="551336"/>
                </a:cubicBezTo>
                <a:close/>
                <a:moveTo>
                  <a:pt x="2167185" y="530971"/>
                </a:moveTo>
                <a:cubicBezTo>
                  <a:pt x="2159655" y="553458"/>
                  <a:pt x="2131226" y="576902"/>
                  <a:pt x="2107041" y="553777"/>
                </a:cubicBezTo>
                <a:cubicBezTo>
                  <a:pt x="2122952" y="540731"/>
                  <a:pt x="2147880" y="539563"/>
                  <a:pt x="2167185" y="530971"/>
                </a:cubicBezTo>
                <a:close/>
                <a:moveTo>
                  <a:pt x="1348617" y="513575"/>
                </a:moveTo>
                <a:cubicBezTo>
                  <a:pt x="1358164" y="535744"/>
                  <a:pt x="1368878" y="564172"/>
                  <a:pt x="1345011" y="582523"/>
                </a:cubicBezTo>
                <a:cubicBezTo>
                  <a:pt x="1269805" y="583371"/>
                  <a:pt x="1295157" y="505195"/>
                  <a:pt x="1348617" y="513575"/>
                </a:cubicBezTo>
                <a:close/>
                <a:moveTo>
                  <a:pt x="1192264" y="503604"/>
                </a:moveTo>
                <a:cubicBezTo>
                  <a:pt x="1205206" y="514212"/>
                  <a:pt x="1229814" y="515909"/>
                  <a:pt x="1224936" y="539881"/>
                </a:cubicBezTo>
                <a:cubicBezTo>
                  <a:pt x="1224936" y="564702"/>
                  <a:pt x="1197144" y="552079"/>
                  <a:pt x="1189506" y="566400"/>
                </a:cubicBezTo>
                <a:cubicBezTo>
                  <a:pt x="1174232" y="557913"/>
                  <a:pt x="1179961" y="515590"/>
                  <a:pt x="1192264" y="503604"/>
                </a:cubicBezTo>
                <a:close/>
                <a:moveTo>
                  <a:pt x="1202872" y="473692"/>
                </a:moveTo>
                <a:cubicBezTo>
                  <a:pt x="1205417" y="479102"/>
                  <a:pt x="1207858" y="484723"/>
                  <a:pt x="1206373" y="493103"/>
                </a:cubicBezTo>
                <a:cubicBezTo>
                  <a:pt x="1195659" y="501589"/>
                  <a:pt x="1169777" y="497028"/>
                  <a:pt x="1177202" y="476237"/>
                </a:cubicBezTo>
                <a:cubicBezTo>
                  <a:pt x="1188234" y="478678"/>
                  <a:pt x="1191310" y="470616"/>
                  <a:pt x="1202872" y="473692"/>
                </a:cubicBezTo>
                <a:close/>
                <a:moveTo>
                  <a:pt x="1818098" y="455234"/>
                </a:moveTo>
                <a:cubicBezTo>
                  <a:pt x="1810249" y="496601"/>
                  <a:pt x="1790095" y="469978"/>
                  <a:pt x="1771214" y="473691"/>
                </a:cubicBezTo>
                <a:cubicBezTo>
                  <a:pt x="1769730" y="483979"/>
                  <a:pt x="1768245" y="494269"/>
                  <a:pt x="1766758" y="504557"/>
                </a:cubicBezTo>
                <a:cubicBezTo>
                  <a:pt x="1773336" y="518029"/>
                  <a:pt x="1810249" y="508906"/>
                  <a:pt x="1807384" y="529378"/>
                </a:cubicBezTo>
                <a:cubicBezTo>
                  <a:pt x="1801020" y="563533"/>
                  <a:pt x="1819477" y="579234"/>
                  <a:pt x="1821387" y="607131"/>
                </a:cubicBezTo>
                <a:cubicBezTo>
                  <a:pt x="1831675" y="608615"/>
                  <a:pt x="1841965" y="610100"/>
                  <a:pt x="1852255" y="611585"/>
                </a:cubicBezTo>
                <a:cubicBezTo>
                  <a:pt x="1862437" y="594295"/>
                  <a:pt x="1857133" y="590902"/>
                  <a:pt x="1851512" y="573717"/>
                </a:cubicBezTo>
                <a:cubicBezTo>
                  <a:pt x="1864982" y="569580"/>
                  <a:pt x="1868271" y="551867"/>
                  <a:pt x="1870180" y="532243"/>
                </a:cubicBezTo>
                <a:cubicBezTo>
                  <a:pt x="1879833" y="530333"/>
                  <a:pt x="1887152" y="525348"/>
                  <a:pt x="1896699" y="523438"/>
                </a:cubicBezTo>
                <a:cubicBezTo>
                  <a:pt x="1894153" y="495965"/>
                  <a:pt x="1875803" y="480266"/>
                  <a:pt x="1840161" y="477403"/>
                </a:cubicBezTo>
                <a:cubicBezTo>
                  <a:pt x="1836131" y="467537"/>
                  <a:pt x="1833692" y="456399"/>
                  <a:pt x="1818098" y="455234"/>
                </a:cubicBezTo>
                <a:close/>
                <a:moveTo>
                  <a:pt x="1375666" y="239587"/>
                </a:moveTo>
                <a:cubicBezTo>
                  <a:pt x="1394229" y="242239"/>
                  <a:pt x="1412792" y="244997"/>
                  <a:pt x="1431356" y="247649"/>
                </a:cubicBezTo>
                <a:cubicBezTo>
                  <a:pt x="1441115" y="275333"/>
                  <a:pt x="1451084" y="302806"/>
                  <a:pt x="1442705" y="343963"/>
                </a:cubicBezTo>
                <a:cubicBezTo>
                  <a:pt x="1442705" y="369951"/>
                  <a:pt x="1474103" y="394985"/>
                  <a:pt x="1450449" y="420972"/>
                </a:cubicBezTo>
                <a:cubicBezTo>
                  <a:pt x="1428597" y="418957"/>
                  <a:pt x="1433160" y="397107"/>
                  <a:pt x="1416929" y="390847"/>
                </a:cubicBezTo>
                <a:cubicBezTo>
                  <a:pt x="1417459" y="374407"/>
                  <a:pt x="1425945" y="355314"/>
                  <a:pt x="1417883" y="340463"/>
                </a:cubicBezTo>
                <a:cubicBezTo>
                  <a:pt x="1416929" y="338765"/>
                  <a:pt x="1406641" y="333781"/>
                  <a:pt x="1406428" y="332507"/>
                </a:cubicBezTo>
                <a:cubicBezTo>
                  <a:pt x="1405050" y="325082"/>
                  <a:pt x="1412367" y="314794"/>
                  <a:pt x="1410034" y="307686"/>
                </a:cubicBezTo>
                <a:cubicBezTo>
                  <a:pt x="1404730" y="291351"/>
                  <a:pt x="1397836" y="285517"/>
                  <a:pt x="1389774" y="273212"/>
                </a:cubicBezTo>
                <a:cubicBezTo>
                  <a:pt x="1383941" y="264302"/>
                  <a:pt x="1369302" y="254437"/>
                  <a:pt x="1375666" y="239587"/>
                </a:cubicBezTo>
                <a:close/>
                <a:moveTo>
                  <a:pt x="2231362" y="218056"/>
                </a:moveTo>
                <a:cubicBezTo>
                  <a:pt x="2240907" y="234816"/>
                  <a:pt x="2243135" y="257302"/>
                  <a:pt x="2224254" y="267593"/>
                </a:cubicBezTo>
                <a:cubicBezTo>
                  <a:pt x="2205372" y="265152"/>
                  <a:pt x="2202085" y="251045"/>
                  <a:pt x="2189780" y="243619"/>
                </a:cubicBezTo>
                <a:cubicBezTo>
                  <a:pt x="2201872" y="232694"/>
                  <a:pt x="2210569" y="217313"/>
                  <a:pt x="2231362" y="218056"/>
                </a:cubicBezTo>
                <a:close/>
                <a:moveTo>
                  <a:pt x="917853" y="173610"/>
                </a:moveTo>
                <a:cubicBezTo>
                  <a:pt x="932278" y="179338"/>
                  <a:pt x="928248" y="198962"/>
                  <a:pt x="931113" y="213388"/>
                </a:cubicBezTo>
                <a:cubicBezTo>
                  <a:pt x="946493" y="216675"/>
                  <a:pt x="948083" y="201614"/>
                  <a:pt x="958479" y="198432"/>
                </a:cubicBezTo>
                <a:cubicBezTo>
                  <a:pt x="978634" y="206068"/>
                  <a:pt x="1003879" y="251574"/>
                  <a:pt x="1019472" y="213599"/>
                </a:cubicBezTo>
                <a:cubicBezTo>
                  <a:pt x="1043020" y="225161"/>
                  <a:pt x="1015971" y="226117"/>
                  <a:pt x="1015017" y="244468"/>
                </a:cubicBezTo>
                <a:cubicBezTo>
                  <a:pt x="1044294" y="246800"/>
                  <a:pt x="1051506" y="219434"/>
                  <a:pt x="1065507" y="201190"/>
                </a:cubicBezTo>
                <a:cubicBezTo>
                  <a:pt x="1093193" y="196840"/>
                  <a:pt x="1152487" y="202250"/>
                  <a:pt x="1176884" y="217312"/>
                </a:cubicBezTo>
                <a:cubicBezTo>
                  <a:pt x="1161716" y="253589"/>
                  <a:pt x="1110376" y="241496"/>
                  <a:pt x="1071659" y="246270"/>
                </a:cubicBezTo>
                <a:cubicBezTo>
                  <a:pt x="1075371" y="271091"/>
                  <a:pt x="1124803" y="261757"/>
                  <a:pt x="1150261" y="270243"/>
                </a:cubicBezTo>
                <a:cubicBezTo>
                  <a:pt x="1170308" y="286472"/>
                  <a:pt x="1200221" y="295488"/>
                  <a:pt x="1191735" y="333038"/>
                </a:cubicBezTo>
                <a:cubicBezTo>
                  <a:pt x="1225359" y="346509"/>
                  <a:pt x="1239999" y="374195"/>
                  <a:pt x="1250817" y="404744"/>
                </a:cubicBezTo>
                <a:cubicBezTo>
                  <a:pt x="1278291" y="384909"/>
                  <a:pt x="1296323" y="417049"/>
                  <a:pt x="1302053" y="443672"/>
                </a:cubicBezTo>
                <a:cubicBezTo>
                  <a:pt x="1299930" y="465524"/>
                  <a:pt x="1277443" y="460007"/>
                  <a:pt x="1266622" y="470191"/>
                </a:cubicBezTo>
                <a:cubicBezTo>
                  <a:pt x="1269593" y="486420"/>
                  <a:pt x="1280094" y="496922"/>
                  <a:pt x="1278927" y="516227"/>
                </a:cubicBezTo>
                <a:cubicBezTo>
                  <a:pt x="1272669" y="520152"/>
                  <a:pt x="1263864" y="520788"/>
                  <a:pt x="1253152" y="518772"/>
                </a:cubicBezTo>
                <a:cubicBezTo>
                  <a:pt x="1241164" y="503392"/>
                  <a:pt x="1261319" y="498407"/>
                  <a:pt x="1259410" y="475388"/>
                </a:cubicBezTo>
                <a:cubicBezTo>
                  <a:pt x="1242438" y="454916"/>
                  <a:pt x="1219208" y="439218"/>
                  <a:pt x="1211784" y="411745"/>
                </a:cubicBezTo>
                <a:cubicBezTo>
                  <a:pt x="1193539" y="429247"/>
                  <a:pt x="1180386" y="415034"/>
                  <a:pt x="1162353" y="404637"/>
                </a:cubicBezTo>
                <a:cubicBezTo>
                  <a:pt x="1138805" y="405168"/>
                  <a:pt x="1130424" y="425852"/>
                  <a:pt x="1097860" y="414184"/>
                </a:cubicBezTo>
                <a:cubicBezTo>
                  <a:pt x="1093723" y="406228"/>
                  <a:pt x="1092132" y="396471"/>
                  <a:pt x="1096162" y="382363"/>
                </a:cubicBezTo>
                <a:cubicBezTo>
                  <a:pt x="1093723" y="349267"/>
                  <a:pt x="1043126" y="352132"/>
                  <a:pt x="1035277" y="323068"/>
                </a:cubicBezTo>
                <a:cubicBezTo>
                  <a:pt x="1005363" y="314158"/>
                  <a:pt x="974921" y="305672"/>
                  <a:pt x="937160" y="302596"/>
                </a:cubicBezTo>
                <a:cubicBezTo>
                  <a:pt x="925702" y="304398"/>
                  <a:pt x="911065" y="302066"/>
                  <a:pt x="904487" y="310552"/>
                </a:cubicBezTo>
                <a:cubicBezTo>
                  <a:pt x="885924" y="293156"/>
                  <a:pt x="849436" y="289124"/>
                  <a:pt x="813477" y="284774"/>
                </a:cubicBezTo>
                <a:cubicBezTo>
                  <a:pt x="813265" y="268334"/>
                  <a:pt x="797673" y="263455"/>
                  <a:pt x="800218" y="244998"/>
                </a:cubicBezTo>
                <a:cubicBezTo>
                  <a:pt x="809446" y="240118"/>
                  <a:pt x="814962" y="230254"/>
                  <a:pt x="822387" y="222935"/>
                </a:cubicBezTo>
                <a:cubicBezTo>
                  <a:pt x="873832" y="232799"/>
                  <a:pt x="900564" y="209463"/>
                  <a:pt x="917853" y="173610"/>
                </a:cubicBezTo>
                <a:close/>
                <a:moveTo>
                  <a:pt x="1714994" y="162046"/>
                </a:moveTo>
                <a:cubicBezTo>
                  <a:pt x="1735786" y="163001"/>
                  <a:pt x="1753182" y="166607"/>
                  <a:pt x="1756576" y="180609"/>
                </a:cubicBezTo>
                <a:cubicBezTo>
                  <a:pt x="1784791" y="176260"/>
                  <a:pt x="1799322" y="190261"/>
                  <a:pt x="1822872" y="202885"/>
                </a:cubicBezTo>
                <a:cubicBezTo>
                  <a:pt x="1829023" y="198853"/>
                  <a:pt x="1837827" y="198217"/>
                  <a:pt x="1848434" y="200233"/>
                </a:cubicBezTo>
                <a:cubicBezTo>
                  <a:pt x="1853634" y="199808"/>
                  <a:pt x="1855542" y="194930"/>
                  <a:pt x="1861694" y="195884"/>
                </a:cubicBezTo>
                <a:cubicBezTo>
                  <a:pt x="1871347" y="181777"/>
                  <a:pt x="1896805" y="188672"/>
                  <a:pt x="1903276" y="170320"/>
                </a:cubicBezTo>
                <a:cubicBezTo>
                  <a:pt x="1923111" y="170213"/>
                  <a:pt x="1917277" y="189307"/>
                  <a:pt x="1931597" y="193338"/>
                </a:cubicBezTo>
                <a:cubicBezTo>
                  <a:pt x="1960555" y="195141"/>
                  <a:pt x="1973708" y="175836"/>
                  <a:pt x="2008501" y="185489"/>
                </a:cubicBezTo>
                <a:cubicBezTo>
                  <a:pt x="2030139" y="198747"/>
                  <a:pt x="2045943" y="216356"/>
                  <a:pt x="2086252" y="215719"/>
                </a:cubicBezTo>
                <a:cubicBezTo>
                  <a:pt x="2087313" y="239268"/>
                  <a:pt x="2062279" y="228024"/>
                  <a:pt x="2051671" y="235980"/>
                </a:cubicBezTo>
                <a:cubicBezTo>
                  <a:pt x="2053688" y="252952"/>
                  <a:pt x="2077977" y="253163"/>
                  <a:pt x="2078190" y="271408"/>
                </a:cubicBezTo>
                <a:cubicBezTo>
                  <a:pt x="2070341" y="293684"/>
                  <a:pt x="2058036" y="318823"/>
                  <a:pt x="2082539" y="328794"/>
                </a:cubicBezTo>
                <a:cubicBezTo>
                  <a:pt x="2096118" y="315004"/>
                  <a:pt x="2097920" y="285409"/>
                  <a:pt x="2120620" y="283818"/>
                </a:cubicBezTo>
                <a:cubicBezTo>
                  <a:pt x="2133666" y="273530"/>
                  <a:pt x="2140774" y="292093"/>
                  <a:pt x="2149790" y="300684"/>
                </a:cubicBezTo>
                <a:cubicBezTo>
                  <a:pt x="2161564" y="296866"/>
                  <a:pt x="2170686" y="283712"/>
                  <a:pt x="2181611" y="298988"/>
                </a:cubicBezTo>
                <a:cubicBezTo>
                  <a:pt x="2180127" y="309276"/>
                  <a:pt x="2178642" y="319671"/>
                  <a:pt x="2177157" y="329961"/>
                </a:cubicBezTo>
                <a:cubicBezTo>
                  <a:pt x="2140987" y="338127"/>
                  <a:pt x="2097072" y="335901"/>
                  <a:pt x="2056020" y="337703"/>
                </a:cubicBezTo>
                <a:cubicBezTo>
                  <a:pt x="2037883" y="345448"/>
                  <a:pt x="2023033" y="357645"/>
                  <a:pt x="2012638" y="375678"/>
                </a:cubicBezTo>
                <a:cubicBezTo>
                  <a:pt x="1993649" y="369950"/>
                  <a:pt x="1986226" y="379814"/>
                  <a:pt x="1979012" y="389787"/>
                </a:cubicBezTo>
                <a:cubicBezTo>
                  <a:pt x="1973496" y="415986"/>
                  <a:pt x="1993544" y="423092"/>
                  <a:pt x="1982405" y="453430"/>
                </a:cubicBezTo>
                <a:cubicBezTo>
                  <a:pt x="1977101" y="475812"/>
                  <a:pt x="1954297" y="474856"/>
                  <a:pt x="1955781" y="506466"/>
                </a:cubicBezTo>
                <a:cubicBezTo>
                  <a:pt x="1969147" y="522166"/>
                  <a:pt x="1992164" y="530758"/>
                  <a:pt x="2007015" y="545396"/>
                </a:cubicBezTo>
                <a:cubicBezTo>
                  <a:pt x="2018683" y="541364"/>
                  <a:pt x="2038201" y="547729"/>
                  <a:pt x="2045943" y="538395"/>
                </a:cubicBezTo>
                <a:cubicBezTo>
                  <a:pt x="2070234" y="547835"/>
                  <a:pt x="2076599" y="570641"/>
                  <a:pt x="2096223" y="583581"/>
                </a:cubicBezTo>
                <a:cubicBezTo>
                  <a:pt x="2093147" y="598751"/>
                  <a:pt x="2091025" y="613282"/>
                  <a:pt x="2097072" y="621555"/>
                </a:cubicBezTo>
                <a:cubicBezTo>
                  <a:pt x="2113514" y="623890"/>
                  <a:pt x="2130060" y="626329"/>
                  <a:pt x="2146608" y="628663"/>
                </a:cubicBezTo>
                <a:cubicBezTo>
                  <a:pt x="2169202" y="624527"/>
                  <a:pt x="2168352" y="588885"/>
                  <a:pt x="2196144" y="591643"/>
                </a:cubicBezTo>
                <a:cubicBezTo>
                  <a:pt x="2206115" y="569474"/>
                  <a:pt x="2183309" y="571808"/>
                  <a:pt x="2189143" y="552715"/>
                </a:cubicBezTo>
                <a:cubicBezTo>
                  <a:pt x="2205904" y="543168"/>
                  <a:pt x="2222557" y="533408"/>
                  <a:pt x="2243135" y="528954"/>
                </a:cubicBezTo>
                <a:cubicBezTo>
                  <a:pt x="2234542" y="504133"/>
                  <a:pt x="2178324" y="514847"/>
                  <a:pt x="2159231" y="497875"/>
                </a:cubicBezTo>
                <a:cubicBezTo>
                  <a:pt x="2172914" y="479312"/>
                  <a:pt x="2180976" y="453112"/>
                  <a:pt x="2188506" y="426381"/>
                </a:cubicBezTo>
                <a:cubicBezTo>
                  <a:pt x="2201766" y="421927"/>
                  <a:pt x="2216510" y="419486"/>
                  <a:pt x="2222981" y="406122"/>
                </a:cubicBezTo>
                <a:cubicBezTo>
                  <a:pt x="2237407" y="408243"/>
                  <a:pt x="2251832" y="410258"/>
                  <a:pt x="2266258" y="412380"/>
                </a:cubicBezTo>
                <a:cubicBezTo>
                  <a:pt x="2285352" y="406015"/>
                  <a:pt x="2302218" y="396469"/>
                  <a:pt x="2309643" y="374406"/>
                </a:cubicBezTo>
                <a:cubicBezTo>
                  <a:pt x="2316327" y="400712"/>
                  <a:pt x="2358648" y="400288"/>
                  <a:pt x="2393547" y="405485"/>
                </a:cubicBezTo>
                <a:cubicBezTo>
                  <a:pt x="2402881" y="426063"/>
                  <a:pt x="2421868" y="439534"/>
                  <a:pt x="2422611" y="466583"/>
                </a:cubicBezTo>
                <a:cubicBezTo>
                  <a:pt x="2452206" y="484933"/>
                  <a:pt x="2473420" y="509543"/>
                  <a:pt x="2480740" y="544442"/>
                </a:cubicBezTo>
                <a:cubicBezTo>
                  <a:pt x="2493043" y="546137"/>
                  <a:pt x="2491028" y="528742"/>
                  <a:pt x="2507258" y="535743"/>
                </a:cubicBezTo>
                <a:cubicBezTo>
                  <a:pt x="2508212" y="549320"/>
                  <a:pt x="2496651" y="546244"/>
                  <a:pt x="2486891" y="545396"/>
                </a:cubicBezTo>
                <a:cubicBezTo>
                  <a:pt x="2481640" y="579711"/>
                  <a:pt x="2493229" y="601403"/>
                  <a:pt x="2509922" y="619263"/>
                </a:cubicBezTo>
                <a:lnTo>
                  <a:pt x="2548669" y="655998"/>
                </a:lnTo>
                <a:lnTo>
                  <a:pt x="2548669" y="1080850"/>
                </a:lnTo>
                <a:lnTo>
                  <a:pt x="2541505" y="1085217"/>
                </a:lnTo>
                <a:cubicBezTo>
                  <a:pt x="2534305" y="1093504"/>
                  <a:pt x="2530858" y="1103926"/>
                  <a:pt x="2536851" y="1114586"/>
                </a:cubicBezTo>
                <a:lnTo>
                  <a:pt x="2548669" y="1110980"/>
                </a:lnTo>
                <a:lnTo>
                  <a:pt x="2548669" y="1205328"/>
                </a:lnTo>
                <a:lnTo>
                  <a:pt x="2535870" y="1220540"/>
                </a:lnTo>
                <a:cubicBezTo>
                  <a:pt x="2530063" y="1225035"/>
                  <a:pt x="2521895" y="1227501"/>
                  <a:pt x="2508425" y="1224160"/>
                </a:cubicBezTo>
                <a:cubicBezTo>
                  <a:pt x="2508425" y="1231479"/>
                  <a:pt x="2505454" y="1234978"/>
                  <a:pt x="2500470" y="1235615"/>
                </a:cubicBezTo>
                <a:cubicBezTo>
                  <a:pt x="2498134" y="1270407"/>
                  <a:pt x="2502378" y="1281015"/>
                  <a:pt x="2479148" y="1295759"/>
                </a:cubicBezTo>
                <a:cubicBezTo>
                  <a:pt x="2461752" y="1268286"/>
                  <a:pt x="2448917" y="1237419"/>
                  <a:pt x="2406806" y="1228509"/>
                </a:cubicBezTo>
                <a:cubicBezTo>
                  <a:pt x="2390047" y="1223417"/>
                  <a:pt x="2397683" y="1250678"/>
                  <a:pt x="2384637" y="1250572"/>
                </a:cubicBezTo>
                <a:cubicBezTo>
                  <a:pt x="2385698" y="1281015"/>
                  <a:pt x="2396942" y="1303820"/>
                  <a:pt x="2419005" y="1318671"/>
                </a:cubicBezTo>
                <a:cubicBezTo>
                  <a:pt x="2413912" y="1358449"/>
                  <a:pt x="2402246" y="1370646"/>
                  <a:pt x="2413595" y="1399923"/>
                </a:cubicBezTo>
                <a:cubicBezTo>
                  <a:pt x="2442235" y="1396317"/>
                  <a:pt x="2447219" y="1361101"/>
                  <a:pt x="2465889" y="1344340"/>
                </a:cubicBezTo>
                <a:cubicBezTo>
                  <a:pt x="2480316" y="1346462"/>
                  <a:pt x="2494740" y="1348477"/>
                  <a:pt x="2509167" y="1350600"/>
                </a:cubicBezTo>
                <a:cubicBezTo>
                  <a:pt x="2516697" y="1361525"/>
                  <a:pt x="2518714" y="1376587"/>
                  <a:pt x="2522320" y="1390483"/>
                </a:cubicBezTo>
                <a:lnTo>
                  <a:pt x="2548669" y="1394263"/>
                </a:lnTo>
                <a:lnTo>
                  <a:pt x="2548669" y="1488894"/>
                </a:lnTo>
                <a:lnTo>
                  <a:pt x="2537064" y="1490270"/>
                </a:lnTo>
                <a:cubicBezTo>
                  <a:pt x="2530899" y="1490238"/>
                  <a:pt x="2525529" y="1488919"/>
                  <a:pt x="2521153" y="1484994"/>
                </a:cubicBezTo>
                <a:cubicBezTo>
                  <a:pt x="2500574" y="1491889"/>
                  <a:pt x="2484981" y="1505573"/>
                  <a:pt x="2466313" y="1515013"/>
                </a:cubicBezTo>
                <a:cubicBezTo>
                  <a:pt x="2434597" y="1514800"/>
                  <a:pt x="2441172" y="1485949"/>
                  <a:pt x="2407124" y="1487433"/>
                </a:cubicBezTo>
                <a:cubicBezTo>
                  <a:pt x="2384211" y="1486266"/>
                  <a:pt x="2375727" y="1504512"/>
                  <a:pt x="2364589" y="1519256"/>
                </a:cubicBezTo>
                <a:cubicBezTo>
                  <a:pt x="2343374" y="1511194"/>
                  <a:pt x="2362044" y="1473220"/>
                  <a:pt x="2340828" y="1465264"/>
                </a:cubicBezTo>
                <a:cubicBezTo>
                  <a:pt x="2346876" y="1461021"/>
                  <a:pt x="2346980" y="1448822"/>
                  <a:pt x="2355890" y="1448505"/>
                </a:cubicBezTo>
                <a:cubicBezTo>
                  <a:pt x="2333827" y="1430048"/>
                  <a:pt x="2350799" y="1382421"/>
                  <a:pt x="2330434" y="1362692"/>
                </a:cubicBezTo>
                <a:cubicBezTo>
                  <a:pt x="2340722" y="1316337"/>
                  <a:pt x="2325765" y="1288970"/>
                  <a:pt x="2313779" y="1259164"/>
                </a:cubicBezTo>
                <a:cubicBezTo>
                  <a:pt x="2290762" y="1257891"/>
                  <a:pt x="2280368" y="1247390"/>
                  <a:pt x="2266046" y="1239647"/>
                </a:cubicBezTo>
                <a:cubicBezTo>
                  <a:pt x="2261379" y="1217371"/>
                  <a:pt x="2271986" y="1183640"/>
                  <a:pt x="2264456" y="1163592"/>
                </a:cubicBezTo>
                <a:cubicBezTo>
                  <a:pt x="2237088" y="1168896"/>
                  <a:pt x="2251938" y="1230524"/>
                  <a:pt x="2233375" y="1247496"/>
                </a:cubicBezTo>
                <a:cubicBezTo>
                  <a:pt x="2227648" y="1266483"/>
                  <a:pt x="2246422" y="1267225"/>
                  <a:pt x="2254484" y="1275817"/>
                </a:cubicBezTo>
                <a:cubicBezTo>
                  <a:pt x="2238679" y="1320793"/>
                  <a:pt x="2274532" y="1327051"/>
                  <a:pt x="2259681" y="1371283"/>
                </a:cubicBezTo>
                <a:cubicBezTo>
                  <a:pt x="2249286" y="1379558"/>
                  <a:pt x="2227224" y="1372133"/>
                  <a:pt x="2209297" y="1370329"/>
                </a:cubicBezTo>
                <a:cubicBezTo>
                  <a:pt x="2196251" y="1345190"/>
                  <a:pt x="2182885" y="1320262"/>
                  <a:pt x="2183839" y="1284621"/>
                </a:cubicBezTo>
                <a:cubicBezTo>
                  <a:pt x="2168884" y="1286742"/>
                  <a:pt x="2164322" y="1302760"/>
                  <a:pt x="2149365" y="1304881"/>
                </a:cubicBezTo>
                <a:cubicBezTo>
                  <a:pt x="2157216" y="1321110"/>
                  <a:pt x="2161670" y="1339780"/>
                  <a:pt x="2181083" y="1347311"/>
                </a:cubicBezTo>
                <a:cubicBezTo>
                  <a:pt x="2181187" y="1367146"/>
                  <a:pt x="2162094" y="1361312"/>
                  <a:pt x="2158064" y="1375632"/>
                </a:cubicBezTo>
                <a:cubicBezTo>
                  <a:pt x="2172171" y="1390907"/>
                  <a:pt x="2175672" y="1413926"/>
                  <a:pt x="2166761" y="1446277"/>
                </a:cubicBezTo>
                <a:cubicBezTo>
                  <a:pt x="2209191" y="1469507"/>
                  <a:pt x="2208449" y="1421138"/>
                  <a:pt x="2262227" y="1441186"/>
                </a:cubicBezTo>
                <a:cubicBezTo>
                  <a:pt x="2281533" y="1426866"/>
                  <a:pt x="2248439" y="1423471"/>
                  <a:pt x="2255227" y="1402258"/>
                </a:cubicBezTo>
                <a:cubicBezTo>
                  <a:pt x="2274320" y="1396847"/>
                  <a:pt x="2300309" y="1400560"/>
                  <a:pt x="2317068" y="1411168"/>
                </a:cubicBezTo>
                <a:cubicBezTo>
                  <a:pt x="2308264" y="1431322"/>
                  <a:pt x="2292988" y="1442988"/>
                  <a:pt x="2273684" y="1449142"/>
                </a:cubicBezTo>
                <a:cubicBezTo>
                  <a:pt x="2260848" y="1488494"/>
                  <a:pt x="2237194" y="1513528"/>
                  <a:pt x="2200174" y="1520634"/>
                </a:cubicBezTo>
                <a:cubicBezTo>
                  <a:pt x="2172597" y="1519149"/>
                  <a:pt x="2182885" y="1489449"/>
                  <a:pt x="2175460" y="1472902"/>
                </a:cubicBezTo>
                <a:cubicBezTo>
                  <a:pt x="2161776" y="1471841"/>
                  <a:pt x="2159972" y="1486586"/>
                  <a:pt x="2158594" y="1502073"/>
                </a:cubicBezTo>
                <a:cubicBezTo>
                  <a:pt x="2121257" y="1526044"/>
                  <a:pt x="2096329" y="1566458"/>
                  <a:pt x="2052310" y="1581521"/>
                </a:cubicBezTo>
                <a:cubicBezTo>
                  <a:pt x="2023352" y="1574626"/>
                  <a:pt x="2001287" y="1577171"/>
                  <a:pt x="1982511" y="1583960"/>
                </a:cubicBezTo>
                <a:cubicBezTo>
                  <a:pt x="1970208" y="1602312"/>
                  <a:pt x="1976360" y="1610903"/>
                  <a:pt x="1975405" y="1633498"/>
                </a:cubicBezTo>
                <a:cubicBezTo>
                  <a:pt x="1938068" y="1637528"/>
                  <a:pt x="1946341" y="1607403"/>
                  <a:pt x="1951645" y="1579506"/>
                </a:cubicBezTo>
                <a:cubicBezTo>
                  <a:pt x="1940826" y="1561897"/>
                  <a:pt x="1925232" y="1547790"/>
                  <a:pt x="1907519" y="1535274"/>
                </a:cubicBezTo>
                <a:cubicBezTo>
                  <a:pt x="1889380" y="1535591"/>
                  <a:pt x="1872408" y="1537500"/>
                  <a:pt x="1866786" y="1554685"/>
                </a:cubicBezTo>
                <a:cubicBezTo>
                  <a:pt x="1836344" y="1549063"/>
                  <a:pt x="1810249" y="1560730"/>
                  <a:pt x="1786382" y="1543016"/>
                </a:cubicBezTo>
                <a:cubicBezTo>
                  <a:pt x="1756788" y="1550124"/>
                  <a:pt x="1731012" y="1562321"/>
                  <a:pt x="1695266" y="1561473"/>
                </a:cubicBezTo>
                <a:cubicBezTo>
                  <a:pt x="1694418" y="1600721"/>
                  <a:pt x="1704387" y="1631907"/>
                  <a:pt x="1711919" y="1664894"/>
                </a:cubicBezTo>
                <a:cubicBezTo>
                  <a:pt x="1732390" y="1667759"/>
                  <a:pt x="1723269" y="1630846"/>
                  <a:pt x="1736740" y="1624268"/>
                </a:cubicBezTo>
                <a:cubicBezTo>
                  <a:pt x="1759335" y="1625753"/>
                  <a:pt x="1749999" y="1651211"/>
                  <a:pt x="1770258" y="1654393"/>
                </a:cubicBezTo>
                <a:cubicBezTo>
                  <a:pt x="1767713" y="1683034"/>
                  <a:pt x="1772488" y="1685260"/>
                  <a:pt x="1762198" y="1710081"/>
                </a:cubicBezTo>
                <a:cubicBezTo>
                  <a:pt x="1739498" y="1718674"/>
                  <a:pt x="1736953" y="1672107"/>
                  <a:pt x="1690597" y="1680806"/>
                </a:cubicBezTo>
                <a:cubicBezTo>
                  <a:pt x="1673625" y="1684625"/>
                  <a:pt x="1667050" y="1726735"/>
                  <a:pt x="1675429" y="1741797"/>
                </a:cubicBezTo>
                <a:cubicBezTo>
                  <a:pt x="1687310" y="1764179"/>
                  <a:pt x="1710752" y="1777969"/>
                  <a:pt x="1724011" y="1799288"/>
                </a:cubicBezTo>
                <a:cubicBezTo>
                  <a:pt x="1725496" y="1835671"/>
                  <a:pt x="1708312" y="1847128"/>
                  <a:pt x="1700887" y="1871737"/>
                </a:cubicBezTo>
                <a:cubicBezTo>
                  <a:pt x="1713403" y="1888179"/>
                  <a:pt x="1756044" y="1882027"/>
                  <a:pt x="1780443" y="1889558"/>
                </a:cubicBezTo>
                <a:cubicBezTo>
                  <a:pt x="1803037" y="1894756"/>
                  <a:pt x="1798794" y="1920001"/>
                  <a:pt x="1833479" y="1916182"/>
                </a:cubicBezTo>
                <a:cubicBezTo>
                  <a:pt x="1845783" y="1940049"/>
                  <a:pt x="1853314" y="1967522"/>
                  <a:pt x="1859892" y="1995737"/>
                </a:cubicBezTo>
                <a:cubicBezTo>
                  <a:pt x="1875272" y="1994145"/>
                  <a:pt x="1889380" y="1990963"/>
                  <a:pt x="1910277" y="1996693"/>
                </a:cubicBezTo>
                <a:cubicBezTo>
                  <a:pt x="1899563" y="2024166"/>
                  <a:pt x="1869756" y="2026181"/>
                  <a:pt x="1858088" y="2052274"/>
                </a:cubicBezTo>
                <a:cubicBezTo>
                  <a:pt x="1861165" y="2079429"/>
                  <a:pt x="1856709" y="2112100"/>
                  <a:pt x="1850875" y="2145937"/>
                </a:cubicBezTo>
                <a:cubicBezTo>
                  <a:pt x="1845995" y="2163970"/>
                  <a:pt x="1835707" y="2175001"/>
                  <a:pt x="1820750" y="2179562"/>
                </a:cubicBezTo>
                <a:cubicBezTo>
                  <a:pt x="1834114" y="2199080"/>
                  <a:pt x="1837827" y="2225598"/>
                  <a:pt x="1877288" y="2225598"/>
                </a:cubicBezTo>
                <a:cubicBezTo>
                  <a:pt x="1867847" y="2252859"/>
                  <a:pt x="1906139" y="2244479"/>
                  <a:pt x="1902850" y="2267179"/>
                </a:cubicBezTo>
                <a:cubicBezTo>
                  <a:pt x="1870286" y="2267603"/>
                  <a:pt x="1854907" y="2255193"/>
                  <a:pt x="1843663" y="2239706"/>
                </a:cubicBezTo>
                <a:cubicBezTo>
                  <a:pt x="1815446" y="2238751"/>
                  <a:pt x="1797733" y="2229841"/>
                  <a:pt x="1776518" y="2223690"/>
                </a:cubicBezTo>
                <a:cubicBezTo>
                  <a:pt x="1766865" y="2225598"/>
                  <a:pt x="1759546" y="2230583"/>
                  <a:pt x="1749999" y="2232493"/>
                </a:cubicBezTo>
                <a:cubicBezTo>
                  <a:pt x="1741726" y="2251587"/>
                  <a:pt x="1769198" y="2243949"/>
                  <a:pt x="1764954" y="2259966"/>
                </a:cubicBezTo>
                <a:cubicBezTo>
                  <a:pt x="1776518" y="2262299"/>
                  <a:pt x="1766334" y="2280968"/>
                  <a:pt x="1780866" y="2281181"/>
                </a:cubicBezTo>
                <a:cubicBezTo>
                  <a:pt x="1774396" y="2300699"/>
                  <a:pt x="1780972" y="2310563"/>
                  <a:pt x="1780759" y="2325414"/>
                </a:cubicBezTo>
                <a:cubicBezTo>
                  <a:pt x="1783306" y="2345992"/>
                  <a:pt x="1762835" y="2335915"/>
                  <a:pt x="1758592" y="2347476"/>
                </a:cubicBezTo>
                <a:cubicBezTo>
                  <a:pt x="1755940" y="2366040"/>
                  <a:pt x="1753182" y="2384603"/>
                  <a:pt x="1750530" y="2403166"/>
                </a:cubicBezTo>
                <a:cubicBezTo>
                  <a:pt x="1742044" y="2416424"/>
                  <a:pt x="1724011" y="2416849"/>
                  <a:pt x="1715101" y="2429683"/>
                </a:cubicBezTo>
                <a:cubicBezTo>
                  <a:pt x="1695160" y="2418758"/>
                  <a:pt x="1696644" y="2391922"/>
                  <a:pt x="1670973" y="2385344"/>
                </a:cubicBezTo>
                <a:cubicBezTo>
                  <a:pt x="1654427" y="2405075"/>
                  <a:pt x="1641274" y="2429365"/>
                  <a:pt x="1623984" y="2448035"/>
                </a:cubicBezTo>
                <a:cubicBezTo>
                  <a:pt x="1611573" y="2446231"/>
                  <a:pt x="1599268" y="2444427"/>
                  <a:pt x="1586858" y="2442731"/>
                </a:cubicBezTo>
                <a:cubicBezTo>
                  <a:pt x="1560446" y="2466385"/>
                  <a:pt x="1537535" y="2494813"/>
                  <a:pt x="1507197" y="2513269"/>
                </a:cubicBezTo>
                <a:cubicBezTo>
                  <a:pt x="1476861" y="2504783"/>
                  <a:pt x="1469434" y="2526742"/>
                  <a:pt x="1447903" y="2529922"/>
                </a:cubicBezTo>
                <a:cubicBezTo>
                  <a:pt x="1423187" y="2526316"/>
                  <a:pt x="1398366" y="2522816"/>
                  <a:pt x="1373651" y="2519210"/>
                </a:cubicBezTo>
                <a:cubicBezTo>
                  <a:pt x="1344904" y="2532363"/>
                  <a:pt x="1333449" y="2568852"/>
                  <a:pt x="1296642" y="2571291"/>
                </a:cubicBezTo>
                <a:cubicBezTo>
                  <a:pt x="1287730" y="2542546"/>
                  <a:pt x="1307567" y="2513906"/>
                  <a:pt x="1325919" y="2499692"/>
                </a:cubicBezTo>
                <a:cubicBezTo>
                  <a:pt x="1329525" y="2462036"/>
                  <a:pt x="1342889" y="2417060"/>
                  <a:pt x="1335888" y="2387361"/>
                </a:cubicBezTo>
                <a:cubicBezTo>
                  <a:pt x="1318492" y="2383753"/>
                  <a:pt x="1320826" y="2406559"/>
                  <a:pt x="1296959" y="2394361"/>
                </a:cubicBezTo>
                <a:cubicBezTo>
                  <a:pt x="1294414" y="2373676"/>
                  <a:pt x="1318598" y="2388846"/>
                  <a:pt x="1319130" y="2372298"/>
                </a:cubicBezTo>
                <a:cubicBezTo>
                  <a:pt x="1319978" y="2353311"/>
                  <a:pt x="1303219" y="2347476"/>
                  <a:pt x="1313931" y="2321064"/>
                </a:cubicBezTo>
                <a:cubicBezTo>
                  <a:pt x="1288369" y="2301123"/>
                  <a:pt x="1283594" y="2341218"/>
                  <a:pt x="1249438" y="2330717"/>
                </a:cubicBezTo>
                <a:cubicBezTo>
                  <a:pt x="1232892" y="2314700"/>
                  <a:pt x="1254636" y="2298684"/>
                  <a:pt x="1245089" y="2273226"/>
                </a:cubicBezTo>
                <a:cubicBezTo>
                  <a:pt x="1236816" y="2272058"/>
                  <a:pt x="1228543" y="2270785"/>
                  <a:pt x="1220268" y="2269619"/>
                </a:cubicBezTo>
                <a:cubicBezTo>
                  <a:pt x="1213373" y="2270150"/>
                  <a:pt x="1214329" y="2281286"/>
                  <a:pt x="1206160" y="2280225"/>
                </a:cubicBezTo>
                <a:cubicBezTo>
                  <a:pt x="1203085" y="2300910"/>
                  <a:pt x="1218148" y="2308018"/>
                  <a:pt x="1225572" y="2320958"/>
                </a:cubicBezTo>
                <a:cubicBezTo>
                  <a:pt x="1219420" y="2354478"/>
                  <a:pt x="1219102" y="2395952"/>
                  <a:pt x="1205101" y="2419075"/>
                </a:cubicBezTo>
                <a:cubicBezTo>
                  <a:pt x="1202024" y="2454504"/>
                  <a:pt x="1233740" y="2463840"/>
                  <a:pt x="1217298" y="2509344"/>
                </a:cubicBezTo>
                <a:cubicBezTo>
                  <a:pt x="1199372" y="2515815"/>
                  <a:pt x="1178583" y="2485372"/>
                  <a:pt x="1173172" y="2465005"/>
                </a:cubicBezTo>
                <a:cubicBezTo>
                  <a:pt x="1148988" y="2484312"/>
                  <a:pt x="1112392" y="2487070"/>
                  <a:pt x="1101467" y="2524090"/>
                </a:cubicBezTo>
                <a:cubicBezTo>
                  <a:pt x="1087358" y="2520058"/>
                  <a:pt x="1077494" y="2521649"/>
                  <a:pt x="1069645" y="2525786"/>
                </a:cubicBezTo>
                <a:cubicBezTo>
                  <a:pt x="1088208" y="2541379"/>
                  <a:pt x="1123104" y="2544666"/>
                  <a:pt x="1133183" y="2566518"/>
                </a:cubicBezTo>
                <a:cubicBezTo>
                  <a:pt x="1157792" y="2567472"/>
                  <a:pt x="1131379" y="2536287"/>
                  <a:pt x="1151851" y="2525044"/>
                </a:cubicBezTo>
                <a:cubicBezTo>
                  <a:pt x="1182506" y="2524194"/>
                  <a:pt x="1192477" y="2538834"/>
                  <a:pt x="1190675" y="2562275"/>
                </a:cubicBezTo>
                <a:cubicBezTo>
                  <a:pt x="1209660" y="2568003"/>
                  <a:pt x="1210403" y="2549228"/>
                  <a:pt x="1218996" y="2541060"/>
                </a:cubicBezTo>
                <a:cubicBezTo>
                  <a:pt x="1250393" y="2561638"/>
                  <a:pt x="1255485" y="2602053"/>
                  <a:pt x="1289534" y="2620721"/>
                </a:cubicBezTo>
                <a:cubicBezTo>
                  <a:pt x="1288686" y="2626874"/>
                  <a:pt x="1287730" y="2633132"/>
                  <a:pt x="1286882" y="2639284"/>
                </a:cubicBezTo>
                <a:cubicBezTo>
                  <a:pt x="1301522" y="2665060"/>
                  <a:pt x="1338222" y="2674502"/>
                  <a:pt x="1339813" y="2710142"/>
                </a:cubicBezTo>
                <a:cubicBezTo>
                  <a:pt x="1375242" y="2706535"/>
                  <a:pt x="1374499" y="2718097"/>
                  <a:pt x="1399850" y="2731463"/>
                </a:cubicBezTo>
                <a:cubicBezTo>
                  <a:pt x="1418626" y="2727007"/>
                  <a:pt x="1426688" y="2708233"/>
                  <a:pt x="1431779" y="2685533"/>
                </a:cubicBezTo>
                <a:cubicBezTo>
                  <a:pt x="1454690" y="2689139"/>
                  <a:pt x="1451297" y="2657423"/>
                  <a:pt x="1473360" y="2659969"/>
                </a:cubicBezTo>
                <a:cubicBezTo>
                  <a:pt x="1471557" y="2672274"/>
                  <a:pt x="1469754" y="2684684"/>
                  <a:pt x="1467950" y="2697095"/>
                </a:cubicBezTo>
                <a:cubicBezTo>
                  <a:pt x="1451297" y="2696989"/>
                  <a:pt x="1443554" y="2708657"/>
                  <a:pt x="1443976" y="2731463"/>
                </a:cubicBezTo>
                <a:cubicBezTo>
                  <a:pt x="1435279" y="2744403"/>
                  <a:pt x="1412579" y="2738675"/>
                  <a:pt x="1413853" y="2764981"/>
                </a:cubicBezTo>
                <a:cubicBezTo>
                  <a:pt x="1414277" y="2770179"/>
                  <a:pt x="1419157" y="2772089"/>
                  <a:pt x="1418202" y="2778241"/>
                </a:cubicBezTo>
                <a:cubicBezTo>
                  <a:pt x="1440370" y="2788211"/>
                  <a:pt x="1438037" y="2765405"/>
                  <a:pt x="1457131" y="2771239"/>
                </a:cubicBezTo>
                <a:cubicBezTo>
                  <a:pt x="1457872" y="2789061"/>
                  <a:pt x="1485239" y="2787044"/>
                  <a:pt x="1497757" y="2796061"/>
                </a:cubicBezTo>
                <a:cubicBezTo>
                  <a:pt x="1501470" y="2818973"/>
                  <a:pt x="1519820" y="2830959"/>
                  <a:pt x="1506454" y="2866812"/>
                </a:cubicBezTo>
                <a:cubicBezTo>
                  <a:pt x="1486513" y="2862251"/>
                  <a:pt x="1489908" y="2888875"/>
                  <a:pt x="1471980" y="2887072"/>
                </a:cubicBezTo>
                <a:cubicBezTo>
                  <a:pt x="1439416" y="2883890"/>
                  <a:pt x="1425945" y="2866281"/>
                  <a:pt x="1414596" y="2847188"/>
                </a:cubicBezTo>
                <a:cubicBezTo>
                  <a:pt x="1376303" y="2842734"/>
                  <a:pt x="1382348" y="2897467"/>
                  <a:pt x="1365906" y="2922288"/>
                </a:cubicBezTo>
                <a:cubicBezTo>
                  <a:pt x="1345117" y="2918364"/>
                  <a:pt x="1357316" y="2877313"/>
                  <a:pt x="1356255" y="2857690"/>
                </a:cubicBezTo>
                <a:cubicBezTo>
                  <a:pt x="1348193" y="2852704"/>
                  <a:pt x="1358800" y="2833717"/>
                  <a:pt x="1347450" y="2831172"/>
                </a:cubicBezTo>
                <a:cubicBezTo>
                  <a:pt x="1348936" y="2820882"/>
                  <a:pt x="1350421" y="2810487"/>
                  <a:pt x="1351905" y="2800304"/>
                </a:cubicBezTo>
                <a:cubicBezTo>
                  <a:pt x="1344482" y="2774528"/>
                  <a:pt x="1327295" y="2756071"/>
                  <a:pt x="1331645" y="2721597"/>
                </a:cubicBezTo>
                <a:cubicBezTo>
                  <a:pt x="1313083" y="2723718"/>
                  <a:pt x="1294627" y="2726266"/>
                  <a:pt x="1284762" y="2740054"/>
                </a:cubicBezTo>
                <a:cubicBezTo>
                  <a:pt x="1263122" y="2697201"/>
                  <a:pt x="1236922" y="2739630"/>
                  <a:pt x="1191947" y="2726583"/>
                </a:cubicBezTo>
                <a:cubicBezTo>
                  <a:pt x="1187810" y="2718734"/>
                  <a:pt x="1186219" y="2708868"/>
                  <a:pt x="1190249" y="2694761"/>
                </a:cubicBezTo>
                <a:cubicBezTo>
                  <a:pt x="1168186" y="2668985"/>
                  <a:pt x="1125969" y="2658165"/>
                  <a:pt x="1104648" y="2631859"/>
                </a:cubicBezTo>
                <a:cubicBezTo>
                  <a:pt x="1061795" y="2616373"/>
                  <a:pt x="1056704" y="2651376"/>
                  <a:pt x="1015335" y="2637906"/>
                </a:cubicBezTo>
                <a:cubicBezTo>
                  <a:pt x="995605" y="2650740"/>
                  <a:pt x="976299" y="2664318"/>
                  <a:pt x="969299" y="2694337"/>
                </a:cubicBezTo>
                <a:cubicBezTo>
                  <a:pt x="961874" y="2721916"/>
                  <a:pt x="999848" y="2715658"/>
                  <a:pt x="993907" y="2742175"/>
                </a:cubicBezTo>
                <a:cubicBezTo>
                  <a:pt x="966647" y="2742388"/>
                  <a:pt x="960813" y="2726477"/>
                  <a:pt x="947130" y="2716400"/>
                </a:cubicBezTo>
                <a:cubicBezTo>
                  <a:pt x="925491" y="2716082"/>
                  <a:pt x="912868" y="2708974"/>
                  <a:pt x="898548" y="2703035"/>
                </a:cubicBezTo>
                <a:cubicBezTo>
                  <a:pt x="863756" y="2703247"/>
                  <a:pt x="859300" y="2743979"/>
                  <a:pt x="855059" y="2785136"/>
                </a:cubicBezTo>
                <a:cubicBezTo>
                  <a:pt x="806688" y="2809002"/>
                  <a:pt x="761078" y="2836582"/>
                  <a:pt x="727558" y="2880390"/>
                </a:cubicBezTo>
                <a:cubicBezTo>
                  <a:pt x="726179" y="2899801"/>
                  <a:pt x="741241" y="2907014"/>
                  <a:pt x="746969" y="2921121"/>
                </a:cubicBezTo>
                <a:cubicBezTo>
                  <a:pt x="724269" y="2949868"/>
                  <a:pt x="710055" y="2989751"/>
                  <a:pt x="688416" y="3019982"/>
                </a:cubicBezTo>
                <a:cubicBezTo>
                  <a:pt x="676007" y="3018180"/>
                  <a:pt x="663702" y="3016376"/>
                  <a:pt x="651290" y="3014678"/>
                </a:cubicBezTo>
                <a:cubicBezTo>
                  <a:pt x="649382" y="2989963"/>
                  <a:pt x="669640" y="2994843"/>
                  <a:pt x="675263" y="2980205"/>
                </a:cubicBezTo>
                <a:cubicBezTo>
                  <a:pt x="682689" y="2954428"/>
                  <a:pt x="676748" y="2938623"/>
                  <a:pt x="678022" y="2917408"/>
                </a:cubicBezTo>
                <a:cubicBezTo>
                  <a:pt x="687036" y="2912317"/>
                  <a:pt x="701676" y="2914652"/>
                  <a:pt x="710692" y="2909559"/>
                </a:cubicBezTo>
                <a:cubicBezTo>
                  <a:pt x="710903" y="2859599"/>
                  <a:pt x="723315" y="2858751"/>
                  <a:pt x="731164" y="2811441"/>
                </a:cubicBezTo>
                <a:cubicBezTo>
                  <a:pt x="725754" y="2787894"/>
                  <a:pt x="693931" y="2784075"/>
                  <a:pt x="687992" y="2760951"/>
                </a:cubicBezTo>
                <a:cubicBezTo>
                  <a:pt x="687780" y="2733689"/>
                  <a:pt x="703691" y="2727857"/>
                  <a:pt x="713768" y="2714172"/>
                </a:cubicBezTo>
                <a:cubicBezTo>
                  <a:pt x="703373" y="2698049"/>
                  <a:pt x="697963" y="2678214"/>
                  <a:pt x="675794" y="2670789"/>
                </a:cubicBezTo>
                <a:cubicBezTo>
                  <a:pt x="683113" y="2646922"/>
                  <a:pt x="671338" y="2637375"/>
                  <a:pt x="663489" y="2624753"/>
                </a:cubicBezTo>
                <a:cubicBezTo>
                  <a:pt x="669536" y="2600462"/>
                  <a:pt x="666354" y="2580521"/>
                  <a:pt x="672399" y="2562912"/>
                </a:cubicBezTo>
                <a:cubicBezTo>
                  <a:pt x="679400" y="2542758"/>
                  <a:pt x="703584" y="2534165"/>
                  <a:pt x="705177" y="2510830"/>
                </a:cubicBezTo>
                <a:cubicBezTo>
                  <a:pt x="721935" y="2518467"/>
                  <a:pt x="722467" y="2504466"/>
                  <a:pt x="736998" y="2509133"/>
                </a:cubicBezTo>
                <a:cubicBezTo>
                  <a:pt x="747712" y="2476673"/>
                  <a:pt x="777094" y="2469248"/>
                  <a:pt x="775185" y="2419925"/>
                </a:cubicBezTo>
                <a:cubicBezTo>
                  <a:pt x="819417" y="2417484"/>
                  <a:pt x="851027" y="2398286"/>
                  <a:pt x="887516" y="2385663"/>
                </a:cubicBezTo>
                <a:cubicBezTo>
                  <a:pt x="888682" y="2345355"/>
                  <a:pt x="903852" y="2323822"/>
                  <a:pt x="907988" y="2287546"/>
                </a:cubicBezTo>
                <a:cubicBezTo>
                  <a:pt x="910003" y="2263679"/>
                  <a:pt x="944478" y="2258799"/>
                  <a:pt x="928354" y="2233660"/>
                </a:cubicBezTo>
                <a:cubicBezTo>
                  <a:pt x="900881" y="2238751"/>
                  <a:pt x="895579" y="2273437"/>
                  <a:pt x="865560" y="2275134"/>
                </a:cubicBezTo>
                <a:cubicBezTo>
                  <a:pt x="865560" y="2319473"/>
                  <a:pt x="831510" y="2318201"/>
                  <a:pt x="823024" y="2351083"/>
                </a:cubicBezTo>
                <a:cubicBezTo>
                  <a:pt x="803082" y="2343870"/>
                  <a:pt x="822280" y="2307487"/>
                  <a:pt x="805415" y="2298047"/>
                </a:cubicBezTo>
                <a:cubicBezTo>
                  <a:pt x="810719" y="2275558"/>
                  <a:pt x="808067" y="2242570"/>
                  <a:pt x="821432" y="2230902"/>
                </a:cubicBezTo>
                <a:cubicBezTo>
                  <a:pt x="802339" y="2237266"/>
                  <a:pt x="781124" y="2240873"/>
                  <a:pt x="772744" y="2261769"/>
                </a:cubicBezTo>
                <a:cubicBezTo>
                  <a:pt x="766275" y="2255510"/>
                  <a:pt x="757364" y="2251267"/>
                  <a:pt x="742726" y="2251163"/>
                </a:cubicBezTo>
                <a:cubicBezTo>
                  <a:pt x="759167" y="2221568"/>
                  <a:pt x="783882" y="2202899"/>
                  <a:pt x="819735" y="2199080"/>
                </a:cubicBezTo>
                <a:cubicBezTo>
                  <a:pt x="833950" y="2188685"/>
                  <a:pt x="848164" y="2178077"/>
                  <a:pt x="862165" y="2167363"/>
                </a:cubicBezTo>
                <a:cubicBezTo>
                  <a:pt x="879454" y="2165561"/>
                  <a:pt x="872348" y="2181896"/>
                  <a:pt x="878076" y="2188578"/>
                </a:cubicBezTo>
                <a:cubicBezTo>
                  <a:pt x="924112" y="2190170"/>
                  <a:pt x="933340" y="2218173"/>
                  <a:pt x="975346" y="2221673"/>
                </a:cubicBezTo>
                <a:cubicBezTo>
                  <a:pt x="980011" y="2188791"/>
                  <a:pt x="954979" y="2178077"/>
                  <a:pt x="968449" y="2138618"/>
                </a:cubicBezTo>
                <a:cubicBezTo>
                  <a:pt x="949358" y="2130344"/>
                  <a:pt x="947660" y="2145407"/>
                  <a:pt x="940978" y="2153680"/>
                </a:cubicBezTo>
                <a:cubicBezTo>
                  <a:pt x="903745" y="2138299"/>
                  <a:pt x="907352" y="2177758"/>
                  <a:pt x="875529" y="2169380"/>
                </a:cubicBezTo>
                <a:cubicBezTo>
                  <a:pt x="873832" y="2149756"/>
                  <a:pt x="888895" y="2152726"/>
                  <a:pt x="887091" y="2133208"/>
                </a:cubicBezTo>
                <a:cubicBezTo>
                  <a:pt x="915201" y="2131404"/>
                  <a:pt x="937900" y="2122494"/>
                  <a:pt x="954342" y="2104992"/>
                </a:cubicBezTo>
                <a:cubicBezTo>
                  <a:pt x="950418" y="2063836"/>
                  <a:pt x="929521" y="2035197"/>
                  <a:pt x="897911" y="2014724"/>
                </a:cubicBezTo>
                <a:cubicBezTo>
                  <a:pt x="899396" y="2004435"/>
                  <a:pt x="900881" y="1994145"/>
                  <a:pt x="902367" y="1983857"/>
                </a:cubicBezTo>
                <a:cubicBezTo>
                  <a:pt x="882530" y="1974522"/>
                  <a:pt x="889956" y="2001677"/>
                  <a:pt x="885501" y="2012921"/>
                </a:cubicBezTo>
                <a:cubicBezTo>
                  <a:pt x="841587" y="2023105"/>
                  <a:pt x="817613" y="2059806"/>
                  <a:pt x="786321" y="2087066"/>
                </a:cubicBezTo>
                <a:cubicBezTo>
                  <a:pt x="767758" y="2084414"/>
                  <a:pt x="749195" y="2081657"/>
                  <a:pt x="730634" y="2079005"/>
                </a:cubicBezTo>
                <a:cubicBezTo>
                  <a:pt x="720982" y="2043788"/>
                  <a:pt x="699341" y="2017801"/>
                  <a:pt x="666247" y="2000192"/>
                </a:cubicBezTo>
                <a:cubicBezTo>
                  <a:pt x="680567" y="1984811"/>
                  <a:pt x="697009" y="1972506"/>
                  <a:pt x="715783" y="1963173"/>
                </a:cubicBezTo>
                <a:cubicBezTo>
                  <a:pt x="725754" y="1892739"/>
                  <a:pt x="788973" y="1893695"/>
                  <a:pt x="836177" y="1873222"/>
                </a:cubicBezTo>
                <a:cubicBezTo>
                  <a:pt x="840526" y="1849461"/>
                  <a:pt x="839254" y="1818171"/>
                  <a:pt x="857498" y="1813184"/>
                </a:cubicBezTo>
                <a:cubicBezTo>
                  <a:pt x="851664" y="1789954"/>
                  <a:pt x="833844" y="1775634"/>
                  <a:pt x="821326" y="1757390"/>
                </a:cubicBezTo>
                <a:cubicBezTo>
                  <a:pt x="809553" y="1761314"/>
                  <a:pt x="801065" y="1769694"/>
                  <a:pt x="787701" y="1771498"/>
                </a:cubicBezTo>
                <a:cubicBezTo>
                  <a:pt x="777411" y="1833869"/>
                  <a:pt x="717798" y="1830474"/>
                  <a:pt x="685871" y="1864100"/>
                </a:cubicBezTo>
                <a:cubicBezTo>
                  <a:pt x="687249" y="1895497"/>
                  <a:pt x="672292" y="1905044"/>
                  <a:pt x="659246" y="1917136"/>
                </a:cubicBezTo>
                <a:cubicBezTo>
                  <a:pt x="629014" y="1902181"/>
                  <a:pt x="630607" y="1902392"/>
                  <a:pt x="597405" y="1908226"/>
                </a:cubicBezTo>
                <a:cubicBezTo>
                  <a:pt x="612468" y="1860175"/>
                  <a:pt x="597194" y="1834823"/>
                  <a:pt x="565690" y="1821564"/>
                </a:cubicBezTo>
                <a:cubicBezTo>
                  <a:pt x="574918" y="1772346"/>
                  <a:pt x="576296" y="1728963"/>
                  <a:pt x="565052" y="1695126"/>
                </a:cubicBezTo>
                <a:cubicBezTo>
                  <a:pt x="544899" y="1675289"/>
                  <a:pt x="521669" y="1657682"/>
                  <a:pt x="475846" y="1656939"/>
                </a:cubicBezTo>
                <a:cubicBezTo>
                  <a:pt x="460570" y="1640710"/>
                  <a:pt x="446358" y="1623738"/>
                  <a:pt x="432566" y="1606449"/>
                </a:cubicBezTo>
                <a:cubicBezTo>
                  <a:pt x="403928" y="1596584"/>
                  <a:pt x="383032" y="1623314"/>
                  <a:pt x="363619" y="1602842"/>
                </a:cubicBezTo>
                <a:cubicBezTo>
                  <a:pt x="365636" y="1595735"/>
                  <a:pt x="363832" y="1591598"/>
                  <a:pt x="359165" y="1589583"/>
                </a:cubicBezTo>
                <a:cubicBezTo>
                  <a:pt x="380380" y="1578656"/>
                  <a:pt x="390138" y="1552244"/>
                  <a:pt x="426415" y="1561367"/>
                </a:cubicBezTo>
                <a:cubicBezTo>
                  <a:pt x="427901" y="1551078"/>
                  <a:pt x="429386" y="1540682"/>
                  <a:pt x="430870" y="1530394"/>
                </a:cubicBezTo>
                <a:cubicBezTo>
                  <a:pt x="420156" y="1518195"/>
                  <a:pt x="393214" y="1518089"/>
                  <a:pt x="376985" y="1509922"/>
                </a:cubicBezTo>
                <a:cubicBezTo>
                  <a:pt x="379000" y="1502814"/>
                  <a:pt x="377198" y="1498784"/>
                  <a:pt x="372531" y="1496663"/>
                </a:cubicBezTo>
                <a:cubicBezTo>
                  <a:pt x="370620" y="1471948"/>
                  <a:pt x="390775" y="1476826"/>
                  <a:pt x="396398" y="1462188"/>
                </a:cubicBezTo>
                <a:cubicBezTo>
                  <a:pt x="392472" y="1450520"/>
                  <a:pt x="384093" y="1442034"/>
                  <a:pt x="382289" y="1428563"/>
                </a:cubicBezTo>
                <a:cubicBezTo>
                  <a:pt x="395548" y="1404484"/>
                  <a:pt x="422065" y="1398119"/>
                  <a:pt x="418672" y="1351659"/>
                </a:cubicBezTo>
                <a:cubicBezTo>
                  <a:pt x="427051" y="1345614"/>
                  <a:pt x="441583" y="1347842"/>
                  <a:pt x="456646" y="1350917"/>
                </a:cubicBezTo>
                <a:cubicBezTo>
                  <a:pt x="464814" y="1324823"/>
                  <a:pt x="483376" y="1312837"/>
                  <a:pt x="496529" y="1293532"/>
                </a:cubicBezTo>
                <a:cubicBezTo>
                  <a:pt x="506819" y="1295017"/>
                  <a:pt x="517213" y="1296502"/>
                  <a:pt x="527503" y="1297987"/>
                </a:cubicBezTo>
                <a:cubicBezTo>
                  <a:pt x="581813" y="1283986"/>
                  <a:pt x="575237" y="1208672"/>
                  <a:pt x="573751" y="1153091"/>
                </a:cubicBezTo>
                <a:cubicBezTo>
                  <a:pt x="580222" y="1131663"/>
                  <a:pt x="554022" y="1134739"/>
                  <a:pt x="560491" y="1113206"/>
                </a:cubicBezTo>
                <a:cubicBezTo>
                  <a:pt x="598148" y="1119358"/>
                  <a:pt x="599209" y="1076506"/>
                  <a:pt x="629546" y="1072687"/>
                </a:cubicBezTo>
                <a:cubicBezTo>
                  <a:pt x="629653" y="1058049"/>
                  <a:pt x="634001" y="1049139"/>
                  <a:pt x="640260" y="1042668"/>
                </a:cubicBezTo>
                <a:cubicBezTo>
                  <a:pt x="706130" y="1008937"/>
                  <a:pt x="781550" y="1065049"/>
                  <a:pt x="849649" y="1079262"/>
                </a:cubicBezTo>
                <a:cubicBezTo>
                  <a:pt x="872984" y="1076082"/>
                  <a:pt x="864499" y="1030257"/>
                  <a:pt x="883274" y="1020923"/>
                </a:cubicBezTo>
                <a:cubicBezTo>
                  <a:pt x="860891" y="972128"/>
                  <a:pt x="807749" y="968416"/>
                  <a:pt x="740180" y="962371"/>
                </a:cubicBezTo>
                <a:cubicBezTo>
                  <a:pt x="733709" y="941473"/>
                  <a:pt x="710268" y="933200"/>
                  <a:pt x="717270" y="902227"/>
                </a:cubicBezTo>
                <a:cubicBezTo>
                  <a:pt x="676642" y="886633"/>
                  <a:pt x="656381" y="855660"/>
                  <a:pt x="640470" y="821612"/>
                </a:cubicBezTo>
                <a:cubicBezTo>
                  <a:pt x="562719" y="811746"/>
                  <a:pt x="566856" y="740571"/>
                  <a:pt x="496529" y="725083"/>
                </a:cubicBezTo>
                <a:cubicBezTo>
                  <a:pt x="482845" y="702173"/>
                  <a:pt x="474148" y="675654"/>
                  <a:pt x="456011" y="656030"/>
                </a:cubicBezTo>
                <a:cubicBezTo>
                  <a:pt x="458131" y="641605"/>
                  <a:pt x="460146" y="627178"/>
                  <a:pt x="462267" y="612752"/>
                </a:cubicBezTo>
                <a:cubicBezTo>
                  <a:pt x="471816" y="610843"/>
                  <a:pt x="479133" y="605857"/>
                  <a:pt x="488786" y="603948"/>
                </a:cubicBezTo>
                <a:cubicBezTo>
                  <a:pt x="510955" y="609463"/>
                  <a:pt x="521563" y="623572"/>
                  <a:pt x="520502" y="646377"/>
                </a:cubicBezTo>
                <a:cubicBezTo>
                  <a:pt x="541504" y="654545"/>
                  <a:pt x="554657" y="668652"/>
                  <a:pt x="565478" y="684457"/>
                </a:cubicBezTo>
                <a:cubicBezTo>
                  <a:pt x="591253" y="681912"/>
                  <a:pt x="620848" y="684670"/>
                  <a:pt x="652988" y="690822"/>
                </a:cubicBezTo>
                <a:cubicBezTo>
                  <a:pt x="669747" y="644255"/>
                  <a:pt x="671764" y="592174"/>
                  <a:pt x="696478" y="564490"/>
                </a:cubicBezTo>
                <a:cubicBezTo>
                  <a:pt x="704328" y="555684"/>
                  <a:pt x="726497" y="538712"/>
                  <a:pt x="738907" y="532773"/>
                </a:cubicBezTo>
                <a:cubicBezTo>
                  <a:pt x="782186" y="539031"/>
                  <a:pt x="825569" y="545290"/>
                  <a:pt x="868847" y="551548"/>
                </a:cubicBezTo>
                <a:cubicBezTo>
                  <a:pt x="889849" y="575521"/>
                  <a:pt x="929627" y="598114"/>
                  <a:pt x="945643" y="632163"/>
                </a:cubicBezTo>
                <a:cubicBezTo>
                  <a:pt x="954131" y="650089"/>
                  <a:pt x="946069" y="675123"/>
                  <a:pt x="962404" y="691352"/>
                </a:cubicBezTo>
                <a:cubicBezTo>
                  <a:pt x="962617" y="723705"/>
                  <a:pt x="947236" y="735054"/>
                  <a:pt x="945538" y="764755"/>
                </a:cubicBezTo>
                <a:cubicBezTo>
                  <a:pt x="955296" y="791804"/>
                  <a:pt x="1021806" y="789046"/>
                  <a:pt x="1033049" y="771120"/>
                </a:cubicBezTo>
                <a:cubicBezTo>
                  <a:pt x="1047475" y="773241"/>
                  <a:pt x="1062008" y="775256"/>
                  <a:pt x="1076327" y="777378"/>
                </a:cubicBezTo>
                <a:cubicBezTo>
                  <a:pt x="1090116" y="778545"/>
                  <a:pt x="1082691" y="751496"/>
                  <a:pt x="1087888" y="741207"/>
                </a:cubicBezTo>
                <a:cubicBezTo>
                  <a:pt x="1101996" y="737919"/>
                  <a:pt x="1111331" y="728266"/>
                  <a:pt x="1132970" y="735054"/>
                </a:cubicBezTo>
                <a:cubicBezTo>
                  <a:pt x="1149730" y="732721"/>
                  <a:pt x="1173490" y="717658"/>
                  <a:pt x="1189506" y="736858"/>
                </a:cubicBezTo>
                <a:cubicBezTo>
                  <a:pt x="1185265" y="748420"/>
                  <a:pt x="1164793" y="738236"/>
                  <a:pt x="1167338" y="758921"/>
                </a:cubicBezTo>
                <a:cubicBezTo>
                  <a:pt x="1143259" y="768574"/>
                  <a:pt x="1115681" y="773454"/>
                  <a:pt x="1115149" y="814504"/>
                </a:cubicBezTo>
                <a:cubicBezTo>
                  <a:pt x="1126182" y="830096"/>
                  <a:pt x="1149199" y="836780"/>
                  <a:pt x="1153125" y="857888"/>
                </a:cubicBezTo>
                <a:cubicBezTo>
                  <a:pt x="1156412" y="881966"/>
                  <a:pt x="1135197" y="873269"/>
                  <a:pt x="1135409" y="893210"/>
                </a:cubicBezTo>
                <a:cubicBezTo>
                  <a:pt x="1191842" y="948050"/>
                  <a:pt x="1232892" y="875391"/>
                  <a:pt x="1223980" y="804957"/>
                </a:cubicBezTo>
                <a:cubicBezTo>
                  <a:pt x="1255379" y="797851"/>
                  <a:pt x="1286989" y="790956"/>
                  <a:pt x="1315946" y="780349"/>
                </a:cubicBezTo>
                <a:cubicBezTo>
                  <a:pt x="1326130" y="746935"/>
                  <a:pt x="1280200" y="755634"/>
                  <a:pt x="1271820" y="736010"/>
                </a:cubicBezTo>
                <a:cubicBezTo>
                  <a:pt x="1258772" y="735904"/>
                  <a:pt x="1257075" y="750754"/>
                  <a:pt x="1249651" y="758073"/>
                </a:cubicBezTo>
                <a:cubicBezTo>
                  <a:pt x="1230134" y="748739"/>
                  <a:pt x="1215707" y="735691"/>
                  <a:pt x="1218783" y="709385"/>
                </a:cubicBezTo>
                <a:cubicBezTo>
                  <a:pt x="1226845" y="693156"/>
                  <a:pt x="1248590" y="695171"/>
                  <a:pt x="1265669" y="690928"/>
                </a:cubicBezTo>
                <a:cubicBezTo>
                  <a:pt x="1262804" y="656560"/>
                  <a:pt x="1276381" y="665046"/>
                  <a:pt x="1297596" y="644998"/>
                </a:cubicBezTo>
                <a:cubicBezTo>
                  <a:pt x="1305764" y="637256"/>
                  <a:pt x="1307249" y="625587"/>
                  <a:pt x="1313507" y="622088"/>
                </a:cubicBezTo>
                <a:cubicBezTo>
                  <a:pt x="1321144" y="617843"/>
                  <a:pt x="1330479" y="622405"/>
                  <a:pt x="1339178" y="619436"/>
                </a:cubicBezTo>
                <a:cubicBezTo>
                  <a:pt x="1347027" y="616784"/>
                  <a:pt x="1354983" y="602994"/>
                  <a:pt x="1364846" y="616784"/>
                </a:cubicBezTo>
                <a:cubicBezTo>
                  <a:pt x="1384895" y="618375"/>
                  <a:pt x="1376727" y="640968"/>
                  <a:pt x="1385106" y="651257"/>
                </a:cubicBezTo>
                <a:cubicBezTo>
                  <a:pt x="1403563" y="631739"/>
                  <a:pt x="1429869" y="622511"/>
                  <a:pt x="1469966" y="631952"/>
                </a:cubicBezTo>
                <a:cubicBezTo>
                  <a:pt x="1482165" y="615298"/>
                  <a:pt x="1436764" y="594402"/>
                  <a:pt x="1455964" y="554093"/>
                </a:cubicBezTo>
                <a:cubicBezTo>
                  <a:pt x="1483437" y="546033"/>
                  <a:pt x="1493727" y="547517"/>
                  <a:pt x="1517805" y="563003"/>
                </a:cubicBezTo>
                <a:cubicBezTo>
                  <a:pt x="1518229" y="590689"/>
                  <a:pt x="1508471" y="604690"/>
                  <a:pt x="1492134" y="609889"/>
                </a:cubicBezTo>
                <a:cubicBezTo>
                  <a:pt x="1485452" y="625905"/>
                  <a:pt x="1503167" y="623677"/>
                  <a:pt x="1508045" y="631102"/>
                </a:cubicBezTo>
                <a:cubicBezTo>
                  <a:pt x="1497757" y="641923"/>
                  <a:pt x="1483013" y="646907"/>
                  <a:pt x="1477922" y="664622"/>
                </a:cubicBezTo>
                <a:cubicBezTo>
                  <a:pt x="1438461" y="653697"/>
                  <a:pt x="1416505" y="666213"/>
                  <a:pt x="1393910" y="677775"/>
                </a:cubicBezTo>
                <a:cubicBezTo>
                  <a:pt x="1389138" y="703444"/>
                  <a:pt x="1384258" y="729115"/>
                  <a:pt x="1397305" y="741419"/>
                </a:cubicBezTo>
                <a:cubicBezTo>
                  <a:pt x="1423930" y="722962"/>
                  <a:pt x="1461056" y="718401"/>
                  <a:pt x="1485771" y="697399"/>
                </a:cubicBezTo>
                <a:cubicBezTo>
                  <a:pt x="1512077" y="710765"/>
                  <a:pt x="1520244" y="737812"/>
                  <a:pt x="1554612" y="745238"/>
                </a:cubicBezTo>
                <a:cubicBezTo>
                  <a:pt x="1592162" y="746298"/>
                  <a:pt x="1602452" y="710870"/>
                  <a:pt x="1636077" y="706522"/>
                </a:cubicBezTo>
                <a:cubicBezTo>
                  <a:pt x="1667793" y="708537"/>
                  <a:pt x="1678400" y="726463"/>
                  <a:pt x="1687310" y="745450"/>
                </a:cubicBezTo>
                <a:cubicBezTo>
                  <a:pt x="1682642" y="771226"/>
                  <a:pt x="1657292" y="769317"/>
                  <a:pt x="1659837" y="804640"/>
                </a:cubicBezTo>
                <a:cubicBezTo>
                  <a:pt x="1658775" y="818323"/>
                  <a:pt x="1673520" y="820232"/>
                  <a:pt x="1689008" y="821505"/>
                </a:cubicBezTo>
                <a:cubicBezTo>
                  <a:pt x="1707887" y="792548"/>
                  <a:pt x="1703963" y="733252"/>
                  <a:pt x="1714040" y="692519"/>
                </a:cubicBezTo>
                <a:cubicBezTo>
                  <a:pt x="1730693" y="682761"/>
                  <a:pt x="1739392" y="662394"/>
                  <a:pt x="1757424" y="654545"/>
                </a:cubicBezTo>
                <a:cubicBezTo>
                  <a:pt x="1753288" y="641073"/>
                  <a:pt x="1748302" y="628239"/>
                  <a:pt x="1744165" y="614767"/>
                </a:cubicBezTo>
                <a:cubicBezTo>
                  <a:pt x="1711708" y="602251"/>
                  <a:pt x="1696538" y="608403"/>
                  <a:pt x="1673414" y="623466"/>
                </a:cubicBezTo>
                <a:cubicBezTo>
                  <a:pt x="1612210" y="589841"/>
                  <a:pt x="1583252" y="652000"/>
                  <a:pt x="1528412" y="621451"/>
                </a:cubicBezTo>
                <a:cubicBezTo>
                  <a:pt x="1528199" y="601614"/>
                  <a:pt x="1540717" y="598538"/>
                  <a:pt x="1546126" y="586128"/>
                </a:cubicBezTo>
                <a:cubicBezTo>
                  <a:pt x="1568402" y="591326"/>
                  <a:pt x="1586541" y="591007"/>
                  <a:pt x="1602663" y="587931"/>
                </a:cubicBezTo>
                <a:cubicBezTo>
                  <a:pt x="1613270" y="550593"/>
                  <a:pt x="1586115" y="541471"/>
                  <a:pt x="1588660" y="510178"/>
                </a:cubicBezTo>
                <a:cubicBezTo>
                  <a:pt x="1572540" y="481751"/>
                  <a:pt x="1543474" y="462977"/>
                  <a:pt x="1530534" y="432321"/>
                </a:cubicBezTo>
                <a:cubicBezTo>
                  <a:pt x="1513349" y="436352"/>
                  <a:pt x="1506136" y="453854"/>
                  <a:pt x="1488953" y="457886"/>
                </a:cubicBezTo>
                <a:cubicBezTo>
                  <a:pt x="1490756" y="494269"/>
                  <a:pt x="1543263" y="458521"/>
                  <a:pt x="1525973" y="507527"/>
                </a:cubicBezTo>
                <a:cubicBezTo>
                  <a:pt x="1507728" y="521635"/>
                  <a:pt x="1518866" y="494269"/>
                  <a:pt x="1503061" y="491511"/>
                </a:cubicBezTo>
                <a:cubicBezTo>
                  <a:pt x="1490649" y="489707"/>
                  <a:pt x="1478346" y="487904"/>
                  <a:pt x="1465934" y="486100"/>
                </a:cubicBezTo>
                <a:cubicBezTo>
                  <a:pt x="1455964" y="473478"/>
                  <a:pt x="1471238" y="468387"/>
                  <a:pt x="1476648" y="456082"/>
                </a:cubicBezTo>
                <a:cubicBezTo>
                  <a:pt x="1466889" y="435821"/>
                  <a:pt x="1481526" y="397212"/>
                  <a:pt x="1483013" y="368572"/>
                </a:cubicBezTo>
                <a:cubicBezTo>
                  <a:pt x="1510380" y="367192"/>
                  <a:pt x="1527245" y="373556"/>
                  <a:pt x="1548460" y="352767"/>
                </a:cubicBezTo>
                <a:cubicBezTo>
                  <a:pt x="1551112" y="334204"/>
                  <a:pt x="1553870" y="315641"/>
                  <a:pt x="1556522" y="297077"/>
                </a:cubicBezTo>
                <a:cubicBezTo>
                  <a:pt x="1572962" y="296547"/>
                  <a:pt x="1576040" y="277773"/>
                  <a:pt x="1591949" y="270559"/>
                </a:cubicBezTo>
                <a:cubicBezTo>
                  <a:pt x="1602663" y="265681"/>
                  <a:pt x="1629182" y="279364"/>
                  <a:pt x="1631727" y="257406"/>
                </a:cubicBezTo>
                <a:cubicBezTo>
                  <a:pt x="1656123" y="263029"/>
                  <a:pt x="1667686" y="251360"/>
                  <a:pt x="1694523" y="260164"/>
                </a:cubicBezTo>
                <a:cubicBezTo>
                  <a:pt x="1725389" y="253058"/>
                  <a:pt x="1726876" y="184746"/>
                  <a:pt x="1714994" y="162046"/>
                </a:cubicBezTo>
                <a:close/>
                <a:moveTo>
                  <a:pt x="1591897" y="100565"/>
                </a:moveTo>
                <a:cubicBezTo>
                  <a:pt x="1598660" y="100896"/>
                  <a:pt x="1605899" y="104396"/>
                  <a:pt x="1609241" y="109223"/>
                </a:cubicBezTo>
                <a:cubicBezTo>
                  <a:pt x="1605209" y="113679"/>
                  <a:pt x="1601391" y="118346"/>
                  <a:pt x="1600331" y="126832"/>
                </a:cubicBezTo>
                <a:cubicBezTo>
                  <a:pt x="1582828" y="128847"/>
                  <a:pt x="1589723" y="112723"/>
                  <a:pt x="1577418" y="110920"/>
                </a:cubicBezTo>
                <a:cubicBezTo>
                  <a:pt x="1578851" y="103071"/>
                  <a:pt x="1585135" y="100233"/>
                  <a:pt x="1591897" y="100565"/>
                </a:cubicBezTo>
                <a:close/>
                <a:moveTo>
                  <a:pt x="1761348" y="61702"/>
                </a:moveTo>
                <a:cubicBezTo>
                  <a:pt x="1800807" y="63611"/>
                  <a:pt x="1805050" y="93948"/>
                  <a:pt x="1796671" y="123649"/>
                </a:cubicBezTo>
                <a:cubicBezTo>
                  <a:pt x="1791049" y="143484"/>
                  <a:pt x="1768137" y="149742"/>
                  <a:pt x="1765591" y="163426"/>
                </a:cubicBezTo>
                <a:cubicBezTo>
                  <a:pt x="1751695" y="166821"/>
                  <a:pt x="1758590" y="153455"/>
                  <a:pt x="1754984" y="149318"/>
                </a:cubicBezTo>
                <a:cubicBezTo>
                  <a:pt x="1747771" y="140832"/>
                  <a:pt x="1730480" y="138500"/>
                  <a:pt x="1734723" y="114739"/>
                </a:cubicBezTo>
                <a:cubicBezTo>
                  <a:pt x="1721996" y="115057"/>
                  <a:pt x="1715525" y="110707"/>
                  <a:pt x="1717966" y="99676"/>
                </a:cubicBezTo>
                <a:cubicBezTo>
                  <a:pt x="1728784" y="102645"/>
                  <a:pt x="1749893" y="97874"/>
                  <a:pt x="1740877" y="115587"/>
                </a:cubicBezTo>
                <a:cubicBezTo>
                  <a:pt x="1755197" y="107632"/>
                  <a:pt x="1749256" y="72627"/>
                  <a:pt x="1761348" y="61702"/>
                </a:cubicBezTo>
                <a:close/>
                <a:moveTo>
                  <a:pt x="1671187" y="29669"/>
                </a:moveTo>
                <a:cubicBezTo>
                  <a:pt x="1684764" y="30623"/>
                  <a:pt x="1670867" y="52051"/>
                  <a:pt x="1672991" y="61491"/>
                </a:cubicBezTo>
                <a:cubicBezTo>
                  <a:pt x="1662701" y="60006"/>
                  <a:pt x="1652411" y="58520"/>
                  <a:pt x="1642016" y="57035"/>
                </a:cubicBezTo>
                <a:cubicBezTo>
                  <a:pt x="1643290" y="36670"/>
                  <a:pt x="1667898" y="47382"/>
                  <a:pt x="1671187" y="29669"/>
                </a:cubicBezTo>
                <a:close/>
                <a:moveTo>
                  <a:pt x="1820644" y="710"/>
                </a:moveTo>
                <a:cubicBezTo>
                  <a:pt x="1824780" y="1347"/>
                  <a:pt x="1828917" y="1877"/>
                  <a:pt x="1833055" y="2514"/>
                </a:cubicBezTo>
                <a:cubicBezTo>
                  <a:pt x="1831145" y="7605"/>
                  <a:pt x="1834646" y="8666"/>
                  <a:pt x="1838359" y="9620"/>
                </a:cubicBezTo>
                <a:cubicBezTo>
                  <a:pt x="1837722" y="13757"/>
                  <a:pt x="1837192" y="17893"/>
                  <a:pt x="1836555" y="22031"/>
                </a:cubicBezTo>
                <a:cubicBezTo>
                  <a:pt x="1831464" y="20121"/>
                  <a:pt x="1830403" y="23623"/>
                  <a:pt x="1829449" y="27335"/>
                </a:cubicBezTo>
                <a:cubicBezTo>
                  <a:pt x="1825311" y="26698"/>
                  <a:pt x="1821174" y="26168"/>
                  <a:pt x="1817038" y="25531"/>
                </a:cubicBezTo>
                <a:cubicBezTo>
                  <a:pt x="1818948" y="20440"/>
                  <a:pt x="1815553" y="19380"/>
                  <a:pt x="1811734" y="18424"/>
                </a:cubicBezTo>
                <a:cubicBezTo>
                  <a:pt x="1812371" y="14287"/>
                  <a:pt x="1812901" y="10151"/>
                  <a:pt x="1813538" y="6014"/>
                </a:cubicBezTo>
                <a:cubicBezTo>
                  <a:pt x="1818629" y="7923"/>
                  <a:pt x="1819689" y="4423"/>
                  <a:pt x="1820644" y="710"/>
                </a:cubicBezTo>
                <a:close/>
                <a:moveTo>
                  <a:pt x="2092847" y="0"/>
                </a:moveTo>
                <a:lnTo>
                  <a:pt x="2252649" y="0"/>
                </a:lnTo>
                <a:lnTo>
                  <a:pt x="2252554" y="7257"/>
                </a:lnTo>
                <a:cubicBezTo>
                  <a:pt x="2246707" y="27509"/>
                  <a:pt x="2226480" y="33754"/>
                  <a:pt x="2211206" y="51097"/>
                </a:cubicBezTo>
                <a:cubicBezTo>
                  <a:pt x="2228920" y="78357"/>
                  <a:pt x="2246316" y="105830"/>
                  <a:pt x="2255227" y="139561"/>
                </a:cubicBezTo>
                <a:cubicBezTo>
                  <a:pt x="2240906" y="169262"/>
                  <a:pt x="2201023" y="165126"/>
                  <a:pt x="2163366" y="164065"/>
                </a:cubicBezTo>
                <a:cubicBezTo>
                  <a:pt x="2169731" y="128106"/>
                  <a:pt x="2139501" y="119409"/>
                  <a:pt x="2150213" y="80054"/>
                </a:cubicBezTo>
                <a:cubicBezTo>
                  <a:pt x="2128045" y="70084"/>
                  <a:pt x="2130378" y="92890"/>
                  <a:pt x="2111285" y="87056"/>
                </a:cubicBezTo>
                <a:cubicBezTo>
                  <a:pt x="2098980" y="87797"/>
                  <a:pt x="2102905" y="110392"/>
                  <a:pt x="2083811" y="102011"/>
                </a:cubicBezTo>
                <a:cubicBezTo>
                  <a:pt x="2080523" y="77933"/>
                  <a:pt x="2101738" y="86632"/>
                  <a:pt x="2101527" y="66689"/>
                </a:cubicBezTo>
                <a:cubicBezTo>
                  <a:pt x="2104787" y="43539"/>
                  <a:pt x="2093909" y="30950"/>
                  <a:pt x="2091890" y="11782"/>
                </a:cubicBezTo>
                <a:close/>
                <a:moveTo>
                  <a:pt x="1169928" y="0"/>
                </a:moveTo>
                <a:lnTo>
                  <a:pt x="1259103" y="0"/>
                </a:lnTo>
                <a:lnTo>
                  <a:pt x="1257728" y="20193"/>
                </a:lnTo>
                <a:cubicBezTo>
                  <a:pt x="1261974" y="40455"/>
                  <a:pt x="1279137" y="51095"/>
                  <a:pt x="1265454" y="84826"/>
                </a:cubicBezTo>
                <a:cubicBezTo>
                  <a:pt x="1276909" y="107526"/>
                  <a:pt x="1284017" y="133514"/>
                  <a:pt x="1285608" y="163533"/>
                </a:cubicBezTo>
                <a:cubicBezTo>
                  <a:pt x="1304171" y="163852"/>
                  <a:pt x="1301839" y="136166"/>
                  <a:pt x="1315733" y="130014"/>
                </a:cubicBezTo>
                <a:cubicBezTo>
                  <a:pt x="1326021" y="122163"/>
                  <a:pt x="1357526" y="126832"/>
                  <a:pt x="1365269" y="137227"/>
                </a:cubicBezTo>
                <a:cubicBezTo>
                  <a:pt x="1366330" y="170534"/>
                  <a:pt x="1339600" y="166928"/>
                  <a:pt x="1332494" y="189308"/>
                </a:cubicBezTo>
                <a:cubicBezTo>
                  <a:pt x="1311914" y="191855"/>
                  <a:pt x="1321991" y="171382"/>
                  <a:pt x="1310429" y="167139"/>
                </a:cubicBezTo>
                <a:cubicBezTo>
                  <a:pt x="1283487" y="200340"/>
                  <a:pt x="1332494" y="224100"/>
                  <a:pt x="1350101" y="242346"/>
                </a:cubicBezTo>
                <a:cubicBezTo>
                  <a:pt x="1346812" y="257726"/>
                  <a:pt x="1356783" y="263135"/>
                  <a:pt x="1365058" y="269819"/>
                </a:cubicBezTo>
                <a:cubicBezTo>
                  <a:pt x="1363254" y="278516"/>
                  <a:pt x="1361556" y="287215"/>
                  <a:pt x="1368558" y="289230"/>
                </a:cubicBezTo>
                <a:cubicBezTo>
                  <a:pt x="1362193" y="310232"/>
                  <a:pt x="1326765" y="292306"/>
                  <a:pt x="1304806" y="292518"/>
                </a:cubicBezTo>
                <a:cubicBezTo>
                  <a:pt x="1297489" y="272258"/>
                  <a:pt x="1285184" y="255710"/>
                  <a:pt x="1267788" y="242982"/>
                </a:cubicBezTo>
                <a:cubicBezTo>
                  <a:pt x="1272881" y="217100"/>
                  <a:pt x="1248058" y="213599"/>
                  <a:pt x="1250180" y="189945"/>
                </a:cubicBezTo>
                <a:cubicBezTo>
                  <a:pt x="1228434" y="184111"/>
                  <a:pt x="1241800" y="152077"/>
                  <a:pt x="1218465" y="147515"/>
                </a:cubicBezTo>
                <a:cubicBezTo>
                  <a:pt x="1224298" y="91614"/>
                  <a:pt x="1199902" y="58414"/>
                  <a:pt x="1165639" y="32427"/>
                </a:cubicBezTo>
                <a:close/>
                <a:moveTo>
                  <a:pt x="1037364" y="0"/>
                </a:moveTo>
                <a:lnTo>
                  <a:pt x="1073027" y="0"/>
                </a:lnTo>
                <a:lnTo>
                  <a:pt x="1080781" y="7499"/>
                </a:lnTo>
                <a:cubicBezTo>
                  <a:pt x="1079298" y="17787"/>
                  <a:pt x="1077812" y="28077"/>
                  <a:pt x="1076327" y="38471"/>
                </a:cubicBezTo>
                <a:cubicBezTo>
                  <a:pt x="1063757" y="33221"/>
                  <a:pt x="1050843" y="22295"/>
                  <a:pt x="1042344" y="10283"/>
                </a:cubicBezTo>
                <a:close/>
              </a:path>
            </a:pathLst>
          </a:custGeom>
          <a:gradFill>
            <a:gsLst>
              <a:gs pos="0">
                <a:schemeClr val="dk1"/>
              </a:gs>
              <a:gs pos="100000">
                <a:schemeClr val="lt1"/>
              </a:gs>
            </a:gsLst>
            <a:lin ang="1350003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30" name="Google Shape;730;p18"/>
          <p:cNvSpPr/>
          <p:nvPr/>
        </p:nvSpPr>
        <p:spPr>
          <a:xfrm rot="5400000" flipH="1">
            <a:off x="8917983" y="76214"/>
            <a:ext cx="2261783" cy="2109434"/>
          </a:xfrm>
          <a:custGeom>
            <a:avLst/>
            <a:gdLst/>
            <a:ahLst/>
            <a:cxnLst/>
            <a:rect l="l" t="t" r="r" b="b"/>
            <a:pathLst>
              <a:path w="2343817" h="2185942" extrusionOk="0">
                <a:moveTo>
                  <a:pt x="1241245" y="2132116"/>
                </a:moveTo>
                <a:cubicBezTo>
                  <a:pt x="1275612" y="2125962"/>
                  <a:pt x="1289613" y="2170195"/>
                  <a:pt x="1265959" y="2185682"/>
                </a:cubicBezTo>
                <a:cubicBezTo>
                  <a:pt x="1238062" y="2189288"/>
                  <a:pt x="1229896" y="2154603"/>
                  <a:pt x="1241245" y="2132116"/>
                </a:cubicBezTo>
                <a:close/>
                <a:moveTo>
                  <a:pt x="2163023" y="2066349"/>
                </a:moveTo>
                <a:cubicBezTo>
                  <a:pt x="2186253" y="2073350"/>
                  <a:pt x="2169175" y="2113022"/>
                  <a:pt x="2146475" y="2095094"/>
                </a:cubicBezTo>
                <a:cubicBezTo>
                  <a:pt x="2143504" y="2076957"/>
                  <a:pt x="2159841" y="2078229"/>
                  <a:pt x="2163023" y="2066349"/>
                </a:cubicBezTo>
                <a:close/>
                <a:moveTo>
                  <a:pt x="1072587" y="2054045"/>
                </a:moveTo>
                <a:cubicBezTo>
                  <a:pt x="1082240" y="2052773"/>
                  <a:pt x="1083195" y="2064334"/>
                  <a:pt x="1089031" y="2070592"/>
                </a:cubicBezTo>
                <a:cubicBezTo>
                  <a:pt x="1092742" y="2074305"/>
                  <a:pt x="1105683" y="2104536"/>
                  <a:pt x="1089031" y="2111642"/>
                </a:cubicBezTo>
                <a:cubicBezTo>
                  <a:pt x="1072270" y="2103793"/>
                  <a:pt x="1070890" y="2080457"/>
                  <a:pt x="1072587" y="2054045"/>
                </a:cubicBezTo>
                <a:close/>
                <a:moveTo>
                  <a:pt x="1027190" y="2045771"/>
                </a:moveTo>
                <a:cubicBezTo>
                  <a:pt x="1028462" y="2055318"/>
                  <a:pt x="1026553" y="2061576"/>
                  <a:pt x="1023158" y="2066349"/>
                </a:cubicBezTo>
                <a:cubicBezTo>
                  <a:pt x="1015735" y="2066880"/>
                  <a:pt x="1014461" y="2061258"/>
                  <a:pt x="1006718" y="2062213"/>
                </a:cubicBezTo>
                <a:cubicBezTo>
                  <a:pt x="1011279" y="2054470"/>
                  <a:pt x="1011491" y="2042378"/>
                  <a:pt x="1027190" y="2045771"/>
                </a:cubicBezTo>
                <a:close/>
                <a:moveTo>
                  <a:pt x="916130" y="2033359"/>
                </a:moveTo>
                <a:cubicBezTo>
                  <a:pt x="916978" y="2048422"/>
                  <a:pt x="921752" y="2049165"/>
                  <a:pt x="916130" y="2062212"/>
                </a:cubicBezTo>
                <a:cubicBezTo>
                  <a:pt x="903614" y="2059666"/>
                  <a:pt x="895128" y="2053089"/>
                  <a:pt x="895552" y="2037497"/>
                </a:cubicBezTo>
                <a:cubicBezTo>
                  <a:pt x="900325" y="2034102"/>
                  <a:pt x="906583" y="2032087"/>
                  <a:pt x="916130" y="2033359"/>
                </a:cubicBezTo>
                <a:close/>
                <a:moveTo>
                  <a:pt x="961530" y="2012783"/>
                </a:moveTo>
                <a:cubicBezTo>
                  <a:pt x="981047" y="2015117"/>
                  <a:pt x="977441" y="2040680"/>
                  <a:pt x="994307" y="2045773"/>
                </a:cubicBezTo>
                <a:cubicBezTo>
                  <a:pt x="990594" y="2052986"/>
                  <a:pt x="985077" y="2058500"/>
                  <a:pt x="977867" y="2062213"/>
                </a:cubicBezTo>
                <a:cubicBezTo>
                  <a:pt x="965242" y="2061152"/>
                  <a:pt x="959408" y="2053303"/>
                  <a:pt x="949120" y="2049803"/>
                </a:cubicBezTo>
                <a:cubicBezTo>
                  <a:pt x="945195" y="2029331"/>
                  <a:pt x="960152" y="2027847"/>
                  <a:pt x="961530" y="2012783"/>
                </a:cubicBezTo>
                <a:close/>
                <a:moveTo>
                  <a:pt x="986033" y="1967594"/>
                </a:moveTo>
                <a:cubicBezTo>
                  <a:pt x="999823" y="1981808"/>
                  <a:pt x="989322" y="2005251"/>
                  <a:pt x="961425" y="2000478"/>
                </a:cubicBezTo>
                <a:cubicBezTo>
                  <a:pt x="952302" y="1982658"/>
                  <a:pt x="962909" y="1964943"/>
                  <a:pt x="986033" y="1967594"/>
                </a:cubicBezTo>
                <a:close/>
                <a:moveTo>
                  <a:pt x="650841" y="1911800"/>
                </a:moveTo>
                <a:cubicBezTo>
                  <a:pt x="659115" y="1909679"/>
                  <a:pt x="666646" y="1913815"/>
                  <a:pt x="665055" y="1930575"/>
                </a:cubicBezTo>
                <a:cubicBezTo>
                  <a:pt x="652220" y="1937576"/>
                  <a:pt x="643310" y="1939591"/>
                  <a:pt x="632172" y="1930575"/>
                </a:cubicBezTo>
                <a:cubicBezTo>
                  <a:pt x="633551" y="1922301"/>
                  <a:pt x="642567" y="1913922"/>
                  <a:pt x="650841" y="1911800"/>
                </a:cubicBezTo>
                <a:close/>
                <a:moveTo>
                  <a:pt x="1138354" y="1901723"/>
                </a:moveTo>
                <a:cubicBezTo>
                  <a:pt x="1147053" y="1899921"/>
                  <a:pt x="1149281" y="1904588"/>
                  <a:pt x="1154902" y="1905860"/>
                </a:cubicBezTo>
                <a:cubicBezTo>
                  <a:pt x="1153417" y="1911270"/>
                  <a:pt x="1147585" y="1912330"/>
                  <a:pt x="1146629" y="1918271"/>
                </a:cubicBezTo>
                <a:cubicBezTo>
                  <a:pt x="1139416" y="1917210"/>
                  <a:pt x="1137188" y="1911163"/>
                  <a:pt x="1138354" y="1901723"/>
                </a:cubicBezTo>
                <a:close/>
                <a:moveTo>
                  <a:pt x="2191770" y="1881146"/>
                </a:moveTo>
                <a:cubicBezTo>
                  <a:pt x="2189860" y="1895679"/>
                  <a:pt x="2198558" y="1920711"/>
                  <a:pt x="2179465" y="1918166"/>
                </a:cubicBezTo>
                <a:cubicBezTo>
                  <a:pt x="2175435" y="1911271"/>
                  <a:pt x="2174904" y="1880085"/>
                  <a:pt x="2191770" y="1881146"/>
                </a:cubicBezTo>
                <a:close/>
                <a:moveTo>
                  <a:pt x="730926" y="1881145"/>
                </a:moveTo>
                <a:cubicBezTo>
                  <a:pt x="744398" y="1880084"/>
                  <a:pt x="750761" y="1886129"/>
                  <a:pt x="751505" y="1897587"/>
                </a:cubicBezTo>
                <a:cubicBezTo>
                  <a:pt x="741747" y="1895040"/>
                  <a:pt x="732304" y="1891964"/>
                  <a:pt x="730926" y="1881145"/>
                </a:cubicBezTo>
                <a:close/>
                <a:moveTo>
                  <a:pt x="658305" y="1845915"/>
                </a:moveTo>
                <a:cubicBezTo>
                  <a:pt x="661686" y="1846194"/>
                  <a:pt x="666645" y="1848634"/>
                  <a:pt x="673328" y="1848262"/>
                </a:cubicBezTo>
                <a:cubicBezTo>
                  <a:pt x="677571" y="1862052"/>
                  <a:pt x="660493" y="1854733"/>
                  <a:pt x="652750" y="1856535"/>
                </a:cubicBezTo>
                <a:cubicBezTo>
                  <a:pt x="653121" y="1847519"/>
                  <a:pt x="654924" y="1845637"/>
                  <a:pt x="658305" y="1845915"/>
                </a:cubicBezTo>
                <a:close/>
                <a:moveTo>
                  <a:pt x="1182188" y="1843513"/>
                </a:moveTo>
                <a:cubicBezTo>
                  <a:pt x="1194772" y="1848257"/>
                  <a:pt x="1197915" y="1875285"/>
                  <a:pt x="1171343" y="1868842"/>
                </a:cubicBezTo>
                <a:cubicBezTo>
                  <a:pt x="1167842" y="1864067"/>
                  <a:pt x="1165933" y="1857809"/>
                  <a:pt x="1167207" y="1848262"/>
                </a:cubicBezTo>
                <a:cubicBezTo>
                  <a:pt x="1172749" y="1842826"/>
                  <a:pt x="1177993" y="1841931"/>
                  <a:pt x="1182188" y="1843513"/>
                </a:cubicBezTo>
                <a:close/>
                <a:moveTo>
                  <a:pt x="2192764" y="1823197"/>
                </a:moveTo>
                <a:cubicBezTo>
                  <a:pt x="2195840" y="1823265"/>
                  <a:pt x="2198744" y="1824667"/>
                  <a:pt x="2200892" y="1826822"/>
                </a:cubicBezTo>
                <a:cubicBezTo>
                  <a:pt x="2205188" y="1831131"/>
                  <a:pt x="2206461" y="1838450"/>
                  <a:pt x="2200043" y="1844126"/>
                </a:cubicBezTo>
                <a:cubicBezTo>
                  <a:pt x="2189541" y="1843595"/>
                  <a:pt x="2184131" y="1838079"/>
                  <a:pt x="2183601" y="1827578"/>
                </a:cubicBezTo>
                <a:cubicBezTo>
                  <a:pt x="2186439" y="1824396"/>
                  <a:pt x="2189688" y="1823129"/>
                  <a:pt x="2192764" y="1823197"/>
                </a:cubicBezTo>
                <a:close/>
                <a:moveTo>
                  <a:pt x="1158934" y="1770086"/>
                </a:moveTo>
                <a:cubicBezTo>
                  <a:pt x="1169329" y="1776133"/>
                  <a:pt x="1176011" y="1785997"/>
                  <a:pt x="1179617" y="1798832"/>
                </a:cubicBezTo>
                <a:cubicBezTo>
                  <a:pt x="1174739" y="1827472"/>
                  <a:pt x="1124990" y="1815380"/>
                  <a:pt x="1126051" y="1790664"/>
                </a:cubicBezTo>
                <a:cubicBezTo>
                  <a:pt x="1128596" y="1775496"/>
                  <a:pt x="1138780" y="1767753"/>
                  <a:pt x="1158934" y="1770086"/>
                </a:cubicBezTo>
                <a:close/>
                <a:moveTo>
                  <a:pt x="868624" y="1726093"/>
                </a:moveTo>
                <a:cubicBezTo>
                  <a:pt x="874313" y="1723362"/>
                  <a:pt x="882136" y="1724316"/>
                  <a:pt x="887386" y="1728931"/>
                </a:cubicBezTo>
                <a:cubicBezTo>
                  <a:pt x="887808" y="1743145"/>
                  <a:pt x="879004" y="1748129"/>
                  <a:pt x="862669" y="1745371"/>
                </a:cubicBezTo>
                <a:cubicBezTo>
                  <a:pt x="859382" y="1735241"/>
                  <a:pt x="862936" y="1728824"/>
                  <a:pt x="868624" y="1726093"/>
                </a:cubicBezTo>
                <a:close/>
                <a:moveTo>
                  <a:pt x="1368852" y="1724793"/>
                </a:moveTo>
                <a:cubicBezTo>
                  <a:pt x="1360366" y="1738265"/>
                  <a:pt x="1361214" y="1761072"/>
                  <a:pt x="1335969" y="1757783"/>
                </a:cubicBezTo>
                <a:cubicBezTo>
                  <a:pt x="1331833" y="1731583"/>
                  <a:pt x="1344881" y="1722778"/>
                  <a:pt x="1368852" y="1724793"/>
                </a:cubicBezTo>
                <a:close/>
                <a:moveTo>
                  <a:pt x="1323520" y="1704215"/>
                </a:moveTo>
                <a:cubicBezTo>
                  <a:pt x="1328677" y="1703897"/>
                  <a:pt x="1334538" y="1704268"/>
                  <a:pt x="1340000" y="1704215"/>
                </a:cubicBezTo>
                <a:cubicBezTo>
                  <a:pt x="1338622" y="1713868"/>
                  <a:pt x="1335122" y="1721186"/>
                  <a:pt x="1331833" y="1728931"/>
                </a:cubicBezTo>
                <a:cubicBezTo>
                  <a:pt x="1320482" y="1726597"/>
                  <a:pt x="1308709" y="1724581"/>
                  <a:pt x="1311255" y="1708353"/>
                </a:cubicBezTo>
                <a:cubicBezTo>
                  <a:pt x="1313907" y="1705542"/>
                  <a:pt x="1318362" y="1704534"/>
                  <a:pt x="1323520" y="1704215"/>
                </a:cubicBezTo>
                <a:close/>
                <a:moveTo>
                  <a:pt x="2216485" y="1683636"/>
                </a:moveTo>
                <a:cubicBezTo>
                  <a:pt x="2225184" y="1682895"/>
                  <a:pt x="2231547" y="1730309"/>
                  <a:pt x="2224652" y="1737204"/>
                </a:cubicBezTo>
                <a:cubicBezTo>
                  <a:pt x="2223804" y="1737946"/>
                  <a:pt x="2216696" y="1736144"/>
                  <a:pt x="2216485" y="1737204"/>
                </a:cubicBezTo>
                <a:cubicBezTo>
                  <a:pt x="2211818" y="1749614"/>
                  <a:pt x="2214576" y="1773905"/>
                  <a:pt x="2195907" y="1765949"/>
                </a:cubicBezTo>
                <a:cubicBezTo>
                  <a:pt x="2190816" y="1756085"/>
                  <a:pt x="2189755" y="1752161"/>
                  <a:pt x="2191770" y="1741234"/>
                </a:cubicBezTo>
                <a:cubicBezTo>
                  <a:pt x="2192829" y="1735931"/>
                  <a:pt x="2202378" y="1729460"/>
                  <a:pt x="2204180" y="1724793"/>
                </a:cubicBezTo>
                <a:cubicBezTo>
                  <a:pt x="2206408" y="1718854"/>
                  <a:pt x="2201635" y="1710049"/>
                  <a:pt x="2204180" y="1704215"/>
                </a:cubicBezTo>
                <a:cubicBezTo>
                  <a:pt x="2207149" y="1697320"/>
                  <a:pt x="2220302" y="1693396"/>
                  <a:pt x="2216485" y="1683636"/>
                </a:cubicBezTo>
                <a:close/>
                <a:moveTo>
                  <a:pt x="854395" y="1675469"/>
                </a:moveTo>
                <a:cubicBezTo>
                  <a:pt x="868079" y="1676847"/>
                  <a:pt x="860866" y="1699123"/>
                  <a:pt x="862668" y="1712489"/>
                </a:cubicBezTo>
                <a:cubicBezTo>
                  <a:pt x="849516" y="1715989"/>
                  <a:pt x="849940" y="1706018"/>
                  <a:pt x="842091" y="1704214"/>
                </a:cubicBezTo>
                <a:cubicBezTo>
                  <a:pt x="837848" y="1686288"/>
                  <a:pt x="850578" y="1685227"/>
                  <a:pt x="854395" y="1675469"/>
                </a:cubicBezTo>
                <a:close/>
                <a:moveTo>
                  <a:pt x="1632126" y="1671332"/>
                </a:moveTo>
                <a:cubicBezTo>
                  <a:pt x="1656417" y="1669104"/>
                  <a:pt x="1665114" y="1682257"/>
                  <a:pt x="1677419" y="1691805"/>
                </a:cubicBezTo>
                <a:cubicBezTo>
                  <a:pt x="1678586" y="1698487"/>
                  <a:pt x="1673495" y="1698911"/>
                  <a:pt x="1673282" y="1704215"/>
                </a:cubicBezTo>
                <a:cubicBezTo>
                  <a:pt x="1648674" y="1704215"/>
                  <a:pt x="1640401" y="1687667"/>
                  <a:pt x="1632126" y="1671332"/>
                </a:cubicBezTo>
                <a:close/>
                <a:moveTo>
                  <a:pt x="866701" y="1638450"/>
                </a:moveTo>
                <a:cubicBezTo>
                  <a:pt x="882929" y="1636965"/>
                  <a:pt x="875293" y="1671226"/>
                  <a:pt x="862669" y="1667196"/>
                </a:cubicBezTo>
                <a:cubicBezTo>
                  <a:pt x="855563" y="1660088"/>
                  <a:pt x="858108" y="1641845"/>
                  <a:pt x="866701" y="1638450"/>
                </a:cubicBezTo>
                <a:close/>
                <a:moveTo>
                  <a:pt x="455243" y="1638237"/>
                </a:moveTo>
                <a:cubicBezTo>
                  <a:pt x="469455" y="1636435"/>
                  <a:pt x="467864" y="1642693"/>
                  <a:pt x="475820" y="1646406"/>
                </a:cubicBezTo>
                <a:cubicBezTo>
                  <a:pt x="491412" y="1654042"/>
                  <a:pt x="502338" y="1655421"/>
                  <a:pt x="504566" y="1679287"/>
                </a:cubicBezTo>
                <a:cubicBezTo>
                  <a:pt x="512840" y="1679287"/>
                  <a:pt x="521008" y="1679287"/>
                  <a:pt x="529388" y="1679287"/>
                </a:cubicBezTo>
                <a:cubicBezTo>
                  <a:pt x="532146" y="1688834"/>
                  <a:pt x="539782" y="1693501"/>
                  <a:pt x="545723" y="1699866"/>
                </a:cubicBezTo>
                <a:cubicBezTo>
                  <a:pt x="549966" y="1720763"/>
                  <a:pt x="535433" y="1722672"/>
                  <a:pt x="529388" y="1732962"/>
                </a:cubicBezTo>
                <a:cubicBezTo>
                  <a:pt x="513583" y="1733597"/>
                  <a:pt x="509553" y="1722672"/>
                  <a:pt x="496400" y="1720657"/>
                </a:cubicBezTo>
                <a:cubicBezTo>
                  <a:pt x="479956" y="1722035"/>
                  <a:pt x="477730" y="1737629"/>
                  <a:pt x="459380" y="1737098"/>
                </a:cubicBezTo>
                <a:cubicBezTo>
                  <a:pt x="437741" y="1734023"/>
                  <a:pt x="427133" y="1719914"/>
                  <a:pt x="418223" y="1704109"/>
                </a:cubicBezTo>
                <a:cubicBezTo>
                  <a:pt x="418011" y="1673029"/>
                  <a:pt x="429360" y="1641526"/>
                  <a:pt x="455243" y="1638237"/>
                </a:cubicBezTo>
                <a:close/>
                <a:moveTo>
                  <a:pt x="1722713" y="1626039"/>
                </a:moveTo>
                <a:cubicBezTo>
                  <a:pt x="1734700" y="1634314"/>
                  <a:pt x="1747427" y="1623387"/>
                  <a:pt x="1759732" y="1626039"/>
                </a:cubicBezTo>
                <a:cubicBezTo>
                  <a:pt x="1770127" y="1628267"/>
                  <a:pt x="1773098" y="1638237"/>
                  <a:pt x="1784447" y="1638450"/>
                </a:cubicBezTo>
                <a:cubicBezTo>
                  <a:pt x="1781160" y="1652664"/>
                  <a:pt x="1790494" y="1654255"/>
                  <a:pt x="1788584" y="1667195"/>
                </a:cubicBezTo>
                <a:cubicBezTo>
                  <a:pt x="1802798" y="1663908"/>
                  <a:pt x="1804389" y="1673349"/>
                  <a:pt x="1817330" y="1671332"/>
                </a:cubicBezTo>
                <a:cubicBezTo>
                  <a:pt x="1815103" y="1679818"/>
                  <a:pt x="1823165" y="1680137"/>
                  <a:pt x="1825604" y="1683743"/>
                </a:cubicBezTo>
                <a:cubicBezTo>
                  <a:pt x="1827832" y="1687138"/>
                  <a:pt x="1827090" y="1692123"/>
                  <a:pt x="1829742" y="1696048"/>
                </a:cubicBezTo>
                <a:cubicBezTo>
                  <a:pt x="1834302" y="1703048"/>
                  <a:pt x="1844697" y="1708882"/>
                  <a:pt x="1846184" y="1716626"/>
                </a:cubicBezTo>
                <a:cubicBezTo>
                  <a:pt x="1847244" y="1722567"/>
                  <a:pt x="1836954" y="1729673"/>
                  <a:pt x="1842045" y="1737205"/>
                </a:cubicBezTo>
                <a:cubicBezTo>
                  <a:pt x="1845651" y="1750358"/>
                  <a:pt x="1828468" y="1742826"/>
                  <a:pt x="1829742" y="1753646"/>
                </a:cubicBezTo>
                <a:cubicBezTo>
                  <a:pt x="1834091" y="1796394"/>
                  <a:pt x="1822423" y="1823124"/>
                  <a:pt x="1805027" y="1844126"/>
                </a:cubicBezTo>
                <a:cubicBezTo>
                  <a:pt x="1799830" y="1841050"/>
                  <a:pt x="1798237" y="1847945"/>
                  <a:pt x="1796859" y="1848263"/>
                </a:cubicBezTo>
                <a:cubicBezTo>
                  <a:pt x="1762173" y="1854203"/>
                  <a:pt x="1722501" y="1844656"/>
                  <a:pt x="1702241" y="1831821"/>
                </a:cubicBezTo>
                <a:cubicBezTo>
                  <a:pt x="1696513" y="1815486"/>
                  <a:pt x="1683997" y="1806152"/>
                  <a:pt x="1677526" y="1790664"/>
                </a:cubicBezTo>
                <a:cubicBezTo>
                  <a:pt x="1677526" y="1774225"/>
                  <a:pt x="1677526" y="1757783"/>
                  <a:pt x="1677526" y="1741341"/>
                </a:cubicBezTo>
                <a:cubicBezTo>
                  <a:pt x="1676465" y="1734022"/>
                  <a:pt x="1670312" y="1731901"/>
                  <a:pt x="1660978" y="1732962"/>
                </a:cubicBezTo>
                <a:cubicBezTo>
                  <a:pt x="1670844" y="1723732"/>
                  <a:pt x="1690679" y="1724263"/>
                  <a:pt x="1706271" y="1720657"/>
                </a:cubicBezTo>
                <a:cubicBezTo>
                  <a:pt x="1711257" y="1703473"/>
                  <a:pt x="1716350" y="1694457"/>
                  <a:pt x="1706271" y="1679500"/>
                </a:cubicBezTo>
                <a:cubicBezTo>
                  <a:pt x="1708605" y="1658604"/>
                  <a:pt x="1712318" y="1638874"/>
                  <a:pt x="1722713" y="1626039"/>
                </a:cubicBezTo>
                <a:close/>
                <a:moveTo>
                  <a:pt x="940845" y="1593157"/>
                </a:moveTo>
                <a:cubicBezTo>
                  <a:pt x="957499" y="1590186"/>
                  <a:pt x="964288" y="1597081"/>
                  <a:pt x="961423" y="1613735"/>
                </a:cubicBezTo>
                <a:cubicBezTo>
                  <a:pt x="954528" y="1613735"/>
                  <a:pt x="947740" y="1613735"/>
                  <a:pt x="940845" y="1613735"/>
                </a:cubicBezTo>
                <a:cubicBezTo>
                  <a:pt x="940845" y="1606840"/>
                  <a:pt x="940845" y="1599945"/>
                  <a:pt x="940845" y="1593157"/>
                </a:cubicBezTo>
                <a:close/>
                <a:moveTo>
                  <a:pt x="492263" y="1572579"/>
                </a:moveTo>
                <a:cubicBezTo>
                  <a:pt x="502975" y="1571305"/>
                  <a:pt x="509977" y="1574063"/>
                  <a:pt x="508703" y="1584882"/>
                </a:cubicBezTo>
                <a:cubicBezTo>
                  <a:pt x="497989" y="1586049"/>
                  <a:pt x="490989" y="1583397"/>
                  <a:pt x="492263" y="1572579"/>
                </a:cubicBezTo>
                <a:close/>
                <a:moveTo>
                  <a:pt x="1599041" y="1571757"/>
                </a:moveTo>
                <a:cubicBezTo>
                  <a:pt x="1615261" y="1575078"/>
                  <a:pt x="1620829" y="1589020"/>
                  <a:pt x="1632127" y="1597294"/>
                </a:cubicBezTo>
                <a:cubicBezTo>
                  <a:pt x="1625975" y="1603447"/>
                  <a:pt x="1619822" y="1609705"/>
                  <a:pt x="1615685" y="1617872"/>
                </a:cubicBezTo>
                <a:cubicBezTo>
                  <a:pt x="1595320" y="1618296"/>
                  <a:pt x="1595426" y="1613842"/>
                  <a:pt x="1578665" y="1617872"/>
                </a:cubicBezTo>
                <a:cubicBezTo>
                  <a:pt x="1578665" y="1602810"/>
                  <a:pt x="1578665" y="1587642"/>
                  <a:pt x="1578665" y="1572579"/>
                </a:cubicBezTo>
                <a:cubicBezTo>
                  <a:pt x="1587045" y="1570723"/>
                  <a:pt x="1593635" y="1570650"/>
                  <a:pt x="1599041" y="1571757"/>
                </a:cubicBezTo>
                <a:close/>
                <a:moveTo>
                  <a:pt x="888777" y="1566133"/>
                </a:moveTo>
                <a:cubicBezTo>
                  <a:pt x="889903" y="1565470"/>
                  <a:pt x="891203" y="1566265"/>
                  <a:pt x="891309" y="1568440"/>
                </a:cubicBezTo>
                <a:cubicBezTo>
                  <a:pt x="898841" y="1583184"/>
                  <a:pt x="896295" y="1618507"/>
                  <a:pt x="870838" y="1613733"/>
                </a:cubicBezTo>
                <a:cubicBezTo>
                  <a:pt x="866699" y="1590398"/>
                  <a:pt x="878474" y="1582973"/>
                  <a:pt x="887279" y="1572577"/>
                </a:cubicBezTo>
                <a:cubicBezTo>
                  <a:pt x="886696" y="1568917"/>
                  <a:pt x="887650" y="1566796"/>
                  <a:pt x="888777" y="1566133"/>
                </a:cubicBezTo>
                <a:close/>
                <a:moveTo>
                  <a:pt x="611461" y="1551801"/>
                </a:moveTo>
                <a:cubicBezTo>
                  <a:pt x="618250" y="1551735"/>
                  <a:pt x="625808" y="1552424"/>
                  <a:pt x="632278" y="1551999"/>
                </a:cubicBezTo>
                <a:cubicBezTo>
                  <a:pt x="639703" y="1566108"/>
                  <a:pt x="645854" y="1575442"/>
                  <a:pt x="640444" y="1593051"/>
                </a:cubicBezTo>
                <a:cubicBezTo>
                  <a:pt x="621988" y="1590504"/>
                  <a:pt x="609154" y="1608113"/>
                  <a:pt x="599288" y="1601324"/>
                </a:cubicBezTo>
                <a:cubicBezTo>
                  <a:pt x="599820" y="1584459"/>
                  <a:pt x="600138" y="1567593"/>
                  <a:pt x="595258" y="1556137"/>
                </a:cubicBezTo>
                <a:cubicBezTo>
                  <a:pt x="598652" y="1552690"/>
                  <a:pt x="604672" y="1551868"/>
                  <a:pt x="611461" y="1551801"/>
                </a:cubicBezTo>
                <a:close/>
                <a:moveTo>
                  <a:pt x="726897" y="1539589"/>
                </a:moveTo>
                <a:cubicBezTo>
                  <a:pt x="726367" y="1550090"/>
                  <a:pt x="720956" y="1555500"/>
                  <a:pt x="710455" y="1556031"/>
                </a:cubicBezTo>
                <a:cubicBezTo>
                  <a:pt x="710879" y="1545636"/>
                  <a:pt x="716396" y="1540120"/>
                  <a:pt x="726897" y="1539589"/>
                </a:cubicBezTo>
                <a:close/>
                <a:moveTo>
                  <a:pt x="870836" y="1506706"/>
                </a:moveTo>
                <a:cubicBezTo>
                  <a:pt x="876034" y="1522935"/>
                  <a:pt x="858851" y="1516677"/>
                  <a:pt x="858533" y="1527284"/>
                </a:cubicBezTo>
                <a:cubicBezTo>
                  <a:pt x="849517" y="1523254"/>
                  <a:pt x="862246" y="1506706"/>
                  <a:pt x="870836" y="1506706"/>
                </a:cubicBezTo>
                <a:close/>
                <a:moveTo>
                  <a:pt x="1591076" y="1473822"/>
                </a:moveTo>
                <a:cubicBezTo>
                  <a:pt x="1590757" y="1499493"/>
                  <a:pt x="1563072" y="1498007"/>
                  <a:pt x="1566361" y="1527284"/>
                </a:cubicBezTo>
                <a:cubicBezTo>
                  <a:pt x="1578029" y="1527921"/>
                  <a:pt x="1576013" y="1514873"/>
                  <a:pt x="1586939" y="1514979"/>
                </a:cubicBezTo>
                <a:cubicBezTo>
                  <a:pt x="1601153" y="1511373"/>
                  <a:pt x="1615473" y="1507873"/>
                  <a:pt x="1623957" y="1498539"/>
                </a:cubicBezTo>
                <a:cubicBezTo>
                  <a:pt x="1607411" y="1495887"/>
                  <a:pt x="1617488" y="1466610"/>
                  <a:pt x="1591076" y="1473822"/>
                </a:cubicBezTo>
                <a:close/>
                <a:moveTo>
                  <a:pt x="2084848" y="1391510"/>
                </a:moveTo>
                <a:cubicBezTo>
                  <a:pt x="2086015" y="1405406"/>
                  <a:pt x="2089833" y="1416755"/>
                  <a:pt x="2105320" y="1416224"/>
                </a:cubicBezTo>
                <a:cubicBezTo>
                  <a:pt x="2102774" y="1403708"/>
                  <a:pt x="2098956" y="1392466"/>
                  <a:pt x="2084848" y="1391510"/>
                </a:cubicBezTo>
                <a:close/>
                <a:moveTo>
                  <a:pt x="1730880" y="1354490"/>
                </a:moveTo>
                <a:cubicBezTo>
                  <a:pt x="1714228" y="1365204"/>
                  <a:pt x="1686648" y="1365097"/>
                  <a:pt x="1673282" y="1379206"/>
                </a:cubicBezTo>
                <a:cubicBezTo>
                  <a:pt x="1676571" y="1393525"/>
                  <a:pt x="1668722" y="1396602"/>
                  <a:pt x="1665116" y="1403921"/>
                </a:cubicBezTo>
                <a:cubicBezTo>
                  <a:pt x="1686754" y="1405830"/>
                  <a:pt x="1686754" y="1413044"/>
                  <a:pt x="1677419" y="1428636"/>
                </a:cubicBezTo>
                <a:cubicBezTo>
                  <a:pt x="1697891" y="1432666"/>
                  <a:pt x="1693649" y="1411983"/>
                  <a:pt x="1706166" y="1408058"/>
                </a:cubicBezTo>
                <a:cubicBezTo>
                  <a:pt x="1741064" y="1407208"/>
                  <a:pt x="1757293" y="1387797"/>
                  <a:pt x="1772038" y="1366901"/>
                </a:cubicBezTo>
                <a:cubicBezTo>
                  <a:pt x="1758036" y="1356611"/>
                  <a:pt x="1747003" y="1365417"/>
                  <a:pt x="1730880" y="1354490"/>
                </a:cubicBezTo>
                <a:close/>
                <a:moveTo>
                  <a:pt x="562164" y="1317472"/>
                </a:moveTo>
                <a:cubicBezTo>
                  <a:pt x="574045" y="1316622"/>
                  <a:pt x="583059" y="1318533"/>
                  <a:pt x="586878" y="1325639"/>
                </a:cubicBezTo>
                <a:cubicBezTo>
                  <a:pt x="601516" y="1320335"/>
                  <a:pt x="601942" y="1316411"/>
                  <a:pt x="619868" y="1321609"/>
                </a:cubicBezTo>
                <a:cubicBezTo>
                  <a:pt x="625809" y="1329351"/>
                  <a:pt x="619973" y="1348869"/>
                  <a:pt x="628141" y="1354492"/>
                </a:cubicBezTo>
                <a:cubicBezTo>
                  <a:pt x="621883" y="1372312"/>
                  <a:pt x="599820" y="1374540"/>
                  <a:pt x="586878" y="1375070"/>
                </a:cubicBezTo>
                <a:cubicBezTo>
                  <a:pt x="585607" y="1384617"/>
                  <a:pt x="587622" y="1390875"/>
                  <a:pt x="591015" y="1395648"/>
                </a:cubicBezTo>
                <a:cubicBezTo>
                  <a:pt x="603003" y="1390981"/>
                  <a:pt x="598971" y="1373160"/>
                  <a:pt x="615732" y="1383237"/>
                </a:cubicBezTo>
                <a:cubicBezTo>
                  <a:pt x="621670" y="1376872"/>
                  <a:pt x="629308" y="1372205"/>
                  <a:pt x="632172" y="1362659"/>
                </a:cubicBezTo>
                <a:cubicBezTo>
                  <a:pt x="670147" y="1357674"/>
                  <a:pt x="677679" y="1382919"/>
                  <a:pt x="718516" y="1375070"/>
                </a:cubicBezTo>
                <a:cubicBezTo>
                  <a:pt x="725411" y="1390132"/>
                  <a:pt x="739306" y="1398194"/>
                  <a:pt x="751399" y="1408058"/>
                </a:cubicBezTo>
                <a:cubicBezTo>
                  <a:pt x="756703" y="1426091"/>
                  <a:pt x="769219" y="1436911"/>
                  <a:pt x="776114" y="1453246"/>
                </a:cubicBezTo>
                <a:cubicBezTo>
                  <a:pt x="782585" y="1464595"/>
                  <a:pt x="799662" y="1465445"/>
                  <a:pt x="796799" y="1486128"/>
                </a:cubicBezTo>
                <a:cubicBezTo>
                  <a:pt x="789904" y="1491644"/>
                  <a:pt x="783009" y="1497054"/>
                  <a:pt x="767947" y="1494403"/>
                </a:cubicBezTo>
                <a:cubicBezTo>
                  <a:pt x="757551" y="1504480"/>
                  <a:pt x="776645" y="1503100"/>
                  <a:pt x="771978" y="1519117"/>
                </a:cubicBezTo>
                <a:cubicBezTo>
                  <a:pt x="775584" y="1532270"/>
                  <a:pt x="758401" y="1524739"/>
                  <a:pt x="759673" y="1535559"/>
                </a:cubicBezTo>
                <a:cubicBezTo>
                  <a:pt x="765931" y="1551257"/>
                  <a:pt x="784283" y="1554864"/>
                  <a:pt x="792556" y="1568442"/>
                </a:cubicBezTo>
                <a:cubicBezTo>
                  <a:pt x="796056" y="1566214"/>
                  <a:pt x="799344" y="1564093"/>
                  <a:pt x="805072" y="1564304"/>
                </a:cubicBezTo>
                <a:cubicBezTo>
                  <a:pt x="805072" y="1569820"/>
                  <a:pt x="805072" y="1575335"/>
                  <a:pt x="805072" y="1580745"/>
                </a:cubicBezTo>
                <a:cubicBezTo>
                  <a:pt x="795419" y="1582124"/>
                  <a:pt x="789586" y="1587323"/>
                  <a:pt x="776221" y="1584882"/>
                </a:cubicBezTo>
                <a:cubicBezTo>
                  <a:pt x="767841" y="1575442"/>
                  <a:pt x="767522" y="1557939"/>
                  <a:pt x="751504" y="1556137"/>
                </a:cubicBezTo>
                <a:cubicBezTo>
                  <a:pt x="763809" y="1535983"/>
                  <a:pt x="737397" y="1536407"/>
                  <a:pt x="739201" y="1514981"/>
                </a:cubicBezTo>
                <a:cubicBezTo>
                  <a:pt x="721274" y="1510738"/>
                  <a:pt x="720214" y="1523467"/>
                  <a:pt x="710348" y="1527284"/>
                </a:cubicBezTo>
                <a:cubicBezTo>
                  <a:pt x="685846" y="1528558"/>
                  <a:pt x="665692" y="1525375"/>
                  <a:pt x="665055" y="1502569"/>
                </a:cubicBezTo>
                <a:cubicBezTo>
                  <a:pt x="648296" y="1482628"/>
                  <a:pt x="619125" y="1475839"/>
                  <a:pt x="595153" y="1473824"/>
                </a:cubicBezTo>
                <a:cubicBezTo>
                  <a:pt x="581575" y="1480824"/>
                  <a:pt x="574151" y="1493872"/>
                  <a:pt x="574575" y="1514981"/>
                </a:cubicBezTo>
                <a:cubicBezTo>
                  <a:pt x="561316" y="1518693"/>
                  <a:pt x="568741" y="1501509"/>
                  <a:pt x="562164" y="1498539"/>
                </a:cubicBezTo>
                <a:cubicBezTo>
                  <a:pt x="547207" y="1500024"/>
                  <a:pt x="546891" y="1516148"/>
                  <a:pt x="533312" y="1519117"/>
                </a:cubicBezTo>
                <a:cubicBezTo>
                  <a:pt x="538935" y="1528664"/>
                  <a:pt x="545087" y="1537574"/>
                  <a:pt x="553997" y="1543832"/>
                </a:cubicBezTo>
                <a:cubicBezTo>
                  <a:pt x="555906" y="1556774"/>
                  <a:pt x="548904" y="1560698"/>
                  <a:pt x="541692" y="1564410"/>
                </a:cubicBezTo>
                <a:cubicBezTo>
                  <a:pt x="541268" y="1578518"/>
                  <a:pt x="566726" y="1566851"/>
                  <a:pt x="566302" y="1580852"/>
                </a:cubicBezTo>
                <a:cubicBezTo>
                  <a:pt x="569059" y="1597294"/>
                  <a:pt x="550708" y="1592627"/>
                  <a:pt x="537555" y="1593157"/>
                </a:cubicBezTo>
                <a:cubicBezTo>
                  <a:pt x="534054" y="1588384"/>
                  <a:pt x="532145" y="1582124"/>
                  <a:pt x="533419" y="1572579"/>
                </a:cubicBezTo>
                <a:cubicBezTo>
                  <a:pt x="523659" y="1567275"/>
                  <a:pt x="521750" y="1554122"/>
                  <a:pt x="516977" y="1543726"/>
                </a:cubicBezTo>
                <a:cubicBezTo>
                  <a:pt x="508809" y="1547864"/>
                  <a:pt x="499475" y="1550833"/>
                  <a:pt x="496399" y="1560167"/>
                </a:cubicBezTo>
                <a:cubicBezTo>
                  <a:pt x="476775" y="1558365"/>
                  <a:pt x="465637" y="1565047"/>
                  <a:pt x="455242" y="1572579"/>
                </a:cubicBezTo>
                <a:cubicBezTo>
                  <a:pt x="455242" y="1600052"/>
                  <a:pt x="435301" y="1607582"/>
                  <a:pt x="418223" y="1617872"/>
                </a:cubicBezTo>
                <a:cubicBezTo>
                  <a:pt x="401357" y="1621054"/>
                  <a:pt x="397114" y="1611507"/>
                  <a:pt x="381203" y="1613735"/>
                </a:cubicBezTo>
                <a:cubicBezTo>
                  <a:pt x="370913" y="1612992"/>
                  <a:pt x="368261" y="1619993"/>
                  <a:pt x="364761" y="1626038"/>
                </a:cubicBezTo>
                <a:cubicBezTo>
                  <a:pt x="348532" y="1624978"/>
                  <a:pt x="336123" y="1627630"/>
                  <a:pt x="331880" y="1638450"/>
                </a:cubicBezTo>
                <a:cubicBezTo>
                  <a:pt x="305254" y="1640252"/>
                  <a:pt x="290617" y="1644284"/>
                  <a:pt x="270143" y="1634420"/>
                </a:cubicBezTo>
                <a:cubicBezTo>
                  <a:pt x="273538" y="1622751"/>
                  <a:pt x="264311" y="1623706"/>
                  <a:pt x="266007" y="1613842"/>
                </a:cubicBezTo>
                <a:cubicBezTo>
                  <a:pt x="263144" y="1602704"/>
                  <a:pt x="274493" y="1605886"/>
                  <a:pt x="278312" y="1601430"/>
                </a:cubicBezTo>
                <a:cubicBezTo>
                  <a:pt x="275447" y="1583504"/>
                  <a:pt x="290191" y="1583186"/>
                  <a:pt x="290617" y="1568547"/>
                </a:cubicBezTo>
                <a:cubicBezTo>
                  <a:pt x="289767" y="1555713"/>
                  <a:pt x="270143" y="1561652"/>
                  <a:pt x="257734" y="1560380"/>
                </a:cubicBezTo>
                <a:cubicBezTo>
                  <a:pt x="258051" y="1554546"/>
                  <a:pt x="258370" y="1548712"/>
                  <a:pt x="253597" y="1548075"/>
                </a:cubicBezTo>
                <a:cubicBezTo>
                  <a:pt x="266537" y="1527390"/>
                  <a:pt x="295601" y="1549560"/>
                  <a:pt x="307057" y="1556244"/>
                </a:cubicBezTo>
                <a:cubicBezTo>
                  <a:pt x="337819" y="1552742"/>
                  <a:pt x="351715" y="1532270"/>
                  <a:pt x="377066" y="1523254"/>
                </a:cubicBezTo>
                <a:cubicBezTo>
                  <a:pt x="371019" y="1504584"/>
                  <a:pt x="326363" y="1524527"/>
                  <a:pt x="319468" y="1506812"/>
                </a:cubicBezTo>
                <a:cubicBezTo>
                  <a:pt x="297723" y="1507343"/>
                  <a:pt x="292949" y="1512435"/>
                  <a:pt x="282448" y="1498539"/>
                </a:cubicBezTo>
                <a:cubicBezTo>
                  <a:pt x="281388" y="1478385"/>
                  <a:pt x="300692" y="1478491"/>
                  <a:pt x="315332" y="1473824"/>
                </a:cubicBezTo>
                <a:cubicBezTo>
                  <a:pt x="322120" y="1465445"/>
                  <a:pt x="334212" y="1462474"/>
                  <a:pt x="335910" y="1449110"/>
                </a:cubicBezTo>
                <a:cubicBezTo>
                  <a:pt x="344289" y="1450275"/>
                  <a:pt x="343972" y="1460141"/>
                  <a:pt x="352351" y="1461413"/>
                </a:cubicBezTo>
                <a:cubicBezTo>
                  <a:pt x="361685" y="1458444"/>
                  <a:pt x="384385" y="1468838"/>
                  <a:pt x="381098" y="1453246"/>
                </a:cubicBezTo>
                <a:cubicBezTo>
                  <a:pt x="389689" y="1458337"/>
                  <a:pt x="397114" y="1464595"/>
                  <a:pt x="405706" y="1469688"/>
                </a:cubicBezTo>
                <a:cubicBezTo>
                  <a:pt x="410904" y="1468732"/>
                  <a:pt x="411115" y="1457383"/>
                  <a:pt x="405706" y="1457276"/>
                </a:cubicBezTo>
                <a:cubicBezTo>
                  <a:pt x="432756" y="1434896"/>
                  <a:pt x="433073" y="1385784"/>
                  <a:pt x="459273" y="1362659"/>
                </a:cubicBezTo>
                <a:cubicBezTo>
                  <a:pt x="471682" y="1362659"/>
                  <a:pt x="483987" y="1362659"/>
                  <a:pt x="496292" y="1362659"/>
                </a:cubicBezTo>
                <a:cubicBezTo>
                  <a:pt x="498308" y="1349718"/>
                  <a:pt x="488867" y="1348127"/>
                  <a:pt x="492156" y="1333914"/>
                </a:cubicBezTo>
                <a:cubicBezTo>
                  <a:pt x="500324" y="1346006"/>
                  <a:pt x="519523" y="1338581"/>
                  <a:pt x="525144" y="1325639"/>
                </a:cubicBezTo>
                <a:cubicBezTo>
                  <a:pt x="544239" y="1329671"/>
                  <a:pt x="549965" y="1320335"/>
                  <a:pt x="562164" y="1317472"/>
                </a:cubicBezTo>
                <a:close/>
                <a:moveTo>
                  <a:pt x="117823" y="1317472"/>
                </a:moveTo>
                <a:cubicBezTo>
                  <a:pt x="134688" y="1317048"/>
                  <a:pt x="151554" y="1316624"/>
                  <a:pt x="163116" y="1321503"/>
                </a:cubicBezTo>
                <a:cubicBezTo>
                  <a:pt x="163116" y="1332428"/>
                  <a:pt x="164600" y="1344945"/>
                  <a:pt x="158979" y="1350355"/>
                </a:cubicBezTo>
                <a:cubicBezTo>
                  <a:pt x="145826" y="1353961"/>
                  <a:pt x="150493" y="1339641"/>
                  <a:pt x="142538" y="1337945"/>
                </a:cubicBezTo>
                <a:cubicBezTo>
                  <a:pt x="127793" y="1336884"/>
                  <a:pt x="127369" y="1350355"/>
                  <a:pt x="113791" y="1350355"/>
                </a:cubicBezTo>
                <a:cubicBezTo>
                  <a:pt x="98940" y="1339111"/>
                  <a:pt x="112413" y="1330096"/>
                  <a:pt x="117823" y="1317472"/>
                </a:cubicBezTo>
                <a:close/>
                <a:moveTo>
                  <a:pt x="301055" y="1306780"/>
                </a:moveTo>
                <a:cubicBezTo>
                  <a:pt x="314157" y="1306407"/>
                  <a:pt x="327185" y="1307024"/>
                  <a:pt x="340047" y="1309199"/>
                </a:cubicBezTo>
                <a:cubicBezTo>
                  <a:pt x="334424" y="1318639"/>
                  <a:pt x="323073" y="1322352"/>
                  <a:pt x="315330" y="1329777"/>
                </a:cubicBezTo>
                <a:cubicBezTo>
                  <a:pt x="294858" y="1332429"/>
                  <a:pt x="297828" y="1331792"/>
                  <a:pt x="282447" y="1325639"/>
                </a:cubicBezTo>
                <a:cubicBezTo>
                  <a:pt x="269188" y="1331579"/>
                  <a:pt x="247868" y="1329564"/>
                  <a:pt x="228881" y="1329777"/>
                </a:cubicBezTo>
                <a:cubicBezTo>
                  <a:pt x="213394" y="1333914"/>
                  <a:pt x="185709" y="1348445"/>
                  <a:pt x="183588" y="1321502"/>
                </a:cubicBezTo>
                <a:cubicBezTo>
                  <a:pt x="221774" y="1317922"/>
                  <a:pt x="261749" y="1307898"/>
                  <a:pt x="301055" y="1306780"/>
                </a:cubicBezTo>
                <a:close/>
                <a:moveTo>
                  <a:pt x="368898" y="1296787"/>
                </a:moveTo>
                <a:cubicBezTo>
                  <a:pt x="376324" y="1305803"/>
                  <a:pt x="394250" y="1304319"/>
                  <a:pt x="401782" y="1313335"/>
                </a:cubicBezTo>
                <a:cubicBezTo>
                  <a:pt x="399660" y="1316622"/>
                  <a:pt x="397539" y="1320017"/>
                  <a:pt x="397645" y="1325638"/>
                </a:cubicBezTo>
                <a:cubicBezTo>
                  <a:pt x="375156" y="1327760"/>
                  <a:pt x="359458" y="1322775"/>
                  <a:pt x="348320" y="1313335"/>
                </a:cubicBezTo>
                <a:cubicBezTo>
                  <a:pt x="352989" y="1305591"/>
                  <a:pt x="364231" y="1304636"/>
                  <a:pt x="368898" y="1296787"/>
                </a:cubicBezTo>
                <a:close/>
                <a:moveTo>
                  <a:pt x="862670" y="1263904"/>
                </a:moveTo>
                <a:cubicBezTo>
                  <a:pt x="862140" y="1280133"/>
                  <a:pt x="844744" y="1276526"/>
                  <a:pt x="854397" y="1292755"/>
                </a:cubicBezTo>
                <a:cubicBezTo>
                  <a:pt x="867867" y="1291164"/>
                  <a:pt x="881020" y="1289149"/>
                  <a:pt x="883248" y="1276209"/>
                </a:cubicBezTo>
                <a:cubicBezTo>
                  <a:pt x="873489" y="1275042"/>
                  <a:pt x="875612" y="1261995"/>
                  <a:pt x="862670" y="1263904"/>
                </a:cubicBezTo>
                <a:close/>
                <a:moveTo>
                  <a:pt x="1014992" y="1255842"/>
                </a:moveTo>
                <a:cubicBezTo>
                  <a:pt x="1007248" y="1303045"/>
                  <a:pt x="1032387" y="1338474"/>
                  <a:pt x="1014992" y="1371038"/>
                </a:cubicBezTo>
                <a:cubicBezTo>
                  <a:pt x="1028993" y="1376235"/>
                  <a:pt x="1030691" y="1393844"/>
                  <a:pt x="1047980" y="1395753"/>
                </a:cubicBezTo>
                <a:cubicBezTo>
                  <a:pt x="1073969" y="1397026"/>
                  <a:pt x="1082242" y="1380691"/>
                  <a:pt x="1109715" y="1383343"/>
                </a:cubicBezTo>
                <a:cubicBezTo>
                  <a:pt x="1108867" y="1371568"/>
                  <a:pt x="1125626" y="1363082"/>
                  <a:pt x="1126050" y="1350353"/>
                </a:cubicBezTo>
                <a:cubicBezTo>
                  <a:pt x="1126581" y="1334548"/>
                  <a:pt x="1120003" y="1329775"/>
                  <a:pt x="1109609" y="1317472"/>
                </a:cubicBezTo>
                <a:cubicBezTo>
                  <a:pt x="1083727" y="1319911"/>
                  <a:pt x="1071954" y="1308455"/>
                  <a:pt x="1060177" y="1296893"/>
                </a:cubicBezTo>
                <a:cubicBezTo>
                  <a:pt x="1062936" y="1281830"/>
                  <a:pt x="1051267" y="1281193"/>
                  <a:pt x="1052010" y="1268147"/>
                </a:cubicBezTo>
                <a:cubicBezTo>
                  <a:pt x="1039601" y="1264117"/>
                  <a:pt x="1027402" y="1259767"/>
                  <a:pt x="1014992" y="1255842"/>
                </a:cubicBezTo>
                <a:close/>
                <a:moveTo>
                  <a:pt x="578712" y="1235159"/>
                </a:moveTo>
                <a:cubicBezTo>
                  <a:pt x="588151" y="1238554"/>
                  <a:pt x="589955" y="1260405"/>
                  <a:pt x="582847" y="1268043"/>
                </a:cubicBezTo>
                <a:cubicBezTo>
                  <a:pt x="573513" y="1264967"/>
                  <a:pt x="581258" y="1244919"/>
                  <a:pt x="578712" y="1235159"/>
                </a:cubicBezTo>
                <a:close/>
                <a:moveTo>
                  <a:pt x="990276" y="1226884"/>
                </a:moveTo>
                <a:cubicBezTo>
                  <a:pt x="969591" y="1229536"/>
                  <a:pt x="957499" y="1240780"/>
                  <a:pt x="936814" y="1243326"/>
                </a:cubicBezTo>
                <a:cubicBezTo>
                  <a:pt x="926633" y="1239719"/>
                  <a:pt x="904887" y="1235264"/>
                  <a:pt x="895660" y="1243326"/>
                </a:cubicBezTo>
                <a:cubicBezTo>
                  <a:pt x="896508" y="1269844"/>
                  <a:pt x="930237" y="1263480"/>
                  <a:pt x="957288" y="1263904"/>
                </a:cubicBezTo>
                <a:cubicBezTo>
                  <a:pt x="963864" y="1246401"/>
                  <a:pt x="1003853" y="1259024"/>
                  <a:pt x="1002581" y="1243326"/>
                </a:cubicBezTo>
                <a:cubicBezTo>
                  <a:pt x="994095" y="1242158"/>
                  <a:pt x="994306" y="1232294"/>
                  <a:pt x="990276" y="1226884"/>
                </a:cubicBezTo>
                <a:close/>
                <a:moveTo>
                  <a:pt x="2031280" y="1214579"/>
                </a:moveTo>
                <a:cubicBezTo>
                  <a:pt x="2025553" y="1226036"/>
                  <a:pt x="2001155" y="1250857"/>
                  <a:pt x="2023007" y="1263904"/>
                </a:cubicBezTo>
                <a:cubicBezTo>
                  <a:pt x="2030113" y="1261358"/>
                  <a:pt x="2022690" y="1244386"/>
                  <a:pt x="2031280" y="1243326"/>
                </a:cubicBezTo>
                <a:cubicBezTo>
                  <a:pt x="2058860" y="1243219"/>
                  <a:pt x="2043585" y="1285860"/>
                  <a:pt x="2072437" y="1284376"/>
                </a:cubicBezTo>
                <a:cubicBezTo>
                  <a:pt x="2075089" y="1280133"/>
                  <a:pt x="2069043" y="1267404"/>
                  <a:pt x="2072437" y="1263904"/>
                </a:cubicBezTo>
                <a:cubicBezTo>
                  <a:pt x="2073074" y="1263161"/>
                  <a:pt x="2080499" y="1264647"/>
                  <a:pt x="2080605" y="1263904"/>
                </a:cubicBezTo>
                <a:cubicBezTo>
                  <a:pt x="2084635" y="1248947"/>
                  <a:pt x="2083151" y="1230490"/>
                  <a:pt x="2080605" y="1218611"/>
                </a:cubicBezTo>
                <a:cubicBezTo>
                  <a:pt x="2066920" y="1218611"/>
                  <a:pt x="2066603" y="1232081"/>
                  <a:pt x="2051858" y="1231021"/>
                </a:cubicBezTo>
                <a:cubicBezTo>
                  <a:pt x="2054722" y="1215746"/>
                  <a:pt x="2037432" y="1220732"/>
                  <a:pt x="2031280" y="1214579"/>
                </a:cubicBezTo>
                <a:close/>
                <a:moveTo>
                  <a:pt x="1010854" y="1189864"/>
                </a:moveTo>
                <a:cubicBezTo>
                  <a:pt x="990276" y="1182015"/>
                  <a:pt x="988898" y="1217020"/>
                  <a:pt x="1002581" y="1218611"/>
                </a:cubicBezTo>
                <a:cubicBezTo>
                  <a:pt x="1002155" y="1205882"/>
                  <a:pt x="1007565" y="1198987"/>
                  <a:pt x="1010854" y="1189864"/>
                </a:cubicBezTo>
                <a:close/>
                <a:moveTo>
                  <a:pt x="2023112" y="1161119"/>
                </a:moveTo>
                <a:cubicBezTo>
                  <a:pt x="2015369" y="1160163"/>
                  <a:pt x="2014097" y="1165786"/>
                  <a:pt x="2006672" y="1165256"/>
                </a:cubicBezTo>
                <a:cubicBezTo>
                  <a:pt x="2003383" y="1183606"/>
                  <a:pt x="2010491" y="1191562"/>
                  <a:pt x="2027250" y="1189971"/>
                </a:cubicBezTo>
                <a:cubicBezTo>
                  <a:pt x="2027144" y="1178939"/>
                  <a:pt x="2028735" y="1166316"/>
                  <a:pt x="2023112" y="1161119"/>
                </a:cubicBezTo>
                <a:close/>
                <a:moveTo>
                  <a:pt x="2171524" y="1152938"/>
                </a:moveTo>
                <a:cubicBezTo>
                  <a:pt x="2175966" y="1152527"/>
                  <a:pt x="2181005" y="1154119"/>
                  <a:pt x="2183604" y="1156876"/>
                </a:cubicBezTo>
                <a:cubicBezTo>
                  <a:pt x="2180739" y="1169817"/>
                  <a:pt x="2172677" y="1162286"/>
                  <a:pt x="2163025" y="1161012"/>
                </a:cubicBezTo>
                <a:cubicBezTo>
                  <a:pt x="2163237" y="1155762"/>
                  <a:pt x="2167082" y="1153349"/>
                  <a:pt x="2171524" y="1152938"/>
                </a:cubicBezTo>
                <a:close/>
                <a:moveTo>
                  <a:pt x="2237062" y="1132267"/>
                </a:moveTo>
                <a:cubicBezTo>
                  <a:pt x="2242790" y="1131419"/>
                  <a:pt x="2243638" y="1136405"/>
                  <a:pt x="2245336" y="1136405"/>
                </a:cubicBezTo>
                <a:cubicBezTo>
                  <a:pt x="2258064" y="1136192"/>
                  <a:pt x="2274400" y="1146376"/>
                  <a:pt x="2290628" y="1144572"/>
                </a:cubicBezTo>
                <a:cubicBezTo>
                  <a:pt x="2293704" y="1169606"/>
                  <a:pt x="2287765" y="1185622"/>
                  <a:pt x="2278219" y="1198033"/>
                </a:cubicBezTo>
                <a:cubicBezTo>
                  <a:pt x="2262943" y="1199624"/>
                  <a:pt x="2267398" y="1181379"/>
                  <a:pt x="2249367" y="1185728"/>
                </a:cubicBezTo>
                <a:cubicBezTo>
                  <a:pt x="2232183" y="1182228"/>
                  <a:pt x="2240349" y="1204185"/>
                  <a:pt x="2232924" y="1210443"/>
                </a:cubicBezTo>
                <a:cubicBezTo>
                  <a:pt x="2221258" y="1204185"/>
                  <a:pt x="2223909" y="1183713"/>
                  <a:pt x="2212346" y="1177561"/>
                </a:cubicBezTo>
                <a:cubicBezTo>
                  <a:pt x="2213724" y="1146482"/>
                  <a:pt x="2218287" y="1135344"/>
                  <a:pt x="2237062" y="1132267"/>
                </a:cubicBezTo>
                <a:close/>
                <a:moveTo>
                  <a:pt x="862670" y="1111688"/>
                </a:moveTo>
                <a:cubicBezTo>
                  <a:pt x="861927" y="1123250"/>
                  <a:pt x="875080" y="1121235"/>
                  <a:pt x="874973" y="1132266"/>
                </a:cubicBezTo>
                <a:cubicBezTo>
                  <a:pt x="882081" y="1132479"/>
                  <a:pt x="885581" y="1129084"/>
                  <a:pt x="887385" y="1124099"/>
                </a:cubicBezTo>
                <a:cubicBezTo>
                  <a:pt x="877308" y="1121660"/>
                  <a:pt x="878580" y="1108082"/>
                  <a:pt x="862670" y="1111688"/>
                </a:cubicBezTo>
                <a:close/>
                <a:moveTo>
                  <a:pt x="2097152" y="1103415"/>
                </a:moveTo>
                <a:cubicBezTo>
                  <a:pt x="2097364" y="1109142"/>
                  <a:pt x="2095243" y="1112431"/>
                  <a:pt x="2093015" y="1115720"/>
                </a:cubicBezTo>
                <a:cubicBezTo>
                  <a:pt x="2098636" y="1117098"/>
                  <a:pt x="2100971" y="1121660"/>
                  <a:pt x="2109457" y="1119856"/>
                </a:cubicBezTo>
                <a:cubicBezTo>
                  <a:pt x="2110200" y="1109566"/>
                  <a:pt x="2103198" y="1107021"/>
                  <a:pt x="2097152" y="1103415"/>
                </a:cubicBezTo>
                <a:close/>
                <a:moveTo>
                  <a:pt x="2270053" y="1095142"/>
                </a:moveTo>
                <a:cubicBezTo>
                  <a:pt x="2290843" y="1093551"/>
                  <a:pt x="2308558" y="1095035"/>
                  <a:pt x="2302935" y="1119857"/>
                </a:cubicBezTo>
                <a:cubicBezTo>
                  <a:pt x="2285752" y="1124313"/>
                  <a:pt x="2284797" y="1120918"/>
                  <a:pt x="2265915" y="1119857"/>
                </a:cubicBezTo>
                <a:cubicBezTo>
                  <a:pt x="2262945" y="1107234"/>
                  <a:pt x="2273022" y="1107764"/>
                  <a:pt x="2270053" y="1095142"/>
                </a:cubicBezTo>
                <a:close/>
                <a:moveTo>
                  <a:pt x="1031432" y="1053879"/>
                </a:moveTo>
                <a:cubicBezTo>
                  <a:pt x="1016795" y="1060137"/>
                  <a:pt x="1012234" y="1076154"/>
                  <a:pt x="998549" y="1082836"/>
                </a:cubicBezTo>
                <a:cubicBezTo>
                  <a:pt x="989746" y="1068092"/>
                  <a:pt x="983170" y="1081563"/>
                  <a:pt x="973836" y="1086973"/>
                </a:cubicBezTo>
                <a:cubicBezTo>
                  <a:pt x="973941" y="1079867"/>
                  <a:pt x="970652" y="1076366"/>
                  <a:pt x="965561" y="1074563"/>
                </a:cubicBezTo>
                <a:cubicBezTo>
                  <a:pt x="961105" y="1088777"/>
                  <a:pt x="951030" y="1111688"/>
                  <a:pt x="969698" y="1115613"/>
                </a:cubicBezTo>
                <a:cubicBezTo>
                  <a:pt x="973197" y="1109566"/>
                  <a:pt x="979988" y="1106810"/>
                  <a:pt x="990276" y="1107445"/>
                </a:cubicBezTo>
                <a:cubicBezTo>
                  <a:pt x="997384" y="1122295"/>
                  <a:pt x="1011702" y="1129933"/>
                  <a:pt x="1023264" y="1140328"/>
                </a:cubicBezTo>
                <a:cubicBezTo>
                  <a:pt x="1031645" y="1126858"/>
                  <a:pt x="1025493" y="1098641"/>
                  <a:pt x="1027296" y="1078593"/>
                </a:cubicBezTo>
                <a:cubicBezTo>
                  <a:pt x="1028252" y="1072229"/>
                  <a:pt x="1043101" y="1059500"/>
                  <a:pt x="1031432" y="1053879"/>
                </a:cubicBezTo>
                <a:close/>
                <a:moveTo>
                  <a:pt x="2244599" y="1046129"/>
                </a:moveTo>
                <a:cubicBezTo>
                  <a:pt x="2251807" y="1047886"/>
                  <a:pt x="2258092" y="1051837"/>
                  <a:pt x="2261778" y="1058228"/>
                </a:cubicBezTo>
                <a:cubicBezTo>
                  <a:pt x="2260080" y="1072867"/>
                  <a:pt x="2246079" y="1075413"/>
                  <a:pt x="2245336" y="1091111"/>
                </a:cubicBezTo>
                <a:cubicBezTo>
                  <a:pt x="2234518" y="1084110"/>
                  <a:pt x="2210121" y="1090794"/>
                  <a:pt x="2200043" y="1082943"/>
                </a:cubicBezTo>
                <a:cubicBezTo>
                  <a:pt x="2193043" y="1055337"/>
                  <a:pt x="2222976" y="1040859"/>
                  <a:pt x="2244599" y="1046129"/>
                </a:cubicBezTo>
                <a:close/>
                <a:moveTo>
                  <a:pt x="27986" y="1032794"/>
                </a:moveTo>
                <a:cubicBezTo>
                  <a:pt x="34384" y="1032241"/>
                  <a:pt x="41239" y="1033619"/>
                  <a:pt x="47816" y="1037650"/>
                </a:cubicBezTo>
                <a:cubicBezTo>
                  <a:pt x="56302" y="1070320"/>
                  <a:pt x="25964" y="1082838"/>
                  <a:pt x="2627" y="1070533"/>
                </a:cubicBezTo>
                <a:cubicBezTo>
                  <a:pt x="-6283" y="1053508"/>
                  <a:pt x="8793" y="1034455"/>
                  <a:pt x="27986" y="1032794"/>
                </a:cubicBezTo>
                <a:close/>
                <a:moveTo>
                  <a:pt x="636202" y="1017072"/>
                </a:moveTo>
                <a:cubicBezTo>
                  <a:pt x="640127" y="1024073"/>
                  <a:pt x="649780" y="1025345"/>
                  <a:pt x="652645" y="1033620"/>
                </a:cubicBezTo>
                <a:cubicBezTo>
                  <a:pt x="652645" y="1043167"/>
                  <a:pt x="652645" y="1052819"/>
                  <a:pt x="652645" y="1062365"/>
                </a:cubicBezTo>
                <a:cubicBezTo>
                  <a:pt x="655932" y="1072866"/>
                  <a:pt x="656888" y="1085595"/>
                  <a:pt x="665055" y="1091112"/>
                </a:cubicBezTo>
                <a:cubicBezTo>
                  <a:pt x="654023" y="1102037"/>
                  <a:pt x="642885" y="1112857"/>
                  <a:pt x="628035" y="1119857"/>
                </a:cubicBezTo>
                <a:cubicBezTo>
                  <a:pt x="606713" y="1119222"/>
                  <a:pt x="599820" y="1104159"/>
                  <a:pt x="591015" y="1091112"/>
                </a:cubicBezTo>
                <a:cubicBezTo>
                  <a:pt x="593667" y="1069049"/>
                  <a:pt x="609896" y="1060669"/>
                  <a:pt x="611488" y="1037650"/>
                </a:cubicBezTo>
                <a:cubicBezTo>
                  <a:pt x="625913" y="1036907"/>
                  <a:pt x="632278" y="1028210"/>
                  <a:pt x="636202" y="1017072"/>
                </a:cubicBezTo>
                <a:close/>
                <a:moveTo>
                  <a:pt x="471682" y="975916"/>
                </a:moveTo>
                <a:cubicBezTo>
                  <a:pt x="487912" y="973370"/>
                  <a:pt x="489928" y="985038"/>
                  <a:pt x="492261" y="996494"/>
                </a:cubicBezTo>
                <a:cubicBezTo>
                  <a:pt x="486957" y="1002117"/>
                  <a:pt x="472848" y="1002117"/>
                  <a:pt x="467544" y="996494"/>
                </a:cubicBezTo>
                <a:cubicBezTo>
                  <a:pt x="466272" y="986949"/>
                  <a:pt x="468287" y="980689"/>
                  <a:pt x="471682" y="975916"/>
                </a:cubicBezTo>
                <a:close/>
                <a:moveTo>
                  <a:pt x="346087" y="967501"/>
                </a:moveTo>
                <a:cubicBezTo>
                  <a:pt x="355892" y="967218"/>
                  <a:pt x="364205" y="977720"/>
                  <a:pt x="364762" y="988221"/>
                </a:cubicBezTo>
                <a:cubicBezTo>
                  <a:pt x="350018" y="996070"/>
                  <a:pt x="338669" y="987053"/>
                  <a:pt x="336017" y="971779"/>
                </a:cubicBezTo>
                <a:cubicBezTo>
                  <a:pt x="339385" y="968888"/>
                  <a:pt x="342819" y="967596"/>
                  <a:pt x="346087" y="967501"/>
                </a:cubicBezTo>
                <a:close/>
                <a:moveTo>
                  <a:pt x="2237063" y="934652"/>
                </a:moveTo>
                <a:cubicBezTo>
                  <a:pt x="2250853" y="937410"/>
                  <a:pt x="2259445" y="945366"/>
                  <a:pt x="2257641" y="963504"/>
                </a:cubicBezTo>
                <a:cubicBezTo>
                  <a:pt x="2243321" y="967005"/>
                  <a:pt x="2235791" y="977187"/>
                  <a:pt x="2216485" y="975809"/>
                </a:cubicBezTo>
                <a:cubicBezTo>
                  <a:pt x="2217970" y="962125"/>
                  <a:pt x="2228790" y="957989"/>
                  <a:pt x="2237063" y="951094"/>
                </a:cubicBezTo>
                <a:cubicBezTo>
                  <a:pt x="2232290" y="944942"/>
                  <a:pt x="2232290" y="940699"/>
                  <a:pt x="2237063" y="934652"/>
                </a:cubicBezTo>
                <a:close/>
                <a:moveTo>
                  <a:pt x="235644" y="913795"/>
                </a:moveTo>
                <a:cubicBezTo>
                  <a:pt x="251635" y="912721"/>
                  <a:pt x="268819" y="915877"/>
                  <a:pt x="278313" y="922348"/>
                </a:cubicBezTo>
                <a:cubicBezTo>
                  <a:pt x="278313" y="926484"/>
                  <a:pt x="278313" y="930621"/>
                  <a:pt x="278313" y="934757"/>
                </a:cubicBezTo>
                <a:cubicBezTo>
                  <a:pt x="264734" y="943138"/>
                  <a:pt x="243309" y="943669"/>
                  <a:pt x="224851" y="947062"/>
                </a:cubicBezTo>
                <a:cubicBezTo>
                  <a:pt x="215835" y="942289"/>
                  <a:pt x="209896" y="934546"/>
                  <a:pt x="200136" y="930621"/>
                </a:cubicBezTo>
                <a:cubicBezTo>
                  <a:pt x="204856" y="920173"/>
                  <a:pt x="219653" y="914869"/>
                  <a:pt x="235644" y="913795"/>
                </a:cubicBezTo>
                <a:close/>
                <a:moveTo>
                  <a:pt x="389476" y="901875"/>
                </a:moveTo>
                <a:cubicBezTo>
                  <a:pt x="407403" y="901769"/>
                  <a:pt x="427557" y="899436"/>
                  <a:pt x="434769" y="910042"/>
                </a:cubicBezTo>
                <a:cubicBezTo>
                  <a:pt x="432543" y="928499"/>
                  <a:pt x="417160" y="933591"/>
                  <a:pt x="401781" y="938895"/>
                </a:cubicBezTo>
                <a:cubicBezTo>
                  <a:pt x="405281" y="918954"/>
                  <a:pt x="381946" y="925847"/>
                  <a:pt x="389476" y="901875"/>
                </a:cubicBezTo>
                <a:close/>
                <a:moveTo>
                  <a:pt x="463412" y="901771"/>
                </a:moveTo>
                <a:cubicBezTo>
                  <a:pt x="484201" y="898906"/>
                  <a:pt x="497780" y="903149"/>
                  <a:pt x="504567" y="914074"/>
                </a:cubicBezTo>
                <a:cubicBezTo>
                  <a:pt x="504356" y="931683"/>
                  <a:pt x="469244" y="914500"/>
                  <a:pt x="463412" y="926486"/>
                </a:cubicBezTo>
                <a:cubicBezTo>
                  <a:pt x="451848" y="922349"/>
                  <a:pt x="464579" y="908983"/>
                  <a:pt x="463412" y="901771"/>
                </a:cubicBezTo>
                <a:close/>
                <a:moveTo>
                  <a:pt x="187831" y="893496"/>
                </a:moveTo>
                <a:cubicBezTo>
                  <a:pt x="193665" y="899117"/>
                  <a:pt x="193665" y="916939"/>
                  <a:pt x="187831" y="922347"/>
                </a:cubicBezTo>
                <a:cubicBezTo>
                  <a:pt x="182316" y="922347"/>
                  <a:pt x="176799" y="922347"/>
                  <a:pt x="171391" y="922347"/>
                </a:cubicBezTo>
                <a:cubicBezTo>
                  <a:pt x="171497" y="915348"/>
                  <a:pt x="168313" y="911635"/>
                  <a:pt x="163222" y="909937"/>
                </a:cubicBezTo>
                <a:cubicBezTo>
                  <a:pt x="167571" y="900602"/>
                  <a:pt x="175634" y="894981"/>
                  <a:pt x="187831" y="893496"/>
                </a:cubicBezTo>
                <a:close/>
                <a:moveTo>
                  <a:pt x="107614" y="875584"/>
                </a:moveTo>
                <a:cubicBezTo>
                  <a:pt x="119998" y="874669"/>
                  <a:pt x="133735" y="877692"/>
                  <a:pt x="142538" y="881192"/>
                </a:cubicBezTo>
                <a:cubicBezTo>
                  <a:pt x="132143" y="892541"/>
                  <a:pt x="97032" y="914500"/>
                  <a:pt x="80803" y="893602"/>
                </a:cubicBezTo>
                <a:cubicBezTo>
                  <a:pt x="84198" y="881351"/>
                  <a:pt x="95230" y="876498"/>
                  <a:pt x="107614" y="875584"/>
                </a:cubicBezTo>
                <a:close/>
                <a:moveTo>
                  <a:pt x="2302934" y="835898"/>
                </a:moveTo>
                <a:cubicBezTo>
                  <a:pt x="2293493" y="834837"/>
                  <a:pt x="2287448" y="836959"/>
                  <a:pt x="2286494" y="844171"/>
                </a:cubicBezTo>
                <a:cubicBezTo>
                  <a:pt x="2292326" y="845125"/>
                  <a:pt x="2293493" y="850959"/>
                  <a:pt x="2298797" y="852444"/>
                </a:cubicBezTo>
                <a:cubicBezTo>
                  <a:pt x="2297843" y="844701"/>
                  <a:pt x="2303466" y="843323"/>
                  <a:pt x="2302934" y="835898"/>
                </a:cubicBezTo>
                <a:close/>
                <a:moveTo>
                  <a:pt x="2238070" y="810906"/>
                </a:moveTo>
                <a:cubicBezTo>
                  <a:pt x="2233158" y="811481"/>
                  <a:pt x="2228603" y="813994"/>
                  <a:pt x="2224757" y="819563"/>
                </a:cubicBezTo>
                <a:cubicBezTo>
                  <a:pt x="2231972" y="823275"/>
                  <a:pt x="2237488" y="828790"/>
                  <a:pt x="2241305" y="836003"/>
                </a:cubicBezTo>
                <a:cubicBezTo>
                  <a:pt x="2252656" y="826245"/>
                  <a:pt x="2275673" y="846505"/>
                  <a:pt x="2282464" y="827836"/>
                </a:cubicBezTo>
                <a:cubicBezTo>
                  <a:pt x="2270767" y="824893"/>
                  <a:pt x="2252808" y="809181"/>
                  <a:pt x="2238070" y="810906"/>
                </a:cubicBezTo>
                <a:close/>
                <a:moveTo>
                  <a:pt x="2146476" y="782543"/>
                </a:moveTo>
                <a:cubicBezTo>
                  <a:pt x="2133854" y="779467"/>
                  <a:pt x="2138627" y="793892"/>
                  <a:pt x="2126005" y="790816"/>
                </a:cubicBezTo>
                <a:cubicBezTo>
                  <a:pt x="2114124" y="791346"/>
                  <a:pt x="2099062" y="788483"/>
                  <a:pt x="2093015" y="794848"/>
                </a:cubicBezTo>
                <a:cubicBezTo>
                  <a:pt x="2092272" y="814365"/>
                  <a:pt x="2108609" y="821365"/>
                  <a:pt x="2121762" y="815424"/>
                </a:cubicBezTo>
                <a:cubicBezTo>
                  <a:pt x="2123246" y="833033"/>
                  <a:pt x="2141066" y="834518"/>
                  <a:pt x="2138202" y="856582"/>
                </a:cubicBezTo>
                <a:cubicBezTo>
                  <a:pt x="2151567" y="854142"/>
                  <a:pt x="2157402" y="859339"/>
                  <a:pt x="2167055" y="860613"/>
                </a:cubicBezTo>
                <a:cubicBezTo>
                  <a:pt x="2173419" y="853187"/>
                  <a:pt x="2173419" y="826988"/>
                  <a:pt x="2167161" y="819563"/>
                </a:cubicBezTo>
                <a:cubicBezTo>
                  <a:pt x="2159840" y="819563"/>
                  <a:pt x="2143188" y="830700"/>
                  <a:pt x="2138308" y="819563"/>
                </a:cubicBezTo>
                <a:cubicBezTo>
                  <a:pt x="2138945" y="810546"/>
                  <a:pt x="2148703" y="810757"/>
                  <a:pt x="2158886" y="811288"/>
                </a:cubicBezTo>
                <a:cubicBezTo>
                  <a:pt x="2156765" y="799726"/>
                  <a:pt x="2148916" y="793787"/>
                  <a:pt x="2146476" y="782543"/>
                </a:cubicBezTo>
                <a:close/>
                <a:moveTo>
                  <a:pt x="2237063" y="749661"/>
                </a:moveTo>
                <a:cubicBezTo>
                  <a:pt x="2261672" y="742873"/>
                  <a:pt x="2267189" y="786998"/>
                  <a:pt x="2237063" y="778406"/>
                </a:cubicBezTo>
                <a:cubicBezTo>
                  <a:pt x="2237063" y="768861"/>
                  <a:pt x="2237063" y="759208"/>
                  <a:pt x="2237063" y="749661"/>
                </a:cubicBezTo>
                <a:close/>
                <a:moveTo>
                  <a:pt x="200135" y="724945"/>
                </a:moveTo>
                <a:cubicBezTo>
                  <a:pt x="206500" y="733325"/>
                  <a:pt x="206500" y="761752"/>
                  <a:pt x="200135" y="770132"/>
                </a:cubicBezTo>
                <a:cubicBezTo>
                  <a:pt x="183589" y="774375"/>
                  <a:pt x="181891" y="763768"/>
                  <a:pt x="175527" y="757829"/>
                </a:cubicBezTo>
                <a:cubicBezTo>
                  <a:pt x="179240" y="742341"/>
                  <a:pt x="186876" y="730779"/>
                  <a:pt x="200135" y="724945"/>
                </a:cubicBezTo>
                <a:close/>
                <a:moveTo>
                  <a:pt x="1121912" y="720701"/>
                </a:moveTo>
                <a:cubicBezTo>
                  <a:pt x="1130503" y="730778"/>
                  <a:pt x="1127746" y="729505"/>
                  <a:pt x="1126049" y="745416"/>
                </a:cubicBezTo>
                <a:cubicBezTo>
                  <a:pt x="1119154" y="745416"/>
                  <a:pt x="1112259" y="745416"/>
                  <a:pt x="1105471" y="745416"/>
                </a:cubicBezTo>
                <a:cubicBezTo>
                  <a:pt x="1105471" y="738628"/>
                  <a:pt x="1105471" y="731733"/>
                  <a:pt x="1105471" y="724838"/>
                </a:cubicBezTo>
                <a:cubicBezTo>
                  <a:pt x="1112896" y="725262"/>
                  <a:pt x="1114170" y="719747"/>
                  <a:pt x="1121912" y="720701"/>
                </a:cubicBezTo>
                <a:close/>
                <a:moveTo>
                  <a:pt x="537556" y="712641"/>
                </a:moveTo>
                <a:cubicBezTo>
                  <a:pt x="541693" y="712641"/>
                  <a:pt x="545723" y="712641"/>
                  <a:pt x="549860" y="712641"/>
                </a:cubicBezTo>
                <a:cubicBezTo>
                  <a:pt x="562165" y="728976"/>
                  <a:pt x="544027" y="743403"/>
                  <a:pt x="533313" y="749661"/>
                </a:cubicBezTo>
                <a:cubicBezTo>
                  <a:pt x="535116" y="769389"/>
                  <a:pt x="528540" y="793045"/>
                  <a:pt x="512946" y="798984"/>
                </a:cubicBezTo>
                <a:cubicBezTo>
                  <a:pt x="506901" y="785090"/>
                  <a:pt x="518037" y="776815"/>
                  <a:pt x="521115" y="766102"/>
                </a:cubicBezTo>
                <a:cubicBezTo>
                  <a:pt x="522599" y="761116"/>
                  <a:pt x="519523" y="754645"/>
                  <a:pt x="521115" y="749661"/>
                </a:cubicBezTo>
                <a:cubicBezTo>
                  <a:pt x="525358" y="736613"/>
                  <a:pt x="536178" y="726431"/>
                  <a:pt x="537556" y="712641"/>
                </a:cubicBezTo>
                <a:close/>
                <a:moveTo>
                  <a:pt x="2023112" y="712533"/>
                </a:moveTo>
                <a:cubicBezTo>
                  <a:pt x="2011550" y="719959"/>
                  <a:pt x="2010065" y="751994"/>
                  <a:pt x="2035523" y="745417"/>
                </a:cubicBezTo>
                <a:cubicBezTo>
                  <a:pt x="2032554" y="733324"/>
                  <a:pt x="2034356" y="716352"/>
                  <a:pt x="2023112" y="712533"/>
                </a:cubicBezTo>
                <a:close/>
                <a:moveTo>
                  <a:pt x="825544" y="704154"/>
                </a:moveTo>
                <a:cubicBezTo>
                  <a:pt x="843472" y="701397"/>
                  <a:pt x="848350" y="711579"/>
                  <a:pt x="854397" y="720596"/>
                </a:cubicBezTo>
                <a:cubicBezTo>
                  <a:pt x="852913" y="732901"/>
                  <a:pt x="852063" y="745629"/>
                  <a:pt x="842092" y="749449"/>
                </a:cubicBezTo>
                <a:cubicBezTo>
                  <a:pt x="851109" y="775435"/>
                  <a:pt x="897675" y="783710"/>
                  <a:pt x="879006" y="823593"/>
                </a:cubicBezTo>
                <a:cubicBezTo>
                  <a:pt x="858216" y="825184"/>
                  <a:pt x="852381" y="811925"/>
                  <a:pt x="841986" y="803015"/>
                </a:cubicBezTo>
                <a:cubicBezTo>
                  <a:pt x="826818" y="800363"/>
                  <a:pt x="821514" y="787847"/>
                  <a:pt x="813135" y="778300"/>
                </a:cubicBezTo>
                <a:cubicBezTo>
                  <a:pt x="794891" y="782860"/>
                  <a:pt x="796693" y="767375"/>
                  <a:pt x="784388" y="765890"/>
                </a:cubicBezTo>
                <a:cubicBezTo>
                  <a:pt x="791496" y="755176"/>
                  <a:pt x="799132" y="744993"/>
                  <a:pt x="817378" y="745310"/>
                </a:cubicBezTo>
                <a:cubicBezTo>
                  <a:pt x="815680" y="727173"/>
                  <a:pt x="818438" y="713490"/>
                  <a:pt x="825544" y="704154"/>
                </a:cubicBezTo>
                <a:close/>
                <a:moveTo>
                  <a:pt x="714591" y="646983"/>
                </a:moveTo>
                <a:cubicBezTo>
                  <a:pt x="739732" y="669470"/>
                  <a:pt x="753415" y="703732"/>
                  <a:pt x="751505" y="753692"/>
                </a:cubicBezTo>
                <a:cubicBezTo>
                  <a:pt x="736654" y="753905"/>
                  <a:pt x="731563" y="763982"/>
                  <a:pt x="718623" y="765997"/>
                </a:cubicBezTo>
                <a:cubicBezTo>
                  <a:pt x="700379" y="770453"/>
                  <a:pt x="698150" y="758995"/>
                  <a:pt x="685740" y="757828"/>
                </a:cubicBezTo>
                <a:cubicBezTo>
                  <a:pt x="681603" y="775650"/>
                  <a:pt x="694226" y="776817"/>
                  <a:pt x="698150" y="786575"/>
                </a:cubicBezTo>
                <a:cubicBezTo>
                  <a:pt x="697939" y="806940"/>
                  <a:pt x="701332" y="830914"/>
                  <a:pt x="685740" y="836005"/>
                </a:cubicBezTo>
                <a:cubicBezTo>
                  <a:pt x="688074" y="845975"/>
                  <a:pt x="701227" y="845127"/>
                  <a:pt x="710455" y="848310"/>
                </a:cubicBezTo>
                <a:cubicBezTo>
                  <a:pt x="711728" y="857856"/>
                  <a:pt x="698575" y="852870"/>
                  <a:pt x="698150" y="860615"/>
                </a:cubicBezTo>
                <a:cubicBezTo>
                  <a:pt x="712046" y="892542"/>
                  <a:pt x="682770" y="901665"/>
                  <a:pt x="685740" y="934759"/>
                </a:cubicBezTo>
                <a:cubicBezTo>
                  <a:pt x="668238" y="932320"/>
                  <a:pt x="666646" y="945791"/>
                  <a:pt x="661025" y="955337"/>
                </a:cubicBezTo>
                <a:cubicBezTo>
                  <a:pt x="652752" y="965627"/>
                  <a:pt x="671737" y="969127"/>
                  <a:pt x="661025" y="984084"/>
                </a:cubicBezTo>
                <a:cubicBezTo>
                  <a:pt x="651372" y="985462"/>
                  <a:pt x="644053" y="989070"/>
                  <a:pt x="636310" y="992251"/>
                </a:cubicBezTo>
                <a:cubicBezTo>
                  <a:pt x="623475" y="994161"/>
                  <a:pt x="625384" y="981219"/>
                  <a:pt x="615732" y="979948"/>
                </a:cubicBezTo>
                <a:cubicBezTo>
                  <a:pt x="617006" y="969021"/>
                  <a:pt x="592713" y="983767"/>
                  <a:pt x="599184" y="967536"/>
                </a:cubicBezTo>
                <a:cubicBezTo>
                  <a:pt x="603746" y="954172"/>
                  <a:pt x="629415" y="962128"/>
                  <a:pt x="640340" y="955233"/>
                </a:cubicBezTo>
                <a:cubicBezTo>
                  <a:pt x="645009" y="931366"/>
                  <a:pt x="632704" y="924365"/>
                  <a:pt x="628035" y="909938"/>
                </a:cubicBezTo>
                <a:cubicBezTo>
                  <a:pt x="619445" y="911635"/>
                  <a:pt x="617110" y="907181"/>
                  <a:pt x="611489" y="905801"/>
                </a:cubicBezTo>
                <a:cubicBezTo>
                  <a:pt x="597593" y="904317"/>
                  <a:pt x="593987" y="912909"/>
                  <a:pt x="586773" y="918213"/>
                </a:cubicBezTo>
                <a:cubicBezTo>
                  <a:pt x="574150" y="921289"/>
                  <a:pt x="578923" y="906969"/>
                  <a:pt x="566196" y="909938"/>
                </a:cubicBezTo>
                <a:cubicBezTo>
                  <a:pt x="549011" y="910575"/>
                  <a:pt x="547844" y="927229"/>
                  <a:pt x="525144" y="922349"/>
                </a:cubicBezTo>
                <a:cubicBezTo>
                  <a:pt x="526735" y="912485"/>
                  <a:pt x="517508" y="913439"/>
                  <a:pt x="521008" y="901771"/>
                </a:cubicBezTo>
                <a:cubicBezTo>
                  <a:pt x="539040" y="897846"/>
                  <a:pt x="575000" y="911955"/>
                  <a:pt x="574469" y="889360"/>
                </a:cubicBezTo>
                <a:cubicBezTo>
                  <a:pt x="576908" y="870585"/>
                  <a:pt x="552937" y="879389"/>
                  <a:pt x="541588" y="877056"/>
                </a:cubicBezTo>
                <a:cubicBezTo>
                  <a:pt x="528644" y="874298"/>
                  <a:pt x="520795" y="869738"/>
                  <a:pt x="512839" y="868781"/>
                </a:cubicBezTo>
                <a:cubicBezTo>
                  <a:pt x="502021" y="867616"/>
                  <a:pt x="495126" y="870268"/>
                  <a:pt x="496399" y="881193"/>
                </a:cubicBezTo>
                <a:cubicBezTo>
                  <a:pt x="486322" y="871646"/>
                  <a:pt x="488337" y="870903"/>
                  <a:pt x="467546" y="864751"/>
                </a:cubicBezTo>
                <a:cubicBezTo>
                  <a:pt x="452908" y="860295"/>
                  <a:pt x="451635" y="855311"/>
                  <a:pt x="430526" y="856583"/>
                </a:cubicBezTo>
                <a:cubicBezTo>
                  <a:pt x="415782" y="853507"/>
                  <a:pt x="409737" y="841734"/>
                  <a:pt x="389476" y="844173"/>
                </a:cubicBezTo>
                <a:cubicBezTo>
                  <a:pt x="370172" y="845447"/>
                  <a:pt x="365187" y="861145"/>
                  <a:pt x="340047" y="856583"/>
                </a:cubicBezTo>
                <a:cubicBezTo>
                  <a:pt x="325409" y="856052"/>
                  <a:pt x="325090" y="841308"/>
                  <a:pt x="307163" y="844173"/>
                </a:cubicBezTo>
                <a:cubicBezTo>
                  <a:pt x="298253" y="843536"/>
                  <a:pt x="305255" y="858704"/>
                  <a:pt x="303027" y="864751"/>
                </a:cubicBezTo>
                <a:cubicBezTo>
                  <a:pt x="290298" y="867934"/>
                  <a:pt x="285420" y="883421"/>
                  <a:pt x="274280" y="889360"/>
                </a:cubicBezTo>
                <a:cubicBezTo>
                  <a:pt x="270143" y="891694"/>
                  <a:pt x="262401" y="887875"/>
                  <a:pt x="257840" y="889360"/>
                </a:cubicBezTo>
                <a:cubicBezTo>
                  <a:pt x="247974" y="892648"/>
                  <a:pt x="240125" y="909303"/>
                  <a:pt x="229093" y="901771"/>
                </a:cubicBezTo>
                <a:cubicBezTo>
                  <a:pt x="194513" y="878435"/>
                  <a:pt x="221775" y="821580"/>
                  <a:pt x="245535" y="807153"/>
                </a:cubicBezTo>
                <a:cubicBezTo>
                  <a:pt x="245111" y="789546"/>
                  <a:pt x="236412" y="761967"/>
                  <a:pt x="245535" y="741282"/>
                </a:cubicBezTo>
                <a:cubicBezTo>
                  <a:pt x="247020" y="737887"/>
                  <a:pt x="255188" y="735765"/>
                  <a:pt x="257840" y="733113"/>
                </a:cubicBezTo>
                <a:cubicBezTo>
                  <a:pt x="259218" y="731735"/>
                  <a:pt x="256462" y="726219"/>
                  <a:pt x="257840" y="724947"/>
                </a:cubicBezTo>
                <a:cubicBezTo>
                  <a:pt x="259325" y="723568"/>
                  <a:pt x="264627" y="726219"/>
                  <a:pt x="266113" y="724947"/>
                </a:cubicBezTo>
                <a:cubicBezTo>
                  <a:pt x="273008" y="718052"/>
                  <a:pt x="277886" y="710733"/>
                  <a:pt x="282555" y="704368"/>
                </a:cubicBezTo>
                <a:cubicBezTo>
                  <a:pt x="299101" y="710520"/>
                  <a:pt x="310771" y="696200"/>
                  <a:pt x="323711" y="696200"/>
                </a:cubicBezTo>
                <a:cubicBezTo>
                  <a:pt x="344501" y="696200"/>
                  <a:pt x="359458" y="708823"/>
                  <a:pt x="377173" y="716778"/>
                </a:cubicBezTo>
                <a:cubicBezTo>
                  <a:pt x="382581" y="737356"/>
                  <a:pt x="399342" y="746797"/>
                  <a:pt x="414193" y="757935"/>
                </a:cubicBezTo>
                <a:cubicBezTo>
                  <a:pt x="423844" y="757935"/>
                  <a:pt x="433391" y="757935"/>
                  <a:pt x="442938" y="757935"/>
                </a:cubicBezTo>
                <a:cubicBezTo>
                  <a:pt x="451954" y="757193"/>
                  <a:pt x="456091" y="761330"/>
                  <a:pt x="455349" y="770240"/>
                </a:cubicBezTo>
                <a:cubicBezTo>
                  <a:pt x="467017" y="765997"/>
                  <a:pt x="472532" y="765997"/>
                  <a:pt x="484094" y="770240"/>
                </a:cubicBezTo>
                <a:cubicBezTo>
                  <a:pt x="483351" y="784666"/>
                  <a:pt x="474654" y="790924"/>
                  <a:pt x="463516" y="794955"/>
                </a:cubicBezTo>
                <a:cubicBezTo>
                  <a:pt x="472321" y="817867"/>
                  <a:pt x="504142" y="817443"/>
                  <a:pt x="533419" y="819669"/>
                </a:cubicBezTo>
                <a:cubicBezTo>
                  <a:pt x="538086" y="801002"/>
                  <a:pt x="560573" y="800152"/>
                  <a:pt x="566407" y="782650"/>
                </a:cubicBezTo>
                <a:cubicBezTo>
                  <a:pt x="584440" y="788166"/>
                  <a:pt x="591759" y="778939"/>
                  <a:pt x="603427" y="790924"/>
                </a:cubicBezTo>
                <a:cubicBezTo>
                  <a:pt x="613504" y="784347"/>
                  <a:pt x="621671" y="776180"/>
                  <a:pt x="628142" y="766210"/>
                </a:cubicBezTo>
                <a:cubicBezTo>
                  <a:pt x="627718" y="754541"/>
                  <a:pt x="612656" y="748707"/>
                  <a:pt x="624005" y="737463"/>
                </a:cubicBezTo>
                <a:cubicBezTo>
                  <a:pt x="642992" y="725795"/>
                  <a:pt x="638962" y="753161"/>
                  <a:pt x="661130" y="749874"/>
                </a:cubicBezTo>
                <a:cubicBezTo>
                  <a:pt x="670996" y="740328"/>
                  <a:pt x="654661" y="738841"/>
                  <a:pt x="652858" y="729296"/>
                </a:cubicBezTo>
                <a:cubicBezTo>
                  <a:pt x="646811" y="677850"/>
                  <a:pt x="657843" y="639663"/>
                  <a:pt x="714591" y="646983"/>
                </a:cubicBezTo>
                <a:close/>
                <a:moveTo>
                  <a:pt x="370648" y="605905"/>
                </a:moveTo>
                <a:cubicBezTo>
                  <a:pt x="381282" y="606355"/>
                  <a:pt x="391333" y="611500"/>
                  <a:pt x="393613" y="622054"/>
                </a:cubicBezTo>
                <a:cubicBezTo>
                  <a:pt x="393084" y="636692"/>
                  <a:pt x="389476" y="648149"/>
                  <a:pt x="377173" y="650906"/>
                </a:cubicBezTo>
                <a:cubicBezTo>
                  <a:pt x="377491" y="661302"/>
                  <a:pt x="392447" y="657377"/>
                  <a:pt x="397645" y="663105"/>
                </a:cubicBezTo>
                <a:cubicBezTo>
                  <a:pt x="391598" y="675834"/>
                  <a:pt x="364338" y="671803"/>
                  <a:pt x="352457" y="667241"/>
                </a:cubicBezTo>
                <a:cubicBezTo>
                  <a:pt x="352139" y="648467"/>
                  <a:pt x="340577" y="640829"/>
                  <a:pt x="344184" y="617918"/>
                </a:cubicBezTo>
                <a:cubicBezTo>
                  <a:pt x="348798" y="609697"/>
                  <a:pt x="360015" y="605454"/>
                  <a:pt x="370648" y="605905"/>
                </a:cubicBezTo>
                <a:close/>
                <a:moveTo>
                  <a:pt x="216577" y="593202"/>
                </a:moveTo>
                <a:cubicBezTo>
                  <a:pt x="231533" y="593308"/>
                  <a:pt x="234715" y="605294"/>
                  <a:pt x="233124" y="621947"/>
                </a:cubicBezTo>
                <a:cubicBezTo>
                  <a:pt x="219547" y="620782"/>
                  <a:pt x="204060" y="607840"/>
                  <a:pt x="216577" y="593202"/>
                </a:cubicBezTo>
                <a:close/>
                <a:moveTo>
                  <a:pt x="1874821" y="588959"/>
                </a:moveTo>
                <a:cubicBezTo>
                  <a:pt x="1876732" y="601793"/>
                  <a:pt x="1871215" y="607310"/>
                  <a:pt x="1858380" y="605399"/>
                </a:cubicBezTo>
                <a:cubicBezTo>
                  <a:pt x="1857851" y="625129"/>
                  <a:pt x="1873656" y="628629"/>
                  <a:pt x="1895401" y="625977"/>
                </a:cubicBezTo>
                <a:cubicBezTo>
                  <a:pt x="1902188" y="643904"/>
                  <a:pt x="1917888" y="652920"/>
                  <a:pt x="1924253" y="671272"/>
                </a:cubicBezTo>
                <a:cubicBezTo>
                  <a:pt x="1931996" y="671802"/>
                  <a:pt x="1937936" y="673924"/>
                  <a:pt x="1940693" y="679439"/>
                </a:cubicBezTo>
                <a:cubicBezTo>
                  <a:pt x="1952891" y="676576"/>
                  <a:pt x="1958514" y="667136"/>
                  <a:pt x="1977712" y="671272"/>
                </a:cubicBezTo>
                <a:cubicBezTo>
                  <a:pt x="1986411" y="663634"/>
                  <a:pt x="1989700" y="657058"/>
                  <a:pt x="2002429" y="662997"/>
                </a:cubicBezTo>
                <a:cubicBezTo>
                  <a:pt x="1993943" y="669681"/>
                  <a:pt x="1992882" y="683682"/>
                  <a:pt x="1994154" y="700017"/>
                </a:cubicBezTo>
                <a:cubicBezTo>
                  <a:pt x="2004126" y="702458"/>
                  <a:pt x="2019082" y="702139"/>
                  <a:pt x="2031174" y="700017"/>
                </a:cubicBezTo>
                <a:cubicBezTo>
                  <a:pt x="2031068" y="682621"/>
                  <a:pt x="2024492" y="671377"/>
                  <a:pt x="2027144" y="650799"/>
                </a:cubicBezTo>
                <a:cubicBezTo>
                  <a:pt x="2009005" y="641465"/>
                  <a:pt x="2003490" y="619613"/>
                  <a:pt x="1981849" y="613674"/>
                </a:cubicBezTo>
                <a:cubicBezTo>
                  <a:pt x="1973682" y="613674"/>
                  <a:pt x="1965409" y="613674"/>
                  <a:pt x="1957241" y="613674"/>
                </a:cubicBezTo>
                <a:cubicBezTo>
                  <a:pt x="1953741" y="604869"/>
                  <a:pt x="1942073" y="604127"/>
                  <a:pt x="1928389" y="605399"/>
                </a:cubicBezTo>
                <a:cubicBezTo>
                  <a:pt x="1917145" y="593307"/>
                  <a:pt x="1898053" y="589064"/>
                  <a:pt x="1874821" y="588959"/>
                </a:cubicBezTo>
                <a:close/>
                <a:moveTo>
                  <a:pt x="2253503" y="580791"/>
                </a:moveTo>
                <a:cubicBezTo>
                  <a:pt x="2272066" y="578883"/>
                  <a:pt x="2282250" y="585034"/>
                  <a:pt x="2278219" y="605506"/>
                </a:cubicBezTo>
                <a:cubicBezTo>
                  <a:pt x="2263687" y="606886"/>
                  <a:pt x="2268036" y="616856"/>
                  <a:pt x="2253503" y="609642"/>
                </a:cubicBezTo>
                <a:cubicBezTo>
                  <a:pt x="2247564" y="604128"/>
                  <a:pt x="2247564" y="586308"/>
                  <a:pt x="2253503" y="580791"/>
                </a:cubicBezTo>
                <a:close/>
                <a:moveTo>
                  <a:pt x="1883203" y="560213"/>
                </a:moveTo>
                <a:cubicBezTo>
                  <a:pt x="1872913" y="559682"/>
                  <a:pt x="1863155" y="559469"/>
                  <a:pt x="1862623" y="568486"/>
                </a:cubicBezTo>
                <a:cubicBezTo>
                  <a:pt x="1870791" y="572624"/>
                  <a:pt x="1869094" y="586625"/>
                  <a:pt x="1883203" y="584927"/>
                </a:cubicBezTo>
                <a:cubicBezTo>
                  <a:pt x="1883203" y="576654"/>
                  <a:pt x="1883203" y="568486"/>
                  <a:pt x="1883203" y="560213"/>
                </a:cubicBezTo>
                <a:close/>
                <a:moveTo>
                  <a:pt x="2266100" y="548069"/>
                </a:moveTo>
                <a:cubicBezTo>
                  <a:pt x="2270529" y="547644"/>
                  <a:pt x="2275567" y="549236"/>
                  <a:pt x="2278219" y="552046"/>
                </a:cubicBezTo>
                <a:cubicBezTo>
                  <a:pt x="2277795" y="562547"/>
                  <a:pt x="2262945" y="561806"/>
                  <a:pt x="2257641" y="556185"/>
                </a:cubicBezTo>
                <a:cubicBezTo>
                  <a:pt x="2257853" y="550933"/>
                  <a:pt x="2261672" y="548493"/>
                  <a:pt x="2266100" y="548069"/>
                </a:cubicBezTo>
                <a:close/>
                <a:moveTo>
                  <a:pt x="2113593" y="461354"/>
                </a:moveTo>
                <a:cubicBezTo>
                  <a:pt x="2125685" y="474400"/>
                  <a:pt x="2118049" y="486173"/>
                  <a:pt x="2113593" y="502615"/>
                </a:cubicBezTo>
                <a:cubicBezTo>
                  <a:pt x="2097256" y="504843"/>
                  <a:pt x="2101182" y="504843"/>
                  <a:pt x="2084847" y="502615"/>
                </a:cubicBezTo>
                <a:cubicBezTo>
                  <a:pt x="2086438" y="492751"/>
                  <a:pt x="2077315" y="493705"/>
                  <a:pt x="2080710" y="482037"/>
                </a:cubicBezTo>
                <a:cubicBezTo>
                  <a:pt x="2086544" y="470051"/>
                  <a:pt x="2094605" y="460187"/>
                  <a:pt x="2113593" y="461354"/>
                </a:cubicBezTo>
                <a:close/>
                <a:moveTo>
                  <a:pt x="1911549" y="242418"/>
                </a:moveTo>
                <a:cubicBezTo>
                  <a:pt x="1916775" y="241389"/>
                  <a:pt x="1922529" y="241674"/>
                  <a:pt x="1928496" y="243371"/>
                </a:cubicBezTo>
                <a:cubicBezTo>
                  <a:pt x="1925313" y="263738"/>
                  <a:pt x="1941012" y="265330"/>
                  <a:pt x="1932632" y="280391"/>
                </a:cubicBezTo>
                <a:cubicBezTo>
                  <a:pt x="1934330" y="284104"/>
                  <a:pt x="1936132" y="287817"/>
                  <a:pt x="1940799" y="288666"/>
                </a:cubicBezTo>
                <a:cubicBezTo>
                  <a:pt x="1930192" y="308077"/>
                  <a:pt x="1901128" y="287923"/>
                  <a:pt x="1887340" y="284528"/>
                </a:cubicBezTo>
                <a:cubicBezTo>
                  <a:pt x="1884953" y="260423"/>
                  <a:pt x="1895871" y="245506"/>
                  <a:pt x="1911549" y="242418"/>
                </a:cubicBezTo>
                <a:close/>
                <a:moveTo>
                  <a:pt x="1879065" y="218763"/>
                </a:moveTo>
                <a:cubicBezTo>
                  <a:pt x="1891264" y="224703"/>
                  <a:pt x="1873655" y="234781"/>
                  <a:pt x="1879065" y="247510"/>
                </a:cubicBezTo>
                <a:cubicBezTo>
                  <a:pt x="1873018" y="242736"/>
                  <a:pt x="1860715" y="243903"/>
                  <a:pt x="1862624" y="231068"/>
                </a:cubicBezTo>
                <a:cubicBezTo>
                  <a:pt x="1872912" y="231809"/>
                  <a:pt x="1875459" y="224703"/>
                  <a:pt x="1879065" y="218763"/>
                </a:cubicBezTo>
                <a:close/>
                <a:moveTo>
                  <a:pt x="1932526" y="140482"/>
                </a:moveTo>
                <a:cubicBezTo>
                  <a:pt x="1935600" y="140482"/>
                  <a:pt x="1938252" y="148968"/>
                  <a:pt x="1936660" y="152787"/>
                </a:cubicBezTo>
                <a:cubicBezTo>
                  <a:pt x="1936238" y="153848"/>
                  <a:pt x="1929237" y="151937"/>
                  <a:pt x="1928494" y="152787"/>
                </a:cubicBezTo>
                <a:cubicBezTo>
                  <a:pt x="1926053" y="155226"/>
                  <a:pt x="1929448" y="168592"/>
                  <a:pt x="1916191" y="165090"/>
                </a:cubicBezTo>
                <a:cubicBezTo>
                  <a:pt x="1915236" y="172409"/>
                  <a:pt x="1920327" y="185668"/>
                  <a:pt x="1907916" y="181532"/>
                </a:cubicBezTo>
                <a:cubicBezTo>
                  <a:pt x="1907916" y="176121"/>
                  <a:pt x="1907916" y="170500"/>
                  <a:pt x="1907916" y="165090"/>
                </a:cubicBezTo>
                <a:cubicBezTo>
                  <a:pt x="1920645" y="161590"/>
                  <a:pt x="1922553" y="146953"/>
                  <a:pt x="1932526" y="140482"/>
                </a:cubicBezTo>
                <a:close/>
                <a:moveTo>
                  <a:pt x="1755278" y="124675"/>
                </a:moveTo>
                <a:cubicBezTo>
                  <a:pt x="1760792" y="127327"/>
                  <a:pt x="1762914" y="133478"/>
                  <a:pt x="1763444" y="141117"/>
                </a:cubicBezTo>
                <a:cubicBezTo>
                  <a:pt x="1774371" y="141117"/>
                  <a:pt x="1785401" y="141117"/>
                  <a:pt x="1796328" y="141117"/>
                </a:cubicBezTo>
                <a:cubicBezTo>
                  <a:pt x="1811284" y="143980"/>
                  <a:pt x="1813936" y="159149"/>
                  <a:pt x="1837484" y="153422"/>
                </a:cubicBezTo>
                <a:cubicBezTo>
                  <a:pt x="1845016" y="170605"/>
                  <a:pt x="1851274" y="189061"/>
                  <a:pt x="1874504" y="190440"/>
                </a:cubicBezTo>
                <a:cubicBezTo>
                  <a:pt x="1874080" y="200943"/>
                  <a:pt x="1860714" y="198608"/>
                  <a:pt x="1849789" y="198715"/>
                </a:cubicBezTo>
                <a:cubicBezTo>
                  <a:pt x="1839712" y="200943"/>
                  <a:pt x="1840986" y="214626"/>
                  <a:pt x="1825074" y="211020"/>
                </a:cubicBezTo>
                <a:cubicBezTo>
                  <a:pt x="1806935" y="224490"/>
                  <a:pt x="1812663" y="261616"/>
                  <a:pt x="1788053" y="268616"/>
                </a:cubicBezTo>
                <a:cubicBezTo>
                  <a:pt x="1801207" y="275937"/>
                  <a:pt x="1816056" y="281769"/>
                  <a:pt x="1821044" y="297363"/>
                </a:cubicBezTo>
                <a:cubicBezTo>
                  <a:pt x="1826452" y="297363"/>
                  <a:pt x="1831968" y="297363"/>
                  <a:pt x="1837484" y="297363"/>
                </a:cubicBezTo>
                <a:cubicBezTo>
                  <a:pt x="1832924" y="317517"/>
                  <a:pt x="1819451" y="328761"/>
                  <a:pt x="1816906" y="350824"/>
                </a:cubicBezTo>
                <a:cubicBezTo>
                  <a:pt x="1817223" y="362916"/>
                  <a:pt x="1826348" y="366099"/>
                  <a:pt x="1833454" y="371402"/>
                </a:cubicBezTo>
                <a:cubicBezTo>
                  <a:pt x="1852971" y="362173"/>
                  <a:pt x="1880020" y="360371"/>
                  <a:pt x="1899325" y="350824"/>
                </a:cubicBezTo>
                <a:cubicBezTo>
                  <a:pt x="1897310" y="341489"/>
                  <a:pt x="1891158" y="329820"/>
                  <a:pt x="1899325" y="322078"/>
                </a:cubicBezTo>
                <a:cubicBezTo>
                  <a:pt x="1929876" y="323138"/>
                  <a:pt x="1896673" y="362916"/>
                  <a:pt x="1928072" y="363128"/>
                </a:cubicBezTo>
                <a:cubicBezTo>
                  <a:pt x="1925948" y="376176"/>
                  <a:pt x="1915978" y="381267"/>
                  <a:pt x="1915767" y="396011"/>
                </a:cubicBezTo>
                <a:cubicBezTo>
                  <a:pt x="1904098" y="400360"/>
                  <a:pt x="1898582" y="400360"/>
                  <a:pt x="1886915" y="396011"/>
                </a:cubicBezTo>
                <a:cubicBezTo>
                  <a:pt x="1877686" y="410437"/>
                  <a:pt x="1890626" y="411073"/>
                  <a:pt x="1895082" y="420726"/>
                </a:cubicBezTo>
                <a:cubicBezTo>
                  <a:pt x="1899220" y="429531"/>
                  <a:pt x="1894658" y="444805"/>
                  <a:pt x="1907385" y="449579"/>
                </a:cubicBezTo>
                <a:cubicBezTo>
                  <a:pt x="1907385" y="459124"/>
                  <a:pt x="1907385" y="468777"/>
                  <a:pt x="1907385" y="478324"/>
                </a:cubicBezTo>
                <a:cubicBezTo>
                  <a:pt x="1908448" y="482780"/>
                  <a:pt x="1915554" y="481082"/>
                  <a:pt x="1915660" y="486597"/>
                </a:cubicBezTo>
                <a:cubicBezTo>
                  <a:pt x="1915660" y="496144"/>
                  <a:pt x="1915660" y="505797"/>
                  <a:pt x="1915660" y="515344"/>
                </a:cubicBezTo>
                <a:cubicBezTo>
                  <a:pt x="1905583" y="524466"/>
                  <a:pt x="1893491" y="531466"/>
                  <a:pt x="1878640" y="535922"/>
                </a:cubicBezTo>
                <a:cubicBezTo>
                  <a:pt x="1880020" y="545575"/>
                  <a:pt x="1883625" y="552894"/>
                  <a:pt x="1886915" y="560530"/>
                </a:cubicBezTo>
                <a:cubicBezTo>
                  <a:pt x="1915025" y="557878"/>
                  <a:pt x="1929980" y="563395"/>
                  <a:pt x="1940377" y="539952"/>
                </a:cubicBezTo>
                <a:cubicBezTo>
                  <a:pt x="1951194" y="538786"/>
                  <a:pt x="1950982" y="548544"/>
                  <a:pt x="1952786" y="556500"/>
                </a:cubicBezTo>
                <a:cubicBezTo>
                  <a:pt x="1970819" y="548438"/>
                  <a:pt x="1979623" y="541756"/>
                  <a:pt x="1998080" y="552363"/>
                </a:cubicBezTo>
                <a:cubicBezTo>
                  <a:pt x="1998080" y="559258"/>
                  <a:pt x="1998080" y="566047"/>
                  <a:pt x="1998080" y="572942"/>
                </a:cubicBezTo>
                <a:cubicBezTo>
                  <a:pt x="2013778" y="577609"/>
                  <a:pt x="2016430" y="566471"/>
                  <a:pt x="2022690" y="560530"/>
                </a:cubicBezTo>
                <a:cubicBezTo>
                  <a:pt x="2028841" y="554802"/>
                  <a:pt x="2034039" y="546529"/>
                  <a:pt x="2039236" y="539952"/>
                </a:cubicBezTo>
                <a:cubicBezTo>
                  <a:pt x="2034463" y="511948"/>
                  <a:pt x="2046555" y="500599"/>
                  <a:pt x="2047404" y="478217"/>
                </a:cubicBezTo>
                <a:cubicBezTo>
                  <a:pt x="2034780" y="470262"/>
                  <a:pt x="2013884" y="470581"/>
                  <a:pt x="2006248" y="457639"/>
                </a:cubicBezTo>
                <a:cubicBezTo>
                  <a:pt x="2005610" y="439182"/>
                  <a:pt x="2024705" y="440456"/>
                  <a:pt x="2043266" y="441197"/>
                </a:cubicBezTo>
                <a:cubicBezTo>
                  <a:pt x="2052813" y="426029"/>
                  <a:pt x="2044646" y="393253"/>
                  <a:pt x="2047404" y="371296"/>
                </a:cubicBezTo>
                <a:cubicBezTo>
                  <a:pt x="2035523" y="370342"/>
                  <a:pt x="2015900" y="368431"/>
                  <a:pt x="2006248" y="354854"/>
                </a:cubicBezTo>
                <a:cubicBezTo>
                  <a:pt x="1993730" y="317623"/>
                  <a:pt x="2043905" y="305742"/>
                  <a:pt x="2055571" y="330140"/>
                </a:cubicBezTo>
                <a:cubicBezTo>
                  <a:pt x="2077634" y="326109"/>
                  <a:pt x="2069254" y="291635"/>
                  <a:pt x="2084422" y="280710"/>
                </a:cubicBezTo>
                <a:cubicBezTo>
                  <a:pt x="2085059" y="249842"/>
                  <a:pt x="2083044" y="221732"/>
                  <a:pt x="2072013" y="202532"/>
                </a:cubicBezTo>
                <a:cubicBezTo>
                  <a:pt x="2072013" y="183334"/>
                  <a:pt x="2072013" y="164134"/>
                  <a:pt x="2072013" y="144936"/>
                </a:cubicBezTo>
                <a:cubicBezTo>
                  <a:pt x="2080392" y="143768"/>
                  <a:pt x="2080073" y="133798"/>
                  <a:pt x="2088454" y="132524"/>
                </a:cubicBezTo>
                <a:cubicBezTo>
                  <a:pt x="2118684" y="139101"/>
                  <a:pt x="2109563" y="192561"/>
                  <a:pt x="2092591" y="206670"/>
                </a:cubicBezTo>
                <a:cubicBezTo>
                  <a:pt x="2092591" y="253342"/>
                  <a:pt x="2092591" y="299908"/>
                  <a:pt x="2092591" y="346581"/>
                </a:cubicBezTo>
                <a:cubicBezTo>
                  <a:pt x="2086544" y="361006"/>
                  <a:pt x="2079862" y="374902"/>
                  <a:pt x="2072013" y="387738"/>
                </a:cubicBezTo>
                <a:cubicBezTo>
                  <a:pt x="2072013" y="412452"/>
                  <a:pt x="2072013" y="437061"/>
                  <a:pt x="2072013" y="461776"/>
                </a:cubicBezTo>
                <a:cubicBezTo>
                  <a:pt x="2074769" y="472914"/>
                  <a:pt x="2063527" y="469731"/>
                  <a:pt x="2059603" y="474187"/>
                </a:cubicBezTo>
                <a:cubicBezTo>
                  <a:pt x="2081877" y="527329"/>
                  <a:pt x="2060662" y="605718"/>
                  <a:pt x="2088454" y="647086"/>
                </a:cubicBezTo>
                <a:cubicBezTo>
                  <a:pt x="2095136" y="645921"/>
                  <a:pt x="2095456" y="650905"/>
                  <a:pt x="2100759" y="651224"/>
                </a:cubicBezTo>
                <a:cubicBezTo>
                  <a:pt x="2127488" y="646768"/>
                  <a:pt x="2109880" y="622160"/>
                  <a:pt x="2113063" y="597656"/>
                </a:cubicBezTo>
                <a:cubicBezTo>
                  <a:pt x="2118579" y="592353"/>
                  <a:pt x="2128444" y="592246"/>
                  <a:pt x="2129611" y="601793"/>
                </a:cubicBezTo>
                <a:cubicBezTo>
                  <a:pt x="2139370" y="595111"/>
                  <a:pt x="2136082" y="575381"/>
                  <a:pt x="2158356" y="581215"/>
                </a:cubicBezTo>
                <a:cubicBezTo>
                  <a:pt x="2162175" y="557774"/>
                  <a:pt x="2136612" y="557454"/>
                  <a:pt x="2150083" y="535922"/>
                </a:cubicBezTo>
                <a:cubicBezTo>
                  <a:pt x="2169494" y="532952"/>
                  <a:pt x="2177132" y="541756"/>
                  <a:pt x="2187102" y="548332"/>
                </a:cubicBezTo>
                <a:cubicBezTo>
                  <a:pt x="2201316" y="543347"/>
                  <a:pt x="2200892" y="523617"/>
                  <a:pt x="2224122" y="527753"/>
                </a:cubicBezTo>
                <a:cubicBezTo>
                  <a:pt x="2222318" y="513646"/>
                  <a:pt x="2225818" y="504736"/>
                  <a:pt x="2228259" y="494765"/>
                </a:cubicBezTo>
                <a:cubicBezTo>
                  <a:pt x="2244912" y="489144"/>
                  <a:pt x="2241305" y="503675"/>
                  <a:pt x="2252974" y="502932"/>
                </a:cubicBezTo>
                <a:cubicBezTo>
                  <a:pt x="2257747" y="507812"/>
                  <a:pt x="2257641" y="517465"/>
                  <a:pt x="2257110" y="527649"/>
                </a:cubicBezTo>
                <a:cubicBezTo>
                  <a:pt x="2242792" y="524360"/>
                  <a:pt x="2241305" y="533694"/>
                  <a:pt x="2228259" y="531785"/>
                </a:cubicBezTo>
                <a:cubicBezTo>
                  <a:pt x="2238123" y="546529"/>
                  <a:pt x="2236213" y="558728"/>
                  <a:pt x="2224122" y="568805"/>
                </a:cubicBezTo>
                <a:cubicBezTo>
                  <a:pt x="2223803" y="584186"/>
                  <a:pt x="2241942" y="581215"/>
                  <a:pt x="2236532" y="601687"/>
                </a:cubicBezTo>
                <a:cubicBezTo>
                  <a:pt x="2226880" y="602960"/>
                  <a:pt x="2219560" y="609749"/>
                  <a:pt x="2211817" y="601687"/>
                </a:cubicBezTo>
                <a:cubicBezTo>
                  <a:pt x="2202164" y="607203"/>
                  <a:pt x="2200044" y="620039"/>
                  <a:pt x="2195376" y="630540"/>
                </a:cubicBezTo>
                <a:cubicBezTo>
                  <a:pt x="2187633" y="637965"/>
                  <a:pt x="2180314" y="645601"/>
                  <a:pt x="2182966" y="663421"/>
                </a:cubicBezTo>
                <a:cubicBezTo>
                  <a:pt x="2189543" y="677211"/>
                  <a:pt x="2196012" y="650481"/>
                  <a:pt x="2203544" y="663421"/>
                </a:cubicBezTo>
                <a:cubicBezTo>
                  <a:pt x="2207150" y="670742"/>
                  <a:pt x="2215000" y="673924"/>
                  <a:pt x="2211711" y="688138"/>
                </a:cubicBezTo>
                <a:cubicBezTo>
                  <a:pt x="2200999" y="693335"/>
                  <a:pt x="2199301" y="697154"/>
                  <a:pt x="2186996" y="692274"/>
                </a:cubicBezTo>
                <a:cubicBezTo>
                  <a:pt x="2181375" y="698850"/>
                  <a:pt x="2183496" y="713489"/>
                  <a:pt x="2174691" y="716989"/>
                </a:cubicBezTo>
                <a:cubicBezTo>
                  <a:pt x="2175858" y="725369"/>
                  <a:pt x="2185724" y="725158"/>
                  <a:pt x="2191133" y="729294"/>
                </a:cubicBezTo>
                <a:cubicBezTo>
                  <a:pt x="2189754" y="734703"/>
                  <a:pt x="2183920" y="735870"/>
                  <a:pt x="2182966" y="741704"/>
                </a:cubicBezTo>
                <a:cubicBezTo>
                  <a:pt x="2186678" y="750403"/>
                  <a:pt x="2195482" y="753903"/>
                  <a:pt x="2195376" y="766419"/>
                </a:cubicBezTo>
                <a:cubicBezTo>
                  <a:pt x="2209165" y="774481"/>
                  <a:pt x="2215636" y="789968"/>
                  <a:pt x="2228259" y="799302"/>
                </a:cubicBezTo>
                <a:cubicBezTo>
                  <a:pt x="2247140" y="789014"/>
                  <a:pt x="2273658" y="801954"/>
                  <a:pt x="2285857" y="811607"/>
                </a:cubicBezTo>
                <a:cubicBezTo>
                  <a:pt x="2293387" y="790392"/>
                  <a:pt x="2304314" y="772359"/>
                  <a:pt x="2302298" y="741704"/>
                </a:cubicBezTo>
                <a:cubicBezTo>
                  <a:pt x="2292645" y="729505"/>
                  <a:pt x="2276734" y="723354"/>
                  <a:pt x="2281720" y="696411"/>
                </a:cubicBezTo>
                <a:cubicBezTo>
                  <a:pt x="2297843" y="688880"/>
                  <a:pt x="2314152" y="686069"/>
                  <a:pt x="2330103" y="687064"/>
                </a:cubicBezTo>
                <a:lnTo>
                  <a:pt x="2343817" y="691063"/>
                </a:lnTo>
                <a:lnTo>
                  <a:pt x="2343817" y="1050334"/>
                </a:lnTo>
                <a:lnTo>
                  <a:pt x="2327544" y="1041680"/>
                </a:lnTo>
                <a:cubicBezTo>
                  <a:pt x="2323831" y="1046400"/>
                  <a:pt x="2326217" y="1051624"/>
                  <a:pt x="2330394" y="1056649"/>
                </a:cubicBezTo>
                <a:lnTo>
                  <a:pt x="2343817" y="1070255"/>
                </a:lnTo>
                <a:lnTo>
                  <a:pt x="2343817" y="1075623"/>
                </a:lnTo>
                <a:lnTo>
                  <a:pt x="2331627" y="1075836"/>
                </a:lnTo>
                <a:cubicBezTo>
                  <a:pt x="2320755" y="1076578"/>
                  <a:pt x="2311049" y="1077109"/>
                  <a:pt x="2302192" y="1075200"/>
                </a:cubicBezTo>
                <a:cubicBezTo>
                  <a:pt x="2302616" y="1058333"/>
                  <a:pt x="2287977" y="1056530"/>
                  <a:pt x="2277476" y="1050484"/>
                </a:cubicBezTo>
                <a:cubicBezTo>
                  <a:pt x="2276204" y="1027149"/>
                  <a:pt x="2264218" y="1014313"/>
                  <a:pt x="2244594" y="1009327"/>
                </a:cubicBezTo>
                <a:cubicBezTo>
                  <a:pt x="2243427" y="995963"/>
                  <a:pt x="2260505" y="1000630"/>
                  <a:pt x="2261036" y="988749"/>
                </a:cubicBezTo>
                <a:cubicBezTo>
                  <a:pt x="2270052" y="989386"/>
                  <a:pt x="2269839" y="999144"/>
                  <a:pt x="2269204" y="1009327"/>
                </a:cubicBezTo>
                <a:cubicBezTo>
                  <a:pt x="2280128" y="1005191"/>
                  <a:pt x="2292645" y="1002539"/>
                  <a:pt x="2293919" y="988749"/>
                </a:cubicBezTo>
                <a:cubicBezTo>
                  <a:pt x="2303466" y="990022"/>
                  <a:pt x="2309724" y="988112"/>
                  <a:pt x="2314391" y="984612"/>
                </a:cubicBezTo>
                <a:cubicBezTo>
                  <a:pt x="2316936" y="957352"/>
                  <a:pt x="2307283" y="942395"/>
                  <a:pt x="2310361" y="914604"/>
                </a:cubicBezTo>
                <a:cubicBezTo>
                  <a:pt x="2290629" y="915559"/>
                  <a:pt x="2294767" y="940167"/>
                  <a:pt x="2269204" y="935289"/>
                </a:cubicBezTo>
                <a:cubicBezTo>
                  <a:pt x="2269204" y="928394"/>
                  <a:pt x="2269204" y="921604"/>
                  <a:pt x="2269204" y="914604"/>
                </a:cubicBezTo>
                <a:cubicBezTo>
                  <a:pt x="2247989" y="917998"/>
                  <a:pt x="2236851" y="911316"/>
                  <a:pt x="2228048" y="902299"/>
                </a:cubicBezTo>
                <a:cubicBezTo>
                  <a:pt x="2223486" y="915559"/>
                  <a:pt x="2222106" y="932000"/>
                  <a:pt x="2211604" y="939319"/>
                </a:cubicBezTo>
                <a:cubicBezTo>
                  <a:pt x="2216167" y="952259"/>
                  <a:pt x="2212030" y="948653"/>
                  <a:pt x="2211604" y="964034"/>
                </a:cubicBezTo>
                <a:cubicBezTo>
                  <a:pt x="2201740" y="966473"/>
                  <a:pt x="2192830" y="969868"/>
                  <a:pt x="2178616" y="968171"/>
                </a:cubicBezTo>
                <a:cubicBezTo>
                  <a:pt x="2173738" y="996387"/>
                  <a:pt x="2192830" y="981960"/>
                  <a:pt x="2203331" y="988749"/>
                </a:cubicBezTo>
                <a:cubicBezTo>
                  <a:pt x="2204074" y="1007418"/>
                  <a:pt x="2191028" y="1012192"/>
                  <a:pt x="2174480" y="1013359"/>
                </a:cubicBezTo>
                <a:cubicBezTo>
                  <a:pt x="2165357" y="1016646"/>
                  <a:pt x="2164190" y="1027784"/>
                  <a:pt x="2158038" y="1034042"/>
                </a:cubicBezTo>
                <a:cubicBezTo>
                  <a:pt x="2130035" y="1032027"/>
                  <a:pt x="2106592" y="1034679"/>
                  <a:pt x="2092167" y="1046347"/>
                </a:cubicBezTo>
                <a:cubicBezTo>
                  <a:pt x="2092697" y="1058228"/>
                  <a:pt x="2089939" y="1073290"/>
                  <a:pt x="2096304" y="1079230"/>
                </a:cubicBezTo>
                <a:cubicBezTo>
                  <a:pt x="2108609" y="1079230"/>
                  <a:pt x="2101501" y="1059924"/>
                  <a:pt x="2108609" y="1054515"/>
                </a:cubicBezTo>
                <a:cubicBezTo>
                  <a:pt x="2118366" y="1061197"/>
                  <a:pt x="2132476" y="1063637"/>
                  <a:pt x="2145628" y="1066925"/>
                </a:cubicBezTo>
                <a:cubicBezTo>
                  <a:pt x="2150719" y="1085701"/>
                  <a:pt x="2134384" y="1083049"/>
                  <a:pt x="2137460" y="1099808"/>
                </a:cubicBezTo>
                <a:cubicBezTo>
                  <a:pt x="2138627" y="1116461"/>
                  <a:pt x="2150507" y="1122402"/>
                  <a:pt x="2145628" y="1144995"/>
                </a:cubicBezTo>
                <a:cubicBezTo>
                  <a:pt x="2144568" y="1159739"/>
                  <a:pt x="2158038" y="1160058"/>
                  <a:pt x="2158038" y="1173742"/>
                </a:cubicBezTo>
                <a:cubicBezTo>
                  <a:pt x="2147748" y="1178515"/>
                  <a:pt x="2144355" y="1190183"/>
                  <a:pt x="2129292" y="1190183"/>
                </a:cubicBezTo>
                <a:cubicBezTo>
                  <a:pt x="2134595" y="1198669"/>
                  <a:pt x="2146370" y="1213094"/>
                  <a:pt x="2137460" y="1223065"/>
                </a:cubicBezTo>
                <a:cubicBezTo>
                  <a:pt x="2141490" y="1235476"/>
                  <a:pt x="2154113" y="1239400"/>
                  <a:pt x="2158038" y="1251918"/>
                </a:cubicBezTo>
                <a:cubicBezTo>
                  <a:pt x="2113063" y="1253083"/>
                  <a:pt x="2122079" y="1329988"/>
                  <a:pt x="2133323" y="1362976"/>
                </a:cubicBezTo>
                <a:cubicBezTo>
                  <a:pt x="2144248" y="1362976"/>
                  <a:pt x="2155282" y="1362976"/>
                  <a:pt x="2166205" y="1362976"/>
                </a:cubicBezTo>
                <a:cubicBezTo>
                  <a:pt x="2171296" y="1370296"/>
                  <a:pt x="2169176" y="1384721"/>
                  <a:pt x="2178510" y="1387691"/>
                </a:cubicBezTo>
                <a:cubicBezTo>
                  <a:pt x="2170237" y="1412725"/>
                  <a:pt x="2170767" y="1456533"/>
                  <a:pt x="2203225" y="1453563"/>
                </a:cubicBezTo>
                <a:cubicBezTo>
                  <a:pt x="2196860" y="1465019"/>
                  <a:pt x="2190709" y="1476794"/>
                  <a:pt x="2182647" y="1486445"/>
                </a:cubicBezTo>
                <a:cubicBezTo>
                  <a:pt x="2182647" y="1498857"/>
                  <a:pt x="2182647" y="1511162"/>
                  <a:pt x="2182647" y="1523465"/>
                </a:cubicBezTo>
                <a:cubicBezTo>
                  <a:pt x="2191133" y="1535557"/>
                  <a:pt x="2196543" y="1550727"/>
                  <a:pt x="2211500" y="1556455"/>
                </a:cubicBezTo>
                <a:cubicBezTo>
                  <a:pt x="2212030" y="1593368"/>
                  <a:pt x="2260399" y="1602808"/>
                  <a:pt x="2240351" y="1646934"/>
                </a:cubicBezTo>
                <a:cubicBezTo>
                  <a:pt x="2227409" y="1651603"/>
                  <a:pt x="2231016" y="1647360"/>
                  <a:pt x="2215636" y="1646934"/>
                </a:cubicBezTo>
                <a:cubicBezTo>
                  <a:pt x="2212136" y="1627099"/>
                  <a:pt x="2195269" y="1620628"/>
                  <a:pt x="2199195" y="1593474"/>
                </a:cubicBezTo>
                <a:cubicBezTo>
                  <a:pt x="2189330" y="1578730"/>
                  <a:pt x="2186678" y="1556666"/>
                  <a:pt x="2170448" y="1548286"/>
                </a:cubicBezTo>
                <a:cubicBezTo>
                  <a:pt x="2172146" y="1530042"/>
                  <a:pt x="2166311" y="1519435"/>
                  <a:pt x="2158038" y="1511266"/>
                </a:cubicBezTo>
                <a:cubicBezTo>
                  <a:pt x="2158038" y="1502993"/>
                  <a:pt x="2158038" y="1494826"/>
                  <a:pt x="2158038" y="1486551"/>
                </a:cubicBezTo>
                <a:cubicBezTo>
                  <a:pt x="2154326" y="1472762"/>
                  <a:pt x="2150400" y="1484536"/>
                  <a:pt x="2137460" y="1482415"/>
                </a:cubicBezTo>
                <a:cubicBezTo>
                  <a:pt x="2133323" y="1470005"/>
                  <a:pt x="2146583" y="1475096"/>
                  <a:pt x="2153902" y="1474248"/>
                </a:cubicBezTo>
                <a:cubicBezTo>
                  <a:pt x="2149978" y="1456215"/>
                  <a:pt x="2146794" y="1437546"/>
                  <a:pt x="2145628" y="1416650"/>
                </a:cubicBezTo>
                <a:cubicBezTo>
                  <a:pt x="2131626" y="1413573"/>
                  <a:pt x="2140431" y="1433409"/>
                  <a:pt x="2125155" y="1429060"/>
                </a:cubicBezTo>
                <a:cubicBezTo>
                  <a:pt x="2112108" y="1433727"/>
                  <a:pt x="2115078" y="1422589"/>
                  <a:pt x="2108609" y="1420787"/>
                </a:cubicBezTo>
                <a:cubicBezTo>
                  <a:pt x="2101394" y="1424286"/>
                  <a:pt x="2114230" y="1442213"/>
                  <a:pt x="2116882" y="1449638"/>
                </a:cubicBezTo>
                <a:cubicBezTo>
                  <a:pt x="2120488" y="1501191"/>
                  <a:pt x="2116245" y="1544997"/>
                  <a:pt x="2075725" y="1552529"/>
                </a:cubicBezTo>
                <a:cubicBezTo>
                  <a:pt x="2067874" y="1550832"/>
                  <a:pt x="2058012" y="1551044"/>
                  <a:pt x="2059284" y="1540119"/>
                </a:cubicBezTo>
                <a:cubicBezTo>
                  <a:pt x="2036160" y="1545423"/>
                  <a:pt x="2041358" y="1522404"/>
                  <a:pt x="2018127" y="1527814"/>
                </a:cubicBezTo>
                <a:cubicBezTo>
                  <a:pt x="1998716" y="1508721"/>
                  <a:pt x="1984607" y="1484430"/>
                  <a:pt x="1968802" y="1461943"/>
                </a:cubicBezTo>
                <a:cubicBezTo>
                  <a:pt x="1945680" y="1467353"/>
                  <a:pt x="1950771" y="1444228"/>
                  <a:pt x="1927646" y="1449638"/>
                </a:cubicBezTo>
                <a:cubicBezTo>
                  <a:pt x="1931678" y="1425030"/>
                  <a:pt x="1913539" y="1422589"/>
                  <a:pt x="1915341" y="1400208"/>
                </a:cubicBezTo>
                <a:cubicBezTo>
                  <a:pt x="1908661" y="1401376"/>
                  <a:pt x="1908235" y="1396283"/>
                  <a:pt x="1902931" y="1396072"/>
                </a:cubicBezTo>
                <a:cubicBezTo>
                  <a:pt x="1891265" y="1395435"/>
                  <a:pt x="1894976" y="1409966"/>
                  <a:pt x="1878216" y="1404239"/>
                </a:cubicBezTo>
                <a:cubicBezTo>
                  <a:pt x="1873550" y="1409118"/>
                  <a:pt x="1873550" y="1418772"/>
                  <a:pt x="1874080" y="1428953"/>
                </a:cubicBezTo>
                <a:cubicBezTo>
                  <a:pt x="1865381" y="1430651"/>
                  <a:pt x="1863155" y="1426090"/>
                  <a:pt x="1857638" y="1424817"/>
                </a:cubicBezTo>
                <a:cubicBezTo>
                  <a:pt x="1851804" y="1432772"/>
                  <a:pt x="1844909" y="1439561"/>
                  <a:pt x="1837060" y="1445395"/>
                </a:cubicBezTo>
                <a:cubicBezTo>
                  <a:pt x="1822953" y="1436803"/>
                  <a:pt x="1786887" y="1463004"/>
                  <a:pt x="1771189" y="1441258"/>
                </a:cubicBezTo>
                <a:cubicBezTo>
                  <a:pt x="1754958" y="1451336"/>
                  <a:pt x="1747003" y="1444228"/>
                  <a:pt x="1725894" y="1449532"/>
                </a:cubicBezTo>
                <a:cubicBezTo>
                  <a:pt x="1713378" y="1456215"/>
                  <a:pt x="1708181" y="1470216"/>
                  <a:pt x="1693013" y="1474248"/>
                </a:cubicBezTo>
                <a:cubicBezTo>
                  <a:pt x="1681025" y="1485704"/>
                  <a:pt x="1679540" y="1507554"/>
                  <a:pt x="1655993" y="1507130"/>
                </a:cubicBezTo>
                <a:cubicBezTo>
                  <a:pt x="1652917" y="1519752"/>
                  <a:pt x="1667237" y="1514979"/>
                  <a:pt x="1664161" y="1527708"/>
                </a:cubicBezTo>
                <a:cubicBezTo>
                  <a:pt x="1640718" y="1527814"/>
                  <a:pt x="1639234" y="1524526"/>
                  <a:pt x="1618866" y="1527708"/>
                </a:cubicBezTo>
                <a:cubicBezTo>
                  <a:pt x="1612397" y="1534922"/>
                  <a:pt x="1599986" y="1536300"/>
                  <a:pt x="1598290" y="1548286"/>
                </a:cubicBezTo>
                <a:cubicBezTo>
                  <a:pt x="1566785" y="1545634"/>
                  <a:pt x="1558618" y="1566319"/>
                  <a:pt x="1540690" y="1577033"/>
                </a:cubicBezTo>
                <a:cubicBezTo>
                  <a:pt x="1545464" y="1581913"/>
                  <a:pt x="1545359" y="1591564"/>
                  <a:pt x="1544828" y="1601748"/>
                </a:cubicBezTo>
                <a:cubicBezTo>
                  <a:pt x="1492533" y="1604082"/>
                  <a:pt x="1524037" y="1683954"/>
                  <a:pt x="1499534" y="1704639"/>
                </a:cubicBezTo>
                <a:cubicBezTo>
                  <a:pt x="1474714" y="1701987"/>
                  <a:pt x="1481184" y="1668149"/>
                  <a:pt x="1458377" y="1663482"/>
                </a:cubicBezTo>
                <a:cubicBezTo>
                  <a:pt x="1448937" y="1667725"/>
                  <a:pt x="1433556" y="1666028"/>
                  <a:pt x="1425496" y="1671651"/>
                </a:cubicBezTo>
                <a:cubicBezTo>
                  <a:pt x="1412554" y="1673559"/>
                  <a:pt x="1414569" y="1660619"/>
                  <a:pt x="1404916" y="1659346"/>
                </a:cubicBezTo>
                <a:cubicBezTo>
                  <a:pt x="1396749" y="1659346"/>
                  <a:pt x="1388370" y="1659346"/>
                  <a:pt x="1380201" y="1659346"/>
                </a:cubicBezTo>
                <a:cubicBezTo>
                  <a:pt x="1364079" y="1645132"/>
                  <a:pt x="1342016" y="1637176"/>
                  <a:pt x="1322605" y="1626356"/>
                </a:cubicBezTo>
                <a:cubicBezTo>
                  <a:pt x="1308921" y="1629114"/>
                  <a:pt x="1300327" y="1636963"/>
                  <a:pt x="1302025" y="1655209"/>
                </a:cubicBezTo>
                <a:cubicBezTo>
                  <a:pt x="1283038" y="1659452"/>
                  <a:pt x="1279432" y="1679287"/>
                  <a:pt x="1269143" y="1692122"/>
                </a:cubicBezTo>
                <a:cubicBezTo>
                  <a:pt x="1256203" y="1694138"/>
                  <a:pt x="1258323" y="1681091"/>
                  <a:pt x="1248565" y="1679817"/>
                </a:cubicBezTo>
                <a:cubicBezTo>
                  <a:pt x="1244427" y="1663376"/>
                  <a:pt x="1260868" y="1667408"/>
                  <a:pt x="1256732" y="1651071"/>
                </a:cubicBezTo>
                <a:cubicBezTo>
                  <a:pt x="1255247" y="1637494"/>
                  <a:pt x="1247079" y="1630494"/>
                  <a:pt x="1240292" y="1622219"/>
                </a:cubicBezTo>
                <a:cubicBezTo>
                  <a:pt x="1241457" y="1613733"/>
                  <a:pt x="1258536" y="1621265"/>
                  <a:pt x="1256732" y="1609916"/>
                </a:cubicBezTo>
                <a:cubicBezTo>
                  <a:pt x="1252382" y="1581382"/>
                  <a:pt x="1222790" y="1577987"/>
                  <a:pt x="1223850" y="1544043"/>
                </a:cubicBezTo>
                <a:cubicBezTo>
                  <a:pt x="1222790" y="1535452"/>
                  <a:pt x="1205818" y="1542982"/>
                  <a:pt x="1203272" y="1535876"/>
                </a:cubicBezTo>
                <a:cubicBezTo>
                  <a:pt x="1201044" y="1521343"/>
                  <a:pt x="1206666" y="1514661"/>
                  <a:pt x="1215575" y="1511266"/>
                </a:cubicBezTo>
                <a:cubicBezTo>
                  <a:pt x="1211121" y="1488249"/>
                  <a:pt x="1192028" y="1479976"/>
                  <a:pt x="1190861" y="1453670"/>
                </a:cubicBezTo>
                <a:cubicBezTo>
                  <a:pt x="1189589" y="1437228"/>
                  <a:pt x="1209954" y="1442532"/>
                  <a:pt x="1211439" y="1429060"/>
                </a:cubicBezTo>
                <a:cubicBezTo>
                  <a:pt x="1215575" y="1416013"/>
                  <a:pt x="1208681" y="1411451"/>
                  <a:pt x="1203166" y="1404345"/>
                </a:cubicBezTo>
                <a:cubicBezTo>
                  <a:pt x="1202422" y="1403391"/>
                  <a:pt x="1199877" y="1396602"/>
                  <a:pt x="1199029" y="1396177"/>
                </a:cubicBezTo>
                <a:cubicBezTo>
                  <a:pt x="1185876" y="1389601"/>
                  <a:pt x="1157660" y="1396177"/>
                  <a:pt x="1153841" y="1408588"/>
                </a:cubicBezTo>
                <a:cubicBezTo>
                  <a:pt x="1153204" y="1420150"/>
                  <a:pt x="1165403" y="1418876"/>
                  <a:pt x="1170282" y="1425030"/>
                </a:cubicBezTo>
                <a:cubicBezTo>
                  <a:pt x="1166994" y="1439350"/>
                  <a:pt x="1174843" y="1442426"/>
                  <a:pt x="1178556" y="1449744"/>
                </a:cubicBezTo>
                <a:cubicBezTo>
                  <a:pt x="1181101" y="1479657"/>
                  <a:pt x="1169222" y="1495250"/>
                  <a:pt x="1166251" y="1519648"/>
                </a:cubicBezTo>
                <a:cubicBezTo>
                  <a:pt x="1169646" y="1539483"/>
                  <a:pt x="1183648" y="1548923"/>
                  <a:pt x="1178556" y="1577244"/>
                </a:cubicBezTo>
                <a:cubicBezTo>
                  <a:pt x="1171132" y="1584882"/>
                  <a:pt x="1171450" y="1574805"/>
                  <a:pt x="1163070" y="1572577"/>
                </a:cubicBezTo>
                <a:cubicBezTo>
                  <a:pt x="1167948" y="1583928"/>
                  <a:pt x="1174843" y="1587003"/>
                  <a:pt x="1167207" y="1601324"/>
                </a:cubicBezTo>
                <a:cubicBezTo>
                  <a:pt x="1159888" y="1597611"/>
                  <a:pt x="1159675" y="1586897"/>
                  <a:pt x="1154795" y="1580745"/>
                </a:cubicBezTo>
                <a:cubicBezTo>
                  <a:pt x="1134747" y="1580002"/>
                  <a:pt x="1115443" y="1579791"/>
                  <a:pt x="1105366" y="1588912"/>
                </a:cubicBezTo>
                <a:cubicBezTo>
                  <a:pt x="1092213" y="1588382"/>
                  <a:pt x="1087226" y="1579578"/>
                  <a:pt x="1072376" y="1580745"/>
                </a:cubicBezTo>
                <a:cubicBezTo>
                  <a:pt x="1071954" y="1568971"/>
                  <a:pt x="1074605" y="1553803"/>
                  <a:pt x="1068239" y="1547862"/>
                </a:cubicBezTo>
                <a:cubicBezTo>
                  <a:pt x="1053071" y="1551894"/>
                  <a:pt x="1047024" y="1565047"/>
                  <a:pt x="1039388" y="1576609"/>
                </a:cubicBezTo>
                <a:cubicBezTo>
                  <a:pt x="1037373" y="1589549"/>
                  <a:pt x="1045222" y="1592625"/>
                  <a:pt x="1047661" y="1601324"/>
                </a:cubicBezTo>
                <a:cubicBezTo>
                  <a:pt x="1043418" y="1623387"/>
                  <a:pt x="1050208" y="1631025"/>
                  <a:pt x="1039388" y="1646617"/>
                </a:cubicBezTo>
                <a:cubicBezTo>
                  <a:pt x="1032280" y="1673135"/>
                  <a:pt x="1054451" y="1685015"/>
                  <a:pt x="1039388" y="1696046"/>
                </a:cubicBezTo>
                <a:cubicBezTo>
                  <a:pt x="1045222" y="1703048"/>
                  <a:pt x="1043950" y="1715459"/>
                  <a:pt x="1047661" y="1724899"/>
                </a:cubicBezTo>
                <a:cubicBezTo>
                  <a:pt x="1050313" y="1731475"/>
                  <a:pt x="1051480" y="1740704"/>
                  <a:pt x="1059966" y="1741341"/>
                </a:cubicBezTo>
                <a:cubicBezTo>
                  <a:pt x="1056360" y="1748660"/>
                  <a:pt x="1048511" y="1751736"/>
                  <a:pt x="1051799" y="1766056"/>
                </a:cubicBezTo>
                <a:cubicBezTo>
                  <a:pt x="1055299" y="1757250"/>
                  <a:pt x="1066861" y="1756509"/>
                  <a:pt x="1080544" y="1757887"/>
                </a:cubicBezTo>
                <a:cubicBezTo>
                  <a:pt x="1085848" y="1778148"/>
                  <a:pt x="1070256" y="1777618"/>
                  <a:pt x="1059966" y="1782602"/>
                </a:cubicBezTo>
                <a:cubicBezTo>
                  <a:pt x="1066543" y="1789391"/>
                  <a:pt x="1068559" y="1795331"/>
                  <a:pt x="1072376" y="1803180"/>
                </a:cubicBezTo>
                <a:cubicBezTo>
                  <a:pt x="1075666" y="1809970"/>
                  <a:pt x="1077573" y="1821319"/>
                  <a:pt x="1080544" y="1827897"/>
                </a:cubicBezTo>
                <a:cubicBezTo>
                  <a:pt x="1084151" y="1835533"/>
                  <a:pt x="1096880" y="1841791"/>
                  <a:pt x="1092849" y="1852612"/>
                </a:cubicBezTo>
                <a:cubicBezTo>
                  <a:pt x="1095819" y="1856431"/>
                  <a:pt x="1100379" y="1858870"/>
                  <a:pt x="1105259" y="1860885"/>
                </a:cubicBezTo>
                <a:cubicBezTo>
                  <a:pt x="1101229" y="1876053"/>
                  <a:pt x="1090410" y="1884539"/>
                  <a:pt x="1092849" y="1906178"/>
                </a:cubicBezTo>
                <a:cubicBezTo>
                  <a:pt x="1098366" y="1914346"/>
                  <a:pt x="1111200" y="1915301"/>
                  <a:pt x="1121701" y="1918589"/>
                </a:cubicBezTo>
                <a:cubicBezTo>
                  <a:pt x="1122762" y="1929408"/>
                  <a:pt x="1132839" y="1935561"/>
                  <a:pt x="1134112" y="1947334"/>
                </a:cubicBezTo>
                <a:cubicBezTo>
                  <a:pt x="1135702" y="1962397"/>
                  <a:pt x="1127641" y="1973111"/>
                  <a:pt x="1125944" y="1988491"/>
                </a:cubicBezTo>
                <a:cubicBezTo>
                  <a:pt x="1100062" y="1988703"/>
                  <a:pt x="1103563" y="1970460"/>
                  <a:pt x="1076514" y="1980217"/>
                </a:cubicBezTo>
                <a:cubicBezTo>
                  <a:pt x="1072271" y="2000689"/>
                  <a:pt x="1052754" y="2005887"/>
                  <a:pt x="1043524" y="2021374"/>
                </a:cubicBezTo>
                <a:cubicBezTo>
                  <a:pt x="1035251" y="2021374"/>
                  <a:pt x="1027083" y="2021374"/>
                  <a:pt x="1018810" y="2021374"/>
                </a:cubicBezTo>
                <a:cubicBezTo>
                  <a:pt x="1020507" y="2011403"/>
                  <a:pt x="1011278" y="2012464"/>
                  <a:pt x="1014673" y="2000796"/>
                </a:cubicBezTo>
                <a:cubicBezTo>
                  <a:pt x="1013612" y="1985945"/>
                  <a:pt x="1030904" y="1989551"/>
                  <a:pt x="1031113" y="1976081"/>
                </a:cubicBezTo>
                <a:cubicBezTo>
                  <a:pt x="1014567" y="1966640"/>
                  <a:pt x="995367" y="1959746"/>
                  <a:pt x="981685" y="1947334"/>
                </a:cubicBezTo>
                <a:cubicBezTo>
                  <a:pt x="969061" y="1944258"/>
                  <a:pt x="973836" y="1958578"/>
                  <a:pt x="961105" y="1955503"/>
                </a:cubicBezTo>
                <a:cubicBezTo>
                  <a:pt x="945937" y="1952851"/>
                  <a:pt x="940633" y="1940335"/>
                  <a:pt x="932254" y="1930788"/>
                </a:cubicBezTo>
                <a:cubicBezTo>
                  <a:pt x="907326" y="1926969"/>
                  <a:pt x="892158" y="1913392"/>
                  <a:pt x="866383" y="1910210"/>
                </a:cubicBezTo>
                <a:cubicBezTo>
                  <a:pt x="863413" y="1897587"/>
                  <a:pt x="873489" y="1898117"/>
                  <a:pt x="870519" y="1885493"/>
                </a:cubicBezTo>
                <a:cubicBezTo>
                  <a:pt x="862775" y="1877326"/>
                  <a:pt x="856093" y="1878494"/>
                  <a:pt x="845804" y="1881357"/>
                </a:cubicBezTo>
                <a:cubicBezTo>
                  <a:pt x="832863" y="1883267"/>
                  <a:pt x="834984" y="1870219"/>
                  <a:pt x="825226" y="1868947"/>
                </a:cubicBezTo>
                <a:cubicBezTo>
                  <a:pt x="800616" y="1868947"/>
                  <a:pt x="775901" y="1868947"/>
                  <a:pt x="751187" y="1868947"/>
                </a:cubicBezTo>
                <a:cubicBezTo>
                  <a:pt x="734427" y="1867886"/>
                  <a:pt x="730928" y="1853566"/>
                  <a:pt x="710030" y="1856642"/>
                </a:cubicBezTo>
                <a:cubicBezTo>
                  <a:pt x="707589" y="1848049"/>
                  <a:pt x="701331" y="1843278"/>
                  <a:pt x="697725" y="1835957"/>
                </a:cubicBezTo>
                <a:cubicBezTo>
                  <a:pt x="677147" y="1835957"/>
                  <a:pt x="656569" y="1835957"/>
                  <a:pt x="635990" y="1835957"/>
                </a:cubicBezTo>
                <a:cubicBezTo>
                  <a:pt x="637158" y="1822487"/>
                  <a:pt x="620079" y="1827260"/>
                  <a:pt x="619551" y="1815485"/>
                </a:cubicBezTo>
                <a:cubicBezTo>
                  <a:pt x="609897" y="1812727"/>
                  <a:pt x="608517" y="1801802"/>
                  <a:pt x="598971" y="1798937"/>
                </a:cubicBezTo>
                <a:cubicBezTo>
                  <a:pt x="603639" y="1775177"/>
                  <a:pt x="590486" y="1769025"/>
                  <a:pt x="586561" y="1753751"/>
                </a:cubicBezTo>
                <a:cubicBezTo>
                  <a:pt x="582953" y="1737839"/>
                  <a:pt x="596638" y="1739113"/>
                  <a:pt x="598971" y="1729036"/>
                </a:cubicBezTo>
                <a:cubicBezTo>
                  <a:pt x="603320" y="1714079"/>
                  <a:pt x="589637" y="1681302"/>
                  <a:pt x="607245" y="1679605"/>
                </a:cubicBezTo>
                <a:cubicBezTo>
                  <a:pt x="607457" y="1672499"/>
                  <a:pt x="604168" y="1668892"/>
                  <a:pt x="598971" y="1667195"/>
                </a:cubicBezTo>
                <a:cubicBezTo>
                  <a:pt x="600138" y="1658815"/>
                  <a:pt x="610002" y="1659026"/>
                  <a:pt x="615519" y="1654890"/>
                </a:cubicBezTo>
                <a:cubicBezTo>
                  <a:pt x="612017" y="1650116"/>
                  <a:pt x="610109" y="1643858"/>
                  <a:pt x="611382" y="1634312"/>
                </a:cubicBezTo>
                <a:cubicBezTo>
                  <a:pt x="624005" y="1634100"/>
                  <a:pt x="627504" y="1642904"/>
                  <a:pt x="636097" y="1646617"/>
                </a:cubicBezTo>
                <a:cubicBezTo>
                  <a:pt x="648189" y="1638131"/>
                  <a:pt x="657842" y="1627206"/>
                  <a:pt x="668978" y="1617872"/>
                </a:cubicBezTo>
                <a:cubicBezTo>
                  <a:pt x="676086" y="1616385"/>
                  <a:pt x="676829" y="1621052"/>
                  <a:pt x="677253" y="1626038"/>
                </a:cubicBezTo>
                <a:cubicBezTo>
                  <a:pt x="685739" y="1624871"/>
                  <a:pt x="685526" y="1615007"/>
                  <a:pt x="689558" y="1609597"/>
                </a:cubicBezTo>
                <a:cubicBezTo>
                  <a:pt x="696771" y="1613309"/>
                  <a:pt x="698575" y="1622432"/>
                  <a:pt x="697832" y="1634312"/>
                </a:cubicBezTo>
                <a:cubicBezTo>
                  <a:pt x="717879" y="1645025"/>
                  <a:pt x="717136" y="1621795"/>
                  <a:pt x="730715" y="1630175"/>
                </a:cubicBezTo>
                <a:cubicBezTo>
                  <a:pt x="729441" y="1654679"/>
                  <a:pt x="748852" y="1658709"/>
                  <a:pt x="751291" y="1679500"/>
                </a:cubicBezTo>
                <a:cubicBezTo>
                  <a:pt x="762324" y="1679500"/>
                  <a:pt x="773249" y="1679500"/>
                  <a:pt x="784176" y="1679500"/>
                </a:cubicBezTo>
                <a:cubicBezTo>
                  <a:pt x="818119" y="1683743"/>
                  <a:pt x="813769" y="1739643"/>
                  <a:pt x="850047" y="1728929"/>
                </a:cubicBezTo>
                <a:cubicBezTo>
                  <a:pt x="847076" y="1745582"/>
                  <a:pt x="837212" y="1761706"/>
                  <a:pt x="845911" y="1778359"/>
                </a:cubicBezTo>
                <a:cubicBezTo>
                  <a:pt x="838379" y="1785891"/>
                  <a:pt x="826922" y="1789497"/>
                  <a:pt x="829468" y="1807106"/>
                </a:cubicBezTo>
                <a:cubicBezTo>
                  <a:pt x="811967" y="1811560"/>
                  <a:pt x="802314" y="1823865"/>
                  <a:pt x="784176" y="1827684"/>
                </a:cubicBezTo>
                <a:cubicBezTo>
                  <a:pt x="783114" y="1842428"/>
                  <a:pt x="796586" y="1842746"/>
                  <a:pt x="796586" y="1856535"/>
                </a:cubicBezTo>
                <a:cubicBezTo>
                  <a:pt x="818755" y="1852612"/>
                  <a:pt x="857366" y="1865234"/>
                  <a:pt x="866489" y="1848262"/>
                </a:cubicBezTo>
                <a:cubicBezTo>
                  <a:pt x="870837" y="1857702"/>
                  <a:pt x="882505" y="1859718"/>
                  <a:pt x="887067" y="1868840"/>
                </a:cubicBezTo>
                <a:cubicBezTo>
                  <a:pt x="900644" y="1856324"/>
                  <a:pt x="919101" y="1848793"/>
                  <a:pt x="936497" y="1839989"/>
                </a:cubicBezTo>
                <a:cubicBezTo>
                  <a:pt x="939362" y="1808590"/>
                  <a:pt x="961848" y="1796817"/>
                  <a:pt x="961212" y="1761813"/>
                </a:cubicBezTo>
                <a:cubicBezTo>
                  <a:pt x="974577" y="1755979"/>
                  <a:pt x="970441" y="1732749"/>
                  <a:pt x="981790" y="1724793"/>
                </a:cubicBezTo>
                <a:cubicBezTo>
                  <a:pt x="985185" y="1699441"/>
                  <a:pt x="978501" y="1684167"/>
                  <a:pt x="973623" y="1667195"/>
                </a:cubicBezTo>
                <a:cubicBezTo>
                  <a:pt x="982639" y="1655420"/>
                  <a:pt x="992609" y="1597292"/>
                  <a:pt x="977653" y="1580745"/>
                </a:cubicBezTo>
                <a:cubicBezTo>
                  <a:pt x="944876" y="1584776"/>
                  <a:pt x="932680" y="1568228"/>
                  <a:pt x="920055" y="1551999"/>
                </a:cubicBezTo>
                <a:cubicBezTo>
                  <a:pt x="899583" y="1555287"/>
                  <a:pt x="895764" y="1554333"/>
                  <a:pt x="883035" y="1543726"/>
                </a:cubicBezTo>
                <a:cubicBezTo>
                  <a:pt x="881125" y="1530784"/>
                  <a:pt x="888126" y="1526966"/>
                  <a:pt x="895340" y="1523147"/>
                </a:cubicBezTo>
                <a:cubicBezTo>
                  <a:pt x="877838" y="1515935"/>
                  <a:pt x="883672" y="1485384"/>
                  <a:pt x="883035" y="1461413"/>
                </a:cubicBezTo>
                <a:cubicBezTo>
                  <a:pt x="865959" y="1456639"/>
                  <a:pt x="867018" y="1470110"/>
                  <a:pt x="854184" y="1469686"/>
                </a:cubicBezTo>
                <a:cubicBezTo>
                  <a:pt x="851851" y="1453563"/>
                  <a:pt x="857790" y="1445819"/>
                  <a:pt x="862459" y="1436803"/>
                </a:cubicBezTo>
                <a:cubicBezTo>
                  <a:pt x="854926" y="1425030"/>
                  <a:pt x="837636" y="1423226"/>
                  <a:pt x="833711" y="1408058"/>
                </a:cubicBezTo>
                <a:cubicBezTo>
                  <a:pt x="825437" y="1408058"/>
                  <a:pt x="817271" y="1408058"/>
                  <a:pt x="808997" y="1408058"/>
                </a:cubicBezTo>
                <a:cubicBezTo>
                  <a:pt x="808891" y="1404027"/>
                  <a:pt x="804011" y="1404875"/>
                  <a:pt x="800829" y="1403921"/>
                </a:cubicBezTo>
                <a:cubicBezTo>
                  <a:pt x="800616" y="1390449"/>
                  <a:pt x="783220" y="1394055"/>
                  <a:pt x="784387" y="1379206"/>
                </a:cubicBezTo>
                <a:cubicBezTo>
                  <a:pt x="766991" y="1384297"/>
                  <a:pt x="763492" y="1379417"/>
                  <a:pt x="751504" y="1371038"/>
                </a:cubicBezTo>
                <a:cubicBezTo>
                  <a:pt x="751398" y="1358522"/>
                  <a:pt x="760203" y="1355020"/>
                  <a:pt x="763916" y="1346323"/>
                </a:cubicBezTo>
                <a:cubicBezTo>
                  <a:pt x="745565" y="1341337"/>
                  <a:pt x="734002" y="1329564"/>
                  <a:pt x="731032" y="1309303"/>
                </a:cubicBezTo>
                <a:cubicBezTo>
                  <a:pt x="737184" y="1292118"/>
                  <a:pt x="748852" y="1280557"/>
                  <a:pt x="763916" y="1272283"/>
                </a:cubicBezTo>
                <a:cubicBezTo>
                  <a:pt x="763916" y="1258600"/>
                  <a:pt x="750550" y="1258282"/>
                  <a:pt x="751504" y="1243538"/>
                </a:cubicBezTo>
                <a:cubicBezTo>
                  <a:pt x="766780" y="1247886"/>
                  <a:pt x="759566" y="1229642"/>
                  <a:pt x="767946" y="1227097"/>
                </a:cubicBezTo>
                <a:cubicBezTo>
                  <a:pt x="750019" y="1212140"/>
                  <a:pt x="730289" y="1198880"/>
                  <a:pt x="722653" y="1173635"/>
                </a:cubicBezTo>
                <a:cubicBezTo>
                  <a:pt x="730928" y="1161330"/>
                  <a:pt x="738034" y="1147966"/>
                  <a:pt x="751398" y="1140752"/>
                </a:cubicBezTo>
                <a:cubicBezTo>
                  <a:pt x="750443" y="1128023"/>
                  <a:pt x="739942" y="1124736"/>
                  <a:pt x="734958" y="1116037"/>
                </a:cubicBezTo>
                <a:cubicBezTo>
                  <a:pt x="727850" y="1121341"/>
                  <a:pt x="729760" y="1135661"/>
                  <a:pt x="718516" y="1136722"/>
                </a:cubicBezTo>
                <a:cubicBezTo>
                  <a:pt x="708226" y="1137252"/>
                  <a:pt x="705787" y="1130251"/>
                  <a:pt x="697938" y="1128449"/>
                </a:cubicBezTo>
                <a:cubicBezTo>
                  <a:pt x="697088" y="1116674"/>
                  <a:pt x="697408" y="1105960"/>
                  <a:pt x="710241" y="1107870"/>
                </a:cubicBezTo>
                <a:cubicBezTo>
                  <a:pt x="703029" y="1094505"/>
                  <a:pt x="689665" y="1087292"/>
                  <a:pt x="677360" y="1079017"/>
                </a:cubicBezTo>
                <a:cubicBezTo>
                  <a:pt x="677147" y="1058652"/>
                  <a:pt x="680648" y="1034679"/>
                  <a:pt x="664950" y="1029694"/>
                </a:cubicBezTo>
                <a:cubicBezTo>
                  <a:pt x="665372" y="1019193"/>
                  <a:pt x="680223" y="1023117"/>
                  <a:pt x="685526" y="1017283"/>
                </a:cubicBezTo>
                <a:cubicBezTo>
                  <a:pt x="681177" y="989703"/>
                  <a:pt x="708439" y="993629"/>
                  <a:pt x="710241" y="972096"/>
                </a:cubicBezTo>
                <a:cubicBezTo>
                  <a:pt x="727426" y="970081"/>
                  <a:pt x="739201" y="962549"/>
                  <a:pt x="751398" y="955654"/>
                </a:cubicBezTo>
                <a:cubicBezTo>
                  <a:pt x="762324" y="955654"/>
                  <a:pt x="774947" y="954063"/>
                  <a:pt x="780251" y="959791"/>
                </a:cubicBezTo>
                <a:cubicBezTo>
                  <a:pt x="785766" y="957033"/>
                  <a:pt x="787889" y="950987"/>
                  <a:pt x="788418" y="943349"/>
                </a:cubicBezTo>
                <a:cubicBezTo>
                  <a:pt x="798707" y="943773"/>
                  <a:pt x="801148" y="950987"/>
                  <a:pt x="808997" y="943349"/>
                </a:cubicBezTo>
                <a:cubicBezTo>
                  <a:pt x="807830" y="934863"/>
                  <a:pt x="797964" y="935183"/>
                  <a:pt x="792554" y="931046"/>
                </a:cubicBezTo>
                <a:cubicBezTo>
                  <a:pt x="801570" y="923514"/>
                  <a:pt x="791813" y="897420"/>
                  <a:pt x="800829" y="889783"/>
                </a:cubicBezTo>
                <a:cubicBezTo>
                  <a:pt x="811117" y="901451"/>
                  <a:pt x="815360" y="919271"/>
                  <a:pt x="821407" y="935076"/>
                </a:cubicBezTo>
                <a:cubicBezTo>
                  <a:pt x="830530" y="931894"/>
                  <a:pt x="843683" y="932637"/>
                  <a:pt x="846016" y="922665"/>
                </a:cubicBezTo>
                <a:cubicBezTo>
                  <a:pt x="844531" y="909088"/>
                  <a:pt x="833711" y="904845"/>
                  <a:pt x="825437" y="898056"/>
                </a:cubicBezTo>
                <a:cubicBezTo>
                  <a:pt x="825861" y="887766"/>
                  <a:pt x="833182" y="885327"/>
                  <a:pt x="825437" y="877478"/>
                </a:cubicBezTo>
                <a:cubicBezTo>
                  <a:pt x="814406" y="874614"/>
                  <a:pt x="817482" y="885964"/>
                  <a:pt x="813134" y="889783"/>
                </a:cubicBezTo>
                <a:cubicBezTo>
                  <a:pt x="800723" y="884797"/>
                  <a:pt x="816103" y="874083"/>
                  <a:pt x="817271" y="869205"/>
                </a:cubicBezTo>
                <a:cubicBezTo>
                  <a:pt x="835514" y="864749"/>
                  <a:pt x="837636" y="876205"/>
                  <a:pt x="850154" y="877478"/>
                </a:cubicBezTo>
                <a:cubicBezTo>
                  <a:pt x="853971" y="861356"/>
                  <a:pt x="835834" y="867084"/>
                  <a:pt x="841985" y="848627"/>
                </a:cubicBezTo>
                <a:cubicBezTo>
                  <a:pt x="854290" y="844490"/>
                  <a:pt x="849200" y="857854"/>
                  <a:pt x="850154" y="865068"/>
                </a:cubicBezTo>
                <a:cubicBezTo>
                  <a:pt x="868928" y="870159"/>
                  <a:pt x="866276" y="853824"/>
                  <a:pt x="883035" y="856900"/>
                </a:cubicBezTo>
                <a:cubicBezTo>
                  <a:pt x="903402" y="861143"/>
                  <a:pt x="904674" y="884586"/>
                  <a:pt x="936497" y="877478"/>
                </a:cubicBezTo>
                <a:cubicBezTo>
                  <a:pt x="945407" y="878115"/>
                  <a:pt x="938299" y="862841"/>
                  <a:pt x="940633" y="856900"/>
                </a:cubicBezTo>
                <a:cubicBezTo>
                  <a:pt x="960470" y="853400"/>
                  <a:pt x="969698" y="860719"/>
                  <a:pt x="981790" y="865068"/>
                </a:cubicBezTo>
                <a:cubicBezTo>
                  <a:pt x="994732" y="866977"/>
                  <a:pt x="992715" y="854035"/>
                  <a:pt x="1002368" y="852763"/>
                </a:cubicBezTo>
                <a:cubicBezTo>
                  <a:pt x="1000142" y="846716"/>
                  <a:pt x="1007141" y="831442"/>
                  <a:pt x="998338" y="832079"/>
                </a:cubicBezTo>
                <a:cubicBezTo>
                  <a:pt x="1001944" y="824760"/>
                  <a:pt x="1009793" y="821684"/>
                  <a:pt x="1006505" y="807364"/>
                </a:cubicBezTo>
                <a:cubicBezTo>
                  <a:pt x="1005339" y="797711"/>
                  <a:pt x="988261" y="804819"/>
                  <a:pt x="990063" y="811501"/>
                </a:cubicBezTo>
                <a:cubicBezTo>
                  <a:pt x="980729" y="808531"/>
                  <a:pt x="977760" y="799091"/>
                  <a:pt x="973623" y="791029"/>
                </a:cubicBezTo>
                <a:cubicBezTo>
                  <a:pt x="966728" y="791029"/>
                  <a:pt x="959833" y="791029"/>
                  <a:pt x="953043" y="791029"/>
                </a:cubicBezTo>
                <a:cubicBezTo>
                  <a:pt x="946680" y="768540"/>
                  <a:pt x="912419" y="773950"/>
                  <a:pt x="916025" y="741597"/>
                </a:cubicBezTo>
                <a:cubicBezTo>
                  <a:pt x="929496" y="730355"/>
                  <a:pt x="970015" y="746266"/>
                  <a:pt x="977760" y="729188"/>
                </a:cubicBezTo>
                <a:cubicBezTo>
                  <a:pt x="985079" y="730142"/>
                  <a:pt x="987200" y="736294"/>
                  <a:pt x="986033" y="745629"/>
                </a:cubicBezTo>
                <a:cubicBezTo>
                  <a:pt x="1000458" y="742553"/>
                  <a:pt x="1017112" y="758039"/>
                  <a:pt x="1027189" y="745629"/>
                </a:cubicBezTo>
                <a:cubicBezTo>
                  <a:pt x="1028674" y="733113"/>
                  <a:pt x="1013824" y="737037"/>
                  <a:pt x="1006611" y="733324"/>
                </a:cubicBezTo>
                <a:cubicBezTo>
                  <a:pt x="1012234" y="723778"/>
                  <a:pt x="1023159" y="719641"/>
                  <a:pt x="1018916" y="700336"/>
                </a:cubicBezTo>
                <a:cubicBezTo>
                  <a:pt x="1023690" y="686971"/>
                  <a:pt x="1023583" y="711368"/>
                  <a:pt x="1023053" y="716883"/>
                </a:cubicBezTo>
                <a:cubicBezTo>
                  <a:pt x="1034403" y="727384"/>
                  <a:pt x="1034191" y="749660"/>
                  <a:pt x="1039494" y="766208"/>
                </a:cubicBezTo>
                <a:cubicBezTo>
                  <a:pt x="1064527" y="762071"/>
                  <a:pt x="1087758" y="759737"/>
                  <a:pt x="1105366" y="778617"/>
                </a:cubicBezTo>
                <a:cubicBezTo>
                  <a:pt x="1126581" y="784982"/>
                  <a:pt x="1137825" y="767799"/>
                  <a:pt x="1146522" y="774481"/>
                </a:cubicBezTo>
                <a:cubicBezTo>
                  <a:pt x="1153310" y="790074"/>
                  <a:pt x="1147372" y="814683"/>
                  <a:pt x="1150659" y="823806"/>
                </a:cubicBezTo>
                <a:cubicBezTo>
                  <a:pt x="1167313" y="826775"/>
                  <a:pt x="1174206" y="819880"/>
                  <a:pt x="1171238" y="803227"/>
                </a:cubicBezTo>
                <a:cubicBezTo>
                  <a:pt x="1186830" y="806514"/>
                  <a:pt x="1176436" y="783815"/>
                  <a:pt x="1179510" y="774481"/>
                </a:cubicBezTo>
                <a:cubicBezTo>
                  <a:pt x="1161160" y="766632"/>
                  <a:pt x="1141431" y="760373"/>
                  <a:pt x="1146522" y="729188"/>
                </a:cubicBezTo>
                <a:cubicBezTo>
                  <a:pt x="1161479" y="718580"/>
                  <a:pt x="1189376" y="722293"/>
                  <a:pt x="1199983" y="737461"/>
                </a:cubicBezTo>
                <a:cubicBezTo>
                  <a:pt x="1210059" y="727809"/>
                  <a:pt x="1195421" y="728233"/>
                  <a:pt x="1191815" y="721019"/>
                </a:cubicBezTo>
                <a:cubicBezTo>
                  <a:pt x="1190117" y="704154"/>
                  <a:pt x="1205287" y="704367"/>
                  <a:pt x="1199983" y="684001"/>
                </a:cubicBezTo>
                <a:cubicBezTo>
                  <a:pt x="1214197" y="679015"/>
                  <a:pt x="1224061" y="669681"/>
                  <a:pt x="1237003" y="663421"/>
                </a:cubicBezTo>
                <a:cubicBezTo>
                  <a:pt x="1235623" y="634039"/>
                  <a:pt x="1243050" y="611977"/>
                  <a:pt x="1261612" y="593520"/>
                </a:cubicBezTo>
                <a:cubicBezTo>
                  <a:pt x="1290782" y="608264"/>
                  <a:pt x="1335438" y="607521"/>
                  <a:pt x="1327483" y="659391"/>
                </a:cubicBezTo>
                <a:cubicBezTo>
                  <a:pt x="1344561" y="664058"/>
                  <a:pt x="1343501" y="650694"/>
                  <a:pt x="1356336" y="651224"/>
                </a:cubicBezTo>
                <a:cubicBezTo>
                  <a:pt x="1356336" y="658013"/>
                  <a:pt x="1356336" y="664908"/>
                  <a:pt x="1356336" y="671802"/>
                </a:cubicBezTo>
                <a:cubicBezTo>
                  <a:pt x="1369382" y="686123"/>
                  <a:pt x="1372352" y="710625"/>
                  <a:pt x="1389218" y="721126"/>
                </a:cubicBezTo>
                <a:cubicBezTo>
                  <a:pt x="1392825" y="734279"/>
                  <a:pt x="1382747" y="733855"/>
                  <a:pt x="1381049" y="741704"/>
                </a:cubicBezTo>
                <a:cubicBezTo>
                  <a:pt x="1394840" y="753903"/>
                  <a:pt x="1416903" y="739371"/>
                  <a:pt x="1422207" y="729294"/>
                </a:cubicBezTo>
                <a:cubicBezTo>
                  <a:pt x="1426661" y="707125"/>
                  <a:pt x="1409902" y="705958"/>
                  <a:pt x="1397492" y="700547"/>
                </a:cubicBezTo>
                <a:cubicBezTo>
                  <a:pt x="1399719" y="678061"/>
                  <a:pt x="1410856" y="664588"/>
                  <a:pt x="1426237" y="655254"/>
                </a:cubicBezTo>
                <a:cubicBezTo>
                  <a:pt x="1422525" y="648042"/>
                  <a:pt x="1411069" y="648466"/>
                  <a:pt x="1409797" y="638813"/>
                </a:cubicBezTo>
                <a:cubicBezTo>
                  <a:pt x="1415630" y="625449"/>
                  <a:pt x="1411493" y="602112"/>
                  <a:pt x="1430268" y="601793"/>
                </a:cubicBezTo>
                <a:cubicBezTo>
                  <a:pt x="1437588" y="609537"/>
                  <a:pt x="1433345" y="629055"/>
                  <a:pt x="1434406" y="642949"/>
                </a:cubicBezTo>
                <a:cubicBezTo>
                  <a:pt x="1451695" y="643799"/>
                  <a:pt x="1451589" y="627357"/>
                  <a:pt x="1467287" y="626508"/>
                </a:cubicBezTo>
                <a:cubicBezTo>
                  <a:pt x="1469304" y="641465"/>
                  <a:pt x="1487867" y="634039"/>
                  <a:pt x="1496034" y="638919"/>
                </a:cubicBezTo>
                <a:cubicBezTo>
                  <a:pt x="1507596" y="645814"/>
                  <a:pt x="1508550" y="660982"/>
                  <a:pt x="1520855" y="663634"/>
                </a:cubicBezTo>
                <a:cubicBezTo>
                  <a:pt x="1516612" y="684319"/>
                  <a:pt x="1524992" y="692381"/>
                  <a:pt x="1537297" y="696517"/>
                </a:cubicBezTo>
                <a:cubicBezTo>
                  <a:pt x="1552465" y="685910"/>
                  <a:pt x="1532947" y="656209"/>
                  <a:pt x="1541433" y="638919"/>
                </a:cubicBezTo>
                <a:cubicBezTo>
                  <a:pt x="1538464" y="629585"/>
                  <a:pt x="1529024" y="626614"/>
                  <a:pt x="1520855" y="622478"/>
                </a:cubicBezTo>
                <a:cubicBezTo>
                  <a:pt x="1519477" y="612931"/>
                  <a:pt x="1521492" y="606673"/>
                  <a:pt x="1524885" y="601899"/>
                </a:cubicBezTo>
                <a:cubicBezTo>
                  <a:pt x="1511839" y="584397"/>
                  <a:pt x="1486170" y="571350"/>
                  <a:pt x="1463152" y="585458"/>
                </a:cubicBezTo>
                <a:cubicBezTo>
                  <a:pt x="1461772" y="598187"/>
                  <a:pt x="1472698" y="605082"/>
                  <a:pt x="1463152" y="614204"/>
                </a:cubicBezTo>
                <a:cubicBezTo>
                  <a:pt x="1444694" y="603914"/>
                  <a:pt x="1447135" y="572624"/>
                  <a:pt x="1426131" y="564773"/>
                </a:cubicBezTo>
                <a:cubicBezTo>
                  <a:pt x="1403433" y="575805"/>
                  <a:pt x="1369700" y="597656"/>
                  <a:pt x="1339682" y="577185"/>
                </a:cubicBezTo>
                <a:cubicBezTo>
                  <a:pt x="1336925" y="560743"/>
                  <a:pt x="1330772" y="547803"/>
                  <a:pt x="1331515" y="527860"/>
                </a:cubicBezTo>
                <a:cubicBezTo>
                  <a:pt x="1338516" y="521178"/>
                  <a:pt x="1346046" y="514920"/>
                  <a:pt x="1352091" y="507282"/>
                </a:cubicBezTo>
                <a:cubicBezTo>
                  <a:pt x="1339999" y="478217"/>
                  <a:pt x="1369276" y="471111"/>
                  <a:pt x="1368535" y="441410"/>
                </a:cubicBezTo>
                <a:cubicBezTo>
                  <a:pt x="1391021" y="440562"/>
                  <a:pt x="1403326" y="429636"/>
                  <a:pt x="1413828" y="416695"/>
                </a:cubicBezTo>
                <a:cubicBezTo>
                  <a:pt x="1422418" y="432500"/>
                  <a:pt x="1458803" y="433774"/>
                  <a:pt x="1467287" y="416695"/>
                </a:cubicBezTo>
                <a:cubicBezTo>
                  <a:pt x="1497201" y="421150"/>
                  <a:pt x="1517462" y="435152"/>
                  <a:pt x="1549494" y="437274"/>
                </a:cubicBezTo>
                <a:cubicBezTo>
                  <a:pt x="1542070" y="418604"/>
                  <a:pt x="1537190" y="397496"/>
                  <a:pt x="1524781" y="383812"/>
                </a:cubicBezTo>
                <a:cubicBezTo>
                  <a:pt x="1526053" y="371402"/>
                  <a:pt x="1537508" y="369068"/>
                  <a:pt x="1533054" y="350931"/>
                </a:cubicBezTo>
                <a:cubicBezTo>
                  <a:pt x="1542601" y="352203"/>
                  <a:pt x="1548859" y="350294"/>
                  <a:pt x="1553632" y="346792"/>
                </a:cubicBezTo>
                <a:cubicBezTo>
                  <a:pt x="1542388" y="325153"/>
                  <a:pt x="1531780" y="359097"/>
                  <a:pt x="1508337" y="350931"/>
                </a:cubicBezTo>
                <a:cubicBezTo>
                  <a:pt x="1495078" y="344460"/>
                  <a:pt x="1480440" y="336611"/>
                  <a:pt x="1471319" y="326214"/>
                </a:cubicBezTo>
                <a:cubicBezTo>
                  <a:pt x="1468137" y="322714"/>
                  <a:pt x="1470046" y="318259"/>
                  <a:pt x="1467181" y="313804"/>
                </a:cubicBezTo>
                <a:cubicBezTo>
                  <a:pt x="1462727" y="307016"/>
                  <a:pt x="1451695" y="300862"/>
                  <a:pt x="1450741" y="293226"/>
                </a:cubicBezTo>
                <a:cubicBezTo>
                  <a:pt x="1462727" y="263843"/>
                  <a:pt x="1529235" y="260556"/>
                  <a:pt x="1549389" y="285058"/>
                </a:cubicBezTo>
                <a:cubicBezTo>
                  <a:pt x="1563179" y="261086"/>
                  <a:pt x="1623853" y="254402"/>
                  <a:pt x="1635838" y="285058"/>
                </a:cubicBezTo>
                <a:cubicBezTo>
                  <a:pt x="1651537" y="267768"/>
                  <a:pt x="1663842" y="247190"/>
                  <a:pt x="1668722" y="219293"/>
                </a:cubicBezTo>
                <a:cubicBezTo>
                  <a:pt x="1681664" y="217278"/>
                  <a:pt x="1671904" y="238173"/>
                  <a:pt x="1681132" y="239871"/>
                </a:cubicBezTo>
                <a:cubicBezTo>
                  <a:pt x="1690042" y="240614"/>
                  <a:pt x="1694178" y="236476"/>
                  <a:pt x="1693543" y="227566"/>
                </a:cubicBezTo>
                <a:cubicBezTo>
                  <a:pt x="1690361" y="212822"/>
                  <a:pt x="1676253" y="209216"/>
                  <a:pt x="1664692" y="202851"/>
                </a:cubicBezTo>
                <a:cubicBezTo>
                  <a:pt x="1664692" y="187790"/>
                  <a:pt x="1664692" y="172620"/>
                  <a:pt x="1664692" y="157558"/>
                </a:cubicBezTo>
                <a:cubicBezTo>
                  <a:pt x="1682192" y="153209"/>
                  <a:pt x="1691633" y="140693"/>
                  <a:pt x="1705846" y="132843"/>
                </a:cubicBezTo>
                <a:cubicBezTo>
                  <a:pt x="1718258" y="141010"/>
                  <a:pt x="1741064" y="138782"/>
                  <a:pt x="1747003" y="153422"/>
                </a:cubicBezTo>
                <a:cubicBezTo>
                  <a:pt x="1755384" y="149496"/>
                  <a:pt x="1755914" y="137615"/>
                  <a:pt x="1755278" y="124675"/>
                </a:cubicBezTo>
                <a:close/>
                <a:moveTo>
                  <a:pt x="2064269" y="676"/>
                </a:moveTo>
                <a:cubicBezTo>
                  <a:pt x="2093334" y="-5265"/>
                  <a:pt x="2092379" y="29527"/>
                  <a:pt x="2080712" y="41832"/>
                </a:cubicBezTo>
                <a:cubicBezTo>
                  <a:pt x="2060345" y="38967"/>
                  <a:pt x="2058437" y="19345"/>
                  <a:pt x="2064269" y="676"/>
                </a:cubicBezTo>
                <a:close/>
              </a:path>
            </a:pathLst>
          </a:custGeom>
          <a:gradFill>
            <a:gsLst>
              <a:gs pos="0">
                <a:schemeClr val="accent6"/>
              </a:gs>
              <a:gs pos="100000">
                <a:schemeClr val="dk1"/>
              </a:gs>
            </a:gsLst>
            <a:lin ang="5400012" scaled="0"/>
          </a:gradFill>
          <a:ln>
            <a:noFill/>
          </a:ln>
          <a:effectLst>
            <a:outerShdw blurRad="50800" dist="38100" dir="534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31" name="Google Shape;731;p18"/>
          <p:cNvSpPr/>
          <p:nvPr/>
        </p:nvSpPr>
        <p:spPr>
          <a:xfrm rot="5400000" flipH="1">
            <a:off x="9662543" y="4763042"/>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32" name="Google Shape;732;p18"/>
          <p:cNvSpPr/>
          <p:nvPr/>
        </p:nvSpPr>
        <p:spPr>
          <a:xfrm rot="5400000" flipH="1">
            <a:off x="10186459" y="4840442"/>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33" name="Google Shape;733;p18"/>
          <p:cNvSpPr/>
          <p:nvPr/>
        </p:nvSpPr>
        <p:spPr>
          <a:xfrm rot="5400000" flipH="1">
            <a:off x="10849398" y="5503384"/>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34" name="Google Shape;734;p18"/>
          <p:cNvSpPr/>
          <p:nvPr/>
        </p:nvSpPr>
        <p:spPr>
          <a:xfrm rot="5400000" flipH="1">
            <a:off x="8274444" y="5769316"/>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35" name="Google Shape;735;p18"/>
          <p:cNvSpPr/>
          <p:nvPr/>
        </p:nvSpPr>
        <p:spPr>
          <a:xfrm rot="5400000" flipH="1">
            <a:off x="6654148" y="486035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36" name="Google Shape;736;p18"/>
          <p:cNvSpPr/>
          <p:nvPr/>
        </p:nvSpPr>
        <p:spPr>
          <a:xfrm rot="5400000" flipH="1">
            <a:off x="7445741" y="5796726"/>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37" name="Google Shape;737;p18"/>
          <p:cNvSpPr/>
          <p:nvPr/>
        </p:nvSpPr>
        <p:spPr>
          <a:xfrm rot="-5400000" flipH="1">
            <a:off x="5278299" y="5625396"/>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1518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38" name="Google Shape;738;p18"/>
          <p:cNvSpPr/>
          <p:nvPr/>
        </p:nvSpPr>
        <p:spPr>
          <a:xfrm rot="-5400000" flipH="1">
            <a:off x="3952672" y="5100719"/>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39" name="Google Shape;739;p18"/>
          <p:cNvSpPr/>
          <p:nvPr/>
        </p:nvSpPr>
        <p:spPr>
          <a:xfrm rot="-5400000" flipH="1">
            <a:off x="180199" y="5198964"/>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40" name="Google Shape;740;p18"/>
          <p:cNvSpPr/>
          <p:nvPr/>
        </p:nvSpPr>
        <p:spPr>
          <a:xfrm rot="-5400000" flipH="1">
            <a:off x="2764801" y="5534568"/>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41" name="Google Shape;741;p18"/>
          <p:cNvSpPr/>
          <p:nvPr/>
        </p:nvSpPr>
        <p:spPr>
          <a:xfrm rot="-5400000" flipH="1">
            <a:off x="963905" y="4722421"/>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42" name="Google Shape;742;p18"/>
          <p:cNvSpPr/>
          <p:nvPr/>
        </p:nvSpPr>
        <p:spPr>
          <a:xfrm rot="-5400000" flipH="1">
            <a:off x="1888421" y="5668328"/>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ertificate">
  <p:cSld name="CUSTOM_21">
    <p:spTree>
      <p:nvGrpSpPr>
        <p:cNvPr id="743" name="Shape 743"/>
        <p:cNvGrpSpPr/>
        <p:nvPr/>
      </p:nvGrpSpPr>
      <p:grpSpPr>
        <a:xfrm>
          <a:off x="0" y="0"/>
          <a:ext cx="0" cy="0"/>
          <a:chOff x="0" y="0"/>
          <a:chExt cx="0" cy="0"/>
        </a:xfrm>
      </p:grpSpPr>
      <p:sp>
        <p:nvSpPr>
          <p:cNvPr id="744" name="Google Shape;744;p19"/>
          <p:cNvSpPr/>
          <p:nvPr/>
        </p:nvSpPr>
        <p:spPr>
          <a:xfrm rot="-5400000">
            <a:off x="743370" y="4066015"/>
            <a:ext cx="2062760" cy="3521298"/>
          </a:xfrm>
          <a:custGeom>
            <a:avLst/>
            <a:gdLst/>
            <a:ahLst/>
            <a:cxnLst/>
            <a:rect l="l" t="t" r="r" b="b"/>
            <a:pathLst>
              <a:path w="2391606" h="3530123" extrusionOk="0">
                <a:moveTo>
                  <a:pt x="22182" y="1399901"/>
                </a:moveTo>
                <a:cubicBezTo>
                  <a:pt x="24136" y="1408270"/>
                  <a:pt x="22995" y="1417208"/>
                  <a:pt x="20214" y="1426242"/>
                </a:cubicBezTo>
                <a:lnTo>
                  <a:pt x="0" y="1468367"/>
                </a:lnTo>
                <a:lnTo>
                  <a:pt x="0" y="1378432"/>
                </a:lnTo>
                <a:lnTo>
                  <a:pt x="5583" y="1376975"/>
                </a:lnTo>
                <a:cubicBezTo>
                  <a:pt x="15180" y="1383733"/>
                  <a:pt x="20228" y="1391532"/>
                  <a:pt x="22182" y="1399901"/>
                </a:cubicBezTo>
                <a:close/>
                <a:moveTo>
                  <a:pt x="36488" y="1654778"/>
                </a:moveTo>
                <a:cubicBezTo>
                  <a:pt x="36722" y="1666784"/>
                  <a:pt x="35967" y="1677810"/>
                  <a:pt x="30984" y="1684629"/>
                </a:cubicBezTo>
                <a:cubicBezTo>
                  <a:pt x="23062" y="1686406"/>
                  <a:pt x="15685" y="1686853"/>
                  <a:pt x="8931" y="1686230"/>
                </a:cubicBezTo>
                <a:lnTo>
                  <a:pt x="0" y="1683877"/>
                </a:lnTo>
                <a:lnTo>
                  <a:pt x="0" y="1605551"/>
                </a:lnTo>
                <a:lnTo>
                  <a:pt x="15069" y="1607236"/>
                </a:lnTo>
                <a:cubicBezTo>
                  <a:pt x="23084" y="1610146"/>
                  <a:pt x="29679" y="1614474"/>
                  <a:pt x="36049" y="1619047"/>
                </a:cubicBezTo>
                <a:cubicBezTo>
                  <a:pt x="35028" y="1629787"/>
                  <a:pt x="36253" y="1642773"/>
                  <a:pt x="36488" y="1654778"/>
                </a:cubicBezTo>
                <a:close/>
                <a:moveTo>
                  <a:pt x="101628" y="2007476"/>
                </a:moveTo>
                <a:cubicBezTo>
                  <a:pt x="82435" y="1984690"/>
                  <a:pt x="59404" y="1981096"/>
                  <a:pt x="26001" y="1982239"/>
                </a:cubicBezTo>
                <a:cubicBezTo>
                  <a:pt x="10074" y="1998410"/>
                  <a:pt x="8279" y="2022992"/>
                  <a:pt x="26001" y="2037693"/>
                </a:cubicBezTo>
                <a:cubicBezTo>
                  <a:pt x="61364" y="2042350"/>
                  <a:pt x="66265" y="2033201"/>
                  <a:pt x="81456" y="2022584"/>
                </a:cubicBezTo>
                <a:cubicBezTo>
                  <a:pt x="88806" y="2017439"/>
                  <a:pt x="100240" y="2017031"/>
                  <a:pt x="101628" y="2007476"/>
                </a:cubicBezTo>
                <a:close/>
                <a:moveTo>
                  <a:pt x="101630" y="1185291"/>
                </a:moveTo>
                <a:cubicBezTo>
                  <a:pt x="93871" y="1207343"/>
                  <a:pt x="30250" y="1205710"/>
                  <a:pt x="15875" y="1190273"/>
                </a:cubicBezTo>
                <a:cubicBezTo>
                  <a:pt x="22899" y="1183821"/>
                  <a:pt x="18978" y="1166506"/>
                  <a:pt x="26002" y="1160055"/>
                </a:cubicBezTo>
                <a:cubicBezTo>
                  <a:pt x="46175" y="1160055"/>
                  <a:pt x="66348" y="1160055"/>
                  <a:pt x="86520" y="1160055"/>
                </a:cubicBezTo>
                <a:cubicBezTo>
                  <a:pt x="92401" y="1167569"/>
                  <a:pt x="92810" y="1180718"/>
                  <a:pt x="101630" y="1185291"/>
                </a:cubicBezTo>
                <a:close/>
                <a:moveTo>
                  <a:pt x="106692" y="1321437"/>
                </a:moveTo>
                <a:cubicBezTo>
                  <a:pt x="98525" y="1329033"/>
                  <a:pt x="81375" y="1317109"/>
                  <a:pt x="61283" y="1321437"/>
                </a:cubicBezTo>
                <a:cubicBezTo>
                  <a:pt x="72309" y="1315639"/>
                  <a:pt x="77454" y="1304041"/>
                  <a:pt x="81456" y="1291138"/>
                </a:cubicBezTo>
                <a:cubicBezTo>
                  <a:pt x="94688" y="1296446"/>
                  <a:pt x="103916" y="1305675"/>
                  <a:pt x="106692" y="1321437"/>
                </a:cubicBezTo>
                <a:close/>
                <a:moveTo>
                  <a:pt x="126865" y="1972112"/>
                </a:moveTo>
                <a:cubicBezTo>
                  <a:pt x="116329" y="1969171"/>
                  <a:pt x="112490" y="1959616"/>
                  <a:pt x="96565" y="1962066"/>
                </a:cubicBezTo>
                <a:cubicBezTo>
                  <a:pt x="96237" y="1968519"/>
                  <a:pt x="90113" y="1969008"/>
                  <a:pt x="91501" y="1977176"/>
                </a:cubicBezTo>
                <a:cubicBezTo>
                  <a:pt x="98362" y="1984036"/>
                  <a:pt x="126783" y="1986813"/>
                  <a:pt x="126865" y="1972112"/>
                </a:cubicBezTo>
                <a:close/>
                <a:moveTo>
                  <a:pt x="148830" y="44964"/>
                </a:moveTo>
                <a:cubicBezTo>
                  <a:pt x="146625" y="61984"/>
                  <a:pt x="132889" y="71034"/>
                  <a:pt x="111758" y="75629"/>
                </a:cubicBezTo>
                <a:cubicBezTo>
                  <a:pt x="94933" y="67135"/>
                  <a:pt x="86357" y="40918"/>
                  <a:pt x="96566" y="20092"/>
                </a:cubicBezTo>
                <a:cubicBezTo>
                  <a:pt x="106816" y="17316"/>
                  <a:pt x="115371" y="16172"/>
                  <a:pt x="123396" y="16928"/>
                </a:cubicBezTo>
                <a:cubicBezTo>
                  <a:pt x="131420" y="17683"/>
                  <a:pt x="138913" y="20337"/>
                  <a:pt x="147039" y="25156"/>
                </a:cubicBezTo>
                <a:cubicBezTo>
                  <a:pt x="149019" y="32731"/>
                  <a:pt x="149566" y="39290"/>
                  <a:pt x="148830" y="44964"/>
                </a:cubicBezTo>
                <a:close/>
                <a:moveTo>
                  <a:pt x="152006" y="2005359"/>
                </a:moveTo>
                <a:cubicBezTo>
                  <a:pt x="153342" y="1992300"/>
                  <a:pt x="144077" y="1978564"/>
                  <a:pt x="126865" y="1982239"/>
                </a:cubicBezTo>
                <a:cubicBezTo>
                  <a:pt x="126701" y="2000861"/>
                  <a:pt x="129071" y="2016949"/>
                  <a:pt x="147037" y="2017521"/>
                </a:cubicBezTo>
                <a:cubicBezTo>
                  <a:pt x="149937" y="2013989"/>
                  <a:pt x="151560" y="2009712"/>
                  <a:pt x="152006" y="2005359"/>
                </a:cubicBezTo>
                <a:close/>
                <a:moveTo>
                  <a:pt x="152102" y="1689611"/>
                </a:moveTo>
                <a:cubicBezTo>
                  <a:pt x="151530" y="1702515"/>
                  <a:pt x="133317" y="1701617"/>
                  <a:pt x="126865" y="1694674"/>
                </a:cubicBezTo>
                <a:cubicBezTo>
                  <a:pt x="127110" y="1688263"/>
                  <a:pt x="131807" y="1685283"/>
                  <a:pt x="137248" y="1684762"/>
                </a:cubicBezTo>
                <a:cubicBezTo>
                  <a:pt x="142689" y="1684241"/>
                  <a:pt x="148876" y="1686181"/>
                  <a:pt x="152102" y="1689611"/>
                </a:cubicBezTo>
                <a:close/>
                <a:moveTo>
                  <a:pt x="172192" y="1523246"/>
                </a:moveTo>
                <a:cubicBezTo>
                  <a:pt x="170968" y="1528719"/>
                  <a:pt x="162147" y="1526677"/>
                  <a:pt x="162147" y="1533291"/>
                </a:cubicBezTo>
                <a:cubicBezTo>
                  <a:pt x="149326" y="1532802"/>
                  <a:pt x="150223" y="1514508"/>
                  <a:pt x="157085" y="1508137"/>
                </a:cubicBezTo>
                <a:cubicBezTo>
                  <a:pt x="168681" y="1506586"/>
                  <a:pt x="162720" y="1522675"/>
                  <a:pt x="172192" y="1523246"/>
                </a:cubicBezTo>
                <a:close/>
                <a:moveTo>
                  <a:pt x="187384" y="1624111"/>
                </a:moveTo>
                <a:cubicBezTo>
                  <a:pt x="162065" y="1641344"/>
                  <a:pt x="144179" y="1597240"/>
                  <a:pt x="172274" y="1588829"/>
                </a:cubicBezTo>
                <a:cubicBezTo>
                  <a:pt x="185260" y="1592668"/>
                  <a:pt x="189834" y="1604917"/>
                  <a:pt x="187384" y="1624111"/>
                </a:cubicBezTo>
                <a:close/>
                <a:moveTo>
                  <a:pt x="190221" y="2276612"/>
                </a:moveTo>
                <a:cubicBezTo>
                  <a:pt x="190016" y="2265965"/>
                  <a:pt x="183830" y="2255552"/>
                  <a:pt x="172273" y="2254612"/>
                </a:cubicBezTo>
                <a:cubicBezTo>
                  <a:pt x="175214" y="2278052"/>
                  <a:pt x="165331" y="2285076"/>
                  <a:pt x="172273" y="2300022"/>
                </a:cubicBezTo>
                <a:cubicBezTo>
                  <a:pt x="184647" y="2298143"/>
                  <a:pt x="190425" y="2287260"/>
                  <a:pt x="190221" y="2276612"/>
                </a:cubicBezTo>
                <a:close/>
                <a:moveTo>
                  <a:pt x="308339" y="1523165"/>
                </a:moveTo>
                <a:cubicBezTo>
                  <a:pt x="298700" y="1521042"/>
                  <a:pt x="299190" y="1508710"/>
                  <a:pt x="283102" y="1513120"/>
                </a:cubicBezTo>
                <a:cubicBezTo>
                  <a:pt x="285388" y="1497358"/>
                  <a:pt x="272321" y="1497031"/>
                  <a:pt x="257865" y="1498011"/>
                </a:cubicBezTo>
                <a:cubicBezTo>
                  <a:pt x="257946" y="1503076"/>
                  <a:pt x="257946" y="1508138"/>
                  <a:pt x="257946" y="1513120"/>
                </a:cubicBezTo>
                <a:cubicBezTo>
                  <a:pt x="279590" y="1514998"/>
                  <a:pt x="277466" y="1540726"/>
                  <a:pt x="293230" y="1548402"/>
                </a:cubicBezTo>
                <a:cubicBezTo>
                  <a:pt x="290861" y="1532558"/>
                  <a:pt x="306786" y="1535090"/>
                  <a:pt x="308339" y="1523165"/>
                </a:cubicBezTo>
                <a:close/>
                <a:moveTo>
                  <a:pt x="359270" y="917605"/>
                </a:moveTo>
                <a:cubicBezTo>
                  <a:pt x="358627" y="906488"/>
                  <a:pt x="355340" y="898015"/>
                  <a:pt x="343782" y="897810"/>
                </a:cubicBezTo>
                <a:cubicBezTo>
                  <a:pt x="332268" y="909816"/>
                  <a:pt x="334963" y="936032"/>
                  <a:pt x="328675" y="953264"/>
                </a:cubicBezTo>
                <a:cubicBezTo>
                  <a:pt x="338066" y="963147"/>
                  <a:pt x="347131" y="954816"/>
                  <a:pt x="358892" y="953264"/>
                </a:cubicBezTo>
                <a:cubicBezTo>
                  <a:pt x="357912" y="942484"/>
                  <a:pt x="359913" y="928722"/>
                  <a:pt x="359270" y="917605"/>
                </a:cubicBezTo>
                <a:close/>
                <a:moveTo>
                  <a:pt x="374002" y="2022584"/>
                </a:moveTo>
                <a:cubicBezTo>
                  <a:pt x="376127" y="2033119"/>
                  <a:pt x="370572" y="2035978"/>
                  <a:pt x="368939" y="2042756"/>
                </a:cubicBezTo>
                <a:cubicBezTo>
                  <a:pt x="356116" y="2042103"/>
                  <a:pt x="349419" y="2035406"/>
                  <a:pt x="348766" y="2022584"/>
                </a:cubicBezTo>
                <a:cubicBezTo>
                  <a:pt x="357177" y="2022584"/>
                  <a:pt x="365591" y="2022584"/>
                  <a:pt x="374002" y="2022584"/>
                </a:cubicBezTo>
                <a:close/>
                <a:moveTo>
                  <a:pt x="427946" y="278243"/>
                </a:moveTo>
                <a:cubicBezTo>
                  <a:pt x="427252" y="285093"/>
                  <a:pt x="422025" y="292505"/>
                  <a:pt x="414348" y="292546"/>
                </a:cubicBezTo>
                <a:cubicBezTo>
                  <a:pt x="414348" y="284134"/>
                  <a:pt x="414348" y="275723"/>
                  <a:pt x="414348" y="267309"/>
                </a:cubicBezTo>
                <a:cubicBezTo>
                  <a:pt x="424802" y="265104"/>
                  <a:pt x="428640" y="271393"/>
                  <a:pt x="427946" y="278243"/>
                </a:cubicBezTo>
                <a:close/>
                <a:moveTo>
                  <a:pt x="484717" y="2169643"/>
                </a:moveTo>
                <a:cubicBezTo>
                  <a:pt x="483686" y="2162426"/>
                  <a:pt x="480215" y="2155791"/>
                  <a:pt x="474866" y="2153749"/>
                </a:cubicBezTo>
                <a:cubicBezTo>
                  <a:pt x="467351" y="2168449"/>
                  <a:pt x="460736" y="2183558"/>
                  <a:pt x="479928" y="2189030"/>
                </a:cubicBezTo>
                <a:cubicBezTo>
                  <a:pt x="484339" y="2184660"/>
                  <a:pt x="485748" y="2176861"/>
                  <a:pt x="484717" y="2169643"/>
                </a:cubicBezTo>
                <a:close/>
                <a:moveTo>
                  <a:pt x="485075" y="1987221"/>
                </a:moveTo>
                <a:cubicBezTo>
                  <a:pt x="485075" y="1997348"/>
                  <a:pt x="485075" y="2007394"/>
                  <a:pt x="485075" y="2017521"/>
                </a:cubicBezTo>
                <a:cubicBezTo>
                  <a:pt x="462942" y="2029853"/>
                  <a:pt x="448650" y="2025199"/>
                  <a:pt x="429538" y="2012458"/>
                </a:cubicBezTo>
                <a:cubicBezTo>
                  <a:pt x="438522" y="2002983"/>
                  <a:pt x="443178" y="1989098"/>
                  <a:pt x="454775" y="1982158"/>
                </a:cubicBezTo>
                <a:cubicBezTo>
                  <a:pt x="470211" y="1978564"/>
                  <a:pt x="473151" y="1987303"/>
                  <a:pt x="485075" y="1987221"/>
                </a:cubicBezTo>
                <a:close/>
                <a:moveTo>
                  <a:pt x="626203" y="307655"/>
                </a:moveTo>
                <a:cubicBezTo>
                  <a:pt x="616892" y="307165"/>
                  <a:pt x="605028" y="302020"/>
                  <a:pt x="595116" y="300202"/>
                </a:cubicBezTo>
                <a:cubicBezTo>
                  <a:pt x="585203" y="298385"/>
                  <a:pt x="577240" y="299896"/>
                  <a:pt x="575730" y="312718"/>
                </a:cubicBezTo>
                <a:cubicBezTo>
                  <a:pt x="584795" y="319170"/>
                  <a:pt x="624487" y="324070"/>
                  <a:pt x="626203" y="307655"/>
                </a:cubicBezTo>
                <a:close/>
                <a:moveTo>
                  <a:pt x="634116" y="2550374"/>
                </a:moveTo>
                <a:cubicBezTo>
                  <a:pt x="634453" y="2554508"/>
                  <a:pt x="632166" y="2556713"/>
                  <a:pt x="621221" y="2557203"/>
                </a:cubicBezTo>
                <a:cubicBezTo>
                  <a:pt x="615913" y="2552466"/>
                  <a:pt x="616567" y="2531231"/>
                  <a:pt x="631268" y="2531967"/>
                </a:cubicBezTo>
                <a:cubicBezTo>
                  <a:pt x="630819" y="2540175"/>
                  <a:pt x="633780" y="2546239"/>
                  <a:pt x="634116" y="2550374"/>
                </a:cubicBezTo>
                <a:close/>
                <a:moveTo>
                  <a:pt x="681657" y="363109"/>
                </a:moveTo>
                <a:cubicBezTo>
                  <a:pt x="665813" y="353717"/>
                  <a:pt x="649724" y="344652"/>
                  <a:pt x="641311" y="327827"/>
                </a:cubicBezTo>
                <a:cubicBezTo>
                  <a:pt x="641474" y="364988"/>
                  <a:pt x="635513" y="395942"/>
                  <a:pt x="631183" y="428691"/>
                </a:cubicBezTo>
                <a:cubicBezTo>
                  <a:pt x="665160" y="440860"/>
                  <a:pt x="673245" y="392347"/>
                  <a:pt x="681657" y="363109"/>
                </a:cubicBezTo>
                <a:close/>
                <a:moveTo>
                  <a:pt x="711975" y="2468258"/>
                </a:moveTo>
                <a:lnTo>
                  <a:pt x="708832" y="2466028"/>
                </a:lnTo>
                <a:lnTo>
                  <a:pt x="697146" y="2465820"/>
                </a:lnTo>
                <a:lnTo>
                  <a:pt x="699815" y="2468148"/>
                </a:lnTo>
                <a:close/>
                <a:moveTo>
                  <a:pt x="753282" y="2410115"/>
                </a:moveTo>
                <a:cubicBezTo>
                  <a:pt x="753731" y="2405031"/>
                  <a:pt x="752134" y="2401998"/>
                  <a:pt x="749546" y="2399960"/>
                </a:cubicBezTo>
                <a:lnTo>
                  <a:pt x="747838" y="2399221"/>
                </a:lnTo>
                <a:lnTo>
                  <a:pt x="742258" y="2406357"/>
                </a:lnTo>
                <a:lnTo>
                  <a:pt x="741200" y="2407651"/>
                </a:lnTo>
                <a:lnTo>
                  <a:pt x="743156" y="2410196"/>
                </a:lnTo>
                <a:lnTo>
                  <a:pt x="739122" y="2410196"/>
                </a:lnTo>
                <a:lnTo>
                  <a:pt x="721839" y="2431349"/>
                </a:lnTo>
                <a:cubicBezTo>
                  <a:pt x="697501" y="2427102"/>
                  <a:pt x="687864" y="2437719"/>
                  <a:pt x="686558" y="2456585"/>
                </a:cubicBezTo>
                <a:lnTo>
                  <a:pt x="690791" y="2460277"/>
                </a:lnTo>
                <a:lnTo>
                  <a:pt x="692320" y="2457617"/>
                </a:lnTo>
                <a:cubicBezTo>
                  <a:pt x="700880" y="2453543"/>
                  <a:pt x="718307" y="2458382"/>
                  <a:pt x="718001" y="2445396"/>
                </a:cubicBezTo>
                <a:cubicBezTo>
                  <a:pt x="726576" y="2448664"/>
                  <a:pt x="721186" y="2456994"/>
                  <a:pt x="712937" y="2455525"/>
                </a:cubicBezTo>
                <a:cubicBezTo>
                  <a:pt x="715999" y="2459159"/>
                  <a:pt x="720818" y="2461078"/>
                  <a:pt x="725616" y="2463018"/>
                </a:cubicBezTo>
                <a:lnTo>
                  <a:pt x="729941" y="2465640"/>
                </a:lnTo>
                <a:lnTo>
                  <a:pt x="732670" y="2465119"/>
                </a:lnTo>
                <a:lnTo>
                  <a:pt x="736091" y="2465497"/>
                </a:lnTo>
                <a:lnTo>
                  <a:pt x="734651" y="2461946"/>
                </a:lnTo>
                <a:cubicBezTo>
                  <a:pt x="735845" y="2458649"/>
                  <a:pt x="738214" y="2455729"/>
                  <a:pt x="738173" y="2455525"/>
                </a:cubicBezTo>
                <a:cubicBezTo>
                  <a:pt x="737765" y="2451930"/>
                  <a:pt x="730497" y="2446703"/>
                  <a:pt x="733109" y="2440416"/>
                </a:cubicBezTo>
                <a:cubicBezTo>
                  <a:pt x="739969" y="2424325"/>
                  <a:pt x="746748" y="2435597"/>
                  <a:pt x="748219" y="2425306"/>
                </a:cubicBezTo>
                <a:cubicBezTo>
                  <a:pt x="748791" y="2421548"/>
                  <a:pt x="734172" y="2417791"/>
                  <a:pt x="733109" y="2420242"/>
                </a:cubicBezTo>
                <a:cubicBezTo>
                  <a:pt x="738255" y="2408072"/>
                  <a:pt x="754426" y="2423182"/>
                  <a:pt x="753282" y="2410115"/>
                </a:cubicBezTo>
                <a:close/>
                <a:moveTo>
                  <a:pt x="768391" y="2712870"/>
                </a:moveTo>
                <a:cubicBezTo>
                  <a:pt x="756631" y="2714504"/>
                  <a:pt x="748953" y="2712054"/>
                  <a:pt x="743156" y="2707806"/>
                </a:cubicBezTo>
                <a:cubicBezTo>
                  <a:pt x="742502" y="2698742"/>
                  <a:pt x="749281" y="2697189"/>
                  <a:pt x="748218" y="2687634"/>
                </a:cubicBezTo>
                <a:cubicBezTo>
                  <a:pt x="762428" y="2688614"/>
                  <a:pt x="769698" y="2696373"/>
                  <a:pt x="768391" y="2712870"/>
                </a:cubicBezTo>
                <a:close/>
                <a:moveTo>
                  <a:pt x="802939" y="2158879"/>
                </a:moveTo>
                <a:cubicBezTo>
                  <a:pt x="802153" y="2149338"/>
                  <a:pt x="798897" y="2140273"/>
                  <a:pt x="792649" y="2133657"/>
                </a:cubicBezTo>
                <a:cubicBezTo>
                  <a:pt x="772885" y="2130717"/>
                  <a:pt x="763328" y="2137987"/>
                  <a:pt x="752302" y="2143702"/>
                </a:cubicBezTo>
                <a:cubicBezTo>
                  <a:pt x="742829" y="2129655"/>
                  <a:pt x="722003" y="2126879"/>
                  <a:pt x="727066" y="2098294"/>
                </a:cubicBezTo>
                <a:cubicBezTo>
                  <a:pt x="713428" y="2084573"/>
                  <a:pt x="714489" y="2111361"/>
                  <a:pt x="696767" y="2108339"/>
                </a:cubicBezTo>
                <a:cubicBezTo>
                  <a:pt x="684842" y="2108258"/>
                  <a:pt x="681903" y="2116997"/>
                  <a:pt x="666466" y="2113321"/>
                </a:cubicBezTo>
                <a:cubicBezTo>
                  <a:pt x="644007" y="2108911"/>
                  <a:pt x="637227" y="2088820"/>
                  <a:pt x="605947" y="2093148"/>
                </a:cubicBezTo>
                <a:cubicBezTo>
                  <a:pt x="597779" y="2077795"/>
                  <a:pt x="580630" y="2071423"/>
                  <a:pt x="575648" y="2052803"/>
                </a:cubicBezTo>
                <a:cubicBezTo>
                  <a:pt x="557844" y="2048392"/>
                  <a:pt x="549676" y="2065789"/>
                  <a:pt x="545347" y="2047738"/>
                </a:cubicBezTo>
                <a:cubicBezTo>
                  <a:pt x="539141" y="2031405"/>
                  <a:pt x="561682" y="2043901"/>
                  <a:pt x="555476" y="2027566"/>
                </a:cubicBezTo>
                <a:cubicBezTo>
                  <a:pt x="533098" y="2018012"/>
                  <a:pt x="541999" y="1977176"/>
                  <a:pt x="540366" y="1946876"/>
                </a:cubicBezTo>
                <a:cubicBezTo>
                  <a:pt x="523215" y="1940178"/>
                  <a:pt x="517254" y="1964435"/>
                  <a:pt x="494956" y="1967048"/>
                </a:cubicBezTo>
                <a:cubicBezTo>
                  <a:pt x="480909" y="1968681"/>
                  <a:pt x="469639" y="1956023"/>
                  <a:pt x="449547" y="1961984"/>
                </a:cubicBezTo>
                <a:cubicBezTo>
                  <a:pt x="440890" y="1945486"/>
                  <a:pt x="422923" y="1938136"/>
                  <a:pt x="414266" y="1921640"/>
                </a:cubicBezTo>
                <a:cubicBezTo>
                  <a:pt x="414266" y="1911513"/>
                  <a:pt x="414266" y="1901467"/>
                  <a:pt x="414266" y="1891421"/>
                </a:cubicBezTo>
                <a:cubicBezTo>
                  <a:pt x="382414" y="1894688"/>
                  <a:pt x="382904" y="1865613"/>
                  <a:pt x="348683" y="1871248"/>
                </a:cubicBezTo>
                <a:cubicBezTo>
                  <a:pt x="340844" y="1863980"/>
                  <a:pt x="335127" y="1854506"/>
                  <a:pt x="323446" y="1851075"/>
                </a:cubicBezTo>
                <a:cubicBezTo>
                  <a:pt x="314300" y="1860467"/>
                  <a:pt x="322630" y="1887174"/>
                  <a:pt x="308339" y="1891421"/>
                </a:cubicBezTo>
                <a:cubicBezTo>
                  <a:pt x="295351" y="1890931"/>
                  <a:pt x="301151" y="1871739"/>
                  <a:pt x="288165" y="1871248"/>
                </a:cubicBezTo>
                <a:cubicBezTo>
                  <a:pt x="274200" y="1885867"/>
                  <a:pt x="264153" y="1904406"/>
                  <a:pt x="247819" y="1916657"/>
                </a:cubicBezTo>
                <a:cubicBezTo>
                  <a:pt x="252393" y="1951450"/>
                  <a:pt x="233119" y="1962393"/>
                  <a:pt x="217602" y="1977176"/>
                </a:cubicBezTo>
                <a:cubicBezTo>
                  <a:pt x="229689" y="1980198"/>
                  <a:pt x="240632" y="1984444"/>
                  <a:pt x="257946" y="1982239"/>
                </a:cubicBezTo>
                <a:cubicBezTo>
                  <a:pt x="273220" y="1950469"/>
                  <a:pt x="307032" y="1937157"/>
                  <a:pt x="323529" y="1906530"/>
                </a:cubicBezTo>
                <a:cubicBezTo>
                  <a:pt x="333165" y="1904406"/>
                  <a:pt x="336188" y="1895668"/>
                  <a:pt x="348765" y="1896485"/>
                </a:cubicBezTo>
                <a:cubicBezTo>
                  <a:pt x="356606" y="1903835"/>
                  <a:pt x="353175" y="1922292"/>
                  <a:pt x="353829" y="1936829"/>
                </a:cubicBezTo>
                <a:cubicBezTo>
                  <a:pt x="342640" y="1940750"/>
                  <a:pt x="334146" y="1947447"/>
                  <a:pt x="318546" y="1946876"/>
                </a:cubicBezTo>
                <a:cubicBezTo>
                  <a:pt x="319118" y="1967620"/>
                  <a:pt x="295025" y="1963699"/>
                  <a:pt x="293312" y="1982157"/>
                </a:cubicBezTo>
                <a:cubicBezTo>
                  <a:pt x="282285" y="1981259"/>
                  <a:pt x="277221" y="1986323"/>
                  <a:pt x="278202" y="1997267"/>
                </a:cubicBezTo>
                <a:cubicBezTo>
                  <a:pt x="267176" y="1996368"/>
                  <a:pt x="262112" y="2001433"/>
                  <a:pt x="263093" y="2012376"/>
                </a:cubicBezTo>
                <a:cubicBezTo>
                  <a:pt x="263665" y="2021932"/>
                  <a:pt x="279754" y="2015888"/>
                  <a:pt x="278202" y="2027484"/>
                </a:cubicBezTo>
                <a:cubicBezTo>
                  <a:pt x="277874" y="2058111"/>
                  <a:pt x="303519" y="2062686"/>
                  <a:pt x="303439" y="2093066"/>
                </a:cubicBezTo>
                <a:cubicBezTo>
                  <a:pt x="328675" y="2093066"/>
                  <a:pt x="353829" y="2093066"/>
                  <a:pt x="379066" y="2093066"/>
                </a:cubicBezTo>
                <a:cubicBezTo>
                  <a:pt x="392705" y="2096169"/>
                  <a:pt x="391643" y="2114137"/>
                  <a:pt x="409365" y="2113239"/>
                </a:cubicBezTo>
                <a:cubicBezTo>
                  <a:pt x="425045" y="2091270"/>
                  <a:pt x="449139" y="2120100"/>
                  <a:pt x="480010" y="2113239"/>
                </a:cubicBezTo>
                <a:cubicBezTo>
                  <a:pt x="482625" y="2120753"/>
                  <a:pt x="487443" y="2125980"/>
                  <a:pt x="490138" y="2133412"/>
                </a:cubicBezTo>
                <a:cubicBezTo>
                  <a:pt x="505574" y="2137088"/>
                  <a:pt x="505002" y="2124673"/>
                  <a:pt x="520439" y="2128349"/>
                </a:cubicBezTo>
                <a:cubicBezTo>
                  <a:pt x="529176" y="2143376"/>
                  <a:pt x="518805" y="2153911"/>
                  <a:pt x="525501" y="2163630"/>
                </a:cubicBezTo>
                <a:cubicBezTo>
                  <a:pt x="529749" y="2174493"/>
                  <a:pt x="557680" y="2161753"/>
                  <a:pt x="560783" y="2173759"/>
                </a:cubicBezTo>
                <a:cubicBezTo>
                  <a:pt x="567645" y="2200791"/>
                  <a:pt x="551392" y="2204711"/>
                  <a:pt x="545675" y="2219167"/>
                </a:cubicBezTo>
                <a:cubicBezTo>
                  <a:pt x="558579" y="2236481"/>
                  <a:pt x="572789" y="2252571"/>
                  <a:pt x="596148" y="2259513"/>
                </a:cubicBezTo>
                <a:cubicBezTo>
                  <a:pt x="611501" y="2259676"/>
                  <a:pt x="615748" y="2248814"/>
                  <a:pt x="626448" y="2244322"/>
                </a:cubicBezTo>
                <a:cubicBezTo>
                  <a:pt x="645558" y="2262372"/>
                  <a:pt x="647354" y="2240320"/>
                  <a:pt x="676921" y="2244322"/>
                </a:cubicBezTo>
                <a:cubicBezTo>
                  <a:pt x="679698" y="2237053"/>
                  <a:pt x="671040" y="2218269"/>
                  <a:pt x="681983" y="2219085"/>
                </a:cubicBezTo>
                <a:cubicBezTo>
                  <a:pt x="695133" y="2232643"/>
                  <a:pt x="680024" y="2243259"/>
                  <a:pt x="676675" y="2254613"/>
                </a:cubicBezTo>
                <a:cubicBezTo>
                  <a:pt x="685088" y="2254613"/>
                  <a:pt x="693500" y="2254613"/>
                  <a:pt x="701911" y="2254613"/>
                </a:cubicBezTo>
                <a:cubicBezTo>
                  <a:pt x="709180" y="2245139"/>
                  <a:pt x="709343" y="2228396"/>
                  <a:pt x="722085" y="2224394"/>
                </a:cubicBezTo>
                <a:cubicBezTo>
                  <a:pt x="730006" y="2228232"/>
                  <a:pt x="729598" y="2240402"/>
                  <a:pt x="742257" y="2239503"/>
                </a:cubicBezTo>
                <a:cubicBezTo>
                  <a:pt x="739889" y="2220311"/>
                  <a:pt x="744381" y="2207978"/>
                  <a:pt x="757366" y="2204222"/>
                </a:cubicBezTo>
                <a:cubicBezTo>
                  <a:pt x="785421" y="2220393"/>
                  <a:pt x="805298" y="2187500"/>
                  <a:pt x="802939" y="2158879"/>
                </a:cubicBezTo>
                <a:close/>
                <a:moveTo>
                  <a:pt x="840173" y="2351838"/>
                </a:moveTo>
                <a:lnTo>
                  <a:pt x="839136" y="2338012"/>
                </a:lnTo>
                <a:lnTo>
                  <a:pt x="835065" y="2328444"/>
                </a:lnTo>
                <a:lnTo>
                  <a:pt x="825793" y="2320358"/>
                </a:lnTo>
                <a:lnTo>
                  <a:pt x="792404" y="2320358"/>
                </a:lnTo>
                <a:cubicBezTo>
                  <a:pt x="779499" y="2327626"/>
                  <a:pt x="779663" y="2347963"/>
                  <a:pt x="752058" y="2340530"/>
                </a:cubicBezTo>
                <a:cubicBezTo>
                  <a:pt x="752834" y="2348166"/>
                  <a:pt x="756733" y="2352679"/>
                  <a:pt x="759755" y="2358069"/>
                </a:cubicBezTo>
                <a:lnTo>
                  <a:pt x="760715" y="2367080"/>
                </a:lnTo>
                <a:lnTo>
                  <a:pt x="781071" y="2359714"/>
                </a:lnTo>
                <a:cubicBezTo>
                  <a:pt x="789545" y="2355579"/>
                  <a:pt x="796323" y="2349760"/>
                  <a:pt x="798691" y="2339551"/>
                </a:cubicBezTo>
                <a:cubicBezTo>
                  <a:pt x="812412" y="2344125"/>
                  <a:pt x="783337" y="2350822"/>
                  <a:pt x="798691" y="2359723"/>
                </a:cubicBezTo>
                <a:cubicBezTo>
                  <a:pt x="808818" y="2361439"/>
                  <a:pt x="814453" y="2358662"/>
                  <a:pt x="813801" y="2349678"/>
                </a:cubicBezTo>
                <a:cubicBezTo>
                  <a:pt x="819109" y="2355232"/>
                  <a:pt x="824030" y="2358009"/>
                  <a:pt x="828950" y="2358009"/>
                </a:cubicBezTo>
                <a:close/>
                <a:moveTo>
                  <a:pt x="858231" y="2027566"/>
                </a:moveTo>
                <a:cubicBezTo>
                  <a:pt x="849491" y="2019481"/>
                  <a:pt x="827032" y="2025117"/>
                  <a:pt x="822948" y="2012457"/>
                </a:cubicBezTo>
                <a:cubicBezTo>
                  <a:pt x="825643" y="1994571"/>
                  <a:pt x="818701" y="1986485"/>
                  <a:pt x="807840" y="1982157"/>
                </a:cubicBezTo>
                <a:cubicBezTo>
                  <a:pt x="801060" y="1997349"/>
                  <a:pt x="802694" y="2020788"/>
                  <a:pt x="802776" y="2042758"/>
                </a:cubicBezTo>
                <a:cubicBezTo>
                  <a:pt x="773619" y="2061868"/>
                  <a:pt x="782930" y="2106460"/>
                  <a:pt x="817885" y="2113321"/>
                </a:cubicBezTo>
                <a:cubicBezTo>
                  <a:pt x="835852" y="2089309"/>
                  <a:pt x="831279" y="2042676"/>
                  <a:pt x="858231" y="2027566"/>
                </a:cubicBezTo>
                <a:close/>
                <a:moveTo>
                  <a:pt x="954030" y="211855"/>
                </a:moveTo>
                <a:cubicBezTo>
                  <a:pt x="960728" y="253834"/>
                  <a:pt x="921117" y="255794"/>
                  <a:pt x="898577" y="242074"/>
                </a:cubicBezTo>
                <a:cubicBezTo>
                  <a:pt x="896371" y="226516"/>
                  <a:pt x="904252" y="215592"/>
                  <a:pt x="915675" y="210243"/>
                </a:cubicBezTo>
                <a:cubicBezTo>
                  <a:pt x="921387" y="207568"/>
                  <a:pt x="927985" y="206287"/>
                  <a:pt x="934650" y="206517"/>
                </a:cubicBezTo>
                <a:cubicBezTo>
                  <a:pt x="941315" y="206746"/>
                  <a:pt x="948048" y="208486"/>
                  <a:pt x="954030" y="211855"/>
                </a:cubicBezTo>
                <a:close/>
                <a:moveTo>
                  <a:pt x="976162" y="57099"/>
                </a:moveTo>
                <a:cubicBezTo>
                  <a:pt x="970486" y="83121"/>
                  <a:pt x="952395" y="109439"/>
                  <a:pt x="933856" y="115973"/>
                </a:cubicBezTo>
                <a:cubicBezTo>
                  <a:pt x="899882" y="110583"/>
                  <a:pt x="894164" y="82079"/>
                  <a:pt x="898575" y="55455"/>
                </a:cubicBezTo>
                <a:cubicBezTo>
                  <a:pt x="901924" y="34955"/>
                  <a:pt x="932632" y="16334"/>
                  <a:pt x="943984" y="0"/>
                </a:cubicBezTo>
                <a:cubicBezTo>
                  <a:pt x="975100" y="5350"/>
                  <a:pt x="981838" y="31076"/>
                  <a:pt x="976162" y="57099"/>
                </a:cubicBezTo>
                <a:close/>
                <a:moveTo>
                  <a:pt x="989370" y="2100336"/>
                </a:moveTo>
                <a:lnTo>
                  <a:pt x="979624" y="2087769"/>
                </a:lnTo>
                <a:lnTo>
                  <a:pt x="952748" y="2084688"/>
                </a:lnTo>
                <a:lnTo>
                  <a:pt x="954787" y="2090006"/>
                </a:lnTo>
                <a:cubicBezTo>
                  <a:pt x="954787" y="2094661"/>
                  <a:pt x="953174" y="2099316"/>
                  <a:pt x="949948" y="2102623"/>
                </a:cubicBezTo>
                <a:lnTo>
                  <a:pt x="935783" y="2095512"/>
                </a:lnTo>
                <a:lnTo>
                  <a:pt x="934266" y="2101509"/>
                </a:lnTo>
                <a:cubicBezTo>
                  <a:pt x="933327" y="2107706"/>
                  <a:pt x="933939" y="2113648"/>
                  <a:pt x="938921" y="2118385"/>
                </a:cubicBezTo>
                <a:cubicBezTo>
                  <a:pt x="943495" y="2132106"/>
                  <a:pt x="956562" y="2113239"/>
                  <a:pt x="964158" y="2113321"/>
                </a:cubicBezTo>
                <a:lnTo>
                  <a:pt x="966582" y="2114017"/>
                </a:lnTo>
                <a:lnTo>
                  <a:pt x="969794" y="2109811"/>
                </a:lnTo>
                <a:close/>
                <a:moveTo>
                  <a:pt x="989393" y="433673"/>
                </a:moveTo>
                <a:cubicBezTo>
                  <a:pt x="989393" y="438737"/>
                  <a:pt x="989393" y="443800"/>
                  <a:pt x="989393" y="448864"/>
                </a:cubicBezTo>
                <a:cubicBezTo>
                  <a:pt x="978858" y="450988"/>
                  <a:pt x="975999" y="445433"/>
                  <a:pt x="969221" y="443800"/>
                </a:cubicBezTo>
                <a:cubicBezTo>
                  <a:pt x="970446" y="434980"/>
                  <a:pt x="977879" y="432285"/>
                  <a:pt x="989393" y="433673"/>
                </a:cubicBezTo>
                <a:close/>
                <a:moveTo>
                  <a:pt x="989939" y="3009138"/>
                </a:moveTo>
                <a:cubicBezTo>
                  <a:pt x="990276" y="3019295"/>
                  <a:pt x="979450" y="3032817"/>
                  <a:pt x="975100" y="3040780"/>
                </a:cubicBezTo>
                <a:cubicBezTo>
                  <a:pt x="971343" y="3047803"/>
                  <a:pt x="978367" y="3058747"/>
                  <a:pt x="965055" y="3055888"/>
                </a:cubicBezTo>
                <a:cubicBezTo>
                  <a:pt x="972325" y="3037922"/>
                  <a:pt x="970201" y="3010643"/>
                  <a:pt x="985228" y="3000434"/>
                </a:cubicBezTo>
                <a:cubicBezTo>
                  <a:pt x="988475" y="3002741"/>
                  <a:pt x="989827" y="3005753"/>
                  <a:pt x="989939" y="3009138"/>
                </a:cubicBezTo>
                <a:close/>
                <a:moveTo>
                  <a:pt x="990292" y="3111343"/>
                </a:moveTo>
                <a:cubicBezTo>
                  <a:pt x="985963" y="3139929"/>
                  <a:pt x="933530" y="3152424"/>
                  <a:pt x="924710" y="3121390"/>
                </a:cubicBezTo>
                <a:cubicBezTo>
                  <a:pt x="925609" y="3106730"/>
                  <a:pt x="939206" y="3098644"/>
                  <a:pt x="953979" y="3097010"/>
                </a:cubicBezTo>
                <a:cubicBezTo>
                  <a:pt x="968751" y="3095377"/>
                  <a:pt x="984698" y="3100195"/>
                  <a:pt x="990292" y="3111343"/>
                </a:cubicBezTo>
                <a:close/>
                <a:moveTo>
                  <a:pt x="1029587" y="2134158"/>
                </a:moveTo>
                <a:cubicBezTo>
                  <a:pt x="1029026" y="2127042"/>
                  <a:pt x="1025983" y="2118875"/>
                  <a:pt x="1024675" y="2113321"/>
                </a:cubicBezTo>
                <a:cubicBezTo>
                  <a:pt x="1016264" y="2113321"/>
                  <a:pt x="1007851" y="2113321"/>
                  <a:pt x="999439" y="2113321"/>
                </a:cubicBezTo>
                <a:lnTo>
                  <a:pt x="995285" y="2107964"/>
                </a:lnTo>
                <a:lnTo>
                  <a:pt x="995286" y="2109181"/>
                </a:lnTo>
                <a:lnTo>
                  <a:pt x="987452" y="2120008"/>
                </a:lnTo>
                <a:lnTo>
                  <a:pt x="999439" y="2123448"/>
                </a:lnTo>
                <a:cubicBezTo>
                  <a:pt x="1007362" y="2130636"/>
                  <a:pt x="1003441" y="2149747"/>
                  <a:pt x="1019613" y="2148685"/>
                </a:cubicBezTo>
                <a:cubicBezTo>
                  <a:pt x="1028229" y="2147337"/>
                  <a:pt x="1030148" y="2141273"/>
                  <a:pt x="1029587" y="2134158"/>
                </a:cubicBezTo>
                <a:close/>
                <a:moveTo>
                  <a:pt x="1044849" y="378220"/>
                </a:moveTo>
                <a:cubicBezTo>
                  <a:pt x="1043298" y="396840"/>
                  <a:pt x="1023451" y="397086"/>
                  <a:pt x="1014549" y="408439"/>
                </a:cubicBezTo>
                <a:cubicBezTo>
                  <a:pt x="992989" y="411541"/>
                  <a:pt x="993968" y="392022"/>
                  <a:pt x="974205" y="393247"/>
                </a:cubicBezTo>
                <a:cubicBezTo>
                  <a:pt x="966608" y="372666"/>
                  <a:pt x="941371" y="347430"/>
                  <a:pt x="959095" y="317701"/>
                </a:cubicBezTo>
                <a:cubicBezTo>
                  <a:pt x="1002380" y="323255"/>
                  <a:pt x="1035540" y="338772"/>
                  <a:pt x="1044849" y="378220"/>
                </a:cubicBezTo>
                <a:close/>
                <a:moveTo>
                  <a:pt x="1064941" y="1937075"/>
                </a:moveTo>
                <a:cubicBezTo>
                  <a:pt x="1057263" y="1922946"/>
                  <a:pt x="1049177" y="1909144"/>
                  <a:pt x="1029658" y="1906774"/>
                </a:cubicBezTo>
                <a:lnTo>
                  <a:pt x="1018166" y="1910133"/>
                </a:lnTo>
                <a:lnTo>
                  <a:pt x="1021621" y="1921130"/>
                </a:lnTo>
                <a:cubicBezTo>
                  <a:pt x="1027565" y="1930737"/>
                  <a:pt x="1035140" y="1938710"/>
                  <a:pt x="1042562" y="1946836"/>
                </a:cubicBezTo>
                <a:lnTo>
                  <a:pt x="1043261" y="1947766"/>
                </a:lnTo>
                <a:lnTo>
                  <a:pt x="1048677" y="1946007"/>
                </a:lnTo>
                <a:cubicBezTo>
                  <a:pt x="1055262" y="1944180"/>
                  <a:pt x="1061388" y="1941893"/>
                  <a:pt x="1064941" y="1937075"/>
                </a:cubicBezTo>
                <a:close/>
                <a:moveTo>
                  <a:pt x="1074709" y="2845769"/>
                </a:moveTo>
                <a:cubicBezTo>
                  <a:pt x="1076169" y="2852568"/>
                  <a:pt x="1075516" y="2859633"/>
                  <a:pt x="1070901" y="2864206"/>
                </a:cubicBezTo>
                <a:cubicBezTo>
                  <a:pt x="1051709" y="2861593"/>
                  <a:pt x="1031863" y="2859633"/>
                  <a:pt x="1030638" y="2838970"/>
                </a:cubicBezTo>
                <a:cubicBezTo>
                  <a:pt x="1038397" y="2853344"/>
                  <a:pt x="1054812" y="2829089"/>
                  <a:pt x="1040683" y="2823861"/>
                </a:cubicBezTo>
                <a:cubicBezTo>
                  <a:pt x="1047074" y="2820104"/>
                  <a:pt x="1050958" y="2818956"/>
                  <a:pt x="1053253" y="2819479"/>
                </a:cubicBezTo>
                <a:cubicBezTo>
                  <a:pt x="1060140" y="2821049"/>
                  <a:pt x="1052730" y="2837663"/>
                  <a:pt x="1055792" y="2844034"/>
                </a:cubicBezTo>
                <a:cubicBezTo>
                  <a:pt x="1066573" y="2846402"/>
                  <a:pt x="1065429" y="2836847"/>
                  <a:pt x="1065837" y="2828925"/>
                </a:cubicBezTo>
                <a:cubicBezTo>
                  <a:pt x="1069676" y="2832437"/>
                  <a:pt x="1073249" y="2838970"/>
                  <a:pt x="1074709" y="2845769"/>
                </a:cubicBezTo>
                <a:close/>
                <a:moveTo>
                  <a:pt x="1083503" y="3056201"/>
                </a:moveTo>
                <a:cubicBezTo>
                  <a:pt x="1086899" y="3065332"/>
                  <a:pt x="1078660" y="3082697"/>
                  <a:pt x="1065919" y="3081043"/>
                </a:cubicBezTo>
                <a:cubicBezTo>
                  <a:pt x="1063470" y="3065200"/>
                  <a:pt x="1073107" y="3061361"/>
                  <a:pt x="1075965" y="3050825"/>
                </a:cubicBezTo>
                <a:cubicBezTo>
                  <a:pt x="1079946" y="3051029"/>
                  <a:pt x="1082371" y="3053157"/>
                  <a:pt x="1083503" y="3056201"/>
                </a:cubicBezTo>
                <a:close/>
                <a:moveTo>
                  <a:pt x="1101200" y="2823860"/>
                </a:moveTo>
                <a:cubicBezTo>
                  <a:pt x="1092217" y="2824433"/>
                  <a:pt x="1090583" y="2817653"/>
                  <a:pt x="1081028" y="2818797"/>
                </a:cubicBezTo>
                <a:cubicBezTo>
                  <a:pt x="1079640" y="2810631"/>
                  <a:pt x="1085765" y="2810139"/>
                  <a:pt x="1086092" y="2803688"/>
                </a:cubicBezTo>
                <a:cubicBezTo>
                  <a:pt x="1099405" y="2802217"/>
                  <a:pt x="1102671" y="2810631"/>
                  <a:pt x="1101200" y="2823860"/>
                </a:cubicBezTo>
                <a:close/>
                <a:moveTo>
                  <a:pt x="1101201" y="3217270"/>
                </a:moveTo>
                <a:cubicBezTo>
                  <a:pt x="1092564" y="3222476"/>
                  <a:pt x="1086224" y="3212569"/>
                  <a:pt x="1083077" y="3212768"/>
                </a:cubicBezTo>
                <a:cubicBezTo>
                  <a:pt x="1082028" y="3212835"/>
                  <a:pt x="1081334" y="3214023"/>
                  <a:pt x="1081027" y="3217270"/>
                </a:cubicBezTo>
                <a:cubicBezTo>
                  <a:pt x="1084132" y="3217516"/>
                  <a:pt x="1087071" y="3218006"/>
                  <a:pt x="1086092" y="3222334"/>
                </a:cubicBezTo>
                <a:cubicBezTo>
                  <a:pt x="1085766" y="3228786"/>
                  <a:pt x="1079640" y="3229276"/>
                  <a:pt x="1081027" y="3237444"/>
                </a:cubicBezTo>
                <a:cubicBezTo>
                  <a:pt x="1095320" y="3238260"/>
                  <a:pt x="1093687" y="3223151"/>
                  <a:pt x="1101201" y="3217270"/>
                </a:cubicBezTo>
                <a:close/>
                <a:moveTo>
                  <a:pt x="1131747" y="2316397"/>
                </a:moveTo>
                <a:lnTo>
                  <a:pt x="1120313" y="2315293"/>
                </a:lnTo>
                <a:cubicBezTo>
                  <a:pt x="1123253" y="2295530"/>
                  <a:pt x="1115985" y="2286056"/>
                  <a:pt x="1110186" y="2274949"/>
                </a:cubicBezTo>
                <a:cubicBezTo>
                  <a:pt x="1086337" y="2271273"/>
                  <a:pt x="1077027" y="2282136"/>
                  <a:pt x="1064776" y="2290057"/>
                </a:cubicBezTo>
                <a:cubicBezTo>
                  <a:pt x="1064246" y="2297939"/>
                  <a:pt x="1065103" y="2307208"/>
                  <a:pt x="1065032" y="2315549"/>
                </a:cubicBezTo>
                <a:lnTo>
                  <a:pt x="1062382" y="2325472"/>
                </a:lnTo>
                <a:lnTo>
                  <a:pt x="1090972" y="2328281"/>
                </a:lnTo>
                <a:cubicBezTo>
                  <a:pt x="1103815" y="2327852"/>
                  <a:pt x="1116801" y="2326116"/>
                  <a:pt x="1131747" y="2324360"/>
                </a:cubicBezTo>
                <a:close/>
                <a:moveTo>
                  <a:pt x="1134596" y="2002969"/>
                </a:moveTo>
                <a:lnTo>
                  <a:pt x="1121207" y="2007204"/>
                </a:lnTo>
                <a:cubicBezTo>
                  <a:pt x="1117472" y="2009777"/>
                  <a:pt x="1114601" y="2013212"/>
                  <a:pt x="1112013" y="2016929"/>
                </a:cubicBezTo>
                <a:lnTo>
                  <a:pt x="1108906" y="2020820"/>
                </a:lnTo>
                <a:lnTo>
                  <a:pt x="1112559" y="2020549"/>
                </a:lnTo>
                <a:cubicBezTo>
                  <a:pt x="1116867" y="2018975"/>
                  <a:pt x="1120210" y="2016436"/>
                  <a:pt x="1123191" y="2013531"/>
                </a:cubicBezTo>
                <a:close/>
                <a:moveTo>
                  <a:pt x="1146691" y="2965071"/>
                </a:moveTo>
                <a:cubicBezTo>
                  <a:pt x="1124885" y="2963437"/>
                  <a:pt x="1113288" y="2972013"/>
                  <a:pt x="1106346" y="2985242"/>
                </a:cubicBezTo>
                <a:cubicBezTo>
                  <a:pt x="1117045" y="2990143"/>
                  <a:pt x="1128806" y="2983691"/>
                  <a:pt x="1141628" y="2995289"/>
                </a:cubicBezTo>
                <a:cubicBezTo>
                  <a:pt x="1132807" y="2977403"/>
                  <a:pt x="1144976" y="2982875"/>
                  <a:pt x="1146691" y="2965071"/>
                </a:cubicBezTo>
                <a:close/>
                <a:moveTo>
                  <a:pt x="1156474" y="2214899"/>
                </a:moveTo>
                <a:cubicBezTo>
                  <a:pt x="1156616" y="2221759"/>
                  <a:pt x="1154860" y="2226721"/>
                  <a:pt x="1145714" y="2224311"/>
                </a:cubicBezTo>
                <a:cubicBezTo>
                  <a:pt x="1138771" y="2217369"/>
                  <a:pt x="1140895" y="2193930"/>
                  <a:pt x="1155840" y="2194093"/>
                </a:cubicBezTo>
                <a:cubicBezTo>
                  <a:pt x="1154289" y="2199279"/>
                  <a:pt x="1156331" y="2208038"/>
                  <a:pt x="1156474" y="2214899"/>
                </a:cubicBezTo>
                <a:close/>
                <a:moveTo>
                  <a:pt x="1166865" y="2390024"/>
                </a:moveTo>
                <a:cubicBezTo>
                  <a:pt x="1143834" y="2360622"/>
                  <a:pt x="1105694" y="2363072"/>
                  <a:pt x="1081110" y="2344614"/>
                </a:cubicBezTo>
                <a:cubicBezTo>
                  <a:pt x="1071065" y="2344614"/>
                  <a:pt x="1060938" y="2344614"/>
                  <a:pt x="1050892" y="2344614"/>
                </a:cubicBezTo>
                <a:cubicBezTo>
                  <a:pt x="1047584" y="2355476"/>
                  <a:pt x="1051158" y="2359458"/>
                  <a:pt x="1056293" y="2361888"/>
                </a:cubicBezTo>
                <a:lnTo>
                  <a:pt x="1068038" y="2368219"/>
                </a:lnTo>
                <a:lnTo>
                  <a:pt x="1065543" y="2358886"/>
                </a:lnTo>
                <a:cubicBezTo>
                  <a:pt x="1066880" y="2353087"/>
                  <a:pt x="1071392" y="2348657"/>
                  <a:pt x="1080131" y="2350413"/>
                </a:cubicBezTo>
                <a:cubicBezTo>
                  <a:pt x="1088136" y="2357926"/>
                  <a:pt x="1087482" y="2379161"/>
                  <a:pt x="1070003" y="2375568"/>
                </a:cubicBezTo>
                <a:lnTo>
                  <a:pt x="1068869" y="2371326"/>
                </a:lnTo>
                <a:lnTo>
                  <a:pt x="1059623" y="2377544"/>
                </a:lnTo>
                <a:cubicBezTo>
                  <a:pt x="1053245" y="2393045"/>
                  <a:pt x="1058283" y="2424959"/>
                  <a:pt x="1040764" y="2410197"/>
                </a:cubicBezTo>
                <a:cubicBezTo>
                  <a:pt x="1046890" y="2409626"/>
                  <a:pt x="1052688" y="2408726"/>
                  <a:pt x="1050811" y="2400151"/>
                </a:cubicBezTo>
                <a:cubicBezTo>
                  <a:pt x="1049177" y="2378182"/>
                  <a:pt x="1040438" y="2363480"/>
                  <a:pt x="1035702" y="2344696"/>
                </a:cubicBezTo>
                <a:cubicBezTo>
                  <a:pt x="1028350" y="2367074"/>
                  <a:pt x="1034476" y="2375895"/>
                  <a:pt x="1025656" y="2400151"/>
                </a:cubicBezTo>
                <a:cubicBezTo>
                  <a:pt x="1037253" y="2419997"/>
                  <a:pt x="1071963" y="2452746"/>
                  <a:pt x="1040764" y="2470797"/>
                </a:cubicBezTo>
                <a:cubicBezTo>
                  <a:pt x="1052771" y="2484599"/>
                  <a:pt x="1062979" y="2450869"/>
                  <a:pt x="1076047" y="2465732"/>
                </a:cubicBezTo>
                <a:cubicBezTo>
                  <a:pt x="1079722" y="2454300"/>
                  <a:pt x="1091237" y="2450625"/>
                  <a:pt x="1101282" y="2445478"/>
                </a:cubicBezTo>
                <a:cubicBezTo>
                  <a:pt x="1107898" y="2428000"/>
                  <a:pt x="1086664" y="2426367"/>
                  <a:pt x="1086174" y="2415260"/>
                </a:cubicBezTo>
                <a:cubicBezTo>
                  <a:pt x="1086092" y="2414198"/>
                  <a:pt x="1100384" y="2406930"/>
                  <a:pt x="1101282" y="2405132"/>
                </a:cubicBezTo>
                <a:cubicBezTo>
                  <a:pt x="1106673" y="2394270"/>
                  <a:pt x="1086254" y="2380958"/>
                  <a:pt x="1106346" y="2384960"/>
                </a:cubicBezTo>
                <a:cubicBezTo>
                  <a:pt x="1113206" y="2389942"/>
                  <a:pt x="1116391" y="2398435"/>
                  <a:pt x="1121456" y="2405132"/>
                </a:cubicBezTo>
                <a:cubicBezTo>
                  <a:pt x="1140158" y="2401702"/>
                  <a:pt x="1134605" y="2402684"/>
                  <a:pt x="1156738" y="2400069"/>
                </a:cubicBezTo>
                <a:cubicBezTo>
                  <a:pt x="1153062" y="2378018"/>
                  <a:pt x="1166783" y="2404153"/>
                  <a:pt x="1166865" y="2390024"/>
                </a:cubicBezTo>
                <a:close/>
                <a:moveTo>
                  <a:pt x="1171847" y="2758279"/>
                </a:moveTo>
                <a:cubicBezTo>
                  <a:pt x="1168620" y="2754808"/>
                  <a:pt x="1161086" y="2752623"/>
                  <a:pt x="1154348" y="2753032"/>
                </a:cubicBezTo>
                <a:cubicBezTo>
                  <a:pt x="1147610" y="2753440"/>
                  <a:pt x="1141668" y="2756441"/>
                  <a:pt x="1141628" y="2763342"/>
                </a:cubicBezTo>
                <a:cubicBezTo>
                  <a:pt x="1153470" y="2764893"/>
                  <a:pt x="1151020" y="2780820"/>
                  <a:pt x="1166782" y="2778451"/>
                </a:cubicBezTo>
                <a:cubicBezTo>
                  <a:pt x="1165639" y="2768896"/>
                  <a:pt x="1172499" y="2767344"/>
                  <a:pt x="1171847" y="2758279"/>
                </a:cubicBezTo>
                <a:close/>
                <a:moveTo>
                  <a:pt x="1176910" y="2344614"/>
                </a:moveTo>
                <a:cubicBezTo>
                  <a:pt x="1176696" y="2337171"/>
                  <a:pt x="1174403" y="2328133"/>
                  <a:pt x="1170862" y="2320306"/>
                </a:cubicBezTo>
                <a:lnTo>
                  <a:pt x="1159602" y="2306131"/>
                </a:lnTo>
                <a:lnTo>
                  <a:pt x="1155510" y="2309547"/>
                </a:lnTo>
                <a:lnTo>
                  <a:pt x="1156382" y="2310064"/>
                </a:lnTo>
                <a:cubicBezTo>
                  <a:pt x="1163633" y="2319899"/>
                  <a:pt x="1163006" y="2337141"/>
                  <a:pt x="1151674" y="2319377"/>
                </a:cubicBezTo>
                <a:cubicBezTo>
                  <a:pt x="1148080" y="2339795"/>
                  <a:pt x="1156493" y="2348209"/>
                  <a:pt x="1176910" y="2344614"/>
                </a:cubicBezTo>
                <a:close/>
                <a:moveTo>
                  <a:pt x="1192102" y="3514881"/>
                </a:moveTo>
                <a:cubicBezTo>
                  <a:pt x="1176992" y="3520842"/>
                  <a:pt x="1174869" y="3516268"/>
                  <a:pt x="1161801" y="3509816"/>
                </a:cubicBezTo>
                <a:cubicBezTo>
                  <a:pt x="1160657" y="3491849"/>
                  <a:pt x="1169070" y="3483437"/>
                  <a:pt x="1187037" y="3484580"/>
                </a:cubicBezTo>
                <a:cubicBezTo>
                  <a:pt x="1192836" y="3490543"/>
                  <a:pt x="1192754" y="3502384"/>
                  <a:pt x="1192102" y="3514881"/>
                </a:cubicBezTo>
                <a:close/>
                <a:moveTo>
                  <a:pt x="1197246" y="2183070"/>
                </a:moveTo>
                <a:cubicBezTo>
                  <a:pt x="1193653" y="2179721"/>
                  <a:pt x="1191856" y="2172574"/>
                  <a:pt x="1191856" y="2165428"/>
                </a:cubicBezTo>
                <a:lnTo>
                  <a:pt x="1193570" y="2159817"/>
                </a:lnTo>
                <a:lnTo>
                  <a:pt x="1185285" y="2160736"/>
                </a:lnTo>
                <a:cubicBezTo>
                  <a:pt x="1175339" y="2168434"/>
                  <a:pt x="1179198" y="2189949"/>
                  <a:pt x="1160821" y="2189275"/>
                </a:cubicBezTo>
                <a:cubicBezTo>
                  <a:pt x="1160781" y="2178413"/>
                  <a:pt x="1159556" y="2168715"/>
                  <a:pt x="1156432" y="2160905"/>
                </a:cubicBezTo>
                <a:lnTo>
                  <a:pt x="1145725" y="2149345"/>
                </a:lnTo>
                <a:lnTo>
                  <a:pt x="1141629" y="2147950"/>
                </a:lnTo>
                <a:lnTo>
                  <a:pt x="1142308" y="2145656"/>
                </a:lnTo>
                <a:lnTo>
                  <a:pt x="1140650" y="2143866"/>
                </a:lnTo>
                <a:cubicBezTo>
                  <a:pt x="1140650" y="2122877"/>
                  <a:pt x="1133790" y="2108727"/>
                  <a:pt x="1127837" y="2093659"/>
                </a:cubicBezTo>
                <a:lnTo>
                  <a:pt x="1127741" y="2093337"/>
                </a:lnTo>
                <a:lnTo>
                  <a:pt x="1106040" y="2099122"/>
                </a:lnTo>
                <a:cubicBezTo>
                  <a:pt x="1098037" y="2099112"/>
                  <a:pt x="1089277" y="2097683"/>
                  <a:pt x="1076046" y="2097397"/>
                </a:cubicBezTo>
                <a:cubicBezTo>
                  <a:pt x="1083725" y="2082859"/>
                  <a:pt x="1075883" y="2081634"/>
                  <a:pt x="1081110" y="2062033"/>
                </a:cubicBezTo>
                <a:cubicBezTo>
                  <a:pt x="1091564" y="2059011"/>
                  <a:pt x="1100221" y="2054192"/>
                  <a:pt x="1096219" y="2036797"/>
                </a:cubicBezTo>
                <a:lnTo>
                  <a:pt x="1096147" y="2036804"/>
                </a:lnTo>
                <a:lnTo>
                  <a:pt x="1095241" y="2037939"/>
                </a:lnTo>
                <a:lnTo>
                  <a:pt x="1084965" y="2037939"/>
                </a:lnTo>
                <a:lnTo>
                  <a:pt x="1068461" y="2039615"/>
                </a:lnTo>
                <a:cubicBezTo>
                  <a:pt x="1060815" y="2039615"/>
                  <a:pt x="1053178" y="2038676"/>
                  <a:pt x="1040764" y="2036797"/>
                </a:cubicBezTo>
                <a:cubicBezTo>
                  <a:pt x="1034394" y="2049354"/>
                  <a:pt x="1017826" y="2051712"/>
                  <a:pt x="1007735" y="2060513"/>
                </a:cubicBezTo>
                <a:lnTo>
                  <a:pt x="1004038" y="2066357"/>
                </a:lnTo>
                <a:lnTo>
                  <a:pt x="1004339" y="2068157"/>
                </a:lnTo>
                <a:lnTo>
                  <a:pt x="1033234" y="2077763"/>
                </a:lnTo>
                <a:lnTo>
                  <a:pt x="1028985" y="2069200"/>
                </a:lnTo>
                <a:cubicBezTo>
                  <a:pt x="1026494" y="2059869"/>
                  <a:pt x="1030434" y="2052396"/>
                  <a:pt x="1050811" y="2052069"/>
                </a:cubicBezTo>
                <a:cubicBezTo>
                  <a:pt x="1062163" y="2070200"/>
                  <a:pt x="1044358" y="2085147"/>
                  <a:pt x="1045746" y="2097479"/>
                </a:cubicBezTo>
                <a:lnTo>
                  <a:pt x="1039230" y="2088138"/>
                </a:lnTo>
                <a:lnTo>
                  <a:pt x="1049578" y="2110142"/>
                </a:lnTo>
                <a:lnTo>
                  <a:pt x="1060938" y="2107524"/>
                </a:lnTo>
                <a:lnTo>
                  <a:pt x="1057172" y="2126291"/>
                </a:lnTo>
                <a:lnTo>
                  <a:pt x="1066022" y="2145112"/>
                </a:lnTo>
                <a:cubicBezTo>
                  <a:pt x="1077742" y="2166183"/>
                  <a:pt x="1092422" y="2184293"/>
                  <a:pt x="1115249" y="2194257"/>
                </a:cubicBezTo>
                <a:cubicBezTo>
                  <a:pt x="1114596" y="2220964"/>
                  <a:pt x="1120088" y="2241545"/>
                  <a:pt x="1131195" y="2256501"/>
                </a:cubicBezTo>
                <a:lnTo>
                  <a:pt x="1131280" y="2256576"/>
                </a:lnTo>
                <a:lnTo>
                  <a:pt x="1141873" y="2253714"/>
                </a:lnTo>
                <a:cubicBezTo>
                  <a:pt x="1141955" y="2263760"/>
                  <a:pt x="1155594" y="2260166"/>
                  <a:pt x="1151919" y="2273887"/>
                </a:cubicBezTo>
                <a:cubicBezTo>
                  <a:pt x="1173889" y="2272990"/>
                  <a:pt x="1145876" y="2249875"/>
                  <a:pt x="1167029" y="2253714"/>
                </a:cubicBezTo>
                <a:lnTo>
                  <a:pt x="1166712" y="2241460"/>
                </a:lnTo>
                <a:lnTo>
                  <a:pt x="1163609" y="2239247"/>
                </a:lnTo>
                <a:cubicBezTo>
                  <a:pt x="1161557" y="2237113"/>
                  <a:pt x="1159434" y="2235052"/>
                  <a:pt x="1155840" y="2234439"/>
                </a:cubicBezTo>
                <a:cubicBezTo>
                  <a:pt x="1156679" y="2229171"/>
                  <a:pt x="1159051" y="2226389"/>
                  <a:pt x="1161888" y="2225373"/>
                </a:cubicBezTo>
                <a:lnTo>
                  <a:pt x="1165258" y="2226725"/>
                </a:lnTo>
                <a:lnTo>
                  <a:pt x="1161964" y="2213369"/>
                </a:lnTo>
                <a:cubicBezTo>
                  <a:pt x="1188834" y="2207734"/>
                  <a:pt x="1176992" y="2188786"/>
                  <a:pt x="1197246" y="2183070"/>
                </a:cubicBezTo>
                <a:close/>
                <a:moveTo>
                  <a:pt x="1200325" y="2229838"/>
                </a:moveTo>
                <a:cubicBezTo>
                  <a:pt x="1199988" y="2227585"/>
                  <a:pt x="1197675" y="2225558"/>
                  <a:pt x="1192019" y="2223660"/>
                </a:cubicBezTo>
                <a:cubicBezTo>
                  <a:pt x="1189895" y="2236237"/>
                  <a:pt x="1164496" y="2251347"/>
                  <a:pt x="1186957" y="2258942"/>
                </a:cubicBezTo>
                <a:cubicBezTo>
                  <a:pt x="1184568" y="2245405"/>
                  <a:pt x="1201336" y="2236599"/>
                  <a:pt x="1200325" y="2229838"/>
                </a:cubicBezTo>
                <a:close/>
                <a:moveTo>
                  <a:pt x="1202146" y="2334569"/>
                </a:moveTo>
                <a:cubicBezTo>
                  <a:pt x="1196920" y="2321257"/>
                  <a:pt x="1196102" y="2303616"/>
                  <a:pt x="1197084" y="2284096"/>
                </a:cubicBezTo>
                <a:cubicBezTo>
                  <a:pt x="1183363" y="2273072"/>
                  <a:pt x="1184506" y="2278543"/>
                  <a:pt x="1166783" y="2273969"/>
                </a:cubicBezTo>
                <a:lnTo>
                  <a:pt x="1164301" y="2279137"/>
                </a:lnTo>
                <a:lnTo>
                  <a:pt x="1180831" y="2284994"/>
                </a:lnTo>
                <a:cubicBezTo>
                  <a:pt x="1181607" y="2290875"/>
                  <a:pt x="1178442" y="2294121"/>
                  <a:pt x="1174144" y="2296806"/>
                </a:cubicBezTo>
                <a:lnTo>
                  <a:pt x="1165657" y="2302119"/>
                </a:lnTo>
                <a:lnTo>
                  <a:pt x="1171952" y="2304157"/>
                </a:lnTo>
                <a:cubicBezTo>
                  <a:pt x="1180984" y="2315351"/>
                  <a:pt x="1176176" y="2340327"/>
                  <a:pt x="1202146" y="2334569"/>
                </a:cubicBezTo>
                <a:close/>
                <a:moveTo>
                  <a:pt x="1232661" y="3449635"/>
                </a:moveTo>
                <a:cubicBezTo>
                  <a:pt x="1232773" y="3459834"/>
                  <a:pt x="1231916" y="3469063"/>
                  <a:pt x="1227220" y="3474453"/>
                </a:cubicBezTo>
                <a:cubicBezTo>
                  <a:pt x="1202310" y="3473065"/>
                  <a:pt x="1186384" y="3429943"/>
                  <a:pt x="1207048" y="3413935"/>
                </a:cubicBezTo>
                <a:cubicBezTo>
                  <a:pt x="1199697" y="3408056"/>
                  <a:pt x="1192918" y="3401358"/>
                  <a:pt x="1186956" y="3393844"/>
                </a:cubicBezTo>
                <a:cubicBezTo>
                  <a:pt x="1187527" y="3384289"/>
                  <a:pt x="1203617" y="3390331"/>
                  <a:pt x="1202066" y="3378653"/>
                </a:cubicBezTo>
                <a:cubicBezTo>
                  <a:pt x="1208844" y="3382002"/>
                  <a:pt x="1211457" y="3389434"/>
                  <a:pt x="1212110" y="3398826"/>
                </a:cubicBezTo>
                <a:cubicBezTo>
                  <a:pt x="1215541" y="3408872"/>
                  <a:pt x="1227464" y="3410423"/>
                  <a:pt x="1232282" y="3418999"/>
                </a:cubicBezTo>
                <a:cubicBezTo>
                  <a:pt x="1231465" y="3428268"/>
                  <a:pt x="1232548" y="3439437"/>
                  <a:pt x="1232661" y="3449635"/>
                </a:cubicBezTo>
                <a:close/>
                <a:moveTo>
                  <a:pt x="1244007" y="2001546"/>
                </a:moveTo>
                <a:lnTo>
                  <a:pt x="1237429" y="2002432"/>
                </a:lnTo>
                <a:lnTo>
                  <a:pt x="1237429" y="2021850"/>
                </a:lnTo>
                <a:cubicBezTo>
                  <a:pt x="1216521" y="2025852"/>
                  <a:pt x="1207865" y="2002412"/>
                  <a:pt x="1217257" y="1991550"/>
                </a:cubicBezTo>
                <a:cubicBezTo>
                  <a:pt x="1221218" y="1992653"/>
                  <a:pt x="1222300" y="1996614"/>
                  <a:pt x="1224372" y="1999585"/>
                </a:cubicBezTo>
                <a:lnTo>
                  <a:pt x="1235019" y="2001291"/>
                </a:lnTo>
                <a:lnTo>
                  <a:pt x="1218277" y="1985343"/>
                </a:lnTo>
                <a:lnTo>
                  <a:pt x="1217334" y="1983557"/>
                </a:lnTo>
                <a:lnTo>
                  <a:pt x="1212162" y="1984038"/>
                </a:lnTo>
                <a:cubicBezTo>
                  <a:pt x="1209068" y="1984202"/>
                  <a:pt x="1205985" y="1984365"/>
                  <a:pt x="1197084" y="1986569"/>
                </a:cubicBezTo>
                <a:cubicBezTo>
                  <a:pt x="1192835" y="1980689"/>
                  <a:pt x="1190468" y="1973011"/>
                  <a:pt x="1192019" y="1961333"/>
                </a:cubicBezTo>
                <a:cubicBezTo>
                  <a:pt x="1197042" y="1962027"/>
                  <a:pt x="1200503" y="1962548"/>
                  <a:pt x="1203183" y="1962895"/>
                </a:cubicBezTo>
                <a:lnTo>
                  <a:pt x="1206562" y="1963167"/>
                </a:lnTo>
                <a:lnTo>
                  <a:pt x="1206067" y="1962229"/>
                </a:lnTo>
                <a:cubicBezTo>
                  <a:pt x="1184997" y="1956431"/>
                  <a:pt x="1161148" y="1955369"/>
                  <a:pt x="1155676" y="1977339"/>
                </a:cubicBezTo>
                <a:cubicBezTo>
                  <a:pt x="1151675" y="1985383"/>
                  <a:pt x="1155248" y="1990487"/>
                  <a:pt x="1160557" y="1994816"/>
                </a:cubicBezTo>
                <a:lnTo>
                  <a:pt x="1168022" y="2001075"/>
                </a:lnTo>
                <a:lnTo>
                  <a:pt x="1169438" y="2001719"/>
                </a:lnTo>
                <a:cubicBezTo>
                  <a:pt x="1175420" y="2004802"/>
                  <a:pt x="1178830" y="2005312"/>
                  <a:pt x="1181892" y="1991470"/>
                </a:cubicBezTo>
                <a:cubicBezTo>
                  <a:pt x="1192265" y="2000903"/>
                  <a:pt x="1189100" y="2017706"/>
                  <a:pt x="1188079" y="2030682"/>
                </a:cubicBezTo>
                <a:lnTo>
                  <a:pt x="1189061" y="2038006"/>
                </a:lnTo>
                <a:lnTo>
                  <a:pt x="1195622" y="2046214"/>
                </a:lnTo>
                <a:lnTo>
                  <a:pt x="1207128" y="2046924"/>
                </a:lnTo>
                <a:lnTo>
                  <a:pt x="1204023" y="2053540"/>
                </a:lnTo>
                <a:lnTo>
                  <a:pt x="1216236" y="2055580"/>
                </a:lnTo>
                <a:lnTo>
                  <a:pt x="1228576" y="2057642"/>
                </a:lnTo>
                <a:lnTo>
                  <a:pt x="1217419" y="2051986"/>
                </a:lnTo>
                <a:cubicBezTo>
                  <a:pt x="1216684" y="2036142"/>
                  <a:pt x="1230323" y="2034672"/>
                  <a:pt x="1242656" y="2031815"/>
                </a:cubicBezTo>
                <a:close/>
                <a:moveTo>
                  <a:pt x="1257764" y="2072160"/>
                </a:moveTo>
                <a:cubicBezTo>
                  <a:pt x="1249924" y="2069914"/>
                  <a:pt x="1243697" y="2066055"/>
                  <a:pt x="1237500" y="2062165"/>
                </a:cubicBezTo>
                <a:lnTo>
                  <a:pt x="1231411" y="2059079"/>
                </a:lnTo>
                <a:lnTo>
                  <a:pt x="1231958" y="2080244"/>
                </a:lnTo>
                <a:lnTo>
                  <a:pt x="1234705" y="2091386"/>
                </a:lnTo>
                <a:lnTo>
                  <a:pt x="1237428" y="2092496"/>
                </a:lnTo>
                <a:cubicBezTo>
                  <a:pt x="1251558" y="2092414"/>
                  <a:pt x="1225424" y="2078692"/>
                  <a:pt x="1247555" y="2082369"/>
                </a:cubicBezTo>
                <a:lnTo>
                  <a:pt x="1247555" y="2102308"/>
                </a:lnTo>
                <a:lnTo>
                  <a:pt x="1257764" y="2105848"/>
                </a:lnTo>
                <a:close/>
                <a:moveTo>
                  <a:pt x="1382580" y="759091"/>
                </a:moveTo>
                <a:cubicBezTo>
                  <a:pt x="1382580" y="763747"/>
                  <a:pt x="1380967" y="768402"/>
                  <a:pt x="1377740" y="771709"/>
                </a:cubicBezTo>
                <a:cubicBezTo>
                  <a:pt x="1364019" y="775385"/>
                  <a:pt x="1367612" y="761664"/>
                  <a:pt x="1357567" y="761582"/>
                </a:cubicBezTo>
                <a:cubicBezTo>
                  <a:pt x="1361978" y="754231"/>
                  <a:pt x="1365163" y="745575"/>
                  <a:pt x="1377740" y="746472"/>
                </a:cubicBezTo>
                <a:cubicBezTo>
                  <a:pt x="1380967" y="749780"/>
                  <a:pt x="1382580" y="754436"/>
                  <a:pt x="1382580" y="759091"/>
                </a:cubicBezTo>
                <a:close/>
                <a:moveTo>
                  <a:pt x="1429192" y="3232379"/>
                </a:moveTo>
                <a:cubicBezTo>
                  <a:pt x="1414082" y="3221599"/>
                  <a:pt x="1404282" y="3216699"/>
                  <a:pt x="1403873" y="3202080"/>
                </a:cubicBezTo>
                <a:cubicBezTo>
                  <a:pt x="1382864" y="3205326"/>
                  <a:pt x="1383491" y="3172096"/>
                  <a:pt x="1373370" y="3164099"/>
                </a:cubicBezTo>
                <a:cubicBezTo>
                  <a:pt x="1369996" y="3161433"/>
                  <a:pt x="1365427" y="3161571"/>
                  <a:pt x="1358465" y="3166798"/>
                </a:cubicBezTo>
                <a:cubicBezTo>
                  <a:pt x="1367857" y="3166552"/>
                  <a:pt x="1369164" y="3170718"/>
                  <a:pt x="1363528" y="3176925"/>
                </a:cubicBezTo>
                <a:cubicBezTo>
                  <a:pt x="1396687" y="3177088"/>
                  <a:pt x="1370797" y="3228623"/>
                  <a:pt x="1388764" y="3232379"/>
                </a:cubicBezTo>
                <a:cubicBezTo>
                  <a:pt x="1389907" y="3228459"/>
                  <a:pt x="1388928" y="3222416"/>
                  <a:pt x="1393828" y="3222334"/>
                </a:cubicBezTo>
                <a:cubicBezTo>
                  <a:pt x="1393828" y="3227397"/>
                  <a:pt x="1397913" y="3228296"/>
                  <a:pt x="1398892" y="3232379"/>
                </a:cubicBezTo>
                <a:cubicBezTo>
                  <a:pt x="1390235" y="3232135"/>
                  <a:pt x="1385988" y="3236300"/>
                  <a:pt x="1383783" y="3242426"/>
                </a:cubicBezTo>
                <a:cubicBezTo>
                  <a:pt x="1395870" y="3252063"/>
                  <a:pt x="1413838" y="3235156"/>
                  <a:pt x="1429192" y="3232379"/>
                </a:cubicBezTo>
                <a:close/>
                <a:moveTo>
                  <a:pt x="1439156" y="3192035"/>
                </a:moveTo>
                <a:cubicBezTo>
                  <a:pt x="1444219" y="3208859"/>
                  <a:pt x="1432214" y="3208613"/>
                  <a:pt x="1418984" y="3207144"/>
                </a:cubicBezTo>
                <a:cubicBezTo>
                  <a:pt x="1417432" y="3193832"/>
                  <a:pt x="1429519" y="3194158"/>
                  <a:pt x="1439156" y="3192035"/>
                </a:cubicBezTo>
                <a:close/>
                <a:moveTo>
                  <a:pt x="1464474" y="3176843"/>
                </a:moveTo>
                <a:cubicBezTo>
                  <a:pt x="1447813" y="3179538"/>
                  <a:pt x="1432950" y="3172596"/>
                  <a:pt x="1444301" y="3161734"/>
                </a:cubicBezTo>
                <a:cubicBezTo>
                  <a:pt x="1437359" y="3161980"/>
                  <a:pt x="1433194" y="3159366"/>
                  <a:pt x="1429192" y="3156671"/>
                </a:cubicBezTo>
                <a:cubicBezTo>
                  <a:pt x="1425762" y="3171780"/>
                  <a:pt x="1409101" y="3173576"/>
                  <a:pt x="1388846" y="3171861"/>
                </a:cubicBezTo>
                <a:cubicBezTo>
                  <a:pt x="1391787" y="3190890"/>
                  <a:pt x="1406406" y="3201263"/>
                  <a:pt x="1414001" y="3202080"/>
                </a:cubicBezTo>
                <a:cubicBezTo>
                  <a:pt x="1420453" y="3210737"/>
                  <a:pt x="1424454" y="3221925"/>
                  <a:pt x="1439238" y="3222252"/>
                </a:cubicBezTo>
                <a:cubicBezTo>
                  <a:pt x="1433276" y="3196117"/>
                  <a:pt x="1458593" y="3201263"/>
                  <a:pt x="1464474" y="3186889"/>
                </a:cubicBezTo>
                <a:cubicBezTo>
                  <a:pt x="1443566" y="3186236"/>
                  <a:pt x="1463494" y="3183622"/>
                  <a:pt x="1464474" y="3176843"/>
                </a:cubicBezTo>
                <a:close/>
                <a:moveTo>
                  <a:pt x="1513967" y="514446"/>
                </a:moveTo>
                <a:cubicBezTo>
                  <a:pt x="1509721" y="520326"/>
                  <a:pt x="1507271" y="528004"/>
                  <a:pt x="1508904" y="539683"/>
                </a:cubicBezTo>
                <a:cubicBezTo>
                  <a:pt x="1496327" y="538866"/>
                  <a:pt x="1493143" y="547442"/>
                  <a:pt x="1488731" y="554792"/>
                </a:cubicBezTo>
                <a:cubicBezTo>
                  <a:pt x="1467905" y="541070"/>
                  <a:pt x="1442096" y="517222"/>
                  <a:pt x="1463495" y="489210"/>
                </a:cubicBezTo>
                <a:cubicBezTo>
                  <a:pt x="1493386" y="484554"/>
                  <a:pt x="1499186" y="503992"/>
                  <a:pt x="1513967" y="514446"/>
                </a:cubicBezTo>
                <a:close/>
                <a:moveTo>
                  <a:pt x="1529076" y="1856138"/>
                </a:moveTo>
                <a:cubicBezTo>
                  <a:pt x="1524054" y="1851933"/>
                  <a:pt x="1522441" y="1852035"/>
                  <a:pt x="1520369" y="1853138"/>
                </a:cubicBezTo>
                <a:lnTo>
                  <a:pt x="1511963" y="1855338"/>
                </a:lnTo>
                <a:lnTo>
                  <a:pt x="1515980" y="1867028"/>
                </a:lnTo>
                <a:lnTo>
                  <a:pt x="1518919" y="1868806"/>
                </a:lnTo>
                <a:lnTo>
                  <a:pt x="1520368" y="1869186"/>
                </a:lnTo>
                <a:cubicBezTo>
                  <a:pt x="1522441" y="1870288"/>
                  <a:pt x="1524054" y="1870391"/>
                  <a:pt x="1529076" y="1866184"/>
                </a:cubicBezTo>
                <a:cubicBezTo>
                  <a:pt x="1529076" y="1862836"/>
                  <a:pt x="1529076" y="1859487"/>
                  <a:pt x="1529076" y="1856138"/>
                </a:cubicBezTo>
                <a:close/>
                <a:moveTo>
                  <a:pt x="1539205" y="943136"/>
                </a:moveTo>
                <a:cubicBezTo>
                  <a:pt x="1534632" y="951958"/>
                  <a:pt x="1529813" y="960696"/>
                  <a:pt x="1513969" y="958246"/>
                </a:cubicBezTo>
                <a:cubicBezTo>
                  <a:pt x="1514785" y="952446"/>
                  <a:pt x="1512825" y="949343"/>
                  <a:pt x="1508904" y="948201"/>
                </a:cubicBezTo>
                <a:cubicBezTo>
                  <a:pt x="1508945" y="941299"/>
                  <a:pt x="1514888" y="938298"/>
                  <a:pt x="1521635" y="937890"/>
                </a:cubicBezTo>
                <a:cubicBezTo>
                  <a:pt x="1528384" y="937481"/>
                  <a:pt x="1535938" y="939665"/>
                  <a:pt x="1539205" y="943136"/>
                </a:cubicBezTo>
                <a:close/>
                <a:moveTo>
                  <a:pt x="1550147" y="2223578"/>
                </a:moveTo>
                <a:cubicBezTo>
                  <a:pt x="1542307" y="2226947"/>
                  <a:pt x="1545447" y="2205922"/>
                  <a:pt x="1543819" y="2203329"/>
                </a:cubicBezTo>
                <a:cubicBezTo>
                  <a:pt x="1543277" y="2202466"/>
                  <a:pt x="1542205" y="2203650"/>
                  <a:pt x="1540020" y="2208468"/>
                </a:cubicBezTo>
                <a:cubicBezTo>
                  <a:pt x="1544186" y="2241546"/>
                  <a:pt x="1525646" y="2195809"/>
                  <a:pt x="1519930" y="2223578"/>
                </a:cubicBezTo>
                <a:cubicBezTo>
                  <a:pt x="1529811" y="2222108"/>
                  <a:pt x="1529975" y="2230357"/>
                  <a:pt x="1535038" y="2233622"/>
                </a:cubicBezTo>
                <a:cubicBezTo>
                  <a:pt x="1535120" y="2225293"/>
                  <a:pt x="1549004" y="2230847"/>
                  <a:pt x="1550147" y="2223578"/>
                </a:cubicBezTo>
                <a:close/>
                <a:moveTo>
                  <a:pt x="1569422" y="630419"/>
                </a:moveTo>
                <a:cubicBezTo>
                  <a:pt x="1570238" y="659739"/>
                  <a:pt x="1555783" y="673950"/>
                  <a:pt x="1544187" y="690937"/>
                </a:cubicBezTo>
                <a:cubicBezTo>
                  <a:pt x="1504412" y="692080"/>
                  <a:pt x="1487669" y="670111"/>
                  <a:pt x="1493714" y="625437"/>
                </a:cubicBezTo>
                <a:cubicBezTo>
                  <a:pt x="1504249" y="619067"/>
                  <a:pt x="1507597" y="605591"/>
                  <a:pt x="1518950" y="600119"/>
                </a:cubicBezTo>
                <a:cubicBezTo>
                  <a:pt x="1550393" y="595546"/>
                  <a:pt x="1556518" y="616372"/>
                  <a:pt x="1569422" y="630419"/>
                </a:cubicBezTo>
                <a:close/>
                <a:moveTo>
                  <a:pt x="1590267" y="901645"/>
                </a:moveTo>
                <a:cubicBezTo>
                  <a:pt x="1590309" y="906773"/>
                  <a:pt x="1588696" y="912184"/>
                  <a:pt x="1584531" y="917901"/>
                </a:cubicBezTo>
                <a:cubicBezTo>
                  <a:pt x="1548269" y="918962"/>
                  <a:pt x="1534630" y="897239"/>
                  <a:pt x="1529076" y="867510"/>
                </a:cubicBezTo>
                <a:cubicBezTo>
                  <a:pt x="1535120" y="860364"/>
                  <a:pt x="1539755" y="859118"/>
                  <a:pt x="1545605" y="859650"/>
                </a:cubicBezTo>
                <a:cubicBezTo>
                  <a:pt x="1551455" y="860180"/>
                  <a:pt x="1558519" y="862487"/>
                  <a:pt x="1569422" y="862446"/>
                </a:cubicBezTo>
                <a:cubicBezTo>
                  <a:pt x="1575118" y="873410"/>
                  <a:pt x="1590141" y="886259"/>
                  <a:pt x="1590267" y="901645"/>
                </a:cubicBezTo>
                <a:close/>
                <a:moveTo>
                  <a:pt x="1604785" y="812055"/>
                </a:moveTo>
                <a:cubicBezTo>
                  <a:pt x="1610339" y="837945"/>
                  <a:pt x="1587226" y="861467"/>
                  <a:pt x="1574485" y="852401"/>
                </a:cubicBezTo>
                <a:cubicBezTo>
                  <a:pt x="1566889" y="844152"/>
                  <a:pt x="1566889" y="815159"/>
                  <a:pt x="1574485" y="806993"/>
                </a:cubicBezTo>
                <a:cubicBezTo>
                  <a:pt x="1586900" y="806339"/>
                  <a:pt x="1598823" y="806257"/>
                  <a:pt x="1604785" y="812055"/>
                </a:cubicBezTo>
                <a:close/>
                <a:moveTo>
                  <a:pt x="1605603" y="1845195"/>
                </a:moveTo>
                <a:lnTo>
                  <a:pt x="1605206" y="1842310"/>
                </a:lnTo>
                <a:lnTo>
                  <a:pt x="1593464" y="1847380"/>
                </a:lnTo>
                <a:cubicBezTo>
                  <a:pt x="1584429" y="1850953"/>
                  <a:pt x="1574118" y="1853240"/>
                  <a:pt x="1559376" y="1851075"/>
                </a:cubicBezTo>
                <a:lnTo>
                  <a:pt x="1556560" y="1857234"/>
                </a:lnTo>
                <a:lnTo>
                  <a:pt x="1563785" y="1858437"/>
                </a:lnTo>
                <a:cubicBezTo>
                  <a:pt x="1579492" y="1857538"/>
                  <a:pt x="1588022" y="1846726"/>
                  <a:pt x="1605603" y="1845195"/>
                </a:cubicBezTo>
                <a:close/>
                <a:moveTo>
                  <a:pt x="1635003" y="963311"/>
                </a:moveTo>
                <a:cubicBezTo>
                  <a:pt x="1629123" y="959063"/>
                  <a:pt x="1621447" y="956695"/>
                  <a:pt x="1609769" y="958247"/>
                </a:cubicBezTo>
                <a:cubicBezTo>
                  <a:pt x="1611403" y="969925"/>
                  <a:pt x="1608952" y="977602"/>
                  <a:pt x="1604704" y="983483"/>
                </a:cubicBezTo>
                <a:cubicBezTo>
                  <a:pt x="1626592" y="988628"/>
                  <a:pt x="1627164" y="972375"/>
                  <a:pt x="1635003" y="963311"/>
                </a:cubicBezTo>
                <a:close/>
                <a:moveTo>
                  <a:pt x="1656157" y="2067179"/>
                </a:moveTo>
                <a:cubicBezTo>
                  <a:pt x="1652645" y="2071263"/>
                  <a:pt x="1648317" y="2080982"/>
                  <a:pt x="1656157" y="2082288"/>
                </a:cubicBezTo>
                <a:cubicBezTo>
                  <a:pt x="1653299" y="2087025"/>
                  <a:pt x="1642109" y="2089883"/>
                  <a:pt x="1651094" y="2092416"/>
                </a:cubicBezTo>
                <a:cubicBezTo>
                  <a:pt x="1630349" y="2108586"/>
                  <a:pt x="1607399" y="2087434"/>
                  <a:pt x="1575466" y="2097479"/>
                </a:cubicBezTo>
                <a:cubicBezTo>
                  <a:pt x="1569913" y="2082859"/>
                  <a:pt x="1570892" y="2061706"/>
                  <a:pt x="1565339" y="2047006"/>
                </a:cubicBezTo>
                <a:cubicBezTo>
                  <a:pt x="1575384" y="2046925"/>
                  <a:pt x="1571791" y="2033285"/>
                  <a:pt x="1585511" y="2036879"/>
                </a:cubicBezTo>
                <a:cubicBezTo>
                  <a:pt x="1592454" y="2031652"/>
                  <a:pt x="1615403" y="2016869"/>
                  <a:pt x="1605685" y="2011642"/>
                </a:cubicBezTo>
                <a:cubicBezTo>
                  <a:pt x="1606664" y="2005925"/>
                  <a:pt x="1610748" y="2008784"/>
                  <a:pt x="1610748" y="2011642"/>
                </a:cubicBezTo>
                <a:cubicBezTo>
                  <a:pt x="1626348" y="2008866"/>
                  <a:pt x="1623979" y="1988039"/>
                  <a:pt x="1640967" y="1986569"/>
                </a:cubicBezTo>
                <a:cubicBezTo>
                  <a:pt x="1641865" y="1997595"/>
                  <a:pt x="1636883" y="2002658"/>
                  <a:pt x="1625857" y="2001679"/>
                </a:cubicBezTo>
                <a:cubicBezTo>
                  <a:pt x="1632309" y="2012378"/>
                  <a:pt x="1627899" y="2027405"/>
                  <a:pt x="1630921" y="2036960"/>
                </a:cubicBezTo>
                <a:cubicBezTo>
                  <a:pt x="1631738" y="2039575"/>
                  <a:pt x="1646848" y="2054356"/>
                  <a:pt x="1646030" y="2052069"/>
                </a:cubicBezTo>
                <a:cubicBezTo>
                  <a:pt x="1647255" y="2055336"/>
                  <a:pt x="1637700" y="2065300"/>
                  <a:pt x="1656157" y="2067179"/>
                </a:cubicBezTo>
                <a:close/>
                <a:moveTo>
                  <a:pt x="1671266" y="2183152"/>
                </a:moveTo>
                <a:cubicBezTo>
                  <a:pt x="1659342" y="2181680"/>
                  <a:pt x="1661791" y="2165755"/>
                  <a:pt x="1646028" y="2168123"/>
                </a:cubicBezTo>
                <a:cubicBezTo>
                  <a:pt x="1646028" y="2171471"/>
                  <a:pt x="1646028" y="2174820"/>
                  <a:pt x="1646028" y="2178169"/>
                </a:cubicBezTo>
                <a:cubicBezTo>
                  <a:pt x="1633534" y="2176700"/>
                  <a:pt x="1615403" y="2179068"/>
                  <a:pt x="1610747" y="2188214"/>
                </a:cubicBezTo>
                <a:cubicBezTo>
                  <a:pt x="1629041" y="2208060"/>
                  <a:pt x="1640640" y="2205121"/>
                  <a:pt x="1666202" y="2213451"/>
                </a:cubicBezTo>
                <a:cubicBezTo>
                  <a:pt x="1662527" y="2198015"/>
                  <a:pt x="1671347" y="2195074"/>
                  <a:pt x="1671266" y="2183152"/>
                </a:cubicBezTo>
                <a:close/>
                <a:moveTo>
                  <a:pt x="1686374" y="3292898"/>
                </a:moveTo>
                <a:cubicBezTo>
                  <a:pt x="1685639" y="3303924"/>
                  <a:pt x="1673634" y="3303760"/>
                  <a:pt x="1661137" y="3303026"/>
                </a:cubicBezTo>
                <a:cubicBezTo>
                  <a:pt x="1655829" y="3284240"/>
                  <a:pt x="1671754" y="3286691"/>
                  <a:pt x="1676247" y="3277789"/>
                </a:cubicBezTo>
                <a:cubicBezTo>
                  <a:pt x="1683515" y="3278932"/>
                  <a:pt x="1677962" y="3292816"/>
                  <a:pt x="1686374" y="3292898"/>
                </a:cubicBezTo>
                <a:close/>
                <a:moveTo>
                  <a:pt x="1696502" y="2107524"/>
                </a:moveTo>
                <a:cubicBezTo>
                  <a:pt x="1700913" y="2123694"/>
                  <a:pt x="1683435" y="2117977"/>
                  <a:pt x="1681394" y="2127696"/>
                </a:cubicBezTo>
                <a:cubicBezTo>
                  <a:pt x="1671756" y="2127206"/>
                  <a:pt x="1677799" y="2111117"/>
                  <a:pt x="1666202" y="2112588"/>
                </a:cubicBezTo>
                <a:cubicBezTo>
                  <a:pt x="1668326" y="2107769"/>
                  <a:pt x="1673858" y="2104359"/>
                  <a:pt x="1679882" y="2103225"/>
                </a:cubicBezTo>
                <a:cubicBezTo>
                  <a:pt x="1685905" y="2102092"/>
                  <a:pt x="1692418" y="2103236"/>
                  <a:pt x="1696502" y="2107524"/>
                </a:cubicBezTo>
                <a:close/>
                <a:moveTo>
                  <a:pt x="1726721" y="2395087"/>
                </a:moveTo>
                <a:cubicBezTo>
                  <a:pt x="1702219" y="2392719"/>
                  <a:pt x="1705976" y="2362011"/>
                  <a:pt x="1671266" y="2369850"/>
                </a:cubicBezTo>
                <a:cubicBezTo>
                  <a:pt x="1668325" y="2372873"/>
                  <a:pt x="1659504" y="2393781"/>
                  <a:pt x="1671266" y="2395087"/>
                </a:cubicBezTo>
                <a:cubicBezTo>
                  <a:pt x="1685476" y="2376222"/>
                  <a:pt x="1712428" y="2413954"/>
                  <a:pt x="1726721" y="2395087"/>
                </a:cubicBezTo>
                <a:close/>
                <a:moveTo>
                  <a:pt x="1746894" y="1815060"/>
                </a:moveTo>
                <a:cubicBezTo>
                  <a:pt x="1731049" y="1817347"/>
                  <a:pt x="1724352" y="1810650"/>
                  <a:pt x="1726720" y="1794887"/>
                </a:cubicBezTo>
                <a:cubicBezTo>
                  <a:pt x="1742483" y="1792519"/>
                  <a:pt x="1749261" y="1799216"/>
                  <a:pt x="1746894" y="1815060"/>
                </a:cubicBezTo>
                <a:close/>
                <a:moveTo>
                  <a:pt x="1761348" y="847501"/>
                </a:moveTo>
                <a:cubicBezTo>
                  <a:pt x="1761961" y="851197"/>
                  <a:pt x="1762491" y="854852"/>
                  <a:pt x="1761103" y="857465"/>
                </a:cubicBezTo>
                <a:cubicBezTo>
                  <a:pt x="1758326" y="862529"/>
                  <a:pt x="1749507" y="858691"/>
                  <a:pt x="1745994" y="862529"/>
                </a:cubicBezTo>
                <a:cubicBezTo>
                  <a:pt x="1741666" y="867184"/>
                  <a:pt x="1737828" y="879518"/>
                  <a:pt x="1730886" y="882703"/>
                </a:cubicBezTo>
                <a:cubicBezTo>
                  <a:pt x="1721167" y="887112"/>
                  <a:pt x="1698463" y="874535"/>
                  <a:pt x="1695604" y="892748"/>
                </a:cubicBezTo>
                <a:cubicBezTo>
                  <a:pt x="1690540" y="883519"/>
                  <a:pt x="1687764" y="863753"/>
                  <a:pt x="1685476" y="852401"/>
                </a:cubicBezTo>
                <a:cubicBezTo>
                  <a:pt x="1680412" y="827329"/>
                  <a:pt x="1707201" y="814343"/>
                  <a:pt x="1730804" y="806993"/>
                </a:cubicBezTo>
                <a:cubicBezTo>
                  <a:pt x="1733008" y="824961"/>
                  <a:pt x="1751222" y="826921"/>
                  <a:pt x="1761103" y="837292"/>
                </a:cubicBezTo>
                <a:cubicBezTo>
                  <a:pt x="1760042" y="840069"/>
                  <a:pt x="1760736" y="843806"/>
                  <a:pt x="1761348" y="847501"/>
                </a:cubicBezTo>
                <a:close/>
                <a:moveTo>
                  <a:pt x="1791323" y="1820775"/>
                </a:moveTo>
                <a:cubicBezTo>
                  <a:pt x="1791240" y="1835476"/>
                  <a:pt x="1762818" y="1832781"/>
                  <a:pt x="1756041" y="1825839"/>
                </a:cubicBezTo>
                <a:cubicBezTo>
                  <a:pt x="1756082" y="1818529"/>
                  <a:pt x="1763207" y="1815548"/>
                  <a:pt x="1771171" y="1815252"/>
                </a:cubicBezTo>
                <a:cubicBezTo>
                  <a:pt x="1779133" y="1814956"/>
                  <a:pt x="1787932" y="1817345"/>
                  <a:pt x="1791323" y="1820775"/>
                </a:cubicBezTo>
                <a:close/>
                <a:moveTo>
                  <a:pt x="1791323" y="958329"/>
                </a:moveTo>
                <a:cubicBezTo>
                  <a:pt x="1795653" y="977358"/>
                  <a:pt x="1768782" y="976133"/>
                  <a:pt x="1761105" y="968374"/>
                </a:cubicBezTo>
                <a:cubicBezTo>
                  <a:pt x="1761024" y="960943"/>
                  <a:pt x="1766863" y="956675"/>
                  <a:pt x="1773580" y="955144"/>
                </a:cubicBezTo>
                <a:cubicBezTo>
                  <a:pt x="1780298" y="953613"/>
                  <a:pt x="1787893" y="954817"/>
                  <a:pt x="1791323" y="958329"/>
                </a:cubicBezTo>
                <a:close/>
                <a:moveTo>
                  <a:pt x="1806872" y="474427"/>
                </a:moveTo>
                <a:cubicBezTo>
                  <a:pt x="1804227" y="481869"/>
                  <a:pt x="1794610" y="482328"/>
                  <a:pt x="1796386" y="494273"/>
                </a:cubicBezTo>
                <a:cubicBezTo>
                  <a:pt x="1790998" y="504073"/>
                  <a:pt x="1773110" y="501297"/>
                  <a:pt x="1766086" y="509382"/>
                </a:cubicBezTo>
                <a:cubicBezTo>
                  <a:pt x="1748201" y="506687"/>
                  <a:pt x="1753672" y="527268"/>
                  <a:pt x="1735786" y="524491"/>
                </a:cubicBezTo>
                <a:cubicBezTo>
                  <a:pt x="1697483" y="529146"/>
                  <a:pt x="1689478" y="503501"/>
                  <a:pt x="1665141" y="494273"/>
                </a:cubicBezTo>
                <a:cubicBezTo>
                  <a:pt x="1663753" y="452539"/>
                  <a:pt x="1701240" y="449681"/>
                  <a:pt x="1725659" y="433755"/>
                </a:cubicBezTo>
                <a:cubicBezTo>
                  <a:pt x="1756368" y="440125"/>
                  <a:pt x="1794753" y="438737"/>
                  <a:pt x="1806513" y="463974"/>
                </a:cubicBezTo>
                <a:cubicBezTo>
                  <a:pt x="1807861" y="468690"/>
                  <a:pt x="1807754" y="471946"/>
                  <a:pt x="1806872" y="474427"/>
                </a:cubicBezTo>
                <a:close/>
                <a:moveTo>
                  <a:pt x="1831668" y="1856139"/>
                </a:moveTo>
                <a:cubicBezTo>
                  <a:pt x="1831668" y="1864551"/>
                  <a:pt x="1831668" y="1872962"/>
                  <a:pt x="1831668" y="1881376"/>
                </a:cubicBezTo>
                <a:cubicBezTo>
                  <a:pt x="1825135" y="1888318"/>
                  <a:pt x="1809781" y="1886356"/>
                  <a:pt x="1796387" y="1886438"/>
                </a:cubicBezTo>
                <a:cubicBezTo>
                  <a:pt x="1797203" y="1873780"/>
                  <a:pt x="1788628" y="1870595"/>
                  <a:pt x="1781278" y="1866266"/>
                </a:cubicBezTo>
                <a:cubicBezTo>
                  <a:pt x="1782258" y="1852749"/>
                  <a:pt x="1791057" y="1847747"/>
                  <a:pt x="1801511" y="1847359"/>
                </a:cubicBezTo>
                <a:cubicBezTo>
                  <a:pt x="1811965" y="1846972"/>
                  <a:pt x="1824073" y="1851197"/>
                  <a:pt x="1831668" y="1856139"/>
                </a:cubicBezTo>
                <a:close/>
                <a:moveTo>
                  <a:pt x="1842693" y="2390024"/>
                </a:moveTo>
                <a:cubicBezTo>
                  <a:pt x="1832812" y="2391493"/>
                  <a:pt x="1832648" y="2383245"/>
                  <a:pt x="1827584" y="2379978"/>
                </a:cubicBezTo>
                <a:cubicBezTo>
                  <a:pt x="1818763" y="2397863"/>
                  <a:pt x="1830932" y="2392393"/>
                  <a:pt x="1832648" y="2410197"/>
                </a:cubicBezTo>
                <a:cubicBezTo>
                  <a:pt x="1827584" y="2410197"/>
                  <a:pt x="1826604" y="2406113"/>
                  <a:pt x="1822602" y="2405132"/>
                </a:cubicBezTo>
                <a:cubicBezTo>
                  <a:pt x="1822602" y="2410197"/>
                  <a:pt x="1822602" y="2415260"/>
                  <a:pt x="1822602" y="2420324"/>
                </a:cubicBezTo>
                <a:cubicBezTo>
                  <a:pt x="1838200" y="2419098"/>
                  <a:pt x="1838282" y="2402438"/>
                  <a:pt x="1842693" y="2390024"/>
                </a:cubicBezTo>
                <a:close/>
                <a:moveTo>
                  <a:pt x="1846775" y="3476470"/>
                </a:moveTo>
                <a:cubicBezTo>
                  <a:pt x="1849508" y="3483594"/>
                  <a:pt x="1836140" y="3490317"/>
                  <a:pt x="1832647" y="3489642"/>
                </a:cubicBezTo>
                <a:cubicBezTo>
                  <a:pt x="1817212" y="3484662"/>
                  <a:pt x="1838447" y="3476168"/>
                  <a:pt x="1837712" y="3469470"/>
                </a:cubicBezTo>
                <a:cubicBezTo>
                  <a:pt x="1843163" y="3471676"/>
                  <a:pt x="1845864" y="3474095"/>
                  <a:pt x="1846775" y="3476470"/>
                </a:cubicBezTo>
                <a:close/>
                <a:moveTo>
                  <a:pt x="1846777" y="1165118"/>
                </a:moveTo>
                <a:cubicBezTo>
                  <a:pt x="1842939" y="1181371"/>
                  <a:pt x="1832812" y="1191498"/>
                  <a:pt x="1816559" y="1195337"/>
                </a:cubicBezTo>
                <a:cubicBezTo>
                  <a:pt x="1809371" y="1188640"/>
                  <a:pt x="1809371" y="1166752"/>
                  <a:pt x="1816559" y="1160056"/>
                </a:cubicBezTo>
                <a:cubicBezTo>
                  <a:pt x="1828973" y="1159401"/>
                  <a:pt x="1840815" y="1159319"/>
                  <a:pt x="1846777" y="1165118"/>
                </a:cubicBezTo>
                <a:close/>
                <a:moveTo>
                  <a:pt x="1857802" y="2526252"/>
                </a:moveTo>
                <a:cubicBezTo>
                  <a:pt x="1842204" y="2516696"/>
                  <a:pt x="1827012" y="2521840"/>
                  <a:pt x="1817456" y="2516206"/>
                </a:cubicBezTo>
                <a:cubicBezTo>
                  <a:pt x="1812149" y="2534908"/>
                  <a:pt x="1834525" y="2526006"/>
                  <a:pt x="1837630" y="2536297"/>
                </a:cubicBezTo>
                <a:cubicBezTo>
                  <a:pt x="1831831" y="2543892"/>
                  <a:pt x="1819908" y="2557532"/>
                  <a:pt x="1837630" y="2561533"/>
                </a:cubicBezTo>
                <a:cubicBezTo>
                  <a:pt x="1834607" y="2548384"/>
                  <a:pt x="1839672" y="2543402"/>
                  <a:pt x="1852739" y="2546425"/>
                </a:cubicBezTo>
                <a:cubicBezTo>
                  <a:pt x="1852330" y="2537604"/>
                  <a:pt x="1853882" y="2530742"/>
                  <a:pt x="1857802" y="2526252"/>
                </a:cubicBezTo>
                <a:close/>
                <a:moveTo>
                  <a:pt x="1878057" y="3479517"/>
                </a:moveTo>
                <a:cubicBezTo>
                  <a:pt x="1871850" y="3500915"/>
                  <a:pt x="1876179" y="3506631"/>
                  <a:pt x="1878057" y="3529988"/>
                </a:cubicBezTo>
                <a:cubicBezTo>
                  <a:pt x="1861805" y="3533257"/>
                  <a:pt x="1861805" y="3476250"/>
                  <a:pt x="1878057" y="3479517"/>
                </a:cubicBezTo>
                <a:close/>
                <a:moveTo>
                  <a:pt x="1888103" y="2021850"/>
                </a:moveTo>
                <a:cubicBezTo>
                  <a:pt x="1891614" y="2040470"/>
                  <a:pt x="1880100" y="2044147"/>
                  <a:pt x="1862867" y="2042023"/>
                </a:cubicBezTo>
                <a:cubicBezTo>
                  <a:pt x="1862867" y="2036959"/>
                  <a:pt x="1862867" y="2031896"/>
                  <a:pt x="1862867" y="2026914"/>
                </a:cubicBezTo>
                <a:cubicBezTo>
                  <a:pt x="1868747" y="2022666"/>
                  <a:pt x="1876424" y="2020298"/>
                  <a:pt x="1888103" y="2021850"/>
                </a:cubicBezTo>
                <a:close/>
                <a:moveTo>
                  <a:pt x="1902313" y="912920"/>
                </a:moveTo>
                <a:cubicBezTo>
                  <a:pt x="1884182" y="914634"/>
                  <a:pt x="1878056" y="920597"/>
                  <a:pt x="1861967" y="912920"/>
                </a:cubicBezTo>
                <a:cubicBezTo>
                  <a:pt x="1861723" y="897484"/>
                  <a:pt x="1866542" y="887193"/>
                  <a:pt x="1877077" y="882701"/>
                </a:cubicBezTo>
                <a:cubicBezTo>
                  <a:pt x="1894391" y="883844"/>
                  <a:pt x="1899046" y="897647"/>
                  <a:pt x="1902313" y="912920"/>
                </a:cubicBezTo>
                <a:close/>
                <a:moveTo>
                  <a:pt x="1908275" y="2339633"/>
                </a:moveTo>
                <a:cubicBezTo>
                  <a:pt x="1912441" y="2353844"/>
                  <a:pt x="1901169" y="2352701"/>
                  <a:pt x="1903211" y="2364870"/>
                </a:cubicBezTo>
                <a:cubicBezTo>
                  <a:pt x="1895780" y="2362174"/>
                  <a:pt x="1890553" y="2357355"/>
                  <a:pt x="1883038" y="2354743"/>
                </a:cubicBezTo>
                <a:cubicBezTo>
                  <a:pt x="1883038" y="2349678"/>
                  <a:pt x="1883038" y="2344698"/>
                  <a:pt x="1883038" y="2339633"/>
                </a:cubicBezTo>
                <a:cubicBezTo>
                  <a:pt x="1891450" y="2339633"/>
                  <a:pt x="1899863" y="2339633"/>
                  <a:pt x="1908275" y="2339633"/>
                </a:cubicBezTo>
                <a:close/>
                <a:moveTo>
                  <a:pt x="1923390" y="2326404"/>
                </a:moveTo>
                <a:cubicBezTo>
                  <a:pt x="1924451" y="2328659"/>
                  <a:pt x="1924594" y="2331385"/>
                  <a:pt x="1923384" y="2334570"/>
                </a:cubicBezTo>
                <a:cubicBezTo>
                  <a:pt x="1905987" y="2338572"/>
                  <a:pt x="1902149" y="2328935"/>
                  <a:pt x="1893165" y="2324443"/>
                </a:cubicBezTo>
                <a:cubicBezTo>
                  <a:pt x="1894329" y="2321748"/>
                  <a:pt x="1897203" y="2319971"/>
                  <a:pt x="1900758" y="2319088"/>
                </a:cubicBezTo>
                <a:cubicBezTo>
                  <a:pt x="1908758" y="2317101"/>
                  <a:pt x="1920207" y="2319637"/>
                  <a:pt x="1923390" y="2326404"/>
                </a:cubicBezTo>
                <a:close/>
                <a:moveTo>
                  <a:pt x="1933511" y="3257616"/>
                </a:moveTo>
                <a:cubicBezTo>
                  <a:pt x="1929754" y="3253615"/>
                  <a:pt x="1924609" y="3252695"/>
                  <a:pt x="1919821" y="3253869"/>
                </a:cubicBezTo>
                <a:cubicBezTo>
                  <a:pt x="1915033" y="3255043"/>
                  <a:pt x="1910603" y="3258310"/>
                  <a:pt x="1908274" y="3262680"/>
                </a:cubicBezTo>
                <a:cubicBezTo>
                  <a:pt x="1915707" y="3265293"/>
                  <a:pt x="1921016" y="3270111"/>
                  <a:pt x="1928447" y="3272725"/>
                </a:cubicBezTo>
                <a:cubicBezTo>
                  <a:pt x="1928202" y="3265783"/>
                  <a:pt x="1930816" y="3261700"/>
                  <a:pt x="1933511" y="3257616"/>
                </a:cubicBezTo>
                <a:close/>
                <a:moveTo>
                  <a:pt x="1948620" y="3297961"/>
                </a:moveTo>
                <a:cubicBezTo>
                  <a:pt x="1949029" y="3289140"/>
                  <a:pt x="1947478" y="3282280"/>
                  <a:pt x="1943557" y="3277790"/>
                </a:cubicBezTo>
                <a:cubicBezTo>
                  <a:pt x="1931305" y="3288406"/>
                  <a:pt x="1917585" y="3269784"/>
                  <a:pt x="1918319" y="3287835"/>
                </a:cubicBezTo>
                <a:cubicBezTo>
                  <a:pt x="1935797" y="3283833"/>
                  <a:pt x="1939637" y="3293470"/>
                  <a:pt x="1948620" y="3297961"/>
                </a:cubicBezTo>
                <a:close/>
                <a:moveTo>
                  <a:pt x="1968794" y="3378654"/>
                </a:moveTo>
                <a:cubicBezTo>
                  <a:pt x="1953358" y="3382329"/>
                  <a:pt x="1950418" y="3373508"/>
                  <a:pt x="1938575" y="3373589"/>
                </a:cubicBezTo>
                <a:cubicBezTo>
                  <a:pt x="1940045" y="3363299"/>
                  <a:pt x="1952213" y="3363708"/>
                  <a:pt x="1953685" y="3353417"/>
                </a:cubicBezTo>
                <a:cubicBezTo>
                  <a:pt x="1962504" y="3358071"/>
                  <a:pt x="1971244" y="3362809"/>
                  <a:pt x="1968794" y="3378654"/>
                </a:cubicBezTo>
                <a:close/>
                <a:moveTo>
                  <a:pt x="1973857" y="2400152"/>
                </a:moveTo>
                <a:cubicBezTo>
                  <a:pt x="1967242" y="2406604"/>
                  <a:pt x="1955236" y="2406604"/>
                  <a:pt x="1948621" y="2400152"/>
                </a:cubicBezTo>
                <a:cubicBezTo>
                  <a:pt x="1944211" y="2383981"/>
                  <a:pt x="1961688" y="2389698"/>
                  <a:pt x="1963730" y="2379979"/>
                </a:cubicBezTo>
                <a:cubicBezTo>
                  <a:pt x="1970509" y="2383328"/>
                  <a:pt x="1973123" y="2390759"/>
                  <a:pt x="1973857" y="2400152"/>
                </a:cubicBezTo>
                <a:close/>
                <a:moveTo>
                  <a:pt x="1988068" y="988547"/>
                </a:moveTo>
                <a:cubicBezTo>
                  <a:pt x="1988967" y="1001776"/>
                  <a:pt x="1980474" y="1013374"/>
                  <a:pt x="1978023" y="1028891"/>
                </a:cubicBezTo>
                <a:cubicBezTo>
                  <a:pt x="1961198" y="1028891"/>
                  <a:pt x="1944374" y="1028891"/>
                  <a:pt x="1927550" y="1028891"/>
                </a:cubicBezTo>
                <a:cubicBezTo>
                  <a:pt x="1924938" y="1016395"/>
                  <a:pt x="1915218" y="1010924"/>
                  <a:pt x="1907377" y="1003655"/>
                </a:cubicBezTo>
                <a:cubicBezTo>
                  <a:pt x="1902804" y="994835"/>
                  <a:pt x="1896107" y="988057"/>
                  <a:pt x="1887205" y="983482"/>
                </a:cubicBezTo>
                <a:cubicBezTo>
                  <a:pt x="1887695" y="970578"/>
                  <a:pt x="1905989" y="975397"/>
                  <a:pt x="1912441" y="968373"/>
                </a:cubicBezTo>
                <a:cubicBezTo>
                  <a:pt x="1928858" y="959634"/>
                  <a:pt x="1937677" y="943218"/>
                  <a:pt x="1957850" y="938074"/>
                </a:cubicBezTo>
                <a:cubicBezTo>
                  <a:pt x="1965855" y="955143"/>
                  <a:pt x="1986599" y="965352"/>
                  <a:pt x="1988068" y="988547"/>
                </a:cubicBezTo>
                <a:close/>
                <a:moveTo>
                  <a:pt x="2003177" y="1876311"/>
                </a:moveTo>
                <a:cubicBezTo>
                  <a:pt x="1999012" y="1899016"/>
                  <a:pt x="1991253" y="1918209"/>
                  <a:pt x="1967896" y="1921720"/>
                </a:cubicBezTo>
                <a:cubicBezTo>
                  <a:pt x="1961198" y="1902527"/>
                  <a:pt x="1955401" y="1893707"/>
                  <a:pt x="1962832" y="1871247"/>
                </a:cubicBezTo>
                <a:cubicBezTo>
                  <a:pt x="1970101" y="1871533"/>
                  <a:pt x="1978349" y="1870839"/>
                  <a:pt x="1985700" y="1871054"/>
                </a:cubicBezTo>
                <a:cubicBezTo>
                  <a:pt x="1993051" y="1871268"/>
                  <a:pt x="1999502" y="1872391"/>
                  <a:pt x="2003177" y="1876311"/>
                </a:cubicBezTo>
                <a:close/>
                <a:moveTo>
                  <a:pt x="2024962" y="3235589"/>
                </a:moveTo>
                <a:cubicBezTo>
                  <a:pt x="2024631" y="3234278"/>
                  <a:pt x="2023043" y="3233196"/>
                  <a:pt x="2019266" y="3232379"/>
                </a:cubicBezTo>
                <a:cubicBezTo>
                  <a:pt x="2018940" y="3235483"/>
                  <a:pt x="2018531" y="3238342"/>
                  <a:pt x="2014201" y="3237444"/>
                </a:cubicBezTo>
                <a:cubicBezTo>
                  <a:pt x="2013058" y="3233523"/>
                  <a:pt x="2014039" y="3227479"/>
                  <a:pt x="2009139" y="3227397"/>
                </a:cubicBezTo>
                <a:cubicBezTo>
                  <a:pt x="2006525" y="3234829"/>
                  <a:pt x="2001707" y="3240057"/>
                  <a:pt x="1999094" y="3247571"/>
                </a:cubicBezTo>
                <a:cubicBezTo>
                  <a:pt x="2009139" y="3245039"/>
                  <a:pt x="2010608" y="3275420"/>
                  <a:pt x="2019266" y="3257698"/>
                </a:cubicBezTo>
                <a:cubicBezTo>
                  <a:pt x="2007505" y="3254757"/>
                  <a:pt x="2007505" y="3242426"/>
                  <a:pt x="2019266" y="3252553"/>
                </a:cubicBezTo>
                <a:cubicBezTo>
                  <a:pt x="2015652" y="3245509"/>
                  <a:pt x="2025958" y="3239521"/>
                  <a:pt x="2024962" y="3235589"/>
                </a:cubicBezTo>
                <a:close/>
                <a:moveTo>
                  <a:pt x="2059611" y="2390024"/>
                </a:moveTo>
                <a:cubicBezTo>
                  <a:pt x="2052915" y="2403582"/>
                  <a:pt x="2027760" y="2398599"/>
                  <a:pt x="2019266" y="2410196"/>
                </a:cubicBezTo>
                <a:cubicBezTo>
                  <a:pt x="2002605" y="2393209"/>
                  <a:pt x="2046136" y="2393617"/>
                  <a:pt x="2059611" y="2390024"/>
                </a:cubicBezTo>
                <a:close/>
                <a:moveTo>
                  <a:pt x="2064675" y="3192035"/>
                </a:moveTo>
                <a:cubicBezTo>
                  <a:pt x="2059489" y="3193546"/>
                  <a:pt x="2050729" y="3191504"/>
                  <a:pt x="2043859" y="3191360"/>
                </a:cubicBezTo>
                <a:cubicBezTo>
                  <a:pt x="2036988" y="3191217"/>
                  <a:pt x="2032006" y="3192973"/>
                  <a:pt x="2034375" y="3202080"/>
                </a:cubicBezTo>
                <a:cubicBezTo>
                  <a:pt x="2042869" y="3210737"/>
                  <a:pt x="2057080" y="3199222"/>
                  <a:pt x="2064675" y="3192035"/>
                </a:cubicBezTo>
                <a:close/>
                <a:moveTo>
                  <a:pt x="2069738" y="3343370"/>
                </a:moveTo>
                <a:cubicBezTo>
                  <a:pt x="2049974" y="3342880"/>
                  <a:pt x="2064022" y="3308661"/>
                  <a:pt x="2044502" y="3308088"/>
                </a:cubicBezTo>
                <a:cubicBezTo>
                  <a:pt x="2047769" y="3304883"/>
                  <a:pt x="2050939" y="3304460"/>
                  <a:pt x="2053866" y="3305884"/>
                </a:cubicBezTo>
                <a:cubicBezTo>
                  <a:pt x="2062649" y="3310156"/>
                  <a:pt x="2069248" y="3331058"/>
                  <a:pt x="2069738" y="3343370"/>
                </a:cubicBezTo>
                <a:close/>
                <a:moveTo>
                  <a:pt x="2089910" y="2612005"/>
                </a:moveTo>
                <a:cubicBezTo>
                  <a:pt x="2084929" y="2636996"/>
                  <a:pt x="2050056" y="2631851"/>
                  <a:pt x="2064675" y="2606942"/>
                </a:cubicBezTo>
                <a:cubicBezTo>
                  <a:pt x="2078967" y="2602777"/>
                  <a:pt x="2077742" y="2614046"/>
                  <a:pt x="2089910" y="2612005"/>
                </a:cubicBezTo>
                <a:close/>
                <a:moveTo>
                  <a:pt x="2094976" y="2763342"/>
                </a:moveTo>
                <a:cubicBezTo>
                  <a:pt x="2077090" y="2761627"/>
                  <a:pt x="2068922" y="2763016"/>
                  <a:pt x="2064675" y="2758279"/>
                </a:cubicBezTo>
                <a:cubicBezTo>
                  <a:pt x="2071943" y="2752236"/>
                  <a:pt x="2052423" y="2730429"/>
                  <a:pt x="2039439" y="2727978"/>
                </a:cubicBezTo>
                <a:cubicBezTo>
                  <a:pt x="2033559" y="2733369"/>
                  <a:pt x="2037560" y="2751255"/>
                  <a:pt x="2044502" y="2758279"/>
                </a:cubicBezTo>
                <a:cubicBezTo>
                  <a:pt x="2045645" y="2754358"/>
                  <a:pt x="2048748" y="2752399"/>
                  <a:pt x="2054629" y="2753215"/>
                </a:cubicBezTo>
                <a:cubicBezTo>
                  <a:pt x="2058795" y="2769386"/>
                  <a:pt x="2058957" y="2763669"/>
                  <a:pt x="2049566" y="2773388"/>
                </a:cubicBezTo>
                <a:cubicBezTo>
                  <a:pt x="2056672" y="2774694"/>
                  <a:pt x="2055364" y="2784413"/>
                  <a:pt x="2059693" y="2788497"/>
                </a:cubicBezTo>
                <a:cubicBezTo>
                  <a:pt x="2075700" y="2784331"/>
                  <a:pt x="2085337" y="2773797"/>
                  <a:pt x="2094976" y="2763342"/>
                </a:cubicBezTo>
                <a:close/>
                <a:moveTo>
                  <a:pt x="2155493" y="2869189"/>
                </a:moveTo>
                <a:cubicBezTo>
                  <a:pt x="2143977" y="2867799"/>
                  <a:pt x="2136545" y="2870414"/>
                  <a:pt x="2135320" y="2879234"/>
                </a:cubicBezTo>
                <a:cubicBezTo>
                  <a:pt x="2145611" y="2880703"/>
                  <a:pt x="2139976" y="2898100"/>
                  <a:pt x="2150429" y="2899487"/>
                </a:cubicBezTo>
                <a:cubicBezTo>
                  <a:pt x="2150185" y="2892545"/>
                  <a:pt x="2152798" y="2888462"/>
                  <a:pt x="2155493" y="2884378"/>
                </a:cubicBezTo>
                <a:cubicBezTo>
                  <a:pt x="2149368" y="2883808"/>
                  <a:pt x="2143569" y="2882827"/>
                  <a:pt x="2145366" y="2874251"/>
                </a:cubicBezTo>
                <a:cubicBezTo>
                  <a:pt x="2149287" y="2873109"/>
                  <a:pt x="2155329" y="2874169"/>
                  <a:pt x="2155493" y="2869189"/>
                </a:cubicBezTo>
                <a:close/>
                <a:moveTo>
                  <a:pt x="2165538" y="3197098"/>
                </a:moveTo>
                <a:cubicBezTo>
                  <a:pt x="2160394" y="3185419"/>
                  <a:pt x="2155411" y="3173576"/>
                  <a:pt x="2140302" y="3171861"/>
                </a:cubicBezTo>
                <a:cubicBezTo>
                  <a:pt x="2139486" y="3189503"/>
                  <a:pt x="2158025" y="3187705"/>
                  <a:pt x="2165538" y="3197098"/>
                </a:cubicBezTo>
                <a:close/>
                <a:moveTo>
                  <a:pt x="2175665" y="2783434"/>
                </a:moveTo>
                <a:cubicBezTo>
                  <a:pt x="2161209" y="2784415"/>
                  <a:pt x="2148060" y="2784087"/>
                  <a:pt x="2150429" y="2768324"/>
                </a:cubicBezTo>
                <a:cubicBezTo>
                  <a:pt x="2156228" y="2762444"/>
                  <a:pt x="2162945" y="2762138"/>
                  <a:pt x="2168008" y="2765344"/>
                </a:cubicBezTo>
                <a:cubicBezTo>
                  <a:pt x="2173073" y="2768549"/>
                  <a:pt x="2176483" y="2775266"/>
                  <a:pt x="2175665" y="2783434"/>
                </a:cubicBezTo>
                <a:close/>
                <a:moveTo>
                  <a:pt x="2195840" y="2733042"/>
                </a:moveTo>
                <a:cubicBezTo>
                  <a:pt x="2194125" y="2744802"/>
                  <a:pt x="2192573" y="2756645"/>
                  <a:pt x="2175668" y="2753215"/>
                </a:cubicBezTo>
                <a:cubicBezTo>
                  <a:pt x="2197882" y="2735819"/>
                  <a:pt x="2161783" y="2730347"/>
                  <a:pt x="2150431" y="2717933"/>
                </a:cubicBezTo>
                <a:cubicBezTo>
                  <a:pt x="2153105" y="2715340"/>
                  <a:pt x="2156113" y="2715090"/>
                  <a:pt x="2159410" y="2716148"/>
                </a:cubicBezTo>
                <a:cubicBezTo>
                  <a:pt x="2169302" y="2719322"/>
                  <a:pt x="2181813" y="2734267"/>
                  <a:pt x="2195840" y="2733042"/>
                </a:cubicBezTo>
                <a:close/>
                <a:moveTo>
                  <a:pt x="2199924" y="1962065"/>
                </a:moveTo>
                <a:cubicBezTo>
                  <a:pt x="2182936" y="1958880"/>
                  <a:pt x="2187591" y="1934052"/>
                  <a:pt x="2169624" y="1931765"/>
                </a:cubicBezTo>
                <a:cubicBezTo>
                  <a:pt x="2170033" y="1924578"/>
                  <a:pt x="2170440" y="1917472"/>
                  <a:pt x="2164559" y="1916655"/>
                </a:cubicBezTo>
                <a:cubicBezTo>
                  <a:pt x="2167255" y="1909143"/>
                  <a:pt x="2172074" y="1903915"/>
                  <a:pt x="2174686" y="1896483"/>
                </a:cubicBezTo>
                <a:cubicBezTo>
                  <a:pt x="2185469" y="1915921"/>
                  <a:pt x="2203517" y="1928171"/>
                  <a:pt x="2199924" y="1962065"/>
                </a:cubicBezTo>
                <a:close/>
                <a:moveTo>
                  <a:pt x="2210949" y="2349760"/>
                </a:moveTo>
                <a:cubicBezTo>
                  <a:pt x="2193144" y="2365851"/>
                  <a:pt x="2173870" y="2365034"/>
                  <a:pt x="2155494" y="2359807"/>
                </a:cubicBezTo>
                <a:cubicBezTo>
                  <a:pt x="2158924" y="2343963"/>
                  <a:pt x="2168888" y="2353191"/>
                  <a:pt x="2180648" y="2354743"/>
                </a:cubicBezTo>
                <a:cubicBezTo>
                  <a:pt x="2176973" y="2350006"/>
                  <a:pt x="2171420" y="2347065"/>
                  <a:pt x="2165539" y="2344698"/>
                </a:cubicBezTo>
                <a:cubicBezTo>
                  <a:pt x="2167724" y="2338960"/>
                  <a:pt x="2170296" y="2336734"/>
                  <a:pt x="2173266" y="2336541"/>
                </a:cubicBezTo>
                <a:cubicBezTo>
                  <a:pt x="2182175" y="2335963"/>
                  <a:pt x="2194656" y="2353680"/>
                  <a:pt x="2210949" y="2349760"/>
                </a:cubicBezTo>
                <a:close/>
                <a:moveTo>
                  <a:pt x="2214093" y="2437863"/>
                </a:moveTo>
                <a:cubicBezTo>
                  <a:pt x="2215625" y="2444580"/>
                  <a:pt x="2214420" y="2452175"/>
                  <a:pt x="2210949" y="2455605"/>
                </a:cubicBezTo>
                <a:cubicBezTo>
                  <a:pt x="2193962" y="2462057"/>
                  <a:pt x="2190123" y="2430043"/>
                  <a:pt x="2200822" y="2425387"/>
                </a:cubicBezTo>
                <a:cubicBezTo>
                  <a:pt x="2208295" y="2425306"/>
                  <a:pt x="2212562" y="2431145"/>
                  <a:pt x="2214093" y="2437863"/>
                </a:cubicBezTo>
                <a:close/>
                <a:moveTo>
                  <a:pt x="2220015" y="1533290"/>
                </a:moveTo>
                <a:cubicBezTo>
                  <a:pt x="2224913" y="1545460"/>
                  <a:pt x="2216338" y="1545460"/>
                  <a:pt x="2209887" y="1553464"/>
                </a:cubicBezTo>
                <a:cubicBezTo>
                  <a:pt x="2200004" y="1565878"/>
                  <a:pt x="2173706" y="1580579"/>
                  <a:pt x="2154432" y="1588746"/>
                </a:cubicBezTo>
                <a:cubicBezTo>
                  <a:pt x="2147571" y="1582294"/>
                  <a:pt x="2149532" y="1566858"/>
                  <a:pt x="2149449" y="1553464"/>
                </a:cubicBezTo>
                <a:cubicBezTo>
                  <a:pt x="2162743" y="1545501"/>
                  <a:pt x="2183108" y="1532164"/>
                  <a:pt x="2201971" y="1530471"/>
                </a:cubicBezTo>
                <a:cubicBezTo>
                  <a:pt x="2208257" y="1529907"/>
                  <a:pt x="2214379" y="1530637"/>
                  <a:pt x="2220015" y="1533290"/>
                </a:cubicBezTo>
                <a:close/>
                <a:moveTo>
                  <a:pt x="2220873" y="1864398"/>
                </a:moveTo>
                <a:cubicBezTo>
                  <a:pt x="2221812" y="1871697"/>
                  <a:pt x="2219116" y="1878761"/>
                  <a:pt x="2209969" y="1876311"/>
                </a:cubicBezTo>
                <a:cubicBezTo>
                  <a:pt x="2209479" y="1863734"/>
                  <a:pt x="2200495" y="1860631"/>
                  <a:pt x="2209969" y="1851075"/>
                </a:cubicBezTo>
                <a:cubicBezTo>
                  <a:pt x="2215359" y="1849565"/>
                  <a:pt x="2219933" y="1857098"/>
                  <a:pt x="2220873" y="1864398"/>
                </a:cubicBezTo>
                <a:close/>
                <a:moveTo>
                  <a:pt x="2220994" y="2828842"/>
                </a:moveTo>
                <a:cubicBezTo>
                  <a:pt x="2213153" y="2836111"/>
                  <a:pt x="2197472" y="2835539"/>
                  <a:pt x="2190694" y="2843951"/>
                </a:cubicBezTo>
                <a:cubicBezTo>
                  <a:pt x="2173625" y="2839949"/>
                  <a:pt x="2193307" y="2814468"/>
                  <a:pt x="2170522" y="2808588"/>
                </a:cubicBezTo>
                <a:cubicBezTo>
                  <a:pt x="2169050" y="2800421"/>
                  <a:pt x="2175258" y="2799930"/>
                  <a:pt x="2175584" y="2793479"/>
                </a:cubicBezTo>
                <a:cubicBezTo>
                  <a:pt x="2194940" y="2801156"/>
                  <a:pt x="2224097" y="2798869"/>
                  <a:pt x="2220994" y="2828842"/>
                </a:cubicBezTo>
                <a:close/>
                <a:moveTo>
                  <a:pt x="2224408" y="3048087"/>
                </a:moveTo>
                <a:cubicBezTo>
                  <a:pt x="2225925" y="3052887"/>
                  <a:pt x="2209846" y="3063545"/>
                  <a:pt x="2205803" y="3065934"/>
                </a:cubicBezTo>
                <a:cubicBezTo>
                  <a:pt x="2209560" y="3079736"/>
                  <a:pt x="2195839" y="3076061"/>
                  <a:pt x="2195757" y="3086106"/>
                </a:cubicBezTo>
                <a:cubicBezTo>
                  <a:pt x="2186610" y="3076633"/>
                  <a:pt x="2212745" y="3059644"/>
                  <a:pt x="2215930" y="3045762"/>
                </a:cubicBezTo>
                <a:cubicBezTo>
                  <a:pt x="2221443" y="3045537"/>
                  <a:pt x="2223903" y="3046486"/>
                  <a:pt x="2224408" y="3048087"/>
                </a:cubicBezTo>
                <a:close/>
                <a:moveTo>
                  <a:pt x="2230875" y="2883970"/>
                </a:moveTo>
                <a:cubicBezTo>
                  <a:pt x="2216582" y="2878743"/>
                  <a:pt x="2209886" y="2878743"/>
                  <a:pt x="2195593" y="2883970"/>
                </a:cubicBezTo>
                <a:cubicBezTo>
                  <a:pt x="2199595" y="2901367"/>
                  <a:pt x="2190857" y="2906103"/>
                  <a:pt x="2180484" y="2909206"/>
                </a:cubicBezTo>
                <a:cubicBezTo>
                  <a:pt x="2176809" y="2924643"/>
                  <a:pt x="2189141" y="2924072"/>
                  <a:pt x="2185548" y="2939507"/>
                </a:cubicBezTo>
                <a:cubicBezTo>
                  <a:pt x="2168153" y="2943509"/>
                  <a:pt x="2164232" y="2933872"/>
                  <a:pt x="2155329" y="2929462"/>
                </a:cubicBezTo>
                <a:cubicBezTo>
                  <a:pt x="2152798" y="2944407"/>
                  <a:pt x="2173216" y="2943019"/>
                  <a:pt x="2180566" y="2949634"/>
                </a:cubicBezTo>
                <a:cubicBezTo>
                  <a:pt x="2182199" y="2951104"/>
                  <a:pt x="2178850" y="2958373"/>
                  <a:pt x="2180566" y="2959762"/>
                </a:cubicBezTo>
                <a:cubicBezTo>
                  <a:pt x="2187672" y="2965561"/>
                  <a:pt x="2190203" y="2962212"/>
                  <a:pt x="2195675" y="2969889"/>
                </a:cubicBezTo>
                <a:cubicBezTo>
                  <a:pt x="2199187" y="2974789"/>
                  <a:pt x="2194533" y="2976341"/>
                  <a:pt x="2200740" y="2980016"/>
                </a:cubicBezTo>
                <a:cubicBezTo>
                  <a:pt x="2197227" y="2992594"/>
                  <a:pt x="2187264" y="2970623"/>
                  <a:pt x="2175503" y="2974952"/>
                </a:cubicBezTo>
                <a:cubicBezTo>
                  <a:pt x="2200903" y="2988183"/>
                  <a:pt x="2158188" y="3021831"/>
                  <a:pt x="2185548" y="3040534"/>
                </a:cubicBezTo>
                <a:cubicBezTo>
                  <a:pt x="2184568" y="3047313"/>
                  <a:pt x="2164640" y="3049926"/>
                  <a:pt x="2185548" y="3050661"/>
                </a:cubicBezTo>
                <a:cubicBezTo>
                  <a:pt x="2175992" y="3056624"/>
                  <a:pt x="2173870" y="3063320"/>
                  <a:pt x="2185548" y="3070834"/>
                </a:cubicBezTo>
                <a:cubicBezTo>
                  <a:pt x="2180975" y="3084555"/>
                  <a:pt x="2167907" y="3065689"/>
                  <a:pt x="2160312" y="3065852"/>
                </a:cubicBezTo>
                <a:cubicBezTo>
                  <a:pt x="2158678" y="3087658"/>
                  <a:pt x="2188243" y="3078266"/>
                  <a:pt x="2185548" y="3101134"/>
                </a:cubicBezTo>
                <a:cubicBezTo>
                  <a:pt x="2167744" y="3100562"/>
                  <a:pt x="2186038" y="3091823"/>
                  <a:pt x="2170439" y="3086025"/>
                </a:cubicBezTo>
                <a:cubicBezTo>
                  <a:pt x="2160884" y="3086597"/>
                  <a:pt x="2166928" y="3102686"/>
                  <a:pt x="2155329" y="3101134"/>
                </a:cubicBezTo>
                <a:cubicBezTo>
                  <a:pt x="2155085" y="3109792"/>
                  <a:pt x="2159087" y="3114202"/>
                  <a:pt x="2165374" y="3116244"/>
                </a:cubicBezTo>
                <a:cubicBezTo>
                  <a:pt x="2148633" y="3124983"/>
                  <a:pt x="2144468" y="3166716"/>
                  <a:pt x="2180484" y="3161652"/>
                </a:cubicBezTo>
                <a:cubicBezTo>
                  <a:pt x="2179341" y="3168921"/>
                  <a:pt x="2165456" y="3163367"/>
                  <a:pt x="2165374" y="3171780"/>
                </a:cubicBezTo>
                <a:cubicBezTo>
                  <a:pt x="2159496" y="3164185"/>
                  <a:pt x="2150838" y="3159448"/>
                  <a:pt x="2150267" y="3146542"/>
                </a:cubicBezTo>
                <a:cubicBezTo>
                  <a:pt x="2138915" y="3163203"/>
                  <a:pt x="2167581" y="3182887"/>
                  <a:pt x="2175503" y="3196934"/>
                </a:cubicBezTo>
                <a:cubicBezTo>
                  <a:pt x="2194859" y="3204448"/>
                  <a:pt x="2221973" y="3204284"/>
                  <a:pt x="2225975" y="3227235"/>
                </a:cubicBezTo>
                <a:cubicBezTo>
                  <a:pt x="2206945" y="3211880"/>
                  <a:pt x="2190694" y="3233034"/>
                  <a:pt x="2170521" y="3232297"/>
                </a:cubicBezTo>
                <a:cubicBezTo>
                  <a:pt x="2164314" y="3234259"/>
                  <a:pt x="2164804" y="3243732"/>
                  <a:pt x="2160394" y="3247407"/>
                </a:cubicBezTo>
                <a:cubicBezTo>
                  <a:pt x="2154921" y="3252063"/>
                  <a:pt x="2131973" y="3255820"/>
                  <a:pt x="2135158" y="3252471"/>
                </a:cubicBezTo>
                <a:cubicBezTo>
                  <a:pt x="2121355" y="3267253"/>
                  <a:pt x="2117434" y="3269622"/>
                  <a:pt x="2120048" y="3302944"/>
                </a:cubicBezTo>
                <a:cubicBezTo>
                  <a:pt x="2094976" y="3325811"/>
                  <a:pt x="2041317" y="3309396"/>
                  <a:pt x="2049403" y="3267663"/>
                </a:cubicBezTo>
                <a:cubicBezTo>
                  <a:pt x="2049239" y="3262762"/>
                  <a:pt x="2043278" y="3263742"/>
                  <a:pt x="2039358" y="3262598"/>
                </a:cubicBezTo>
                <a:cubicBezTo>
                  <a:pt x="2040909" y="3255738"/>
                  <a:pt x="2052015" y="3258433"/>
                  <a:pt x="2059529" y="3257534"/>
                </a:cubicBezTo>
                <a:cubicBezTo>
                  <a:pt x="2060591" y="3243078"/>
                  <a:pt x="2058223" y="3231889"/>
                  <a:pt x="2049403" y="3227317"/>
                </a:cubicBezTo>
                <a:cubicBezTo>
                  <a:pt x="2045319" y="3228296"/>
                  <a:pt x="2044338" y="3232379"/>
                  <a:pt x="2039358" y="3232379"/>
                </a:cubicBezTo>
                <a:cubicBezTo>
                  <a:pt x="2039439" y="3246509"/>
                  <a:pt x="2053078" y="3220374"/>
                  <a:pt x="2049403" y="3242426"/>
                </a:cubicBezTo>
                <a:cubicBezTo>
                  <a:pt x="2050220" y="3263742"/>
                  <a:pt x="2041644" y="3242344"/>
                  <a:pt x="2034293" y="3242426"/>
                </a:cubicBezTo>
                <a:cubicBezTo>
                  <a:pt x="2017306" y="3244468"/>
                  <a:pt x="2047687" y="3262026"/>
                  <a:pt x="2024248" y="3257616"/>
                </a:cubicBezTo>
                <a:cubicBezTo>
                  <a:pt x="2026453" y="3265539"/>
                  <a:pt x="2040093" y="3261944"/>
                  <a:pt x="2034293" y="3277790"/>
                </a:cubicBezTo>
                <a:cubicBezTo>
                  <a:pt x="2013875" y="3259495"/>
                  <a:pt x="2035354" y="3280402"/>
                  <a:pt x="2034293" y="3297961"/>
                </a:cubicBezTo>
                <a:cubicBezTo>
                  <a:pt x="2029393" y="3297797"/>
                  <a:pt x="2030374" y="3291755"/>
                  <a:pt x="2029231" y="3287835"/>
                </a:cubicBezTo>
                <a:cubicBezTo>
                  <a:pt x="2009465" y="3288325"/>
                  <a:pt x="1995091" y="3294040"/>
                  <a:pt x="1998930" y="3318134"/>
                </a:cubicBezTo>
                <a:cubicBezTo>
                  <a:pt x="1988476" y="3309150"/>
                  <a:pt x="1974510" y="3327282"/>
                  <a:pt x="1963648" y="3333244"/>
                </a:cubicBezTo>
                <a:cubicBezTo>
                  <a:pt x="1951968" y="3318052"/>
                  <a:pt x="1939064" y="3304005"/>
                  <a:pt x="1913175" y="3303025"/>
                </a:cubicBezTo>
                <a:cubicBezTo>
                  <a:pt x="1911297" y="3311600"/>
                  <a:pt x="1917095" y="3312499"/>
                  <a:pt x="1923220" y="3313071"/>
                </a:cubicBezTo>
                <a:cubicBezTo>
                  <a:pt x="1907622" y="3326628"/>
                  <a:pt x="1936452" y="3332264"/>
                  <a:pt x="1923220" y="3343371"/>
                </a:cubicBezTo>
                <a:cubicBezTo>
                  <a:pt x="1930000" y="3343371"/>
                  <a:pt x="1936696" y="3343371"/>
                  <a:pt x="1943394" y="3343371"/>
                </a:cubicBezTo>
                <a:cubicBezTo>
                  <a:pt x="1942413" y="3347454"/>
                  <a:pt x="1938329" y="3348353"/>
                  <a:pt x="1938329" y="3353417"/>
                </a:cubicBezTo>
                <a:cubicBezTo>
                  <a:pt x="1934001" y="3352518"/>
                  <a:pt x="1933593" y="3355377"/>
                  <a:pt x="1933267" y="3358480"/>
                </a:cubicBezTo>
                <a:cubicBezTo>
                  <a:pt x="1924283" y="3349005"/>
                  <a:pt x="1918647" y="3336184"/>
                  <a:pt x="1897983" y="3338307"/>
                </a:cubicBezTo>
                <a:cubicBezTo>
                  <a:pt x="1891205" y="3328261"/>
                  <a:pt x="1888347" y="3314296"/>
                  <a:pt x="1882876" y="3303025"/>
                </a:cubicBezTo>
                <a:cubicBezTo>
                  <a:pt x="1870706" y="3307598"/>
                  <a:pt x="1880751" y="3331447"/>
                  <a:pt x="1887938" y="3333244"/>
                </a:cubicBezTo>
                <a:cubicBezTo>
                  <a:pt x="1887938" y="3341655"/>
                  <a:pt x="1887938" y="3350069"/>
                  <a:pt x="1887938" y="3358480"/>
                </a:cubicBezTo>
                <a:cubicBezTo>
                  <a:pt x="1893819" y="3371057"/>
                  <a:pt x="1902558" y="3380858"/>
                  <a:pt x="1913175" y="3388779"/>
                </a:cubicBezTo>
                <a:cubicBezTo>
                  <a:pt x="1908928" y="3406911"/>
                  <a:pt x="1912767" y="3421366"/>
                  <a:pt x="1913175" y="3449298"/>
                </a:cubicBezTo>
                <a:cubicBezTo>
                  <a:pt x="1901659" y="3473555"/>
                  <a:pt x="1835342" y="3481396"/>
                  <a:pt x="1837548" y="3439171"/>
                </a:cubicBezTo>
                <a:cubicBezTo>
                  <a:pt x="1834771" y="3451829"/>
                  <a:pt x="1814353" y="3472819"/>
                  <a:pt x="1812310" y="3444234"/>
                </a:cubicBezTo>
                <a:cubicBezTo>
                  <a:pt x="1800060" y="3447175"/>
                  <a:pt x="1801122" y="3463264"/>
                  <a:pt x="1797201" y="3474453"/>
                </a:cubicBezTo>
                <a:cubicBezTo>
                  <a:pt x="1781684" y="3465551"/>
                  <a:pt x="1761512" y="3480415"/>
                  <a:pt x="1761920" y="3464407"/>
                </a:cubicBezTo>
                <a:cubicBezTo>
                  <a:pt x="1757837" y="3465387"/>
                  <a:pt x="1756857" y="3469471"/>
                  <a:pt x="1751875" y="3469471"/>
                </a:cubicBezTo>
                <a:cubicBezTo>
                  <a:pt x="1738971" y="3473391"/>
                  <a:pt x="1750731" y="3501976"/>
                  <a:pt x="1731701" y="3499771"/>
                </a:cubicBezTo>
                <a:cubicBezTo>
                  <a:pt x="1742238" y="3480742"/>
                  <a:pt x="1724841" y="3473146"/>
                  <a:pt x="1711529" y="3464407"/>
                </a:cubicBezTo>
                <a:cubicBezTo>
                  <a:pt x="1697236" y="3465223"/>
                  <a:pt x="1690540" y="3473719"/>
                  <a:pt x="1676247" y="3474453"/>
                </a:cubicBezTo>
                <a:cubicBezTo>
                  <a:pt x="1679923" y="3469798"/>
                  <a:pt x="1685393" y="3466857"/>
                  <a:pt x="1691356" y="3464407"/>
                </a:cubicBezTo>
                <a:cubicBezTo>
                  <a:pt x="1671102" y="3451749"/>
                  <a:pt x="1686375" y="3433291"/>
                  <a:pt x="1676247" y="3408953"/>
                </a:cubicBezTo>
                <a:cubicBezTo>
                  <a:pt x="1691030" y="3410260"/>
                  <a:pt x="1691765" y="3397518"/>
                  <a:pt x="1706547" y="3398906"/>
                </a:cubicBezTo>
                <a:cubicBezTo>
                  <a:pt x="1700911" y="3389351"/>
                  <a:pt x="1700095" y="3375059"/>
                  <a:pt x="1696420" y="3363625"/>
                </a:cubicBezTo>
                <a:cubicBezTo>
                  <a:pt x="1686783" y="3373099"/>
                  <a:pt x="1687273" y="3360604"/>
                  <a:pt x="1671183" y="3363625"/>
                </a:cubicBezTo>
                <a:cubicBezTo>
                  <a:pt x="1671591" y="3356439"/>
                  <a:pt x="1672000" y="3349333"/>
                  <a:pt x="1666120" y="3348516"/>
                </a:cubicBezTo>
                <a:cubicBezTo>
                  <a:pt x="1678942" y="3353744"/>
                  <a:pt x="1693072" y="3311273"/>
                  <a:pt x="1711529" y="3323280"/>
                </a:cubicBezTo>
                <a:cubicBezTo>
                  <a:pt x="1715041" y="3309722"/>
                  <a:pt x="1701075" y="3313561"/>
                  <a:pt x="1696420" y="3308170"/>
                </a:cubicBezTo>
                <a:cubicBezTo>
                  <a:pt x="1703444" y="3301146"/>
                  <a:pt x="1738563" y="3266518"/>
                  <a:pt x="1726720" y="3287998"/>
                </a:cubicBezTo>
                <a:cubicBezTo>
                  <a:pt x="1745015" y="3292979"/>
                  <a:pt x="1730967" y="3261537"/>
                  <a:pt x="1746892" y="3277952"/>
                </a:cubicBezTo>
                <a:cubicBezTo>
                  <a:pt x="1746076" y="3272072"/>
                  <a:pt x="1748036" y="3268968"/>
                  <a:pt x="1751957" y="3267825"/>
                </a:cubicBezTo>
                <a:cubicBezTo>
                  <a:pt x="1750731" y="3261455"/>
                  <a:pt x="1741910" y="3262762"/>
                  <a:pt x="1741830" y="3267825"/>
                </a:cubicBezTo>
                <a:cubicBezTo>
                  <a:pt x="1734315" y="3265620"/>
                  <a:pt x="1743789" y="3261373"/>
                  <a:pt x="1741830" y="3252715"/>
                </a:cubicBezTo>
                <a:cubicBezTo>
                  <a:pt x="1721574" y="3249204"/>
                  <a:pt x="1729415" y="3273950"/>
                  <a:pt x="1711529" y="3272889"/>
                </a:cubicBezTo>
                <a:cubicBezTo>
                  <a:pt x="1707609" y="3268397"/>
                  <a:pt x="1706139" y="3261455"/>
                  <a:pt x="1706466" y="3252715"/>
                </a:cubicBezTo>
                <a:cubicBezTo>
                  <a:pt x="1699769" y="3252715"/>
                  <a:pt x="1692990" y="3252715"/>
                  <a:pt x="1686293" y="3252715"/>
                </a:cubicBezTo>
                <a:cubicBezTo>
                  <a:pt x="1673307" y="3253941"/>
                  <a:pt x="1693235" y="3261373"/>
                  <a:pt x="1686293" y="3272889"/>
                </a:cubicBezTo>
                <a:cubicBezTo>
                  <a:pt x="1672735" y="3256636"/>
                  <a:pt x="1653951" y="3272725"/>
                  <a:pt x="1630839" y="3262842"/>
                </a:cubicBezTo>
                <a:cubicBezTo>
                  <a:pt x="1630756" y="3252797"/>
                  <a:pt x="1617036" y="3256390"/>
                  <a:pt x="1620712" y="3242670"/>
                </a:cubicBezTo>
                <a:cubicBezTo>
                  <a:pt x="1619730" y="3236954"/>
                  <a:pt x="1615647" y="3239894"/>
                  <a:pt x="1615647" y="3242670"/>
                </a:cubicBezTo>
                <a:cubicBezTo>
                  <a:pt x="1611890" y="3237117"/>
                  <a:pt x="1610011" y="3222743"/>
                  <a:pt x="1620712" y="3217516"/>
                </a:cubicBezTo>
                <a:cubicBezTo>
                  <a:pt x="1625448" y="3208205"/>
                  <a:pt x="1591880" y="3214411"/>
                  <a:pt x="1610585" y="3207389"/>
                </a:cubicBezTo>
                <a:cubicBezTo>
                  <a:pt x="1609603" y="3201671"/>
                  <a:pt x="1605520" y="3204612"/>
                  <a:pt x="1605520" y="3207389"/>
                </a:cubicBezTo>
                <a:cubicBezTo>
                  <a:pt x="1598986" y="3198240"/>
                  <a:pt x="1603069" y="3188849"/>
                  <a:pt x="1600456" y="3167042"/>
                </a:cubicBezTo>
                <a:cubicBezTo>
                  <a:pt x="1590084" y="3162633"/>
                  <a:pt x="1581345" y="3183703"/>
                  <a:pt x="1590411" y="3182152"/>
                </a:cubicBezTo>
                <a:cubicBezTo>
                  <a:pt x="1578894" y="3190809"/>
                  <a:pt x="1574322" y="3206408"/>
                  <a:pt x="1560111" y="3212370"/>
                </a:cubicBezTo>
                <a:cubicBezTo>
                  <a:pt x="1566808" y="3225192"/>
                  <a:pt x="1593106" y="3215555"/>
                  <a:pt x="1585347" y="3197261"/>
                </a:cubicBezTo>
                <a:cubicBezTo>
                  <a:pt x="1603887" y="3213187"/>
                  <a:pt x="1598660" y="3246754"/>
                  <a:pt x="1590411" y="3267907"/>
                </a:cubicBezTo>
                <a:cubicBezTo>
                  <a:pt x="1578894" y="3267989"/>
                  <a:pt x="1562970" y="3237280"/>
                  <a:pt x="1590411" y="3242670"/>
                </a:cubicBezTo>
                <a:cubicBezTo>
                  <a:pt x="1589021" y="3232297"/>
                  <a:pt x="1568114" y="3241527"/>
                  <a:pt x="1570238" y="3227561"/>
                </a:cubicBezTo>
                <a:cubicBezTo>
                  <a:pt x="1564357" y="3238423"/>
                  <a:pt x="1559784" y="3250756"/>
                  <a:pt x="1555128" y="3262842"/>
                </a:cubicBezTo>
                <a:cubicBezTo>
                  <a:pt x="1543042" y="3258106"/>
                  <a:pt x="1541817" y="3242588"/>
                  <a:pt x="1519847" y="3247653"/>
                </a:cubicBezTo>
                <a:cubicBezTo>
                  <a:pt x="1505391" y="3245202"/>
                  <a:pt x="1516580" y="3257534"/>
                  <a:pt x="1509800" y="3267825"/>
                </a:cubicBezTo>
                <a:cubicBezTo>
                  <a:pt x="1497878" y="3285955"/>
                  <a:pt x="1468639" y="3287917"/>
                  <a:pt x="1499673" y="3303107"/>
                </a:cubicBezTo>
                <a:cubicBezTo>
                  <a:pt x="1494937" y="3315440"/>
                  <a:pt x="1479828" y="3296655"/>
                  <a:pt x="1479501" y="3287917"/>
                </a:cubicBezTo>
                <a:cubicBezTo>
                  <a:pt x="1460962" y="3291265"/>
                  <a:pt x="1454347" y="3306537"/>
                  <a:pt x="1444220" y="3318216"/>
                </a:cubicBezTo>
                <a:cubicBezTo>
                  <a:pt x="1412858" y="3301064"/>
                  <a:pt x="1392277" y="3309478"/>
                  <a:pt x="1373575" y="3333326"/>
                </a:cubicBezTo>
                <a:cubicBezTo>
                  <a:pt x="1360670" y="3322626"/>
                  <a:pt x="1351277" y="3308580"/>
                  <a:pt x="1343274" y="3292979"/>
                </a:cubicBezTo>
                <a:cubicBezTo>
                  <a:pt x="1328654" y="3300248"/>
                  <a:pt x="1330778" y="3324177"/>
                  <a:pt x="1318037" y="3333326"/>
                </a:cubicBezTo>
                <a:cubicBezTo>
                  <a:pt x="1307501" y="3335449"/>
                  <a:pt x="1304643" y="3329895"/>
                  <a:pt x="1297865" y="3328261"/>
                </a:cubicBezTo>
                <a:cubicBezTo>
                  <a:pt x="1316322" y="3357255"/>
                  <a:pt x="1254905" y="3330711"/>
                  <a:pt x="1262583" y="3363625"/>
                </a:cubicBezTo>
                <a:cubicBezTo>
                  <a:pt x="1242001" y="3358644"/>
                  <a:pt x="1242165" y="3364197"/>
                  <a:pt x="1217173" y="3363625"/>
                </a:cubicBezTo>
                <a:cubicBezTo>
                  <a:pt x="1228607" y="3351538"/>
                  <a:pt x="1206067" y="3345004"/>
                  <a:pt x="1212110" y="3323280"/>
                </a:cubicBezTo>
                <a:cubicBezTo>
                  <a:pt x="1204922" y="3308416"/>
                  <a:pt x="1182218" y="3306129"/>
                  <a:pt x="1166701" y="3313152"/>
                </a:cubicBezTo>
                <a:cubicBezTo>
                  <a:pt x="1197653" y="3303597"/>
                  <a:pt x="1134359" y="3291101"/>
                  <a:pt x="1166701" y="3282934"/>
                </a:cubicBezTo>
                <a:cubicBezTo>
                  <a:pt x="1146609" y="3269132"/>
                  <a:pt x="1130031" y="3277053"/>
                  <a:pt x="1101119" y="3267825"/>
                </a:cubicBezTo>
                <a:cubicBezTo>
                  <a:pt x="1093278" y="3281791"/>
                  <a:pt x="1086745" y="3297227"/>
                  <a:pt x="1075883" y="3308170"/>
                </a:cubicBezTo>
                <a:cubicBezTo>
                  <a:pt x="1028758" y="3324994"/>
                  <a:pt x="986371" y="3282690"/>
                  <a:pt x="1015364" y="3242588"/>
                </a:cubicBezTo>
                <a:cubicBezTo>
                  <a:pt x="1016181" y="3236790"/>
                  <a:pt x="1014221" y="3233605"/>
                  <a:pt x="1010301" y="3232543"/>
                </a:cubicBezTo>
                <a:cubicBezTo>
                  <a:pt x="1011689" y="3220619"/>
                  <a:pt x="1023777" y="3238342"/>
                  <a:pt x="1030474" y="3237606"/>
                </a:cubicBezTo>
                <a:cubicBezTo>
                  <a:pt x="1044521" y="3228133"/>
                  <a:pt x="1044195" y="3204204"/>
                  <a:pt x="1065756" y="3202243"/>
                </a:cubicBezTo>
                <a:cubicBezTo>
                  <a:pt x="1065592" y="3172352"/>
                  <a:pt x="1063061" y="3136415"/>
                  <a:pt x="1050646" y="3106443"/>
                </a:cubicBezTo>
                <a:cubicBezTo>
                  <a:pt x="1063877" y="3107913"/>
                  <a:pt x="1054648" y="3086923"/>
                  <a:pt x="1070819" y="3091333"/>
                </a:cubicBezTo>
                <a:cubicBezTo>
                  <a:pt x="1068614" y="3095826"/>
                  <a:pt x="1066408" y="3100399"/>
                  <a:pt x="1060691" y="3101460"/>
                </a:cubicBezTo>
                <a:cubicBezTo>
                  <a:pt x="1065347" y="3110282"/>
                  <a:pt x="1070084" y="3119020"/>
                  <a:pt x="1085928" y="3116570"/>
                </a:cubicBezTo>
                <a:cubicBezTo>
                  <a:pt x="1080048" y="3124002"/>
                  <a:pt x="1080048" y="3129311"/>
                  <a:pt x="1085928" y="3136743"/>
                </a:cubicBezTo>
                <a:cubicBezTo>
                  <a:pt x="1087969" y="3130454"/>
                  <a:pt x="1091644" y="3122042"/>
                  <a:pt x="1101037" y="3111507"/>
                </a:cubicBezTo>
                <a:cubicBezTo>
                  <a:pt x="1098342" y="3107423"/>
                  <a:pt x="1095811" y="3103340"/>
                  <a:pt x="1095975" y="3096398"/>
                </a:cubicBezTo>
                <a:cubicBezTo>
                  <a:pt x="1087317" y="3095335"/>
                  <a:pt x="1082907" y="3104973"/>
                  <a:pt x="1080865" y="3096398"/>
                </a:cubicBezTo>
                <a:cubicBezTo>
                  <a:pt x="1078497" y="3085617"/>
                  <a:pt x="1088051" y="3086759"/>
                  <a:pt x="1095975" y="3086271"/>
                </a:cubicBezTo>
                <a:cubicBezTo>
                  <a:pt x="1093687" y="3053275"/>
                  <a:pt x="1079232" y="3032448"/>
                  <a:pt x="1070737" y="3005578"/>
                </a:cubicBezTo>
                <a:cubicBezTo>
                  <a:pt x="1049829" y="3011378"/>
                  <a:pt x="1051055" y="2994961"/>
                  <a:pt x="1035455" y="2995451"/>
                </a:cubicBezTo>
                <a:cubicBezTo>
                  <a:pt x="1035374" y="2972339"/>
                  <a:pt x="1053995" y="2953472"/>
                  <a:pt x="1035455" y="2939996"/>
                </a:cubicBezTo>
                <a:cubicBezTo>
                  <a:pt x="1029983" y="2941223"/>
                  <a:pt x="1032025" y="2950043"/>
                  <a:pt x="1025410" y="2950043"/>
                </a:cubicBezTo>
                <a:cubicBezTo>
                  <a:pt x="1033086" y="2977403"/>
                  <a:pt x="1018467" y="2983691"/>
                  <a:pt x="1025410" y="3005496"/>
                </a:cubicBezTo>
                <a:cubicBezTo>
                  <a:pt x="1009483" y="2988427"/>
                  <a:pt x="1013241" y="2951759"/>
                  <a:pt x="1025410" y="2939916"/>
                </a:cubicBezTo>
                <a:cubicBezTo>
                  <a:pt x="1010628" y="2933300"/>
                  <a:pt x="1024839" y="2917701"/>
                  <a:pt x="1005237" y="2909615"/>
                </a:cubicBezTo>
                <a:cubicBezTo>
                  <a:pt x="999521" y="2910596"/>
                  <a:pt x="1002460" y="2914679"/>
                  <a:pt x="1005237" y="2914679"/>
                </a:cubicBezTo>
                <a:cubicBezTo>
                  <a:pt x="1003032" y="2922030"/>
                  <a:pt x="1000827" y="2914189"/>
                  <a:pt x="995192" y="2914679"/>
                </a:cubicBezTo>
                <a:cubicBezTo>
                  <a:pt x="988821" y="2915904"/>
                  <a:pt x="990128" y="2924725"/>
                  <a:pt x="995192" y="2924807"/>
                </a:cubicBezTo>
                <a:cubicBezTo>
                  <a:pt x="988168" y="2939425"/>
                  <a:pt x="970282" y="2923336"/>
                  <a:pt x="964891" y="2919742"/>
                </a:cubicBezTo>
                <a:cubicBezTo>
                  <a:pt x="969956" y="2909697"/>
                  <a:pt x="973631" y="2898181"/>
                  <a:pt x="985065" y="2894507"/>
                </a:cubicBezTo>
                <a:cubicBezTo>
                  <a:pt x="986617" y="2884298"/>
                  <a:pt x="970527" y="2895568"/>
                  <a:pt x="969956" y="2899569"/>
                </a:cubicBezTo>
                <a:cubicBezTo>
                  <a:pt x="964809" y="2894669"/>
                  <a:pt x="959747" y="2889607"/>
                  <a:pt x="954846" y="2884460"/>
                </a:cubicBezTo>
                <a:cubicBezTo>
                  <a:pt x="944800" y="2891158"/>
                  <a:pt x="954192" y="2917456"/>
                  <a:pt x="929610" y="2909697"/>
                </a:cubicBezTo>
                <a:cubicBezTo>
                  <a:pt x="934837" y="2895404"/>
                  <a:pt x="934837" y="2888708"/>
                  <a:pt x="929610" y="2874415"/>
                </a:cubicBezTo>
                <a:cubicBezTo>
                  <a:pt x="924628" y="2867637"/>
                  <a:pt x="916134" y="2864370"/>
                  <a:pt x="909437" y="2859306"/>
                </a:cubicBezTo>
                <a:cubicBezTo>
                  <a:pt x="917197" y="2845177"/>
                  <a:pt x="900372" y="2845586"/>
                  <a:pt x="894328" y="2839134"/>
                </a:cubicBezTo>
                <a:cubicBezTo>
                  <a:pt x="890653" y="2835132"/>
                  <a:pt x="887876" y="2823125"/>
                  <a:pt x="884201" y="2818960"/>
                </a:cubicBezTo>
                <a:cubicBezTo>
                  <a:pt x="872276" y="2805403"/>
                  <a:pt x="862394" y="2803933"/>
                  <a:pt x="843855" y="2793725"/>
                </a:cubicBezTo>
                <a:cubicBezTo>
                  <a:pt x="843365" y="2777309"/>
                  <a:pt x="826132" y="2762526"/>
                  <a:pt x="838791" y="2748314"/>
                </a:cubicBezTo>
                <a:cubicBezTo>
                  <a:pt x="814373" y="2758850"/>
                  <a:pt x="790932" y="2739495"/>
                  <a:pt x="788319" y="2713033"/>
                </a:cubicBezTo>
                <a:cubicBezTo>
                  <a:pt x="788646" y="2688123"/>
                  <a:pt x="815352" y="2689674"/>
                  <a:pt x="808492" y="2657578"/>
                </a:cubicBezTo>
                <a:cubicBezTo>
                  <a:pt x="845407" y="2649412"/>
                  <a:pt x="864436" y="2685591"/>
                  <a:pt x="853900" y="2707971"/>
                </a:cubicBezTo>
                <a:cubicBezTo>
                  <a:pt x="869991" y="2720465"/>
                  <a:pt x="883465" y="2735574"/>
                  <a:pt x="889182" y="2758442"/>
                </a:cubicBezTo>
                <a:cubicBezTo>
                  <a:pt x="884854" y="2773225"/>
                  <a:pt x="876524" y="2751908"/>
                  <a:pt x="863945" y="2758442"/>
                </a:cubicBezTo>
                <a:cubicBezTo>
                  <a:pt x="862476" y="2771673"/>
                  <a:pt x="883547" y="2762444"/>
                  <a:pt x="879054" y="2778615"/>
                </a:cubicBezTo>
                <a:cubicBezTo>
                  <a:pt x="906170" y="2775021"/>
                  <a:pt x="920381" y="2784331"/>
                  <a:pt x="939573" y="2788660"/>
                </a:cubicBezTo>
                <a:cubicBezTo>
                  <a:pt x="942023" y="2804587"/>
                  <a:pt x="930508" y="2806464"/>
                  <a:pt x="934511" y="2823942"/>
                </a:cubicBezTo>
                <a:cubicBezTo>
                  <a:pt x="936552" y="2832518"/>
                  <a:pt x="964075" y="2840767"/>
                  <a:pt x="969792" y="2829007"/>
                </a:cubicBezTo>
                <a:cubicBezTo>
                  <a:pt x="977714" y="2853018"/>
                  <a:pt x="1008178" y="2854569"/>
                  <a:pt x="1025247" y="2869351"/>
                </a:cubicBezTo>
                <a:cubicBezTo>
                  <a:pt x="1022225" y="2889198"/>
                  <a:pt x="1032678" y="2895568"/>
                  <a:pt x="1040355" y="2904634"/>
                </a:cubicBezTo>
                <a:cubicBezTo>
                  <a:pt x="1047870" y="2900387"/>
                  <a:pt x="1047625" y="2888381"/>
                  <a:pt x="1050482" y="2879398"/>
                </a:cubicBezTo>
                <a:cubicBezTo>
                  <a:pt x="1057997" y="2886993"/>
                  <a:pt x="1079232" y="2880949"/>
                  <a:pt x="1075720" y="2899569"/>
                </a:cubicBezTo>
                <a:cubicBezTo>
                  <a:pt x="1065756" y="2908145"/>
                  <a:pt x="1038559" y="2899407"/>
                  <a:pt x="1045501" y="2924807"/>
                </a:cubicBezTo>
                <a:cubicBezTo>
                  <a:pt x="1047052" y="2931667"/>
                  <a:pt x="1058161" y="2928972"/>
                  <a:pt x="1065674" y="2929869"/>
                </a:cubicBezTo>
                <a:cubicBezTo>
                  <a:pt x="1055465" y="2904552"/>
                  <a:pt x="1075066" y="2905369"/>
                  <a:pt x="1090910" y="2894588"/>
                </a:cubicBezTo>
                <a:cubicBezTo>
                  <a:pt x="1088706" y="2888381"/>
                  <a:pt x="1084458" y="2884216"/>
                  <a:pt x="1075801" y="2884542"/>
                </a:cubicBezTo>
                <a:cubicBezTo>
                  <a:pt x="1098178" y="2885849"/>
                  <a:pt x="1104957" y="2863716"/>
                  <a:pt x="1141383" y="2859306"/>
                </a:cubicBezTo>
                <a:cubicBezTo>
                  <a:pt x="1140975" y="2866493"/>
                  <a:pt x="1140567" y="2873599"/>
                  <a:pt x="1146446" y="2874415"/>
                </a:cubicBezTo>
                <a:cubicBezTo>
                  <a:pt x="1159433" y="2873190"/>
                  <a:pt x="1139505" y="2865758"/>
                  <a:pt x="1146446" y="2854241"/>
                </a:cubicBezTo>
                <a:cubicBezTo>
                  <a:pt x="1161964" y="2850486"/>
                  <a:pt x="1156165" y="2868045"/>
                  <a:pt x="1171683" y="2864288"/>
                </a:cubicBezTo>
                <a:cubicBezTo>
                  <a:pt x="1180748" y="2864941"/>
                  <a:pt x="1182300" y="2858162"/>
                  <a:pt x="1191856" y="2859224"/>
                </a:cubicBezTo>
                <a:cubicBezTo>
                  <a:pt x="1198062" y="2842890"/>
                  <a:pt x="1175522" y="2855387"/>
                  <a:pt x="1181729" y="2839052"/>
                </a:cubicBezTo>
                <a:cubicBezTo>
                  <a:pt x="1174541" y="2838644"/>
                  <a:pt x="1167436" y="2838235"/>
                  <a:pt x="1166619" y="2844114"/>
                </a:cubicBezTo>
                <a:cubicBezTo>
                  <a:pt x="1156981" y="2840521"/>
                  <a:pt x="1172745" y="2820431"/>
                  <a:pt x="1176746" y="2813815"/>
                </a:cubicBezTo>
                <a:cubicBezTo>
                  <a:pt x="1190713" y="2819450"/>
                  <a:pt x="1205004" y="2821656"/>
                  <a:pt x="1201984" y="2798706"/>
                </a:cubicBezTo>
                <a:cubicBezTo>
                  <a:pt x="1184097" y="2810631"/>
                  <a:pt x="1165557" y="2791846"/>
                  <a:pt x="1156574" y="2808752"/>
                </a:cubicBezTo>
                <a:cubicBezTo>
                  <a:pt x="1150530" y="2810631"/>
                  <a:pt x="1154043" y="2800094"/>
                  <a:pt x="1151510" y="2798706"/>
                </a:cubicBezTo>
                <a:cubicBezTo>
                  <a:pt x="1146936" y="2796093"/>
                  <a:pt x="1140321" y="2803035"/>
                  <a:pt x="1141465" y="2803770"/>
                </a:cubicBezTo>
                <a:cubicBezTo>
                  <a:pt x="1128152" y="2795194"/>
                  <a:pt x="1136973" y="2785475"/>
                  <a:pt x="1111164" y="2793643"/>
                </a:cubicBezTo>
                <a:cubicBezTo>
                  <a:pt x="1113288" y="2783107"/>
                  <a:pt x="1107735" y="2780249"/>
                  <a:pt x="1106102" y="2773470"/>
                </a:cubicBezTo>
                <a:cubicBezTo>
                  <a:pt x="1087643" y="2770122"/>
                  <a:pt x="1086745" y="2784331"/>
                  <a:pt x="1070819" y="2783516"/>
                </a:cubicBezTo>
                <a:cubicBezTo>
                  <a:pt x="1071146" y="2759667"/>
                  <a:pt x="1033332" y="2773878"/>
                  <a:pt x="1035537" y="2748232"/>
                </a:cubicBezTo>
                <a:cubicBezTo>
                  <a:pt x="1029819" y="2749214"/>
                  <a:pt x="1032760" y="2753297"/>
                  <a:pt x="1035537" y="2753297"/>
                </a:cubicBezTo>
                <a:cubicBezTo>
                  <a:pt x="1021572" y="2761218"/>
                  <a:pt x="1007524" y="2768977"/>
                  <a:pt x="990128" y="2773470"/>
                </a:cubicBezTo>
                <a:cubicBezTo>
                  <a:pt x="980654" y="2757707"/>
                  <a:pt x="959909" y="2743660"/>
                  <a:pt x="969956" y="2723078"/>
                </a:cubicBezTo>
                <a:cubicBezTo>
                  <a:pt x="987433" y="2727080"/>
                  <a:pt x="989312" y="2715565"/>
                  <a:pt x="1005237" y="2718016"/>
                </a:cubicBezTo>
                <a:cubicBezTo>
                  <a:pt x="1009565" y="2722099"/>
                  <a:pt x="1008258" y="2731818"/>
                  <a:pt x="1015364" y="2733125"/>
                </a:cubicBezTo>
                <a:cubicBezTo>
                  <a:pt x="1042316" y="2734512"/>
                  <a:pt x="1013649" y="2711564"/>
                  <a:pt x="1040601" y="2712951"/>
                </a:cubicBezTo>
                <a:cubicBezTo>
                  <a:pt x="1042643" y="2700783"/>
                  <a:pt x="1031371" y="2702007"/>
                  <a:pt x="1035537" y="2687715"/>
                </a:cubicBezTo>
                <a:cubicBezTo>
                  <a:pt x="1045664" y="2686000"/>
                  <a:pt x="1051299" y="2688777"/>
                  <a:pt x="1050646" y="2697761"/>
                </a:cubicBezTo>
                <a:cubicBezTo>
                  <a:pt x="1062489" y="2693513"/>
                  <a:pt x="1046480" y="2675627"/>
                  <a:pt x="1045583" y="2667542"/>
                </a:cubicBezTo>
                <a:cubicBezTo>
                  <a:pt x="1038967" y="2673994"/>
                  <a:pt x="1026962" y="2673994"/>
                  <a:pt x="1020347" y="2667542"/>
                </a:cubicBezTo>
                <a:cubicBezTo>
                  <a:pt x="1013649" y="2671300"/>
                  <a:pt x="1031943" y="2692533"/>
                  <a:pt x="1035455" y="2702824"/>
                </a:cubicBezTo>
                <a:cubicBezTo>
                  <a:pt x="1030065" y="2712789"/>
                  <a:pt x="1017243" y="2687879"/>
                  <a:pt x="1015282" y="2677588"/>
                </a:cubicBezTo>
                <a:cubicBezTo>
                  <a:pt x="1004339" y="2685102"/>
                  <a:pt x="1003522" y="2702824"/>
                  <a:pt x="984983" y="2702824"/>
                </a:cubicBezTo>
                <a:cubicBezTo>
                  <a:pt x="964973" y="2686407"/>
                  <a:pt x="989476" y="2656191"/>
                  <a:pt x="969874" y="2642306"/>
                </a:cubicBezTo>
                <a:cubicBezTo>
                  <a:pt x="963830" y="2612496"/>
                  <a:pt x="1013159" y="2596570"/>
                  <a:pt x="984983" y="2576723"/>
                </a:cubicBezTo>
                <a:cubicBezTo>
                  <a:pt x="976898" y="2583829"/>
                  <a:pt x="972079" y="2594120"/>
                  <a:pt x="969874" y="2607024"/>
                </a:cubicBezTo>
                <a:cubicBezTo>
                  <a:pt x="947251" y="2614456"/>
                  <a:pt x="954356" y="2592241"/>
                  <a:pt x="934592" y="2596897"/>
                </a:cubicBezTo>
                <a:cubicBezTo>
                  <a:pt x="925934" y="2605065"/>
                  <a:pt x="955418" y="2626380"/>
                  <a:pt x="949700" y="2617069"/>
                </a:cubicBezTo>
                <a:cubicBezTo>
                  <a:pt x="957786" y="2630137"/>
                  <a:pt x="957623" y="2638630"/>
                  <a:pt x="959747" y="2672605"/>
                </a:cubicBezTo>
                <a:cubicBezTo>
                  <a:pt x="938185" y="2670604"/>
                  <a:pt x="924505" y="2660742"/>
                  <a:pt x="914225" y="2647481"/>
                </a:cubicBezTo>
                <a:lnTo>
                  <a:pt x="904990" y="2630749"/>
                </a:lnTo>
                <a:lnTo>
                  <a:pt x="902590" y="2630152"/>
                </a:lnTo>
                <a:cubicBezTo>
                  <a:pt x="894528" y="2624348"/>
                  <a:pt x="893287" y="2611699"/>
                  <a:pt x="878403" y="2612740"/>
                </a:cubicBezTo>
                <a:lnTo>
                  <a:pt x="878403" y="2602393"/>
                </a:lnTo>
                <a:lnTo>
                  <a:pt x="876536" y="2597470"/>
                </a:lnTo>
                <a:cubicBezTo>
                  <a:pt x="874849" y="2594436"/>
                  <a:pt x="872501" y="2592078"/>
                  <a:pt x="868927" y="2591915"/>
                </a:cubicBezTo>
                <a:cubicBezTo>
                  <a:pt x="866804" y="2591833"/>
                  <a:pt x="861251" y="2594936"/>
                  <a:pt x="863865" y="2596977"/>
                </a:cubicBezTo>
                <a:cubicBezTo>
                  <a:pt x="855371" y="2590607"/>
                  <a:pt x="869337" y="2581543"/>
                  <a:pt x="853818" y="2586932"/>
                </a:cubicBezTo>
                <a:cubicBezTo>
                  <a:pt x="851368" y="2579419"/>
                  <a:pt x="860026" y="2560717"/>
                  <a:pt x="849082" y="2561533"/>
                </a:cubicBezTo>
                <a:cubicBezTo>
                  <a:pt x="849694" y="2555041"/>
                  <a:pt x="851859" y="2556776"/>
                  <a:pt x="855309" y="2559267"/>
                </a:cubicBezTo>
                <a:lnTo>
                  <a:pt x="866906" y="2561151"/>
                </a:lnTo>
                <a:lnTo>
                  <a:pt x="866465" y="2560334"/>
                </a:lnTo>
                <a:cubicBezTo>
                  <a:pt x="861025" y="2554430"/>
                  <a:pt x="854540" y="2549573"/>
                  <a:pt x="848257" y="2544515"/>
                </a:cubicBezTo>
                <a:lnTo>
                  <a:pt x="839407" y="2535649"/>
                </a:lnTo>
                <a:lnTo>
                  <a:pt x="835273" y="2539609"/>
                </a:lnTo>
                <a:cubicBezTo>
                  <a:pt x="820140" y="2542427"/>
                  <a:pt x="790524" y="2533439"/>
                  <a:pt x="788564" y="2556469"/>
                </a:cubicBezTo>
                <a:cubicBezTo>
                  <a:pt x="785133" y="2555490"/>
                  <a:pt x="779497" y="2549036"/>
                  <a:pt x="773455" y="2551406"/>
                </a:cubicBezTo>
                <a:cubicBezTo>
                  <a:pt x="770514" y="2552549"/>
                  <a:pt x="767819" y="2566596"/>
                  <a:pt x="768391" y="2566514"/>
                </a:cubicBezTo>
                <a:cubicBezTo>
                  <a:pt x="761694" y="2567495"/>
                  <a:pt x="766594" y="2558021"/>
                  <a:pt x="763328" y="2556469"/>
                </a:cubicBezTo>
                <a:cubicBezTo>
                  <a:pt x="752548" y="2551324"/>
                  <a:pt x="740867" y="2564800"/>
                  <a:pt x="733028" y="2556469"/>
                </a:cubicBezTo>
                <a:cubicBezTo>
                  <a:pt x="732374" y="2544056"/>
                  <a:pt x="732292" y="2532131"/>
                  <a:pt x="738091" y="2526170"/>
                </a:cubicBezTo>
                <a:lnTo>
                  <a:pt x="734048" y="2522126"/>
                </a:lnTo>
                <a:lnTo>
                  <a:pt x="722217" y="2521963"/>
                </a:lnTo>
                <a:cubicBezTo>
                  <a:pt x="718205" y="2520840"/>
                  <a:pt x="714897" y="2518941"/>
                  <a:pt x="711712" y="2517103"/>
                </a:cubicBezTo>
                <a:cubicBezTo>
                  <a:pt x="707302" y="2514489"/>
                  <a:pt x="709916" y="2509345"/>
                  <a:pt x="706649" y="2506976"/>
                </a:cubicBezTo>
                <a:cubicBezTo>
                  <a:pt x="704444" y="2505506"/>
                  <a:pt x="698562" y="2508691"/>
                  <a:pt x="696603" y="2506976"/>
                </a:cubicBezTo>
                <a:cubicBezTo>
                  <a:pt x="687374" y="2499380"/>
                  <a:pt x="688517" y="2481494"/>
                  <a:pt x="671366" y="2481740"/>
                </a:cubicBezTo>
                <a:cubicBezTo>
                  <a:pt x="672020" y="2469325"/>
                  <a:pt x="672103" y="2457402"/>
                  <a:pt x="666303" y="2451521"/>
                </a:cubicBezTo>
                <a:cubicBezTo>
                  <a:pt x="647436" y="2462873"/>
                  <a:pt x="633716" y="2479372"/>
                  <a:pt x="631021" y="2506976"/>
                </a:cubicBezTo>
                <a:cubicBezTo>
                  <a:pt x="617055" y="2507303"/>
                  <a:pt x="611747" y="2522983"/>
                  <a:pt x="600720" y="2532212"/>
                </a:cubicBezTo>
                <a:cubicBezTo>
                  <a:pt x="592471" y="2539155"/>
                  <a:pt x="580139" y="2544953"/>
                  <a:pt x="570421" y="2552385"/>
                </a:cubicBezTo>
                <a:cubicBezTo>
                  <a:pt x="563642" y="2557530"/>
                  <a:pt x="554658" y="2571006"/>
                  <a:pt x="545185" y="2577622"/>
                </a:cubicBezTo>
                <a:cubicBezTo>
                  <a:pt x="539385" y="2581705"/>
                  <a:pt x="531056" y="2578683"/>
                  <a:pt x="525011" y="2582684"/>
                </a:cubicBezTo>
                <a:cubicBezTo>
                  <a:pt x="522807" y="2584156"/>
                  <a:pt x="516763" y="2597631"/>
                  <a:pt x="514884" y="2597793"/>
                </a:cubicBezTo>
                <a:cubicBezTo>
                  <a:pt x="508841" y="2598448"/>
                  <a:pt x="502389" y="2585543"/>
                  <a:pt x="494711" y="2582684"/>
                </a:cubicBezTo>
                <a:cubicBezTo>
                  <a:pt x="480909" y="2577457"/>
                  <a:pt x="469883" y="2585217"/>
                  <a:pt x="459430" y="2577621"/>
                </a:cubicBezTo>
                <a:cubicBezTo>
                  <a:pt x="446444" y="2581460"/>
                  <a:pt x="441870" y="2593710"/>
                  <a:pt x="444321" y="2612903"/>
                </a:cubicBezTo>
                <a:cubicBezTo>
                  <a:pt x="428150" y="2613964"/>
                  <a:pt x="432069" y="2594936"/>
                  <a:pt x="424148" y="2587666"/>
                </a:cubicBezTo>
                <a:cubicBezTo>
                  <a:pt x="406425" y="2591833"/>
                  <a:pt x="395645" y="2602858"/>
                  <a:pt x="378739" y="2607840"/>
                </a:cubicBezTo>
                <a:cubicBezTo>
                  <a:pt x="369756" y="2579091"/>
                  <a:pt x="320834" y="2571496"/>
                  <a:pt x="292984" y="2577539"/>
                </a:cubicBezTo>
                <a:cubicBezTo>
                  <a:pt x="270035" y="2568474"/>
                  <a:pt x="264153" y="2542502"/>
                  <a:pt x="232465" y="2542258"/>
                </a:cubicBezTo>
                <a:cubicBezTo>
                  <a:pt x="225931" y="2533601"/>
                  <a:pt x="222012" y="2522412"/>
                  <a:pt x="207229" y="2522085"/>
                </a:cubicBezTo>
                <a:cubicBezTo>
                  <a:pt x="211313" y="2502647"/>
                  <a:pt x="189588" y="2509181"/>
                  <a:pt x="187057" y="2496849"/>
                </a:cubicBezTo>
                <a:cubicBezTo>
                  <a:pt x="185749" y="2490723"/>
                  <a:pt x="201023" y="2485742"/>
                  <a:pt x="202166" y="2476675"/>
                </a:cubicBezTo>
                <a:cubicBezTo>
                  <a:pt x="204452" y="2458137"/>
                  <a:pt x="182156" y="2465487"/>
                  <a:pt x="187057" y="2441312"/>
                </a:cubicBezTo>
                <a:cubicBezTo>
                  <a:pt x="185667" y="2430941"/>
                  <a:pt x="173581" y="2431267"/>
                  <a:pt x="166884" y="2426203"/>
                </a:cubicBezTo>
                <a:cubicBezTo>
                  <a:pt x="164270" y="2396883"/>
                  <a:pt x="172519" y="2356620"/>
                  <a:pt x="161820" y="2335385"/>
                </a:cubicBezTo>
                <a:cubicBezTo>
                  <a:pt x="122863" y="2345186"/>
                  <a:pt x="105549" y="2376628"/>
                  <a:pt x="71001" y="2390921"/>
                </a:cubicBezTo>
                <a:cubicBezTo>
                  <a:pt x="30656" y="2394270"/>
                  <a:pt x="42171" y="2345757"/>
                  <a:pt x="25593" y="2325340"/>
                </a:cubicBezTo>
                <a:cubicBezTo>
                  <a:pt x="26165" y="2312435"/>
                  <a:pt x="28450" y="2301328"/>
                  <a:pt x="35720" y="2295121"/>
                </a:cubicBezTo>
                <a:cubicBezTo>
                  <a:pt x="32861" y="2282789"/>
                  <a:pt x="16200" y="2284340"/>
                  <a:pt x="20610" y="2264902"/>
                </a:cubicBezTo>
                <a:cubicBezTo>
                  <a:pt x="43560" y="2257552"/>
                  <a:pt x="50421" y="2234112"/>
                  <a:pt x="66020" y="2219493"/>
                </a:cubicBezTo>
                <a:cubicBezTo>
                  <a:pt x="59649" y="2200627"/>
                  <a:pt x="47970" y="2187071"/>
                  <a:pt x="30738" y="2179147"/>
                </a:cubicBezTo>
                <a:cubicBezTo>
                  <a:pt x="34250" y="2162487"/>
                  <a:pt x="44621" y="2152686"/>
                  <a:pt x="50911" y="2138804"/>
                </a:cubicBezTo>
                <a:cubicBezTo>
                  <a:pt x="26817" y="2121652"/>
                  <a:pt x="14975" y="2159874"/>
                  <a:pt x="20610" y="2189194"/>
                </a:cubicBezTo>
                <a:cubicBezTo>
                  <a:pt x="16119" y="2193972"/>
                  <a:pt x="12464" y="2199546"/>
                  <a:pt x="7349" y="2203660"/>
                </a:cubicBezTo>
                <a:lnTo>
                  <a:pt x="0" y="2205565"/>
                </a:lnTo>
                <a:lnTo>
                  <a:pt x="0" y="1748126"/>
                </a:lnTo>
                <a:lnTo>
                  <a:pt x="8145" y="1752590"/>
                </a:lnTo>
                <a:cubicBezTo>
                  <a:pt x="15098" y="1757419"/>
                  <a:pt x="22857" y="1761441"/>
                  <a:pt x="35802" y="1760257"/>
                </a:cubicBezTo>
                <a:cubicBezTo>
                  <a:pt x="44377" y="1778634"/>
                  <a:pt x="58832" y="1790964"/>
                  <a:pt x="76147" y="1800603"/>
                </a:cubicBezTo>
                <a:cubicBezTo>
                  <a:pt x="75330" y="1813180"/>
                  <a:pt x="83907" y="1816365"/>
                  <a:pt x="91257" y="1820775"/>
                </a:cubicBezTo>
                <a:cubicBezTo>
                  <a:pt x="91257" y="1829187"/>
                  <a:pt x="91257" y="1837600"/>
                  <a:pt x="91257" y="1846011"/>
                </a:cubicBezTo>
                <a:cubicBezTo>
                  <a:pt x="97709" y="1852954"/>
                  <a:pt x="113144" y="1850994"/>
                  <a:pt x="126538" y="1851075"/>
                </a:cubicBezTo>
                <a:cubicBezTo>
                  <a:pt x="132746" y="1866674"/>
                  <a:pt x="143199" y="1878109"/>
                  <a:pt x="156756" y="1886357"/>
                </a:cubicBezTo>
                <a:cubicBezTo>
                  <a:pt x="183626" y="1886357"/>
                  <a:pt x="186157" y="1862018"/>
                  <a:pt x="217275" y="1866184"/>
                </a:cubicBezTo>
                <a:cubicBezTo>
                  <a:pt x="211885" y="1842990"/>
                  <a:pt x="195714" y="1830576"/>
                  <a:pt x="171865" y="1825840"/>
                </a:cubicBezTo>
                <a:cubicBezTo>
                  <a:pt x="176358" y="1789904"/>
                  <a:pt x="127028" y="1784922"/>
                  <a:pt x="136584" y="1760257"/>
                </a:cubicBezTo>
                <a:cubicBezTo>
                  <a:pt x="172846" y="1762871"/>
                  <a:pt x="186485" y="1742861"/>
                  <a:pt x="212211" y="1735021"/>
                </a:cubicBezTo>
                <a:cubicBezTo>
                  <a:pt x="207229" y="1714766"/>
                  <a:pt x="206003" y="1690755"/>
                  <a:pt x="207147" y="1664458"/>
                </a:cubicBezTo>
                <a:cubicBezTo>
                  <a:pt x="220133" y="1647225"/>
                  <a:pt x="255498" y="1652288"/>
                  <a:pt x="277793" y="1644284"/>
                </a:cubicBezTo>
                <a:cubicBezTo>
                  <a:pt x="296497" y="1634403"/>
                  <a:pt x="293230" y="1602551"/>
                  <a:pt x="303030" y="1583766"/>
                </a:cubicBezTo>
                <a:cubicBezTo>
                  <a:pt x="302539" y="1570862"/>
                  <a:pt x="284245" y="1575681"/>
                  <a:pt x="277793" y="1568657"/>
                </a:cubicBezTo>
                <a:cubicBezTo>
                  <a:pt x="263011" y="1569065"/>
                  <a:pt x="259091" y="1580172"/>
                  <a:pt x="252557" y="1588830"/>
                </a:cubicBezTo>
                <a:cubicBezTo>
                  <a:pt x="237774" y="1571024"/>
                  <a:pt x="221359" y="1592342"/>
                  <a:pt x="207147" y="1583766"/>
                </a:cubicBezTo>
                <a:cubicBezTo>
                  <a:pt x="207147" y="1570290"/>
                  <a:pt x="207147" y="1556895"/>
                  <a:pt x="207147" y="1543419"/>
                </a:cubicBezTo>
                <a:cubicBezTo>
                  <a:pt x="216867" y="1542032"/>
                  <a:pt x="214498" y="1535090"/>
                  <a:pt x="222256" y="1528312"/>
                </a:cubicBezTo>
                <a:cubicBezTo>
                  <a:pt x="226422" y="1524637"/>
                  <a:pt x="240388" y="1520553"/>
                  <a:pt x="242430" y="1518265"/>
                </a:cubicBezTo>
                <a:cubicBezTo>
                  <a:pt x="248964" y="1510670"/>
                  <a:pt x="243981" y="1493437"/>
                  <a:pt x="257539" y="1493029"/>
                </a:cubicBezTo>
                <a:cubicBezTo>
                  <a:pt x="246513" y="1475470"/>
                  <a:pt x="235242" y="1458238"/>
                  <a:pt x="227320" y="1437574"/>
                </a:cubicBezTo>
                <a:cubicBezTo>
                  <a:pt x="226585" y="1418300"/>
                  <a:pt x="239980" y="1413317"/>
                  <a:pt x="242430" y="1397229"/>
                </a:cubicBezTo>
                <a:cubicBezTo>
                  <a:pt x="240632" y="1390613"/>
                  <a:pt x="233528" y="1389306"/>
                  <a:pt x="232383" y="1382119"/>
                </a:cubicBezTo>
                <a:cubicBezTo>
                  <a:pt x="199143" y="1384161"/>
                  <a:pt x="187301" y="1407683"/>
                  <a:pt x="176930" y="1432511"/>
                </a:cubicBezTo>
                <a:cubicBezTo>
                  <a:pt x="144098" y="1439617"/>
                  <a:pt x="126456" y="1462321"/>
                  <a:pt x="96565" y="1472775"/>
                </a:cubicBezTo>
                <a:cubicBezTo>
                  <a:pt x="83007" y="1451050"/>
                  <a:pt x="55974" y="1442802"/>
                  <a:pt x="46093" y="1417320"/>
                </a:cubicBezTo>
                <a:cubicBezTo>
                  <a:pt x="53115" y="1390695"/>
                  <a:pt x="78679" y="1382609"/>
                  <a:pt x="81374" y="1351738"/>
                </a:cubicBezTo>
                <a:cubicBezTo>
                  <a:pt x="91419" y="1351820"/>
                  <a:pt x="87826" y="1365540"/>
                  <a:pt x="101547" y="1361783"/>
                </a:cubicBezTo>
                <a:cubicBezTo>
                  <a:pt x="117881" y="1349288"/>
                  <a:pt x="147283" y="1317273"/>
                  <a:pt x="116656" y="1301265"/>
                </a:cubicBezTo>
                <a:cubicBezTo>
                  <a:pt x="122863" y="1293997"/>
                  <a:pt x="134051" y="1291710"/>
                  <a:pt x="146956" y="1291138"/>
                </a:cubicBezTo>
                <a:cubicBezTo>
                  <a:pt x="155368" y="1299550"/>
                  <a:pt x="150958" y="1320702"/>
                  <a:pt x="152019" y="1336547"/>
                </a:cubicBezTo>
                <a:cubicBezTo>
                  <a:pt x="132418" y="1363989"/>
                  <a:pt x="110122" y="1388735"/>
                  <a:pt x="91501" y="1417238"/>
                </a:cubicBezTo>
                <a:cubicBezTo>
                  <a:pt x="93298" y="1423854"/>
                  <a:pt x="100321" y="1425160"/>
                  <a:pt x="101547" y="1432348"/>
                </a:cubicBezTo>
                <a:cubicBezTo>
                  <a:pt x="120168" y="1424098"/>
                  <a:pt x="133317" y="1410378"/>
                  <a:pt x="136828" y="1386938"/>
                </a:cubicBezTo>
                <a:cubicBezTo>
                  <a:pt x="144832" y="1386529"/>
                  <a:pt x="156021" y="1389388"/>
                  <a:pt x="157002" y="1381875"/>
                </a:cubicBezTo>
                <a:cubicBezTo>
                  <a:pt x="171539" y="1382527"/>
                  <a:pt x="165740" y="1403354"/>
                  <a:pt x="182238" y="1402047"/>
                </a:cubicBezTo>
                <a:cubicBezTo>
                  <a:pt x="190650" y="1395351"/>
                  <a:pt x="190078" y="1379669"/>
                  <a:pt x="197348" y="1371830"/>
                </a:cubicBezTo>
                <a:cubicBezTo>
                  <a:pt x="233446" y="1364233"/>
                  <a:pt x="238183" y="1325195"/>
                  <a:pt x="257865" y="1301265"/>
                </a:cubicBezTo>
                <a:cubicBezTo>
                  <a:pt x="256477" y="1290894"/>
                  <a:pt x="244389" y="1291220"/>
                  <a:pt x="237692" y="1286155"/>
                </a:cubicBezTo>
                <a:cubicBezTo>
                  <a:pt x="241695" y="1274967"/>
                  <a:pt x="255334" y="1273497"/>
                  <a:pt x="262929" y="1265983"/>
                </a:cubicBezTo>
                <a:cubicBezTo>
                  <a:pt x="259581" y="1237398"/>
                  <a:pt x="274281" y="1226863"/>
                  <a:pt x="278038" y="1205465"/>
                </a:cubicBezTo>
                <a:cubicBezTo>
                  <a:pt x="266196" y="1180064"/>
                  <a:pt x="241368" y="1206690"/>
                  <a:pt x="227565" y="1210528"/>
                </a:cubicBezTo>
                <a:cubicBezTo>
                  <a:pt x="230831" y="1192071"/>
                  <a:pt x="224218" y="1183658"/>
                  <a:pt x="217520" y="1175246"/>
                </a:cubicBezTo>
                <a:cubicBezTo>
                  <a:pt x="200777" y="1177043"/>
                  <a:pt x="195632" y="1190355"/>
                  <a:pt x="187221" y="1200483"/>
                </a:cubicBezTo>
                <a:cubicBezTo>
                  <a:pt x="173827" y="1200565"/>
                  <a:pt x="158390" y="1198605"/>
                  <a:pt x="151937" y="1205547"/>
                </a:cubicBezTo>
                <a:cubicBezTo>
                  <a:pt x="152428" y="1218450"/>
                  <a:pt x="170722" y="1213632"/>
                  <a:pt x="177174" y="1220655"/>
                </a:cubicBezTo>
                <a:cubicBezTo>
                  <a:pt x="172355" y="1230946"/>
                  <a:pt x="166884" y="1240583"/>
                  <a:pt x="162064" y="1250956"/>
                </a:cubicBezTo>
                <a:cubicBezTo>
                  <a:pt x="147037" y="1250874"/>
                  <a:pt x="155613" y="1227108"/>
                  <a:pt x="146956" y="1220655"/>
                </a:cubicBezTo>
                <a:cubicBezTo>
                  <a:pt x="139687" y="1212816"/>
                  <a:pt x="126620" y="1210692"/>
                  <a:pt x="131847" y="1190355"/>
                </a:cubicBezTo>
                <a:cubicBezTo>
                  <a:pt x="125804" y="1181046"/>
                  <a:pt x="141811" y="1179085"/>
                  <a:pt x="146956" y="1175246"/>
                </a:cubicBezTo>
                <a:cubicBezTo>
                  <a:pt x="160513" y="1165037"/>
                  <a:pt x="163698" y="1160791"/>
                  <a:pt x="187301" y="1155074"/>
                </a:cubicBezTo>
                <a:cubicBezTo>
                  <a:pt x="189424" y="1132778"/>
                  <a:pt x="157900" y="1144130"/>
                  <a:pt x="157002" y="1124855"/>
                </a:cubicBezTo>
                <a:cubicBezTo>
                  <a:pt x="139524" y="1128939"/>
                  <a:pt x="137646" y="1117342"/>
                  <a:pt x="121720" y="1119793"/>
                </a:cubicBezTo>
                <a:cubicBezTo>
                  <a:pt x="107019" y="1100844"/>
                  <a:pt x="89215" y="1085082"/>
                  <a:pt x="76309" y="1064338"/>
                </a:cubicBezTo>
                <a:cubicBezTo>
                  <a:pt x="67327" y="1016723"/>
                  <a:pt x="94196" y="1004880"/>
                  <a:pt x="91419" y="963473"/>
                </a:cubicBezTo>
                <a:cubicBezTo>
                  <a:pt x="113879" y="943872"/>
                  <a:pt x="131520" y="919534"/>
                  <a:pt x="151937" y="897892"/>
                </a:cubicBezTo>
                <a:cubicBezTo>
                  <a:pt x="160351" y="897892"/>
                  <a:pt x="168762" y="897892"/>
                  <a:pt x="177174" y="897892"/>
                </a:cubicBezTo>
                <a:cubicBezTo>
                  <a:pt x="194897" y="887029"/>
                  <a:pt x="215722" y="879270"/>
                  <a:pt x="242756" y="877718"/>
                </a:cubicBezTo>
                <a:cubicBezTo>
                  <a:pt x="257539" y="878045"/>
                  <a:pt x="261459" y="889235"/>
                  <a:pt x="267993" y="897892"/>
                </a:cubicBezTo>
                <a:cubicBezTo>
                  <a:pt x="283021" y="899689"/>
                  <a:pt x="298700" y="900831"/>
                  <a:pt x="303275" y="913001"/>
                </a:cubicBezTo>
                <a:cubicBezTo>
                  <a:pt x="314872" y="914553"/>
                  <a:pt x="308909" y="898463"/>
                  <a:pt x="318384" y="897892"/>
                </a:cubicBezTo>
                <a:cubicBezTo>
                  <a:pt x="322794" y="861549"/>
                  <a:pt x="286858" y="865550"/>
                  <a:pt x="262929" y="857546"/>
                </a:cubicBezTo>
                <a:cubicBezTo>
                  <a:pt x="259335" y="835495"/>
                  <a:pt x="265543" y="823162"/>
                  <a:pt x="278038" y="817201"/>
                </a:cubicBezTo>
                <a:cubicBezTo>
                  <a:pt x="278038" y="810423"/>
                  <a:pt x="278038" y="803725"/>
                  <a:pt x="278038" y="797028"/>
                </a:cubicBezTo>
                <a:cubicBezTo>
                  <a:pt x="281549" y="783471"/>
                  <a:pt x="267584" y="787228"/>
                  <a:pt x="262929" y="781837"/>
                </a:cubicBezTo>
                <a:cubicBezTo>
                  <a:pt x="262194" y="772445"/>
                  <a:pt x="259581" y="764931"/>
                  <a:pt x="252883" y="761664"/>
                </a:cubicBezTo>
                <a:cubicBezTo>
                  <a:pt x="256150" y="743288"/>
                  <a:pt x="249453" y="734795"/>
                  <a:pt x="242756" y="726383"/>
                </a:cubicBezTo>
                <a:cubicBezTo>
                  <a:pt x="242756" y="707925"/>
                  <a:pt x="242756" y="689386"/>
                  <a:pt x="242756" y="670928"/>
                </a:cubicBezTo>
                <a:cubicBezTo>
                  <a:pt x="250025" y="663087"/>
                  <a:pt x="255498" y="653368"/>
                  <a:pt x="267993" y="650755"/>
                </a:cubicBezTo>
                <a:cubicBezTo>
                  <a:pt x="256232" y="627233"/>
                  <a:pt x="226666" y="621436"/>
                  <a:pt x="217520" y="595300"/>
                </a:cubicBezTo>
                <a:cubicBezTo>
                  <a:pt x="214009" y="569902"/>
                  <a:pt x="226095" y="560101"/>
                  <a:pt x="222583" y="534782"/>
                </a:cubicBezTo>
                <a:cubicBezTo>
                  <a:pt x="233200" y="525226"/>
                  <a:pt x="243328" y="515099"/>
                  <a:pt x="252883" y="504482"/>
                </a:cubicBezTo>
                <a:cubicBezTo>
                  <a:pt x="273056" y="504482"/>
                  <a:pt x="293230" y="504482"/>
                  <a:pt x="313402" y="504482"/>
                </a:cubicBezTo>
                <a:cubicBezTo>
                  <a:pt x="302866" y="472957"/>
                  <a:pt x="300580" y="433184"/>
                  <a:pt x="263011" y="428855"/>
                </a:cubicBezTo>
                <a:cubicBezTo>
                  <a:pt x="263011" y="418727"/>
                  <a:pt x="263011" y="408682"/>
                  <a:pt x="263011" y="398555"/>
                </a:cubicBezTo>
                <a:cubicBezTo>
                  <a:pt x="300580" y="397411"/>
                  <a:pt x="305724" y="364008"/>
                  <a:pt x="333655" y="353145"/>
                </a:cubicBezTo>
                <a:cubicBezTo>
                  <a:pt x="331452" y="332483"/>
                  <a:pt x="338312" y="320803"/>
                  <a:pt x="343702" y="307737"/>
                </a:cubicBezTo>
                <a:cubicBezTo>
                  <a:pt x="352604" y="308962"/>
                  <a:pt x="355217" y="316475"/>
                  <a:pt x="353747" y="327909"/>
                </a:cubicBezTo>
                <a:cubicBezTo>
                  <a:pt x="377513" y="369724"/>
                  <a:pt x="426679" y="386141"/>
                  <a:pt x="500020" y="378382"/>
                </a:cubicBezTo>
                <a:cubicBezTo>
                  <a:pt x="508432" y="385079"/>
                  <a:pt x="501735" y="406966"/>
                  <a:pt x="510066" y="413664"/>
                </a:cubicBezTo>
                <a:cubicBezTo>
                  <a:pt x="534323" y="400922"/>
                  <a:pt x="524848" y="354453"/>
                  <a:pt x="530239" y="322845"/>
                </a:cubicBezTo>
                <a:cubicBezTo>
                  <a:pt x="544776" y="317210"/>
                  <a:pt x="561193" y="313453"/>
                  <a:pt x="565521" y="297610"/>
                </a:cubicBezTo>
                <a:cubicBezTo>
                  <a:pt x="561355" y="276619"/>
                  <a:pt x="529667" y="282989"/>
                  <a:pt x="520111" y="267309"/>
                </a:cubicBezTo>
                <a:cubicBezTo>
                  <a:pt x="502226" y="264615"/>
                  <a:pt x="507697" y="285196"/>
                  <a:pt x="489811" y="282419"/>
                </a:cubicBezTo>
                <a:cubicBezTo>
                  <a:pt x="465065" y="286992"/>
                  <a:pt x="470618" y="261266"/>
                  <a:pt x="449465" y="262245"/>
                </a:cubicBezTo>
                <a:cubicBezTo>
                  <a:pt x="449465" y="240358"/>
                  <a:pt x="449465" y="218551"/>
                  <a:pt x="449465" y="196664"/>
                </a:cubicBezTo>
                <a:cubicBezTo>
                  <a:pt x="479766" y="181146"/>
                  <a:pt x="527870" y="197562"/>
                  <a:pt x="565521" y="181554"/>
                </a:cubicBezTo>
                <a:cubicBezTo>
                  <a:pt x="587899" y="192743"/>
                  <a:pt x="611664" y="202626"/>
                  <a:pt x="620974" y="226964"/>
                </a:cubicBezTo>
                <a:cubicBezTo>
                  <a:pt x="638698" y="229904"/>
                  <a:pt x="637554" y="203116"/>
                  <a:pt x="651194" y="216918"/>
                </a:cubicBezTo>
                <a:cubicBezTo>
                  <a:pt x="647436" y="232436"/>
                  <a:pt x="664996" y="226637"/>
                  <a:pt x="661321" y="242154"/>
                </a:cubicBezTo>
                <a:cubicBezTo>
                  <a:pt x="648743" y="242889"/>
                  <a:pt x="659851" y="259224"/>
                  <a:pt x="661321" y="262327"/>
                </a:cubicBezTo>
                <a:cubicBezTo>
                  <a:pt x="682964" y="258407"/>
                  <a:pt x="656747" y="237907"/>
                  <a:pt x="671366" y="226964"/>
                </a:cubicBezTo>
                <a:cubicBezTo>
                  <a:pt x="711467" y="220512"/>
                  <a:pt x="723963" y="241664"/>
                  <a:pt x="746993" y="252200"/>
                </a:cubicBezTo>
                <a:cubicBezTo>
                  <a:pt x="748709" y="288135"/>
                  <a:pt x="779745" y="313617"/>
                  <a:pt x="767167" y="348001"/>
                </a:cubicBezTo>
                <a:cubicBezTo>
                  <a:pt x="777539" y="376340"/>
                  <a:pt x="796650" y="395942"/>
                  <a:pt x="817640" y="413582"/>
                </a:cubicBezTo>
                <a:cubicBezTo>
                  <a:pt x="827767" y="413582"/>
                  <a:pt x="837813" y="413582"/>
                  <a:pt x="847858" y="413582"/>
                </a:cubicBezTo>
                <a:cubicBezTo>
                  <a:pt x="863947" y="402802"/>
                  <a:pt x="858966" y="370950"/>
                  <a:pt x="878159" y="363191"/>
                </a:cubicBezTo>
                <a:cubicBezTo>
                  <a:pt x="900454" y="364416"/>
                  <a:pt x="908457" y="380015"/>
                  <a:pt x="928630" y="383364"/>
                </a:cubicBezTo>
                <a:cubicBezTo>
                  <a:pt x="932061" y="398392"/>
                  <a:pt x="934755" y="414236"/>
                  <a:pt x="948804" y="418647"/>
                </a:cubicBezTo>
                <a:cubicBezTo>
                  <a:pt x="952561" y="434162"/>
                  <a:pt x="935001" y="428365"/>
                  <a:pt x="938757" y="443883"/>
                </a:cubicBezTo>
                <a:cubicBezTo>
                  <a:pt x="957542" y="462095"/>
                  <a:pt x="969548" y="487086"/>
                  <a:pt x="999277" y="494355"/>
                </a:cubicBezTo>
                <a:cubicBezTo>
                  <a:pt x="1007606" y="479164"/>
                  <a:pt x="1019367" y="467404"/>
                  <a:pt x="1034558" y="459072"/>
                </a:cubicBezTo>
                <a:cubicBezTo>
                  <a:pt x="1044848" y="463891"/>
                  <a:pt x="1054486" y="469363"/>
                  <a:pt x="1064858" y="474182"/>
                </a:cubicBezTo>
                <a:cubicBezTo>
                  <a:pt x="1064858" y="484309"/>
                  <a:pt x="1064858" y="494355"/>
                  <a:pt x="1064858" y="504482"/>
                </a:cubicBezTo>
                <a:cubicBezTo>
                  <a:pt x="1060856" y="525635"/>
                  <a:pt x="1038396" y="528412"/>
                  <a:pt x="1044685" y="559937"/>
                </a:cubicBezTo>
                <a:cubicBezTo>
                  <a:pt x="1040602" y="564265"/>
                  <a:pt x="1030884" y="562960"/>
                  <a:pt x="1029576" y="570064"/>
                </a:cubicBezTo>
                <a:cubicBezTo>
                  <a:pt x="1021572" y="585009"/>
                  <a:pt x="1036274" y="593258"/>
                  <a:pt x="1039622" y="600283"/>
                </a:cubicBezTo>
                <a:cubicBezTo>
                  <a:pt x="1052198" y="626826"/>
                  <a:pt x="1065756" y="654839"/>
                  <a:pt x="1090094" y="675991"/>
                </a:cubicBezTo>
                <a:cubicBezTo>
                  <a:pt x="1124232" y="668804"/>
                  <a:pt x="1120557" y="699267"/>
                  <a:pt x="1150612" y="696164"/>
                </a:cubicBezTo>
                <a:cubicBezTo>
                  <a:pt x="1157229" y="694367"/>
                  <a:pt x="1158535" y="687344"/>
                  <a:pt x="1165721" y="686119"/>
                </a:cubicBezTo>
                <a:cubicBezTo>
                  <a:pt x="1156576" y="649857"/>
                  <a:pt x="1134768" y="626254"/>
                  <a:pt x="1140485" y="575128"/>
                </a:cubicBezTo>
                <a:cubicBezTo>
                  <a:pt x="1149225" y="563612"/>
                  <a:pt x="1161312" y="555608"/>
                  <a:pt x="1160659" y="534782"/>
                </a:cubicBezTo>
                <a:cubicBezTo>
                  <a:pt x="1146611" y="520245"/>
                  <a:pt x="1120067" y="518204"/>
                  <a:pt x="1105204" y="504482"/>
                </a:cubicBezTo>
                <a:cubicBezTo>
                  <a:pt x="1100793" y="482023"/>
                  <a:pt x="1080621" y="475243"/>
                  <a:pt x="1085031" y="443963"/>
                </a:cubicBezTo>
                <a:cubicBezTo>
                  <a:pt x="1081192" y="430978"/>
                  <a:pt x="1068941" y="426405"/>
                  <a:pt x="1049749" y="428856"/>
                </a:cubicBezTo>
                <a:cubicBezTo>
                  <a:pt x="1048851" y="402720"/>
                  <a:pt x="1069840" y="398473"/>
                  <a:pt x="1080049" y="383445"/>
                </a:cubicBezTo>
                <a:cubicBezTo>
                  <a:pt x="1065756" y="367439"/>
                  <a:pt x="1047380" y="355596"/>
                  <a:pt x="1039703" y="332973"/>
                </a:cubicBezTo>
                <a:cubicBezTo>
                  <a:pt x="1038396" y="318190"/>
                  <a:pt x="1051137" y="317456"/>
                  <a:pt x="1049831" y="302673"/>
                </a:cubicBezTo>
                <a:cubicBezTo>
                  <a:pt x="1084215" y="296874"/>
                  <a:pt x="1086909" y="322765"/>
                  <a:pt x="1110348" y="327909"/>
                </a:cubicBezTo>
                <a:cubicBezTo>
                  <a:pt x="1130522" y="327909"/>
                  <a:pt x="1150694" y="327909"/>
                  <a:pt x="1170867" y="327909"/>
                </a:cubicBezTo>
                <a:cubicBezTo>
                  <a:pt x="1168662" y="335830"/>
                  <a:pt x="1155022" y="332237"/>
                  <a:pt x="1160740" y="348082"/>
                </a:cubicBezTo>
                <a:cubicBezTo>
                  <a:pt x="1160821" y="363109"/>
                  <a:pt x="1184507" y="354615"/>
                  <a:pt x="1191040" y="363272"/>
                </a:cubicBezTo>
                <a:cubicBezTo>
                  <a:pt x="1192673" y="375034"/>
                  <a:pt x="1197084" y="384099"/>
                  <a:pt x="1201168" y="393491"/>
                </a:cubicBezTo>
                <a:cubicBezTo>
                  <a:pt x="1221258" y="390224"/>
                  <a:pt x="1232039" y="396268"/>
                  <a:pt x="1231467" y="413664"/>
                </a:cubicBezTo>
                <a:cubicBezTo>
                  <a:pt x="1277856" y="405905"/>
                  <a:pt x="1281777" y="440696"/>
                  <a:pt x="1327267" y="433836"/>
                </a:cubicBezTo>
                <a:cubicBezTo>
                  <a:pt x="1340661" y="446986"/>
                  <a:pt x="1355281" y="448945"/>
                  <a:pt x="1367612" y="464137"/>
                </a:cubicBezTo>
                <a:cubicBezTo>
                  <a:pt x="1375698" y="474100"/>
                  <a:pt x="1384273" y="488475"/>
                  <a:pt x="1402895" y="494437"/>
                </a:cubicBezTo>
                <a:cubicBezTo>
                  <a:pt x="1402895" y="506197"/>
                  <a:pt x="1402895" y="517957"/>
                  <a:pt x="1402895" y="529718"/>
                </a:cubicBezTo>
                <a:cubicBezTo>
                  <a:pt x="1400201" y="547604"/>
                  <a:pt x="1420782" y="542133"/>
                  <a:pt x="1418004" y="559937"/>
                </a:cubicBezTo>
                <a:cubicBezTo>
                  <a:pt x="1432622" y="581662"/>
                  <a:pt x="1392032" y="597669"/>
                  <a:pt x="1402895" y="620454"/>
                </a:cubicBezTo>
                <a:cubicBezTo>
                  <a:pt x="1402976" y="620618"/>
                  <a:pt x="1412614" y="626580"/>
                  <a:pt x="1412940" y="625519"/>
                </a:cubicBezTo>
                <a:cubicBezTo>
                  <a:pt x="1406979" y="643323"/>
                  <a:pt x="1393748" y="647569"/>
                  <a:pt x="1382722" y="665864"/>
                </a:cubicBezTo>
                <a:cubicBezTo>
                  <a:pt x="1378311" y="683261"/>
                  <a:pt x="1360099" y="686936"/>
                  <a:pt x="1357485" y="706209"/>
                </a:cubicBezTo>
                <a:cubicBezTo>
                  <a:pt x="1351033" y="713233"/>
                  <a:pt x="1333637" y="709314"/>
                  <a:pt x="1327185" y="716254"/>
                </a:cubicBezTo>
                <a:cubicBezTo>
                  <a:pt x="1320979" y="737653"/>
                  <a:pt x="1325308" y="743370"/>
                  <a:pt x="1327185" y="766728"/>
                </a:cubicBezTo>
                <a:cubicBezTo>
                  <a:pt x="1321305" y="767544"/>
                  <a:pt x="1322938" y="775958"/>
                  <a:pt x="1322123" y="781837"/>
                </a:cubicBezTo>
                <a:cubicBezTo>
                  <a:pt x="1308647" y="780530"/>
                  <a:pt x="1308973" y="796294"/>
                  <a:pt x="1301949" y="802009"/>
                </a:cubicBezTo>
                <a:cubicBezTo>
                  <a:pt x="1296315" y="806584"/>
                  <a:pt x="1288963" y="802826"/>
                  <a:pt x="1281777" y="807074"/>
                </a:cubicBezTo>
                <a:cubicBezTo>
                  <a:pt x="1271894" y="812954"/>
                  <a:pt x="1263972" y="830023"/>
                  <a:pt x="1236367" y="827246"/>
                </a:cubicBezTo>
                <a:cubicBezTo>
                  <a:pt x="1241432" y="852482"/>
                  <a:pt x="1272139" y="851992"/>
                  <a:pt x="1286840" y="867591"/>
                </a:cubicBezTo>
                <a:cubicBezTo>
                  <a:pt x="1289781" y="885642"/>
                  <a:pt x="1271894" y="882946"/>
                  <a:pt x="1256623" y="882783"/>
                </a:cubicBezTo>
                <a:cubicBezTo>
                  <a:pt x="1265442" y="904180"/>
                  <a:pt x="1273854" y="926068"/>
                  <a:pt x="1286840" y="943301"/>
                </a:cubicBezTo>
                <a:cubicBezTo>
                  <a:pt x="1288391" y="968620"/>
                  <a:pt x="1281041" y="1002921"/>
                  <a:pt x="1296967" y="1013946"/>
                </a:cubicBezTo>
                <a:cubicBezTo>
                  <a:pt x="1308892" y="1009046"/>
                  <a:pt x="1328982" y="1012313"/>
                  <a:pt x="1327185" y="993774"/>
                </a:cubicBezTo>
                <a:cubicBezTo>
                  <a:pt x="1340580" y="993774"/>
                  <a:pt x="1356016" y="995652"/>
                  <a:pt x="1362468" y="988710"/>
                </a:cubicBezTo>
                <a:cubicBezTo>
                  <a:pt x="1371941" y="981442"/>
                  <a:pt x="1384845" y="977439"/>
                  <a:pt x="1382640" y="958493"/>
                </a:cubicBezTo>
                <a:cubicBezTo>
                  <a:pt x="1404855" y="958900"/>
                  <a:pt x="1403630" y="935787"/>
                  <a:pt x="1422985" y="933256"/>
                </a:cubicBezTo>
                <a:cubicBezTo>
                  <a:pt x="1422985" y="911367"/>
                  <a:pt x="1422985" y="889561"/>
                  <a:pt x="1422985" y="867673"/>
                </a:cubicBezTo>
                <a:cubicBezTo>
                  <a:pt x="1439238" y="874943"/>
                  <a:pt x="1459166" y="878536"/>
                  <a:pt x="1458268" y="902956"/>
                </a:cubicBezTo>
                <a:cubicBezTo>
                  <a:pt x="1457778" y="922638"/>
                  <a:pt x="1433603" y="918717"/>
                  <a:pt x="1433033" y="938237"/>
                </a:cubicBezTo>
                <a:cubicBezTo>
                  <a:pt x="1429356" y="953673"/>
                  <a:pt x="1441689" y="953101"/>
                  <a:pt x="1438095" y="968538"/>
                </a:cubicBezTo>
                <a:cubicBezTo>
                  <a:pt x="1455817" y="975724"/>
                  <a:pt x="1492162" y="977193"/>
                  <a:pt x="1503678" y="963473"/>
                </a:cubicBezTo>
                <a:cubicBezTo>
                  <a:pt x="1524911" y="977929"/>
                  <a:pt x="1553742" y="967721"/>
                  <a:pt x="1574240" y="973520"/>
                </a:cubicBezTo>
                <a:cubicBezTo>
                  <a:pt x="1587226" y="969681"/>
                  <a:pt x="1591802" y="957430"/>
                  <a:pt x="1589350" y="938237"/>
                </a:cubicBezTo>
                <a:cubicBezTo>
                  <a:pt x="1609278" y="921902"/>
                  <a:pt x="1640394" y="892992"/>
                  <a:pt x="1675106" y="908019"/>
                </a:cubicBezTo>
                <a:cubicBezTo>
                  <a:pt x="1677556" y="923944"/>
                  <a:pt x="1651992" y="911775"/>
                  <a:pt x="1649868" y="923129"/>
                </a:cubicBezTo>
                <a:cubicBezTo>
                  <a:pt x="1651012" y="938809"/>
                  <a:pt x="1674941" y="931623"/>
                  <a:pt x="1690215" y="933174"/>
                </a:cubicBezTo>
                <a:cubicBezTo>
                  <a:pt x="1703608" y="939952"/>
                  <a:pt x="1705324" y="958411"/>
                  <a:pt x="1725496" y="958411"/>
                </a:cubicBezTo>
                <a:cubicBezTo>
                  <a:pt x="1725251" y="974990"/>
                  <a:pt x="1717002" y="983483"/>
                  <a:pt x="1720432" y="1003819"/>
                </a:cubicBezTo>
                <a:cubicBezTo>
                  <a:pt x="1706547" y="1013456"/>
                  <a:pt x="1692092" y="1022604"/>
                  <a:pt x="1685150" y="1039100"/>
                </a:cubicBezTo>
                <a:cubicBezTo>
                  <a:pt x="1680249" y="1057395"/>
                  <a:pt x="1707772" y="1043349"/>
                  <a:pt x="1705324" y="1059274"/>
                </a:cubicBezTo>
                <a:cubicBezTo>
                  <a:pt x="1713163" y="1052004"/>
                  <a:pt x="1725005" y="1048657"/>
                  <a:pt x="1735623" y="1044165"/>
                </a:cubicBezTo>
                <a:cubicBezTo>
                  <a:pt x="1734642" y="1024645"/>
                  <a:pt x="1735459" y="1007004"/>
                  <a:pt x="1740686" y="993692"/>
                </a:cubicBezTo>
                <a:cubicBezTo>
                  <a:pt x="1765270" y="994427"/>
                  <a:pt x="1797366" y="987484"/>
                  <a:pt x="1796141" y="1013864"/>
                </a:cubicBezTo>
                <a:cubicBezTo>
                  <a:pt x="1812068" y="1016315"/>
                  <a:pt x="1813945" y="1004799"/>
                  <a:pt x="1831423" y="1008802"/>
                </a:cubicBezTo>
                <a:cubicBezTo>
                  <a:pt x="1844817" y="1022277"/>
                  <a:pt x="1848656" y="1045308"/>
                  <a:pt x="1866705" y="1054210"/>
                </a:cubicBezTo>
                <a:cubicBezTo>
                  <a:pt x="1866705" y="1067686"/>
                  <a:pt x="1866705" y="1081081"/>
                  <a:pt x="1866705" y="1094556"/>
                </a:cubicBezTo>
                <a:cubicBezTo>
                  <a:pt x="1856169" y="1097496"/>
                  <a:pt x="1852331" y="1107051"/>
                  <a:pt x="1836405" y="1104601"/>
                </a:cubicBezTo>
                <a:cubicBezTo>
                  <a:pt x="1824072" y="1107459"/>
                  <a:pt x="1825625" y="1124121"/>
                  <a:pt x="1806186" y="1119793"/>
                </a:cubicBezTo>
                <a:cubicBezTo>
                  <a:pt x="1781849" y="1120609"/>
                  <a:pt x="1780788" y="1098068"/>
                  <a:pt x="1750733" y="1104601"/>
                </a:cubicBezTo>
                <a:cubicBezTo>
                  <a:pt x="1743465" y="1107459"/>
                  <a:pt x="1738399" y="1112524"/>
                  <a:pt x="1735623" y="1119793"/>
                </a:cubicBezTo>
                <a:cubicBezTo>
                  <a:pt x="1741258" y="1157933"/>
                  <a:pt x="1766004" y="1176880"/>
                  <a:pt x="1786096" y="1200483"/>
                </a:cubicBezTo>
                <a:cubicBezTo>
                  <a:pt x="1776213" y="1215756"/>
                  <a:pt x="1773928" y="1238788"/>
                  <a:pt x="1775969" y="1266065"/>
                </a:cubicBezTo>
                <a:cubicBezTo>
                  <a:pt x="1782503" y="1273007"/>
                  <a:pt x="1797857" y="1271046"/>
                  <a:pt x="1811251" y="1271128"/>
                </a:cubicBezTo>
                <a:cubicBezTo>
                  <a:pt x="1827993" y="1293016"/>
                  <a:pt x="1868093" y="1291628"/>
                  <a:pt x="1886879" y="1311475"/>
                </a:cubicBezTo>
                <a:cubicBezTo>
                  <a:pt x="1889082" y="1328788"/>
                  <a:pt x="1884918" y="1339733"/>
                  <a:pt x="1881814" y="1351820"/>
                </a:cubicBezTo>
                <a:cubicBezTo>
                  <a:pt x="1868585" y="1363825"/>
                  <a:pt x="1849963" y="1370441"/>
                  <a:pt x="1841468" y="1387102"/>
                </a:cubicBezTo>
                <a:cubicBezTo>
                  <a:pt x="1830362" y="1379588"/>
                  <a:pt x="1830444" y="1393064"/>
                  <a:pt x="1821295" y="1397147"/>
                </a:cubicBezTo>
                <a:cubicBezTo>
                  <a:pt x="1799000" y="1407274"/>
                  <a:pt x="1763228" y="1407520"/>
                  <a:pt x="1755713" y="1437492"/>
                </a:cubicBezTo>
                <a:cubicBezTo>
                  <a:pt x="1758245" y="1461831"/>
                  <a:pt x="1779316" y="1467711"/>
                  <a:pt x="1790998" y="1482902"/>
                </a:cubicBezTo>
                <a:cubicBezTo>
                  <a:pt x="1791731" y="1492293"/>
                  <a:pt x="1794344" y="1499809"/>
                  <a:pt x="1801124" y="1503076"/>
                </a:cubicBezTo>
                <a:cubicBezTo>
                  <a:pt x="1794834" y="1537541"/>
                  <a:pt x="1802185" y="1571597"/>
                  <a:pt x="1775887" y="1593893"/>
                </a:cubicBezTo>
                <a:cubicBezTo>
                  <a:pt x="1771477" y="1613412"/>
                  <a:pt x="1797939" y="1602141"/>
                  <a:pt x="1790998" y="1624112"/>
                </a:cubicBezTo>
                <a:cubicBezTo>
                  <a:pt x="1784299" y="1632523"/>
                  <a:pt x="1762411" y="1625827"/>
                  <a:pt x="1755713" y="1634239"/>
                </a:cubicBezTo>
                <a:cubicBezTo>
                  <a:pt x="1756531" y="1640120"/>
                  <a:pt x="1754570" y="1643223"/>
                  <a:pt x="1750651" y="1644284"/>
                </a:cubicBezTo>
                <a:cubicBezTo>
                  <a:pt x="1756041" y="1665763"/>
                  <a:pt x="1750813" y="1697941"/>
                  <a:pt x="1765760" y="1709866"/>
                </a:cubicBezTo>
                <a:cubicBezTo>
                  <a:pt x="1760778" y="1723342"/>
                  <a:pt x="1755387" y="1736491"/>
                  <a:pt x="1755713" y="1755275"/>
                </a:cubicBezTo>
                <a:cubicBezTo>
                  <a:pt x="1742892" y="1755847"/>
                  <a:pt x="1736196" y="1762625"/>
                  <a:pt x="1735541" y="1775447"/>
                </a:cubicBezTo>
                <a:cubicBezTo>
                  <a:pt x="1719779" y="1773079"/>
                  <a:pt x="1721330" y="1788107"/>
                  <a:pt x="1715369" y="1795621"/>
                </a:cubicBezTo>
                <a:lnTo>
                  <a:pt x="1705038" y="1800441"/>
                </a:lnTo>
                <a:lnTo>
                  <a:pt x="1702140" y="1812048"/>
                </a:lnTo>
                <a:cubicBezTo>
                  <a:pt x="1702898" y="1828009"/>
                  <a:pt x="1717368" y="1839662"/>
                  <a:pt x="1731701" y="1845113"/>
                </a:cubicBezTo>
                <a:cubicBezTo>
                  <a:pt x="1734479" y="1856303"/>
                  <a:pt x="1722065" y="1852301"/>
                  <a:pt x="1721656" y="1860223"/>
                </a:cubicBezTo>
                <a:cubicBezTo>
                  <a:pt x="1711938" y="1858181"/>
                  <a:pt x="1721248" y="1837192"/>
                  <a:pt x="1701484" y="1845113"/>
                </a:cubicBezTo>
                <a:cubicBezTo>
                  <a:pt x="1707527" y="1867656"/>
                  <a:pt x="1713081" y="1864551"/>
                  <a:pt x="1701484" y="1885459"/>
                </a:cubicBezTo>
                <a:cubicBezTo>
                  <a:pt x="1690132" y="1883376"/>
                  <a:pt x="1681475" y="1878578"/>
                  <a:pt x="1672419" y="1874178"/>
                </a:cubicBezTo>
                <a:lnTo>
                  <a:pt x="1641092" y="1865323"/>
                </a:lnTo>
                <a:lnTo>
                  <a:pt x="1641231" y="1867307"/>
                </a:lnTo>
                <a:cubicBezTo>
                  <a:pt x="1643110" y="1872983"/>
                  <a:pt x="1645335" y="1878312"/>
                  <a:pt x="1644804" y="1886438"/>
                </a:cubicBezTo>
                <a:cubicBezTo>
                  <a:pt x="1640476" y="1885459"/>
                  <a:pt x="1640068" y="1888400"/>
                  <a:pt x="1639742" y="1891503"/>
                </a:cubicBezTo>
                <a:lnTo>
                  <a:pt x="1638047" y="1898113"/>
                </a:lnTo>
                <a:lnTo>
                  <a:pt x="1638646" y="1900465"/>
                </a:lnTo>
                <a:cubicBezTo>
                  <a:pt x="1639169" y="1905163"/>
                  <a:pt x="1638678" y="1910226"/>
                  <a:pt x="1635901" y="1915760"/>
                </a:cubicBezTo>
                <a:cubicBezTo>
                  <a:pt x="1633452" y="1931604"/>
                  <a:pt x="1651338" y="1927193"/>
                  <a:pt x="1645947" y="1945978"/>
                </a:cubicBezTo>
                <a:cubicBezTo>
                  <a:pt x="1639291" y="1951777"/>
                  <a:pt x="1631287" y="1954676"/>
                  <a:pt x="1623273" y="1954676"/>
                </a:cubicBezTo>
                <a:lnTo>
                  <a:pt x="1607241" y="1948542"/>
                </a:lnTo>
                <a:lnTo>
                  <a:pt x="1604459" y="1952020"/>
                </a:lnTo>
                <a:cubicBezTo>
                  <a:pt x="1604459" y="1967130"/>
                  <a:pt x="1604459" y="1982321"/>
                  <a:pt x="1604459" y="1997430"/>
                </a:cubicBezTo>
                <a:lnTo>
                  <a:pt x="1590110" y="2006340"/>
                </a:lnTo>
                <a:lnTo>
                  <a:pt x="1590493" y="2006495"/>
                </a:lnTo>
                <a:lnTo>
                  <a:pt x="1588817" y="2007143"/>
                </a:lnTo>
                <a:lnTo>
                  <a:pt x="1579570" y="2012886"/>
                </a:lnTo>
                <a:cubicBezTo>
                  <a:pt x="1572342" y="2019114"/>
                  <a:pt x="1565012" y="2025239"/>
                  <a:pt x="1554069" y="2027730"/>
                </a:cubicBezTo>
                <a:cubicBezTo>
                  <a:pt x="1555130" y="2038061"/>
                  <a:pt x="1553966" y="2046147"/>
                  <a:pt x="1551853" y="2053283"/>
                </a:cubicBezTo>
                <a:lnTo>
                  <a:pt x="1545394" y="2069495"/>
                </a:lnTo>
                <a:lnTo>
                  <a:pt x="1550229" y="2071914"/>
                </a:lnTo>
                <a:cubicBezTo>
                  <a:pt x="1545981" y="2077795"/>
                  <a:pt x="1543532" y="2085472"/>
                  <a:pt x="1545165" y="2097151"/>
                </a:cubicBezTo>
                <a:cubicBezTo>
                  <a:pt x="1536100" y="2096497"/>
                  <a:pt x="1534549" y="2103276"/>
                  <a:pt x="1524992" y="2102215"/>
                </a:cubicBezTo>
                <a:cubicBezTo>
                  <a:pt x="1533813" y="2112506"/>
                  <a:pt x="1521235" y="2112096"/>
                  <a:pt x="1530057" y="2122387"/>
                </a:cubicBezTo>
                <a:cubicBezTo>
                  <a:pt x="1539203" y="2112995"/>
                  <a:pt x="1555538" y="2110872"/>
                  <a:pt x="1570401" y="2107278"/>
                </a:cubicBezTo>
                <a:cubicBezTo>
                  <a:pt x="1569584" y="2119937"/>
                  <a:pt x="1578161" y="2123040"/>
                  <a:pt x="1585511" y="2127451"/>
                </a:cubicBezTo>
                <a:cubicBezTo>
                  <a:pt x="1584285" y="2133821"/>
                  <a:pt x="1575466" y="2132514"/>
                  <a:pt x="1575466" y="2127451"/>
                </a:cubicBezTo>
                <a:cubicBezTo>
                  <a:pt x="1567951" y="2141744"/>
                  <a:pt x="1550964" y="2146643"/>
                  <a:pt x="1555292" y="2172861"/>
                </a:cubicBezTo>
                <a:cubicBezTo>
                  <a:pt x="1567951" y="2173677"/>
                  <a:pt x="1571056" y="2165101"/>
                  <a:pt x="1575466" y="2157751"/>
                </a:cubicBezTo>
                <a:cubicBezTo>
                  <a:pt x="1582490" y="2175637"/>
                  <a:pt x="1610829" y="2166000"/>
                  <a:pt x="1620874" y="2157751"/>
                </a:cubicBezTo>
                <a:cubicBezTo>
                  <a:pt x="1621201" y="2140599"/>
                  <a:pt x="1594985" y="2150074"/>
                  <a:pt x="1595638" y="2132514"/>
                </a:cubicBezTo>
                <a:cubicBezTo>
                  <a:pt x="1609032" y="2135537"/>
                  <a:pt x="1631900" y="2155057"/>
                  <a:pt x="1620874" y="2127451"/>
                </a:cubicBezTo>
                <a:cubicBezTo>
                  <a:pt x="1636719" y="2130963"/>
                  <a:pt x="1627490" y="2140926"/>
                  <a:pt x="1625939" y="2152688"/>
                </a:cubicBezTo>
                <a:cubicBezTo>
                  <a:pt x="1632552" y="2147541"/>
                  <a:pt x="1644559" y="2147787"/>
                  <a:pt x="1651175" y="2142561"/>
                </a:cubicBezTo>
                <a:cubicBezTo>
                  <a:pt x="1654114" y="2123858"/>
                  <a:pt x="1635575" y="2113322"/>
                  <a:pt x="1646110" y="2102215"/>
                </a:cubicBezTo>
                <a:cubicBezTo>
                  <a:pt x="1661873" y="2108422"/>
                  <a:pt x="1668162" y="2148278"/>
                  <a:pt x="1651175" y="2157669"/>
                </a:cubicBezTo>
                <a:cubicBezTo>
                  <a:pt x="1652154" y="2161753"/>
                  <a:pt x="1656237" y="2162733"/>
                  <a:pt x="1656237" y="2167796"/>
                </a:cubicBezTo>
                <a:cubicBezTo>
                  <a:pt x="1675267" y="2175066"/>
                  <a:pt x="1665874" y="2153913"/>
                  <a:pt x="1681475" y="2157669"/>
                </a:cubicBezTo>
                <a:cubicBezTo>
                  <a:pt x="1693807" y="2179312"/>
                  <a:pt x="1673389" y="2183968"/>
                  <a:pt x="1671347" y="2213124"/>
                </a:cubicBezTo>
                <a:cubicBezTo>
                  <a:pt x="1673553" y="2221046"/>
                  <a:pt x="1687191" y="2217453"/>
                  <a:pt x="1681475" y="2233296"/>
                </a:cubicBezTo>
                <a:cubicBezTo>
                  <a:pt x="1686211" y="2229621"/>
                  <a:pt x="1689151" y="2224150"/>
                  <a:pt x="1691520" y="2218188"/>
                </a:cubicBezTo>
                <a:cubicBezTo>
                  <a:pt x="1701893" y="2234196"/>
                  <a:pt x="1701566" y="2203896"/>
                  <a:pt x="1706629" y="2218188"/>
                </a:cubicBezTo>
                <a:cubicBezTo>
                  <a:pt x="1710876" y="2214920"/>
                  <a:pt x="1722391" y="2194585"/>
                  <a:pt x="1711693" y="2192952"/>
                </a:cubicBezTo>
                <a:cubicBezTo>
                  <a:pt x="1729824" y="2181272"/>
                  <a:pt x="1798345" y="2184784"/>
                  <a:pt x="1782338" y="2238361"/>
                </a:cubicBezTo>
                <a:cubicBezTo>
                  <a:pt x="1796631" y="2237544"/>
                  <a:pt x="1803327" y="2229132"/>
                  <a:pt x="1817620" y="2228234"/>
                </a:cubicBezTo>
                <a:cubicBezTo>
                  <a:pt x="1822847" y="2245139"/>
                  <a:pt x="1801940" y="2236074"/>
                  <a:pt x="1792383" y="2238361"/>
                </a:cubicBezTo>
                <a:cubicBezTo>
                  <a:pt x="1794426" y="2248080"/>
                  <a:pt x="1811903" y="2242362"/>
                  <a:pt x="1807492" y="2258533"/>
                </a:cubicBezTo>
                <a:cubicBezTo>
                  <a:pt x="1813372" y="2257716"/>
                  <a:pt x="1811741" y="2249305"/>
                  <a:pt x="1812556" y="2243423"/>
                </a:cubicBezTo>
                <a:cubicBezTo>
                  <a:pt x="1818601" y="2249141"/>
                  <a:pt x="1821704" y="2257798"/>
                  <a:pt x="1837793" y="2253470"/>
                </a:cubicBezTo>
                <a:cubicBezTo>
                  <a:pt x="1841549" y="2259105"/>
                  <a:pt x="1822684" y="2258043"/>
                  <a:pt x="1822684" y="2258533"/>
                </a:cubicBezTo>
                <a:cubicBezTo>
                  <a:pt x="1823011" y="2265475"/>
                  <a:pt x="1830035" y="2259840"/>
                  <a:pt x="1832730" y="2263597"/>
                </a:cubicBezTo>
                <a:cubicBezTo>
                  <a:pt x="1834199" y="2265639"/>
                  <a:pt x="1831831" y="2271192"/>
                  <a:pt x="1832730" y="2273642"/>
                </a:cubicBezTo>
                <a:cubicBezTo>
                  <a:pt x="1835997" y="2282790"/>
                  <a:pt x="1847267" y="2295039"/>
                  <a:pt x="1847839" y="2298878"/>
                </a:cubicBezTo>
                <a:cubicBezTo>
                  <a:pt x="1848900" y="2306230"/>
                  <a:pt x="1842939" y="2306474"/>
                  <a:pt x="1842775" y="2309006"/>
                </a:cubicBezTo>
                <a:cubicBezTo>
                  <a:pt x="1842530" y="2314641"/>
                  <a:pt x="1849881" y="2330568"/>
                  <a:pt x="1827665" y="2339305"/>
                </a:cubicBezTo>
                <a:cubicBezTo>
                  <a:pt x="1836241" y="2344125"/>
                  <a:pt x="1838691" y="2355150"/>
                  <a:pt x="1842775" y="2364542"/>
                </a:cubicBezTo>
                <a:cubicBezTo>
                  <a:pt x="1852166" y="2355477"/>
                  <a:pt x="1849799" y="2334651"/>
                  <a:pt x="1872993" y="2339305"/>
                </a:cubicBezTo>
                <a:cubicBezTo>
                  <a:pt x="1887041" y="2351884"/>
                  <a:pt x="1864662" y="2356212"/>
                  <a:pt x="1862949" y="2364542"/>
                </a:cubicBezTo>
                <a:cubicBezTo>
                  <a:pt x="1862049" y="2368953"/>
                  <a:pt x="1873075" y="2374016"/>
                  <a:pt x="1872993" y="2374670"/>
                </a:cubicBezTo>
                <a:cubicBezTo>
                  <a:pt x="1872094" y="2382674"/>
                  <a:pt x="1861151" y="2392963"/>
                  <a:pt x="1862949" y="2399825"/>
                </a:cubicBezTo>
                <a:cubicBezTo>
                  <a:pt x="1865316" y="2408971"/>
                  <a:pt x="1869727" y="2418690"/>
                  <a:pt x="1878056" y="2414933"/>
                </a:cubicBezTo>
                <a:cubicBezTo>
                  <a:pt x="1887449" y="2404153"/>
                  <a:pt x="1888265" y="2384878"/>
                  <a:pt x="1908275" y="2384715"/>
                </a:cubicBezTo>
                <a:cubicBezTo>
                  <a:pt x="1907295" y="2388799"/>
                  <a:pt x="1903210" y="2389698"/>
                  <a:pt x="1903210" y="2394760"/>
                </a:cubicBezTo>
                <a:cubicBezTo>
                  <a:pt x="1907541" y="2395660"/>
                  <a:pt x="1907949" y="2392801"/>
                  <a:pt x="1908275" y="2389698"/>
                </a:cubicBezTo>
                <a:cubicBezTo>
                  <a:pt x="1919709" y="2395087"/>
                  <a:pt x="1926569" y="2404969"/>
                  <a:pt x="1928448" y="2419997"/>
                </a:cubicBezTo>
                <a:cubicBezTo>
                  <a:pt x="1931878" y="2430043"/>
                  <a:pt x="1943802" y="2431513"/>
                  <a:pt x="1948621" y="2440170"/>
                </a:cubicBezTo>
                <a:cubicBezTo>
                  <a:pt x="1973203" y="2441967"/>
                  <a:pt x="1950581" y="2414524"/>
                  <a:pt x="1973857" y="2430125"/>
                </a:cubicBezTo>
                <a:cubicBezTo>
                  <a:pt x="1988965" y="2426776"/>
                  <a:pt x="1969038" y="2419343"/>
                  <a:pt x="1973857" y="2409952"/>
                </a:cubicBezTo>
                <a:cubicBezTo>
                  <a:pt x="1984637" y="2407584"/>
                  <a:pt x="1983494" y="2417139"/>
                  <a:pt x="1983903" y="2425060"/>
                </a:cubicBezTo>
                <a:cubicBezTo>
                  <a:pt x="1992232" y="2419915"/>
                  <a:pt x="1989375" y="2403663"/>
                  <a:pt x="1993948" y="2394760"/>
                </a:cubicBezTo>
                <a:cubicBezTo>
                  <a:pt x="2013876" y="2400151"/>
                  <a:pt x="1992640" y="2410033"/>
                  <a:pt x="1993948" y="2425060"/>
                </a:cubicBezTo>
                <a:cubicBezTo>
                  <a:pt x="1998277" y="2409788"/>
                  <a:pt x="2033395" y="2412647"/>
                  <a:pt x="2034294" y="2430125"/>
                </a:cubicBezTo>
                <a:cubicBezTo>
                  <a:pt x="2057244" y="2436331"/>
                  <a:pt x="2054057" y="2416322"/>
                  <a:pt x="2074639" y="2420079"/>
                </a:cubicBezTo>
                <a:cubicBezTo>
                  <a:pt x="2057488" y="2426695"/>
                  <a:pt x="2072108" y="2447112"/>
                  <a:pt x="2069576" y="2455361"/>
                </a:cubicBezTo>
                <a:cubicBezTo>
                  <a:pt x="2066799" y="2464671"/>
                  <a:pt x="2041400" y="2467121"/>
                  <a:pt x="2059530" y="2475533"/>
                </a:cubicBezTo>
                <a:cubicBezTo>
                  <a:pt x="2057324" y="2482883"/>
                  <a:pt x="2055121" y="2475043"/>
                  <a:pt x="2049403" y="2475533"/>
                </a:cubicBezTo>
                <a:cubicBezTo>
                  <a:pt x="2043686" y="2476513"/>
                  <a:pt x="2046626" y="2480597"/>
                  <a:pt x="2049403" y="2480597"/>
                </a:cubicBezTo>
                <a:cubicBezTo>
                  <a:pt x="2034376" y="2492358"/>
                  <a:pt x="2004075" y="2510488"/>
                  <a:pt x="1983821" y="2500769"/>
                </a:cubicBezTo>
                <a:cubicBezTo>
                  <a:pt x="1979655" y="2517676"/>
                  <a:pt x="1982759" y="2500279"/>
                  <a:pt x="1958584" y="2500769"/>
                </a:cubicBezTo>
                <a:cubicBezTo>
                  <a:pt x="1957767" y="2483456"/>
                  <a:pt x="1938166" y="2468183"/>
                  <a:pt x="1948539" y="2455361"/>
                </a:cubicBezTo>
                <a:cubicBezTo>
                  <a:pt x="1941270" y="2441967"/>
                  <a:pt x="1937268" y="2473899"/>
                  <a:pt x="1918239" y="2465488"/>
                </a:cubicBezTo>
                <a:cubicBezTo>
                  <a:pt x="1912195" y="2482965"/>
                  <a:pt x="1910316" y="2504608"/>
                  <a:pt x="1898066" y="2515879"/>
                </a:cubicBezTo>
                <a:cubicBezTo>
                  <a:pt x="1915381" y="2534419"/>
                  <a:pt x="1928367" y="2506160"/>
                  <a:pt x="1943476" y="2505834"/>
                </a:cubicBezTo>
                <a:cubicBezTo>
                  <a:pt x="1947314" y="2517757"/>
                  <a:pt x="1953439" y="2540707"/>
                  <a:pt x="1943476" y="2551243"/>
                </a:cubicBezTo>
                <a:cubicBezTo>
                  <a:pt x="1958503" y="2561288"/>
                  <a:pt x="1957849" y="2602288"/>
                  <a:pt x="1933429" y="2601634"/>
                </a:cubicBezTo>
                <a:cubicBezTo>
                  <a:pt x="1937759" y="2617722"/>
                  <a:pt x="1929019" y="2620744"/>
                  <a:pt x="1923302" y="2626870"/>
                </a:cubicBezTo>
                <a:cubicBezTo>
                  <a:pt x="1928774" y="2636099"/>
                  <a:pt x="1951151" y="2639448"/>
                  <a:pt x="1938411" y="2652106"/>
                </a:cubicBezTo>
                <a:cubicBezTo>
                  <a:pt x="1950172" y="2652106"/>
                  <a:pt x="1961933" y="2652106"/>
                  <a:pt x="1973693" y="2652106"/>
                </a:cubicBezTo>
                <a:cubicBezTo>
                  <a:pt x="1982023" y="2659948"/>
                  <a:pt x="1971978" y="2671788"/>
                  <a:pt x="1968630" y="2682325"/>
                </a:cubicBezTo>
                <a:cubicBezTo>
                  <a:pt x="1982105" y="2681100"/>
                  <a:pt x="1987822" y="2661091"/>
                  <a:pt x="1998930" y="2672279"/>
                </a:cubicBezTo>
                <a:cubicBezTo>
                  <a:pt x="2001951" y="2688369"/>
                  <a:pt x="1989455" y="2687879"/>
                  <a:pt x="1998930" y="2697516"/>
                </a:cubicBezTo>
                <a:cubicBezTo>
                  <a:pt x="2009303" y="2692779"/>
                  <a:pt x="2022941" y="2691308"/>
                  <a:pt x="2024166" y="2677343"/>
                </a:cubicBezTo>
                <a:cubicBezTo>
                  <a:pt x="2013712" y="2666890"/>
                  <a:pt x="1993703" y="2647124"/>
                  <a:pt x="2003992" y="2631934"/>
                </a:cubicBezTo>
                <a:cubicBezTo>
                  <a:pt x="2019430" y="2628259"/>
                  <a:pt x="2018776" y="2640590"/>
                  <a:pt x="2034211" y="2636997"/>
                </a:cubicBezTo>
                <a:cubicBezTo>
                  <a:pt x="2025636" y="2655781"/>
                  <a:pt x="2037234" y="2644920"/>
                  <a:pt x="2039276" y="2662151"/>
                </a:cubicBezTo>
                <a:cubicBezTo>
                  <a:pt x="2050464" y="2653822"/>
                  <a:pt x="2066635" y="2663215"/>
                  <a:pt x="2069493" y="2657089"/>
                </a:cubicBezTo>
                <a:cubicBezTo>
                  <a:pt x="2075048" y="2668359"/>
                  <a:pt x="2078396" y="2681835"/>
                  <a:pt x="2094730" y="2682325"/>
                </a:cubicBezTo>
                <a:cubicBezTo>
                  <a:pt x="2096609" y="2670809"/>
                  <a:pt x="2114904" y="2675627"/>
                  <a:pt x="2119966" y="2667216"/>
                </a:cubicBezTo>
                <a:cubicBezTo>
                  <a:pt x="2128624" y="2668767"/>
                  <a:pt x="2113432" y="2684774"/>
                  <a:pt x="2135075" y="2682325"/>
                </a:cubicBezTo>
                <a:cubicBezTo>
                  <a:pt x="2123315" y="2697106"/>
                  <a:pt x="2133850" y="2707561"/>
                  <a:pt x="2150185" y="2697434"/>
                </a:cubicBezTo>
                <a:cubicBezTo>
                  <a:pt x="2149205" y="2716626"/>
                  <a:pt x="2128950" y="2716544"/>
                  <a:pt x="2130013" y="2737779"/>
                </a:cubicBezTo>
                <a:cubicBezTo>
                  <a:pt x="2126664" y="2737779"/>
                  <a:pt x="2123315" y="2737779"/>
                  <a:pt x="2119966" y="2737779"/>
                </a:cubicBezTo>
                <a:cubicBezTo>
                  <a:pt x="2119069" y="2748806"/>
                  <a:pt x="2124049" y="2753869"/>
                  <a:pt x="2135075" y="2752971"/>
                </a:cubicBezTo>
                <a:cubicBezTo>
                  <a:pt x="2127643" y="2760321"/>
                  <a:pt x="2127643" y="2785966"/>
                  <a:pt x="2135075" y="2793315"/>
                </a:cubicBezTo>
                <a:cubicBezTo>
                  <a:pt x="2151410" y="2799522"/>
                  <a:pt x="2138915" y="2776982"/>
                  <a:pt x="2155247" y="2783188"/>
                </a:cubicBezTo>
                <a:cubicBezTo>
                  <a:pt x="2155247" y="2789885"/>
                  <a:pt x="2155247" y="2796664"/>
                  <a:pt x="2155247" y="2803361"/>
                </a:cubicBezTo>
                <a:cubicBezTo>
                  <a:pt x="2144958" y="2812182"/>
                  <a:pt x="2145366" y="2799604"/>
                  <a:pt x="2135075" y="2808343"/>
                </a:cubicBezTo>
                <a:cubicBezTo>
                  <a:pt x="2132789" y="2824106"/>
                  <a:pt x="2145857" y="2824515"/>
                  <a:pt x="2160312" y="2823452"/>
                </a:cubicBezTo>
                <a:cubicBezTo>
                  <a:pt x="2158106" y="2833090"/>
                  <a:pt x="2149450" y="2836111"/>
                  <a:pt x="2150267" y="2848689"/>
                </a:cubicBezTo>
                <a:cubicBezTo>
                  <a:pt x="2149368" y="2861265"/>
                  <a:pt x="2158025" y="2864450"/>
                  <a:pt x="2165374" y="2868862"/>
                </a:cubicBezTo>
                <a:cubicBezTo>
                  <a:pt x="2172890" y="2866657"/>
                  <a:pt x="2163415" y="2862409"/>
                  <a:pt x="2165374" y="2853753"/>
                </a:cubicBezTo>
                <a:cubicBezTo>
                  <a:pt x="2172562" y="2854161"/>
                  <a:pt x="2179668" y="2854569"/>
                  <a:pt x="2180484" y="2848689"/>
                </a:cubicBezTo>
                <a:cubicBezTo>
                  <a:pt x="2184650" y="2852364"/>
                  <a:pt x="2186610" y="2863798"/>
                  <a:pt x="2180484" y="2873925"/>
                </a:cubicBezTo>
                <a:cubicBezTo>
                  <a:pt x="2188651" y="2875395"/>
                  <a:pt x="2189141" y="2869189"/>
                  <a:pt x="2195593" y="2868862"/>
                </a:cubicBezTo>
                <a:cubicBezTo>
                  <a:pt x="2204007" y="2877274"/>
                  <a:pt x="2232427" y="2865676"/>
                  <a:pt x="2230875" y="2883970"/>
                </a:cubicBezTo>
                <a:close/>
                <a:moveTo>
                  <a:pt x="2241166" y="3020526"/>
                </a:moveTo>
                <a:cubicBezTo>
                  <a:pt x="2247374" y="3043557"/>
                  <a:pt x="2207109" y="3020035"/>
                  <a:pt x="2205884" y="3035635"/>
                </a:cubicBezTo>
                <a:cubicBezTo>
                  <a:pt x="2194696" y="3018076"/>
                  <a:pt x="2231203" y="3024936"/>
                  <a:pt x="2241166" y="3020526"/>
                </a:cubicBezTo>
                <a:close/>
                <a:moveTo>
                  <a:pt x="2278553" y="833596"/>
                </a:moveTo>
                <a:cubicBezTo>
                  <a:pt x="2279655" y="835658"/>
                  <a:pt x="2279758" y="837251"/>
                  <a:pt x="2275553" y="842273"/>
                </a:cubicBezTo>
                <a:cubicBezTo>
                  <a:pt x="2256115" y="846276"/>
                  <a:pt x="2256115" y="818099"/>
                  <a:pt x="2275553" y="822101"/>
                </a:cubicBezTo>
                <a:cubicBezTo>
                  <a:pt x="2275348" y="829002"/>
                  <a:pt x="2277450" y="831534"/>
                  <a:pt x="2278553" y="833596"/>
                </a:cubicBezTo>
                <a:close/>
                <a:moveTo>
                  <a:pt x="2280695" y="1598709"/>
                </a:moveTo>
                <a:cubicBezTo>
                  <a:pt x="2269752" y="1616352"/>
                  <a:pt x="2245497" y="1620762"/>
                  <a:pt x="2240352" y="1644120"/>
                </a:cubicBezTo>
                <a:cubicBezTo>
                  <a:pt x="2242637" y="1666987"/>
                  <a:pt x="2257339" y="1677523"/>
                  <a:pt x="2270650" y="1689529"/>
                </a:cubicBezTo>
                <a:cubicBezTo>
                  <a:pt x="2255950" y="1700064"/>
                  <a:pt x="2237084" y="1706434"/>
                  <a:pt x="2225241" y="1719828"/>
                </a:cubicBezTo>
                <a:cubicBezTo>
                  <a:pt x="2223935" y="1745392"/>
                  <a:pt x="2208743" y="1757153"/>
                  <a:pt x="2200005" y="1775284"/>
                </a:cubicBezTo>
                <a:cubicBezTo>
                  <a:pt x="2167010" y="1774223"/>
                  <a:pt x="2149043" y="1788270"/>
                  <a:pt x="2129360" y="1800520"/>
                </a:cubicBezTo>
                <a:cubicBezTo>
                  <a:pt x="2129360" y="1815630"/>
                  <a:pt x="2129360" y="1830739"/>
                  <a:pt x="2129360" y="1845929"/>
                </a:cubicBezTo>
                <a:cubicBezTo>
                  <a:pt x="2116865" y="1857771"/>
                  <a:pt x="2109595" y="1835966"/>
                  <a:pt x="2104123" y="1825757"/>
                </a:cubicBezTo>
                <a:cubicBezTo>
                  <a:pt x="2089259" y="1832781"/>
                  <a:pt x="2085012" y="1850421"/>
                  <a:pt x="2063777" y="1850993"/>
                </a:cubicBezTo>
                <a:cubicBezTo>
                  <a:pt x="2050955" y="1860058"/>
                  <a:pt x="2040909" y="1871820"/>
                  <a:pt x="2018368" y="1871166"/>
                </a:cubicBezTo>
                <a:cubicBezTo>
                  <a:pt x="2018205" y="1866265"/>
                  <a:pt x="2012161" y="1867246"/>
                  <a:pt x="2008241" y="1866102"/>
                </a:cubicBezTo>
                <a:cubicBezTo>
                  <a:pt x="1993459" y="1817017"/>
                  <a:pt x="1974511" y="1772017"/>
                  <a:pt x="1907378" y="1775284"/>
                </a:cubicBezTo>
                <a:cubicBezTo>
                  <a:pt x="1900517" y="1762053"/>
                  <a:pt x="1886142" y="1756172"/>
                  <a:pt x="1882140" y="1740002"/>
                </a:cubicBezTo>
                <a:cubicBezTo>
                  <a:pt x="1863846" y="1733877"/>
                  <a:pt x="1865888" y="1773732"/>
                  <a:pt x="1851841" y="1755111"/>
                </a:cubicBezTo>
                <a:cubicBezTo>
                  <a:pt x="1842449" y="1746209"/>
                  <a:pt x="1853147" y="1739512"/>
                  <a:pt x="1861886" y="1734937"/>
                </a:cubicBezTo>
                <a:cubicBezTo>
                  <a:pt x="1854862" y="1721789"/>
                  <a:pt x="1851841" y="1704638"/>
                  <a:pt x="1846777" y="1689529"/>
                </a:cubicBezTo>
                <a:cubicBezTo>
                  <a:pt x="1849718" y="1668866"/>
                  <a:pt x="1851352" y="1647060"/>
                  <a:pt x="1866949" y="1639137"/>
                </a:cubicBezTo>
                <a:cubicBezTo>
                  <a:pt x="1866949" y="1629010"/>
                  <a:pt x="1866949" y="1618964"/>
                  <a:pt x="1866949" y="1608837"/>
                </a:cubicBezTo>
                <a:cubicBezTo>
                  <a:pt x="1885163" y="1580007"/>
                  <a:pt x="1913094" y="1560896"/>
                  <a:pt x="1937596" y="1538274"/>
                </a:cubicBezTo>
                <a:cubicBezTo>
                  <a:pt x="1969203" y="1534517"/>
                  <a:pt x="2001381" y="1531414"/>
                  <a:pt x="2038459" y="1533209"/>
                </a:cubicBezTo>
                <a:cubicBezTo>
                  <a:pt x="2051854" y="1547666"/>
                  <a:pt x="2076028" y="1563918"/>
                  <a:pt x="2099060" y="1553465"/>
                </a:cubicBezTo>
                <a:cubicBezTo>
                  <a:pt x="2117763" y="1551994"/>
                  <a:pt x="2101346" y="1515405"/>
                  <a:pt x="2124296" y="1518101"/>
                </a:cubicBezTo>
                <a:cubicBezTo>
                  <a:pt x="2136792" y="1533128"/>
                  <a:pt x="2126992" y="1558120"/>
                  <a:pt x="2109186" y="1558447"/>
                </a:cubicBezTo>
                <a:cubicBezTo>
                  <a:pt x="2113270" y="1585562"/>
                  <a:pt x="2098978" y="1599773"/>
                  <a:pt x="2109186" y="1618964"/>
                </a:cubicBezTo>
                <a:cubicBezTo>
                  <a:pt x="2109676" y="1631951"/>
                  <a:pt x="2128869" y="1626152"/>
                  <a:pt x="2129360" y="1639137"/>
                </a:cubicBezTo>
                <a:cubicBezTo>
                  <a:pt x="2141855" y="1639872"/>
                  <a:pt x="2150267" y="1636523"/>
                  <a:pt x="2154597" y="1629010"/>
                </a:cubicBezTo>
                <a:cubicBezTo>
                  <a:pt x="2166683" y="1633665"/>
                  <a:pt x="2167909" y="1649265"/>
                  <a:pt x="2189878" y="1644120"/>
                </a:cubicBezTo>
                <a:cubicBezTo>
                  <a:pt x="2224752" y="1636770"/>
                  <a:pt x="2239127" y="1567103"/>
                  <a:pt x="2280695" y="1598709"/>
                </a:cubicBezTo>
                <a:close/>
                <a:moveTo>
                  <a:pt x="2301400" y="754978"/>
                </a:moveTo>
                <a:cubicBezTo>
                  <a:pt x="2302685" y="757621"/>
                  <a:pt x="2302747" y="759888"/>
                  <a:pt x="2300705" y="761583"/>
                </a:cubicBezTo>
                <a:cubicBezTo>
                  <a:pt x="2284533" y="775304"/>
                  <a:pt x="2270813" y="754150"/>
                  <a:pt x="2250232" y="756519"/>
                </a:cubicBezTo>
                <a:cubicBezTo>
                  <a:pt x="2230876" y="755620"/>
                  <a:pt x="2230713" y="773914"/>
                  <a:pt x="2214949" y="776691"/>
                </a:cubicBezTo>
                <a:cubicBezTo>
                  <a:pt x="2219115" y="831330"/>
                  <a:pt x="2184976" y="847582"/>
                  <a:pt x="2164477" y="877555"/>
                </a:cubicBezTo>
                <a:cubicBezTo>
                  <a:pt x="2163905" y="892092"/>
                  <a:pt x="2167255" y="910550"/>
                  <a:pt x="2159415" y="917901"/>
                </a:cubicBezTo>
                <a:cubicBezTo>
                  <a:pt x="2152063" y="889888"/>
                  <a:pt x="2107961" y="898790"/>
                  <a:pt x="2073659" y="897728"/>
                </a:cubicBezTo>
                <a:cubicBezTo>
                  <a:pt x="2053323" y="889480"/>
                  <a:pt x="2036335" y="877881"/>
                  <a:pt x="2028250" y="857382"/>
                </a:cubicBezTo>
                <a:cubicBezTo>
                  <a:pt x="2021798" y="864242"/>
                  <a:pt x="2004401" y="864242"/>
                  <a:pt x="1997950" y="857382"/>
                </a:cubicBezTo>
                <a:cubicBezTo>
                  <a:pt x="1997215" y="844806"/>
                  <a:pt x="2005873" y="841783"/>
                  <a:pt x="2008077" y="832146"/>
                </a:cubicBezTo>
                <a:cubicBezTo>
                  <a:pt x="2001380" y="823735"/>
                  <a:pt x="1985617" y="824306"/>
                  <a:pt x="1977777" y="817037"/>
                </a:cubicBezTo>
                <a:cubicBezTo>
                  <a:pt x="1977777" y="803561"/>
                  <a:pt x="1977777" y="790167"/>
                  <a:pt x="1977777" y="776691"/>
                </a:cubicBezTo>
                <a:cubicBezTo>
                  <a:pt x="1971161" y="774894"/>
                  <a:pt x="1969855" y="767871"/>
                  <a:pt x="1962668" y="766646"/>
                </a:cubicBezTo>
                <a:cubicBezTo>
                  <a:pt x="1960626" y="744432"/>
                  <a:pt x="1986843" y="750475"/>
                  <a:pt x="1977777" y="721237"/>
                </a:cubicBezTo>
                <a:cubicBezTo>
                  <a:pt x="1986434" y="714785"/>
                  <a:pt x="1997624" y="710784"/>
                  <a:pt x="1997950" y="696000"/>
                </a:cubicBezTo>
                <a:cubicBezTo>
                  <a:pt x="2001298" y="670846"/>
                  <a:pt x="1982841" y="667415"/>
                  <a:pt x="1977777" y="650592"/>
                </a:cubicBezTo>
                <a:cubicBezTo>
                  <a:pt x="1977940" y="630500"/>
                  <a:pt x="1977940" y="610246"/>
                  <a:pt x="1977940" y="590073"/>
                </a:cubicBezTo>
                <a:cubicBezTo>
                  <a:pt x="1991253" y="587134"/>
                  <a:pt x="1997459" y="569900"/>
                  <a:pt x="2013223" y="564837"/>
                </a:cubicBezTo>
                <a:cubicBezTo>
                  <a:pt x="2030783" y="559201"/>
                  <a:pt x="2054876" y="568919"/>
                  <a:pt x="2073741" y="559773"/>
                </a:cubicBezTo>
                <a:cubicBezTo>
                  <a:pt x="2102570" y="571370"/>
                  <a:pt x="2117599" y="596688"/>
                  <a:pt x="2139322" y="615309"/>
                </a:cubicBezTo>
                <a:cubicBezTo>
                  <a:pt x="2153532" y="616045"/>
                  <a:pt x="2151981" y="601018"/>
                  <a:pt x="2159496" y="595137"/>
                </a:cubicBezTo>
                <a:cubicBezTo>
                  <a:pt x="2181057" y="602161"/>
                  <a:pt x="2183425" y="628377"/>
                  <a:pt x="2220015" y="620373"/>
                </a:cubicBezTo>
                <a:cubicBezTo>
                  <a:pt x="2217972" y="632542"/>
                  <a:pt x="2229243" y="631317"/>
                  <a:pt x="2225077" y="645610"/>
                </a:cubicBezTo>
                <a:cubicBezTo>
                  <a:pt x="2252438" y="663658"/>
                  <a:pt x="2282818" y="678685"/>
                  <a:pt x="2280532" y="726300"/>
                </a:cubicBezTo>
                <a:cubicBezTo>
                  <a:pt x="2282676" y="735733"/>
                  <a:pt x="2297545" y="747050"/>
                  <a:pt x="2301400" y="754978"/>
                </a:cubicBezTo>
                <a:close/>
                <a:moveTo>
                  <a:pt x="2306668" y="2380060"/>
                </a:moveTo>
                <a:cubicBezTo>
                  <a:pt x="2296132" y="2382184"/>
                  <a:pt x="2293273" y="2376548"/>
                  <a:pt x="2286495" y="2374997"/>
                </a:cubicBezTo>
                <a:cubicBezTo>
                  <a:pt x="2283228" y="2386023"/>
                  <a:pt x="2300788" y="2391005"/>
                  <a:pt x="2281432" y="2390106"/>
                </a:cubicBezTo>
                <a:cubicBezTo>
                  <a:pt x="2282494" y="2408563"/>
                  <a:pt x="2288374" y="2409462"/>
                  <a:pt x="2281432" y="2425388"/>
                </a:cubicBezTo>
                <a:cubicBezTo>
                  <a:pt x="2276694" y="2421712"/>
                  <a:pt x="2273836" y="2416240"/>
                  <a:pt x="2271304" y="2410279"/>
                </a:cubicBezTo>
                <a:cubicBezTo>
                  <a:pt x="2262239" y="2409626"/>
                  <a:pt x="2260687" y="2416486"/>
                  <a:pt x="2251132" y="2415342"/>
                </a:cubicBezTo>
                <a:cubicBezTo>
                  <a:pt x="2280125" y="2423428"/>
                  <a:pt x="2241168" y="2442131"/>
                  <a:pt x="2271304" y="2445560"/>
                </a:cubicBezTo>
                <a:cubicBezTo>
                  <a:pt x="2270569" y="2454953"/>
                  <a:pt x="2254236" y="2448664"/>
                  <a:pt x="2251132" y="2455687"/>
                </a:cubicBezTo>
                <a:cubicBezTo>
                  <a:pt x="2234471" y="2455605"/>
                  <a:pt x="2234062" y="2439190"/>
                  <a:pt x="2215931" y="2440498"/>
                </a:cubicBezTo>
                <a:cubicBezTo>
                  <a:pt x="2212256" y="2425142"/>
                  <a:pt x="2221077" y="2422121"/>
                  <a:pt x="2220995" y="2410279"/>
                </a:cubicBezTo>
                <a:cubicBezTo>
                  <a:pt x="2231530" y="2408155"/>
                  <a:pt x="2234308" y="2413709"/>
                  <a:pt x="2241168" y="2415342"/>
                </a:cubicBezTo>
                <a:cubicBezTo>
                  <a:pt x="2238880" y="2400804"/>
                  <a:pt x="2219443" y="2403418"/>
                  <a:pt x="2215931" y="2390106"/>
                </a:cubicBezTo>
                <a:cubicBezTo>
                  <a:pt x="2207846" y="2391005"/>
                  <a:pt x="2224180" y="2414118"/>
                  <a:pt x="2200822" y="2410279"/>
                </a:cubicBezTo>
                <a:cubicBezTo>
                  <a:pt x="2189226" y="2400968"/>
                  <a:pt x="2223118" y="2380550"/>
                  <a:pt x="2185713" y="2385043"/>
                </a:cubicBezTo>
                <a:cubicBezTo>
                  <a:pt x="2188489" y="2368708"/>
                  <a:pt x="2209888" y="2377039"/>
                  <a:pt x="2216013" y="2369933"/>
                </a:cubicBezTo>
                <a:cubicBezTo>
                  <a:pt x="2216749" y="2369116"/>
                  <a:pt x="2208907" y="2357601"/>
                  <a:pt x="2216013" y="2354824"/>
                </a:cubicBezTo>
                <a:cubicBezTo>
                  <a:pt x="2220504" y="2358745"/>
                  <a:pt x="2227447" y="2360214"/>
                  <a:pt x="2236186" y="2359887"/>
                </a:cubicBezTo>
                <a:cubicBezTo>
                  <a:pt x="2237003" y="2345595"/>
                  <a:pt x="2219116" y="2350087"/>
                  <a:pt x="2226058" y="2329588"/>
                </a:cubicBezTo>
                <a:cubicBezTo>
                  <a:pt x="2233327" y="2318480"/>
                  <a:pt x="2238390" y="2335958"/>
                  <a:pt x="2241168" y="2324524"/>
                </a:cubicBezTo>
                <a:cubicBezTo>
                  <a:pt x="2256684" y="2329588"/>
                  <a:pt x="2235532" y="2338164"/>
                  <a:pt x="2231041" y="2339633"/>
                </a:cubicBezTo>
                <a:cubicBezTo>
                  <a:pt x="2247947" y="2349188"/>
                  <a:pt x="2250887" y="2343308"/>
                  <a:pt x="2251214" y="2364870"/>
                </a:cubicBezTo>
                <a:cubicBezTo>
                  <a:pt x="2258646" y="2352375"/>
                  <a:pt x="2266813" y="2368055"/>
                  <a:pt x="2276450" y="2369933"/>
                </a:cubicBezTo>
                <a:cubicBezTo>
                  <a:pt x="2285761" y="2371730"/>
                  <a:pt x="2309854" y="2359315"/>
                  <a:pt x="2306668" y="2380060"/>
                </a:cubicBezTo>
                <a:close/>
                <a:moveTo>
                  <a:pt x="2321858" y="3166798"/>
                </a:moveTo>
                <a:cubicBezTo>
                  <a:pt x="2315977" y="3171045"/>
                  <a:pt x="2308300" y="3173494"/>
                  <a:pt x="2296622" y="3171861"/>
                </a:cubicBezTo>
                <a:cubicBezTo>
                  <a:pt x="2289761" y="3160346"/>
                  <a:pt x="2309689" y="3152913"/>
                  <a:pt x="2296622" y="3151689"/>
                </a:cubicBezTo>
                <a:cubicBezTo>
                  <a:pt x="2296723" y="3150055"/>
                  <a:pt x="2298653" y="3149218"/>
                  <a:pt x="2301414" y="3149122"/>
                </a:cubicBezTo>
                <a:cubicBezTo>
                  <a:pt x="2309699" y="3148835"/>
                  <a:pt x="2325472" y="3155221"/>
                  <a:pt x="2321858" y="3166798"/>
                </a:cubicBezTo>
                <a:close/>
                <a:moveTo>
                  <a:pt x="2335712" y="808442"/>
                </a:moveTo>
                <a:cubicBezTo>
                  <a:pt x="2334334" y="816343"/>
                  <a:pt x="2329740" y="822918"/>
                  <a:pt x="2321042" y="822101"/>
                </a:cubicBezTo>
                <a:cubicBezTo>
                  <a:pt x="2313528" y="814096"/>
                  <a:pt x="2310587" y="782082"/>
                  <a:pt x="2331087" y="786820"/>
                </a:cubicBezTo>
                <a:cubicBezTo>
                  <a:pt x="2335252" y="791311"/>
                  <a:pt x="2337090" y="800540"/>
                  <a:pt x="2335712" y="808442"/>
                </a:cubicBezTo>
                <a:close/>
                <a:moveTo>
                  <a:pt x="2342030" y="3050825"/>
                </a:moveTo>
                <a:cubicBezTo>
                  <a:pt x="2337049" y="3057604"/>
                  <a:pt x="2328555" y="3060871"/>
                  <a:pt x="2321858" y="3065934"/>
                </a:cubicBezTo>
                <a:cubicBezTo>
                  <a:pt x="2327820" y="3098765"/>
                  <a:pt x="2305033" y="3102931"/>
                  <a:pt x="2301685" y="3126452"/>
                </a:cubicBezTo>
                <a:cubicBezTo>
                  <a:pt x="2286412" y="3115589"/>
                  <a:pt x="2266893" y="3120246"/>
                  <a:pt x="2266403" y="3086108"/>
                </a:cubicBezTo>
                <a:cubicBezTo>
                  <a:pt x="2255867" y="3088229"/>
                  <a:pt x="2253008" y="3082677"/>
                  <a:pt x="2246230" y="3081043"/>
                </a:cubicBezTo>
                <a:cubicBezTo>
                  <a:pt x="2246230" y="3074345"/>
                  <a:pt x="2246230" y="3067567"/>
                  <a:pt x="2246230" y="3060871"/>
                </a:cubicBezTo>
                <a:cubicBezTo>
                  <a:pt x="2250722" y="3058666"/>
                  <a:pt x="2255214" y="3056459"/>
                  <a:pt x="2256275" y="3050825"/>
                </a:cubicBezTo>
                <a:cubicBezTo>
                  <a:pt x="2262973" y="3050825"/>
                  <a:pt x="2269751" y="3050825"/>
                  <a:pt x="2276449" y="3050825"/>
                </a:cubicBezTo>
                <a:cubicBezTo>
                  <a:pt x="2280981" y="3041923"/>
                  <a:pt x="2291680" y="3040004"/>
                  <a:pt x="2304093" y="3041270"/>
                </a:cubicBezTo>
                <a:cubicBezTo>
                  <a:pt x="2316508" y="3042536"/>
                  <a:pt x="2330637" y="3046986"/>
                  <a:pt x="2342030" y="3050825"/>
                </a:cubicBezTo>
                <a:close/>
                <a:moveTo>
                  <a:pt x="2391606" y="1669438"/>
                </a:moveTo>
                <a:cubicBezTo>
                  <a:pt x="2382948" y="1705456"/>
                  <a:pt x="2329291" y="1694185"/>
                  <a:pt x="2305852" y="1679566"/>
                </a:cubicBezTo>
                <a:cubicBezTo>
                  <a:pt x="2307648" y="1662824"/>
                  <a:pt x="2320960" y="1657678"/>
                  <a:pt x="2331087" y="1649266"/>
                </a:cubicBezTo>
                <a:cubicBezTo>
                  <a:pt x="2355017" y="1652207"/>
                  <a:pt x="2370863" y="1663313"/>
                  <a:pt x="2391606" y="1669438"/>
                </a:cubicBezTo>
                <a:close/>
              </a:path>
            </a:pathLst>
          </a:custGeom>
          <a:gradFill>
            <a:gsLst>
              <a:gs pos="0">
                <a:schemeClr val="lt1"/>
              </a:gs>
              <a:gs pos="100000">
                <a:schemeClr val="dk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745" name="Google Shape;745;p19"/>
          <p:cNvGrpSpPr/>
          <p:nvPr/>
        </p:nvGrpSpPr>
        <p:grpSpPr>
          <a:xfrm rot="-5400000">
            <a:off x="3182749" y="5302048"/>
            <a:ext cx="481332" cy="545741"/>
            <a:chOff x="2343913" y="3077625"/>
            <a:chExt cx="435831" cy="427161"/>
          </a:xfrm>
        </p:grpSpPr>
        <p:sp>
          <p:nvSpPr>
            <p:cNvPr id="746" name="Google Shape;746;p19"/>
            <p:cNvSpPr/>
            <p:nvPr/>
          </p:nvSpPr>
          <p:spPr>
            <a:xfrm>
              <a:off x="2419324" y="3106304"/>
              <a:ext cx="2615" cy="2615"/>
            </a:xfrm>
            <a:custGeom>
              <a:avLst/>
              <a:gdLst/>
              <a:ahLst/>
              <a:cxnLst/>
              <a:rect l="l" t="t" r="r" b="b"/>
              <a:pathLst>
                <a:path w="2615" h="2615" extrusionOk="0">
                  <a:moveTo>
                    <a:pt x="893" y="0"/>
                  </a:moveTo>
                  <a:cubicBezTo>
                    <a:pt x="1659" y="64"/>
                    <a:pt x="1850" y="829"/>
                    <a:pt x="2616" y="893"/>
                  </a:cubicBezTo>
                  <a:cubicBezTo>
                    <a:pt x="2488" y="1595"/>
                    <a:pt x="1786" y="1850"/>
                    <a:pt x="1723" y="2616"/>
                  </a:cubicBezTo>
                  <a:cubicBezTo>
                    <a:pt x="1021" y="2488"/>
                    <a:pt x="766" y="1786"/>
                    <a:pt x="0" y="1723"/>
                  </a:cubicBezTo>
                  <a:cubicBezTo>
                    <a:pt x="128" y="957"/>
                    <a:pt x="893" y="766"/>
                    <a:pt x="89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47" name="Google Shape;747;p19"/>
            <p:cNvSpPr/>
            <p:nvPr/>
          </p:nvSpPr>
          <p:spPr>
            <a:xfrm>
              <a:off x="2403551" y="3110334"/>
              <a:ext cx="4839" cy="6050"/>
            </a:xfrm>
            <a:custGeom>
              <a:avLst/>
              <a:gdLst/>
              <a:ahLst/>
              <a:cxnLst/>
              <a:rect l="l" t="t" r="r" b="b"/>
              <a:pathLst>
                <a:path w="4839" h="6050" extrusionOk="0">
                  <a:moveTo>
                    <a:pt x="3587" y="117"/>
                  </a:moveTo>
                  <a:cubicBezTo>
                    <a:pt x="5437" y="1648"/>
                    <a:pt x="4863" y="4009"/>
                    <a:pt x="4225" y="6051"/>
                  </a:cubicBezTo>
                  <a:cubicBezTo>
                    <a:pt x="3076" y="5859"/>
                    <a:pt x="2566" y="4902"/>
                    <a:pt x="907" y="5349"/>
                  </a:cubicBezTo>
                  <a:cubicBezTo>
                    <a:pt x="-560" y="3052"/>
                    <a:pt x="-624" y="-712"/>
                    <a:pt x="3587" y="11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48" name="Google Shape;748;p19"/>
            <p:cNvSpPr/>
            <p:nvPr/>
          </p:nvSpPr>
          <p:spPr>
            <a:xfrm>
              <a:off x="2609386" y="3151563"/>
              <a:ext cx="4063" cy="5652"/>
            </a:xfrm>
            <a:custGeom>
              <a:avLst/>
              <a:gdLst/>
              <a:ahLst/>
              <a:cxnLst/>
              <a:rect l="l" t="t" r="r" b="b"/>
              <a:pathLst>
                <a:path w="4063" h="5652" extrusionOk="0">
                  <a:moveTo>
                    <a:pt x="378" y="38"/>
                  </a:moveTo>
                  <a:cubicBezTo>
                    <a:pt x="3185" y="-408"/>
                    <a:pt x="4844" y="3164"/>
                    <a:pt x="3695" y="5652"/>
                  </a:cubicBezTo>
                  <a:cubicBezTo>
                    <a:pt x="1271" y="5652"/>
                    <a:pt x="-898" y="2718"/>
                    <a:pt x="378" y="3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49" name="Google Shape;749;p19"/>
            <p:cNvSpPr/>
            <p:nvPr/>
          </p:nvSpPr>
          <p:spPr>
            <a:xfrm>
              <a:off x="2639398" y="3155812"/>
              <a:ext cx="1870" cy="2296"/>
            </a:xfrm>
            <a:custGeom>
              <a:avLst/>
              <a:gdLst/>
              <a:ahLst/>
              <a:cxnLst/>
              <a:rect l="l" t="t" r="r" b="b"/>
              <a:pathLst>
                <a:path w="1870" h="2296" extrusionOk="0">
                  <a:moveTo>
                    <a:pt x="224" y="128"/>
                  </a:moveTo>
                  <a:cubicBezTo>
                    <a:pt x="543" y="64"/>
                    <a:pt x="926" y="0"/>
                    <a:pt x="1309" y="0"/>
                  </a:cubicBezTo>
                  <a:cubicBezTo>
                    <a:pt x="1436" y="1467"/>
                    <a:pt x="2330" y="1021"/>
                    <a:pt x="1564" y="2169"/>
                  </a:cubicBezTo>
                  <a:cubicBezTo>
                    <a:pt x="1181" y="2233"/>
                    <a:pt x="862" y="2233"/>
                    <a:pt x="479" y="2297"/>
                  </a:cubicBezTo>
                  <a:cubicBezTo>
                    <a:pt x="-541" y="1276"/>
                    <a:pt x="416" y="1531"/>
                    <a:pt x="224"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0" name="Google Shape;750;p19"/>
            <p:cNvSpPr/>
            <p:nvPr/>
          </p:nvSpPr>
          <p:spPr>
            <a:xfrm>
              <a:off x="2606000" y="3161618"/>
              <a:ext cx="2296" cy="2233"/>
            </a:xfrm>
            <a:custGeom>
              <a:avLst/>
              <a:gdLst/>
              <a:ahLst/>
              <a:cxnLst/>
              <a:rect l="l" t="t" r="r" b="b"/>
              <a:pathLst>
                <a:path w="2296" h="2233" extrusionOk="0">
                  <a:moveTo>
                    <a:pt x="510" y="128"/>
                  </a:moveTo>
                  <a:cubicBezTo>
                    <a:pt x="893" y="64"/>
                    <a:pt x="1212" y="64"/>
                    <a:pt x="1595" y="0"/>
                  </a:cubicBezTo>
                  <a:cubicBezTo>
                    <a:pt x="1531" y="447"/>
                    <a:pt x="1850" y="447"/>
                    <a:pt x="2169" y="447"/>
                  </a:cubicBezTo>
                  <a:cubicBezTo>
                    <a:pt x="2233" y="829"/>
                    <a:pt x="2233" y="1148"/>
                    <a:pt x="2297" y="1531"/>
                  </a:cubicBezTo>
                  <a:cubicBezTo>
                    <a:pt x="1850" y="1467"/>
                    <a:pt x="1786" y="1786"/>
                    <a:pt x="1786" y="2105"/>
                  </a:cubicBezTo>
                  <a:cubicBezTo>
                    <a:pt x="1467" y="2169"/>
                    <a:pt x="1085" y="2169"/>
                    <a:pt x="702" y="2233"/>
                  </a:cubicBezTo>
                  <a:cubicBezTo>
                    <a:pt x="766" y="1786"/>
                    <a:pt x="447" y="1723"/>
                    <a:pt x="128" y="1723"/>
                  </a:cubicBezTo>
                  <a:cubicBezTo>
                    <a:pt x="64" y="1404"/>
                    <a:pt x="64" y="1021"/>
                    <a:pt x="0" y="638"/>
                  </a:cubicBezTo>
                  <a:cubicBezTo>
                    <a:pt x="510" y="766"/>
                    <a:pt x="510" y="447"/>
                    <a:pt x="510"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1" name="Google Shape;751;p19"/>
            <p:cNvSpPr/>
            <p:nvPr/>
          </p:nvSpPr>
          <p:spPr>
            <a:xfrm>
              <a:off x="2673350" y="3166506"/>
              <a:ext cx="3019" cy="5255"/>
            </a:xfrm>
            <a:custGeom>
              <a:avLst/>
              <a:gdLst/>
              <a:ahLst/>
              <a:cxnLst/>
              <a:rect l="l" t="t" r="r" b="b"/>
              <a:pathLst>
                <a:path w="3019" h="5255" extrusionOk="0">
                  <a:moveTo>
                    <a:pt x="1169" y="215"/>
                  </a:moveTo>
                  <a:cubicBezTo>
                    <a:pt x="3211" y="-869"/>
                    <a:pt x="1616" y="2512"/>
                    <a:pt x="3020" y="2193"/>
                  </a:cubicBezTo>
                  <a:cubicBezTo>
                    <a:pt x="2445" y="3533"/>
                    <a:pt x="2382" y="5255"/>
                    <a:pt x="85" y="5255"/>
                  </a:cubicBezTo>
                  <a:cubicBezTo>
                    <a:pt x="-234" y="4362"/>
                    <a:pt x="404" y="4171"/>
                    <a:pt x="1042" y="4043"/>
                  </a:cubicBezTo>
                  <a:cubicBezTo>
                    <a:pt x="914" y="2576"/>
                    <a:pt x="531" y="981"/>
                    <a:pt x="1169" y="21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2" name="Google Shape;752;p19"/>
            <p:cNvSpPr/>
            <p:nvPr/>
          </p:nvSpPr>
          <p:spPr>
            <a:xfrm>
              <a:off x="2679241" y="3169656"/>
              <a:ext cx="2775" cy="1692"/>
            </a:xfrm>
            <a:custGeom>
              <a:avLst/>
              <a:gdLst/>
              <a:ahLst/>
              <a:cxnLst/>
              <a:rect l="l" t="t" r="r" b="b"/>
              <a:pathLst>
                <a:path w="2775" h="1692" extrusionOk="0">
                  <a:moveTo>
                    <a:pt x="0" y="319"/>
                  </a:moveTo>
                  <a:cubicBezTo>
                    <a:pt x="893" y="191"/>
                    <a:pt x="1786" y="128"/>
                    <a:pt x="2679" y="0"/>
                  </a:cubicBezTo>
                  <a:cubicBezTo>
                    <a:pt x="3381" y="2233"/>
                    <a:pt x="0" y="2169"/>
                    <a:pt x="0" y="31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3" name="Google Shape;753;p19"/>
            <p:cNvSpPr/>
            <p:nvPr/>
          </p:nvSpPr>
          <p:spPr>
            <a:xfrm>
              <a:off x="2424715" y="3202003"/>
              <a:ext cx="3995" cy="5422"/>
            </a:xfrm>
            <a:custGeom>
              <a:avLst/>
              <a:gdLst/>
              <a:ahLst/>
              <a:cxnLst/>
              <a:rect l="l" t="t" r="r" b="b"/>
              <a:pathLst>
                <a:path w="3995" h="5422" extrusionOk="0">
                  <a:moveTo>
                    <a:pt x="734" y="0"/>
                  </a:moveTo>
                  <a:cubicBezTo>
                    <a:pt x="1435" y="383"/>
                    <a:pt x="2265" y="510"/>
                    <a:pt x="3477" y="255"/>
                  </a:cubicBezTo>
                  <a:cubicBezTo>
                    <a:pt x="4753" y="2871"/>
                    <a:pt x="3605" y="4849"/>
                    <a:pt x="797" y="5423"/>
                  </a:cubicBezTo>
                  <a:cubicBezTo>
                    <a:pt x="-287" y="3764"/>
                    <a:pt x="-223" y="1404"/>
                    <a:pt x="73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4" name="Google Shape;754;p19"/>
            <p:cNvSpPr/>
            <p:nvPr/>
          </p:nvSpPr>
          <p:spPr>
            <a:xfrm>
              <a:off x="2663558" y="3177440"/>
              <a:ext cx="7798" cy="7112"/>
            </a:xfrm>
            <a:custGeom>
              <a:avLst/>
              <a:gdLst/>
              <a:ahLst/>
              <a:cxnLst/>
              <a:rect l="l" t="t" r="r" b="b"/>
              <a:pathLst>
                <a:path w="7798" h="7112" extrusionOk="0">
                  <a:moveTo>
                    <a:pt x="2349" y="0"/>
                  </a:moveTo>
                  <a:cubicBezTo>
                    <a:pt x="4327" y="1723"/>
                    <a:pt x="8984" y="2999"/>
                    <a:pt x="7517" y="7082"/>
                  </a:cubicBezTo>
                  <a:cubicBezTo>
                    <a:pt x="3753" y="7464"/>
                    <a:pt x="2987" y="4211"/>
                    <a:pt x="52" y="3573"/>
                  </a:cubicBezTo>
                  <a:cubicBezTo>
                    <a:pt x="-394" y="1404"/>
                    <a:pt x="2158" y="1659"/>
                    <a:pt x="234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5" name="Google Shape;755;p19"/>
            <p:cNvSpPr/>
            <p:nvPr/>
          </p:nvSpPr>
          <p:spPr>
            <a:xfrm>
              <a:off x="2529094" y="3194057"/>
              <a:ext cx="3361" cy="1846"/>
            </a:xfrm>
            <a:custGeom>
              <a:avLst/>
              <a:gdLst/>
              <a:ahLst/>
              <a:cxnLst/>
              <a:rect l="l" t="t" r="r" b="b"/>
              <a:pathLst>
                <a:path w="3361" h="1846" extrusionOk="0">
                  <a:moveTo>
                    <a:pt x="3345" y="1501"/>
                  </a:moveTo>
                  <a:cubicBezTo>
                    <a:pt x="2197" y="1310"/>
                    <a:pt x="-291" y="2777"/>
                    <a:pt x="28" y="799"/>
                  </a:cubicBezTo>
                  <a:cubicBezTo>
                    <a:pt x="730" y="-157"/>
                    <a:pt x="3601" y="-604"/>
                    <a:pt x="3345" y="15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6" name="Google Shape;756;p19"/>
            <p:cNvSpPr/>
            <p:nvPr/>
          </p:nvSpPr>
          <p:spPr>
            <a:xfrm>
              <a:off x="2455355" y="3206596"/>
              <a:ext cx="2702" cy="1594"/>
            </a:xfrm>
            <a:custGeom>
              <a:avLst/>
              <a:gdLst/>
              <a:ahLst/>
              <a:cxnLst/>
              <a:rect l="l" t="t" r="r" b="b"/>
              <a:pathLst>
                <a:path w="2702" h="1594" extrusionOk="0">
                  <a:moveTo>
                    <a:pt x="15" y="255"/>
                  </a:moveTo>
                  <a:cubicBezTo>
                    <a:pt x="908" y="191"/>
                    <a:pt x="1801" y="64"/>
                    <a:pt x="2694" y="0"/>
                  </a:cubicBezTo>
                  <a:cubicBezTo>
                    <a:pt x="2886" y="1595"/>
                    <a:pt x="-240" y="2488"/>
                    <a:pt x="15" y="25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7" name="Google Shape;757;p19"/>
            <p:cNvSpPr/>
            <p:nvPr/>
          </p:nvSpPr>
          <p:spPr>
            <a:xfrm>
              <a:off x="2561149" y="3198768"/>
              <a:ext cx="1868" cy="3745"/>
            </a:xfrm>
            <a:custGeom>
              <a:avLst/>
              <a:gdLst/>
              <a:ahLst/>
              <a:cxnLst/>
              <a:rect l="l" t="t" r="r" b="b"/>
              <a:pathLst>
                <a:path w="1868" h="3745" extrusionOk="0">
                  <a:moveTo>
                    <a:pt x="0" y="108"/>
                  </a:moveTo>
                  <a:cubicBezTo>
                    <a:pt x="2105" y="-657"/>
                    <a:pt x="2169" y="2852"/>
                    <a:pt x="1467" y="3745"/>
                  </a:cubicBezTo>
                  <a:cubicBezTo>
                    <a:pt x="-638" y="3235"/>
                    <a:pt x="255" y="2469"/>
                    <a:pt x="0"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8" name="Google Shape;758;p19"/>
            <p:cNvSpPr/>
            <p:nvPr/>
          </p:nvSpPr>
          <p:spPr>
            <a:xfrm>
              <a:off x="2550935" y="3203692"/>
              <a:ext cx="2627" cy="1661"/>
            </a:xfrm>
            <a:custGeom>
              <a:avLst/>
              <a:gdLst/>
              <a:ahLst/>
              <a:cxnLst/>
              <a:rect l="l" t="t" r="r" b="b"/>
              <a:pathLst>
                <a:path w="2627" h="1661" extrusionOk="0">
                  <a:moveTo>
                    <a:pt x="2622" y="416"/>
                  </a:moveTo>
                  <a:cubicBezTo>
                    <a:pt x="2749" y="1820"/>
                    <a:pt x="771" y="1947"/>
                    <a:pt x="6" y="1246"/>
                  </a:cubicBezTo>
                  <a:cubicBezTo>
                    <a:pt x="-122" y="-158"/>
                    <a:pt x="1856" y="-285"/>
                    <a:pt x="2622" y="41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59" name="Google Shape;759;p19"/>
            <p:cNvSpPr/>
            <p:nvPr/>
          </p:nvSpPr>
          <p:spPr>
            <a:xfrm>
              <a:off x="2458560" y="3216116"/>
              <a:ext cx="3572" cy="3114"/>
            </a:xfrm>
            <a:custGeom>
              <a:avLst/>
              <a:gdLst/>
              <a:ahLst/>
              <a:cxnLst/>
              <a:rect l="l" t="t" r="r" b="b"/>
              <a:pathLst>
                <a:path w="3572" h="3114" extrusionOk="0">
                  <a:moveTo>
                    <a:pt x="0" y="177"/>
                  </a:moveTo>
                  <a:cubicBezTo>
                    <a:pt x="2552" y="-524"/>
                    <a:pt x="3318" y="943"/>
                    <a:pt x="3573" y="3048"/>
                  </a:cubicBezTo>
                  <a:cubicBezTo>
                    <a:pt x="1276" y="3495"/>
                    <a:pt x="829" y="1581"/>
                    <a:pt x="0" y="17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0" name="Google Shape;760;p19"/>
            <p:cNvSpPr/>
            <p:nvPr/>
          </p:nvSpPr>
          <p:spPr>
            <a:xfrm>
              <a:off x="2655647" y="3195232"/>
              <a:ext cx="3943" cy="7982"/>
            </a:xfrm>
            <a:custGeom>
              <a:avLst/>
              <a:gdLst/>
              <a:ahLst/>
              <a:cxnLst/>
              <a:rect l="l" t="t" r="r" b="b"/>
              <a:pathLst>
                <a:path w="3943" h="7982" extrusionOk="0">
                  <a:moveTo>
                    <a:pt x="3624" y="391"/>
                  </a:moveTo>
                  <a:cubicBezTo>
                    <a:pt x="3369" y="3708"/>
                    <a:pt x="3880" y="4984"/>
                    <a:pt x="3943" y="7983"/>
                  </a:cubicBezTo>
                  <a:cubicBezTo>
                    <a:pt x="1647" y="6324"/>
                    <a:pt x="4262" y="2049"/>
                    <a:pt x="52" y="2432"/>
                  </a:cubicBezTo>
                  <a:cubicBezTo>
                    <a:pt x="-395" y="454"/>
                    <a:pt x="2157" y="-630"/>
                    <a:pt x="3624" y="3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1" name="Google Shape;761;p19"/>
            <p:cNvSpPr/>
            <p:nvPr/>
          </p:nvSpPr>
          <p:spPr>
            <a:xfrm>
              <a:off x="2593623" y="3207043"/>
              <a:ext cx="3253" cy="1632"/>
            </a:xfrm>
            <a:custGeom>
              <a:avLst/>
              <a:gdLst/>
              <a:ahLst/>
              <a:cxnLst/>
              <a:rect l="l" t="t" r="r" b="b"/>
              <a:pathLst>
                <a:path w="3253" h="1632" extrusionOk="0">
                  <a:moveTo>
                    <a:pt x="0" y="191"/>
                  </a:moveTo>
                  <a:cubicBezTo>
                    <a:pt x="1340" y="0"/>
                    <a:pt x="2552" y="-191"/>
                    <a:pt x="3254" y="383"/>
                  </a:cubicBezTo>
                  <a:cubicBezTo>
                    <a:pt x="2616" y="1404"/>
                    <a:pt x="0" y="2680"/>
                    <a:pt x="0" y="1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2" name="Google Shape;762;p19"/>
            <p:cNvSpPr/>
            <p:nvPr/>
          </p:nvSpPr>
          <p:spPr>
            <a:xfrm>
              <a:off x="2647657" y="3202744"/>
              <a:ext cx="2769" cy="1951"/>
            </a:xfrm>
            <a:custGeom>
              <a:avLst/>
              <a:gdLst/>
              <a:ahLst/>
              <a:cxnLst/>
              <a:rect l="l" t="t" r="r" b="b"/>
              <a:pathLst>
                <a:path w="2769" h="1951" extrusionOk="0">
                  <a:moveTo>
                    <a:pt x="2747" y="1491"/>
                  </a:moveTo>
                  <a:cubicBezTo>
                    <a:pt x="1918" y="2576"/>
                    <a:pt x="1152" y="1428"/>
                    <a:pt x="4" y="1236"/>
                  </a:cubicBezTo>
                  <a:cubicBezTo>
                    <a:pt x="-124" y="-359"/>
                    <a:pt x="3066" y="-550"/>
                    <a:pt x="2747" y="14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3" name="Google Shape;763;p19"/>
            <p:cNvSpPr/>
            <p:nvPr/>
          </p:nvSpPr>
          <p:spPr>
            <a:xfrm>
              <a:off x="2373516" y="3234666"/>
              <a:ext cx="9787" cy="8168"/>
            </a:xfrm>
            <a:custGeom>
              <a:avLst/>
              <a:gdLst/>
              <a:ahLst/>
              <a:cxnLst/>
              <a:rect l="l" t="t" r="r" b="b"/>
              <a:pathLst>
                <a:path w="9787" h="8168" extrusionOk="0">
                  <a:moveTo>
                    <a:pt x="7656" y="2"/>
                  </a:moveTo>
                  <a:cubicBezTo>
                    <a:pt x="9634" y="1086"/>
                    <a:pt x="10527" y="5489"/>
                    <a:pt x="9060" y="7466"/>
                  </a:cubicBezTo>
                  <a:cubicBezTo>
                    <a:pt x="6890" y="7722"/>
                    <a:pt x="4785" y="7977"/>
                    <a:pt x="2616" y="8168"/>
                  </a:cubicBezTo>
                  <a:cubicBezTo>
                    <a:pt x="1595" y="7020"/>
                    <a:pt x="1021" y="5233"/>
                    <a:pt x="0" y="4085"/>
                  </a:cubicBezTo>
                  <a:cubicBezTo>
                    <a:pt x="957" y="1469"/>
                    <a:pt x="2233" y="-62"/>
                    <a:pt x="7656" y="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4" name="Google Shape;764;p19"/>
            <p:cNvSpPr/>
            <p:nvPr/>
          </p:nvSpPr>
          <p:spPr>
            <a:xfrm>
              <a:off x="2444652" y="3231239"/>
              <a:ext cx="3257" cy="2130"/>
            </a:xfrm>
            <a:custGeom>
              <a:avLst/>
              <a:gdLst/>
              <a:ahLst/>
              <a:cxnLst/>
              <a:rect l="l" t="t" r="r" b="b"/>
              <a:pathLst>
                <a:path w="3257" h="2130" extrusionOk="0">
                  <a:moveTo>
                    <a:pt x="3254" y="1450"/>
                  </a:moveTo>
                  <a:cubicBezTo>
                    <a:pt x="2233" y="2790"/>
                    <a:pt x="893" y="1833"/>
                    <a:pt x="0" y="1259"/>
                  </a:cubicBezTo>
                  <a:cubicBezTo>
                    <a:pt x="255" y="47"/>
                    <a:pt x="3381" y="-910"/>
                    <a:pt x="3254" y="145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5" name="Google Shape;765;p19"/>
            <p:cNvSpPr/>
            <p:nvPr/>
          </p:nvSpPr>
          <p:spPr>
            <a:xfrm>
              <a:off x="2432020" y="3239867"/>
              <a:ext cx="5025" cy="4689"/>
            </a:xfrm>
            <a:custGeom>
              <a:avLst/>
              <a:gdLst/>
              <a:ahLst/>
              <a:cxnLst/>
              <a:rect l="l" t="t" r="r" b="b"/>
              <a:pathLst>
                <a:path w="5025" h="4689" extrusionOk="0">
                  <a:moveTo>
                    <a:pt x="4785" y="606"/>
                  </a:moveTo>
                  <a:cubicBezTo>
                    <a:pt x="5678" y="3286"/>
                    <a:pt x="3892" y="3796"/>
                    <a:pt x="2552" y="4689"/>
                  </a:cubicBezTo>
                  <a:cubicBezTo>
                    <a:pt x="1148" y="4179"/>
                    <a:pt x="574" y="2711"/>
                    <a:pt x="0" y="1180"/>
                  </a:cubicBezTo>
                  <a:cubicBezTo>
                    <a:pt x="1276" y="-351"/>
                    <a:pt x="2999" y="-223"/>
                    <a:pt x="4785" y="60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6" name="Google Shape;766;p19"/>
            <p:cNvSpPr/>
            <p:nvPr/>
          </p:nvSpPr>
          <p:spPr>
            <a:xfrm>
              <a:off x="2343913" y="3249277"/>
              <a:ext cx="47058" cy="32792"/>
            </a:xfrm>
            <a:custGeom>
              <a:avLst/>
              <a:gdLst/>
              <a:ahLst/>
              <a:cxnLst/>
              <a:rect l="l" t="t" r="r" b="b"/>
              <a:pathLst>
                <a:path w="47058" h="32792" extrusionOk="0">
                  <a:moveTo>
                    <a:pt x="44341" y="14483"/>
                  </a:moveTo>
                  <a:cubicBezTo>
                    <a:pt x="44277" y="16205"/>
                    <a:pt x="45553" y="16269"/>
                    <a:pt x="45298" y="18183"/>
                  </a:cubicBezTo>
                  <a:cubicBezTo>
                    <a:pt x="45170" y="20097"/>
                    <a:pt x="48041" y="19650"/>
                    <a:pt x="46701" y="21309"/>
                  </a:cubicBezTo>
                  <a:cubicBezTo>
                    <a:pt x="46127" y="22075"/>
                    <a:pt x="44660" y="21756"/>
                    <a:pt x="43958" y="21054"/>
                  </a:cubicBezTo>
                  <a:cubicBezTo>
                    <a:pt x="43065" y="23606"/>
                    <a:pt x="40768" y="25073"/>
                    <a:pt x="38599" y="26540"/>
                  </a:cubicBezTo>
                  <a:cubicBezTo>
                    <a:pt x="35345" y="25775"/>
                    <a:pt x="32410" y="27242"/>
                    <a:pt x="30752" y="29029"/>
                  </a:cubicBezTo>
                  <a:cubicBezTo>
                    <a:pt x="27562" y="29093"/>
                    <a:pt x="25648" y="27625"/>
                    <a:pt x="21947" y="28391"/>
                  </a:cubicBezTo>
                  <a:cubicBezTo>
                    <a:pt x="20608" y="27242"/>
                    <a:pt x="19140" y="26222"/>
                    <a:pt x="17290" y="25647"/>
                  </a:cubicBezTo>
                  <a:cubicBezTo>
                    <a:pt x="15631" y="25966"/>
                    <a:pt x="16205" y="28135"/>
                    <a:pt x="15504" y="29093"/>
                  </a:cubicBezTo>
                  <a:cubicBezTo>
                    <a:pt x="15248" y="29475"/>
                    <a:pt x="14291" y="29411"/>
                    <a:pt x="13972" y="29794"/>
                  </a:cubicBezTo>
                  <a:cubicBezTo>
                    <a:pt x="13526" y="30305"/>
                    <a:pt x="12952" y="31070"/>
                    <a:pt x="11995" y="31644"/>
                  </a:cubicBezTo>
                  <a:cubicBezTo>
                    <a:pt x="8422" y="32027"/>
                    <a:pt x="4785" y="32410"/>
                    <a:pt x="1213" y="32793"/>
                  </a:cubicBezTo>
                  <a:cubicBezTo>
                    <a:pt x="-63" y="30815"/>
                    <a:pt x="1" y="29539"/>
                    <a:pt x="1" y="26923"/>
                  </a:cubicBezTo>
                  <a:cubicBezTo>
                    <a:pt x="1" y="24690"/>
                    <a:pt x="2425" y="24308"/>
                    <a:pt x="1532" y="21309"/>
                  </a:cubicBezTo>
                  <a:cubicBezTo>
                    <a:pt x="3254" y="18948"/>
                    <a:pt x="6253" y="17609"/>
                    <a:pt x="8486" y="15631"/>
                  </a:cubicBezTo>
                  <a:cubicBezTo>
                    <a:pt x="7465" y="13334"/>
                    <a:pt x="7720" y="11739"/>
                    <a:pt x="7784" y="9187"/>
                  </a:cubicBezTo>
                  <a:cubicBezTo>
                    <a:pt x="9762" y="6380"/>
                    <a:pt x="12058" y="3764"/>
                    <a:pt x="14547" y="1340"/>
                  </a:cubicBezTo>
                  <a:cubicBezTo>
                    <a:pt x="18183" y="64"/>
                    <a:pt x="21756" y="957"/>
                    <a:pt x="26349" y="0"/>
                  </a:cubicBezTo>
                  <a:cubicBezTo>
                    <a:pt x="28582" y="1531"/>
                    <a:pt x="30879" y="2871"/>
                    <a:pt x="33367" y="4147"/>
                  </a:cubicBezTo>
                  <a:cubicBezTo>
                    <a:pt x="33623" y="7082"/>
                    <a:pt x="35409" y="8166"/>
                    <a:pt x="35792" y="10973"/>
                  </a:cubicBezTo>
                  <a:cubicBezTo>
                    <a:pt x="37642" y="13462"/>
                    <a:pt x="41534" y="13334"/>
                    <a:pt x="44341" y="1448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7" name="Google Shape;767;p19"/>
            <p:cNvSpPr/>
            <p:nvPr/>
          </p:nvSpPr>
          <p:spPr>
            <a:xfrm>
              <a:off x="2386593" y="3255594"/>
              <a:ext cx="2578" cy="3764"/>
            </a:xfrm>
            <a:custGeom>
              <a:avLst/>
              <a:gdLst/>
              <a:ahLst/>
              <a:cxnLst/>
              <a:rect l="l" t="t" r="r" b="b"/>
              <a:pathLst>
                <a:path w="2578" h="3764" extrusionOk="0">
                  <a:moveTo>
                    <a:pt x="193" y="191"/>
                  </a:moveTo>
                  <a:cubicBezTo>
                    <a:pt x="767" y="128"/>
                    <a:pt x="1278" y="64"/>
                    <a:pt x="1788" y="0"/>
                  </a:cubicBezTo>
                  <a:cubicBezTo>
                    <a:pt x="2617" y="638"/>
                    <a:pt x="2873" y="2935"/>
                    <a:pt x="2171" y="3764"/>
                  </a:cubicBezTo>
                  <a:cubicBezTo>
                    <a:pt x="831" y="3509"/>
                    <a:pt x="-509" y="1276"/>
                    <a:pt x="193" y="1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8" name="Google Shape;768;p19"/>
            <p:cNvSpPr/>
            <p:nvPr/>
          </p:nvSpPr>
          <p:spPr>
            <a:xfrm>
              <a:off x="2627819" y="3230979"/>
              <a:ext cx="3508" cy="2540"/>
            </a:xfrm>
            <a:custGeom>
              <a:avLst/>
              <a:gdLst/>
              <a:ahLst/>
              <a:cxnLst/>
              <a:rect l="l" t="t" r="r" b="b"/>
              <a:pathLst>
                <a:path w="3508" h="2540" extrusionOk="0">
                  <a:moveTo>
                    <a:pt x="0" y="244"/>
                  </a:moveTo>
                  <a:cubicBezTo>
                    <a:pt x="2361" y="-458"/>
                    <a:pt x="3509" y="371"/>
                    <a:pt x="3509" y="2540"/>
                  </a:cubicBezTo>
                  <a:cubicBezTo>
                    <a:pt x="2361" y="1775"/>
                    <a:pt x="319" y="2157"/>
                    <a:pt x="0" y="24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69" name="Google Shape;769;p19"/>
            <p:cNvSpPr/>
            <p:nvPr/>
          </p:nvSpPr>
          <p:spPr>
            <a:xfrm>
              <a:off x="2408031" y="3264156"/>
              <a:ext cx="4051" cy="4794"/>
            </a:xfrm>
            <a:custGeom>
              <a:avLst/>
              <a:gdLst/>
              <a:ahLst/>
              <a:cxnLst/>
              <a:rect l="l" t="t" r="r" b="b"/>
              <a:pathLst>
                <a:path w="4051" h="4794" extrusionOk="0">
                  <a:moveTo>
                    <a:pt x="319" y="4452"/>
                  </a:moveTo>
                  <a:cubicBezTo>
                    <a:pt x="191" y="3368"/>
                    <a:pt x="64" y="2283"/>
                    <a:pt x="0" y="1262"/>
                  </a:cubicBezTo>
                  <a:cubicBezTo>
                    <a:pt x="4402" y="-3459"/>
                    <a:pt x="6189" y="6749"/>
                    <a:pt x="319" y="445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0" name="Google Shape;770;p19"/>
            <p:cNvSpPr/>
            <p:nvPr/>
          </p:nvSpPr>
          <p:spPr>
            <a:xfrm>
              <a:off x="2394164" y="3272309"/>
              <a:ext cx="4807" cy="6060"/>
            </a:xfrm>
            <a:custGeom>
              <a:avLst/>
              <a:gdLst/>
              <a:ahLst/>
              <a:cxnLst/>
              <a:rect l="l" t="t" r="r" b="b"/>
              <a:pathLst>
                <a:path w="4807" h="6060" extrusionOk="0">
                  <a:moveTo>
                    <a:pt x="980" y="0"/>
                  </a:moveTo>
                  <a:cubicBezTo>
                    <a:pt x="3340" y="319"/>
                    <a:pt x="4042" y="2743"/>
                    <a:pt x="4808" y="4976"/>
                  </a:cubicBezTo>
                  <a:cubicBezTo>
                    <a:pt x="3978" y="5997"/>
                    <a:pt x="1681" y="5742"/>
                    <a:pt x="23" y="6061"/>
                  </a:cubicBezTo>
                  <a:cubicBezTo>
                    <a:pt x="-169" y="3637"/>
                    <a:pt x="916" y="2233"/>
                    <a:pt x="98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1" name="Google Shape;771;p19"/>
            <p:cNvSpPr/>
            <p:nvPr/>
          </p:nvSpPr>
          <p:spPr>
            <a:xfrm>
              <a:off x="2654934" y="3243325"/>
              <a:ext cx="3746" cy="2142"/>
            </a:xfrm>
            <a:custGeom>
              <a:avLst/>
              <a:gdLst/>
              <a:ahLst/>
              <a:cxnLst/>
              <a:rect l="l" t="t" r="r" b="b"/>
              <a:pathLst>
                <a:path w="3746" h="2142" extrusionOk="0">
                  <a:moveTo>
                    <a:pt x="3636" y="274"/>
                  </a:moveTo>
                  <a:cubicBezTo>
                    <a:pt x="4402" y="2379"/>
                    <a:pt x="957" y="2443"/>
                    <a:pt x="0" y="1741"/>
                  </a:cubicBezTo>
                  <a:cubicBezTo>
                    <a:pt x="319" y="-45"/>
                    <a:pt x="1978" y="-300"/>
                    <a:pt x="3636" y="27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2" name="Google Shape;772;p19"/>
            <p:cNvSpPr/>
            <p:nvPr/>
          </p:nvSpPr>
          <p:spPr>
            <a:xfrm>
              <a:off x="2399066" y="3289519"/>
              <a:ext cx="7769" cy="5243"/>
            </a:xfrm>
            <a:custGeom>
              <a:avLst/>
              <a:gdLst/>
              <a:ahLst/>
              <a:cxnLst/>
              <a:rect l="l" t="t" r="r" b="b"/>
              <a:pathLst>
                <a:path w="7769" h="5243" extrusionOk="0">
                  <a:moveTo>
                    <a:pt x="7753" y="4290"/>
                  </a:moveTo>
                  <a:cubicBezTo>
                    <a:pt x="5456" y="5885"/>
                    <a:pt x="1181" y="5375"/>
                    <a:pt x="33" y="3525"/>
                  </a:cubicBezTo>
                  <a:cubicBezTo>
                    <a:pt x="-605" y="-2090"/>
                    <a:pt x="8199" y="-367"/>
                    <a:pt x="7753" y="429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3" name="Google Shape;773;p19"/>
            <p:cNvSpPr/>
            <p:nvPr/>
          </p:nvSpPr>
          <p:spPr>
            <a:xfrm>
              <a:off x="2362175" y="3297278"/>
              <a:ext cx="4031" cy="5238"/>
            </a:xfrm>
            <a:custGeom>
              <a:avLst/>
              <a:gdLst/>
              <a:ahLst/>
              <a:cxnLst/>
              <a:rect l="l" t="t" r="r" b="b"/>
              <a:pathLst>
                <a:path w="4031" h="5238" extrusionOk="0">
                  <a:moveTo>
                    <a:pt x="3111" y="104"/>
                  </a:moveTo>
                  <a:cubicBezTo>
                    <a:pt x="4004" y="870"/>
                    <a:pt x="4387" y="3996"/>
                    <a:pt x="3621" y="4953"/>
                  </a:cubicBezTo>
                  <a:cubicBezTo>
                    <a:pt x="-334" y="6803"/>
                    <a:pt x="-1802" y="-980"/>
                    <a:pt x="3111" y="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4" name="Google Shape;774;p19"/>
            <p:cNvSpPr/>
            <p:nvPr/>
          </p:nvSpPr>
          <p:spPr>
            <a:xfrm>
              <a:off x="2660675" y="3290217"/>
              <a:ext cx="7081" cy="6144"/>
            </a:xfrm>
            <a:custGeom>
              <a:avLst/>
              <a:gdLst/>
              <a:ahLst/>
              <a:cxnLst/>
              <a:rect l="l" t="t" r="r" b="b"/>
              <a:pathLst>
                <a:path w="7081" h="6144" extrusionOk="0">
                  <a:moveTo>
                    <a:pt x="7082" y="1870"/>
                  </a:moveTo>
                  <a:cubicBezTo>
                    <a:pt x="6826" y="4230"/>
                    <a:pt x="5040" y="5442"/>
                    <a:pt x="2679" y="6144"/>
                  </a:cubicBezTo>
                  <a:cubicBezTo>
                    <a:pt x="574" y="5187"/>
                    <a:pt x="2871" y="1933"/>
                    <a:pt x="0" y="1551"/>
                  </a:cubicBezTo>
                  <a:cubicBezTo>
                    <a:pt x="1850" y="-2086"/>
                    <a:pt x="4147" y="1806"/>
                    <a:pt x="7082" y="187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5" name="Google Shape;775;p19"/>
            <p:cNvSpPr/>
            <p:nvPr/>
          </p:nvSpPr>
          <p:spPr>
            <a:xfrm>
              <a:off x="2674456" y="3301177"/>
              <a:ext cx="10471" cy="10598"/>
            </a:xfrm>
            <a:custGeom>
              <a:avLst/>
              <a:gdLst/>
              <a:ahLst/>
              <a:cxnLst/>
              <a:rect l="l" t="t" r="r" b="b"/>
              <a:pathLst>
                <a:path w="10471" h="10598" extrusionOk="0">
                  <a:moveTo>
                    <a:pt x="9059" y="10369"/>
                  </a:moveTo>
                  <a:cubicBezTo>
                    <a:pt x="7656" y="11262"/>
                    <a:pt x="7911" y="9284"/>
                    <a:pt x="6763" y="8965"/>
                  </a:cubicBezTo>
                  <a:cubicBezTo>
                    <a:pt x="6125" y="8774"/>
                    <a:pt x="5168" y="9412"/>
                    <a:pt x="4594" y="9220"/>
                  </a:cubicBezTo>
                  <a:cubicBezTo>
                    <a:pt x="3190" y="8646"/>
                    <a:pt x="2233" y="6350"/>
                    <a:pt x="0" y="6987"/>
                  </a:cubicBezTo>
                  <a:cubicBezTo>
                    <a:pt x="766" y="3223"/>
                    <a:pt x="3381" y="-668"/>
                    <a:pt x="7975" y="97"/>
                  </a:cubicBezTo>
                  <a:cubicBezTo>
                    <a:pt x="7337" y="1820"/>
                    <a:pt x="10208" y="2075"/>
                    <a:pt x="10463" y="3096"/>
                  </a:cubicBezTo>
                  <a:cubicBezTo>
                    <a:pt x="10590" y="3670"/>
                    <a:pt x="9315" y="4435"/>
                    <a:pt x="9059" y="5456"/>
                  </a:cubicBezTo>
                  <a:cubicBezTo>
                    <a:pt x="8740" y="7179"/>
                    <a:pt x="10208" y="8838"/>
                    <a:pt x="9059" y="1036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6" name="Google Shape;776;p19"/>
            <p:cNvSpPr/>
            <p:nvPr/>
          </p:nvSpPr>
          <p:spPr>
            <a:xfrm>
              <a:off x="2402800" y="3335702"/>
              <a:ext cx="6125" cy="2958"/>
            </a:xfrm>
            <a:custGeom>
              <a:avLst/>
              <a:gdLst/>
              <a:ahLst/>
              <a:cxnLst/>
              <a:rect l="l" t="t" r="r" b="b"/>
              <a:pathLst>
                <a:path w="6125" h="2958" extrusionOk="0">
                  <a:moveTo>
                    <a:pt x="0" y="470"/>
                  </a:moveTo>
                  <a:cubicBezTo>
                    <a:pt x="1467" y="-934"/>
                    <a:pt x="4275" y="1236"/>
                    <a:pt x="6125" y="1427"/>
                  </a:cubicBezTo>
                  <a:cubicBezTo>
                    <a:pt x="6189" y="3086"/>
                    <a:pt x="3573" y="2639"/>
                    <a:pt x="1914" y="2958"/>
                  </a:cubicBezTo>
                  <a:cubicBezTo>
                    <a:pt x="829" y="2703"/>
                    <a:pt x="1914" y="-232"/>
                    <a:pt x="0" y="47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7" name="Google Shape;777;p19"/>
            <p:cNvSpPr/>
            <p:nvPr/>
          </p:nvSpPr>
          <p:spPr>
            <a:xfrm>
              <a:off x="2416321" y="3339318"/>
              <a:ext cx="3712" cy="1781"/>
            </a:xfrm>
            <a:custGeom>
              <a:avLst/>
              <a:gdLst/>
              <a:ahLst/>
              <a:cxnLst/>
              <a:rect l="l" t="t" r="r" b="b"/>
              <a:pathLst>
                <a:path w="3712" h="1781" extrusionOk="0">
                  <a:moveTo>
                    <a:pt x="3704" y="426"/>
                  </a:moveTo>
                  <a:cubicBezTo>
                    <a:pt x="3896" y="2021"/>
                    <a:pt x="833" y="2021"/>
                    <a:pt x="4" y="1383"/>
                  </a:cubicBezTo>
                  <a:cubicBezTo>
                    <a:pt x="-124" y="-212"/>
                    <a:pt x="2939" y="-275"/>
                    <a:pt x="3704" y="42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8" name="Google Shape;778;p19"/>
            <p:cNvSpPr/>
            <p:nvPr/>
          </p:nvSpPr>
          <p:spPr>
            <a:xfrm>
              <a:off x="2406688" y="3342044"/>
              <a:ext cx="3590" cy="4973"/>
            </a:xfrm>
            <a:custGeom>
              <a:avLst/>
              <a:gdLst/>
              <a:ahLst/>
              <a:cxnLst/>
              <a:rect l="l" t="t" r="r" b="b"/>
              <a:pathLst>
                <a:path w="3590" h="4973" extrusionOk="0">
                  <a:moveTo>
                    <a:pt x="578" y="189"/>
                  </a:moveTo>
                  <a:cubicBezTo>
                    <a:pt x="2045" y="-450"/>
                    <a:pt x="2045" y="763"/>
                    <a:pt x="3321" y="444"/>
                  </a:cubicBezTo>
                  <a:cubicBezTo>
                    <a:pt x="4214" y="3123"/>
                    <a:pt x="2683" y="3889"/>
                    <a:pt x="1662" y="4974"/>
                  </a:cubicBezTo>
                  <a:cubicBezTo>
                    <a:pt x="-507" y="4335"/>
                    <a:pt x="-188" y="1911"/>
                    <a:pt x="578" y="18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79" name="Google Shape;779;p19"/>
            <p:cNvSpPr/>
            <p:nvPr/>
          </p:nvSpPr>
          <p:spPr>
            <a:xfrm>
              <a:off x="2672843" y="3313268"/>
              <a:ext cx="4866" cy="5334"/>
            </a:xfrm>
            <a:custGeom>
              <a:avLst/>
              <a:gdLst/>
              <a:ahLst/>
              <a:cxnLst/>
              <a:rect l="l" t="t" r="r" b="b"/>
              <a:pathLst>
                <a:path w="4866" h="5334" extrusionOk="0">
                  <a:moveTo>
                    <a:pt x="18" y="0"/>
                  </a:moveTo>
                  <a:cubicBezTo>
                    <a:pt x="975" y="702"/>
                    <a:pt x="1358" y="2042"/>
                    <a:pt x="3400" y="1276"/>
                  </a:cubicBezTo>
                  <a:cubicBezTo>
                    <a:pt x="3910" y="2233"/>
                    <a:pt x="4548" y="3126"/>
                    <a:pt x="4867" y="4402"/>
                  </a:cubicBezTo>
                  <a:cubicBezTo>
                    <a:pt x="3655" y="4977"/>
                    <a:pt x="1294" y="5870"/>
                    <a:pt x="18" y="4913"/>
                  </a:cubicBezTo>
                  <a:cubicBezTo>
                    <a:pt x="1230" y="2488"/>
                    <a:pt x="-173" y="1531"/>
                    <a:pt x="18"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0" name="Google Shape;780;p19"/>
            <p:cNvSpPr/>
            <p:nvPr/>
          </p:nvSpPr>
          <p:spPr>
            <a:xfrm>
              <a:off x="2368603" y="3355103"/>
              <a:ext cx="7719" cy="4939"/>
            </a:xfrm>
            <a:custGeom>
              <a:avLst/>
              <a:gdLst/>
              <a:ahLst/>
              <a:cxnLst/>
              <a:rect l="l" t="t" r="r" b="b"/>
              <a:pathLst>
                <a:path w="7719" h="4939" extrusionOk="0">
                  <a:moveTo>
                    <a:pt x="7720" y="2506"/>
                  </a:moveTo>
                  <a:cubicBezTo>
                    <a:pt x="4019" y="2314"/>
                    <a:pt x="4019" y="5121"/>
                    <a:pt x="383" y="4930"/>
                  </a:cubicBezTo>
                  <a:cubicBezTo>
                    <a:pt x="255" y="3845"/>
                    <a:pt x="128" y="2761"/>
                    <a:pt x="0" y="1740"/>
                  </a:cubicBezTo>
                  <a:cubicBezTo>
                    <a:pt x="3254" y="783"/>
                    <a:pt x="6507" y="-2024"/>
                    <a:pt x="7720" y="250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1" name="Google Shape;781;p19"/>
            <p:cNvSpPr/>
            <p:nvPr/>
          </p:nvSpPr>
          <p:spPr>
            <a:xfrm>
              <a:off x="2388187" y="3369858"/>
              <a:ext cx="1725" cy="2233"/>
            </a:xfrm>
            <a:custGeom>
              <a:avLst/>
              <a:gdLst/>
              <a:ahLst/>
              <a:cxnLst/>
              <a:rect l="l" t="t" r="r" b="b"/>
              <a:pathLst>
                <a:path w="1725" h="2233" extrusionOk="0">
                  <a:moveTo>
                    <a:pt x="386" y="0"/>
                  </a:moveTo>
                  <a:cubicBezTo>
                    <a:pt x="1343" y="0"/>
                    <a:pt x="1726" y="766"/>
                    <a:pt x="1726" y="2042"/>
                  </a:cubicBezTo>
                  <a:cubicBezTo>
                    <a:pt x="1215" y="2105"/>
                    <a:pt x="641" y="2169"/>
                    <a:pt x="131" y="2233"/>
                  </a:cubicBezTo>
                  <a:cubicBezTo>
                    <a:pt x="-252" y="1085"/>
                    <a:pt x="322" y="766"/>
                    <a:pt x="386"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2" name="Google Shape;782;p19"/>
            <p:cNvSpPr/>
            <p:nvPr/>
          </p:nvSpPr>
          <p:spPr>
            <a:xfrm>
              <a:off x="2398589" y="3374223"/>
              <a:ext cx="6316" cy="6407"/>
            </a:xfrm>
            <a:custGeom>
              <a:avLst/>
              <a:gdLst/>
              <a:ahLst/>
              <a:cxnLst/>
              <a:rect l="l" t="t" r="r" b="b"/>
              <a:pathLst>
                <a:path w="6316" h="6407" extrusionOk="0">
                  <a:moveTo>
                    <a:pt x="4658" y="37"/>
                  </a:moveTo>
                  <a:cubicBezTo>
                    <a:pt x="5997" y="802"/>
                    <a:pt x="6189" y="3036"/>
                    <a:pt x="6317" y="5268"/>
                  </a:cubicBezTo>
                  <a:cubicBezTo>
                    <a:pt x="4402" y="6545"/>
                    <a:pt x="2552" y="6736"/>
                    <a:pt x="383" y="5907"/>
                  </a:cubicBezTo>
                  <a:cubicBezTo>
                    <a:pt x="319" y="4184"/>
                    <a:pt x="-446" y="2015"/>
                    <a:pt x="383" y="994"/>
                  </a:cubicBezTo>
                  <a:cubicBezTo>
                    <a:pt x="2106" y="930"/>
                    <a:pt x="2552" y="-218"/>
                    <a:pt x="4658" y="3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3" name="Google Shape;783;p19"/>
            <p:cNvSpPr/>
            <p:nvPr/>
          </p:nvSpPr>
          <p:spPr>
            <a:xfrm>
              <a:off x="2668322" y="3350766"/>
              <a:ext cx="2267" cy="2024"/>
            </a:xfrm>
            <a:custGeom>
              <a:avLst/>
              <a:gdLst/>
              <a:ahLst/>
              <a:cxnLst/>
              <a:rect l="l" t="t" r="r" b="b"/>
              <a:pathLst>
                <a:path w="2267" h="2024" extrusionOk="0">
                  <a:moveTo>
                    <a:pt x="2178" y="335"/>
                  </a:moveTo>
                  <a:cubicBezTo>
                    <a:pt x="2816" y="2376"/>
                    <a:pt x="-183" y="2695"/>
                    <a:pt x="9" y="590"/>
                  </a:cubicBezTo>
                  <a:cubicBezTo>
                    <a:pt x="1540" y="462"/>
                    <a:pt x="1030" y="-495"/>
                    <a:pt x="2178" y="33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4" name="Google Shape;784;p19"/>
            <p:cNvSpPr/>
            <p:nvPr/>
          </p:nvSpPr>
          <p:spPr>
            <a:xfrm>
              <a:off x="2377854" y="3382990"/>
              <a:ext cx="10399" cy="9789"/>
            </a:xfrm>
            <a:custGeom>
              <a:avLst/>
              <a:gdLst/>
              <a:ahLst/>
              <a:cxnLst/>
              <a:rect l="l" t="t" r="r" b="b"/>
              <a:pathLst>
                <a:path w="10399" h="9789" extrusionOk="0">
                  <a:moveTo>
                    <a:pt x="10399" y="8112"/>
                  </a:moveTo>
                  <a:cubicBezTo>
                    <a:pt x="8485" y="10154"/>
                    <a:pt x="3126" y="10090"/>
                    <a:pt x="702" y="9197"/>
                  </a:cubicBezTo>
                  <a:cubicBezTo>
                    <a:pt x="447" y="7028"/>
                    <a:pt x="255" y="4922"/>
                    <a:pt x="0" y="2753"/>
                  </a:cubicBezTo>
                  <a:cubicBezTo>
                    <a:pt x="1340" y="2179"/>
                    <a:pt x="1467" y="648"/>
                    <a:pt x="2999" y="265"/>
                  </a:cubicBezTo>
                  <a:cubicBezTo>
                    <a:pt x="4211" y="-500"/>
                    <a:pt x="4275" y="584"/>
                    <a:pt x="5295" y="1095"/>
                  </a:cubicBezTo>
                  <a:cubicBezTo>
                    <a:pt x="7337" y="2115"/>
                    <a:pt x="10399" y="3646"/>
                    <a:pt x="10399" y="811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5" name="Google Shape;785;p19"/>
            <p:cNvSpPr/>
            <p:nvPr/>
          </p:nvSpPr>
          <p:spPr>
            <a:xfrm>
              <a:off x="2392400" y="3383364"/>
              <a:ext cx="3189" cy="3719"/>
            </a:xfrm>
            <a:custGeom>
              <a:avLst/>
              <a:gdLst/>
              <a:ahLst/>
              <a:cxnLst/>
              <a:rect l="l" t="t" r="r" b="b"/>
              <a:pathLst>
                <a:path w="3189" h="3719" extrusionOk="0">
                  <a:moveTo>
                    <a:pt x="3190" y="401"/>
                  </a:moveTo>
                  <a:cubicBezTo>
                    <a:pt x="3126" y="1677"/>
                    <a:pt x="2807" y="2698"/>
                    <a:pt x="2488" y="3719"/>
                  </a:cubicBezTo>
                  <a:cubicBezTo>
                    <a:pt x="1212" y="3272"/>
                    <a:pt x="383" y="2316"/>
                    <a:pt x="0" y="721"/>
                  </a:cubicBezTo>
                  <a:cubicBezTo>
                    <a:pt x="1212" y="465"/>
                    <a:pt x="2042" y="-555"/>
                    <a:pt x="3190" y="4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6" name="Google Shape;786;p19"/>
            <p:cNvSpPr/>
            <p:nvPr/>
          </p:nvSpPr>
          <p:spPr>
            <a:xfrm>
              <a:off x="2401460" y="3381912"/>
              <a:ext cx="12255" cy="14205"/>
            </a:xfrm>
            <a:custGeom>
              <a:avLst/>
              <a:gdLst/>
              <a:ahLst/>
              <a:cxnLst/>
              <a:rect l="l" t="t" r="r" b="b"/>
              <a:pathLst>
                <a:path w="12255" h="14205" extrusionOk="0">
                  <a:moveTo>
                    <a:pt x="7975" y="13911"/>
                  </a:moveTo>
                  <a:cubicBezTo>
                    <a:pt x="4594" y="14677"/>
                    <a:pt x="2488" y="13848"/>
                    <a:pt x="766" y="12572"/>
                  </a:cubicBezTo>
                  <a:cubicBezTo>
                    <a:pt x="510" y="10211"/>
                    <a:pt x="255" y="7914"/>
                    <a:pt x="0" y="5554"/>
                  </a:cubicBezTo>
                  <a:cubicBezTo>
                    <a:pt x="1467" y="3512"/>
                    <a:pt x="2679" y="-124"/>
                    <a:pt x="5933" y="3"/>
                  </a:cubicBezTo>
                  <a:cubicBezTo>
                    <a:pt x="7528" y="67"/>
                    <a:pt x="7018" y="1024"/>
                    <a:pt x="8804" y="1343"/>
                  </a:cubicBezTo>
                  <a:cubicBezTo>
                    <a:pt x="9697" y="2683"/>
                    <a:pt x="10910" y="3640"/>
                    <a:pt x="11930" y="4788"/>
                  </a:cubicBezTo>
                  <a:cubicBezTo>
                    <a:pt x="13398" y="10147"/>
                    <a:pt x="9506" y="11040"/>
                    <a:pt x="7975" y="1391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7" name="Google Shape;787;p19"/>
            <p:cNvSpPr/>
            <p:nvPr/>
          </p:nvSpPr>
          <p:spPr>
            <a:xfrm>
              <a:off x="2673337" y="3354140"/>
              <a:ext cx="11554" cy="7378"/>
            </a:xfrm>
            <a:custGeom>
              <a:avLst/>
              <a:gdLst/>
              <a:ahLst/>
              <a:cxnLst/>
              <a:rect l="l" t="t" r="r" b="b"/>
              <a:pathLst>
                <a:path w="11554" h="7378" extrusionOk="0">
                  <a:moveTo>
                    <a:pt x="11518" y="3532"/>
                  </a:moveTo>
                  <a:cubicBezTo>
                    <a:pt x="11837" y="5382"/>
                    <a:pt x="9923" y="5510"/>
                    <a:pt x="9732" y="6977"/>
                  </a:cubicBezTo>
                  <a:cubicBezTo>
                    <a:pt x="8520" y="6913"/>
                    <a:pt x="7627" y="7487"/>
                    <a:pt x="6478" y="7360"/>
                  </a:cubicBezTo>
                  <a:cubicBezTo>
                    <a:pt x="5521" y="7232"/>
                    <a:pt x="4883" y="6530"/>
                    <a:pt x="3607" y="6020"/>
                  </a:cubicBezTo>
                  <a:cubicBezTo>
                    <a:pt x="1948" y="5318"/>
                    <a:pt x="991" y="5701"/>
                    <a:pt x="162" y="4234"/>
                  </a:cubicBezTo>
                  <a:cubicBezTo>
                    <a:pt x="-348" y="2320"/>
                    <a:pt x="481" y="1554"/>
                    <a:pt x="800" y="342"/>
                  </a:cubicBezTo>
                  <a:cubicBezTo>
                    <a:pt x="2012" y="342"/>
                    <a:pt x="3097" y="-105"/>
                    <a:pt x="3990" y="23"/>
                  </a:cubicBezTo>
                  <a:cubicBezTo>
                    <a:pt x="5266" y="150"/>
                    <a:pt x="5202" y="980"/>
                    <a:pt x="6351" y="1362"/>
                  </a:cubicBezTo>
                  <a:cubicBezTo>
                    <a:pt x="7244" y="1682"/>
                    <a:pt x="8520" y="1044"/>
                    <a:pt x="9604" y="1554"/>
                  </a:cubicBezTo>
                  <a:cubicBezTo>
                    <a:pt x="10625" y="1937"/>
                    <a:pt x="10753" y="2830"/>
                    <a:pt x="11518" y="353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8" name="Google Shape;788;p19"/>
            <p:cNvSpPr/>
            <p:nvPr/>
          </p:nvSpPr>
          <p:spPr>
            <a:xfrm>
              <a:off x="2698444" y="3351356"/>
              <a:ext cx="4532" cy="4159"/>
            </a:xfrm>
            <a:custGeom>
              <a:avLst/>
              <a:gdLst/>
              <a:ahLst/>
              <a:cxnLst/>
              <a:rect l="l" t="t" r="r" b="b"/>
              <a:pathLst>
                <a:path w="4532" h="4159" extrusionOk="0">
                  <a:moveTo>
                    <a:pt x="3700" y="0"/>
                  </a:moveTo>
                  <a:cubicBezTo>
                    <a:pt x="3445" y="1595"/>
                    <a:pt x="4594" y="1340"/>
                    <a:pt x="4530" y="2616"/>
                  </a:cubicBezTo>
                  <a:cubicBezTo>
                    <a:pt x="3700" y="3445"/>
                    <a:pt x="2871" y="4274"/>
                    <a:pt x="893" y="4147"/>
                  </a:cubicBezTo>
                  <a:cubicBezTo>
                    <a:pt x="191" y="3573"/>
                    <a:pt x="64" y="2297"/>
                    <a:pt x="0" y="957"/>
                  </a:cubicBezTo>
                  <a:cubicBezTo>
                    <a:pt x="574" y="127"/>
                    <a:pt x="2233" y="191"/>
                    <a:pt x="370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89" name="Google Shape;789;p19"/>
            <p:cNvSpPr/>
            <p:nvPr/>
          </p:nvSpPr>
          <p:spPr>
            <a:xfrm>
              <a:off x="2689070" y="3354929"/>
              <a:ext cx="4157" cy="4848"/>
            </a:xfrm>
            <a:custGeom>
              <a:avLst/>
              <a:gdLst/>
              <a:ahLst/>
              <a:cxnLst/>
              <a:rect l="l" t="t" r="r" b="b"/>
              <a:pathLst>
                <a:path w="4157" h="4848" extrusionOk="0">
                  <a:moveTo>
                    <a:pt x="379" y="0"/>
                  </a:moveTo>
                  <a:cubicBezTo>
                    <a:pt x="2612" y="319"/>
                    <a:pt x="4335" y="1148"/>
                    <a:pt x="4143" y="4466"/>
                  </a:cubicBezTo>
                  <a:cubicBezTo>
                    <a:pt x="3059" y="4593"/>
                    <a:pt x="1974" y="4721"/>
                    <a:pt x="953" y="4849"/>
                  </a:cubicBezTo>
                  <a:cubicBezTo>
                    <a:pt x="-4" y="4083"/>
                    <a:pt x="-323" y="957"/>
                    <a:pt x="37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0" name="Google Shape;790;p19"/>
            <p:cNvSpPr/>
            <p:nvPr/>
          </p:nvSpPr>
          <p:spPr>
            <a:xfrm>
              <a:off x="2718637" y="3357671"/>
              <a:ext cx="4242" cy="5385"/>
            </a:xfrm>
            <a:custGeom>
              <a:avLst/>
              <a:gdLst/>
              <a:ahLst/>
              <a:cxnLst/>
              <a:rect l="l" t="t" r="r" b="b"/>
              <a:pathLst>
                <a:path w="4242" h="5385" extrusionOk="0">
                  <a:moveTo>
                    <a:pt x="478" y="1"/>
                  </a:moveTo>
                  <a:cubicBezTo>
                    <a:pt x="2966" y="-63"/>
                    <a:pt x="3349" y="2489"/>
                    <a:pt x="4242" y="4467"/>
                  </a:cubicBezTo>
                  <a:cubicBezTo>
                    <a:pt x="2966" y="4595"/>
                    <a:pt x="2775" y="5552"/>
                    <a:pt x="1052" y="5360"/>
                  </a:cubicBezTo>
                  <a:cubicBezTo>
                    <a:pt x="-160" y="3191"/>
                    <a:pt x="-288" y="2298"/>
                    <a:pt x="478" y="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1" name="Google Shape;791;p19"/>
            <p:cNvSpPr/>
            <p:nvPr/>
          </p:nvSpPr>
          <p:spPr>
            <a:xfrm>
              <a:off x="2349884" y="3411494"/>
              <a:ext cx="3982" cy="4568"/>
            </a:xfrm>
            <a:custGeom>
              <a:avLst/>
              <a:gdLst/>
              <a:ahLst/>
              <a:cxnLst/>
              <a:rect l="l" t="t" r="r" b="b"/>
              <a:pathLst>
                <a:path w="3982" h="4568" extrusionOk="0">
                  <a:moveTo>
                    <a:pt x="346" y="153"/>
                  </a:moveTo>
                  <a:cubicBezTo>
                    <a:pt x="3025" y="-486"/>
                    <a:pt x="3982" y="918"/>
                    <a:pt x="3982" y="3598"/>
                  </a:cubicBezTo>
                  <a:cubicBezTo>
                    <a:pt x="2770" y="3917"/>
                    <a:pt x="2068" y="4682"/>
                    <a:pt x="282" y="4554"/>
                  </a:cubicBezTo>
                  <a:cubicBezTo>
                    <a:pt x="218" y="2959"/>
                    <a:pt x="-356" y="1046"/>
                    <a:pt x="346" y="15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2" name="Google Shape;792;p19"/>
            <p:cNvSpPr/>
            <p:nvPr/>
          </p:nvSpPr>
          <p:spPr>
            <a:xfrm>
              <a:off x="2362128" y="3419557"/>
              <a:ext cx="3296" cy="2617"/>
            </a:xfrm>
            <a:custGeom>
              <a:avLst/>
              <a:gdLst/>
              <a:ahLst/>
              <a:cxnLst/>
              <a:rect l="l" t="t" r="r" b="b"/>
              <a:pathLst>
                <a:path w="3296" h="2617" extrusionOk="0">
                  <a:moveTo>
                    <a:pt x="415" y="0"/>
                  </a:moveTo>
                  <a:cubicBezTo>
                    <a:pt x="1436" y="383"/>
                    <a:pt x="2137" y="1148"/>
                    <a:pt x="3286" y="1340"/>
                  </a:cubicBezTo>
                  <a:cubicBezTo>
                    <a:pt x="3477" y="2807"/>
                    <a:pt x="925" y="2871"/>
                    <a:pt x="96" y="2233"/>
                  </a:cubicBezTo>
                  <a:cubicBezTo>
                    <a:pt x="-223" y="1084"/>
                    <a:pt x="351" y="766"/>
                    <a:pt x="415"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3" name="Google Shape;793;p19"/>
            <p:cNvSpPr/>
            <p:nvPr/>
          </p:nvSpPr>
          <p:spPr>
            <a:xfrm>
              <a:off x="2354695" y="3421108"/>
              <a:ext cx="5364" cy="2012"/>
            </a:xfrm>
            <a:custGeom>
              <a:avLst/>
              <a:gdLst/>
              <a:ahLst/>
              <a:cxnLst/>
              <a:rect l="l" t="t" r="r" b="b"/>
              <a:pathLst>
                <a:path w="5364" h="2012" extrusionOk="0">
                  <a:moveTo>
                    <a:pt x="5359" y="363"/>
                  </a:moveTo>
                  <a:cubicBezTo>
                    <a:pt x="5551" y="1830"/>
                    <a:pt x="0" y="2915"/>
                    <a:pt x="0" y="937"/>
                  </a:cubicBezTo>
                  <a:cubicBezTo>
                    <a:pt x="829" y="44"/>
                    <a:pt x="4275" y="-339"/>
                    <a:pt x="5359" y="36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4" name="Google Shape;794;p19"/>
            <p:cNvSpPr/>
            <p:nvPr/>
          </p:nvSpPr>
          <p:spPr>
            <a:xfrm>
              <a:off x="2379641" y="3420706"/>
              <a:ext cx="2163" cy="2296"/>
            </a:xfrm>
            <a:custGeom>
              <a:avLst/>
              <a:gdLst/>
              <a:ahLst/>
              <a:cxnLst/>
              <a:rect l="l" t="t" r="r" b="b"/>
              <a:pathLst>
                <a:path w="2163" h="2296" extrusionOk="0">
                  <a:moveTo>
                    <a:pt x="2042" y="0"/>
                  </a:moveTo>
                  <a:cubicBezTo>
                    <a:pt x="2361" y="1403"/>
                    <a:pt x="2105" y="2297"/>
                    <a:pt x="638" y="2297"/>
                  </a:cubicBezTo>
                  <a:cubicBezTo>
                    <a:pt x="638" y="1659"/>
                    <a:pt x="447" y="1340"/>
                    <a:pt x="0" y="1276"/>
                  </a:cubicBezTo>
                  <a:cubicBezTo>
                    <a:pt x="64" y="319"/>
                    <a:pt x="829"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5" name="Google Shape;795;p19"/>
            <p:cNvSpPr/>
            <p:nvPr/>
          </p:nvSpPr>
          <p:spPr>
            <a:xfrm>
              <a:off x="2462447" y="3411516"/>
              <a:ext cx="3194" cy="1446"/>
            </a:xfrm>
            <a:custGeom>
              <a:avLst/>
              <a:gdLst/>
              <a:ahLst/>
              <a:cxnLst/>
              <a:rect l="l" t="t" r="r" b="b"/>
              <a:pathLst>
                <a:path w="3194" h="1446" extrusionOk="0">
                  <a:moveTo>
                    <a:pt x="3195" y="385"/>
                  </a:moveTo>
                  <a:cubicBezTo>
                    <a:pt x="2939" y="2363"/>
                    <a:pt x="1663" y="895"/>
                    <a:pt x="5" y="1278"/>
                  </a:cubicBezTo>
                  <a:cubicBezTo>
                    <a:pt x="-123" y="-189"/>
                    <a:pt x="2429" y="-253"/>
                    <a:pt x="3195" y="38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6" name="Google Shape;796;p19"/>
            <p:cNvSpPr/>
            <p:nvPr/>
          </p:nvSpPr>
          <p:spPr>
            <a:xfrm>
              <a:off x="2421646" y="3421088"/>
              <a:ext cx="3227" cy="2743"/>
            </a:xfrm>
            <a:custGeom>
              <a:avLst/>
              <a:gdLst/>
              <a:ahLst/>
              <a:cxnLst/>
              <a:rect l="l" t="t" r="r" b="b"/>
              <a:pathLst>
                <a:path w="3227" h="2743" extrusionOk="0">
                  <a:moveTo>
                    <a:pt x="357" y="0"/>
                  </a:moveTo>
                  <a:cubicBezTo>
                    <a:pt x="1505" y="191"/>
                    <a:pt x="2207" y="957"/>
                    <a:pt x="3228" y="1340"/>
                  </a:cubicBezTo>
                  <a:cubicBezTo>
                    <a:pt x="2845" y="2169"/>
                    <a:pt x="2016" y="2679"/>
                    <a:pt x="676" y="2743"/>
                  </a:cubicBezTo>
                  <a:cubicBezTo>
                    <a:pt x="-90" y="2042"/>
                    <a:pt x="-217" y="766"/>
                    <a:pt x="35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7" name="Google Shape;797;p19"/>
            <p:cNvSpPr/>
            <p:nvPr/>
          </p:nvSpPr>
          <p:spPr>
            <a:xfrm>
              <a:off x="2368091" y="3428358"/>
              <a:ext cx="12844" cy="18147"/>
            </a:xfrm>
            <a:custGeom>
              <a:avLst/>
              <a:gdLst/>
              <a:ahLst/>
              <a:cxnLst/>
              <a:rect l="l" t="t" r="r" b="b"/>
              <a:pathLst>
                <a:path w="12844" h="18147" extrusionOk="0">
                  <a:moveTo>
                    <a:pt x="3064" y="4"/>
                  </a:moveTo>
                  <a:cubicBezTo>
                    <a:pt x="5297" y="-60"/>
                    <a:pt x="6828" y="642"/>
                    <a:pt x="8615" y="1025"/>
                  </a:cubicBezTo>
                  <a:cubicBezTo>
                    <a:pt x="8742" y="2301"/>
                    <a:pt x="8870" y="3513"/>
                    <a:pt x="9061" y="4789"/>
                  </a:cubicBezTo>
                  <a:cubicBezTo>
                    <a:pt x="9572" y="6447"/>
                    <a:pt x="10975" y="6894"/>
                    <a:pt x="11613" y="8298"/>
                  </a:cubicBezTo>
                  <a:cubicBezTo>
                    <a:pt x="11805" y="9191"/>
                    <a:pt x="11677" y="10148"/>
                    <a:pt x="11932" y="10977"/>
                  </a:cubicBezTo>
                  <a:cubicBezTo>
                    <a:pt x="12507" y="12955"/>
                    <a:pt x="13400" y="12190"/>
                    <a:pt x="12379" y="14742"/>
                  </a:cubicBezTo>
                  <a:cubicBezTo>
                    <a:pt x="11486" y="15316"/>
                    <a:pt x="11167" y="16400"/>
                    <a:pt x="9253" y="16145"/>
                  </a:cubicBezTo>
                  <a:cubicBezTo>
                    <a:pt x="7977" y="16592"/>
                    <a:pt x="8359" y="18378"/>
                    <a:pt x="6190" y="18123"/>
                  </a:cubicBezTo>
                  <a:cubicBezTo>
                    <a:pt x="3766" y="17868"/>
                    <a:pt x="2618" y="16081"/>
                    <a:pt x="1916" y="13721"/>
                  </a:cubicBezTo>
                  <a:cubicBezTo>
                    <a:pt x="1597" y="12508"/>
                    <a:pt x="-62" y="12955"/>
                    <a:pt x="2" y="11232"/>
                  </a:cubicBezTo>
                  <a:cubicBezTo>
                    <a:pt x="448" y="9127"/>
                    <a:pt x="1661" y="7660"/>
                    <a:pt x="3319" y="6511"/>
                  </a:cubicBezTo>
                  <a:cubicBezTo>
                    <a:pt x="3894" y="3960"/>
                    <a:pt x="2235" y="2492"/>
                    <a:pt x="3064" y="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8" name="Google Shape;798;p19"/>
            <p:cNvSpPr/>
            <p:nvPr/>
          </p:nvSpPr>
          <p:spPr>
            <a:xfrm>
              <a:off x="2392528" y="3423865"/>
              <a:ext cx="32615" cy="24464"/>
            </a:xfrm>
            <a:custGeom>
              <a:avLst/>
              <a:gdLst/>
              <a:ahLst/>
              <a:cxnLst/>
              <a:rect l="l" t="t" r="r" b="b"/>
              <a:pathLst>
                <a:path w="32615" h="24464" extrusionOk="0">
                  <a:moveTo>
                    <a:pt x="0" y="5964"/>
                  </a:moveTo>
                  <a:cubicBezTo>
                    <a:pt x="2105" y="5070"/>
                    <a:pt x="4466" y="4305"/>
                    <a:pt x="6189" y="3093"/>
                  </a:cubicBezTo>
                  <a:cubicBezTo>
                    <a:pt x="14355" y="3475"/>
                    <a:pt x="20161" y="-2075"/>
                    <a:pt x="26094" y="860"/>
                  </a:cubicBezTo>
                  <a:cubicBezTo>
                    <a:pt x="27242" y="3667"/>
                    <a:pt x="29858" y="4752"/>
                    <a:pt x="31644" y="6793"/>
                  </a:cubicBezTo>
                  <a:cubicBezTo>
                    <a:pt x="33239" y="12152"/>
                    <a:pt x="32729" y="17384"/>
                    <a:pt x="31134" y="21531"/>
                  </a:cubicBezTo>
                  <a:cubicBezTo>
                    <a:pt x="28582" y="22105"/>
                    <a:pt x="27306" y="24082"/>
                    <a:pt x="24945" y="24402"/>
                  </a:cubicBezTo>
                  <a:cubicBezTo>
                    <a:pt x="21947" y="24848"/>
                    <a:pt x="19841" y="22743"/>
                    <a:pt x="16651" y="23190"/>
                  </a:cubicBezTo>
                  <a:cubicBezTo>
                    <a:pt x="16141" y="21276"/>
                    <a:pt x="13908" y="21977"/>
                    <a:pt x="12632" y="21467"/>
                  </a:cubicBezTo>
                  <a:cubicBezTo>
                    <a:pt x="11292" y="20893"/>
                    <a:pt x="10591" y="18851"/>
                    <a:pt x="8613" y="19744"/>
                  </a:cubicBezTo>
                  <a:cubicBezTo>
                    <a:pt x="6954" y="16108"/>
                    <a:pt x="3381" y="14832"/>
                    <a:pt x="766" y="12471"/>
                  </a:cubicBezTo>
                  <a:cubicBezTo>
                    <a:pt x="510" y="10238"/>
                    <a:pt x="255" y="8133"/>
                    <a:pt x="0" y="596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799" name="Google Shape;799;p19"/>
            <p:cNvSpPr/>
            <p:nvPr/>
          </p:nvSpPr>
          <p:spPr>
            <a:xfrm>
              <a:off x="2382902" y="3429848"/>
              <a:ext cx="3822" cy="4256"/>
            </a:xfrm>
            <a:custGeom>
              <a:avLst/>
              <a:gdLst/>
              <a:ahLst/>
              <a:cxnLst/>
              <a:rect l="l" t="t" r="r" b="b"/>
              <a:pathLst>
                <a:path w="3822" h="4256" extrusionOk="0">
                  <a:moveTo>
                    <a:pt x="3629" y="108"/>
                  </a:moveTo>
                  <a:cubicBezTo>
                    <a:pt x="4203" y="2724"/>
                    <a:pt x="3565" y="4319"/>
                    <a:pt x="822" y="4255"/>
                  </a:cubicBezTo>
                  <a:cubicBezTo>
                    <a:pt x="-965" y="2277"/>
                    <a:pt x="247" y="-594"/>
                    <a:pt x="3629"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0" name="Google Shape;800;p19"/>
            <p:cNvSpPr/>
            <p:nvPr/>
          </p:nvSpPr>
          <p:spPr>
            <a:xfrm>
              <a:off x="2461973" y="3426958"/>
              <a:ext cx="2137" cy="2233"/>
            </a:xfrm>
            <a:custGeom>
              <a:avLst/>
              <a:gdLst/>
              <a:ahLst/>
              <a:cxnLst/>
              <a:rect l="l" t="t" r="r" b="b"/>
              <a:pathLst>
                <a:path w="2137" h="2233" extrusionOk="0">
                  <a:moveTo>
                    <a:pt x="415" y="0"/>
                  </a:moveTo>
                  <a:cubicBezTo>
                    <a:pt x="1117" y="128"/>
                    <a:pt x="1372" y="829"/>
                    <a:pt x="2137" y="893"/>
                  </a:cubicBezTo>
                  <a:cubicBezTo>
                    <a:pt x="1882" y="1659"/>
                    <a:pt x="1117" y="2042"/>
                    <a:pt x="96" y="2233"/>
                  </a:cubicBezTo>
                  <a:cubicBezTo>
                    <a:pt x="-223" y="1148"/>
                    <a:pt x="351" y="766"/>
                    <a:pt x="415"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1" name="Google Shape;801;p19"/>
            <p:cNvSpPr/>
            <p:nvPr/>
          </p:nvSpPr>
          <p:spPr>
            <a:xfrm>
              <a:off x="2451287" y="3428489"/>
              <a:ext cx="2233" cy="1762"/>
            </a:xfrm>
            <a:custGeom>
              <a:avLst/>
              <a:gdLst/>
              <a:ahLst/>
              <a:cxnLst/>
              <a:rect l="l" t="t" r="r" b="b"/>
              <a:pathLst>
                <a:path w="2233" h="1762" extrusionOk="0">
                  <a:moveTo>
                    <a:pt x="2042" y="0"/>
                  </a:moveTo>
                  <a:cubicBezTo>
                    <a:pt x="2105" y="574"/>
                    <a:pt x="2169" y="1085"/>
                    <a:pt x="2233" y="1659"/>
                  </a:cubicBezTo>
                  <a:cubicBezTo>
                    <a:pt x="1148" y="1978"/>
                    <a:pt x="766" y="1468"/>
                    <a:pt x="0" y="1340"/>
                  </a:cubicBezTo>
                  <a:cubicBezTo>
                    <a:pt x="0" y="383"/>
                    <a:pt x="766"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2" name="Google Shape;802;p19"/>
            <p:cNvSpPr/>
            <p:nvPr/>
          </p:nvSpPr>
          <p:spPr>
            <a:xfrm>
              <a:off x="2438974" y="3435067"/>
              <a:ext cx="4848" cy="4651"/>
            </a:xfrm>
            <a:custGeom>
              <a:avLst/>
              <a:gdLst/>
              <a:ahLst/>
              <a:cxnLst/>
              <a:rect l="l" t="t" r="r" b="b"/>
              <a:pathLst>
                <a:path w="4848" h="4651" extrusionOk="0">
                  <a:moveTo>
                    <a:pt x="4849" y="1014"/>
                  </a:moveTo>
                  <a:cubicBezTo>
                    <a:pt x="4402" y="2800"/>
                    <a:pt x="1659" y="2736"/>
                    <a:pt x="1467" y="4650"/>
                  </a:cubicBezTo>
                  <a:cubicBezTo>
                    <a:pt x="-64" y="4714"/>
                    <a:pt x="255" y="2481"/>
                    <a:pt x="0" y="1014"/>
                  </a:cubicBezTo>
                  <a:cubicBezTo>
                    <a:pt x="2297" y="-71"/>
                    <a:pt x="3126" y="-581"/>
                    <a:pt x="4849" y="101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3" name="Google Shape;803;p19"/>
            <p:cNvSpPr/>
            <p:nvPr/>
          </p:nvSpPr>
          <p:spPr>
            <a:xfrm>
              <a:off x="2460557" y="3437932"/>
              <a:ext cx="2146" cy="3189"/>
            </a:xfrm>
            <a:custGeom>
              <a:avLst/>
              <a:gdLst/>
              <a:ahLst/>
              <a:cxnLst/>
              <a:rect l="l" t="t" r="r" b="b"/>
              <a:pathLst>
                <a:path w="2146" h="3189" extrusionOk="0">
                  <a:moveTo>
                    <a:pt x="874" y="0"/>
                  </a:moveTo>
                  <a:cubicBezTo>
                    <a:pt x="1959" y="319"/>
                    <a:pt x="2597" y="2169"/>
                    <a:pt x="1768" y="3190"/>
                  </a:cubicBezTo>
                  <a:cubicBezTo>
                    <a:pt x="1321" y="2935"/>
                    <a:pt x="810" y="2743"/>
                    <a:pt x="109" y="2807"/>
                  </a:cubicBezTo>
                  <a:cubicBezTo>
                    <a:pt x="-465" y="1212"/>
                    <a:pt x="1448" y="1595"/>
                    <a:pt x="87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4" name="Google Shape;804;p19"/>
            <p:cNvSpPr/>
            <p:nvPr/>
          </p:nvSpPr>
          <p:spPr>
            <a:xfrm>
              <a:off x="2421452" y="3453754"/>
              <a:ext cx="1639" cy="3318"/>
            </a:xfrm>
            <a:custGeom>
              <a:avLst/>
              <a:gdLst/>
              <a:ahLst/>
              <a:cxnLst/>
              <a:rect l="l" t="t" r="r" b="b"/>
              <a:pathLst>
                <a:path w="1639" h="3318" extrusionOk="0">
                  <a:moveTo>
                    <a:pt x="359" y="0"/>
                  </a:moveTo>
                  <a:cubicBezTo>
                    <a:pt x="1635" y="319"/>
                    <a:pt x="2529" y="3381"/>
                    <a:pt x="168" y="3318"/>
                  </a:cubicBezTo>
                  <a:cubicBezTo>
                    <a:pt x="-23" y="1978"/>
                    <a:pt x="-151" y="702"/>
                    <a:pt x="35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5" name="Google Shape;805;p19"/>
            <p:cNvSpPr/>
            <p:nvPr/>
          </p:nvSpPr>
          <p:spPr>
            <a:xfrm>
              <a:off x="2515619" y="3447245"/>
              <a:ext cx="5783" cy="5102"/>
            </a:xfrm>
            <a:custGeom>
              <a:avLst/>
              <a:gdLst/>
              <a:ahLst/>
              <a:cxnLst/>
              <a:rect l="l" t="t" r="r" b="b"/>
              <a:pathLst>
                <a:path w="5783" h="5102" extrusionOk="0">
                  <a:moveTo>
                    <a:pt x="5783" y="1469"/>
                  </a:moveTo>
                  <a:cubicBezTo>
                    <a:pt x="5656" y="4021"/>
                    <a:pt x="3040" y="5871"/>
                    <a:pt x="169" y="4786"/>
                  </a:cubicBezTo>
                  <a:cubicBezTo>
                    <a:pt x="-916" y="-63"/>
                    <a:pt x="3487" y="-1338"/>
                    <a:pt x="5783" y="146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6" name="Google Shape;806;p19"/>
            <p:cNvSpPr/>
            <p:nvPr/>
          </p:nvSpPr>
          <p:spPr>
            <a:xfrm>
              <a:off x="2506346" y="3453628"/>
              <a:ext cx="5486" cy="5804"/>
            </a:xfrm>
            <a:custGeom>
              <a:avLst/>
              <a:gdLst/>
              <a:ahLst/>
              <a:cxnLst/>
              <a:rect l="l" t="t" r="r" b="b"/>
              <a:pathLst>
                <a:path w="5486" h="5804" extrusionOk="0">
                  <a:moveTo>
                    <a:pt x="5487" y="2104"/>
                  </a:moveTo>
                  <a:cubicBezTo>
                    <a:pt x="5295" y="4273"/>
                    <a:pt x="1914" y="3826"/>
                    <a:pt x="1531" y="5804"/>
                  </a:cubicBezTo>
                  <a:cubicBezTo>
                    <a:pt x="255" y="5357"/>
                    <a:pt x="128" y="3444"/>
                    <a:pt x="0" y="1593"/>
                  </a:cubicBezTo>
                  <a:cubicBezTo>
                    <a:pt x="1467" y="-640"/>
                    <a:pt x="4466" y="-576"/>
                    <a:pt x="5487" y="2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7" name="Google Shape;807;p19"/>
            <p:cNvSpPr/>
            <p:nvPr/>
          </p:nvSpPr>
          <p:spPr>
            <a:xfrm>
              <a:off x="2382377" y="3479528"/>
              <a:ext cx="3868" cy="3572"/>
            </a:xfrm>
            <a:custGeom>
              <a:avLst/>
              <a:gdLst/>
              <a:ahLst/>
              <a:cxnLst/>
              <a:rect l="l" t="t" r="r" b="b"/>
              <a:pathLst>
                <a:path w="3868" h="3572" extrusionOk="0">
                  <a:moveTo>
                    <a:pt x="3707" y="0"/>
                  </a:moveTo>
                  <a:cubicBezTo>
                    <a:pt x="4281" y="2361"/>
                    <a:pt x="3324" y="3573"/>
                    <a:pt x="836" y="3573"/>
                  </a:cubicBezTo>
                  <a:cubicBezTo>
                    <a:pt x="326" y="2999"/>
                    <a:pt x="-57" y="2169"/>
                    <a:pt x="7" y="957"/>
                  </a:cubicBezTo>
                  <a:cubicBezTo>
                    <a:pt x="581" y="128"/>
                    <a:pt x="2240" y="128"/>
                    <a:pt x="370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8" name="Google Shape;808;p19"/>
            <p:cNvSpPr/>
            <p:nvPr/>
          </p:nvSpPr>
          <p:spPr>
            <a:xfrm>
              <a:off x="2381785" y="3487655"/>
              <a:ext cx="9927" cy="9793"/>
            </a:xfrm>
            <a:custGeom>
              <a:avLst/>
              <a:gdLst/>
              <a:ahLst/>
              <a:cxnLst/>
              <a:rect l="l" t="t" r="r" b="b"/>
              <a:pathLst>
                <a:path w="9927" h="9793" extrusionOk="0">
                  <a:moveTo>
                    <a:pt x="9786" y="2146"/>
                  </a:moveTo>
                  <a:cubicBezTo>
                    <a:pt x="10232" y="5144"/>
                    <a:pt x="9594" y="7186"/>
                    <a:pt x="8319" y="8844"/>
                  </a:cubicBezTo>
                  <a:cubicBezTo>
                    <a:pt x="6022" y="10184"/>
                    <a:pt x="2258" y="9929"/>
                    <a:pt x="216" y="9163"/>
                  </a:cubicBezTo>
                  <a:cubicBezTo>
                    <a:pt x="88" y="8079"/>
                    <a:pt x="-230" y="6420"/>
                    <a:pt x="280" y="4825"/>
                  </a:cubicBezTo>
                  <a:cubicBezTo>
                    <a:pt x="471" y="4378"/>
                    <a:pt x="1492" y="4059"/>
                    <a:pt x="1747" y="3613"/>
                  </a:cubicBezTo>
                  <a:cubicBezTo>
                    <a:pt x="2003" y="3102"/>
                    <a:pt x="1683" y="2337"/>
                    <a:pt x="2130" y="1954"/>
                  </a:cubicBezTo>
                  <a:cubicBezTo>
                    <a:pt x="2513" y="1571"/>
                    <a:pt x="3278" y="1507"/>
                    <a:pt x="3661" y="1252"/>
                  </a:cubicBezTo>
                  <a:cubicBezTo>
                    <a:pt x="5448" y="-151"/>
                    <a:pt x="7936" y="-981"/>
                    <a:pt x="9786" y="214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09" name="Google Shape;809;p19"/>
            <p:cNvSpPr/>
            <p:nvPr/>
          </p:nvSpPr>
          <p:spPr>
            <a:xfrm>
              <a:off x="2762371" y="3446417"/>
              <a:ext cx="9748" cy="8549"/>
            </a:xfrm>
            <a:custGeom>
              <a:avLst/>
              <a:gdLst/>
              <a:ahLst/>
              <a:cxnLst/>
              <a:rect l="l" t="t" r="r" b="b"/>
              <a:pathLst>
                <a:path w="9748" h="8549" extrusionOk="0">
                  <a:moveTo>
                    <a:pt x="9634" y="0"/>
                  </a:moveTo>
                  <a:cubicBezTo>
                    <a:pt x="10335" y="4338"/>
                    <a:pt x="7656" y="5933"/>
                    <a:pt x="6252" y="8549"/>
                  </a:cubicBezTo>
                  <a:cubicBezTo>
                    <a:pt x="4466" y="8294"/>
                    <a:pt x="2616" y="8230"/>
                    <a:pt x="1212" y="7465"/>
                  </a:cubicBezTo>
                  <a:cubicBezTo>
                    <a:pt x="766" y="5614"/>
                    <a:pt x="0" y="4083"/>
                    <a:pt x="0" y="1595"/>
                  </a:cubicBezTo>
                  <a:cubicBezTo>
                    <a:pt x="2552" y="-1021"/>
                    <a:pt x="5295" y="511"/>
                    <a:pt x="963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10" name="Google Shape;810;p19"/>
            <p:cNvSpPr/>
            <p:nvPr/>
          </p:nvSpPr>
          <p:spPr>
            <a:xfrm>
              <a:off x="2775629" y="3451842"/>
              <a:ext cx="4115" cy="5293"/>
            </a:xfrm>
            <a:custGeom>
              <a:avLst/>
              <a:gdLst/>
              <a:ahLst/>
              <a:cxnLst/>
              <a:rect l="l" t="t" r="r" b="b"/>
              <a:pathLst>
                <a:path w="4115" h="5293" extrusionOk="0">
                  <a:moveTo>
                    <a:pt x="3011" y="5293"/>
                  </a:moveTo>
                  <a:cubicBezTo>
                    <a:pt x="1735" y="5102"/>
                    <a:pt x="1352" y="3698"/>
                    <a:pt x="76" y="3443"/>
                  </a:cubicBezTo>
                  <a:cubicBezTo>
                    <a:pt x="-434" y="1593"/>
                    <a:pt x="1799" y="1912"/>
                    <a:pt x="1289" y="62"/>
                  </a:cubicBezTo>
                  <a:cubicBezTo>
                    <a:pt x="4989" y="-576"/>
                    <a:pt x="4479" y="3890"/>
                    <a:pt x="3011" y="529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11" name="Google Shape;811;p19"/>
            <p:cNvSpPr/>
            <p:nvPr/>
          </p:nvSpPr>
          <p:spPr>
            <a:xfrm>
              <a:off x="2475212" y="3492905"/>
              <a:ext cx="3381" cy="1935"/>
            </a:xfrm>
            <a:custGeom>
              <a:avLst/>
              <a:gdLst/>
              <a:ahLst/>
              <a:cxnLst/>
              <a:rect l="l" t="t" r="r" b="b"/>
              <a:pathLst>
                <a:path w="3381" h="1935" extrusionOk="0">
                  <a:moveTo>
                    <a:pt x="3381" y="1361"/>
                  </a:moveTo>
                  <a:cubicBezTo>
                    <a:pt x="2743" y="2191"/>
                    <a:pt x="191" y="2254"/>
                    <a:pt x="0" y="659"/>
                  </a:cubicBezTo>
                  <a:cubicBezTo>
                    <a:pt x="1723" y="532"/>
                    <a:pt x="3062" y="-1127"/>
                    <a:pt x="3381" y="136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12" name="Google Shape;812;p19"/>
            <p:cNvSpPr/>
            <p:nvPr/>
          </p:nvSpPr>
          <p:spPr>
            <a:xfrm>
              <a:off x="2609495" y="3488269"/>
              <a:ext cx="4060" cy="9084"/>
            </a:xfrm>
            <a:custGeom>
              <a:avLst/>
              <a:gdLst/>
              <a:ahLst/>
              <a:cxnLst/>
              <a:rect l="l" t="t" r="r" b="b"/>
              <a:pathLst>
                <a:path w="4060" h="9084" extrusionOk="0">
                  <a:moveTo>
                    <a:pt x="1736" y="0"/>
                  </a:moveTo>
                  <a:cubicBezTo>
                    <a:pt x="4543" y="128"/>
                    <a:pt x="4160" y="6890"/>
                    <a:pt x="3841" y="8996"/>
                  </a:cubicBezTo>
                  <a:cubicBezTo>
                    <a:pt x="651" y="9634"/>
                    <a:pt x="-114" y="6699"/>
                    <a:pt x="13" y="3956"/>
                  </a:cubicBezTo>
                  <a:cubicBezTo>
                    <a:pt x="77" y="2042"/>
                    <a:pt x="1800" y="1148"/>
                    <a:pt x="1736"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13" name="Google Shape;813;p19"/>
            <p:cNvSpPr/>
            <p:nvPr/>
          </p:nvSpPr>
          <p:spPr>
            <a:xfrm>
              <a:off x="2594786" y="3496794"/>
              <a:ext cx="9489" cy="7992"/>
            </a:xfrm>
            <a:custGeom>
              <a:avLst/>
              <a:gdLst/>
              <a:ahLst/>
              <a:cxnLst/>
              <a:rect l="l" t="t" r="r" b="b"/>
              <a:pathLst>
                <a:path w="9489" h="7992" extrusionOk="0">
                  <a:moveTo>
                    <a:pt x="8215" y="534"/>
                  </a:moveTo>
                  <a:cubicBezTo>
                    <a:pt x="10257" y="2703"/>
                    <a:pt x="9619" y="5957"/>
                    <a:pt x="7896" y="7616"/>
                  </a:cubicBezTo>
                  <a:cubicBezTo>
                    <a:pt x="4004" y="8573"/>
                    <a:pt x="1708" y="7616"/>
                    <a:pt x="49" y="5766"/>
                  </a:cubicBezTo>
                  <a:cubicBezTo>
                    <a:pt x="-525" y="981"/>
                    <a:pt x="4068" y="-1060"/>
                    <a:pt x="8215" y="53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14" name="Google Shape;814;p19"/>
            <p:cNvSpPr/>
            <p:nvPr/>
          </p:nvSpPr>
          <p:spPr>
            <a:xfrm>
              <a:off x="2624246" y="3495896"/>
              <a:ext cx="3189" cy="2059"/>
            </a:xfrm>
            <a:custGeom>
              <a:avLst/>
              <a:gdLst/>
              <a:ahLst/>
              <a:cxnLst/>
              <a:rect l="l" t="t" r="r" b="b"/>
              <a:pathLst>
                <a:path w="3189" h="2059" extrusionOk="0">
                  <a:moveTo>
                    <a:pt x="3190" y="1432"/>
                  </a:moveTo>
                  <a:cubicBezTo>
                    <a:pt x="2297" y="2580"/>
                    <a:pt x="1212" y="1815"/>
                    <a:pt x="0" y="1751"/>
                  </a:cubicBezTo>
                  <a:cubicBezTo>
                    <a:pt x="191" y="411"/>
                    <a:pt x="3126" y="-1248"/>
                    <a:pt x="3190" y="143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15" name="Google Shape;815;p19"/>
            <p:cNvSpPr/>
            <p:nvPr/>
          </p:nvSpPr>
          <p:spPr>
            <a:xfrm>
              <a:off x="2358928" y="3077625"/>
              <a:ext cx="309785" cy="303382"/>
            </a:xfrm>
            <a:custGeom>
              <a:avLst/>
              <a:gdLst/>
              <a:ahLst/>
              <a:cxnLst/>
              <a:rect l="l" t="t" r="r" b="b"/>
              <a:pathLst>
                <a:path w="309785" h="303382" extrusionOk="0">
                  <a:moveTo>
                    <a:pt x="214725" y="8901"/>
                  </a:moveTo>
                  <a:cubicBezTo>
                    <a:pt x="217787" y="8263"/>
                    <a:pt x="217277" y="4754"/>
                    <a:pt x="221360" y="4882"/>
                  </a:cubicBezTo>
                  <a:cubicBezTo>
                    <a:pt x="220339" y="2075"/>
                    <a:pt x="219191" y="-541"/>
                    <a:pt x="215363" y="97"/>
                  </a:cubicBezTo>
                  <a:cubicBezTo>
                    <a:pt x="216192" y="3861"/>
                    <a:pt x="215299" y="6222"/>
                    <a:pt x="214725" y="8901"/>
                  </a:cubicBezTo>
                  <a:close/>
                  <a:moveTo>
                    <a:pt x="26007" y="43991"/>
                  </a:moveTo>
                  <a:cubicBezTo>
                    <a:pt x="26773" y="44118"/>
                    <a:pt x="27092" y="44629"/>
                    <a:pt x="28240" y="44310"/>
                  </a:cubicBezTo>
                  <a:cubicBezTo>
                    <a:pt x="28177" y="43799"/>
                    <a:pt x="28113" y="43225"/>
                    <a:pt x="28049" y="42715"/>
                  </a:cubicBezTo>
                  <a:cubicBezTo>
                    <a:pt x="26837" y="42651"/>
                    <a:pt x="26071" y="43034"/>
                    <a:pt x="26007" y="43991"/>
                  </a:cubicBezTo>
                  <a:close/>
                  <a:moveTo>
                    <a:pt x="218936" y="26893"/>
                  </a:moveTo>
                  <a:cubicBezTo>
                    <a:pt x="220850" y="26446"/>
                    <a:pt x="221807" y="25298"/>
                    <a:pt x="221807" y="23320"/>
                  </a:cubicBezTo>
                  <a:cubicBezTo>
                    <a:pt x="219319" y="21470"/>
                    <a:pt x="216575" y="24851"/>
                    <a:pt x="218936" y="26893"/>
                  </a:cubicBezTo>
                  <a:close/>
                  <a:moveTo>
                    <a:pt x="96378" y="50307"/>
                  </a:moveTo>
                  <a:cubicBezTo>
                    <a:pt x="96250" y="51838"/>
                    <a:pt x="95293" y="52667"/>
                    <a:pt x="95166" y="54262"/>
                  </a:cubicBezTo>
                  <a:cubicBezTo>
                    <a:pt x="96250" y="55092"/>
                    <a:pt x="99057" y="53943"/>
                    <a:pt x="99631" y="55411"/>
                  </a:cubicBezTo>
                  <a:cubicBezTo>
                    <a:pt x="99695" y="56113"/>
                    <a:pt x="99823" y="56814"/>
                    <a:pt x="99887" y="57580"/>
                  </a:cubicBezTo>
                  <a:cubicBezTo>
                    <a:pt x="101801" y="57006"/>
                    <a:pt x="100844" y="60068"/>
                    <a:pt x="102311" y="60004"/>
                  </a:cubicBezTo>
                  <a:cubicBezTo>
                    <a:pt x="102184" y="57133"/>
                    <a:pt x="102502" y="54199"/>
                    <a:pt x="102311" y="50243"/>
                  </a:cubicBezTo>
                  <a:cubicBezTo>
                    <a:pt x="104927" y="48967"/>
                    <a:pt x="106139" y="50434"/>
                    <a:pt x="107670" y="49669"/>
                  </a:cubicBezTo>
                  <a:cubicBezTo>
                    <a:pt x="108691" y="47436"/>
                    <a:pt x="106458" y="47691"/>
                    <a:pt x="105629" y="46096"/>
                  </a:cubicBezTo>
                  <a:cubicBezTo>
                    <a:pt x="105246" y="43735"/>
                    <a:pt x="104034" y="42396"/>
                    <a:pt x="101928" y="42204"/>
                  </a:cubicBezTo>
                  <a:cubicBezTo>
                    <a:pt x="99440" y="42970"/>
                    <a:pt x="100652" y="46543"/>
                    <a:pt x="100333" y="47819"/>
                  </a:cubicBezTo>
                  <a:cubicBezTo>
                    <a:pt x="96633" y="48967"/>
                    <a:pt x="98802" y="42779"/>
                    <a:pt x="95995" y="42842"/>
                  </a:cubicBezTo>
                  <a:cubicBezTo>
                    <a:pt x="94719" y="45075"/>
                    <a:pt x="96314" y="46798"/>
                    <a:pt x="96378" y="50307"/>
                  </a:cubicBezTo>
                  <a:close/>
                  <a:moveTo>
                    <a:pt x="128788" y="43417"/>
                  </a:moveTo>
                  <a:cubicBezTo>
                    <a:pt x="128979" y="45012"/>
                    <a:pt x="129170" y="46670"/>
                    <a:pt x="129298" y="48265"/>
                  </a:cubicBezTo>
                  <a:cubicBezTo>
                    <a:pt x="127257" y="48903"/>
                    <a:pt x="126619" y="50753"/>
                    <a:pt x="125981" y="52476"/>
                  </a:cubicBezTo>
                  <a:cubicBezTo>
                    <a:pt x="127767" y="53050"/>
                    <a:pt x="130064" y="53050"/>
                    <a:pt x="131085" y="54645"/>
                  </a:cubicBezTo>
                  <a:cubicBezTo>
                    <a:pt x="132360" y="54518"/>
                    <a:pt x="133573" y="54390"/>
                    <a:pt x="134849" y="54199"/>
                  </a:cubicBezTo>
                  <a:cubicBezTo>
                    <a:pt x="136125" y="54645"/>
                    <a:pt x="136954" y="57516"/>
                    <a:pt x="138294" y="55985"/>
                  </a:cubicBezTo>
                  <a:cubicBezTo>
                    <a:pt x="136954" y="50562"/>
                    <a:pt x="131850" y="49733"/>
                    <a:pt x="130957" y="43735"/>
                  </a:cubicBezTo>
                  <a:cubicBezTo>
                    <a:pt x="130893" y="42204"/>
                    <a:pt x="133445" y="42779"/>
                    <a:pt x="132807" y="40801"/>
                  </a:cubicBezTo>
                  <a:cubicBezTo>
                    <a:pt x="130128" y="40609"/>
                    <a:pt x="131340" y="43480"/>
                    <a:pt x="128788" y="43417"/>
                  </a:cubicBezTo>
                  <a:close/>
                  <a:moveTo>
                    <a:pt x="155966" y="43161"/>
                  </a:moveTo>
                  <a:cubicBezTo>
                    <a:pt x="156668" y="43544"/>
                    <a:pt x="157497" y="43735"/>
                    <a:pt x="158709" y="43417"/>
                  </a:cubicBezTo>
                  <a:cubicBezTo>
                    <a:pt x="158709" y="42204"/>
                    <a:pt x="158327" y="41439"/>
                    <a:pt x="157370" y="41375"/>
                  </a:cubicBezTo>
                  <a:cubicBezTo>
                    <a:pt x="157434" y="42396"/>
                    <a:pt x="155647" y="41949"/>
                    <a:pt x="155966" y="43161"/>
                  </a:cubicBezTo>
                  <a:close/>
                  <a:moveTo>
                    <a:pt x="164260" y="44374"/>
                  </a:moveTo>
                  <a:cubicBezTo>
                    <a:pt x="166302" y="44501"/>
                    <a:pt x="166748" y="46607"/>
                    <a:pt x="168853" y="46607"/>
                  </a:cubicBezTo>
                  <a:cubicBezTo>
                    <a:pt x="170385" y="44629"/>
                    <a:pt x="165217" y="41375"/>
                    <a:pt x="164260" y="44374"/>
                  </a:cubicBezTo>
                  <a:close/>
                  <a:moveTo>
                    <a:pt x="171980" y="50052"/>
                  </a:moveTo>
                  <a:cubicBezTo>
                    <a:pt x="173319" y="49988"/>
                    <a:pt x="174595" y="49860"/>
                    <a:pt x="175170" y="49158"/>
                  </a:cubicBezTo>
                  <a:cubicBezTo>
                    <a:pt x="174723" y="47053"/>
                    <a:pt x="173256" y="46224"/>
                    <a:pt x="171533" y="45777"/>
                  </a:cubicBezTo>
                  <a:cubicBezTo>
                    <a:pt x="169747" y="46734"/>
                    <a:pt x="171086" y="49095"/>
                    <a:pt x="171980" y="50052"/>
                  </a:cubicBezTo>
                  <a:close/>
                  <a:moveTo>
                    <a:pt x="139889" y="50371"/>
                  </a:moveTo>
                  <a:cubicBezTo>
                    <a:pt x="139634" y="51902"/>
                    <a:pt x="140782" y="51646"/>
                    <a:pt x="140718" y="52986"/>
                  </a:cubicBezTo>
                  <a:cubicBezTo>
                    <a:pt x="143142" y="53178"/>
                    <a:pt x="144099" y="52093"/>
                    <a:pt x="143653" y="49924"/>
                  </a:cubicBezTo>
                  <a:cubicBezTo>
                    <a:pt x="142887" y="49286"/>
                    <a:pt x="140527" y="49541"/>
                    <a:pt x="139889" y="50371"/>
                  </a:cubicBezTo>
                  <a:close/>
                  <a:moveTo>
                    <a:pt x="32196" y="69957"/>
                  </a:moveTo>
                  <a:cubicBezTo>
                    <a:pt x="33408" y="72955"/>
                    <a:pt x="35258" y="75125"/>
                    <a:pt x="39278" y="74614"/>
                  </a:cubicBezTo>
                  <a:cubicBezTo>
                    <a:pt x="39979" y="75316"/>
                    <a:pt x="40043" y="76975"/>
                    <a:pt x="41702" y="76528"/>
                  </a:cubicBezTo>
                  <a:cubicBezTo>
                    <a:pt x="44063" y="76145"/>
                    <a:pt x="44254" y="74040"/>
                    <a:pt x="46232" y="73274"/>
                  </a:cubicBezTo>
                  <a:cubicBezTo>
                    <a:pt x="48018" y="72955"/>
                    <a:pt x="50634" y="73211"/>
                    <a:pt x="51527" y="72126"/>
                  </a:cubicBezTo>
                  <a:cubicBezTo>
                    <a:pt x="51463" y="71233"/>
                    <a:pt x="51336" y="70340"/>
                    <a:pt x="51208" y="69446"/>
                  </a:cubicBezTo>
                  <a:cubicBezTo>
                    <a:pt x="49103" y="69638"/>
                    <a:pt x="46551" y="70403"/>
                    <a:pt x="45721" y="69000"/>
                  </a:cubicBezTo>
                  <a:cubicBezTo>
                    <a:pt x="46806" y="68745"/>
                    <a:pt x="45977" y="66958"/>
                    <a:pt x="47061" y="66703"/>
                  </a:cubicBezTo>
                  <a:cubicBezTo>
                    <a:pt x="46742" y="65300"/>
                    <a:pt x="49103" y="66065"/>
                    <a:pt x="48465" y="64406"/>
                  </a:cubicBezTo>
                  <a:cubicBezTo>
                    <a:pt x="46934" y="63322"/>
                    <a:pt x="44892" y="64853"/>
                    <a:pt x="43680" y="65491"/>
                  </a:cubicBezTo>
                  <a:cubicBezTo>
                    <a:pt x="42595" y="64598"/>
                    <a:pt x="40809" y="64534"/>
                    <a:pt x="39214" y="64343"/>
                  </a:cubicBezTo>
                  <a:cubicBezTo>
                    <a:pt x="38703" y="67660"/>
                    <a:pt x="34939" y="68362"/>
                    <a:pt x="32196" y="69957"/>
                  </a:cubicBezTo>
                  <a:close/>
                  <a:moveTo>
                    <a:pt x="93315" y="62110"/>
                  </a:moveTo>
                  <a:cubicBezTo>
                    <a:pt x="94464" y="62301"/>
                    <a:pt x="94528" y="63577"/>
                    <a:pt x="95548" y="62365"/>
                  </a:cubicBezTo>
                  <a:cubicBezTo>
                    <a:pt x="95740" y="60515"/>
                    <a:pt x="93252" y="60515"/>
                    <a:pt x="93315" y="62110"/>
                  </a:cubicBezTo>
                  <a:close/>
                  <a:moveTo>
                    <a:pt x="132616" y="68043"/>
                  </a:moveTo>
                  <a:cubicBezTo>
                    <a:pt x="134785" y="68298"/>
                    <a:pt x="137911" y="68553"/>
                    <a:pt x="137783" y="65810"/>
                  </a:cubicBezTo>
                  <a:cubicBezTo>
                    <a:pt x="137592" y="63641"/>
                    <a:pt x="135550" y="63768"/>
                    <a:pt x="133254" y="64151"/>
                  </a:cubicBezTo>
                  <a:cubicBezTo>
                    <a:pt x="132424" y="63385"/>
                    <a:pt x="131276" y="63003"/>
                    <a:pt x="129872" y="62875"/>
                  </a:cubicBezTo>
                  <a:cubicBezTo>
                    <a:pt x="130128" y="65491"/>
                    <a:pt x="132297" y="65619"/>
                    <a:pt x="132616" y="68043"/>
                  </a:cubicBezTo>
                  <a:close/>
                  <a:moveTo>
                    <a:pt x="191757" y="61535"/>
                  </a:moveTo>
                  <a:cubicBezTo>
                    <a:pt x="194118" y="59877"/>
                    <a:pt x="192651" y="55474"/>
                    <a:pt x="189014" y="56368"/>
                  </a:cubicBezTo>
                  <a:cubicBezTo>
                    <a:pt x="189333" y="58792"/>
                    <a:pt x="189397" y="61599"/>
                    <a:pt x="191757" y="61535"/>
                  </a:cubicBezTo>
                  <a:close/>
                  <a:moveTo>
                    <a:pt x="998" y="112575"/>
                  </a:moveTo>
                  <a:cubicBezTo>
                    <a:pt x="2912" y="112511"/>
                    <a:pt x="2210" y="110278"/>
                    <a:pt x="3997" y="110086"/>
                  </a:cubicBezTo>
                  <a:cubicBezTo>
                    <a:pt x="3486" y="108045"/>
                    <a:pt x="1509" y="107917"/>
                    <a:pt x="360" y="106705"/>
                  </a:cubicBezTo>
                  <a:cubicBezTo>
                    <a:pt x="-342" y="107853"/>
                    <a:pt x="41" y="111618"/>
                    <a:pt x="998" y="112575"/>
                  </a:cubicBezTo>
                  <a:close/>
                  <a:moveTo>
                    <a:pt x="238075" y="184731"/>
                  </a:moveTo>
                  <a:cubicBezTo>
                    <a:pt x="236672" y="185944"/>
                    <a:pt x="235842" y="185816"/>
                    <a:pt x="236799" y="188113"/>
                  </a:cubicBezTo>
                  <a:cubicBezTo>
                    <a:pt x="239989" y="188049"/>
                    <a:pt x="239989" y="185497"/>
                    <a:pt x="239415" y="182371"/>
                  </a:cubicBezTo>
                  <a:cubicBezTo>
                    <a:pt x="239479" y="180903"/>
                    <a:pt x="242159" y="180202"/>
                    <a:pt x="240627" y="178926"/>
                  </a:cubicBezTo>
                  <a:cubicBezTo>
                    <a:pt x="237565" y="180138"/>
                    <a:pt x="237629" y="177331"/>
                    <a:pt x="235077" y="177905"/>
                  </a:cubicBezTo>
                  <a:cubicBezTo>
                    <a:pt x="233227" y="181159"/>
                    <a:pt x="236481" y="182690"/>
                    <a:pt x="238075" y="184731"/>
                  </a:cubicBezTo>
                  <a:close/>
                  <a:moveTo>
                    <a:pt x="246752" y="203935"/>
                  </a:moveTo>
                  <a:cubicBezTo>
                    <a:pt x="245987" y="203807"/>
                    <a:pt x="245668" y="203297"/>
                    <a:pt x="244519" y="203616"/>
                  </a:cubicBezTo>
                  <a:cubicBezTo>
                    <a:pt x="244264" y="206678"/>
                    <a:pt x="241393" y="207635"/>
                    <a:pt x="240372" y="210060"/>
                  </a:cubicBezTo>
                  <a:cubicBezTo>
                    <a:pt x="241967" y="211782"/>
                    <a:pt x="245093" y="209422"/>
                    <a:pt x="248475" y="209741"/>
                  </a:cubicBezTo>
                  <a:cubicBezTo>
                    <a:pt x="247901" y="206040"/>
                    <a:pt x="249751" y="204254"/>
                    <a:pt x="251473" y="202340"/>
                  </a:cubicBezTo>
                  <a:cubicBezTo>
                    <a:pt x="249878" y="200043"/>
                    <a:pt x="247518" y="202659"/>
                    <a:pt x="246752" y="203935"/>
                  </a:cubicBezTo>
                  <a:close/>
                  <a:moveTo>
                    <a:pt x="305703" y="215355"/>
                  </a:moveTo>
                  <a:cubicBezTo>
                    <a:pt x="306596" y="214143"/>
                    <a:pt x="305703" y="211782"/>
                    <a:pt x="304682" y="211080"/>
                  </a:cubicBezTo>
                  <a:cubicBezTo>
                    <a:pt x="304937" y="213441"/>
                    <a:pt x="303023" y="214717"/>
                    <a:pt x="305703" y="215355"/>
                  </a:cubicBezTo>
                  <a:close/>
                  <a:moveTo>
                    <a:pt x="292560" y="248913"/>
                  </a:moveTo>
                  <a:cubicBezTo>
                    <a:pt x="293198" y="250508"/>
                    <a:pt x="295559" y="252039"/>
                    <a:pt x="296643" y="251146"/>
                  </a:cubicBezTo>
                  <a:cubicBezTo>
                    <a:pt x="296579" y="249807"/>
                    <a:pt x="296452" y="248531"/>
                    <a:pt x="295750" y="247956"/>
                  </a:cubicBezTo>
                  <a:cubicBezTo>
                    <a:pt x="294410" y="248084"/>
                    <a:pt x="293134" y="248212"/>
                    <a:pt x="292560" y="248913"/>
                  </a:cubicBezTo>
                  <a:close/>
                  <a:moveTo>
                    <a:pt x="254472" y="264034"/>
                  </a:moveTo>
                  <a:cubicBezTo>
                    <a:pt x="253068" y="265820"/>
                    <a:pt x="250516" y="266777"/>
                    <a:pt x="251346" y="270350"/>
                  </a:cubicBezTo>
                  <a:cubicBezTo>
                    <a:pt x="256832" y="271051"/>
                    <a:pt x="260405" y="266203"/>
                    <a:pt x="267806" y="266905"/>
                  </a:cubicBezTo>
                  <a:cubicBezTo>
                    <a:pt x="270039" y="266522"/>
                    <a:pt x="273165" y="266905"/>
                    <a:pt x="272399" y="264225"/>
                  </a:cubicBezTo>
                  <a:cubicBezTo>
                    <a:pt x="272017" y="262056"/>
                    <a:pt x="269337" y="263076"/>
                    <a:pt x="267359" y="263140"/>
                  </a:cubicBezTo>
                  <a:cubicBezTo>
                    <a:pt x="265190" y="263268"/>
                    <a:pt x="262638" y="263779"/>
                    <a:pt x="260916" y="263842"/>
                  </a:cubicBezTo>
                  <a:cubicBezTo>
                    <a:pt x="260788" y="262503"/>
                    <a:pt x="259512" y="262758"/>
                    <a:pt x="259129" y="262439"/>
                  </a:cubicBezTo>
                  <a:cubicBezTo>
                    <a:pt x="257789" y="261163"/>
                    <a:pt x="257917" y="259121"/>
                    <a:pt x="256067" y="259504"/>
                  </a:cubicBezTo>
                  <a:cubicBezTo>
                    <a:pt x="254982" y="260461"/>
                    <a:pt x="254217" y="261864"/>
                    <a:pt x="254472" y="264034"/>
                  </a:cubicBezTo>
                  <a:close/>
                  <a:moveTo>
                    <a:pt x="72772" y="288533"/>
                  </a:moveTo>
                  <a:cubicBezTo>
                    <a:pt x="71432" y="289745"/>
                    <a:pt x="69774" y="290765"/>
                    <a:pt x="68817" y="292233"/>
                  </a:cubicBezTo>
                  <a:cubicBezTo>
                    <a:pt x="69646" y="292424"/>
                    <a:pt x="70284" y="292871"/>
                    <a:pt x="71113" y="293062"/>
                  </a:cubicBezTo>
                  <a:cubicBezTo>
                    <a:pt x="71624" y="292169"/>
                    <a:pt x="71305" y="290574"/>
                    <a:pt x="73027" y="290638"/>
                  </a:cubicBezTo>
                  <a:cubicBezTo>
                    <a:pt x="75579" y="290447"/>
                    <a:pt x="76153" y="292807"/>
                    <a:pt x="79663" y="291531"/>
                  </a:cubicBezTo>
                  <a:cubicBezTo>
                    <a:pt x="79471" y="290255"/>
                    <a:pt x="80428" y="289872"/>
                    <a:pt x="79854" y="288213"/>
                  </a:cubicBezTo>
                  <a:cubicBezTo>
                    <a:pt x="77812" y="288277"/>
                    <a:pt x="76600" y="287384"/>
                    <a:pt x="76728" y="284768"/>
                  </a:cubicBezTo>
                  <a:cubicBezTo>
                    <a:pt x="73793" y="284768"/>
                    <a:pt x="74431" y="287576"/>
                    <a:pt x="72772" y="288533"/>
                  </a:cubicBezTo>
                  <a:close/>
                  <a:moveTo>
                    <a:pt x="229526" y="284194"/>
                  </a:moveTo>
                  <a:cubicBezTo>
                    <a:pt x="226847" y="284194"/>
                    <a:pt x="225826" y="286810"/>
                    <a:pt x="223912" y="287512"/>
                  </a:cubicBezTo>
                  <a:cubicBezTo>
                    <a:pt x="222636" y="287639"/>
                    <a:pt x="221424" y="287831"/>
                    <a:pt x="220148" y="287958"/>
                  </a:cubicBezTo>
                  <a:cubicBezTo>
                    <a:pt x="219063" y="286618"/>
                    <a:pt x="216894" y="284194"/>
                    <a:pt x="215491" y="285215"/>
                  </a:cubicBezTo>
                  <a:cubicBezTo>
                    <a:pt x="214278" y="285598"/>
                    <a:pt x="215810" y="288086"/>
                    <a:pt x="214789" y="288596"/>
                  </a:cubicBezTo>
                  <a:cubicBezTo>
                    <a:pt x="213321" y="289872"/>
                    <a:pt x="210897" y="288852"/>
                    <a:pt x="210004" y="289681"/>
                  </a:cubicBezTo>
                  <a:cubicBezTo>
                    <a:pt x="210642" y="292743"/>
                    <a:pt x="213321" y="289553"/>
                    <a:pt x="215554" y="290702"/>
                  </a:cubicBezTo>
                  <a:cubicBezTo>
                    <a:pt x="216448" y="291850"/>
                    <a:pt x="216511" y="294019"/>
                    <a:pt x="218617" y="293636"/>
                  </a:cubicBezTo>
                  <a:cubicBezTo>
                    <a:pt x="220658" y="294019"/>
                    <a:pt x="220020" y="292105"/>
                    <a:pt x="221743" y="292233"/>
                  </a:cubicBezTo>
                  <a:cubicBezTo>
                    <a:pt x="227102" y="291659"/>
                    <a:pt x="233482" y="291786"/>
                    <a:pt x="233673" y="287129"/>
                  </a:cubicBezTo>
                  <a:cubicBezTo>
                    <a:pt x="232589" y="285087"/>
                    <a:pt x="231568" y="284194"/>
                    <a:pt x="229526" y="284194"/>
                  </a:cubicBezTo>
                  <a:close/>
                  <a:moveTo>
                    <a:pt x="266721" y="285534"/>
                  </a:moveTo>
                  <a:cubicBezTo>
                    <a:pt x="266785" y="286874"/>
                    <a:pt x="267742" y="287129"/>
                    <a:pt x="268571" y="287512"/>
                  </a:cubicBezTo>
                  <a:cubicBezTo>
                    <a:pt x="268763" y="288852"/>
                    <a:pt x="268954" y="290255"/>
                    <a:pt x="270486" y="290000"/>
                  </a:cubicBezTo>
                  <a:cubicBezTo>
                    <a:pt x="271187" y="288915"/>
                    <a:pt x="271251" y="287320"/>
                    <a:pt x="271060" y="285598"/>
                  </a:cubicBezTo>
                  <a:cubicBezTo>
                    <a:pt x="270230" y="284704"/>
                    <a:pt x="267742" y="284258"/>
                    <a:pt x="266721" y="285534"/>
                  </a:cubicBezTo>
                  <a:close/>
                  <a:moveTo>
                    <a:pt x="261235" y="295359"/>
                  </a:moveTo>
                  <a:cubicBezTo>
                    <a:pt x="260852" y="297783"/>
                    <a:pt x="261043" y="300718"/>
                    <a:pt x="260469" y="303015"/>
                  </a:cubicBezTo>
                  <a:cubicBezTo>
                    <a:pt x="263468" y="304100"/>
                    <a:pt x="266849" y="302632"/>
                    <a:pt x="267806" y="300590"/>
                  </a:cubicBezTo>
                  <a:cubicBezTo>
                    <a:pt x="268699" y="301484"/>
                    <a:pt x="269273" y="302824"/>
                    <a:pt x="271251" y="302377"/>
                  </a:cubicBezTo>
                  <a:cubicBezTo>
                    <a:pt x="272655" y="301866"/>
                    <a:pt x="272336" y="300016"/>
                    <a:pt x="274250" y="299889"/>
                  </a:cubicBezTo>
                  <a:cubicBezTo>
                    <a:pt x="273675" y="297656"/>
                    <a:pt x="274250" y="296252"/>
                    <a:pt x="274186" y="294466"/>
                  </a:cubicBezTo>
                  <a:cubicBezTo>
                    <a:pt x="270230" y="293381"/>
                    <a:pt x="265381" y="293445"/>
                    <a:pt x="261235" y="295359"/>
                  </a:cubicBezTo>
                  <a:close/>
                  <a:moveTo>
                    <a:pt x="308892" y="298230"/>
                  </a:moveTo>
                  <a:cubicBezTo>
                    <a:pt x="308956" y="297464"/>
                    <a:pt x="309658" y="297209"/>
                    <a:pt x="309786" y="296508"/>
                  </a:cubicBezTo>
                  <a:cubicBezTo>
                    <a:pt x="308318" y="294913"/>
                    <a:pt x="306596" y="298103"/>
                    <a:pt x="308892" y="29823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16" name="Google Shape;816;p19"/>
            <p:cNvSpPr/>
            <p:nvPr/>
          </p:nvSpPr>
          <p:spPr>
            <a:xfrm>
              <a:off x="2517702" y="3180287"/>
              <a:ext cx="3239" cy="2958"/>
            </a:xfrm>
            <a:custGeom>
              <a:avLst/>
              <a:gdLst/>
              <a:ahLst/>
              <a:cxnLst/>
              <a:rect l="l" t="t" r="r" b="b"/>
              <a:pathLst>
                <a:path w="3239" h="2958" extrusionOk="0">
                  <a:moveTo>
                    <a:pt x="0" y="24"/>
                  </a:moveTo>
                  <a:cubicBezTo>
                    <a:pt x="1978" y="-231"/>
                    <a:pt x="3828" y="1619"/>
                    <a:pt x="3062" y="2959"/>
                  </a:cubicBezTo>
                  <a:cubicBezTo>
                    <a:pt x="2105" y="2959"/>
                    <a:pt x="1723" y="2193"/>
                    <a:pt x="1723" y="917"/>
                  </a:cubicBezTo>
                  <a:cubicBezTo>
                    <a:pt x="702" y="1236"/>
                    <a:pt x="64" y="1045"/>
                    <a:pt x="0" y="2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grpSp>
      <p:grpSp>
        <p:nvGrpSpPr>
          <p:cNvPr id="817" name="Google Shape;817;p19"/>
          <p:cNvGrpSpPr/>
          <p:nvPr/>
        </p:nvGrpSpPr>
        <p:grpSpPr>
          <a:xfrm rot="-5400000">
            <a:off x="3108791" y="5255454"/>
            <a:ext cx="481226" cy="545741"/>
            <a:chOff x="2386148" y="3019695"/>
            <a:chExt cx="435735" cy="427161"/>
          </a:xfrm>
        </p:grpSpPr>
        <p:sp>
          <p:nvSpPr>
            <p:cNvPr id="818" name="Google Shape;818;p19"/>
            <p:cNvSpPr/>
            <p:nvPr/>
          </p:nvSpPr>
          <p:spPr>
            <a:xfrm>
              <a:off x="2461495" y="3048374"/>
              <a:ext cx="2615" cy="2615"/>
            </a:xfrm>
            <a:custGeom>
              <a:avLst/>
              <a:gdLst/>
              <a:ahLst/>
              <a:cxnLst/>
              <a:rect l="l" t="t" r="r" b="b"/>
              <a:pathLst>
                <a:path w="2615" h="2615" extrusionOk="0">
                  <a:moveTo>
                    <a:pt x="893" y="0"/>
                  </a:moveTo>
                  <a:cubicBezTo>
                    <a:pt x="1659" y="64"/>
                    <a:pt x="1850" y="829"/>
                    <a:pt x="2616" y="893"/>
                  </a:cubicBezTo>
                  <a:cubicBezTo>
                    <a:pt x="2488" y="1595"/>
                    <a:pt x="1786" y="1850"/>
                    <a:pt x="1723" y="2616"/>
                  </a:cubicBezTo>
                  <a:cubicBezTo>
                    <a:pt x="957" y="2488"/>
                    <a:pt x="766" y="1786"/>
                    <a:pt x="0" y="1723"/>
                  </a:cubicBezTo>
                  <a:cubicBezTo>
                    <a:pt x="128" y="957"/>
                    <a:pt x="829" y="766"/>
                    <a:pt x="89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19" name="Google Shape;819;p19"/>
            <p:cNvSpPr/>
            <p:nvPr/>
          </p:nvSpPr>
          <p:spPr>
            <a:xfrm>
              <a:off x="2445658" y="3052404"/>
              <a:ext cx="4839" cy="6050"/>
            </a:xfrm>
            <a:custGeom>
              <a:avLst/>
              <a:gdLst/>
              <a:ahLst/>
              <a:cxnLst/>
              <a:rect l="l" t="t" r="r" b="b"/>
              <a:pathLst>
                <a:path w="4839" h="6050" extrusionOk="0">
                  <a:moveTo>
                    <a:pt x="3587" y="117"/>
                  </a:moveTo>
                  <a:cubicBezTo>
                    <a:pt x="5437" y="1649"/>
                    <a:pt x="4863" y="4009"/>
                    <a:pt x="4225" y="6051"/>
                  </a:cubicBezTo>
                  <a:cubicBezTo>
                    <a:pt x="3077" y="5859"/>
                    <a:pt x="2566" y="4902"/>
                    <a:pt x="907" y="5349"/>
                  </a:cubicBezTo>
                  <a:cubicBezTo>
                    <a:pt x="-560" y="3052"/>
                    <a:pt x="-624" y="-712"/>
                    <a:pt x="3587" y="11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0" name="Google Shape;820;p19"/>
            <p:cNvSpPr/>
            <p:nvPr/>
          </p:nvSpPr>
          <p:spPr>
            <a:xfrm>
              <a:off x="2651493" y="3093623"/>
              <a:ext cx="4063" cy="5662"/>
            </a:xfrm>
            <a:custGeom>
              <a:avLst/>
              <a:gdLst/>
              <a:ahLst/>
              <a:cxnLst/>
              <a:rect l="l" t="t" r="r" b="b"/>
              <a:pathLst>
                <a:path w="4063" h="5662" extrusionOk="0">
                  <a:moveTo>
                    <a:pt x="378" y="48"/>
                  </a:moveTo>
                  <a:cubicBezTo>
                    <a:pt x="3185" y="-462"/>
                    <a:pt x="4844" y="3175"/>
                    <a:pt x="3695" y="5663"/>
                  </a:cubicBezTo>
                  <a:cubicBezTo>
                    <a:pt x="1271" y="5663"/>
                    <a:pt x="-898" y="2728"/>
                    <a:pt x="378" y="4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1" name="Google Shape;821;p19"/>
            <p:cNvSpPr/>
            <p:nvPr/>
          </p:nvSpPr>
          <p:spPr>
            <a:xfrm>
              <a:off x="2681505" y="3097882"/>
              <a:ext cx="1870" cy="2296"/>
            </a:xfrm>
            <a:custGeom>
              <a:avLst/>
              <a:gdLst/>
              <a:ahLst/>
              <a:cxnLst/>
              <a:rect l="l" t="t" r="r" b="b"/>
              <a:pathLst>
                <a:path w="1870" h="2296" extrusionOk="0">
                  <a:moveTo>
                    <a:pt x="224" y="128"/>
                  </a:moveTo>
                  <a:cubicBezTo>
                    <a:pt x="543" y="64"/>
                    <a:pt x="926" y="0"/>
                    <a:pt x="1309" y="0"/>
                  </a:cubicBezTo>
                  <a:cubicBezTo>
                    <a:pt x="1436" y="1467"/>
                    <a:pt x="2330" y="1021"/>
                    <a:pt x="1564" y="2169"/>
                  </a:cubicBezTo>
                  <a:cubicBezTo>
                    <a:pt x="1181" y="2169"/>
                    <a:pt x="862" y="2233"/>
                    <a:pt x="479" y="2297"/>
                  </a:cubicBezTo>
                  <a:cubicBezTo>
                    <a:pt x="-541" y="1276"/>
                    <a:pt x="416" y="1531"/>
                    <a:pt x="224"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2" name="Google Shape;822;p19"/>
            <p:cNvSpPr/>
            <p:nvPr/>
          </p:nvSpPr>
          <p:spPr>
            <a:xfrm>
              <a:off x="2648107" y="3103688"/>
              <a:ext cx="2296" cy="2232"/>
            </a:xfrm>
            <a:custGeom>
              <a:avLst/>
              <a:gdLst/>
              <a:ahLst/>
              <a:cxnLst/>
              <a:rect l="l" t="t" r="r" b="b"/>
              <a:pathLst>
                <a:path w="2296" h="2232" extrusionOk="0">
                  <a:moveTo>
                    <a:pt x="510" y="128"/>
                  </a:moveTo>
                  <a:cubicBezTo>
                    <a:pt x="829" y="64"/>
                    <a:pt x="1212" y="64"/>
                    <a:pt x="1595" y="0"/>
                  </a:cubicBezTo>
                  <a:cubicBezTo>
                    <a:pt x="1531" y="446"/>
                    <a:pt x="1850" y="446"/>
                    <a:pt x="2169" y="446"/>
                  </a:cubicBezTo>
                  <a:cubicBezTo>
                    <a:pt x="2233" y="829"/>
                    <a:pt x="2233" y="1148"/>
                    <a:pt x="2297" y="1531"/>
                  </a:cubicBezTo>
                  <a:cubicBezTo>
                    <a:pt x="1850" y="1467"/>
                    <a:pt x="1786" y="1786"/>
                    <a:pt x="1786" y="2105"/>
                  </a:cubicBezTo>
                  <a:cubicBezTo>
                    <a:pt x="1404" y="2169"/>
                    <a:pt x="1084" y="2169"/>
                    <a:pt x="702" y="2233"/>
                  </a:cubicBezTo>
                  <a:cubicBezTo>
                    <a:pt x="766" y="1786"/>
                    <a:pt x="447" y="1723"/>
                    <a:pt x="128" y="1723"/>
                  </a:cubicBezTo>
                  <a:cubicBezTo>
                    <a:pt x="128" y="1404"/>
                    <a:pt x="64" y="1021"/>
                    <a:pt x="0" y="638"/>
                  </a:cubicBezTo>
                  <a:cubicBezTo>
                    <a:pt x="510" y="766"/>
                    <a:pt x="574" y="446"/>
                    <a:pt x="510" y="1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3" name="Google Shape;823;p19"/>
            <p:cNvSpPr/>
            <p:nvPr/>
          </p:nvSpPr>
          <p:spPr>
            <a:xfrm>
              <a:off x="2715522" y="3108577"/>
              <a:ext cx="3019" cy="5257"/>
            </a:xfrm>
            <a:custGeom>
              <a:avLst/>
              <a:gdLst/>
              <a:ahLst/>
              <a:cxnLst/>
              <a:rect l="l" t="t" r="r" b="b"/>
              <a:pathLst>
                <a:path w="3019" h="5257" extrusionOk="0">
                  <a:moveTo>
                    <a:pt x="1169" y="215"/>
                  </a:moveTo>
                  <a:cubicBezTo>
                    <a:pt x="3211" y="-869"/>
                    <a:pt x="1616" y="2512"/>
                    <a:pt x="3020" y="2193"/>
                  </a:cubicBezTo>
                  <a:cubicBezTo>
                    <a:pt x="2445" y="3533"/>
                    <a:pt x="2382" y="5319"/>
                    <a:pt x="85" y="5255"/>
                  </a:cubicBezTo>
                  <a:cubicBezTo>
                    <a:pt x="-234" y="4362"/>
                    <a:pt x="404" y="4171"/>
                    <a:pt x="1042" y="4043"/>
                  </a:cubicBezTo>
                  <a:cubicBezTo>
                    <a:pt x="850" y="2576"/>
                    <a:pt x="468" y="981"/>
                    <a:pt x="1169" y="21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4" name="Google Shape;824;p19"/>
            <p:cNvSpPr/>
            <p:nvPr/>
          </p:nvSpPr>
          <p:spPr>
            <a:xfrm>
              <a:off x="2721348" y="3111727"/>
              <a:ext cx="2777" cy="1692"/>
            </a:xfrm>
            <a:custGeom>
              <a:avLst/>
              <a:gdLst/>
              <a:ahLst/>
              <a:cxnLst/>
              <a:rect l="l" t="t" r="r" b="b"/>
              <a:pathLst>
                <a:path w="2777" h="1692" extrusionOk="0">
                  <a:moveTo>
                    <a:pt x="0" y="319"/>
                  </a:moveTo>
                  <a:cubicBezTo>
                    <a:pt x="893" y="191"/>
                    <a:pt x="1786" y="128"/>
                    <a:pt x="2680" y="0"/>
                  </a:cubicBezTo>
                  <a:cubicBezTo>
                    <a:pt x="3381" y="2233"/>
                    <a:pt x="64" y="2169"/>
                    <a:pt x="0" y="31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5" name="Google Shape;825;p19"/>
            <p:cNvSpPr/>
            <p:nvPr/>
          </p:nvSpPr>
          <p:spPr>
            <a:xfrm>
              <a:off x="2466846" y="3144073"/>
              <a:ext cx="3971" cy="5422"/>
            </a:xfrm>
            <a:custGeom>
              <a:avLst/>
              <a:gdLst/>
              <a:ahLst/>
              <a:cxnLst/>
              <a:rect l="l" t="t" r="r" b="b"/>
              <a:pathLst>
                <a:path w="3971" h="5422" extrusionOk="0">
                  <a:moveTo>
                    <a:pt x="710" y="0"/>
                  </a:moveTo>
                  <a:cubicBezTo>
                    <a:pt x="1412" y="383"/>
                    <a:pt x="2241" y="511"/>
                    <a:pt x="3453" y="255"/>
                  </a:cubicBezTo>
                  <a:cubicBezTo>
                    <a:pt x="4729" y="2871"/>
                    <a:pt x="3581" y="4849"/>
                    <a:pt x="774" y="5423"/>
                  </a:cubicBezTo>
                  <a:cubicBezTo>
                    <a:pt x="-311" y="3764"/>
                    <a:pt x="-183" y="1404"/>
                    <a:pt x="71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6" name="Google Shape;826;p19"/>
            <p:cNvSpPr/>
            <p:nvPr/>
          </p:nvSpPr>
          <p:spPr>
            <a:xfrm>
              <a:off x="2705665" y="3119510"/>
              <a:ext cx="7820" cy="7112"/>
            </a:xfrm>
            <a:custGeom>
              <a:avLst/>
              <a:gdLst/>
              <a:ahLst/>
              <a:cxnLst/>
              <a:rect l="l" t="t" r="r" b="b"/>
              <a:pathLst>
                <a:path w="7820" h="7112" extrusionOk="0">
                  <a:moveTo>
                    <a:pt x="2413" y="0"/>
                  </a:moveTo>
                  <a:cubicBezTo>
                    <a:pt x="4391" y="1723"/>
                    <a:pt x="9048" y="2999"/>
                    <a:pt x="7517" y="7082"/>
                  </a:cubicBezTo>
                  <a:cubicBezTo>
                    <a:pt x="3816" y="7465"/>
                    <a:pt x="2987" y="4211"/>
                    <a:pt x="52" y="3573"/>
                  </a:cubicBezTo>
                  <a:cubicBezTo>
                    <a:pt x="-394" y="1404"/>
                    <a:pt x="2158" y="1659"/>
                    <a:pt x="241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7" name="Google Shape;827;p19"/>
            <p:cNvSpPr/>
            <p:nvPr/>
          </p:nvSpPr>
          <p:spPr>
            <a:xfrm>
              <a:off x="2571265" y="3136128"/>
              <a:ext cx="3354" cy="1846"/>
            </a:xfrm>
            <a:custGeom>
              <a:avLst/>
              <a:gdLst/>
              <a:ahLst/>
              <a:cxnLst/>
              <a:rect l="l" t="t" r="r" b="b"/>
              <a:pathLst>
                <a:path w="3354" h="1846" extrusionOk="0">
                  <a:moveTo>
                    <a:pt x="3345" y="1501"/>
                  </a:moveTo>
                  <a:cubicBezTo>
                    <a:pt x="2197" y="1310"/>
                    <a:pt x="-291" y="2777"/>
                    <a:pt x="28" y="799"/>
                  </a:cubicBezTo>
                  <a:cubicBezTo>
                    <a:pt x="730" y="-157"/>
                    <a:pt x="3537" y="-604"/>
                    <a:pt x="3345" y="15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8" name="Google Shape;828;p19"/>
            <p:cNvSpPr/>
            <p:nvPr/>
          </p:nvSpPr>
          <p:spPr>
            <a:xfrm>
              <a:off x="2497469" y="3148666"/>
              <a:ext cx="2696" cy="1594"/>
            </a:xfrm>
            <a:custGeom>
              <a:avLst/>
              <a:gdLst/>
              <a:ahLst/>
              <a:cxnLst/>
              <a:rect l="l" t="t" r="r" b="b"/>
              <a:pathLst>
                <a:path w="2696" h="1594" extrusionOk="0">
                  <a:moveTo>
                    <a:pt x="9" y="255"/>
                  </a:moveTo>
                  <a:cubicBezTo>
                    <a:pt x="902" y="191"/>
                    <a:pt x="1795" y="64"/>
                    <a:pt x="2688" y="0"/>
                  </a:cubicBezTo>
                  <a:cubicBezTo>
                    <a:pt x="2880" y="1595"/>
                    <a:pt x="-183" y="2488"/>
                    <a:pt x="9" y="25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29" name="Google Shape;829;p19"/>
            <p:cNvSpPr/>
            <p:nvPr/>
          </p:nvSpPr>
          <p:spPr>
            <a:xfrm>
              <a:off x="2603256" y="3140838"/>
              <a:ext cx="1868" cy="3745"/>
            </a:xfrm>
            <a:custGeom>
              <a:avLst/>
              <a:gdLst/>
              <a:ahLst/>
              <a:cxnLst/>
              <a:rect l="l" t="t" r="r" b="b"/>
              <a:pathLst>
                <a:path w="1868" h="3745" extrusionOk="0">
                  <a:moveTo>
                    <a:pt x="0" y="108"/>
                  </a:moveTo>
                  <a:cubicBezTo>
                    <a:pt x="2105" y="-657"/>
                    <a:pt x="2169" y="2852"/>
                    <a:pt x="1467" y="3745"/>
                  </a:cubicBezTo>
                  <a:cubicBezTo>
                    <a:pt x="-638" y="3235"/>
                    <a:pt x="255" y="2469"/>
                    <a:pt x="0"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0" name="Google Shape;830;p19"/>
            <p:cNvSpPr/>
            <p:nvPr/>
          </p:nvSpPr>
          <p:spPr>
            <a:xfrm>
              <a:off x="2593043" y="3145762"/>
              <a:ext cx="2627" cy="1661"/>
            </a:xfrm>
            <a:custGeom>
              <a:avLst/>
              <a:gdLst/>
              <a:ahLst/>
              <a:cxnLst/>
              <a:rect l="l" t="t" r="r" b="b"/>
              <a:pathLst>
                <a:path w="2627" h="1661" extrusionOk="0">
                  <a:moveTo>
                    <a:pt x="2622" y="416"/>
                  </a:moveTo>
                  <a:cubicBezTo>
                    <a:pt x="2749" y="1820"/>
                    <a:pt x="771" y="1947"/>
                    <a:pt x="6" y="1246"/>
                  </a:cubicBezTo>
                  <a:cubicBezTo>
                    <a:pt x="-122" y="-158"/>
                    <a:pt x="1856" y="-286"/>
                    <a:pt x="2622" y="41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1" name="Google Shape;831;p19"/>
            <p:cNvSpPr/>
            <p:nvPr/>
          </p:nvSpPr>
          <p:spPr>
            <a:xfrm>
              <a:off x="2500731" y="3158186"/>
              <a:ext cx="3572" cy="3114"/>
            </a:xfrm>
            <a:custGeom>
              <a:avLst/>
              <a:gdLst/>
              <a:ahLst/>
              <a:cxnLst/>
              <a:rect l="l" t="t" r="r" b="b"/>
              <a:pathLst>
                <a:path w="3572" h="3114" extrusionOk="0">
                  <a:moveTo>
                    <a:pt x="0" y="177"/>
                  </a:moveTo>
                  <a:cubicBezTo>
                    <a:pt x="2552" y="-524"/>
                    <a:pt x="3317" y="943"/>
                    <a:pt x="3573" y="3048"/>
                  </a:cubicBezTo>
                  <a:cubicBezTo>
                    <a:pt x="1276" y="3495"/>
                    <a:pt x="766" y="1581"/>
                    <a:pt x="0" y="17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2" name="Google Shape;832;p19"/>
            <p:cNvSpPr/>
            <p:nvPr/>
          </p:nvSpPr>
          <p:spPr>
            <a:xfrm>
              <a:off x="2697704" y="3137302"/>
              <a:ext cx="3930" cy="7982"/>
            </a:xfrm>
            <a:custGeom>
              <a:avLst/>
              <a:gdLst/>
              <a:ahLst/>
              <a:cxnLst/>
              <a:rect l="l" t="t" r="r" b="b"/>
              <a:pathLst>
                <a:path w="3930" h="7982" extrusionOk="0">
                  <a:moveTo>
                    <a:pt x="3675" y="391"/>
                  </a:moveTo>
                  <a:cubicBezTo>
                    <a:pt x="3420" y="3708"/>
                    <a:pt x="3930" y="4984"/>
                    <a:pt x="3930" y="7983"/>
                  </a:cubicBezTo>
                  <a:cubicBezTo>
                    <a:pt x="1697" y="6324"/>
                    <a:pt x="4249" y="2049"/>
                    <a:pt x="39" y="2432"/>
                  </a:cubicBezTo>
                  <a:cubicBezTo>
                    <a:pt x="-344" y="454"/>
                    <a:pt x="2208" y="-630"/>
                    <a:pt x="3675" y="3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3" name="Google Shape;833;p19"/>
            <p:cNvSpPr/>
            <p:nvPr/>
          </p:nvSpPr>
          <p:spPr>
            <a:xfrm>
              <a:off x="2635730" y="3149152"/>
              <a:ext cx="3253" cy="1610"/>
            </a:xfrm>
            <a:custGeom>
              <a:avLst/>
              <a:gdLst/>
              <a:ahLst/>
              <a:cxnLst/>
              <a:rect l="l" t="t" r="r" b="b"/>
              <a:pathLst>
                <a:path w="3253" h="1610" extrusionOk="0">
                  <a:moveTo>
                    <a:pt x="0" y="216"/>
                  </a:moveTo>
                  <a:cubicBezTo>
                    <a:pt x="1340" y="-39"/>
                    <a:pt x="2552" y="-167"/>
                    <a:pt x="3254" y="407"/>
                  </a:cubicBezTo>
                  <a:cubicBezTo>
                    <a:pt x="2616" y="1364"/>
                    <a:pt x="0" y="2640"/>
                    <a:pt x="0" y="21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4" name="Google Shape;834;p19"/>
            <p:cNvSpPr/>
            <p:nvPr/>
          </p:nvSpPr>
          <p:spPr>
            <a:xfrm>
              <a:off x="2689764" y="3144814"/>
              <a:ext cx="2769" cy="1951"/>
            </a:xfrm>
            <a:custGeom>
              <a:avLst/>
              <a:gdLst/>
              <a:ahLst/>
              <a:cxnLst/>
              <a:rect l="l" t="t" r="r" b="b"/>
              <a:pathLst>
                <a:path w="2769" h="1951" extrusionOk="0">
                  <a:moveTo>
                    <a:pt x="2747" y="1491"/>
                  </a:moveTo>
                  <a:cubicBezTo>
                    <a:pt x="1918" y="2576"/>
                    <a:pt x="1152" y="1428"/>
                    <a:pt x="4" y="1236"/>
                  </a:cubicBezTo>
                  <a:cubicBezTo>
                    <a:pt x="-124" y="-359"/>
                    <a:pt x="3066" y="-550"/>
                    <a:pt x="2747" y="14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5" name="Google Shape;835;p19"/>
            <p:cNvSpPr/>
            <p:nvPr/>
          </p:nvSpPr>
          <p:spPr>
            <a:xfrm>
              <a:off x="2415687" y="3176736"/>
              <a:ext cx="9787" cy="8168"/>
            </a:xfrm>
            <a:custGeom>
              <a:avLst/>
              <a:gdLst/>
              <a:ahLst/>
              <a:cxnLst/>
              <a:rect l="l" t="t" r="r" b="b"/>
              <a:pathLst>
                <a:path w="9787" h="8168" extrusionOk="0">
                  <a:moveTo>
                    <a:pt x="7656" y="2"/>
                  </a:moveTo>
                  <a:cubicBezTo>
                    <a:pt x="9634" y="1087"/>
                    <a:pt x="10527" y="5489"/>
                    <a:pt x="9059" y="7466"/>
                  </a:cubicBezTo>
                  <a:cubicBezTo>
                    <a:pt x="6890" y="7658"/>
                    <a:pt x="4721" y="7977"/>
                    <a:pt x="2616" y="8168"/>
                  </a:cubicBezTo>
                  <a:cubicBezTo>
                    <a:pt x="1595" y="7020"/>
                    <a:pt x="1084" y="5233"/>
                    <a:pt x="0" y="4149"/>
                  </a:cubicBezTo>
                  <a:cubicBezTo>
                    <a:pt x="893" y="1469"/>
                    <a:pt x="2233" y="-62"/>
                    <a:pt x="7656" y="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6" name="Google Shape;836;p19"/>
            <p:cNvSpPr/>
            <p:nvPr/>
          </p:nvSpPr>
          <p:spPr>
            <a:xfrm>
              <a:off x="2486695" y="3173310"/>
              <a:ext cx="3321" cy="2130"/>
            </a:xfrm>
            <a:custGeom>
              <a:avLst/>
              <a:gdLst/>
              <a:ahLst/>
              <a:cxnLst/>
              <a:rect l="l" t="t" r="r" b="b"/>
              <a:pathLst>
                <a:path w="3321" h="2130" extrusionOk="0">
                  <a:moveTo>
                    <a:pt x="3318" y="1450"/>
                  </a:moveTo>
                  <a:cubicBezTo>
                    <a:pt x="2361" y="2790"/>
                    <a:pt x="957" y="1833"/>
                    <a:pt x="0" y="1259"/>
                  </a:cubicBezTo>
                  <a:cubicBezTo>
                    <a:pt x="319" y="47"/>
                    <a:pt x="3445" y="-910"/>
                    <a:pt x="3318" y="145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7" name="Google Shape;837;p19"/>
            <p:cNvSpPr/>
            <p:nvPr/>
          </p:nvSpPr>
          <p:spPr>
            <a:xfrm>
              <a:off x="2474127" y="3181932"/>
              <a:ext cx="5025" cy="4631"/>
            </a:xfrm>
            <a:custGeom>
              <a:avLst/>
              <a:gdLst/>
              <a:ahLst/>
              <a:cxnLst/>
              <a:rect l="l" t="t" r="r" b="b"/>
              <a:pathLst>
                <a:path w="5025" h="4631" extrusionOk="0">
                  <a:moveTo>
                    <a:pt x="4785" y="612"/>
                  </a:moveTo>
                  <a:cubicBezTo>
                    <a:pt x="5678" y="3292"/>
                    <a:pt x="3892" y="3802"/>
                    <a:pt x="2552" y="4631"/>
                  </a:cubicBezTo>
                  <a:cubicBezTo>
                    <a:pt x="1149" y="4121"/>
                    <a:pt x="574" y="2654"/>
                    <a:pt x="0" y="1123"/>
                  </a:cubicBezTo>
                  <a:cubicBezTo>
                    <a:pt x="1276" y="-345"/>
                    <a:pt x="2999" y="-217"/>
                    <a:pt x="4785" y="61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8" name="Google Shape;838;p19"/>
            <p:cNvSpPr/>
            <p:nvPr/>
          </p:nvSpPr>
          <p:spPr>
            <a:xfrm>
              <a:off x="2386148" y="3191476"/>
              <a:ext cx="46970" cy="32792"/>
            </a:xfrm>
            <a:custGeom>
              <a:avLst/>
              <a:gdLst/>
              <a:ahLst/>
              <a:cxnLst/>
              <a:rect l="l" t="t" r="r" b="b"/>
              <a:pathLst>
                <a:path w="46970" h="32792" extrusionOk="0">
                  <a:moveTo>
                    <a:pt x="44213" y="14419"/>
                  </a:moveTo>
                  <a:cubicBezTo>
                    <a:pt x="44149" y="16141"/>
                    <a:pt x="45362" y="16205"/>
                    <a:pt x="45170" y="18119"/>
                  </a:cubicBezTo>
                  <a:cubicBezTo>
                    <a:pt x="45106" y="20033"/>
                    <a:pt x="47913" y="19586"/>
                    <a:pt x="46638" y="21245"/>
                  </a:cubicBezTo>
                  <a:cubicBezTo>
                    <a:pt x="46063" y="22011"/>
                    <a:pt x="44660" y="21692"/>
                    <a:pt x="43894" y="20990"/>
                  </a:cubicBezTo>
                  <a:cubicBezTo>
                    <a:pt x="43001" y="23542"/>
                    <a:pt x="40704" y="25009"/>
                    <a:pt x="38535" y="26477"/>
                  </a:cubicBezTo>
                  <a:cubicBezTo>
                    <a:pt x="35281" y="25711"/>
                    <a:pt x="32347" y="27178"/>
                    <a:pt x="30688" y="29029"/>
                  </a:cubicBezTo>
                  <a:cubicBezTo>
                    <a:pt x="27498" y="29092"/>
                    <a:pt x="25648" y="27625"/>
                    <a:pt x="21884" y="28327"/>
                  </a:cubicBezTo>
                  <a:cubicBezTo>
                    <a:pt x="20480" y="27178"/>
                    <a:pt x="19076" y="26158"/>
                    <a:pt x="17226" y="25583"/>
                  </a:cubicBezTo>
                  <a:cubicBezTo>
                    <a:pt x="15568" y="25902"/>
                    <a:pt x="16142" y="28072"/>
                    <a:pt x="15440" y="29029"/>
                  </a:cubicBezTo>
                  <a:cubicBezTo>
                    <a:pt x="15185" y="29411"/>
                    <a:pt x="14228" y="29348"/>
                    <a:pt x="13909" y="29730"/>
                  </a:cubicBezTo>
                  <a:cubicBezTo>
                    <a:pt x="13526" y="30177"/>
                    <a:pt x="12888" y="31006"/>
                    <a:pt x="11931" y="31581"/>
                  </a:cubicBezTo>
                  <a:cubicBezTo>
                    <a:pt x="8358" y="31963"/>
                    <a:pt x="4785" y="32346"/>
                    <a:pt x="1213" y="32793"/>
                  </a:cubicBezTo>
                  <a:cubicBezTo>
                    <a:pt x="-63" y="30815"/>
                    <a:pt x="1" y="29539"/>
                    <a:pt x="1" y="26923"/>
                  </a:cubicBezTo>
                  <a:cubicBezTo>
                    <a:pt x="1" y="24690"/>
                    <a:pt x="2489" y="24307"/>
                    <a:pt x="1532" y="21309"/>
                  </a:cubicBezTo>
                  <a:cubicBezTo>
                    <a:pt x="3254" y="18948"/>
                    <a:pt x="6253" y="17545"/>
                    <a:pt x="8550" y="15631"/>
                  </a:cubicBezTo>
                  <a:cubicBezTo>
                    <a:pt x="7529" y="13334"/>
                    <a:pt x="7784" y="11739"/>
                    <a:pt x="7848" y="9187"/>
                  </a:cubicBezTo>
                  <a:cubicBezTo>
                    <a:pt x="9825" y="6380"/>
                    <a:pt x="12122" y="3764"/>
                    <a:pt x="14610" y="1340"/>
                  </a:cubicBezTo>
                  <a:cubicBezTo>
                    <a:pt x="18183" y="64"/>
                    <a:pt x="21756" y="957"/>
                    <a:pt x="26413" y="0"/>
                  </a:cubicBezTo>
                  <a:cubicBezTo>
                    <a:pt x="28646" y="1531"/>
                    <a:pt x="30943" y="2871"/>
                    <a:pt x="33431" y="4147"/>
                  </a:cubicBezTo>
                  <a:cubicBezTo>
                    <a:pt x="33686" y="7082"/>
                    <a:pt x="35473" y="8166"/>
                    <a:pt x="35792" y="10910"/>
                  </a:cubicBezTo>
                  <a:cubicBezTo>
                    <a:pt x="37578" y="13334"/>
                    <a:pt x="41406" y="13206"/>
                    <a:pt x="44213" y="1441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39" name="Google Shape;839;p19"/>
            <p:cNvSpPr/>
            <p:nvPr/>
          </p:nvSpPr>
          <p:spPr>
            <a:xfrm>
              <a:off x="2428734" y="3197664"/>
              <a:ext cx="2608" cy="3764"/>
            </a:xfrm>
            <a:custGeom>
              <a:avLst/>
              <a:gdLst/>
              <a:ahLst/>
              <a:cxnLst/>
              <a:rect l="l" t="t" r="r" b="b"/>
              <a:pathLst>
                <a:path w="2608" h="3764" extrusionOk="0">
                  <a:moveTo>
                    <a:pt x="223" y="191"/>
                  </a:moveTo>
                  <a:cubicBezTo>
                    <a:pt x="733" y="128"/>
                    <a:pt x="1308" y="64"/>
                    <a:pt x="1818" y="0"/>
                  </a:cubicBezTo>
                  <a:cubicBezTo>
                    <a:pt x="2647" y="638"/>
                    <a:pt x="2903" y="2999"/>
                    <a:pt x="2201" y="3764"/>
                  </a:cubicBezTo>
                  <a:cubicBezTo>
                    <a:pt x="797" y="3509"/>
                    <a:pt x="-543" y="1276"/>
                    <a:pt x="223" y="19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0" name="Google Shape;840;p19"/>
            <p:cNvSpPr/>
            <p:nvPr/>
          </p:nvSpPr>
          <p:spPr>
            <a:xfrm>
              <a:off x="2669990" y="3173049"/>
              <a:ext cx="3508" cy="2540"/>
            </a:xfrm>
            <a:custGeom>
              <a:avLst/>
              <a:gdLst/>
              <a:ahLst/>
              <a:cxnLst/>
              <a:rect l="l" t="t" r="r" b="b"/>
              <a:pathLst>
                <a:path w="3508" h="2540" extrusionOk="0">
                  <a:moveTo>
                    <a:pt x="0" y="244"/>
                  </a:moveTo>
                  <a:cubicBezTo>
                    <a:pt x="2361" y="-458"/>
                    <a:pt x="3509" y="371"/>
                    <a:pt x="3509" y="2540"/>
                  </a:cubicBezTo>
                  <a:cubicBezTo>
                    <a:pt x="2297" y="1775"/>
                    <a:pt x="255" y="2158"/>
                    <a:pt x="0" y="24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1" name="Google Shape;841;p19"/>
            <p:cNvSpPr/>
            <p:nvPr/>
          </p:nvSpPr>
          <p:spPr>
            <a:xfrm>
              <a:off x="2450139" y="3206227"/>
              <a:ext cx="4083" cy="4794"/>
            </a:xfrm>
            <a:custGeom>
              <a:avLst/>
              <a:gdLst/>
              <a:ahLst/>
              <a:cxnLst/>
              <a:rect l="l" t="t" r="r" b="b"/>
              <a:pathLst>
                <a:path w="4083" h="4794" extrusionOk="0">
                  <a:moveTo>
                    <a:pt x="383" y="4452"/>
                  </a:moveTo>
                  <a:cubicBezTo>
                    <a:pt x="255" y="3368"/>
                    <a:pt x="128" y="2283"/>
                    <a:pt x="0" y="1262"/>
                  </a:cubicBezTo>
                  <a:cubicBezTo>
                    <a:pt x="4466" y="-3459"/>
                    <a:pt x="6189" y="6749"/>
                    <a:pt x="383" y="445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2" name="Google Shape;842;p19"/>
            <p:cNvSpPr/>
            <p:nvPr/>
          </p:nvSpPr>
          <p:spPr>
            <a:xfrm>
              <a:off x="2436335" y="3214379"/>
              <a:ext cx="4807" cy="6124"/>
            </a:xfrm>
            <a:custGeom>
              <a:avLst/>
              <a:gdLst/>
              <a:ahLst/>
              <a:cxnLst/>
              <a:rect l="l" t="t" r="r" b="b"/>
              <a:pathLst>
                <a:path w="4807" h="6124" extrusionOk="0">
                  <a:moveTo>
                    <a:pt x="980" y="0"/>
                  </a:moveTo>
                  <a:cubicBezTo>
                    <a:pt x="3340" y="319"/>
                    <a:pt x="4042" y="2744"/>
                    <a:pt x="4808" y="5040"/>
                  </a:cubicBezTo>
                  <a:cubicBezTo>
                    <a:pt x="4042" y="6061"/>
                    <a:pt x="1681" y="5806"/>
                    <a:pt x="23" y="6125"/>
                  </a:cubicBezTo>
                  <a:cubicBezTo>
                    <a:pt x="-169" y="3637"/>
                    <a:pt x="916" y="2233"/>
                    <a:pt x="98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3" name="Google Shape;843;p19"/>
            <p:cNvSpPr/>
            <p:nvPr/>
          </p:nvSpPr>
          <p:spPr>
            <a:xfrm>
              <a:off x="2697105" y="3185396"/>
              <a:ext cx="3746" cy="2158"/>
            </a:xfrm>
            <a:custGeom>
              <a:avLst/>
              <a:gdLst/>
              <a:ahLst/>
              <a:cxnLst/>
              <a:rect l="l" t="t" r="r" b="b"/>
              <a:pathLst>
                <a:path w="3746" h="2158" extrusionOk="0">
                  <a:moveTo>
                    <a:pt x="3637" y="274"/>
                  </a:moveTo>
                  <a:cubicBezTo>
                    <a:pt x="4402" y="2443"/>
                    <a:pt x="957" y="2443"/>
                    <a:pt x="0" y="1741"/>
                  </a:cubicBezTo>
                  <a:cubicBezTo>
                    <a:pt x="255" y="-45"/>
                    <a:pt x="1914" y="-300"/>
                    <a:pt x="3637" y="27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4" name="Google Shape;844;p19"/>
            <p:cNvSpPr/>
            <p:nvPr/>
          </p:nvSpPr>
          <p:spPr>
            <a:xfrm>
              <a:off x="2441174" y="3231606"/>
              <a:ext cx="7769" cy="5290"/>
            </a:xfrm>
            <a:custGeom>
              <a:avLst/>
              <a:gdLst/>
              <a:ahLst/>
              <a:cxnLst/>
              <a:rect l="l" t="t" r="r" b="b"/>
              <a:pathLst>
                <a:path w="7769" h="5290" extrusionOk="0">
                  <a:moveTo>
                    <a:pt x="7753" y="4337"/>
                  </a:moveTo>
                  <a:cubicBezTo>
                    <a:pt x="5456" y="5932"/>
                    <a:pt x="1181" y="5422"/>
                    <a:pt x="33" y="3572"/>
                  </a:cubicBezTo>
                  <a:cubicBezTo>
                    <a:pt x="-605" y="-2106"/>
                    <a:pt x="8199" y="-384"/>
                    <a:pt x="7753" y="4337"/>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5" name="Google Shape;845;p19"/>
            <p:cNvSpPr/>
            <p:nvPr/>
          </p:nvSpPr>
          <p:spPr>
            <a:xfrm>
              <a:off x="2404352" y="3239348"/>
              <a:ext cx="4042" cy="5238"/>
            </a:xfrm>
            <a:custGeom>
              <a:avLst/>
              <a:gdLst/>
              <a:ahLst/>
              <a:cxnLst/>
              <a:rect l="l" t="t" r="r" b="b"/>
              <a:pathLst>
                <a:path w="4042" h="5238" extrusionOk="0">
                  <a:moveTo>
                    <a:pt x="3105" y="104"/>
                  </a:moveTo>
                  <a:cubicBezTo>
                    <a:pt x="3999" y="870"/>
                    <a:pt x="4381" y="3996"/>
                    <a:pt x="3680" y="4953"/>
                  </a:cubicBezTo>
                  <a:cubicBezTo>
                    <a:pt x="-340" y="6803"/>
                    <a:pt x="-1807" y="-980"/>
                    <a:pt x="3105" y="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6" name="Google Shape;846;p19"/>
            <p:cNvSpPr/>
            <p:nvPr/>
          </p:nvSpPr>
          <p:spPr>
            <a:xfrm>
              <a:off x="2702847" y="3232316"/>
              <a:ext cx="7081" cy="6115"/>
            </a:xfrm>
            <a:custGeom>
              <a:avLst/>
              <a:gdLst/>
              <a:ahLst/>
              <a:cxnLst/>
              <a:rect l="l" t="t" r="r" b="b"/>
              <a:pathLst>
                <a:path w="7081" h="6115" extrusionOk="0">
                  <a:moveTo>
                    <a:pt x="7082" y="1841"/>
                  </a:moveTo>
                  <a:cubicBezTo>
                    <a:pt x="6827" y="4266"/>
                    <a:pt x="5040" y="5414"/>
                    <a:pt x="2680" y="6116"/>
                  </a:cubicBezTo>
                  <a:cubicBezTo>
                    <a:pt x="574" y="5159"/>
                    <a:pt x="2871" y="1905"/>
                    <a:pt x="0" y="1522"/>
                  </a:cubicBezTo>
                  <a:cubicBezTo>
                    <a:pt x="1850" y="-2050"/>
                    <a:pt x="4147" y="1778"/>
                    <a:pt x="7082" y="184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7" name="Google Shape;847;p19"/>
            <p:cNvSpPr/>
            <p:nvPr/>
          </p:nvSpPr>
          <p:spPr>
            <a:xfrm>
              <a:off x="2716627" y="3243295"/>
              <a:ext cx="10472" cy="10550"/>
            </a:xfrm>
            <a:custGeom>
              <a:avLst/>
              <a:gdLst/>
              <a:ahLst/>
              <a:cxnLst/>
              <a:rect l="l" t="t" r="r" b="b"/>
              <a:pathLst>
                <a:path w="10472" h="10550" extrusionOk="0">
                  <a:moveTo>
                    <a:pt x="9060" y="10321"/>
                  </a:moveTo>
                  <a:cubicBezTo>
                    <a:pt x="7720" y="11214"/>
                    <a:pt x="7911" y="9236"/>
                    <a:pt x="6763" y="8917"/>
                  </a:cubicBezTo>
                  <a:cubicBezTo>
                    <a:pt x="6125" y="8726"/>
                    <a:pt x="5168" y="9427"/>
                    <a:pt x="4594" y="9172"/>
                  </a:cubicBezTo>
                  <a:cubicBezTo>
                    <a:pt x="3190" y="8598"/>
                    <a:pt x="2233" y="6301"/>
                    <a:pt x="0" y="6939"/>
                  </a:cubicBezTo>
                  <a:cubicBezTo>
                    <a:pt x="766" y="3175"/>
                    <a:pt x="3381" y="-717"/>
                    <a:pt x="7975" y="113"/>
                  </a:cubicBezTo>
                  <a:cubicBezTo>
                    <a:pt x="7337" y="1835"/>
                    <a:pt x="10208" y="2091"/>
                    <a:pt x="10463" y="3111"/>
                  </a:cubicBezTo>
                  <a:cubicBezTo>
                    <a:pt x="10591" y="3686"/>
                    <a:pt x="9315" y="4451"/>
                    <a:pt x="9060" y="5472"/>
                  </a:cubicBezTo>
                  <a:cubicBezTo>
                    <a:pt x="8677" y="7131"/>
                    <a:pt x="10144" y="8789"/>
                    <a:pt x="9060" y="1032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8" name="Google Shape;848;p19"/>
            <p:cNvSpPr/>
            <p:nvPr/>
          </p:nvSpPr>
          <p:spPr>
            <a:xfrm>
              <a:off x="2444907" y="3277772"/>
              <a:ext cx="6125" cy="2958"/>
            </a:xfrm>
            <a:custGeom>
              <a:avLst/>
              <a:gdLst/>
              <a:ahLst/>
              <a:cxnLst/>
              <a:rect l="l" t="t" r="r" b="b"/>
              <a:pathLst>
                <a:path w="6125" h="2958" extrusionOk="0">
                  <a:moveTo>
                    <a:pt x="0" y="470"/>
                  </a:moveTo>
                  <a:cubicBezTo>
                    <a:pt x="1467" y="-934"/>
                    <a:pt x="4275" y="1236"/>
                    <a:pt x="6125" y="1427"/>
                  </a:cubicBezTo>
                  <a:cubicBezTo>
                    <a:pt x="6189" y="3086"/>
                    <a:pt x="3573" y="2639"/>
                    <a:pt x="1914" y="2958"/>
                  </a:cubicBezTo>
                  <a:cubicBezTo>
                    <a:pt x="829" y="2703"/>
                    <a:pt x="1914" y="-232"/>
                    <a:pt x="0" y="47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49" name="Google Shape;849;p19"/>
            <p:cNvSpPr/>
            <p:nvPr/>
          </p:nvSpPr>
          <p:spPr>
            <a:xfrm>
              <a:off x="2458488" y="3281389"/>
              <a:ext cx="3717" cy="1781"/>
            </a:xfrm>
            <a:custGeom>
              <a:avLst/>
              <a:gdLst/>
              <a:ahLst/>
              <a:cxnLst/>
              <a:rect l="l" t="t" r="r" b="b"/>
              <a:pathLst>
                <a:path w="3717" h="1781" extrusionOk="0">
                  <a:moveTo>
                    <a:pt x="3709" y="426"/>
                  </a:moveTo>
                  <a:cubicBezTo>
                    <a:pt x="3900" y="2021"/>
                    <a:pt x="838" y="2021"/>
                    <a:pt x="9" y="1383"/>
                  </a:cubicBezTo>
                  <a:cubicBezTo>
                    <a:pt x="-183" y="-212"/>
                    <a:pt x="2879" y="-275"/>
                    <a:pt x="3709" y="426"/>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0" name="Google Shape;850;p19"/>
            <p:cNvSpPr/>
            <p:nvPr/>
          </p:nvSpPr>
          <p:spPr>
            <a:xfrm>
              <a:off x="2448812" y="3284115"/>
              <a:ext cx="3637" cy="4973"/>
            </a:xfrm>
            <a:custGeom>
              <a:avLst/>
              <a:gdLst/>
              <a:ahLst/>
              <a:cxnLst/>
              <a:rect l="l" t="t" r="r" b="b"/>
              <a:pathLst>
                <a:path w="3637" h="4973" extrusionOk="0">
                  <a:moveTo>
                    <a:pt x="625" y="189"/>
                  </a:moveTo>
                  <a:cubicBezTo>
                    <a:pt x="2092" y="-449"/>
                    <a:pt x="2092" y="763"/>
                    <a:pt x="3368" y="444"/>
                  </a:cubicBezTo>
                  <a:cubicBezTo>
                    <a:pt x="4261" y="3059"/>
                    <a:pt x="2730" y="3825"/>
                    <a:pt x="1709" y="4973"/>
                  </a:cubicBezTo>
                  <a:cubicBezTo>
                    <a:pt x="-524" y="4335"/>
                    <a:pt x="-205" y="1911"/>
                    <a:pt x="625" y="18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1" name="Google Shape;851;p19"/>
            <p:cNvSpPr/>
            <p:nvPr/>
          </p:nvSpPr>
          <p:spPr>
            <a:xfrm>
              <a:off x="2714960" y="3255338"/>
              <a:ext cx="4857" cy="5333"/>
            </a:xfrm>
            <a:custGeom>
              <a:avLst/>
              <a:gdLst/>
              <a:ahLst/>
              <a:cxnLst/>
              <a:rect l="l" t="t" r="r" b="b"/>
              <a:pathLst>
                <a:path w="4857" h="5333" extrusionOk="0">
                  <a:moveTo>
                    <a:pt x="9" y="0"/>
                  </a:moveTo>
                  <a:cubicBezTo>
                    <a:pt x="902" y="702"/>
                    <a:pt x="1285" y="2042"/>
                    <a:pt x="3390" y="1276"/>
                  </a:cubicBezTo>
                  <a:cubicBezTo>
                    <a:pt x="3901" y="2233"/>
                    <a:pt x="4539" y="3126"/>
                    <a:pt x="4857" y="4402"/>
                  </a:cubicBezTo>
                  <a:cubicBezTo>
                    <a:pt x="3645" y="4976"/>
                    <a:pt x="1285" y="5870"/>
                    <a:pt x="9" y="4912"/>
                  </a:cubicBezTo>
                  <a:cubicBezTo>
                    <a:pt x="1221" y="2488"/>
                    <a:pt x="-119" y="1531"/>
                    <a:pt x="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2" name="Google Shape;852;p19"/>
            <p:cNvSpPr/>
            <p:nvPr/>
          </p:nvSpPr>
          <p:spPr>
            <a:xfrm>
              <a:off x="2410838" y="3297178"/>
              <a:ext cx="7655" cy="4993"/>
            </a:xfrm>
            <a:custGeom>
              <a:avLst/>
              <a:gdLst/>
              <a:ahLst/>
              <a:cxnLst/>
              <a:rect l="l" t="t" r="r" b="b"/>
              <a:pathLst>
                <a:path w="7655" h="4993" extrusionOk="0">
                  <a:moveTo>
                    <a:pt x="7656" y="2501"/>
                  </a:moveTo>
                  <a:cubicBezTo>
                    <a:pt x="4019" y="2310"/>
                    <a:pt x="4019" y="5117"/>
                    <a:pt x="319" y="4989"/>
                  </a:cubicBezTo>
                  <a:cubicBezTo>
                    <a:pt x="191" y="3905"/>
                    <a:pt x="64" y="2820"/>
                    <a:pt x="0" y="1799"/>
                  </a:cubicBezTo>
                  <a:cubicBezTo>
                    <a:pt x="3190" y="778"/>
                    <a:pt x="6444" y="-2029"/>
                    <a:pt x="7656" y="250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3" name="Google Shape;853;p19"/>
            <p:cNvSpPr/>
            <p:nvPr/>
          </p:nvSpPr>
          <p:spPr>
            <a:xfrm>
              <a:off x="2430321" y="3311928"/>
              <a:ext cx="1762" cy="2232"/>
            </a:xfrm>
            <a:custGeom>
              <a:avLst/>
              <a:gdLst/>
              <a:ahLst/>
              <a:cxnLst/>
              <a:rect l="l" t="t" r="r" b="b"/>
              <a:pathLst>
                <a:path w="1762" h="2232" extrusionOk="0">
                  <a:moveTo>
                    <a:pt x="423" y="0"/>
                  </a:moveTo>
                  <a:cubicBezTo>
                    <a:pt x="1379" y="0"/>
                    <a:pt x="1762" y="766"/>
                    <a:pt x="1762" y="2041"/>
                  </a:cubicBezTo>
                  <a:cubicBezTo>
                    <a:pt x="1252" y="2105"/>
                    <a:pt x="678" y="2169"/>
                    <a:pt x="167" y="2233"/>
                  </a:cubicBezTo>
                  <a:cubicBezTo>
                    <a:pt x="-279" y="1084"/>
                    <a:pt x="295" y="766"/>
                    <a:pt x="42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4" name="Google Shape;854;p19"/>
            <p:cNvSpPr/>
            <p:nvPr/>
          </p:nvSpPr>
          <p:spPr>
            <a:xfrm>
              <a:off x="2440696" y="3316308"/>
              <a:ext cx="6316" cy="6393"/>
            </a:xfrm>
            <a:custGeom>
              <a:avLst/>
              <a:gdLst/>
              <a:ahLst/>
              <a:cxnLst/>
              <a:rect l="l" t="t" r="r" b="b"/>
              <a:pathLst>
                <a:path w="6316" h="6393" extrusionOk="0">
                  <a:moveTo>
                    <a:pt x="4658" y="23"/>
                  </a:moveTo>
                  <a:cubicBezTo>
                    <a:pt x="5998" y="788"/>
                    <a:pt x="6189" y="3021"/>
                    <a:pt x="6317" y="5254"/>
                  </a:cubicBezTo>
                  <a:cubicBezTo>
                    <a:pt x="4403" y="6530"/>
                    <a:pt x="2552" y="6721"/>
                    <a:pt x="383" y="5892"/>
                  </a:cubicBezTo>
                  <a:cubicBezTo>
                    <a:pt x="319" y="4169"/>
                    <a:pt x="-446" y="1937"/>
                    <a:pt x="383" y="979"/>
                  </a:cubicBezTo>
                  <a:cubicBezTo>
                    <a:pt x="2170" y="916"/>
                    <a:pt x="2552" y="-169"/>
                    <a:pt x="4658" y="2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5" name="Google Shape;855;p19"/>
            <p:cNvSpPr/>
            <p:nvPr/>
          </p:nvSpPr>
          <p:spPr>
            <a:xfrm>
              <a:off x="2710494" y="3292836"/>
              <a:ext cx="2267" cy="2024"/>
            </a:xfrm>
            <a:custGeom>
              <a:avLst/>
              <a:gdLst/>
              <a:ahLst/>
              <a:cxnLst/>
              <a:rect l="l" t="t" r="r" b="b"/>
              <a:pathLst>
                <a:path w="2267" h="2024" extrusionOk="0">
                  <a:moveTo>
                    <a:pt x="2178" y="335"/>
                  </a:moveTo>
                  <a:cubicBezTo>
                    <a:pt x="2816" y="2376"/>
                    <a:pt x="-183" y="2695"/>
                    <a:pt x="9" y="590"/>
                  </a:cubicBezTo>
                  <a:cubicBezTo>
                    <a:pt x="1476" y="463"/>
                    <a:pt x="1030" y="-495"/>
                    <a:pt x="2178" y="33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6" name="Google Shape;856;p19"/>
            <p:cNvSpPr/>
            <p:nvPr/>
          </p:nvSpPr>
          <p:spPr>
            <a:xfrm>
              <a:off x="2420025" y="3325061"/>
              <a:ext cx="10335" cy="9789"/>
            </a:xfrm>
            <a:custGeom>
              <a:avLst/>
              <a:gdLst/>
              <a:ahLst/>
              <a:cxnLst/>
              <a:rect l="l" t="t" r="r" b="b"/>
              <a:pathLst>
                <a:path w="10335" h="9789" extrusionOk="0">
                  <a:moveTo>
                    <a:pt x="10335" y="8112"/>
                  </a:moveTo>
                  <a:cubicBezTo>
                    <a:pt x="8422" y="10154"/>
                    <a:pt x="3062" y="10090"/>
                    <a:pt x="702" y="9197"/>
                  </a:cubicBezTo>
                  <a:cubicBezTo>
                    <a:pt x="447" y="7028"/>
                    <a:pt x="255" y="4922"/>
                    <a:pt x="0" y="2753"/>
                  </a:cubicBezTo>
                  <a:cubicBezTo>
                    <a:pt x="1340" y="2179"/>
                    <a:pt x="1467" y="648"/>
                    <a:pt x="2999" y="265"/>
                  </a:cubicBezTo>
                  <a:cubicBezTo>
                    <a:pt x="4211" y="-500"/>
                    <a:pt x="4274" y="584"/>
                    <a:pt x="5295" y="1095"/>
                  </a:cubicBezTo>
                  <a:cubicBezTo>
                    <a:pt x="7337" y="2115"/>
                    <a:pt x="10335" y="3647"/>
                    <a:pt x="10335" y="811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7" name="Google Shape;857;p19"/>
            <p:cNvSpPr/>
            <p:nvPr/>
          </p:nvSpPr>
          <p:spPr>
            <a:xfrm>
              <a:off x="2434508" y="3325435"/>
              <a:ext cx="3189" cy="3718"/>
            </a:xfrm>
            <a:custGeom>
              <a:avLst/>
              <a:gdLst/>
              <a:ahLst/>
              <a:cxnLst/>
              <a:rect l="l" t="t" r="r" b="b"/>
              <a:pathLst>
                <a:path w="3189" h="3718" extrusionOk="0">
                  <a:moveTo>
                    <a:pt x="3190" y="402"/>
                  </a:moveTo>
                  <a:cubicBezTo>
                    <a:pt x="3126" y="1678"/>
                    <a:pt x="2807" y="2698"/>
                    <a:pt x="2488" y="3719"/>
                  </a:cubicBezTo>
                  <a:cubicBezTo>
                    <a:pt x="1212" y="3273"/>
                    <a:pt x="383" y="2316"/>
                    <a:pt x="0" y="721"/>
                  </a:cubicBezTo>
                  <a:cubicBezTo>
                    <a:pt x="1212" y="465"/>
                    <a:pt x="2105" y="-556"/>
                    <a:pt x="3190" y="40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8" name="Google Shape;858;p19"/>
            <p:cNvSpPr/>
            <p:nvPr/>
          </p:nvSpPr>
          <p:spPr>
            <a:xfrm>
              <a:off x="2443567" y="3323983"/>
              <a:ext cx="12276" cy="14205"/>
            </a:xfrm>
            <a:custGeom>
              <a:avLst/>
              <a:gdLst/>
              <a:ahLst/>
              <a:cxnLst/>
              <a:rect l="l" t="t" r="r" b="b"/>
              <a:pathLst>
                <a:path w="12276" h="14205" extrusionOk="0">
                  <a:moveTo>
                    <a:pt x="7975" y="13911"/>
                  </a:moveTo>
                  <a:cubicBezTo>
                    <a:pt x="4594" y="14677"/>
                    <a:pt x="2488" y="13848"/>
                    <a:pt x="766" y="12572"/>
                  </a:cubicBezTo>
                  <a:cubicBezTo>
                    <a:pt x="510" y="10275"/>
                    <a:pt x="255" y="7915"/>
                    <a:pt x="0" y="5554"/>
                  </a:cubicBezTo>
                  <a:cubicBezTo>
                    <a:pt x="1467" y="3513"/>
                    <a:pt x="2679" y="-124"/>
                    <a:pt x="5933" y="3"/>
                  </a:cubicBezTo>
                  <a:cubicBezTo>
                    <a:pt x="7528" y="67"/>
                    <a:pt x="7018" y="1024"/>
                    <a:pt x="8804" y="1343"/>
                  </a:cubicBezTo>
                  <a:cubicBezTo>
                    <a:pt x="9697" y="2683"/>
                    <a:pt x="10910" y="3640"/>
                    <a:pt x="11930" y="4788"/>
                  </a:cubicBezTo>
                  <a:cubicBezTo>
                    <a:pt x="13462" y="10147"/>
                    <a:pt x="9506" y="11041"/>
                    <a:pt x="7975" y="1391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59" name="Google Shape;859;p19"/>
            <p:cNvSpPr/>
            <p:nvPr/>
          </p:nvSpPr>
          <p:spPr>
            <a:xfrm>
              <a:off x="2715444" y="3296211"/>
              <a:ext cx="11554" cy="7378"/>
            </a:xfrm>
            <a:custGeom>
              <a:avLst/>
              <a:gdLst/>
              <a:ahLst/>
              <a:cxnLst/>
              <a:rect l="l" t="t" r="r" b="b"/>
              <a:pathLst>
                <a:path w="11554" h="7378" extrusionOk="0">
                  <a:moveTo>
                    <a:pt x="11518" y="3532"/>
                  </a:moveTo>
                  <a:cubicBezTo>
                    <a:pt x="11837" y="5446"/>
                    <a:pt x="9923" y="5510"/>
                    <a:pt x="9732" y="6977"/>
                  </a:cubicBezTo>
                  <a:cubicBezTo>
                    <a:pt x="8520" y="6913"/>
                    <a:pt x="7627" y="7487"/>
                    <a:pt x="6478" y="7360"/>
                  </a:cubicBezTo>
                  <a:cubicBezTo>
                    <a:pt x="5521" y="7232"/>
                    <a:pt x="4883" y="6531"/>
                    <a:pt x="3607" y="6020"/>
                  </a:cubicBezTo>
                  <a:cubicBezTo>
                    <a:pt x="1948" y="5382"/>
                    <a:pt x="991" y="5701"/>
                    <a:pt x="162" y="4234"/>
                  </a:cubicBezTo>
                  <a:cubicBezTo>
                    <a:pt x="-348" y="2320"/>
                    <a:pt x="481" y="1554"/>
                    <a:pt x="800" y="342"/>
                  </a:cubicBezTo>
                  <a:cubicBezTo>
                    <a:pt x="2012" y="342"/>
                    <a:pt x="3097" y="-105"/>
                    <a:pt x="3990" y="23"/>
                  </a:cubicBezTo>
                  <a:cubicBezTo>
                    <a:pt x="5266" y="150"/>
                    <a:pt x="5202" y="980"/>
                    <a:pt x="6351" y="1363"/>
                  </a:cubicBezTo>
                  <a:cubicBezTo>
                    <a:pt x="7244" y="1682"/>
                    <a:pt x="8520" y="1044"/>
                    <a:pt x="9604" y="1554"/>
                  </a:cubicBezTo>
                  <a:cubicBezTo>
                    <a:pt x="10689" y="1937"/>
                    <a:pt x="10753" y="2830"/>
                    <a:pt x="11518" y="3532"/>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0" name="Google Shape;860;p19"/>
            <p:cNvSpPr/>
            <p:nvPr/>
          </p:nvSpPr>
          <p:spPr>
            <a:xfrm>
              <a:off x="2740552" y="3293426"/>
              <a:ext cx="4532" cy="4159"/>
            </a:xfrm>
            <a:custGeom>
              <a:avLst/>
              <a:gdLst/>
              <a:ahLst/>
              <a:cxnLst/>
              <a:rect l="l" t="t" r="r" b="b"/>
              <a:pathLst>
                <a:path w="4532" h="4159" extrusionOk="0">
                  <a:moveTo>
                    <a:pt x="3700" y="0"/>
                  </a:moveTo>
                  <a:cubicBezTo>
                    <a:pt x="3445" y="1595"/>
                    <a:pt x="4594" y="1340"/>
                    <a:pt x="4530" y="2616"/>
                  </a:cubicBezTo>
                  <a:cubicBezTo>
                    <a:pt x="3700" y="3445"/>
                    <a:pt x="2871" y="4275"/>
                    <a:pt x="893" y="4147"/>
                  </a:cubicBezTo>
                  <a:cubicBezTo>
                    <a:pt x="191" y="3573"/>
                    <a:pt x="64" y="2297"/>
                    <a:pt x="0" y="957"/>
                  </a:cubicBezTo>
                  <a:cubicBezTo>
                    <a:pt x="574" y="128"/>
                    <a:pt x="2297" y="191"/>
                    <a:pt x="3700"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1" name="Google Shape;861;p19"/>
            <p:cNvSpPr/>
            <p:nvPr/>
          </p:nvSpPr>
          <p:spPr>
            <a:xfrm>
              <a:off x="2731241" y="3296999"/>
              <a:ext cx="4157" cy="4848"/>
            </a:xfrm>
            <a:custGeom>
              <a:avLst/>
              <a:gdLst/>
              <a:ahLst/>
              <a:cxnLst/>
              <a:rect l="l" t="t" r="r" b="b"/>
              <a:pathLst>
                <a:path w="4157" h="4848" extrusionOk="0">
                  <a:moveTo>
                    <a:pt x="379" y="0"/>
                  </a:moveTo>
                  <a:cubicBezTo>
                    <a:pt x="2612" y="319"/>
                    <a:pt x="4335" y="1148"/>
                    <a:pt x="4143" y="4466"/>
                  </a:cubicBezTo>
                  <a:cubicBezTo>
                    <a:pt x="3059" y="4594"/>
                    <a:pt x="1974" y="4721"/>
                    <a:pt x="953" y="4849"/>
                  </a:cubicBezTo>
                  <a:cubicBezTo>
                    <a:pt x="-4" y="4083"/>
                    <a:pt x="-323" y="957"/>
                    <a:pt x="37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2" name="Google Shape;862;p19"/>
            <p:cNvSpPr/>
            <p:nvPr/>
          </p:nvSpPr>
          <p:spPr>
            <a:xfrm>
              <a:off x="2760794" y="3299741"/>
              <a:ext cx="4256" cy="5385"/>
            </a:xfrm>
            <a:custGeom>
              <a:avLst/>
              <a:gdLst/>
              <a:ahLst/>
              <a:cxnLst/>
              <a:rect l="l" t="t" r="r" b="b"/>
              <a:pathLst>
                <a:path w="4256" h="5385" extrusionOk="0">
                  <a:moveTo>
                    <a:pt x="493" y="1"/>
                  </a:moveTo>
                  <a:cubicBezTo>
                    <a:pt x="2981" y="-63"/>
                    <a:pt x="3364" y="2553"/>
                    <a:pt x="4257" y="4467"/>
                  </a:cubicBezTo>
                  <a:cubicBezTo>
                    <a:pt x="2981" y="4595"/>
                    <a:pt x="2790" y="5552"/>
                    <a:pt x="1131" y="5360"/>
                  </a:cubicBezTo>
                  <a:cubicBezTo>
                    <a:pt x="-209" y="3191"/>
                    <a:pt x="-273" y="2298"/>
                    <a:pt x="493" y="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3" name="Google Shape;863;p19"/>
            <p:cNvSpPr/>
            <p:nvPr/>
          </p:nvSpPr>
          <p:spPr>
            <a:xfrm>
              <a:off x="2392010" y="3353564"/>
              <a:ext cx="4027" cy="4505"/>
            </a:xfrm>
            <a:custGeom>
              <a:avLst/>
              <a:gdLst/>
              <a:ahLst/>
              <a:cxnLst/>
              <a:rect l="l" t="t" r="r" b="b"/>
              <a:pathLst>
                <a:path w="4027" h="4505" extrusionOk="0">
                  <a:moveTo>
                    <a:pt x="390" y="153"/>
                  </a:moveTo>
                  <a:cubicBezTo>
                    <a:pt x="3070" y="-485"/>
                    <a:pt x="4027" y="918"/>
                    <a:pt x="4027" y="3534"/>
                  </a:cubicBezTo>
                  <a:cubicBezTo>
                    <a:pt x="2815" y="3853"/>
                    <a:pt x="2113" y="4619"/>
                    <a:pt x="327" y="4491"/>
                  </a:cubicBezTo>
                  <a:cubicBezTo>
                    <a:pt x="199" y="2960"/>
                    <a:pt x="-375" y="1046"/>
                    <a:pt x="390" y="15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4" name="Google Shape;864;p19"/>
            <p:cNvSpPr/>
            <p:nvPr/>
          </p:nvSpPr>
          <p:spPr>
            <a:xfrm>
              <a:off x="2404235" y="3361628"/>
              <a:ext cx="3290" cy="2617"/>
            </a:xfrm>
            <a:custGeom>
              <a:avLst/>
              <a:gdLst/>
              <a:ahLst/>
              <a:cxnLst/>
              <a:rect l="l" t="t" r="r" b="b"/>
              <a:pathLst>
                <a:path w="3290" h="2617" extrusionOk="0">
                  <a:moveTo>
                    <a:pt x="415" y="0"/>
                  </a:moveTo>
                  <a:cubicBezTo>
                    <a:pt x="1436" y="383"/>
                    <a:pt x="2137" y="1148"/>
                    <a:pt x="3286" y="1340"/>
                  </a:cubicBezTo>
                  <a:cubicBezTo>
                    <a:pt x="3413" y="2807"/>
                    <a:pt x="925" y="2871"/>
                    <a:pt x="96" y="2233"/>
                  </a:cubicBezTo>
                  <a:cubicBezTo>
                    <a:pt x="-223" y="1084"/>
                    <a:pt x="351" y="766"/>
                    <a:pt x="415"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5" name="Google Shape;865;p19"/>
            <p:cNvSpPr/>
            <p:nvPr/>
          </p:nvSpPr>
          <p:spPr>
            <a:xfrm>
              <a:off x="2396802" y="3363179"/>
              <a:ext cx="5367" cy="2012"/>
            </a:xfrm>
            <a:custGeom>
              <a:avLst/>
              <a:gdLst/>
              <a:ahLst/>
              <a:cxnLst/>
              <a:rect l="l" t="t" r="r" b="b"/>
              <a:pathLst>
                <a:path w="5367" h="2012" extrusionOk="0">
                  <a:moveTo>
                    <a:pt x="5359" y="363"/>
                  </a:moveTo>
                  <a:cubicBezTo>
                    <a:pt x="5614" y="1830"/>
                    <a:pt x="0" y="2915"/>
                    <a:pt x="0" y="937"/>
                  </a:cubicBezTo>
                  <a:cubicBezTo>
                    <a:pt x="893" y="44"/>
                    <a:pt x="4275" y="-339"/>
                    <a:pt x="5359" y="363"/>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6" name="Google Shape;866;p19"/>
            <p:cNvSpPr/>
            <p:nvPr/>
          </p:nvSpPr>
          <p:spPr>
            <a:xfrm>
              <a:off x="2421812" y="3362776"/>
              <a:ext cx="2163" cy="2296"/>
            </a:xfrm>
            <a:custGeom>
              <a:avLst/>
              <a:gdLst/>
              <a:ahLst/>
              <a:cxnLst/>
              <a:rect l="l" t="t" r="r" b="b"/>
              <a:pathLst>
                <a:path w="2163" h="2296" extrusionOk="0">
                  <a:moveTo>
                    <a:pt x="2042" y="0"/>
                  </a:moveTo>
                  <a:cubicBezTo>
                    <a:pt x="2361" y="1404"/>
                    <a:pt x="2105" y="2297"/>
                    <a:pt x="638" y="2297"/>
                  </a:cubicBezTo>
                  <a:cubicBezTo>
                    <a:pt x="638" y="1659"/>
                    <a:pt x="447" y="1340"/>
                    <a:pt x="0" y="1276"/>
                  </a:cubicBezTo>
                  <a:cubicBezTo>
                    <a:pt x="0" y="319"/>
                    <a:pt x="829"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7" name="Google Shape;867;p19"/>
            <p:cNvSpPr/>
            <p:nvPr/>
          </p:nvSpPr>
          <p:spPr>
            <a:xfrm>
              <a:off x="2504555" y="3353587"/>
              <a:ext cx="3194" cy="1446"/>
            </a:xfrm>
            <a:custGeom>
              <a:avLst/>
              <a:gdLst/>
              <a:ahLst/>
              <a:cxnLst/>
              <a:rect l="l" t="t" r="r" b="b"/>
              <a:pathLst>
                <a:path w="3194" h="1446" extrusionOk="0">
                  <a:moveTo>
                    <a:pt x="3195" y="385"/>
                  </a:moveTo>
                  <a:cubicBezTo>
                    <a:pt x="2939" y="2362"/>
                    <a:pt x="1663" y="895"/>
                    <a:pt x="5" y="1278"/>
                  </a:cubicBezTo>
                  <a:cubicBezTo>
                    <a:pt x="-123" y="-189"/>
                    <a:pt x="2429" y="-253"/>
                    <a:pt x="3195" y="38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8" name="Google Shape;868;p19"/>
            <p:cNvSpPr/>
            <p:nvPr/>
          </p:nvSpPr>
          <p:spPr>
            <a:xfrm>
              <a:off x="2463771" y="3363159"/>
              <a:ext cx="3274" cy="2679"/>
            </a:xfrm>
            <a:custGeom>
              <a:avLst/>
              <a:gdLst/>
              <a:ahLst/>
              <a:cxnLst/>
              <a:rect l="l" t="t" r="r" b="b"/>
              <a:pathLst>
                <a:path w="3274" h="2679" extrusionOk="0">
                  <a:moveTo>
                    <a:pt x="403" y="0"/>
                  </a:moveTo>
                  <a:cubicBezTo>
                    <a:pt x="1552" y="192"/>
                    <a:pt x="2254" y="957"/>
                    <a:pt x="3274" y="1276"/>
                  </a:cubicBezTo>
                  <a:cubicBezTo>
                    <a:pt x="2892" y="2105"/>
                    <a:pt x="2062" y="2616"/>
                    <a:pt x="722" y="2679"/>
                  </a:cubicBezTo>
                  <a:cubicBezTo>
                    <a:pt x="-107" y="2105"/>
                    <a:pt x="-234" y="829"/>
                    <a:pt x="40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69" name="Google Shape;869;p19"/>
            <p:cNvSpPr/>
            <p:nvPr/>
          </p:nvSpPr>
          <p:spPr>
            <a:xfrm>
              <a:off x="2410135" y="3370428"/>
              <a:ext cx="12844" cy="18147"/>
            </a:xfrm>
            <a:custGeom>
              <a:avLst/>
              <a:gdLst/>
              <a:ahLst/>
              <a:cxnLst/>
              <a:rect l="l" t="t" r="r" b="b"/>
              <a:pathLst>
                <a:path w="12844" h="18147" extrusionOk="0">
                  <a:moveTo>
                    <a:pt x="3128" y="4"/>
                  </a:moveTo>
                  <a:cubicBezTo>
                    <a:pt x="5361" y="-60"/>
                    <a:pt x="6892" y="642"/>
                    <a:pt x="8679" y="1025"/>
                  </a:cubicBezTo>
                  <a:cubicBezTo>
                    <a:pt x="8806" y="2301"/>
                    <a:pt x="8934" y="3513"/>
                    <a:pt x="9061" y="4789"/>
                  </a:cubicBezTo>
                  <a:cubicBezTo>
                    <a:pt x="9572" y="6448"/>
                    <a:pt x="10975" y="6894"/>
                    <a:pt x="11613" y="8298"/>
                  </a:cubicBezTo>
                  <a:cubicBezTo>
                    <a:pt x="11805" y="9191"/>
                    <a:pt x="11677" y="10148"/>
                    <a:pt x="11932" y="10977"/>
                  </a:cubicBezTo>
                  <a:cubicBezTo>
                    <a:pt x="12507" y="12955"/>
                    <a:pt x="13400" y="12190"/>
                    <a:pt x="12379" y="14742"/>
                  </a:cubicBezTo>
                  <a:cubicBezTo>
                    <a:pt x="11486" y="15316"/>
                    <a:pt x="11167" y="16400"/>
                    <a:pt x="9253" y="16145"/>
                  </a:cubicBezTo>
                  <a:cubicBezTo>
                    <a:pt x="7977" y="16592"/>
                    <a:pt x="8359" y="18378"/>
                    <a:pt x="6190" y="18123"/>
                  </a:cubicBezTo>
                  <a:cubicBezTo>
                    <a:pt x="3830" y="17868"/>
                    <a:pt x="2618" y="16082"/>
                    <a:pt x="1916" y="13721"/>
                  </a:cubicBezTo>
                  <a:cubicBezTo>
                    <a:pt x="1597" y="12509"/>
                    <a:pt x="-62" y="12955"/>
                    <a:pt x="2" y="11233"/>
                  </a:cubicBezTo>
                  <a:cubicBezTo>
                    <a:pt x="448" y="9127"/>
                    <a:pt x="1661" y="7660"/>
                    <a:pt x="3319" y="6512"/>
                  </a:cubicBezTo>
                  <a:cubicBezTo>
                    <a:pt x="4021" y="3960"/>
                    <a:pt x="2299" y="2492"/>
                    <a:pt x="3128" y="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0" name="Google Shape;870;p19"/>
            <p:cNvSpPr/>
            <p:nvPr/>
          </p:nvSpPr>
          <p:spPr>
            <a:xfrm>
              <a:off x="2434699" y="3365961"/>
              <a:ext cx="32615" cy="24424"/>
            </a:xfrm>
            <a:custGeom>
              <a:avLst/>
              <a:gdLst/>
              <a:ahLst/>
              <a:cxnLst/>
              <a:rect l="l" t="t" r="r" b="b"/>
              <a:pathLst>
                <a:path w="32615" h="24424" extrusionOk="0">
                  <a:moveTo>
                    <a:pt x="0" y="5939"/>
                  </a:moveTo>
                  <a:cubicBezTo>
                    <a:pt x="2105" y="5045"/>
                    <a:pt x="4466" y="4280"/>
                    <a:pt x="6189" y="3068"/>
                  </a:cubicBezTo>
                  <a:cubicBezTo>
                    <a:pt x="14355" y="3450"/>
                    <a:pt x="20161" y="-2036"/>
                    <a:pt x="26094" y="835"/>
                  </a:cubicBezTo>
                  <a:cubicBezTo>
                    <a:pt x="27242" y="3642"/>
                    <a:pt x="29858" y="4726"/>
                    <a:pt x="31644" y="6768"/>
                  </a:cubicBezTo>
                  <a:cubicBezTo>
                    <a:pt x="33239" y="12191"/>
                    <a:pt x="32729" y="17359"/>
                    <a:pt x="31134" y="21506"/>
                  </a:cubicBezTo>
                  <a:cubicBezTo>
                    <a:pt x="28582" y="22080"/>
                    <a:pt x="27306" y="24058"/>
                    <a:pt x="24945" y="24377"/>
                  </a:cubicBezTo>
                  <a:cubicBezTo>
                    <a:pt x="21947" y="24759"/>
                    <a:pt x="19842" y="22718"/>
                    <a:pt x="16652" y="23164"/>
                  </a:cubicBezTo>
                  <a:cubicBezTo>
                    <a:pt x="16141" y="21187"/>
                    <a:pt x="13908" y="21952"/>
                    <a:pt x="12632" y="21442"/>
                  </a:cubicBezTo>
                  <a:cubicBezTo>
                    <a:pt x="11293" y="20868"/>
                    <a:pt x="10591" y="18826"/>
                    <a:pt x="8613" y="19719"/>
                  </a:cubicBezTo>
                  <a:cubicBezTo>
                    <a:pt x="6890" y="16083"/>
                    <a:pt x="3381" y="14807"/>
                    <a:pt x="702" y="12446"/>
                  </a:cubicBezTo>
                  <a:cubicBezTo>
                    <a:pt x="447" y="10213"/>
                    <a:pt x="191" y="8108"/>
                    <a:pt x="0" y="5939"/>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1" name="Google Shape;871;p19"/>
            <p:cNvSpPr/>
            <p:nvPr/>
          </p:nvSpPr>
          <p:spPr>
            <a:xfrm>
              <a:off x="2425045" y="3371919"/>
              <a:ext cx="3876" cy="4256"/>
            </a:xfrm>
            <a:custGeom>
              <a:avLst/>
              <a:gdLst/>
              <a:ahLst/>
              <a:cxnLst/>
              <a:rect l="l" t="t" r="r" b="b"/>
              <a:pathLst>
                <a:path w="3876" h="4256" extrusionOk="0">
                  <a:moveTo>
                    <a:pt x="3657" y="108"/>
                  </a:moveTo>
                  <a:cubicBezTo>
                    <a:pt x="4295" y="2724"/>
                    <a:pt x="3593" y="4319"/>
                    <a:pt x="850" y="4255"/>
                  </a:cubicBezTo>
                  <a:cubicBezTo>
                    <a:pt x="-1000" y="2277"/>
                    <a:pt x="276" y="-594"/>
                    <a:pt x="3657" y="10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2" name="Google Shape;872;p19"/>
            <p:cNvSpPr/>
            <p:nvPr/>
          </p:nvSpPr>
          <p:spPr>
            <a:xfrm>
              <a:off x="2504110" y="3369028"/>
              <a:ext cx="2171" cy="2233"/>
            </a:xfrm>
            <a:custGeom>
              <a:avLst/>
              <a:gdLst/>
              <a:ahLst/>
              <a:cxnLst/>
              <a:rect l="l" t="t" r="r" b="b"/>
              <a:pathLst>
                <a:path w="2171" h="2233" extrusionOk="0">
                  <a:moveTo>
                    <a:pt x="449" y="0"/>
                  </a:moveTo>
                  <a:cubicBezTo>
                    <a:pt x="1150" y="128"/>
                    <a:pt x="1406" y="893"/>
                    <a:pt x="2171" y="893"/>
                  </a:cubicBezTo>
                  <a:cubicBezTo>
                    <a:pt x="1916" y="1659"/>
                    <a:pt x="1150" y="2042"/>
                    <a:pt x="130" y="2233"/>
                  </a:cubicBezTo>
                  <a:cubicBezTo>
                    <a:pt x="-253" y="1149"/>
                    <a:pt x="321" y="766"/>
                    <a:pt x="449"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3" name="Google Shape;873;p19"/>
            <p:cNvSpPr/>
            <p:nvPr/>
          </p:nvSpPr>
          <p:spPr>
            <a:xfrm>
              <a:off x="2493394" y="3370560"/>
              <a:ext cx="2233" cy="1698"/>
            </a:xfrm>
            <a:custGeom>
              <a:avLst/>
              <a:gdLst/>
              <a:ahLst/>
              <a:cxnLst/>
              <a:rect l="l" t="t" r="r" b="b"/>
              <a:pathLst>
                <a:path w="2233" h="1698" extrusionOk="0">
                  <a:moveTo>
                    <a:pt x="2042" y="0"/>
                  </a:moveTo>
                  <a:cubicBezTo>
                    <a:pt x="2105" y="574"/>
                    <a:pt x="2169" y="1084"/>
                    <a:pt x="2233" y="1595"/>
                  </a:cubicBezTo>
                  <a:cubicBezTo>
                    <a:pt x="1148" y="1914"/>
                    <a:pt x="766" y="1403"/>
                    <a:pt x="0" y="1276"/>
                  </a:cubicBezTo>
                  <a:cubicBezTo>
                    <a:pt x="64" y="383"/>
                    <a:pt x="829" y="0"/>
                    <a:pt x="2042"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4" name="Google Shape;874;p19"/>
            <p:cNvSpPr/>
            <p:nvPr/>
          </p:nvSpPr>
          <p:spPr>
            <a:xfrm>
              <a:off x="2481145" y="3377138"/>
              <a:ext cx="4848" cy="4651"/>
            </a:xfrm>
            <a:custGeom>
              <a:avLst/>
              <a:gdLst/>
              <a:ahLst/>
              <a:cxnLst/>
              <a:rect l="l" t="t" r="r" b="b"/>
              <a:pathLst>
                <a:path w="4848" h="4651" extrusionOk="0">
                  <a:moveTo>
                    <a:pt x="4849" y="1014"/>
                  </a:moveTo>
                  <a:cubicBezTo>
                    <a:pt x="4402" y="2800"/>
                    <a:pt x="1659" y="2736"/>
                    <a:pt x="1467" y="4650"/>
                  </a:cubicBezTo>
                  <a:cubicBezTo>
                    <a:pt x="-64" y="4714"/>
                    <a:pt x="255" y="2481"/>
                    <a:pt x="0" y="1014"/>
                  </a:cubicBezTo>
                  <a:cubicBezTo>
                    <a:pt x="2233" y="-71"/>
                    <a:pt x="3126" y="-581"/>
                    <a:pt x="4849" y="101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5" name="Google Shape;875;p19"/>
            <p:cNvSpPr/>
            <p:nvPr/>
          </p:nvSpPr>
          <p:spPr>
            <a:xfrm>
              <a:off x="2502708" y="3380002"/>
              <a:ext cx="2166" cy="3189"/>
            </a:xfrm>
            <a:custGeom>
              <a:avLst/>
              <a:gdLst/>
              <a:ahLst/>
              <a:cxnLst/>
              <a:rect l="l" t="t" r="r" b="b"/>
              <a:pathLst>
                <a:path w="2166" h="3189" extrusionOk="0">
                  <a:moveTo>
                    <a:pt x="894" y="0"/>
                  </a:moveTo>
                  <a:cubicBezTo>
                    <a:pt x="1979" y="319"/>
                    <a:pt x="2617" y="2169"/>
                    <a:pt x="1787" y="3190"/>
                  </a:cubicBezTo>
                  <a:cubicBezTo>
                    <a:pt x="1340" y="2935"/>
                    <a:pt x="894" y="2743"/>
                    <a:pt x="128" y="2807"/>
                  </a:cubicBezTo>
                  <a:cubicBezTo>
                    <a:pt x="-510" y="1212"/>
                    <a:pt x="1468" y="1659"/>
                    <a:pt x="894"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6" name="Google Shape;876;p19"/>
            <p:cNvSpPr/>
            <p:nvPr/>
          </p:nvSpPr>
          <p:spPr>
            <a:xfrm>
              <a:off x="2463600" y="3395824"/>
              <a:ext cx="1663" cy="3257"/>
            </a:xfrm>
            <a:custGeom>
              <a:avLst/>
              <a:gdLst/>
              <a:ahLst/>
              <a:cxnLst/>
              <a:rect l="l" t="t" r="r" b="b"/>
              <a:pathLst>
                <a:path w="1663" h="3257" extrusionOk="0">
                  <a:moveTo>
                    <a:pt x="383" y="0"/>
                  </a:moveTo>
                  <a:cubicBezTo>
                    <a:pt x="1659" y="255"/>
                    <a:pt x="2552" y="3382"/>
                    <a:pt x="191" y="3254"/>
                  </a:cubicBezTo>
                  <a:cubicBezTo>
                    <a:pt x="0" y="1978"/>
                    <a:pt x="-191" y="702"/>
                    <a:pt x="383"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7" name="Google Shape;877;p19"/>
            <p:cNvSpPr/>
            <p:nvPr/>
          </p:nvSpPr>
          <p:spPr>
            <a:xfrm>
              <a:off x="2557742" y="3389343"/>
              <a:ext cx="5767" cy="5080"/>
            </a:xfrm>
            <a:custGeom>
              <a:avLst/>
              <a:gdLst/>
              <a:ahLst/>
              <a:cxnLst/>
              <a:rect l="l" t="t" r="r" b="b"/>
              <a:pathLst>
                <a:path w="5767" h="5080" extrusionOk="0">
                  <a:moveTo>
                    <a:pt x="5767" y="1441"/>
                  </a:moveTo>
                  <a:cubicBezTo>
                    <a:pt x="5640" y="4056"/>
                    <a:pt x="3024" y="5843"/>
                    <a:pt x="153" y="4758"/>
                  </a:cubicBezTo>
                  <a:cubicBezTo>
                    <a:pt x="-868" y="-91"/>
                    <a:pt x="3471" y="-1303"/>
                    <a:pt x="5767" y="144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8" name="Google Shape;878;p19"/>
            <p:cNvSpPr/>
            <p:nvPr/>
          </p:nvSpPr>
          <p:spPr>
            <a:xfrm>
              <a:off x="2548453" y="3395698"/>
              <a:ext cx="5550" cy="5804"/>
            </a:xfrm>
            <a:custGeom>
              <a:avLst/>
              <a:gdLst/>
              <a:ahLst/>
              <a:cxnLst/>
              <a:rect l="l" t="t" r="r" b="b"/>
              <a:pathLst>
                <a:path w="5550" h="5804" extrusionOk="0">
                  <a:moveTo>
                    <a:pt x="5550" y="2104"/>
                  </a:moveTo>
                  <a:cubicBezTo>
                    <a:pt x="5423" y="4273"/>
                    <a:pt x="1978" y="3826"/>
                    <a:pt x="1595" y="5804"/>
                  </a:cubicBezTo>
                  <a:cubicBezTo>
                    <a:pt x="319" y="5357"/>
                    <a:pt x="191" y="3444"/>
                    <a:pt x="0" y="1593"/>
                  </a:cubicBezTo>
                  <a:cubicBezTo>
                    <a:pt x="1467" y="-640"/>
                    <a:pt x="4530" y="-576"/>
                    <a:pt x="5550" y="210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79" name="Google Shape;879;p19"/>
            <p:cNvSpPr/>
            <p:nvPr/>
          </p:nvSpPr>
          <p:spPr>
            <a:xfrm>
              <a:off x="2424484" y="3421599"/>
              <a:ext cx="3868" cy="3572"/>
            </a:xfrm>
            <a:custGeom>
              <a:avLst/>
              <a:gdLst/>
              <a:ahLst/>
              <a:cxnLst/>
              <a:rect l="l" t="t" r="r" b="b"/>
              <a:pathLst>
                <a:path w="3868" h="3572" extrusionOk="0">
                  <a:moveTo>
                    <a:pt x="3707" y="0"/>
                  </a:moveTo>
                  <a:cubicBezTo>
                    <a:pt x="4282" y="2424"/>
                    <a:pt x="3325" y="3573"/>
                    <a:pt x="836" y="3573"/>
                  </a:cubicBezTo>
                  <a:cubicBezTo>
                    <a:pt x="326" y="2998"/>
                    <a:pt x="-57" y="2169"/>
                    <a:pt x="7" y="957"/>
                  </a:cubicBezTo>
                  <a:cubicBezTo>
                    <a:pt x="645" y="127"/>
                    <a:pt x="2304" y="127"/>
                    <a:pt x="370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0" name="Google Shape;880;p19"/>
            <p:cNvSpPr/>
            <p:nvPr/>
          </p:nvSpPr>
          <p:spPr>
            <a:xfrm>
              <a:off x="2423929" y="3429725"/>
              <a:ext cx="9917" cy="9801"/>
            </a:xfrm>
            <a:custGeom>
              <a:avLst/>
              <a:gdLst/>
              <a:ahLst/>
              <a:cxnLst/>
              <a:rect l="l" t="t" r="r" b="b"/>
              <a:pathLst>
                <a:path w="9917" h="9801" extrusionOk="0">
                  <a:moveTo>
                    <a:pt x="9749" y="2145"/>
                  </a:moveTo>
                  <a:cubicBezTo>
                    <a:pt x="10260" y="5144"/>
                    <a:pt x="9558" y="7185"/>
                    <a:pt x="8346" y="8844"/>
                  </a:cubicBezTo>
                  <a:cubicBezTo>
                    <a:pt x="6049" y="10184"/>
                    <a:pt x="2285" y="9929"/>
                    <a:pt x="243" y="9227"/>
                  </a:cubicBezTo>
                  <a:cubicBezTo>
                    <a:pt x="116" y="8142"/>
                    <a:pt x="-267" y="6420"/>
                    <a:pt x="307" y="4889"/>
                  </a:cubicBezTo>
                  <a:cubicBezTo>
                    <a:pt x="499" y="4378"/>
                    <a:pt x="1583" y="4059"/>
                    <a:pt x="1775" y="3613"/>
                  </a:cubicBezTo>
                  <a:cubicBezTo>
                    <a:pt x="2094" y="3102"/>
                    <a:pt x="1711" y="2336"/>
                    <a:pt x="2157" y="1954"/>
                  </a:cubicBezTo>
                  <a:cubicBezTo>
                    <a:pt x="2476" y="1571"/>
                    <a:pt x="3306" y="1507"/>
                    <a:pt x="3689" y="1252"/>
                  </a:cubicBezTo>
                  <a:cubicBezTo>
                    <a:pt x="5475" y="-151"/>
                    <a:pt x="7963" y="-981"/>
                    <a:pt x="9749" y="2145"/>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1" name="Google Shape;881;p19"/>
            <p:cNvSpPr/>
            <p:nvPr/>
          </p:nvSpPr>
          <p:spPr>
            <a:xfrm>
              <a:off x="2804478" y="3388511"/>
              <a:ext cx="9748" cy="8589"/>
            </a:xfrm>
            <a:custGeom>
              <a:avLst/>
              <a:gdLst/>
              <a:ahLst/>
              <a:cxnLst/>
              <a:rect l="l" t="t" r="r" b="b"/>
              <a:pathLst>
                <a:path w="9748" h="8589" extrusionOk="0">
                  <a:moveTo>
                    <a:pt x="9634" y="40"/>
                  </a:moveTo>
                  <a:cubicBezTo>
                    <a:pt x="10336" y="4379"/>
                    <a:pt x="7656" y="5974"/>
                    <a:pt x="6252" y="8589"/>
                  </a:cubicBezTo>
                  <a:cubicBezTo>
                    <a:pt x="4466" y="8334"/>
                    <a:pt x="2616" y="8270"/>
                    <a:pt x="1212" y="7505"/>
                  </a:cubicBezTo>
                  <a:cubicBezTo>
                    <a:pt x="766" y="5654"/>
                    <a:pt x="0" y="4123"/>
                    <a:pt x="0" y="1635"/>
                  </a:cubicBezTo>
                  <a:cubicBezTo>
                    <a:pt x="2616" y="-1044"/>
                    <a:pt x="5295" y="487"/>
                    <a:pt x="9634" y="4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2" name="Google Shape;882;p19"/>
            <p:cNvSpPr/>
            <p:nvPr/>
          </p:nvSpPr>
          <p:spPr>
            <a:xfrm>
              <a:off x="2817738" y="3393912"/>
              <a:ext cx="4145" cy="5293"/>
            </a:xfrm>
            <a:custGeom>
              <a:avLst/>
              <a:gdLst/>
              <a:ahLst/>
              <a:cxnLst/>
              <a:rect l="l" t="t" r="r" b="b"/>
              <a:pathLst>
                <a:path w="4145" h="5293" extrusionOk="0">
                  <a:moveTo>
                    <a:pt x="3009" y="5294"/>
                  </a:moveTo>
                  <a:cubicBezTo>
                    <a:pt x="1733" y="5102"/>
                    <a:pt x="1350" y="3699"/>
                    <a:pt x="75" y="3443"/>
                  </a:cubicBezTo>
                  <a:cubicBezTo>
                    <a:pt x="-436" y="1593"/>
                    <a:pt x="1861" y="1912"/>
                    <a:pt x="1350" y="62"/>
                  </a:cubicBezTo>
                  <a:cubicBezTo>
                    <a:pt x="4987" y="-576"/>
                    <a:pt x="4540" y="3890"/>
                    <a:pt x="3009" y="529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3" name="Google Shape;883;p19"/>
            <p:cNvSpPr/>
            <p:nvPr/>
          </p:nvSpPr>
          <p:spPr>
            <a:xfrm>
              <a:off x="2517383" y="3434975"/>
              <a:ext cx="3317" cy="1935"/>
            </a:xfrm>
            <a:custGeom>
              <a:avLst/>
              <a:gdLst/>
              <a:ahLst/>
              <a:cxnLst/>
              <a:rect l="l" t="t" r="r" b="b"/>
              <a:pathLst>
                <a:path w="3317" h="1935" extrusionOk="0">
                  <a:moveTo>
                    <a:pt x="3318" y="1361"/>
                  </a:moveTo>
                  <a:cubicBezTo>
                    <a:pt x="2680" y="2191"/>
                    <a:pt x="128" y="2254"/>
                    <a:pt x="0" y="659"/>
                  </a:cubicBezTo>
                  <a:cubicBezTo>
                    <a:pt x="1659" y="532"/>
                    <a:pt x="2999" y="-1127"/>
                    <a:pt x="3318" y="1361"/>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4" name="Google Shape;884;p19"/>
            <p:cNvSpPr/>
            <p:nvPr/>
          </p:nvSpPr>
          <p:spPr>
            <a:xfrm>
              <a:off x="2651602" y="3430339"/>
              <a:ext cx="4061" cy="9083"/>
            </a:xfrm>
            <a:custGeom>
              <a:avLst/>
              <a:gdLst/>
              <a:ahLst/>
              <a:cxnLst/>
              <a:rect l="l" t="t" r="r" b="b"/>
              <a:pathLst>
                <a:path w="4061" h="9083" extrusionOk="0">
                  <a:moveTo>
                    <a:pt x="1737" y="0"/>
                  </a:moveTo>
                  <a:cubicBezTo>
                    <a:pt x="4544" y="127"/>
                    <a:pt x="4161" y="6890"/>
                    <a:pt x="3842" y="8995"/>
                  </a:cubicBezTo>
                  <a:cubicBezTo>
                    <a:pt x="588" y="9633"/>
                    <a:pt x="-114" y="6699"/>
                    <a:pt x="14" y="3956"/>
                  </a:cubicBezTo>
                  <a:cubicBezTo>
                    <a:pt x="142" y="2042"/>
                    <a:pt x="1864" y="1148"/>
                    <a:pt x="1737" y="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5" name="Google Shape;885;p19"/>
            <p:cNvSpPr/>
            <p:nvPr/>
          </p:nvSpPr>
          <p:spPr>
            <a:xfrm>
              <a:off x="2636903" y="3438864"/>
              <a:ext cx="9480" cy="7992"/>
            </a:xfrm>
            <a:custGeom>
              <a:avLst/>
              <a:gdLst/>
              <a:ahLst/>
              <a:cxnLst/>
              <a:rect l="l" t="t" r="r" b="b"/>
              <a:pathLst>
                <a:path w="9480" h="7992" extrusionOk="0">
                  <a:moveTo>
                    <a:pt x="8206" y="534"/>
                  </a:moveTo>
                  <a:cubicBezTo>
                    <a:pt x="10247" y="2703"/>
                    <a:pt x="9609" y="5957"/>
                    <a:pt x="7887" y="7616"/>
                  </a:cubicBezTo>
                  <a:cubicBezTo>
                    <a:pt x="3995" y="8573"/>
                    <a:pt x="1698" y="7616"/>
                    <a:pt x="40" y="5766"/>
                  </a:cubicBezTo>
                  <a:cubicBezTo>
                    <a:pt x="-471" y="981"/>
                    <a:pt x="4059" y="-1060"/>
                    <a:pt x="8206" y="53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6" name="Google Shape;886;p19"/>
            <p:cNvSpPr/>
            <p:nvPr/>
          </p:nvSpPr>
          <p:spPr>
            <a:xfrm>
              <a:off x="2666417" y="3437971"/>
              <a:ext cx="3189" cy="2060"/>
            </a:xfrm>
            <a:custGeom>
              <a:avLst/>
              <a:gdLst/>
              <a:ahLst/>
              <a:cxnLst/>
              <a:rect l="l" t="t" r="r" b="b"/>
              <a:pathLst>
                <a:path w="3189" h="2060" extrusionOk="0">
                  <a:moveTo>
                    <a:pt x="3190" y="1428"/>
                  </a:moveTo>
                  <a:cubicBezTo>
                    <a:pt x="2297" y="2576"/>
                    <a:pt x="1212" y="1811"/>
                    <a:pt x="0" y="1811"/>
                  </a:cubicBezTo>
                  <a:cubicBezTo>
                    <a:pt x="128" y="407"/>
                    <a:pt x="3126" y="-1251"/>
                    <a:pt x="3190" y="1428"/>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7" name="Google Shape;887;p19"/>
            <p:cNvSpPr/>
            <p:nvPr/>
          </p:nvSpPr>
          <p:spPr>
            <a:xfrm>
              <a:off x="2401056" y="3019695"/>
              <a:ext cx="309829" cy="303412"/>
            </a:xfrm>
            <a:custGeom>
              <a:avLst/>
              <a:gdLst/>
              <a:ahLst/>
              <a:cxnLst/>
              <a:rect l="l" t="t" r="r" b="b"/>
              <a:pathLst>
                <a:path w="309829" h="303412" extrusionOk="0">
                  <a:moveTo>
                    <a:pt x="214769" y="8901"/>
                  </a:moveTo>
                  <a:cubicBezTo>
                    <a:pt x="217831" y="8263"/>
                    <a:pt x="217321" y="4754"/>
                    <a:pt x="221404" y="4882"/>
                  </a:cubicBezTo>
                  <a:cubicBezTo>
                    <a:pt x="220383" y="2075"/>
                    <a:pt x="219235" y="-541"/>
                    <a:pt x="215407" y="97"/>
                  </a:cubicBezTo>
                  <a:cubicBezTo>
                    <a:pt x="216236" y="3861"/>
                    <a:pt x="215279" y="6222"/>
                    <a:pt x="214769" y="8901"/>
                  </a:cubicBezTo>
                  <a:close/>
                  <a:moveTo>
                    <a:pt x="26051" y="43991"/>
                  </a:moveTo>
                  <a:cubicBezTo>
                    <a:pt x="26817" y="44118"/>
                    <a:pt x="27136" y="44629"/>
                    <a:pt x="28284" y="44310"/>
                  </a:cubicBezTo>
                  <a:cubicBezTo>
                    <a:pt x="28220" y="43736"/>
                    <a:pt x="28157" y="43225"/>
                    <a:pt x="28093" y="42651"/>
                  </a:cubicBezTo>
                  <a:cubicBezTo>
                    <a:pt x="26817" y="42651"/>
                    <a:pt x="26051" y="43034"/>
                    <a:pt x="26051" y="43991"/>
                  </a:cubicBezTo>
                  <a:close/>
                  <a:moveTo>
                    <a:pt x="218916" y="26893"/>
                  </a:moveTo>
                  <a:cubicBezTo>
                    <a:pt x="220830" y="26510"/>
                    <a:pt x="221787" y="25298"/>
                    <a:pt x="221787" y="23320"/>
                  </a:cubicBezTo>
                  <a:cubicBezTo>
                    <a:pt x="219299" y="21533"/>
                    <a:pt x="216619" y="24915"/>
                    <a:pt x="218916" y="26893"/>
                  </a:cubicBezTo>
                  <a:close/>
                  <a:moveTo>
                    <a:pt x="96358" y="50307"/>
                  </a:moveTo>
                  <a:cubicBezTo>
                    <a:pt x="96230" y="51838"/>
                    <a:pt x="95273" y="52667"/>
                    <a:pt x="95146" y="54262"/>
                  </a:cubicBezTo>
                  <a:cubicBezTo>
                    <a:pt x="96230" y="55092"/>
                    <a:pt x="99037" y="53943"/>
                    <a:pt x="99612" y="55411"/>
                  </a:cubicBezTo>
                  <a:cubicBezTo>
                    <a:pt x="99675" y="56113"/>
                    <a:pt x="99803" y="56814"/>
                    <a:pt x="99867" y="57580"/>
                  </a:cubicBezTo>
                  <a:cubicBezTo>
                    <a:pt x="101781" y="57006"/>
                    <a:pt x="100824" y="60068"/>
                    <a:pt x="102291" y="60004"/>
                  </a:cubicBezTo>
                  <a:cubicBezTo>
                    <a:pt x="102164" y="57133"/>
                    <a:pt x="102419" y="54199"/>
                    <a:pt x="102291" y="50243"/>
                  </a:cubicBezTo>
                  <a:cubicBezTo>
                    <a:pt x="104907" y="49031"/>
                    <a:pt x="106119" y="50434"/>
                    <a:pt x="107650" y="49669"/>
                  </a:cubicBezTo>
                  <a:cubicBezTo>
                    <a:pt x="108607" y="47436"/>
                    <a:pt x="106438" y="47691"/>
                    <a:pt x="105609" y="46096"/>
                  </a:cubicBezTo>
                  <a:cubicBezTo>
                    <a:pt x="105226" y="43736"/>
                    <a:pt x="104014" y="42396"/>
                    <a:pt x="101908" y="42141"/>
                  </a:cubicBezTo>
                  <a:cubicBezTo>
                    <a:pt x="99420" y="42906"/>
                    <a:pt x="100632" y="46479"/>
                    <a:pt x="100377" y="47755"/>
                  </a:cubicBezTo>
                  <a:cubicBezTo>
                    <a:pt x="96677" y="48903"/>
                    <a:pt x="98846" y="42715"/>
                    <a:pt x="95975" y="42778"/>
                  </a:cubicBezTo>
                  <a:cubicBezTo>
                    <a:pt x="94699" y="45075"/>
                    <a:pt x="96294" y="46798"/>
                    <a:pt x="96358" y="50307"/>
                  </a:cubicBezTo>
                  <a:close/>
                  <a:moveTo>
                    <a:pt x="128832" y="43417"/>
                  </a:moveTo>
                  <a:cubicBezTo>
                    <a:pt x="129023" y="45011"/>
                    <a:pt x="129151" y="46670"/>
                    <a:pt x="129342" y="48265"/>
                  </a:cubicBezTo>
                  <a:cubicBezTo>
                    <a:pt x="127300" y="48903"/>
                    <a:pt x="126663" y="50753"/>
                    <a:pt x="126025" y="52476"/>
                  </a:cubicBezTo>
                  <a:cubicBezTo>
                    <a:pt x="127811" y="53050"/>
                    <a:pt x="130108" y="53114"/>
                    <a:pt x="131128" y="54645"/>
                  </a:cubicBezTo>
                  <a:cubicBezTo>
                    <a:pt x="132404" y="54518"/>
                    <a:pt x="133617" y="54390"/>
                    <a:pt x="134892" y="54199"/>
                  </a:cubicBezTo>
                  <a:cubicBezTo>
                    <a:pt x="136169" y="54645"/>
                    <a:pt x="136998" y="57516"/>
                    <a:pt x="138338" y="55985"/>
                  </a:cubicBezTo>
                  <a:cubicBezTo>
                    <a:pt x="136998" y="50562"/>
                    <a:pt x="131894" y="49733"/>
                    <a:pt x="131001" y="43736"/>
                  </a:cubicBezTo>
                  <a:cubicBezTo>
                    <a:pt x="130937" y="42204"/>
                    <a:pt x="133489" y="42778"/>
                    <a:pt x="132851" y="40801"/>
                  </a:cubicBezTo>
                  <a:cubicBezTo>
                    <a:pt x="130171" y="40609"/>
                    <a:pt x="131320" y="43544"/>
                    <a:pt x="128832" y="43417"/>
                  </a:cubicBezTo>
                  <a:close/>
                  <a:moveTo>
                    <a:pt x="156010" y="43161"/>
                  </a:moveTo>
                  <a:cubicBezTo>
                    <a:pt x="156712" y="43544"/>
                    <a:pt x="157541" y="43736"/>
                    <a:pt x="158753" y="43417"/>
                  </a:cubicBezTo>
                  <a:cubicBezTo>
                    <a:pt x="158753" y="42204"/>
                    <a:pt x="158371" y="41375"/>
                    <a:pt x="157414" y="41375"/>
                  </a:cubicBezTo>
                  <a:cubicBezTo>
                    <a:pt x="157477" y="42396"/>
                    <a:pt x="155691" y="41949"/>
                    <a:pt x="156010" y="43161"/>
                  </a:cubicBezTo>
                  <a:close/>
                  <a:moveTo>
                    <a:pt x="164304" y="44373"/>
                  </a:moveTo>
                  <a:cubicBezTo>
                    <a:pt x="166346" y="44501"/>
                    <a:pt x="166792" y="46606"/>
                    <a:pt x="168898" y="46606"/>
                  </a:cubicBezTo>
                  <a:cubicBezTo>
                    <a:pt x="170429" y="44629"/>
                    <a:pt x="165261" y="41439"/>
                    <a:pt x="164304" y="44373"/>
                  </a:cubicBezTo>
                  <a:close/>
                  <a:moveTo>
                    <a:pt x="171960" y="50052"/>
                  </a:moveTo>
                  <a:cubicBezTo>
                    <a:pt x="173300" y="49988"/>
                    <a:pt x="174576" y="49860"/>
                    <a:pt x="175150" y="49158"/>
                  </a:cubicBezTo>
                  <a:cubicBezTo>
                    <a:pt x="174703" y="47053"/>
                    <a:pt x="173236" y="46224"/>
                    <a:pt x="171513" y="45777"/>
                  </a:cubicBezTo>
                  <a:cubicBezTo>
                    <a:pt x="169727" y="46734"/>
                    <a:pt x="171067" y="49095"/>
                    <a:pt x="171960" y="50052"/>
                  </a:cubicBezTo>
                  <a:close/>
                  <a:moveTo>
                    <a:pt x="139933" y="50371"/>
                  </a:moveTo>
                  <a:cubicBezTo>
                    <a:pt x="139677" y="51902"/>
                    <a:pt x="140826" y="51647"/>
                    <a:pt x="140762" y="52986"/>
                  </a:cubicBezTo>
                  <a:cubicBezTo>
                    <a:pt x="143186" y="53178"/>
                    <a:pt x="144143" y="52093"/>
                    <a:pt x="143697" y="49924"/>
                  </a:cubicBezTo>
                  <a:cubicBezTo>
                    <a:pt x="142867" y="49286"/>
                    <a:pt x="140571" y="49541"/>
                    <a:pt x="139933" y="50371"/>
                  </a:cubicBezTo>
                  <a:close/>
                  <a:moveTo>
                    <a:pt x="32176" y="69957"/>
                  </a:moveTo>
                  <a:cubicBezTo>
                    <a:pt x="33388" y="72956"/>
                    <a:pt x="35238" y="75125"/>
                    <a:pt x="39258" y="74614"/>
                  </a:cubicBezTo>
                  <a:cubicBezTo>
                    <a:pt x="39959" y="75316"/>
                    <a:pt x="39959" y="76975"/>
                    <a:pt x="41618" y="76528"/>
                  </a:cubicBezTo>
                  <a:cubicBezTo>
                    <a:pt x="43979" y="76145"/>
                    <a:pt x="44234" y="74040"/>
                    <a:pt x="46148" y="73274"/>
                  </a:cubicBezTo>
                  <a:cubicBezTo>
                    <a:pt x="47934" y="72956"/>
                    <a:pt x="50550" y="73211"/>
                    <a:pt x="51443" y="72126"/>
                  </a:cubicBezTo>
                  <a:cubicBezTo>
                    <a:pt x="51380" y="71233"/>
                    <a:pt x="51252" y="70340"/>
                    <a:pt x="51124" y="69447"/>
                  </a:cubicBezTo>
                  <a:cubicBezTo>
                    <a:pt x="49083" y="69574"/>
                    <a:pt x="46467" y="70404"/>
                    <a:pt x="45638" y="68936"/>
                  </a:cubicBezTo>
                  <a:cubicBezTo>
                    <a:pt x="46722" y="68681"/>
                    <a:pt x="45893" y="66895"/>
                    <a:pt x="47041" y="66639"/>
                  </a:cubicBezTo>
                  <a:cubicBezTo>
                    <a:pt x="46722" y="65236"/>
                    <a:pt x="49083" y="66001"/>
                    <a:pt x="48445" y="64343"/>
                  </a:cubicBezTo>
                  <a:cubicBezTo>
                    <a:pt x="46914" y="63258"/>
                    <a:pt x="44872" y="64725"/>
                    <a:pt x="43660" y="65427"/>
                  </a:cubicBezTo>
                  <a:cubicBezTo>
                    <a:pt x="42575" y="64534"/>
                    <a:pt x="40789" y="64470"/>
                    <a:pt x="39194" y="64279"/>
                  </a:cubicBezTo>
                  <a:cubicBezTo>
                    <a:pt x="38684" y="67660"/>
                    <a:pt x="34919" y="68362"/>
                    <a:pt x="32176" y="69957"/>
                  </a:cubicBezTo>
                  <a:close/>
                  <a:moveTo>
                    <a:pt x="93359" y="62110"/>
                  </a:moveTo>
                  <a:cubicBezTo>
                    <a:pt x="94508" y="62301"/>
                    <a:pt x="94572" y="63577"/>
                    <a:pt x="95592" y="62365"/>
                  </a:cubicBezTo>
                  <a:cubicBezTo>
                    <a:pt x="95720" y="60515"/>
                    <a:pt x="93296" y="60515"/>
                    <a:pt x="93359" y="62110"/>
                  </a:cubicBezTo>
                  <a:close/>
                  <a:moveTo>
                    <a:pt x="132660" y="68043"/>
                  </a:moveTo>
                  <a:cubicBezTo>
                    <a:pt x="134829" y="68298"/>
                    <a:pt x="137955" y="68553"/>
                    <a:pt x="137891" y="65810"/>
                  </a:cubicBezTo>
                  <a:cubicBezTo>
                    <a:pt x="137700" y="63641"/>
                    <a:pt x="135658" y="63768"/>
                    <a:pt x="133361" y="64151"/>
                  </a:cubicBezTo>
                  <a:cubicBezTo>
                    <a:pt x="132532" y="63386"/>
                    <a:pt x="131384" y="63003"/>
                    <a:pt x="129980" y="62875"/>
                  </a:cubicBezTo>
                  <a:cubicBezTo>
                    <a:pt x="130108" y="65491"/>
                    <a:pt x="132277" y="65619"/>
                    <a:pt x="132660" y="68043"/>
                  </a:cubicBezTo>
                  <a:close/>
                  <a:moveTo>
                    <a:pt x="191737" y="61535"/>
                  </a:moveTo>
                  <a:cubicBezTo>
                    <a:pt x="194098" y="59877"/>
                    <a:pt x="192631" y="55475"/>
                    <a:pt x="188994" y="56368"/>
                  </a:cubicBezTo>
                  <a:cubicBezTo>
                    <a:pt x="189377" y="58792"/>
                    <a:pt x="189377" y="61599"/>
                    <a:pt x="191737" y="61535"/>
                  </a:cubicBezTo>
                  <a:close/>
                  <a:moveTo>
                    <a:pt x="1042" y="112639"/>
                  </a:moveTo>
                  <a:cubicBezTo>
                    <a:pt x="3020" y="112575"/>
                    <a:pt x="2254" y="110342"/>
                    <a:pt x="4041" y="110087"/>
                  </a:cubicBezTo>
                  <a:cubicBezTo>
                    <a:pt x="3530" y="108109"/>
                    <a:pt x="1552" y="107917"/>
                    <a:pt x="404" y="106705"/>
                  </a:cubicBezTo>
                  <a:cubicBezTo>
                    <a:pt x="-361" y="107854"/>
                    <a:pt x="21" y="111618"/>
                    <a:pt x="1042" y="112639"/>
                  </a:cubicBezTo>
                  <a:close/>
                  <a:moveTo>
                    <a:pt x="238120" y="184731"/>
                  </a:moveTo>
                  <a:cubicBezTo>
                    <a:pt x="236716" y="185944"/>
                    <a:pt x="235887" y="185816"/>
                    <a:pt x="236843" y="188113"/>
                  </a:cubicBezTo>
                  <a:cubicBezTo>
                    <a:pt x="240033" y="188049"/>
                    <a:pt x="240033" y="185497"/>
                    <a:pt x="239459" y="182371"/>
                  </a:cubicBezTo>
                  <a:cubicBezTo>
                    <a:pt x="239587" y="180904"/>
                    <a:pt x="242203" y="180202"/>
                    <a:pt x="240735" y="178926"/>
                  </a:cubicBezTo>
                  <a:cubicBezTo>
                    <a:pt x="237673" y="180138"/>
                    <a:pt x="237737" y="177331"/>
                    <a:pt x="235185" y="177905"/>
                  </a:cubicBezTo>
                  <a:cubicBezTo>
                    <a:pt x="233207" y="181159"/>
                    <a:pt x="236525" y="182690"/>
                    <a:pt x="238120" y="184731"/>
                  </a:cubicBezTo>
                  <a:close/>
                  <a:moveTo>
                    <a:pt x="246732" y="203935"/>
                  </a:moveTo>
                  <a:cubicBezTo>
                    <a:pt x="245967" y="203871"/>
                    <a:pt x="245648" y="203297"/>
                    <a:pt x="244499" y="203616"/>
                  </a:cubicBezTo>
                  <a:cubicBezTo>
                    <a:pt x="244244" y="206678"/>
                    <a:pt x="241373" y="207635"/>
                    <a:pt x="240352" y="210060"/>
                  </a:cubicBezTo>
                  <a:cubicBezTo>
                    <a:pt x="241947" y="211782"/>
                    <a:pt x="245074" y="209422"/>
                    <a:pt x="248455" y="209677"/>
                  </a:cubicBezTo>
                  <a:cubicBezTo>
                    <a:pt x="247881" y="205977"/>
                    <a:pt x="249731" y="204190"/>
                    <a:pt x="251453" y="202276"/>
                  </a:cubicBezTo>
                  <a:cubicBezTo>
                    <a:pt x="249859" y="200043"/>
                    <a:pt x="247562" y="202659"/>
                    <a:pt x="246732" y="203935"/>
                  </a:cubicBezTo>
                  <a:close/>
                  <a:moveTo>
                    <a:pt x="305683" y="215355"/>
                  </a:moveTo>
                  <a:cubicBezTo>
                    <a:pt x="306576" y="214143"/>
                    <a:pt x="305619" y="211782"/>
                    <a:pt x="304662" y="211080"/>
                  </a:cubicBezTo>
                  <a:cubicBezTo>
                    <a:pt x="304917" y="213441"/>
                    <a:pt x="303003" y="214717"/>
                    <a:pt x="305683" y="215355"/>
                  </a:cubicBezTo>
                  <a:close/>
                  <a:moveTo>
                    <a:pt x="292540" y="248913"/>
                  </a:moveTo>
                  <a:cubicBezTo>
                    <a:pt x="293178" y="250508"/>
                    <a:pt x="295539" y="252040"/>
                    <a:pt x="296623" y="251146"/>
                  </a:cubicBezTo>
                  <a:cubicBezTo>
                    <a:pt x="296559" y="249807"/>
                    <a:pt x="296432" y="248530"/>
                    <a:pt x="295730" y="248020"/>
                  </a:cubicBezTo>
                  <a:cubicBezTo>
                    <a:pt x="294390" y="248084"/>
                    <a:pt x="293114" y="248212"/>
                    <a:pt x="292540" y="248913"/>
                  </a:cubicBezTo>
                  <a:close/>
                  <a:moveTo>
                    <a:pt x="254516" y="264034"/>
                  </a:moveTo>
                  <a:cubicBezTo>
                    <a:pt x="253112" y="265820"/>
                    <a:pt x="250560" y="266777"/>
                    <a:pt x="251390" y="270350"/>
                  </a:cubicBezTo>
                  <a:cubicBezTo>
                    <a:pt x="256876" y="271052"/>
                    <a:pt x="260449" y="266203"/>
                    <a:pt x="267850" y="266905"/>
                  </a:cubicBezTo>
                  <a:cubicBezTo>
                    <a:pt x="270083" y="266586"/>
                    <a:pt x="273209" y="266905"/>
                    <a:pt x="272443" y="264225"/>
                  </a:cubicBezTo>
                  <a:cubicBezTo>
                    <a:pt x="272060" y="262056"/>
                    <a:pt x="269381" y="263077"/>
                    <a:pt x="267403" y="263140"/>
                  </a:cubicBezTo>
                  <a:cubicBezTo>
                    <a:pt x="265234" y="263268"/>
                    <a:pt x="262746" y="263779"/>
                    <a:pt x="260959" y="263842"/>
                  </a:cubicBezTo>
                  <a:cubicBezTo>
                    <a:pt x="260832" y="262502"/>
                    <a:pt x="259556" y="262758"/>
                    <a:pt x="259173" y="262439"/>
                  </a:cubicBezTo>
                  <a:cubicBezTo>
                    <a:pt x="257833" y="261163"/>
                    <a:pt x="257961" y="259121"/>
                    <a:pt x="256111" y="259504"/>
                  </a:cubicBezTo>
                  <a:cubicBezTo>
                    <a:pt x="254962" y="260461"/>
                    <a:pt x="254261" y="261865"/>
                    <a:pt x="254516" y="264034"/>
                  </a:cubicBezTo>
                  <a:close/>
                  <a:moveTo>
                    <a:pt x="72752" y="288533"/>
                  </a:moveTo>
                  <a:cubicBezTo>
                    <a:pt x="71413" y="289745"/>
                    <a:pt x="69818" y="290765"/>
                    <a:pt x="68797" y="292233"/>
                  </a:cubicBezTo>
                  <a:cubicBezTo>
                    <a:pt x="69626" y="292424"/>
                    <a:pt x="70200" y="292871"/>
                    <a:pt x="71030" y="293062"/>
                  </a:cubicBezTo>
                  <a:cubicBezTo>
                    <a:pt x="71604" y="292169"/>
                    <a:pt x="71221" y="290574"/>
                    <a:pt x="72944" y="290702"/>
                  </a:cubicBezTo>
                  <a:cubicBezTo>
                    <a:pt x="75496" y="290510"/>
                    <a:pt x="76070" y="292871"/>
                    <a:pt x="79579" y="291595"/>
                  </a:cubicBezTo>
                  <a:cubicBezTo>
                    <a:pt x="79451" y="290319"/>
                    <a:pt x="80344" y="289936"/>
                    <a:pt x="79770" y="288278"/>
                  </a:cubicBezTo>
                  <a:cubicBezTo>
                    <a:pt x="77729" y="288341"/>
                    <a:pt x="76516" y="287448"/>
                    <a:pt x="76708" y="284832"/>
                  </a:cubicBezTo>
                  <a:cubicBezTo>
                    <a:pt x="73837" y="284832"/>
                    <a:pt x="74411" y="287575"/>
                    <a:pt x="72752" y="288533"/>
                  </a:cubicBezTo>
                  <a:close/>
                  <a:moveTo>
                    <a:pt x="229570" y="284194"/>
                  </a:moveTo>
                  <a:cubicBezTo>
                    <a:pt x="226891" y="284194"/>
                    <a:pt x="225870" y="286810"/>
                    <a:pt x="223956" y="287512"/>
                  </a:cubicBezTo>
                  <a:cubicBezTo>
                    <a:pt x="222680" y="287639"/>
                    <a:pt x="221468" y="287831"/>
                    <a:pt x="220192" y="287958"/>
                  </a:cubicBezTo>
                  <a:cubicBezTo>
                    <a:pt x="219107" y="286619"/>
                    <a:pt x="216938" y="284194"/>
                    <a:pt x="215535" y="285215"/>
                  </a:cubicBezTo>
                  <a:cubicBezTo>
                    <a:pt x="214322" y="285598"/>
                    <a:pt x="215790" y="288086"/>
                    <a:pt x="214833" y="288596"/>
                  </a:cubicBezTo>
                  <a:cubicBezTo>
                    <a:pt x="213365" y="289873"/>
                    <a:pt x="210941" y="288915"/>
                    <a:pt x="210048" y="289681"/>
                  </a:cubicBezTo>
                  <a:cubicBezTo>
                    <a:pt x="210750" y="292743"/>
                    <a:pt x="213365" y="289553"/>
                    <a:pt x="215598" y="290702"/>
                  </a:cubicBezTo>
                  <a:cubicBezTo>
                    <a:pt x="216492" y="291850"/>
                    <a:pt x="216555" y="294019"/>
                    <a:pt x="218661" y="293636"/>
                  </a:cubicBezTo>
                  <a:cubicBezTo>
                    <a:pt x="220702" y="293955"/>
                    <a:pt x="220064" y="292105"/>
                    <a:pt x="221787" y="292169"/>
                  </a:cubicBezTo>
                  <a:cubicBezTo>
                    <a:pt x="227146" y="291595"/>
                    <a:pt x="233526" y="291786"/>
                    <a:pt x="233717" y="287065"/>
                  </a:cubicBezTo>
                  <a:cubicBezTo>
                    <a:pt x="232569" y="285088"/>
                    <a:pt x="231612" y="284194"/>
                    <a:pt x="229570" y="284194"/>
                  </a:cubicBezTo>
                  <a:close/>
                  <a:moveTo>
                    <a:pt x="266701" y="285534"/>
                  </a:moveTo>
                  <a:cubicBezTo>
                    <a:pt x="266765" y="286874"/>
                    <a:pt x="267722" y="287129"/>
                    <a:pt x="268552" y="287512"/>
                  </a:cubicBezTo>
                  <a:cubicBezTo>
                    <a:pt x="268743" y="288852"/>
                    <a:pt x="268934" y="290255"/>
                    <a:pt x="270465" y="290000"/>
                  </a:cubicBezTo>
                  <a:cubicBezTo>
                    <a:pt x="271167" y="288915"/>
                    <a:pt x="271231" y="287320"/>
                    <a:pt x="271040" y="285598"/>
                  </a:cubicBezTo>
                  <a:cubicBezTo>
                    <a:pt x="270210" y="284704"/>
                    <a:pt x="267786" y="284258"/>
                    <a:pt x="266701" y="285534"/>
                  </a:cubicBezTo>
                  <a:close/>
                  <a:moveTo>
                    <a:pt x="261278" y="295359"/>
                  </a:moveTo>
                  <a:cubicBezTo>
                    <a:pt x="260896" y="297784"/>
                    <a:pt x="261087" y="300782"/>
                    <a:pt x="260513" y="303079"/>
                  </a:cubicBezTo>
                  <a:cubicBezTo>
                    <a:pt x="263511" y="304100"/>
                    <a:pt x="266893" y="302632"/>
                    <a:pt x="267850" y="300654"/>
                  </a:cubicBezTo>
                  <a:cubicBezTo>
                    <a:pt x="268743" y="301547"/>
                    <a:pt x="269317" y="302887"/>
                    <a:pt x="271295" y="302441"/>
                  </a:cubicBezTo>
                  <a:cubicBezTo>
                    <a:pt x="272699" y="301930"/>
                    <a:pt x="272380" y="300016"/>
                    <a:pt x="274293" y="299952"/>
                  </a:cubicBezTo>
                  <a:cubicBezTo>
                    <a:pt x="273719" y="297720"/>
                    <a:pt x="274293" y="296316"/>
                    <a:pt x="274230" y="294530"/>
                  </a:cubicBezTo>
                  <a:cubicBezTo>
                    <a:pt x="270274" y="293381"/>
                    <a:pt x="265362" y="293445"/>
                    <a:pt x="261278" y="295359"/>
                  </a:cubicBezTo>
                  <a:close/>
                  <a:moveTo>
                    <a:pt x="308936" y="298230"/>
                  </a:moveTo>
                  <a:cubicBezTo>
                    <a:pt x="309000" y="297464"/>
                    <a:pt x="309702" y="297273"/>
                    <a:pt x="309830" y="296507"/>
                  </a:cubicBezTo>
                  <a:cubicBezTo>
                    <a:pt x="308298" y="294912"/>
                    <a:pt x="306640" y="298102"/>
                    <a:pt x="308936" y="298230"/>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88" name="Google Shape;888;p19"/>
            <p:cNvSpPr/>
            <p:nvPr/>
          </p:nvSpPr>
          <p:spPr>
            <a:xfrm>
              <a:off x="2559873" y="3122357"/>
              <a:ext cx="3239" cy="2958"/>
            </a:xfrm>
            <a:custGeom>
              <a:avLst/>
              <a:gdLst/>
              <a:ahLst/>
              <a:cxnLst/>
              <a:rect l="l" t="t" r="r" b="b"/>
              <a:pathLst>
                <a:path w="3239" h="2958" extrusionOk="0">
                  <a:moveTo>
                    <a:pt x="0" y="24"/>
                  </a:moveTo>
                  <a:cubicBezTo>
                    <a:pt x="1978" y="-231"/>
                    <a:pt x="3828" y="1619"/>
                    <a:pt x="3062" y="2959"/>
                  </a:cubicBezTo>
                  <a:cubicBezTo>
                    <a:pt x="2105" y="2959"/>
                    <a:pt x="1723" y="2193"/>
                    <a:pt x="1723" y="917"/>
                  </a:cubicBezTo>
                  <a:cubicBezTo>
                    <a:pt x="638" y="1236"/>
                    <a:pt x="0" y="1045"/>
                    <a:pt x="0" y="24"/>
                  </a:cubicBezTo>
                  <a:close/>
                </a:path>
              </a:pathLst>
            </a:custGeom>
            <a:solidFill>
              <a:srgbClr val="A6CE39"/>
            </a:soli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grpSp>
      <p:sp>
        <p:nvSpPr>
          <p:cNvPr id="889" name="Google Shape;889;p19"/>
          <p:cNvSpPr/>
          <p:nvPr/>
        </p:nvSpPr>
        <p:spPr>
          <a:xfrm rot="-5400000">
            <a:off x="877517" y="4108848"/>
            <a:ext cx="1871679" cy="3626713"/>
          </a:xfrm>
          <a:custGeom>
            <a:avLst/>
            <a:gdLst/>
            <a:ahLst/>
            <a:cxnLst/>
            <a:rect l="l" t="t" r="r" b="b"/>
            <a:pathLst>
              <a:path w="2248263" h="3768014" extrusionOk="0">
                <a:moveTo>
                  <a:pt x="413365" y="3730322"/>
                </a:moveTo>
                <a:cubicBezTo>
                  <a:pt x="420559" y="3737009"/>
                  <a:pt x="418527" y="3753007"/>
                  <a:pt x="418612" y="3766889"/>
                </a:cubicBezTo>
                <a:cubicBezTo>
                  <a:pt x="384669" y="3775946"/>
                  <a:pt x="386107" y="3727275"/>
                  <a:pt x="413365" y="3730322"/>
                </a:cubicBezTo>
                <a:close/>
                <a:moveTo>
                  <a:pt x="554471" y="3526406"/>
                </a:moveTo>
                <a:cubicBezTo>
                  <a:pt x="572502" y="3568560"/>
                  <a:pt x="542875" y="3590314"/>
                  <a:pt x="528315" y="3615286"/>
                </a:cubicBezTo>
                <a:cubicBezTo>
                  <a:pt x="487600" y="3611138"/>
                  <a:pt x="458904" y="3619010"/>
                  <a:pt x="439435" y="3636193"/>
                </a:cubicBezTo>
                <a:cubicBezTo>
                  <a:pt x="414633" y="3631369"/>
                  <a:pt x="404476" y="3611900"/>
                  <a:pt x="376712" y="3610037"/>
                </a:cubicBezTo>
                <a:cubicBezTo>
                  <a:pt x="363676" y="3568137"/>
                  <a:pt x="393641" y="3567967"/>
                  <a:pt x="413280" y="3547313"/>
                </a:cubicBezTo>
                <a:cubicBezTo>
                  <a:pt x="441128" y="3547313"/>
                  <a:pt x="469062" y="3547313"/>
                  <a:pt x="496911" y="3547313"/>
                </a:cubicBezTo>
                <a:cubicBezTo>
                  <a:pt x="524252" y="3548414"/>
                  <a:pt x="524675" y="3522850"/>
                  <a:pt x="554471" y="3526406"/>
                </a:cubicBezTo>
                <a:close/>
                <a:moveTo>
                  <a:pt x="0" y="3458349"/>
                </a:moveTo>
                <a:lnTo>
                  <a:pt x="31691" y="3484592"/>
                </a:lnTo>
                <a:cubicBezTo>
                  <a:pt x="30844" y="3497543"/>
                  <a:pt x="34399" y="3506261"/>
                  <a:pt x="42102" y="3510747"/>
                </a:cubicBezTo>
                <a:cubicBezTo>
                  <a:pt x="34654" y="3522429"/>
                  <a:pt x="25342" y="3532332"/>
                  <a:pt x="15946" y="3542152"/>
                </a:cubicBezTo>
                <a:cubicBezTo>
                  <a:pt x="11142" y="3544437"/>
                  <a:pt x="6973" y="3544935"/>
                  <a:pt x="3210" y="3544312"/>
                </a:cubicBezTo>
                <a:lnTo>
                  <a:pt x="0" y="3542890"/>
                </a:lnTo>
                <a:close/>
                <a:moveTo>
                  <a:pt x="1139966" y="3412004"/>
                </a:moveTo>
                <a:cubicBezTo>
                  <a:pt x="1146219" y="3412004"/>
                  <a:pt x="1152461" y="3417040"/>
                  <a:pt x="1150387" y="3427113"/>
                </a:cubicBezTo>
                <a:cubicBezTo>
                  <a:pt x="1136167" y="3426605"/>
                  <a:pt x="1139891" y="3435831"/>
                  <a:pt x="1129481" y="3427113"/>
                </a:cubicBezTo>
                <a:cubicBezTo>
                  <a:pt x="1127449" y="3417040"/>
                  <a:pt x="1133713" y="3412004"/>
                  <a:pt x="1139966" y="3412004"/>
                </a:cubicBezTo>
                <a:close/>
                <a:moveTo>
                  <a:pt x="1066757" y="3369554"/>
                </a:moveTo>
                <a:cubicBezTo>
                  <a:pt x="1082078" y="3376918"/>
                  <a:pt x="1082840" y="3398758"/>
                  <a:pt x="1082417" y="3421782"/>
                </a:cubicBezTo>
                <a:cubicBezTo>
                  <a:pt x="1077761" y="3424152"/>
                  <a:pt x="1073105" y="3426353"/>
                  <a:pt x="1072005" y="3432278"/>
                </a:cubicBezTo>
                <a:cubicBezTo>
                  <a:pt x="1052536" y="3426861"/>
                  <a:pt x="1062694" y="3383691"/>
                  <a:pt x="1066757" y="3369554"/>
                </a:cubicBezTo>
                <a:close/>
                <a:moveTo>
                  <a:pt x="489112" y="3367989"/>
                </a:moveTo>
                <a:cubicBezTo>
                  <a:pt x="497651" y="3367989"/>
                  <a:pt x="506179" y="3372010"/>
                  <a:pt x="502159" y="3380051"/>
                </a:cubicBezTo>
                <a:cubicBezTo>
                  <a:pt x="493525" y="3380051"/>
                  <a:pt x="484807" y="3380051"/>
                  <a:pt x="476002" y="3380051"/>
                </a:cubicBezTo>
                <a:cubicBezTo>
                  <a:pt x="472024" y="3372010"/>
                  <a:pt x="480574" y="3367989"/>
                  <a:pt x="489112" y="3367989"/>
                </a:cubicBezTo>
                <a:close/>
                <a:moveTo>
                  <a:pt x="16030" y="3270263"/>
                </a:moveTo>
                <a:cubicBezTo>
                  <a:pt x="22887" y="3272041"/>
                  <a:pt x="24242" y="3279405"/>
                  <a:pt x="31775" y="3280674"/>
                </a:cubicBezTo>
                <a:cubicBezTo>
                  <a:pt x="29912" y="3287531"/>
                  <a:pt x="22549" y="3288886"/>
                  <a:pt x="21279" y="3296334"/>
                </a:cubicBezTo>
                <a:cubicBezTo>
                  <a:pt x="14337" y="3294556"/>
                  <a:pt x="13067" y="3287193"/>
                  <a:pt x="5534" y="3285923"/>
                </a:cubicBezTo>
                <a:cubicBezTo>
                  <a:pt x="7397" y="3279066"/>
                  <a:pt x="14760" y="3277712"/>
                  <a:pt x="16030" y="3270263"/>
                </a:cubicBezTo>
                <a:close/>
                <a:moveTo>
                  <a:pt x="350471" y="3233780"/>
                </a:moveTo>
                <a:cubicBezTo>
                  <a:pt x="370532" y="3233865"/>
                  <a:pt x="384837" y="3248847"/>
                  <a:pt x="392371" y="3270263"/>
                </a:cubicBezTo>
                <a:cubicBezTo>
                  <a:pt x="387377" y="3295996"/>
                  <a:pt x="367316" y="3313434"/>
                  <a:pt x="350556" y="3327739"/>
                </a:cubicBezTo>
                <a:cubicBezTo>
                  <a:pt x="333711" y="3342129"/>
                  <a:pt x="312718" y="3353555"/>
                  <a:pt x="293080" y="3364391"/>
                </a:cubicBezTo>
                <a:cubicBezTo>
                  <a:pt x="286055" y="3383521"/>
                  <a:pt x="259137" y="3382759"/>
                  <a:pt x="256428" y="3406206"/>
                </a:cubicBezTo>
                <a:cubicBezTo>
                  <a:pt x="233150" y="3409085"/>
                  <a:pt x="216475" y="3418480"/>
                  <a:pt x="204201" y="3432363"/>
                </a:cubicBezTo>
                <a:cubicBezTo>
                  <a:pt x="185578" y="3428300"/>
                  <a:pt x="184478" y="3406799"/>
                  <a:pt x="167548" y="3401044"/>
                </a:cubicBezTo>
                <a:cubicBezTo>
                  <a:pt x="207502" y="3343314"/>
                  <a:pt x="269548" y="3307762"/>
                  <a:pt x="308655" y="3249440"/>
                </a:cubicBezTo>
                <a:cubicBezTo>
                  <a:pt x="327278" y="3254180"/>
                  <a:pt x="334981" y="3233611"/>
                  <a:pt x="350471" y="3233780"/>
                </a:cubicBezTo>
                <a:close/>
                <a:moveTo>
                  <a:pt x="1385623" y="3186632"/>
                </a:moveTo>
                <a:cubicBezTo>
                  <a:pt x="1402045" y="3184093"/>
                  <a:pt x="1399420" y="3200683"/>
                  <a:pt x="1411779" y="3202292"/>
                </a:cubicBezTo>
                <a:cubicBezTo>
                  <a:pt x="1424645" y="3201614"/>
                  <a:pt x="1437004" y="3201531"/>
                  <a:pt x="1443099" y="3207540"/>
                </a:cubicBezTo>
                <a:cubicBezTo>
                  <a:pt x="1450971" y="3213973"/>
                  <a:pt x="1445469" y="3225401"/>
                  <a:pt x="1448347" y="3233696"/>
                </a:cubicBezTo>
                <a:cubicBezTo>
                  <a:pt x="1452579" y="3245885"/>
                  <a:pt x="1461552" y="3252741"/>
                  <a:pt x="1469255" y="3259767"/>
                </a:cubicBezTo>
                <a:cubicBezTo>
                  <a:pt x="1465192" y="3264422"/>
                  <a:pt x="1463583" y="3271618"/>
                  <a:pt x="1464007" y="3280675"/>
                </a:cubicBezTo>
                <a:cubicBezTo>
                  <a:pt x="1438190" y="3273141"/>
                  <a:pt x="1415927" y="3266793"/>
                  <a:pt x="1401283" y="3244107"/>
                </a:cubicBezTo>
                <a:cubicBezTo>
                  <a:pt x="1396204" y="3236235"/>
                  <a:pt x="1402723" y="3221591"/>
                  <a:pt x="1385623" y="3223199"/>
                </a:cubicBezTo>
                <a:cubicBezTo>
                  <a:pt x="1385623" y="3211010"/>
                  <a:pt x="1385623" y="3198821"/>
                  <a:pt x="1385623" y="3186632"/>
                </a:cubicBezTo>
                <a:close/>
                <a:moveTo>
                  <a:pt x="622750" y="3111515"/>
                </a:moveTo>
                <a:cubicBezTo>
                  <a:pt x="578514" y="3116345"/>
                  <a:pt x="563053" y="3180199"/>
                  <a:pt x="617196" y="3181384"/>
                </a:cubicBezTo>
                <a:cubicBezTo>
                  <a:pt x="621597" y="3170041"/>
                  <a:pt x="630738" y="3163524"/>
                  <a:pt x="627692" y="3144817"/>
                </a:cubicBezTo>
                <a:cubicBezTo>
                  <a:pt x="638949" y="3140416"/>
                  <a:pt x="646230" y="3131951"/>
                  <a:pt x="643350" y="3113413"/>
                </a:cubicBezTo>
                <a:cubicBezTo>
                  <a:pt x="635976" y="3111339"/>
                  <a:pt x="629069" y="3110825"/>
                  <a:pt x="622750" y="3111515"/>
                </a:cubicBezTo>
                <a:close/>
                <a:moveTo>
                  <a:pt x="1317736" y="3082008"/>
                </a:moveTo>
                <a:cubicBezTo>
                  <a:pt x="1339321" y="3088272"/>
                  <a:pt x="1346770" y="3108757"/>
                  <a:pt x="1364800" y="3118576"/>
                </a:cubicBezTo>
                <a:cubicBezTo>
                  <a:pt x="1366154" y="3133897"/>
                  <a:pt x="1352950" y="3134659"/>
                  <a:pt x="1354304" y="3149896"/>
                </a:cubicBezTo>
                <a:cubicBezTo>
                  <a:pt x="1361923" y="3159630"/>
                  <a:pt x="1383000" y="3156075"/>
                  <a:pt x="1380460" y="3176052"/>
                </a:cubicBezTo>
                <a:cubicBezTo>
                  <a:pt x="1369710" y="3186887"/>
                  <a:pt x="1353881" y="3176052"/>
                  <a:pt x="1354304" y="3160392"/>
                </a:cubicBezTo>
                <a:cubicBezTo>
                  <a:pt x="1332720" y="3154128"/>
                  <a:pt x="1325269" y="3133643"/>
                  <a:pt x="1307240" y="3123824"/>
                </a:cubicBezTo>
                <a:cubicBezTo>
                  <a:pt x="1304786" y="3103932"/>
                  <a:pt x="1308764" y="3090473"/>
                  <a:pt x="1317736" y="3082008"/>
                </a:cubicBezTo>
                <a:close/>
                <a:moveTo>
                  <a:pt x="47434" y="2982716"/>
                </a:moveTo>
                <a:cubicBezTo>
                  <a:pt x="52343" y="3008534"/>
                  <a:pt x="41086" y="3018184"/>
                  <a:pt x="31774" y="3029780"/>
                </a:cubicBezTo>
                <a:cubicBezTo>
                  <a:pt x="31944" y="3048741"/>
                  <a:pt x="28812" y="3071004"/>
                  <a:pt x="42187" y="3076845"/>
                </a:cubicBezTo>
                <a:cubicBezTo>
                  <a:pt x="39266" y="3083998"/>
                  <a:pt x="27966" y="3087447"/>
                  <a:pt x="15861" y="3088029"/>
                </a:cubicBezTo>
                <a:lnTo>
                  <a:pt x="0" y="3084963"/>
                </a:lnTo>
                <a:lnTo>
                  <a:pt x="0" y="3022575"/>
                </a:lnTo>
                <a:lnTo>
                  <a:pt x="487" y="3022014"/>
                </a:lnTo>
                <a:cubicBezTo>
                  <a:pt x="5619" y="3015814"/>
                  <a:pt x="9851" y="3008703"/>
                  <a:pt x="10867" y="2998376"/>
                </a:cubicBezTo>
                <a:cubicBezTo>
                  <a:pt x="36345" y="3006333"/>
                  <a:pt x="30590" y="2983224"/>
                  <a:pt x="47434" y="2982716"/>
                </a:cubicBezTo>
                <a:close/>
                <a:moveTo>
                  <a:pt x="370" y="2951397"/>
                </a:moveTo>
                <a:cubicBezTo>
                  <a:pt x="8411" y="2959015"/>
                  <a:pt x="5025" y="2978145"/>
                  <a:pt x="5619" y="2993213"/>
                </a:cubicBezTo>
                <a:lnTo>
                  <a:pt x="0" y="2994144"/>
                </a:lnTo>
                <a:lnTo>
                  <a:pt x="0" y="2951449"/>
                </a:lnTo>
                <a:close/>
                <a:moveTo>
                  <a:pt x="63095" y="2878176"/>
                </a:moveTo>
                <a:cubicBezTo>
                  <a:pt x="77145" y="2878091"/>
                  <a:pt x="72066" y="2895359"/>
                  <a:pt x="78755" y="2909496"/>
                </a:cubicBezTo>
                <a:cubicBezTo>
                  <a:pt x="79093" y="2910173"/>
                  <a:pt x="89251" y="2914913"/>
                  <a:pt x="89251" y="2914744"/>
                </a:cubicBezTo>
                <a:cubicBezTo>
                  <a:pt x="89334" y="2921262"/>
                  <a:pt x="72321" y="2940816"/>
                  <a:pt x="68342" y="2951312"/>
                </a:cubicBezTo>
                <a:cubicBezTo>
                  <a:pt x="47096" y="2953427"/>
                  <a:pt x="52259" y="2929049"/>
                  <a:pt x="36938" y="2925156"/>
                </a:cubicBezTo>
                <a:cubicBezTo>
                  <a:pt x="36684" y="2900523"/>
                  <a:pt x="57084" y="2896545"/>
                  <a:pt x="63095" y="2878176"/>
                </a:cubicBezTo>
                <a:close/>
                <a:moveTo>
                  <a:pt x="1610445" y="2815454"/>
                </a:moveTo>
                <a:cubicBezTo>
                  <a:pt x="1624497" y="2815792"/>
                  <a:pt x="1635586" y="2827390"/>
                  <a:pt x="1626105" y="2836361"/>
                </a:cubicBezTo>
                <a:cubicBezTo>
                  <a:pt x="1612393" y="2837970"/>
                  <a:pt x="1609007" y="2829083"/>
                  <a:pt x="1610445" y="2815454"/>
                </a:cubicBezTo>
                <a:close/>
                <a:moveTo>
                  <a:pt x="102486" y="2794345"/>
                </a:moveTo>
                <a:cubicBezTo>
                  <a:pt x="110115" y="2794567"/>
                  <a:pt x="116802" y="2795731"/>
                  <a:pt x="120569" y="2799794"/>
                </a:cubicBezTo>
                <a:cubicBezTo>
                  <a:pt x="105247" y="2815369"/>
                  <a:pt x="103386" y="2868019"/>
                  <a:pt x="78752" y="2857269"/>
                </a:cubicBezTo>
                <a:cubicBezTo>
                  <a:pt x="68765" y="2843471"/>
                  <a:pt x="73335" y="2809274"/>
                  <a:pt x="78752" y="2794545"/>
                </a:cubicBezTo>
                <a:cubicBezTo>
                  <a:pt x="86286" y="2794842"/>
                  <a:pt x="94857" y="2794122"/>
                  <a:pt x="102486" y="2794345"/>
                </a:cubicBezTo>
                <a:close/>
                <a:moveTo>
                  <a:pt x="0" y="2772818"/>
                </a:moveTo>
                <a:lnTo>
                  <a:pt x="5617" y="2773638"/>
                </a:lnTo>
                <a:cubicBezTo>
                  <a:pt x="6803" y="2783394"/>
                  <a:pt x="4792" y="2790753"/>
                  <a:pt x="454" y="2796337"/>
                </a:cubicBezTo>
                <a:lnTo>
                  <a:pt x="0" y="2796623"/>
                </a:lnTo>
                <a:close/>
                <a:moveTo>
                  <a:pt x="1566260" y="2564305"/>
                </a:moveTo>
                <a:cubicBezTo>
                  <a:pt x="1573878" y="2564516"/>
                  <a:pt x="1580565" y="2565659"/>
                  <a:pt x="1584375" y="2569722"/>
                </a:cubicBezTo>
                <a:cubicBezTo>
                  <a:pt x="1584375" y="2580218"/>
                  <a:pt x="1584375" y="2590631"/>
                  <a:pt x="1584375" y="2601042"/>
                </a:cubicBezTo>
                <a:cubicBezTo>
                  <a:pt x="1578787" y="2611200"/>
                  <a:pt x="1560249" y="2608322"/>
                  <a:pt x="1553054" y="2616702"/>
                </a:cubicBezTo>
                <a:cubicBezTo>
                  <a:pt x="1536718" y="2612893"/>
                  <a:pt x="1531894" y="2578949"/>
                  <a:pt x="1542558" y="2564473"/>
                </a:cubicBezTo>
                <a:cubicBezTo>
                  <a:pt x="1550092" y="2564812"/>
                  <a:pt x="1558642" y="2564093"/>
                  <a:pt x="1566260" y="2564305"/>
                </a:cubicBezTo>
                <a:close/>
                <a:moveTo>
                  <a:pt x="1501039" y="2543788"/>
                </a:moveTo>
                <a:cubicBezTo>
                  <a:pt x="1506669" y="2543248"/>
                  <a:pt x="1513060" y="2545259"/>
                  <a:pt x="1516404" y="2548815"/>
                </a:cubicBezTo>
                <a:cubicBezTo>
                  <a:pt x="1514541" y="2555670"/>
                  <a:pt x="1507177" y="2557025"/>
                  <a:pt x="1505992" y="2564473"/>
                </a:cubicBezTo>
                <a:cubicBezTo>
                  <a:pt x="1499050" y="2562697"/>
                  <a:pt x="1497696" y="2555332"/>
                  <a:pt x="1490247" y="2554062"/>
                </a:cubicBezTo>
                <a:cubicBezTo>
                  <a:pt x="1490543" y="2547417"/>
                  <a:pt x="1495410" y="2544328"/>
                  <a:pt x="1501039" y="2543788"/>
                </a:cubicBezTo>
                <a:close/>
                <a:moveTo>
                  <a:pt x="193789" y="2517410"/>
                </a:moveTo>
                <a:cubicBezTo>
                  <a:pt x="241022" y="2535102"/>
                  <a:pt x="193027" y="2578103"/>
                  <a:pt x="188542" y="2606290"/>
                </a:cubicBezTo>
                <a:cubicBezTo>
                  <a:pt x="175506" y="2605528"/>
                  <a:pt x="172373" y="2614501"/>
                  <a:pt x="162385" y="2616786"/>
                </a:cubicBezTo>
                <a:cubicBezTo>
                  <a:pt x="162385" y="2630668"/>
                  <a:pt x="162385" y="2644635"/>
                  <a:pt x="162385" y="2658602"/>
                </a:cubicBezTo>
                <a:cubicBezTo>
                  <a:pt x="166956" y="2675447"/>
                  <a:pt x="145117" y="2665713"/>
                  <a:pt x="146726" y="2679511"/>
                </a:cubicBezTo>
                <a:cubicBezTo>
                  <a:pt x="151043" y="2720479"/>
                  <a:pt x="135383" y="2741388"/>
                  <a:pt x="104909" y="2747482"/>
                </a:cubicBezTo>
                <a:cubicBezTo>
                  <a:pt x="94836" y="2734870"/>
                  <a:pt x="101608" y="2705413"/>
                  <a:pt x="99662" y="2684759"/>
                </a:cubicBezTo>
                <a:cubicBezTo>
                  <a:pt x="119215" y="2679933"/>
                  <a:pt x="127171" y="2663428"/>
                  <a:pt x="146726" y="2658602"/>
                </a:cubicBezTo>
                <a:cubicBezTo>
                  <a:pt x="157475" y="2630161"/>
                  <a:pt x="143678" y="2609676"/>
                  <a:pt x="146726" y="2574971"/>
                </a:cubicBezTo>
                <a:cubicBezTo>
                  <a:pt x="147995" y="2558803"/>
                  <a:pt x="161284" y="2554656"/>
                  <a:pt x="167633" y="2543566"/>
                </a:cubicBezTo>
                <a:cubicBezTo>
                  <a:pt x="166448" y="2524944"/>
                  <a:pt x="175166" y="2516225"/>
                  <a:pt x="193789" y="2517410"/>
                </a:cubicBezTo>
                <a:close/>
                <a:moveTo>
                  <a:pt x="1703104" y="2495820"/>
                </a:moveTo>
                <a:cubicBezTo>
                  <a:pt x="1707805" y="2495011"/>
                  <a:pt x="1713483" y="2495168"/>
                  <a:pt x="1720233" y="2496586"/>
                </a:cubicBezTo>
                <a:cubicBezTo>
                  <a:pt x="1733269" y="2515124"/>
                  <a:pt x="1733015" y="2542127"/>
                  <a:pt x="1714985" y="2554062"/>
                </a:cubicBezTo>
                <a:cubicBezTo>
                  <a:pt x="1685137" y="2554508"/>
                  <a:pt x="1670195" y="2501484"/>
                  <a:pt x="1703104" y="2495820"/>
                </a:cubicBezTo>
                <a:close/>
                <a:moveTo>
                  <a:pt x="89165" y="2104502"/>
                </a:moveTo>
                <a:cubicBezTo>
                  <a:pt x="75283" y="2114998"/>
                  <a:pt x="63094" y="2127187"/>
                  <a:pt x="52598" y="2141069"/>
                </a:cubicBezTo>
                <a:cubicBezTo>
                  <a:pt x="53021" y="2158845"/>
                  <a:pt x="54206" y="2177552"/>
                  <a:pt x="42186" y="2182885"/>
                </a:cubicBezTo>
                <a:cubicBezTo>
                  <a:pt x="25765" y="2185508"/>
                  <a:pt x="21786" y="2171458"/>
                  <a:pt x="10781" y="2182885"/>
                </a:cubicBezTo>
                <a:cubicBezTo>
                  <a:pt x="11459" y="2197952"/>
                  <a:pt x="7989" y="2217082"/>
                  <a:pt x="16030" y="2224700"/>
                </a:cubicBezTo>
                <a:cubicBezTo>
                  <a:pt x="31774" y="2236636"/>
                  <a:pt x="44809" y="2201423"/>
                  <a:pt x="63094" y="2198544"/>
                </a:cubicBezTo>
                <a:cubicBezTo>
                  <a:pt x="88403" y="2194143"/>
                  <a:pt x="100084" y="2203454"/>
                  <a:pt x="115406" y="2209040"/>
                </a:cubicBezTo>
                <a:cubicBezTo>
                  <a:pt x="115406" y="2182969"/>
                  <a:pt x="135722" y="2177128"/>
                  <a:pt x="146725" y="2161977"/>
                </a:cubicBezTo>
                <a:cubicBezTo>
                  <a:pt x="148249" y="2137768"/>
                  <a:pt x="146725" y="2116776"/>
                  <a:pt x="136228" y="2104502"/>
                </a:cubicBezTo>
                <a:cubicBezTo>
                  <a:pt x="120570" y="2104502"/>
                  <a:pt x="104825" y="2104502"/>
                  <a:pt x="89165" y="2104502"/>
                </a:cubicBezTo>
                <a:close/>
                <a:moveTo>
                  <a:pt x="1730730" y="2073097"/>
                </a:moveTo>
                <a:cubicBezTo>
                  <a:pt x="1770344" y="2101115"/>
                  <a:pt x="1747997" y="2151057"/>
                  <a:pt x="1735894" y="2193380"/>
                </a:cubicBezTo>
                <a:cubicBezTo>
                  <a:pt x="1687984" y="2194226"/>
                  <a:pt x="1679943" y="2155289"/>
                  <a:pt x="1647014" y="2141154"/>
                </a:cubicBezTo>
                <a:cubicBezTo>
                  <a:pt x="1649554" y="2112289"/>
                  <a:pt x="1674101" y="2105432"/>
                  <a:pt x="1683666" y="2083593"/>
                </a:cubicBezTo>
                <a:cubicBezTo>
                  <a:pt x="1703220" y="2083932"/>
                  <a:pt x="1719810" y="2081308"/>
                  <a:pt x="1730730" y="2073097"/>
                </a:cubicBezTo>
                <a:close/>
                <a:moveTo>
                  <a:pt x="1626105" y="1926743"/>
                </a:moveTo>
                <a:cubicBezTo>
                  <a:pt x="1627629" y="1940370"/>
                  <a:pt x="1624244" y="1949173"/>
                  <a:pt x="1610446" y="1947650"/>
                </a:cubicBezTo>
                <a:cubicBezTo>
                  <a:pt x="1611462" y="1943248"/>
                  <a:pt x="1608414" y="1942656"/>
                  <a:pt x="1605198" y="1942401"/>
                </a:cubicBezTo>
                <a:cubicBezTo>
                  <a:pt x="1603674" y="1928604"/>
                  <a:pt x="1612478" y="1925303"/>
                  <a:pt x="1626105" y="1926743"/>
                </a:cubicBezTo>
                <a:close/>
                <a:moveTo>
                  <a:pt x="831665" y="1831686"/>
                </a:moveTo>
                <a:cubicBezTo>
                  <a:pt x="812525" y="1832566"/>
                  <a:pt x="798764" y="1852231"/>
                  <a:pt x="794955" y="1869181"/>
                </a:cubicBezTo>
                <a:cubicBezTo>
                  <a:pt x="821873" y="1889835"/>
                  <a:pt x="841680" y="1861818"/>
                  <a:pt x="852430" y="1837863"/>
                </a:cubicBezTo>
                <a:cubicBezTo>
                  <a:pt x="845023" y="1833186"/>
                  <a:pt x="838045" y="1831392"/>
                  <a:pt x="831665" y="1831686"/>
                </a:cubicBezTo>
                <a:close/>
                <a:moveTo>
                  <a:pt x="1620942" y="1806458"/>
                </a:moveTo>
                <a:cubicBezTo>
                  <a:pt x="1635247" y="1815939"/>
                  <a:pt x="1637279" y="1865288"/>
                  <a:pt x="1620942" y="1874430"/>
                </a:cubicBezTo>
                <a:cubicBezTo>
                  <a:pt x="1605112" y="1872821"/>
                  <a:pt x="1606298" y="1854283"/>
                  <a:pt x="1589622" y="1853522"/>
                </a:cubicBezTo>
                <a:cubicBezTo>
                  <a:pt x="1573455" y="1853015"/>
                  <a:pt x="1560589" y="1855893"/>
                  <a:pt x="1553055" y="1864018"/>
                </a:cubicBezTo>
                <a:cubicBezTo>
                  <a:pt x="1532739" y="1856061"/>
                  <a:pt x="1540190" y="1834477"/>
                  <a:pt x="1547722" y="1816954"/>
                </a:cubicBezTo>
                <a:cubicBezTo>
                  <a:pt x="1577856" y="1845735"/>
                  <a:pt x="1583273" y="1800024"/>
                  <a:pt x="1620942" y="1806458"/>
                </a:cubicBezTo>
                <a:close/>
                <a:moveTo>
                  <a:pt x="1049625" y="1698840"/>
                </a:moveTo>
                <a:cubicBezTo>
                  <a:pt x="1051773" y="1699993"/>
                  <a:pt x="1054397" y="1702173"/>
                  <a:pt x="1061507" y="1701919"/>
                </a:cubicBezTo>
                <a:cubicBezTo>
                  <a:pt x="1061507" y="1705389"/>
                  <a:pt x="1061507" y="1708861"/>
                  <a:pt x="1061507" y="1712416"/>
                </a:cubicBezTo>
                <a:cubicBezTo>
                  <a:pt x="1047287" y="1711908"/>
                  <a:pt x="1051011" y="1721049"/>
                  <a:pt x="1040600" y="1712416"/>
                </a:cubicBezTo>
                <a:cubicBezTo>
                  <a:pt x="1040600" y="1708945"/>
                  <a:pt x="1040600" y="1705389"/>
                  <a:pt x="1040600" y="1701919"/>
                </a:cubicBezTo>
                <a:cubicBezTo>
                  <a:pt x="1045806" y="1697560"/>
                  <a:pt x="1047477" y="1697687"/>
                  <a:pt x="1049625" y="1698840"/>
                </a:cubicBezTo>
                <a:close/>
                <a:moveTo>
                  <a:pt x="144662" y="1622246"/>
                </a:moveTo>
                <a:cubicBezTo>
                  <a:pt x="161941" y="1618796"/>
                  <a:pt x="181642" y="1619262"/>
                  <a:pt x="204201" y="1623537"/>
                </a:cubicBezTo>
                <a:cubicBezTo>
                  <a:pt x="211564" y="1637080"/>
                  <a:pt x="221807" y="1647660"/>
                  <a:pt x="230357" y="1660104"/>
                </a:cubicBezTo>
                <a:cubicBezTo>
                  <a:pt x="226463" y="1677034"/>
                  <a:pt x="210465" y="1682027"/>
                  <a:pt x="204201" y="1696671"/>
                </a:cubicBezTo>
                <a:cubicBezTo>
                  <a:pt x="190319" y="1689646"/>
                  <a:pt x="166279" y="1692777"/>
                  <a:pt x="162385" y="1675764"/>
                </a:cubicBezTo>
                <a:cubicBezTo>
                  <a:pt x="139446" y="1670262"/>
                  <a:pt x="145202" y="1693455"/>
                  <a:pt x="125733" y="1691424"/>
                </a:cubicBezTo>
                <a:cubicBezTo>
                  <a:pt x="125224" y="1667637"/>
                  <a:pt x="91197" y="1677372"/>
                  <a:pt x="99661" y="1644444"/>
                </a:cubicBezTo>
                <a:cubicBezTo>
                  <a:pt x="112528" y="1633059"/>
                  <a:pt x="127383" y="1625695"/>
                  <a:pt x="144662" y="1622246"/>
                </a:cubicBezTo>
                <a:close/>
                <a:moveTo>
                  <a:pt x="547789" y="1561804"/>
                </a:moveTo>
                <a:cubicBezTo>
                  <a:pt x="516349" y="1564812"/>
                  <a:pt x="488193" y="1585508"/>
                  <a:pt x="455180" y="1586967"/>
                </a:cubicBezTo>
                <a:cubicBezTo>
                  <a:pt x="459667" y="1624298"/>
                  <a:pt x="490562" y="1635217"/>
                  <a:pt x="486500" y="1681096"/>
                </a:cubicBezTo>
                <a:cubicBezTo>
                  <a:pt x="479220" y="1696416"/>
                  <a:pt x="445107" y="1684989"/>
                  <a:pt x="444684" y="1707252"/>
                </a:cubicBezTo>
                <a:cubicBezTo>
                  <a:pt x="444684" y="1710638"/>
                  <a:pt x="444684" y="1714107"/>
                  <a:pt x="444684" y="1717578"/>
                </a:cubicBezTo>
                <a:cubicBezTo>
                  <a:pt x="453910" y="1722319"/>
                  <a:pt x="460852" y="1729259"/>
                  <a:pt x="465591" y="1738487"/>
                </a:cubicBezTo>
                <a:cubicBezTo>
                  <a:pt x="504529" y="1735354"/>
                  <a:pt x="521882" y="1778355"/>
                  <a:pt x="554471" y="1764642"/>
                </a:cubicBezTo>
                <a:cubicBezTo>
                  <a:pt x="559889" y="1734846"/>
                  <a:pt x="532802" y="1737556"/>
                  <a:pt x="533563" y="1712414"/>
                </a:cubicBezTo>
                <a:cubicBezTo>
                  <a:pt x="533563" y="1688036"/>
                  <a:pt x="533563" y="1663658"/>
                  <a:pt x="533563" y="1639280"/>
                </a:cubicBezTo>
                <a:cubicBezTo>
                  <a:pt x="554725" y="1620319"/>
                  <a:pt x="568269" y="1593824"/>
                  <a:pt x="580627" y="1566060"/>
                </a:cubicBezTo>
                <a:cubicBezTo>
                  <a:pt x="569115" y="1561764"/>
                  <a:pt x="558270" y="1560801"/>
                  <a:pt x="547789" y="1561804"/>
                </a:cubicBezTo>
                <a:close/>
                <a:moveTo>
                  <a:pt x="789706" y="1534655"/>
                </a:moveTo>
                <a:cubicBezTo>
                  <a:pt x="773708" y="1545491"/>
                  <a:pt x="789368" y="1568599"/>
                  <a:pt x="784459" y="1597379"/>
                </a:cubicBezTo>
                <a:cubicBezTo>
                  <a:pt x="776417" y="1603220"/>
                  <a:pt x="771592" y="1612362"/>
                  <a:pt x="763550" y="1618287"/>
                </a:cubicBezTo>
                <a:cubicBezTo>
                  <a:pt x="763550" y="1627006"/>
                  <a:pt x="763550" y="1635725"/>
                  <a:pt x="763550" y="1644444"/>
                </a:cubicBezTo>
                <a:cubicBezTo>
                  <a:pt x="772185" y="1656718"/>
                  <a:pt x="794108" y="1655786"/>
                  <a:pt x="815862" y="1654855"/>
                </a:cubicBezTo>
                <a:cubicBezTo>
                  <a:pt x="828136" y="1656463"/>
                  <a:pt x="825597" y="1673054"/>
                  <a:pt x="842018" y="1670515"/>
                </a:cubicBezTo>
                <a:cubicBezTo>
                  <a:pt x="858102" y="1660357"/>
                  <a:pt x="865720" y="1641904"/>
                  <a:pt x="878586" y="1628699"/>
                </a:cubicBezTo>
                <a:cubicBezTo>
                  <a:pt x="885273" y="1621420"/>
                  <a:pt x="904234" y="1626414"/>
                  <a:pt x="904742" y="1613039"/>
                </a:cubicBezTo>
                <a:cubicBezTo>
                  <a:pt x="896277" y="1604067"/>
                  <a:pt x="882903" y="1600088"/>
                  <a:pt x="862926" y="1602627"/>
                </a:cubicBezTo>
                <a:cubicBezTo>
                  <a:pt x="837363" y="1581127"/>
                  <a:pt x="822126" y="1549300"/>
                  <a:pt x="789706" y="1534655"/>
                </a:cubicBezTo>
                <a:close/>
                <a:moveTo>
                  <a:pt x="674754" y="1487592"/>
                </a:moveTo>
                <a:cubicBezTo>
                  <a:pt x="691092" y="1485222"/>
                  <a:pt x="691431" y="1498765"/>
                  <a:pt x="690414" y="1513747"/>
                </a:cubicBezTo>
                <a:cubicBezTo>
                  <a:pt x="670522" y="1518318"/>
                  <a:pt x="665866" y="1496395"/>
                  <a:pt x="674754" y="1487592"/>
                </a:cubicBezTo>
                <a:close/>
                <a:moveTo>
                  <a:pt x="679919" y="1466684"/>
                </a:moveTo>
                <a:cubicBezTo>
                  <a:pt x="674670" y="1473625"/>
                  <a:pt x="671284" y="1482428"/>
                  <a:pt x="664259" y="1487592"/>
                </a:cubicBezTo>
                <a:cubicBezTo>
                  <a:pt x="646906" y="1498088"/>
                  <a:pt x="632939" y="1512055"/>
                  <a:pt x="622443" y="1529408"/>
                </a:cubicBezTo>
                <a:cubicBezTo>
                  <a:pt x="651900" y="1547437"/>
                  <a:pt x="617111" y="1574693"/>
                  <a:pt x="606783" y="1597379"/>
                </a:cubicBezTo>
                <a:cubicBezTo>
                  <a:pt x="620497" y="1602797"/>
                  <a:pt x="638780" y="1603644"/>
                  <a:pt x="659010" y="1602627"/>
                </a:cubicBezTo>
                <a:cubicBezTo>
                  <a:pt x="671369" y="1604235"/>
                  <a:pt x="668745" y="1620827"/>
                  <a:pt x="685167" y="1618287"/>
                </a:cubicBezTo>
                <a:cubicBezTo>
                  <a:pt x="692700" y="1576641"/>
                  <a:pt x="678988" y="1524075"/>
                  <a:pt x="726983" y="1513748"/>
                </a:cubicBezTo>
                <a:cubicBezTo>
                  <a:pt x="756440" y="1539057"/>
                  <a:pt x="787760" y="1500374"/>
                  <a:pt x="763550" y="1471932"/>
                </a:cubicBezTo>
                <a:cubicBezTo>
                  <a:pt x="737902" y="1467192"/>
                  <a:pt x="739003" y="1489200"/>
                  <a:pt x="711238" y="1482343"/>
                </a:cubicBezTo>
                <a:cubicBezTo>
                  <a:pt x="695663" y="1482259"/>
                  <a:pt x="693463" y="1468800"/>
                  <a:pt x="679919" y="1466684"/>
                </a:cubicBezTo>
                <a:close/>
                <a:moveTo>
                  <a:pt x="1605198" y="990966"/>
                </a:moveTo>
                <a:cubicBezTo>
                  <a:pt x="1603673" y="1008488"/>
                  <a:pt x="1612223" y="1036252"/>
                  <a:pt x="1589538" y="1032782"/>
                </a:cubicBezTo>
                <a:cubicBezTo>
                  <a:pt x="1581159" y="1021862"/>
                  <a:pt x="1577856" y="982332"/>
                  <a:pt x="1605198" y="990966"/>
                </a:cubicBezTo>
                <a:close/>
                <a:moveTo>
                  <a:pt x="2096660" y="943901"/>
                </a:moveTo>
                <a:cubicBezTo>
                  <a:pt x="2109696" y="948302"/>
                  <a:pt x="2124679" y="950758"/>
                  <a:pt x="2143724" y="949150"/>
                </a:cubicBezTo>
                <a:cubicBezTo>
                  <a:pt x="2131111" y="955752"/>
                  <a:pt x="2115959" y="959730"/>
                  <a:pt x="2107157" y="970058"/>
                </a:cubicBezTo>
                <a:cubicBezTo>
                  <a:pt x="2131789" y="975052"/>
                  <a:pt x="2129250" y="1007218"/>
                  <a:pt x="2154221" y="1011874"/>
                </a:cubicBezTo>
                <a:cubicBezTo>
                  <a:pt x="2154221" y="1041499"/>
                  <a:pt x="2154221" y="1071126"/>
                  <a:pt x="2154221" y="1100753"/>
                </a:cubicBezTo>
                <a:cubicBezTo>
                  <a:pt x="2153120" y="1122761"/>
                  <a:pt x="2174113" y="1122677"/>
                  <a:pt x="2175128" y="1142568"/>
                </a:cubicBezTo>
                <a:cubicBezTo>
                  <a:pt x="2157100" y="1166270"/>
                  <a:pt x="2155998" y="1207069"/>
                  <a:pt x="2148972" y="1241944"/>
                </a:cubicBezTo>
                <a:cubicBezTo>
                  <a:pt x="2130265" y="1254557"/>
                  <a:pt x="2112658" y="1268355"/>
                  <a:pt x="2096660" y="1283760"/>
                </a:cubicBezTo>
                <a:cubicBezTo>
                  <a:pt x="2074821" y="1286469"/>
                  <a:pt x="2061277" y="1280797"/>
                  <a:pt x="2049596" y="1273264"/>
                </a:cubicBezTo>
                <a:cubicBezTo>
                  <a:pt x="2028266" y="1307715"/>
                  <a:pt x="2070589" y="1307291"/>
                  <a:pt x="2101909" y="1304669"/>
                </a:cubicBezTo>
                <a:cubicBezTo>
                  <a:pt x="2126117" y="1320497"/>
                  <a:pt x="2136190" y="1350547"/>
                  <a:pt x="2143724" y="1383051"/>
                </a:cubicBezTo>
                <a:cubicBezTo>
                  <a:pt x="2124509" y="1410900"/>
                  <a:pt x="2143471" y="1477011"/>
                  <a:pt x="2122817" y="1503335"/>
                </a:cubicBezTo>
                <a:cubicBezTo>
                  <a:pt x="2115368" y="1502827"/>
                  <a:pt x="2108003" y="1502489"/>
                  <a:pt x="2107157" y="1508583"/>
                </a:cubicBezTo>
                <a:cubicBezTo>
                  <a:pt x="2086334" y="1499864"/>
                  <a:pt x="2072451" y="1484036"/>
                  <a:pt x="2044433" y="1482428"/>
                </a:cubicBezTo>
                <a:cubicBezTo>
                  <a:pt x="2044856" y="1466429"/>
                  <a:pt x="2026656" y="1468714"/>
                  <a:pt x="2018276" y="1461519"/>
                </a:cubicBezTo>
                <a:cubicBezTo>
                  <a:pt x="2013621" y="1457541"/>
                  <a:pt x="2005579" y="1445013"/>
                  <a:pt x="1997369" y="1435363"/>
                </a:cubicBezTo>
                <a:cubicBezTo>
                  <a:pt x="1984248" y="1419873"/>
                  <a:pt x="1968335" y="1410053"/>
                  <a:pt x="1971213" y="1377888"/>
                </a:cubicBezTo>
                <a:cubicBezTo>
                  <a:pt x="1937270" y="1375179"/>
                  <a:pt x="1920086" y="1355795"/>
                  <a:pt x="1887582" y="1351732"/>
                </a:cubicBezTo>
                <a:cubicBezTo>
                  <a:pt x="1874800" y="1327946"/>
                  <a:pt x="1852115" y="1314064"/>
                  <a:pt x="1835270" y="1294256"/>
                </a:cubicBezTo>
                <a:cubicBezTo>
                  <a:pt x="1837809" y="1277751"/>
                  <a:pt x="1825873" y="1275803"/>
                  <a:pt x="1830021" y="1257689"/>
                </a:cubicBezTo>
                <a:cubicBezTo>
                  <a:pt x="1795739" y="1221544"/>
                  <a:pt x="1833660" y="1159583"/>
                  <a:pt x="1835270" y="1111334"/>
                </a:cubicBezTo>
                <a:cubicBezTo>
                  <a:pt x="1874885" y="1093389"/>
                  <a:pt x="1882418" y="1043447"/>
                  <a:pt x="1950305" y="1053858"/>
                </a:cubicBezTo>
                <a:cubicBezTo>
                  <a:pt x="1975530" y="1054705"/>
                  <a:pt x="1972736" y="1027532"/>
                  <a:pt x="2002533" y="1032951"/>
                </a:cubicBezTo>
                <a:cubicBezTo>
                  <a:pt x="2025980" y="1014413"/>
                  <a:pt x="2037322" y="983940"/>
                  <a:pt x="2049596" y="954398"/>
                </a:cubicBezTo>
                <a:cubicBezTo>
                  <a:pt x="2056537" y="959730"/>
                  <a:pt x="2068896" y="959562"/>
                  <a:pt x="2075753" y="964809"/>
                </a:cubicBezTo>
                <a:cubicBezTo>
                  <a:pt x="2086587" y="961763"/>
                  <a:pt x="2093612" y="954736"/>
                  <a:pt x="2096660" y="943901"/>
                </a:cubicBezTo>
                <a:close/>
                <a:moveTo>
                  <a:pt x="1750707" y="939913"/>
                </a:moveTo>
                <a:cubicBezTo>
                  <a:pt x="1766452" y="941617"/>
                  <a:pt x="1780757" y="948135"/>
                  <a:pt x="1788206" y="959562"/>
                </a:cubicBezTo>
                <a:cubicBezTo>
                  <a:pt x="1788290" y="982332"/>
                  <a:pt x="1789983" y="1006627"/>
                  <a:pt x="1782958" y="1022287"/>
                </a:cubicBezTo>
                <a:cubicBezTo>
                  <a:pt x="1761373" y="1026857"/>
                  <a:pt x="1747067" y="1038623"/>
                  <a:pt x="1725482" y="1043194"/>
                </a:cubicBezTo>
                <a:cubicBezTo>
                  <a:pt x="1724974" y="1029820"/>
                  <a:pt x="1706013" y="1034814"/>
                  <a:pt x="1699325" y="1027534"/>
                </a:cubicBezTo>
                <a:cubicBezTo>
                  <a:pt x="1689930" y="1000446"/>
                  <a:pt x="1698479" y="974715"/>
                  <a:pt x="1704574" y="949150"/>
                </a:cubicBezTo>
                <a:cubicBezTo>
                  <a:pt x="1717779" y="941320"/>
                  <a:pt x="1734963" y="938210"/>
                  <a:pt x="1750707" y="939913"/>
                </a:cubicBezTo>
                <a:close/>
                <a:moveTo>
                  <a:pt x="1992120" y="922994"/>
                </a:moveTo>
                <a:cubicBezTo>
                  <a:pt x="1991443" y="938062"/>
                  <a:pt x="1994998" y="957192"/>
                  <a:pt x="1986872" y="964810"/>
                </a:cubicBezTo>
                <a:cubicBezTo>
                  <a:pt x="1962071" y="962609"/>
                  <a:pt x="1945565" y="911737"/>
                  <a:pt x="1992120" y="922994"/>
                </a:cubicBezTo>
                <a:close/>
                <a:moveTo>
                  <a:pt x="2233534" y="920582"/>
                </a:moveTo>
                <a:cubicBezTo>
                  <a:pt x="2237894" y="919841"/>
                  <a:pt x="2242804" y="922529"/>
                  <a:pt x="2248263" y="928243"/>
                </a:cubicBezTo>
                <a:cubicBezTo>
                  <a:pt x="2247755" y="941532"/>
                  <a:pt x="2228795" y="940600"/>
                  <a:pt x="2222107" y="933490"/>
                </a:cubicBezTo>
                <a:cubicBezTo>
                  <a:pt x="2225367" y="925491"/>
                  <a:pt x="2229175" y="921322"/>
                  <a:pt x="2233534" y="920582"/>
                </a:cubicBezTo>
                <a:close/>
                <a:moveTo>
                  <a:pt x="1506891" y="896150"/>
                </a:moveTo>
                <a:cubicBezTo>
                  <a:pt x="1524593" y="898806"/>
                  <a:pt x="1540232" y="911271"/>
                  <a:pt x="1532064" y="933406"/>
                </a:cubicBezTo>
                <a:cubicBezTo>
                  <a:pt x="1516742" y="940855"/>
                  <a:pt x="1463414" y="948304"/>
                  <a:pt x="1469340" y="917746"/>
                </a:cubicBezTo>
                <a:cubicBezTo>
                  <a:pt x="1469424" y="900647"/>
                  <a:pt x="1489190" y="893495"/>
                  <a:pt x="1506891" y="896150"/>
                </a:cubicBezTo>
                <a:close/>
                <a:moveTo>
                  <a:pt x="1725483" y="849858"/>
                </a:moveTo>
                <a:cubicBezTo>
                  <a:pt x="1741904" y="847319"/>
                  <a:pt x="1745882" y="857308"/>
                  <a:pt x="1756886" y="860354"/>
                </a:cubicBezTo>
                <a:cubicBezTo>
                  <a:pt x="1745544" y="871613"/>
                  <a:pt x="1731153" y="879993"/>
                  <a:pt x="1720234" y="865518"/>
                </a:cubicBezTo>
                <a:cubicBezTo>
                  <a:pt x="1723027" y="861371"/>
                  <a:pt x="1725651" y="857053"/>
                  <a:pt x="1725483" y="849858"/>
                </a:cubicBezTo>
                <a:close/>
                <a:moveTo>
                  <a:pt x="2117568" y="781887"/>
                </a:moveTo>
                <a:cubicBezTo>
                  <a:pt x="2132213" y="798562"/>
                  <a:pt x="2161923" y="800255"/>
                  <a:pt x="2154136" y="839363"/>
                </a:cubicBezTo>
                <a:cubicBezTo>
                  <a:pt x="2144147" y="841648"/>
                  <a:pt x="2141016" y="850621"/>
                  <a:pt x="2127981" y="849859"/>
                </a:cubicBezTo>
                <a:cubicBezTo>
                  <a:pt x="2107835" y="845627"/>
                  <a:pt x="2105802" y="823280"/>
                  <a:pt x="2086164" y="818454"/>
                </a:cubicBezTo>
                <a:cubicBezTo>
                  <a:pt x="2093359" y="803049"/>
                  <a:pt x="2110290" y="797292"/>
                  <a:pt x="2117568" y="781887"/>
                </a:cubicBezTo>
                <a:close/>
                <a:moveTo>
                  <a:pt x="1600034" y="781887"/>
                </a:moveTo>
                <a:cubicBezTo>
                  <a:pt x="1610192" y="791622"/>
                  <a:pt x="1601642" y="801018"/>
                  <a:pt x="1600034" y="813292"/>
                </a:cubicBezTo>
                <a:cubicBezTo>
                  <a:pt x="1584882" y="812276"/>
                  <a:pt x="1574725" y="779602"/>
                  <a:pt x="1600034" y="781887"/>
                </a:cubicBezTo>
                <a:close/>
                <a:moveTo>
                  <a:pt x="847182" y="766227"/>
                </a:moveTo>
                <a:cubicBezTo>
                  <a:pt x="845320" y="785866"/>
                  <a:pt x="827120" y="808974"/>
                  <a:pt x="836770" y="823703"/>
                </a:cubicBezTo>
                <a:cubicBezTo>
                  <a:pt x="858609" y="826327"/>
                  <a:pt x="847774" y="796362"/>
                  <a:pt x="868090" y="797547"/>
                </a:cubicBezTo>
                <a:cubicBezTo>
                  <a:pt x="868090" y="787135"/>
                  <a:pt x="868090" y="776639"/>
                  <a:pt x="868090" y="766227"/>
                </a:cubicBezTo>
                <a:cubicBezTo>
                  <a:pt x="861149" y="766227"/>
                  <a:pt x="854208" y="766227"/>
                  <a:pt x="847182" y="766227"/>
                </a:cubicBezTo>
                <a:close/>
                <a:moveTo>
                  <a:pt x="1962726" y="714370"/>
                </a:moveTo>
                <a:cubicBezTo>
                  <a:pt x="1968736" y="714931"/>
                  <a:pt x="1975825" y="717936"/>
                  <a:pt x="1981624" y="719078"/>
                </a:cubicBezTo>
                <a:cubicBezTo>
                  <a:pt x="1982386" y="733723"/>
                  <a:pt x="1968842" y="734147"/>
                  <a:pt x="1955468" y="734738"/>
                </a:cubicBezTo>
                <a:cubicBezTo>
                  <a:pt x="1956314" y="728728"/>
                  <a:pt x="1954367" y="725512"/>
                  <a:pt x="1950304" y="724327"/>
                </a:cubicBezTo>
                <a:cubicBezTo>
                  <a:pt x="1951785" y="715693"/>
                  <a:pt x="1956716" y="713810"/>
                  <a:pt x="1962726" y="714370"/>
                </a:cubicBezTo>
                <a:close/>
                <a:moveTo>
                  <a:pt x="925649" y="483846"/>
                </a:moveTo>
                <a:cubicBezTo>
                  <a:pt x="940377" y="479528"/>
                  <a:pt x="939192" y="491209"/>
                  <a:pt x="951720" y="489093"/>
                </a:cubicBezTo>
                <a:cubicBezTo>
                  <a:pt x="956290" y="508901"/>
                  <a:pt x="928358" y="507631"/>
                  <a:pt x="920401" y="499589"/>
                </a:cubicBezTo>
                <a:cubicBezTo>
                  <a:pt x="918962" y="491126"/>
                  <a:pt x="925310" y="490533"/>
                  <a:pt x="925649" y="483846"/>
                </a:cubicBezTo>
                <a:close/>
                <a:moveTo>
                  <a:pt x="993620" y="462937"/>
                </a:moveTo>
                <a:cubicBezTo>
                  <a:pt x="1004540" y="460735"/>
                  <a:pt x="1007418" y="466491"/>
                  <a:pt x="1014529" y="468184"/>
                </a:cubicBezTo>
                <a:cubicBezTo>
                  <a:pt x="1013936" y="481475"/>
                  <a:pt x="1006911" y="488415"/>
                  <a:pt x="993620" y="489093"/>
                </a:cubicBezTo>
                <a:cubicBezTo>
                  <a:pt x="986933" y="482236"/>
                  <a:pt x="986933" y="469793"/>
                  <a:pt x="993620" y="462937"/>
                </a:cubicBezTo>
                <a:close/>
                <a:moveTo>
                  <a:pt x="1867319" y="232992"/>
                </a:moveTo>
                <a:cubicBezTo>
                  <a:pt x="1876027" y="232421"/>
                  <a:pt x="1884492" y="237055"/>
                  <a:pt x="1882249" y="248609"/>
                </a:cubicBezTo>
                <a:cubicBezTo>
                  <a:pt x="1872514" y="258852"/>
                  <a:pt x="1863203" y="250217"/>
                  <a:pt x="1850929" y="248609"/>
                </a:cubicBezTo>
                <a:cubicBezTo>
                  <a:pt x="1849659" y="239340"/>
                  <a:pt x="1858611" y="233563"/>
                  <a:pt x="1867319" y="232992"/>
                </a:cubicBezTo>
                <a:close/>
                <a:moveTo>
                  <a:pt x="1793453" y="232949"/>
                </a:moveTo>
                <a:cubicBezTo>
                  <a:pt x="1813261" y="234049"/>
                  <a:pt x="1840602" y="227616"/>
                  <a:pt x="1840517" y="248608"/>
                </a:cubicBezTo>
                <a:cubicBezTo>
                  <a:pt x="1827481" y="253010"/>
                  <a:pt x="1812499" y="255465"/>
                  <a:pt x="1793453" y="253857"/>
                </a:cubicBezTo>
                <a:cubicBezTo>
                  <a:pt x="1793453" y="246915"/>
                  <a:pt x="1793453" y="239890"/>
                  <a:pt x="1793453" y="232949"/>
                </a:cubicBezTo>
                <a:close/>
                <a:moveTo>
                  <a:pt x="1877085" y="138820"/>
                </a:moveTo>
                <a:cubicBezTo>
                  <a:pt x="1885635" y="155920"/>
                  <a:pt x="1875900" y="158798"/>
                  <a:pt x="1877085" y="180636"/>
                </a:cubicBezTo>
                <a:cubicBezTo>
                  <a:pt x="1854231" y="186900"/>
                  <a:pt x="1854231" y="132641"/>
                  <a:pt x="1877085" y="138820"/>
                </a:cubicBezTo>
                <a:close/>
                <a:moveTo>
                  <a:pt x="1584375" y="55275"/>
                </a:moveTo>
                <a:cubicBezTo>
                  <a:pt x="1595972" y="79315"/>
                  <a:pt x="1557541" y="93197"/>
                  <a:pt x="1553054" y="117998"/>
                </a:cubicBezTo>
                <a:cubicBezTo>
                  <a:pt x="1540442" y="120030"/>
                  <a:pt x="1541628" y="108349"/>
                  <a:pt x="1526814" y="112751"/>
                </a:cubicBezTo>
                <a:cubicBezTo>
                  <a:pt x="1525375" y="104286"/>
                  <a:pt x="1531723" y="103693"/>
                  <a:pt x="1532062" y="97091"/>
                </a:cubicBezTo>
                <a:cubicBezTo>
                  <a:pt x="1554832" y="88457"/>
                  <a:pt x="1556441" y="58746"/>
                  <a:pt x="1584375" y="55275"/>
                </a:cubicBezTo>
                <a:close/>
                <a:moveTo>
                  <a:pt x="1113905" y="49943"/>
                </a:moveTo>
                <a:cubicBezTo>
                  <a:pt x="1131766" y="55445"/>
                  <a:pt x="1134135" y="86934"/>
                  <a:pt x="1119154" y="97007"/>
                </a:cubicBezTo>
                <a:cubicBezTo>
                  <a:pt x="1098669" y="94044"/>
                  <a:pt x="1099685" y="59169"/>
                  <a:pt x="1113905" y="49943"/>
                </a:cubicBezTo>
                <a:close/>
                <a:moveTo>
                  <a:pt x="737479" y="29037"/>
                </a:moveTo>
                <a:cubicBezTo>
                  <a:pt x="738917" y="42664"/>
                  <a:pt x="735531" y="51467"/>
                  <a:pt x="721819" y="49944"/>
                </a:cubicBezTo>
                <a:cubicBezTo>
                  <a:pt x="722666" y="45542"/>
                  <a:pt x="719703" y="45035"/>
                  <a:pt x="716570" y="44696"/>
                </a:cubicBezTo>
                <a:cubicBezTo>
                  <a:pt x="714962" y="30898"/>
                  <a:pt x="723765" y="27513"/>
                  <a:pt x="737479" y="29037"/>
                </a:cubicBezTo>
                <a:close/>
                <a:moveTo>
                  <a:pt x="1692700" y="0"/>
                </a:moveTo>
                <a:lnTo>
                  <a:pt x="1728038" y="0"/>
                </a:lnTo>
                <a:lnTo>
                  <a:pt x="1735153" y="11576"/>
                </a:lnTo>
                <a:cubicBezTo>
                  <a:pt x="1740169" y="19617"/>
                  <a:pt x="1744571" y="28273"/>
                  <a:pt x="1746391" y="39530"/>
                </a:cubicBezTo>
                <a:cubicBezTo>
                  <a:pt x="1758071" y="62723"/>
                  <a:pt x="1786428" y="69242"/>
                  <a:pt x="1782957" y="107502"/>
                </a:cubicBezTo>
                <a:cubicBezTo>
                  <a:pt x="1756717" y="98868"/>
                  <a:pt x="1738285" y="82468"/>
                  <a:pt x="1723874" y="62047"/>
                </a:cubicBezTo>
                <a:close/>
                <a:moveTo>
                  <a:pt x="0" y="0"/>
                </a:moveTo>
                <a:lnTo>
                  <a:pt x="569117" y="0"/>
                </a:lnTo>
                <a:lnTo>
                  <a:pt x="580120" y="34620"/>
                </a:lnTo>
                <a:cubicBezTo>
                  <a:pt x="584776" y="52566"/>
                  <a:pt x="602720" y="57306"/>
                  <a:pt x="601027" y="81684"/>
                </a:cubicBezTo>
                <a:cubicBezTo>
                  <a:pt x="606615" y="93535"/>
                  <a:pt x="616941" y="100730"/>
                  <a:pt x="632432" y="102593"/>
                </a:cubicBezTo>
                <a:cubicBezTo>
                  <a:pt x="632601" y="114867"/>
                  <a:pt x="623459" y="117998"/>
                  <a:pt x="627184" y="133911"/>
                </a:cubicBezTo>
                <a:cubicBezTo>
                  <a:pt x="629130" y="142208"/>
                  <a:pt x="637595" y="144662"/>
                  <a:pt x="642844" y="149571"/>
                </a:cubicBezTo>
                <a:cubicBezTo>
                  <a:pt x="655201" y="161169"/>
                  <a:pt x="669338" y="172173"/>
                  <a:pt x="679411" y="186140"/>
                </a:cubicBezTo>
                <a:cubicBezTo>
                  <a:pt x="689822" y="186140"/>
                  <a:pt x="700318" y="186140"/>
                  <a:pt x="710731" y="186140"/>
                </a:cubicBezTo>
                <a:cubicBezTo>
                  <a:pt x="728591" y="210095"/>
                  <a:pt x="761434" y="219067"/>
                  <a:pt x="783866" y="238451"/>
                </a:cubicBezTo>
                <a:cubicBezTo>
                  <a:pt x="783951" y="257582"/>
                  <a:pt x="794192" y="266470"/>
                  <a:pt x="804773" y="275020"/>
                </a:cubicBezTo>
                <a:cubicBezTo>
                  <a:pt x="802573" y="298043"/>
                  <a:pt x="806213" y="315396"/>
                  <a:pt x="815269" y="327331"/>
                </a:cubicBezTo>
                <a:cubicBezTo>
                  <a:pt x="830844" y="323776"/>
                  <a:pt x="832792" y="306508"/>
                  <a:pt x="830929" y="285516"/>
                </a:cubicBezTo>
                <a:cubicBezTo>
                  <a:pt x="842780" y="281707"/>
                  <a:pt x="846589" y="269771"/>
                  <a:pt x="851838" y="259360"/>
                </a:cubicBezTo>
                <a:cubicBezTo>
                  <a:pt x="857932" y="260206"/>
                  <a:pt x="861149" y="258175"/>
                  <a:pt x="862334" y="254111"/>
                </a:cubicBezTo>
                <a:cubicBezTo>
                  <a:pt x="884596" y="251063"/>
                  <a:pt x="896870" y="257835"/>
                  <a:pt x="914561" y="259360"/>
                </a:cubicBezTo>
                <a:cubicBezTo>
                  <a:pt x="915661" y="289663"/>
                  <a:pt x="931321" y="305323"/>
                  <a:pt x="961625" y="306423"/>
                </a:cubicBezTo>
                <a:cubicBezTo>
                  <a:pt x="971275" y="313872"/>
                  <a:pt x="953414" y="331818"/>
                  <a:pt x="966872" y="343075"/>
                </a:cubicBezTo>
                <a:cubicBezTo>
                  <a:pt x="989389" y="356873"/>
                  <a:pt x="986173" y="327670"/>
                  <a:pt x="1008689" y="327415"/>
                </a:cubicBezTo>
                <a:cubicBezTo>
                  <a:pt x="1014276" y="332326"/>
                  <a:pt x="1010297" y="346715"/>
                  <a:pt x="1024349" y="343075"/>
                </a:cubicBezTo>
                <a:cubicBezTo>
                  <a:pt x="1039247" y="342314"/>
                  <a:pt x="1033913" y="321322"/>
                  <a:pt x="1034845" y="306423"/>
                </a:cubicBezTo>
                <a:cubicBezTo>
                  <a:pt x="1054314" y="303291"/>
                  <a:pt x="1056093" y="282383"/>
                  <a:pt x="1076661" y="280352"/>
                </a:cubicBezTo>
                <a:cubicBezTo>
                  <a:pt x="1086649" y="292964"/>
                  <a:pt x="1079962" y="322337"/>
                  <a:pt x="1081826" y="343075"/>
                </a:cubicBezTo>
                <a:cubicBezTo>
                  <a:pt x="1103240" y="344092"/>
                  <a:pt x="1134644" y="351709"/>
                  <a:pt x="1149797" y="337827"/>
                </a:cubicBezTo>
                <a:cubicBezTo>
                  <a:pt x="1141501" y="314803"/>
                  <a:pt x="1121863" y="302952"/>
                  <a:pt x="1102732" y="290763"/>
                </a:cubicBezTo>
                <a:cubicBezTo>
                  <a:pt x="1120000" y="274935"/>
                  <a:pt x="1129820" y="251656"/>
                  <a:pt x="1128888" y="217543"/>
                </a:cubicBezTo>
                <a:cubicBezTo>
                  <a:pt x="1142855" y="212295"/>
                  <a:pt x="1146156" y="196466"/>
                  <a:pt x="1155044" y="186223"/>
                </a:cubicBezTo>
                <a:cubicBezTo>
                  <a:pt x="1170704" y="186223"/>
                  <a:pt x="1186364" y="186223"/>
                  <a:pt x="1202108" y="186223"/>
                </a:cubicBezTo>
                <a:cubicBezTo>
                  <a:pt x="1236052" y="171410"/>
                  <a:pt x="1248325" y="134843"/>
                  <a:pt x="1280491" y="118336"/>
                </a:cubicBezTo>
                <a:cubicBezTo>
                  <a:pt x="1313419" y="123332"/>
                  <a:pt x="1325524" y="107587"/>
                  <a:pt x="1343215" y="97429"/>
                </a:cubicBezTo>
                <a:cubicBezTo>
                  <a:pt x="1350157" y="97429"/>
                  <a:pt x="1357182" y="97429"/>
                  <a:pt x="1364122" y="97429"/>
                </a:cubicBezTo>
                <a:cubicBezTo>
                  <a:pt x="1381137" y="96074"/>
                  <a:pt x="1375212" y="117744"/>
                  <a:pt x="1390195" y="118336"/>
                </a:cubicBezTo>
                <a:cubicBezTo>
                  <a:pt x="1428794" y="119183"/>
                  <a:pt x="1436665" y="120369"/>
                  <a:pt x="1473826" y="118336"/>
                </a:cubicBezTo>
                <a:cubicBezTo>
                  <a:pt x="1496173" y="122145"/>
                  <a:pt x="1496596" y="147795"/>
                  <a:pt x="1531303" y="139245"/>
                </a:cubicBezTo>
                <a:cubicBezTo>
                  <a:pt x="1528847" y="155666"/>
                  <a:pt x="1545353" y="153042"/>
                  <a:pt x="1546961" y="165401"/>
                </a:cubicBezTo>
                <a:cubicBezTo>
                  <a:pt x="1565245" y="153973"/>
                  <a:pt x="1574810" y="157613"/>
                  <a:pt x="1599274" y="160152"/>
                </a:cubicBezTo>
                <a:cubicBezTo>
                  <a:pt x="1618997" y="158967"/>
                  <a:pt x="1624667" y="143731"/>
                  <a:pt x="1641089" y="139245"/>
                </a:cubicBezTo>
                <a:cubicBezTo>
                  <a:pt x="1682567" y="134419"/>
                  <a:pt x="1697634" y="155920"/>
                  <a:pt x="1724721" y="165401"/>
                </a:cubicBezTo>
                <a:cubicBezTo>
                  <a:pt x="1750708" y="173866"/>
                  <a:pt x="1745376" y="135351"/>
                  <a:pt x="1761290" y="149741"/>
                </a:cubicBezTo>
                <a:cubicBezTo>
                  <a:pt x="1759681" y="184785"/>
                  <a:pt x="1734371" y="196043"/>
                  <a:pt x="1719473" y="217713"/>
                </a:cubicBezTo>
                <a:cubicBezTo>
                  <a:pt x="1720572" y="239721"/>
                  <a:pt x="1721335" y="261476"/>
                  <a:pt x="1703813" y="264777"/>
                </a:cubicBezTo>
                <a:cubicBezTo>
                  <a:pt x="1717442" y="287716"/>
                  <a:pt x="1720996" y="320813"/>
                  <a:pt x="1719473" y="358904"/>
                </a:cubicBezTo>
                <a:cubicBezTo>
                  <a:pt x="1714563" y="374902"/>
                  <a:pt x="1703136" y="384468"/>
                  <a:pt x="1698565" y="400720"/>
                </a:cubicBezTo>
                <a:cubicBezTo>
                  <a:pt x="1702713" y="410540"/>
                  <a:pt x="1707283" y="419851"/>
                  <a:pt x="1709061" y="432125"/>
                </a:cubicBezTo>
                <a:cubicBezTo>
                  <a:pt x="1709653" y="455318"/>
                  <a:pt x="1694418" y="462767"/>
                  <a:pt x="1698565" y="489600"/>
                </a:cubicBezTo>
                <a:cubicBezTo>
                  <a:pt x="1692555" y="511438"/>
                  <a:pt x="1672325" y="519142"/>
                  <a:pt x="1667160" y="541912"/>
                </a:cubicBezTo>
                <a:cubicBezTo>
                  <a:pt x="1640581" y="536325"/>
                  <a:pt x="1634994" y="551562"/>
                  <a:pt x="1625344" y="562819"/>
                </a:cubicBezTo>
                <a:cubicBezTo>
                  <a:pt x="1623229" y="575432"/>
                  <a:pt x="1634826" y="574162"/>
                  <a:pt x="1630593" y="588975"/>
                </a:cubicBezTo>
                <a:cubicBezTo>
                  <a:pt x="1635925" y="601081"/>
                  <a:pt x="1654633" y="599726"/>
                  <a:pt x="1672409" y="599388"/>
                </a:cubicBezTo>
                <a:cubicBezTo>
                  <a:pt x="1683497" y="616233"/>
                  <a:pt x="1704829" y="622750"/>
                  <a:pt x="1724721" y="630792"/>
                </a:cubicBezTo>
                <a:cubicBezTo>
                  <a:pt x="1742411" y="629268"/>
                  <a:pt x="1754685" y="622497"/>
                  <a:pt x="1776949" y="625543"/>
                </a:cubicBezTo>
                <a:cubicBezTo>
                  <a:pt x="1798026" y="627152"/>
                  <a:pt x="1797686" y="650176"/>
                  <a:pt x="1824012" y="646452"/>
                </a:cubicBezTo>
                <a:cubicBezTo>
                  <a:pt x="1840519" y="637563"/>
                  <a:pt x="1830530" y="622157"/>
                  <a:pt x="1829261" y="604635"/>
                </a:cubicBezTo>
                <a:cubicBezTo>
                  <a:pt x="1837471" y="581527"/>
                  <a:pt x="1845343" y="557995"/>
                  <a:pt x="1845004" y="526252"/>
                </a:cubicBezTo>
                <a:cubicBezTo>
                  <a:pt x="1836031" y="507291"/>
                  <a:pt x="1831969" y="483506"/>
                  <a:pt x="1834508" y="453032"/>
                </a:cubicBezTo>
                <a:cubicBezTo>
                  <a:pt x="1830953" y="433902"/>
                  <a:pt x="1813516" y="428739"/>
                  <a:pt x="1808352" y="411216"/>
                </a:cubicBezTo>
                <a:cubicBezTo>
                  <a:pt x="1806236" y="389970"/>
                  <a:pt x="1830614" y="395133"/>
                  <a:pt x="1834508" y="379898"/>
                </a:cubicBezTo>
                <a:cubicBezTo>
                  <a:pt x="1837894" y="357296"/>
                  <a:pt x="1825450" y="350609"/>
                  <a:pt x="1818848" y="338081"/>
                </a:cubicBezTo>
                <a:cubicBezTo>
                  <a:pt x="1823166" y="321490"/>
                  <a:pt x="1834085" y="311502"/>
                  <a:pt x="1845004" y="301514"/>
                </a:cubicBezTo>
                <a:cubicBezTo>
                  <a:pt x="1884958" y="296350"/>
                  <a:pt x="1884281" y="331986"/>
                  <a:pt x="1918139" y="332918"/>
                </a:cubicBezTo>
                <a:cubicBezTo>
                  <a:pt x="1901041" y="368808"/>
                  <a:pt x="1931938" y="398181"/>
                  <a:pt x="1965204" y="400805"/>
                </a:cubicBezTo>
                <a:cubicBezTo>
                  <a:pt x="1961140" y="415957"/>
                  <a:pt x="1939894" y="413926"/>
                  <a:pt x="1928635" y="421712"/>
                </a:cubicBezTo>
                <a:cubicBezTo>
                  <a:pt x="1924658" y="441351"/>
                  <a:pt x="1948613" y="433055"/>
                  <a:pt x="1949544" y="447868"/>
                </a:cubicBezTo>
                <a:cubicBezTo>
                  <a:pt x="1948951" y="480458"/>
                  <a:pt x="1940826" y="505429"/>
                  <a:pt x="1944296" y="541997"/>
                </a:cubicBezTo>
                <a:cubicBezTo>
                  <a:pt x="1962241" y="550207"/>
                  <a:pt x="1987551" y="572977"/>
                  <a:pt x="1975615" y="594309"/>
                </a:cubicBezTo>
                <a:cubicBezTo>
                  <a:pt x="1955554" y="605905"/>
                  <a:pt x="1952675" y="586859"/>
                  <a:pt x="1939048" y="578564"/>
                </a:cubicBezTo>
                <a:cubicBezTo>
                  <a:pt x="1919325" y="583050"/>
                  <a:pt x="1932445" y="616148"/>
                  <a:pt x="1939048" y="625628"/>
                </a:cubicBezTo>
                <a:cubicBezTo>
                  <a:pt x="1924743" y="647890"/>
                  <a:pt x="1931345" y="691146"/>
                  <a:pt x="1923388" y="719756"/>
                </a:cubicBezTo>
                <a:cubicBezTo>
                  <a:pt x="1912384" y="729659"/>
                  <a:pt x="1896639" y="734738"/>
                  <a:pt x="1881572" y="740664"/>
                </a:cubicBezTo>
                <a:cubicBezTo>
                  <a:pt x="1881572" y="751160"/>
                  <a:pt x="1881572" y="761572"/>
                  <a:pt x="1881572" y="772068"/>
                </a:cubicBezTo>
                <a:cubicBezTo>
                  <a:pt x="1862019" y="782056"/>
                  <a:pt x="1849998" y="799663"/>
                  <a:pt x="1834508" y="813883"/>
                </a:cubicBezTo>
                <a:cubicBezTo>
                  <a:pt x="1834762" y="831068"/>
                  <a:pt x="1843396" y="839871"/>
                  <a:pt x="1839756" y="860948"/>
                </a:cubicBezTo>
                <a:cubicBezTo>
                  <a:pt x="1821558" y="882025"/>
                  <a:pt x="1775848" y="869836"/>
                  <a:pt x="1766621" y="850452"/>
                </a:cubicBezTo>
                <a:cubicBezTo>
                  <a:pt x="1770007" y="819047"/>
                  <a:pt x="1793793" y="807874"/>
                  <a:pt x="1818933" y="798140"/>
                </a:cubicBezTo>
                <a:cubicBezTo>
                  <a:pt x="1818933" y="780702"/>
                  <a:pt x="1801919" y="780279"/>
                  <a:pt x="1803188" y="761572"/>
                </a:cubicBezTo>
                <a:cubicBezTo>
                  <a:pt x="1800226" y="748875"/>
                  <a:pt x="1798703" y="734653"/>
                  <a:pt x="1782281" y="735416"/>
                </a:cubicBezTo>
                <a:cubicBezTo>
                  <a:pt x="1759681" y="731860"/>
                  <a:pt x="1768230" y="759710"/>
                  <a:pt x="1766621" y="777231"/>
                </a:cubicBezTo>
                <a:cubicBezTo>
                  <a:pt x="1754432" y="778924"/>
                  <a:pt x="1745036" y="783496"/>
                  <a:pt x="1735217" y="787727"/>
                </a:cubicBezTo>
                <a:cubicBezTo>
                  <a:pt x="1709738" y="781887"/>
                  <a:pt x="1705337" y="754884"/>
                  <a:pt x="1677742" y="751160"/>
                </a:cubicBezTo>
                <a:cubicBezTo>
                  <a:pt x="1683328" y="731607"/>
                  <a:pt x="1664791" y="736263"/>
                  <a:pt x="1667245" y="719841"/>
                </a:cubicBezTo>
                <a:cubicBezTo>
                  <a:pt x="1680196" y="711883"/>
                  <a:pt x="1707792" y="718571"/>
                  <a:pt x="1719557" y="709344"/>
                </a:cubicBezTo>
                <a:cubicBezTo>
                  <a:pt x="1719557" y="700625"/>
                  <a:pt x="1719557" y="691907"/>
                  <a:pt x="1719557" y="683272"/>
                </a:cubicBezTo>
                <a:cubicBezTo>
                  <a:pt x="1715578" y="669814"/>
                  <a:pt x="1702881" y="665074"/>
                  <a:pt x="1682990" y="667614"/>
                </a:cubicBezTo>
                <a:cubicBezTo>
                  <a:pt x="1677742" y="660672"/>
                  <a:pt x="1677996" y="648145"/>
                  <a:pt x="1667330" y="646705"/>
                </a:cubicBezTo>
                <a:cubicBezTo>
                  <a:pt x="1617472" y="653477"/>
                  <a:pt x="1590893" y="649329"/>
                  <a:pt x="1568039" y="620549"/>
                </a:cubicBezTo>
                <a:cubicBezTo>
                  <a:pt x="1561351" y="639933"/>
                  <a:pt x="1559489" y="664311"/>
                  <a:pt x="1557627" y="688521"/>
                </a:cubicBezTo>
                <a:cubicBezTo>
                  <a:pt x="1591148" y="692500"/>
                  <a:pt x="1597920" y="669560"/>
                  <a:pt x="1615103" y="657116"/>
                </a:cubicBezTo>
                <a:cubicBezTo>
                  <a:pt x="1625514" y="664143"/>
                  <a:pt x="1639989" y="667106"/>
                  <a:pt x="1651670" y="672776"/>
                </a:cubicBezTo>
                <a:cubicBezTo>
                  <a:pt x="1651670" y="683272"/>
                  <a:pt x="1651670" y="693685"/>
                  <a:pt x="1651670" y="704096"/>
                </a:cubicBezTo>
                <a:cubicBezTo>
                  <a:pt x="1635502" y="715777"/>
                  <a:pt x="1610532" y="718655"/>
                  <a:pt x="1599443" y="735500"/>
                </a:cubicBezTo>
                <a:cubicBezTo>
                  <a:pt x="1577181" y="726358"/>
                  <a:pt x="1561013" y="711206"/>
                  <a:pt x="1552379" y="688436"/>
                </a:cubicBezTo>
                <a:cubicBezTo>
                  <a:pt x="1534180" y="708582"/>
                  <a:pt x="1503198" y="715947"/>
                  <a:pt x="1484407" y="735500"/>
                </a:cubicBezTo>
                <a:cubicBezTo>
                  <a:pt x="1463499" y="735500"/>
                  <a:pt x="1442591" y="735500"/>
                  <a:pt x="1421683" y="735500"/>
                </a:cubicBezTo>
                <a:cubicBezTo>
                  <a:pt x="1409324" y="716455"/>
                  <a:pt x="1383508" y="710953"/>
                  <a:pt x="1348464" y="714592"/>
                </a:cubicBezTo>
                <a:cubicBezTo>
                  <a:pt x="1331788" y="718825"/>
                  <a:pt x="1333565" y="741510"/>
                  <a:pt x="1322308" y="751160"/>
                </a:cubicBezTo>
                <a:cubicBezTo>
                  <a:pt x="1299537" y="756239"/>
                  <a:pt x="1291919" y="776554"/>
                  <a:pt x="1269995" y="782565"/>
                </a:cubicBezTo>
                <a:cubicBezTo>
                  <a:pt x="1264578" y="803219"/>
                  <a:pt x="1239183" y="804065"/>
                  <a:pt x="1233428" y="824379"/>
                </a:cubicBezTo>
                <a:cubicBezTo>
                  <a:pt x="1216668" y="816762"/>
                  <a:pt x="1204139" y="804912"/>
                  <a:pt x="1186364" y="798225"/>
                </a:cubicBezTo>
                <a:cubicBezTo>
                  <a:pt x="1187718" y="785781"/>
                  <a:pt x="1174090" y="781718"/>
                  <a:pt x="1170704" y="766905"/>
                </a:cubicBezTo>
                <a:cubicBezTo>
                  <a:pt x="1162916" y="733045"/>
                  <a:pt x="1174852" y="683357"/>
                  <a:pt x="1175952" y="651869"/>
                </a:cubicBezTo>
                <a:cubicBezTo>
                  <a:pt x="1192881" y="646197"/>
                  <a:pt x="1195674" y="626306"/>
                  <a:pt x="1207357" y="615301"/>
                </a:cubicBezTo>
                <a:cubicBezTo>
                  <a:pt x="1199907" y="580850"/>
                  <a:pt x="1171213" y="567813"/>
                  <a:pt x="1175952" y="521173"/>
                </a:cubicBezTo>
                <a:cubicBezTo>
                  <a:pt x="1167827" y="503143"/>
                  <a:pt x="1134899" y="510000"/>
                  <a:pt x="1144633" y="474110"/>
                </a:cubicBezTo>
                <a:cubicBezTo>
                  <a:pt x="1104763" y="440420"/>
                  <a:pt x="1045511" y="428231"/>
                  <a:pt x="987781" y="437457"/>
                </a:cubicBezTo>
                <a:cubicBezTo>
                  <a:pt x="975845" y="439404"/>
                  <a:pt x="967212" y="449816"/>
                  <a:pt x="956376" y="453202"/>
                </a:cubicBezTo>
                <a:cubicBezTo>
                  <a:pt x="948505" y="455657"/>
                  <a:pt x="938432" y="451593"/>
                  <a:pt x="930221" y="453202"/>
                </a:cubicBezTo>
                <a:cubicBezTo>
                  <a:pt x="918794" y="455487"/>
                  <a:pt x="898732" y="466999"/>
                  <a:pt x="877909" y="468861"/>
                </a:cubicBezTo>
                <a:cubicBezTo>
                  <a:pt x="874269" y="489938"/>
                  <a:pt x="899917" y="481643"/>
                  <a:pt x="898817" y="500266"/>
                </a:cubicBezTo>
                <a:cubicBezTo>
                  <a:pt x="875115" y="504413"/>
                  <a:pt x="874608" y="531839"/>
                  <a:pt x="851753" y="536833"/>
                </a:cubicBezTo>
                <a:cubicBezTo>
                  <a:pt x="849975" y="565697"/>
                  <a:pt x="845913" y="585166"/>
                  <a:pt x="862249" y="604805"/>
                </a:cubicBezTo>
                <a:cubicBezTo>
                  <a:pt x="884258" y="600741"/>
                  <a:pt x="901694" y="592023"/>
                  <a:pt x="914477" y="578649"/>
                </a:cubicBezTo>
                <a:cubicBezTo>
                  <a:pt x="925143" y="580172"/>
                  <a:pt x="928697" y="576025"/>
                  <a:pt x="935384" y="573400"/>
                </a:cubicBezTo>
                <a:cubicBezTo>
                  <a:pt x="938432" y="572216"/>
                  <a:pt x="953414" y="562989"/>
                  <a:pt x="951044" y="562989"/>
                </a:cubicBezTo>
                <a:cubicBezTo>
                  <a:pt x="964503" y="563074"/>
                  <a:pt x="969243" y="581697"/>
                  <a:pt x="987696" y="583897"/>
                </a:cubicBezTo>
                <a:cubicBezTo>
                  <a:pt x="988628" y="602266"/>
                  <a:pt x="970090" y="601081"/>
                  <a:pt x="966789" y="615301"/>
                </a:cubicBezTo>
                <a:cubicBezTo>
                  <a:pt x="978047" y="630115"/>
                  <a:pt x="994638" y="623935"/>
                  <a:pt x="1013852" y="620549"/>
                </a:cubicBezTo>
                <a:cubicBezTo>
                  <a:pt x="1039247" y="621312"/>
                  <a:pt x="1046526" y="640188"/>
                  <a:pt x="1071412" y="641458"/>
                </a:cubicBezTo>
                <a:cubicBezTo>
                  <a:pt x="1076068" y="650684"/>
                  <a:pt x="1084024" y="656693"/>
                  <a:pt x="1087072" y="667529"/>
                </a:cubicBezTo>
                <a:cubicBezTo>
                  <a:pt x="1107049" y="664989"/>
                  <a:pt x="1120508" y="669052"/>
                  <a:pt x="1128888" y="678025"/>
                </a:cubicBezTo>
                <a:cubicBezTo>
                  <a:pt x="1121778" y="716539"/>
                  <a:pt x="1140316" y="729321"/>
                  <a:pt x="1149797" y="751160"/>
                </a:cubicBezTo>
                <a:cubicBezTo>
                  <a:pt x="1142770" y="756408"/>
                  <a:pt x="1134052" y="759794"/>
                  <a:pt x="1128888" y="766905"/>
                </a:cubicBezTo>
                <a:cubicBezTo>
                  <a:pt x="1127957" y="785188"/>
                  <a:pt x="1146581" y="784088"/>
                  <a:pt x="1149797" y="798225"/>
                </a:cubicBezTo>
                <a:cubicBezTo>
                  <a:pt x="1144887" y="829290"/>
                  <a:pt x="1164101" y="836230"/>
                  <a:pt x="1170704" y="855784"/>
                </a:cubicBezTo>
                <a:cubicBezTo>
                  <a:pt x="1170704" y="883633"/>
                  <a:pt x="1170704" y="911566"/>
                  <a:pt x="1170704" y="939415"/>
                </a:cubicBezTo>
                <a:cubicBezTo>
                  <a:pt x="1159022" y="952112"/>
                  <a:pt x="1150559" y="968026"/>
                  <a:pt x="1139384" y="981231"/>
                </a:cubicBezTo>
                <a:cubicBezTo>
                  <a:pt x="1107641" y="984364"/>
                  <a:pt x="1096130" y="1007641"/>
                  <a:pt x="1066165" y="1012551"/>
                </a:cubicBezTo>
                <a:cubicBezTo>
                  <a:pt x="1049405" y="1023724"/>
                  <a:pt x="1035015" y="1037183"/>
                  <a:pt x="1019101" y="1049119"/>
                </a:cubicBezTo>
                <a:cubicBezTo>
                  <a:pt x="1023502" y="1064440"/>
                  <a:pt x="1010720" y="1063847"/>
                  <a:pt x="1014529" y="1079846"/>
                </a:cubicBezTo>
                <a:cubicBezTo>
                  <a:pt x="1002340" y="1079846"/>
                  <a:pt x="990151" y="1079846"/>
                  <a:pt x="977962" y="1079846"/>
                </a:cubicBezTo>
                <a:cubicBezTo>
                  <a:pt x="968989" y="1071381"/>
                  <a:pt x="965011" y="1058007"/>
                  <a:pt x="967466" y="1038029"/>
                </a:cubicBezTo>
                <a:cubicBezTo>
                  <a:pt x="947235" y="1033459"/>
                  <a:pt x="948843" y="1050812"/>
                  <a:pt x="936146" y="1053690"/>
                </a:cubicBezTo>
                <a:cubicBezTo>
                  <a:pt x="919217" y="1050642"/>
                  <a:pt x="911852" y="1057245"/>
                  <a:pt x="899578" y="1058938"/>
                </a:cubicBezTo>
                <a:cubicBezTo>
                  <a:pt x="890860" y="1065879"/>
                  <a:pt x="897800" y="1088564"/>
                  <a:pt x="889082" y="1095506"/>
                </a:cubicBezTo>
                <a:cubicBezTo>
                  <a:pt x="882225" y="1076206"/>
                  <a:pt x="852600" y="1079676"/>
                  <a:pt x="836770" y="1069349"/>
                </a:cubicBezTo>
                <a:cubicBezTo>
                  <a:pt x="835923" y="1054536"/>
                  <a:pt x="852430" y="1057160"/>
                  <a:pt x="852430" y="1043193"/>
                </a:cubicBezTo>
                <a:cubicBezTo>
                  <a:pt x="852430" y="997908"/>
                  <a:pt x="852430" y="952621"/>
                  <a:pt x="852430" y="907334"/>
                </a:cubicBezTo>
                <a:cubicBezTo>
                  <a:pt x="847266" y="888034"/>
                  <a:pt x="829575" y="881432"/>
                  <a:pt x="821026" y="865519"/>
                </a:cubicBezTo>
                <a:cubicBezTo>
                  <a:pt x="806213" y="874999"/>
                  <a:pt x="803758" y="897092"/>
                  <a:pt x="784459" y="902171"/>
                </a:cubicBezTo>
                <a:cubicBezTo>
                  <a:pt x="795039" y="919524"/>
                  <a:pt x="771084" y="916730"/>
                  <a:pt x="768799" y="928327"/>
                </a:cubicBezTo>
                <a:cubicBezTo>
                  <a:pt x="767444" y="934929"/>
                  <a:pt x="778957" y="936792"/>
                  <a:pt x="779210" y="949235"/>
                </a:cubicBezTo>
                <a:cubicBezTo>
                  <a:pt x="779548" y="963117"/>
                  <a:pt x="772692" y="959986"/>
                  <a:pt x="763550" y="975391"/>
                </a:cubicBezTo>
                <a:cubicBezTo>
                  <a:pt x="772270" y="987580"/>
                  <a:pt x="792754" y="988003"/>
                  <a:pt x="789706" y="1011958"/>
                </a:cubicBezTo>
                <a:cubicBezTo>
                  <a:pt x="800202" y="1029311"/>
                  <a:pt x="832961" y="1024486"/>
                  <a:pt x="831522" y="1053774"/>
                </a:cubicBezTo>
                <a:cubicBezTo>
                  <a:pt x="798764" y="1053436"/>
                  <a:pt x="759911" y="1059192"/>
                  <a:pt x="747890" y="1038114"/>
                </a:cubicBezTo>
                <a:cubicBezTo>
                  <a:pt x="733924" y="1053521"/>
                  <a:pt x="733246" y="1105155"/>
                  <a:pt x="742643" y="1126994"/>
                </a:cubicBezTo>
                <a:cubicBezTo>
                  <a:pt x="741288" y="1148325"/>
                  <a:pt x="723173" y="1152812"/>
                  <a:pt x="726983" y="1179222"/>
                </a:cubicBezTo>
                <a:cubicBezTo>
                  <a:pt x="728845" y="1196574"/>
                  <a:pt x="757116" y="1187433"/>
                  <a:pt x="774046" y="1189718"/>
                </a:cubicBezTo>
                <a:cubicBezTo>
                  <a:pt x="788436" y="1199707"/>
                  <a:pt x="806043" y="1206478"/>
                  <a:pt x="815862" y="1221037"/>
                </a:cubicBezTo>
                <a:cubicBezTo>
                  <a:pt x="827036" y="1214859"/>
                  <a:pt x="845066" y="1215450"/>
                  <a:pt x="852430" y="1205378"/>
                </a:cubicBezTo>
                <a:cubicBezTo>
                  <a:pt x="849890" y="1150611"/>
                  <a:pt x="888829" y="1137152"/>
                  <a:pt x="909906" y="1106087"/>
                </a:cubicBezTo>
                <a:cubicBezTo>
                  <a:pt x="936570" y="1114297"/>
                  <a:pt x="953075" y="1132666"/>
                  <a:pt x="977877" y="1142654"/>
                </a:cubicBezTo>
                <a:cubicBezTo>
                  <a:pt x="996415" y="1143754"/>
                  <a:pt x="988204" y="1118106"/>
                  <a:pt x="1009282" y="1121747"/>
                </a:cubicBezTo>
                <a:cubicBezTo>
                  <a:pt x="1012413" y="1109133"/>
                  <a:pt x="1016815" y="1097790"/>
                  <a:pt x="1014529" y="1079846"/>
                </a:cubicBezTo>
                <a:cubicBezTo>
                  <a:pt x="1031036" y="1082385"/>
                  <a:pt x="1032983" y="1070449"/>
                  <a:pt x="1051098" y="1074598"/>
                </a:cubicBezTo>
                <a:cubicBezTo>
                  <a:pt x="1057022" y="1086024"/>
                  <a:pt x="1064557" y="1095929"/>
                  <a:pt x="1061594" y="1116413"/>
                </a:cubicBezTo>
                <a:cubicBezTo>
                  <a:pt x="1071159" y="1131311"/>
                  <a:pt x="1090290" y="1136475"/>
                  <a:pt x="1103409" y="1147733"/>
                </a:cubicBezTo>
                <a:cubicBezTo>
                  <a:pt x="1105272" y="1163308"/>
                  <a:pt x="1111705" y="1174228"/>
                  <a:pt x="1119069" y="1184300"/>
                </a:cubicBezTo>
                <a:cubicBezTo>
                  <a:pt x="1116868" y="1248379"/>
                  <a:pt x="1084618" y="1282321"/>
                  <a:pt x="1051098" y="1314996"/>
                </a:cubicBezTo>
                <a:cubicBezTo>
                  <a:pt x="1057785" y="1358844"/>
                  <a:pt x="1065658" y="1401505"/>
                  <a:pt x="1061594" y="1456188"/>
                </a:cubicBezTo>
                <a:cubicBezTo>
                  <a:pt x="1045511" y="1473286"/>
                  <a:pt x="1032898" y="1493770"/>
                  <a:pt x="1014529" y="1508499"/>
                </a:cubicBezTo>
                <a:cubicBezTo>
                  <a:pt x="1014361" y="1527461"/>
                  <a:pt x="1017492" y="1549807"/>
                  <a:pt x="1004033" y="1555564"/>
                </a:cubicBezTo>
                <a:cubicBezTo>
                  <a:pt x="983126" y="1557257"/>
                  <a:pt x="993029" y="1528223"/>
                  <a:pt x="983126" y="1518912"/>
                </a:cubicBezTo>
                <a:cubicBezTo>
                  <a:pt x="962048" y="1527461"/>
                  <a:pt x="938432" y="1533470"/>
                  <a:pt x="920402" y="1545068"/>
                </a:cubicBezTo>
                <a:cubicBezTo>
                  <a:pt x="920402" y="1562504"/>
                  <a:pt x="920402" y="1579942"/>
                  <a:pt x="920402" y="1597379"/>
                </a:cubicBezTo>
                <a:cubicBezTo>
                  <a:pt x="933014" y="1607368"/>
                  <a:pt x="962472" y="1600681"/>
                  <a:pt x="983126" y="1602543"/>
                </a:cubicBezTo>
                <a:cubicBezTo>
                  <a:pt x="989136" y="1608723"/>
                  <a:pt x="989051" y="1621080"/>
                  <a:pt x="988374" y="1633947"/>
                </a:cubicBezTo>
                <a:cubicBezTo>
                  <a:pt x="1009958" y="1657648"/>
                  <a:pt x="1008435" y="1704458"/>
                  <a:pt x="1030189" y="1727990"/>
                </a:cubicBezTo>
                <a:cubicBezTo>
                  <a:pt x="1034760" y="1744834"/>
                  <a:pt x="1012921" y="1735185"/>
                  <a:pt x="1014445" y="1748898"/>
                </a:cubicBezTo>
                <a:cubicBezTo>
                  <a:pt x="1014445" y="1759309"/>
                  <a:pt x="1014445" y="1769806"/>
                  <a:pt x="1014445" y="1780217"/>
                </a:cubicBezTo>
                <a:cubicBezTo>
                  <a:pt x="1020116" y="1805950"/>
                  <a:pt x="1044749" y="1812722"/>
                  <a:pt x="1061510" y="1827282"/>
                </a:cubicBezTo>
                <a:cubicBezTo>
                  <a:pt x="1093506" y="1808744"/>
                  <a:pt x="1134305" y="1799009"/>
                  <a:pt x="1129481" y="1743650"/>
                </a:cubicBezTo>
                <a:cubicBezTo>
                  <a:pt x="1155129" y="1743058"/>
                  <a:pt x="1145395" y="1707337"/>
                  <a:pt x="1181792" y="1717493"/>
                </a:cubicBezTo>
                <a:cubicBezTo>
                  <a:pt x="1201685" y="1707759"/>
                  <a:pt x="1202532" y="1678980"/>
                  <a:pt x="1223608" y="1670430"/>
                </a:cubicBezTo>
                <a:cubicBezTo>
                  <a:pt x="1246887" y="1666367"/>
                  <a:pt x="1255013" y="1677455"/>
                  <a:pt x="1275921" y="1675679"/>
                </a:cubicBezTo>
                <a:cubicBezTo>
                  <a:pt x="1290903" y="1695486"/>
                  <a:pt x="1311472" y="1709875"/>
                  <a:pt x="1333398" y="1722742"/>
                </a:cubicBezTo>
                <a:cubicBezTo>
                  <a:pt x="1342877" y="1750253"/>
                  <a:pt x="1371064" y="1789275"/>
                  <a:pt x="1349055" y="1816871"/>
                </a:cubicBezTo>
                <a:cubicBezTo>
                  <a:pt x="1347447" y="1828890"/>
                  <a:pt x="1364207" y="1822711"/>
                  <a:pt x="1364800" y="1832529"/>
                </a:cubicBezTo>
                <a:cubicBezTo>
                  <a:pt x="1385201" y="1829905"/>
                  <a:pt x="1373604" y="1807474"/>
                  <a:pt x="1375212" y="1790714"/>
                </a:cubicBezTo>
                <a:cubicBezTo>
                  <a:pt x="1376820" y="1774631"/>
                  <a:pt x="1384608" y="1759903"/>
                  <a:pt x="1380460" y="1743650"/>
                </a:cubicBezTo>
                <a:cubicBezTo>
                  <a:pt x="1405430" y="1731799"/>
                  <a:pt x="1432941" y="1732562"/>
                  <a:pt x="1448431" y="1754062"/>
                </a:cubicBezTo>
                <a:cubicBezTo>
                  <a:pt x="1446570" y="1795708"/>
                  <a:pt x="1406277" y="1799009"/>
                  <a:pt x="1401369" y="1837693"/>
                </a:cubicBezTo>
                <a:cubicBezTo>
                  <a:pt x="1408648" y="1863596"/>
                  <a:pt x="1442676" y="1862579"/>
                  <a:pt x="1453680" y="1884757"/>
                </a:cubicBezTo>
                <a:cubicBezTo>
                  <a:pt x="1476450" y="1877901"/>
                  <a:pt x="1507347" y="1879171"/>
                  <a:pt x="1532064" y="1874260"/>
                </a:cubicBezTo>
                <a:cubicBezTo>
                  <a:pt x="1537142" y="1917939"/>
                  <a:pt x="1545353" y="1958569"/>
                  <a:pt x="1605198" y="1947480"/>
                </a:cubicBezTo>
                <a:cubicBezTo>
                  <a:pt x="1605198" y="1957976"/>
                  <a:pt x="1605198" y="1968389"/>
                  <a:pt x="1605198" y="1978885"/>
                </a:cubicBezTo>
                <a:cubicBezTo>
                  <a:pt x="1606301" y="1997423"/>
                  <a:pt x="1580652" y="1989211"/>
                  <a:pt x="1584291" y="2010288"/>
                </a:cubicBezTo>
                <a:cubicBezTo>
                  <a:pt x="1573371" y="2016722"/>
                  <a:pt x="1564652" y="2025525"/>
                  <a:pt x="1558135" y="2036445"/>
                </a:cubicBezTo>
                <a:cubicBezTo>
                  <a:pt x="1541883" y="2035938"/>
                  <a:pt x="1533080" y="2042793"/>
                  <a:pt x="1521482" y="2046941"/>
                </a:cubicBezTo>
                <a:cubicBezTo>
                  <a:pt x="1525886" y="2072166"/>
                  <a:pt x="1533502" y="2094174"/>
                  <a:pt x="1547639" y="2109664"/>
                </a:cubicBezTo>
                <a:cubicBezTo>
                  <a:pt x="1561521" y="2109749"/>
                  <a:pt x="1577519" y="2107718"/>
                  <a:pt x="1584206" y="2114913"/>
                </a:cubicBezTo>
                <a:cubicBezTo>
                  <a:pt x="1584206" y="2130573"/>
                  <a:pt x="1584206" y="2146233"/>
                  <a:pt x="1584206" y="2161977"/>
                </a:cubicBezTo>
                <a:cubicBezTo>
                  <a:pt x="1585561" y="2179076"/>
                  <a:pt x="1563890" y="2173066"/>
                  <a:pt x="1563299" y="2188133"/>
                </a:cubicBezTo>
                <a:cubicBezTo>
                  <a:pt x="1576420" y="2201083"/>
                  <a:pt x="1589538" y="2214204"/>
                  <a:pt x="1605113" y="2224700"/>
                </a:cubicBezTo>
                <a:cubicBezTo>
                  <a:pt x="1624837" y="2228679"/>
                  <a:pt x="1630170" y="2218351"/>
                  <a:pt x="1646929" y="2219453"/>
                </a:cubicBezTo>
                <a:cubicBezTo>
                  <a:pt x="1651585" y="2232234"/>
                  <a:pt x="1659119" y="2242138"/>
                  <a:pt x="1657426" y="2261269"/>
                </a:cubicBezTo>
                <a:cubicBezTo>
                  <a:pt x="1626784" y="2267193"/>
                  <a:pt x="1609431" y="2286409"/>
                  <a:pt x="1584291" y="2297836"/>
                </a:cubicBezTo>
                <a:cubicBezTo>
                  <a:pt x="1584291" y="2313580"/>
                  <a:pt x="1584291" y="2329155"/>
                  <a:pt x="1584291" y="2344900"/>
                </a:cubicBezTo>
                <a:cubicBezTo>
                  <a:pt x="1599781" y="2362506"/>
                  <a:pt x="1623483" y="2371987"/>
                  <a:pt x="1636603" y="2391963"/>
                </a:cubicBezTo>
                <a:cubicBezTo>
                  <a:pt x="1630593" y="2416596"/>
                  <a:pt x="1620943" y="2417443"/>
                  <a:pt x="1594787" y="2412872"/>
                </a:cubicBezTo>
                <a:cubicBezTo>
                  <a:pt x="1588862" y="2424383"/>
                  <a:pt x="1581328" y="2434203"/>
                  <a:pt x="1584291" y="2454688"/>
                </a:cubicBezTo>
                <a:cubicBezTo>
                  <a:pt x="1583953" y="2470008"/>
                  <a:pt x="1572355" y="2474156"/>
                  <a:pt x="1563383" y="2480843"/>
                </a:cubicBezTo>
                <a:cubicBezTo>
                  <a:pt x="1566515" y="2499635"/>
                  <a:pt x="1557373" y="2506153"/>
                  <a:pt x="1552971" y="2517410"/>
                </a:cubicBezTo>
                <a:cubicBezTo>
                  <a:pt x="1479159" y="2509877"/>
                  <a:pt x="1442252" y="2539081"/>
                  <a:pt x="1401369" y="2564475"/>
                </a:cubicBezTo>
                <a:cubicBezTo>
                  <a:pt x="1356674" y="2558126"/>
                  <a:pt x="1337544" y="2577341"/>
                  <a:pt x="1317737" y="2595879"/>
                </a:cubicBezTo>
                <a:cubicBezTo>
                  <a:pt x="1333565" y="2622628"/>
                  <a:pt x="1366917" y="2604767"/>
                  <a:pt x="1396120" y="2611539"/>
                </a:cubicBezTo>
                <a:cubicBezTo>
                  <a:pt x="1401791" y="2624998"/>
                  <a:pt x="1409324" y="2636680"/>
                  <a:pt x="1422276" y="2642944"/>
                </a:cubicBezTo>
                <a:cubicBezTo>
                  <a:pt x="1418889" y="2662073"/>
                  <a:pt x="1425746" y="2670793"/>
                  <a:pt x="1432688" y="2679511"/>
                </a:cubicBezTo>
                <a:cubicBezTo>
                  <a:pt x="1443184" y="2679511"/>
                  <a:pt x="1453595" y="2679511"/>
                  <a:pt x="1464091" y="2679511"/>
                </a:cubicBezTo>
                <a:cubicBezTo>
                  <a:pt x="1488470" y="2709137"/>
                  <a:pt x="1531640" y="2719972"/>
                  <a:pt x="1542475" y="2763142"/>
                </a:cubicBezTo>
                <a:cubicBezTo>
                  <a:pt x="1543914" y="2773893"/>
                  <a:pt x="1561944" y="2768052"/>
                  <a:pt x="1563383" y="2778802"/>
                </a:cubicBezTo>
                <a:cubicBezTo>
                  <a:pt x="1559658" y="2806481"/>
                  <a:pt x="1532910" y="2811052"/>
                  <a:pt x="1537227" y="2846774"/>
                </a:cubicBezTo>
                <a:cubicBezTo>
                  <a:pt x="1539682" y="2863196"/>
                  <a:pt x="1523175" y="2860571"/>
                  <a:pt x="1521567" y="2872930"/>
                </a:cubicBezTo>
                <a:cubicBezTo>
                  <a:pt x="1513272" y="2913475"/>
                  <a:pt x="1517080" y="2966041"/>
                  <a:pt x="1516319" y="3014037"/>
                </a:cubicBezTo>
                <a:cubicBezTo>
                  <a:pt x="1492025" y="3024533"/>
                  <a:pt x="1484577" y="3051959"/>
                  <a:pt x="1464091" y="3066348"/>
                </a:cubicBezTo>
                <a:cubicBezTo>
                  <a:pt x="1420499" y="3069819"/>
                  <a:pt x="1363022" y="3059408"/>
                  <a:pt x="1328148" y="3071597"/>
                </a:cubicBezTo>
                <a:cubicBezTo>
                  <a:pt x="1310542" y="3070074"/>
                  <a:pt x="1312996" y="3048403"/>
                  <a:pt x="1296828" y="3045441"/>
                </a:cubicBezTo>
                <a:cubicBezTo>
                  <a:pt x="1278122" y="3045864"/>
                  <a:pt x="1292681" y="3079554"/>
                  <a:pt x="1281168" y="3087257"/>
                </a:cubicBezTo>
                <a:cubicBezTo>
                  <a:pt x="1254674" y="3082431"/>
                  <a:pt x="1244771" y="3082940"/>
                  <a:pt x="1228857" y="3097753"/>
                </a:cubicBezTo>
                <a:cubicBezTo>
                  <a:pt x="1235374" y="3110365"/>
                  <a:pt x="1250273" y="3114598"/>
                  <a:pt x="1265425" y="3118660"/>
                </a:cubicBezTo>
                <a:cubicBezTo>
                  <a:pt x="1258653" y="3149896"/>
                  <a:pt x="1275328" y="3157599"/>
                  <a:pt x="1281084" y="3176137"/>
                </a:cubicBezTo>
                <a:cubicBezTo>
                  <a:pt x="1244686" y="3204832"/>
                  <a:pt x="1227249" y="3149387"/>
                  <a:pt x="1207949" y="3129073"/>
                </a:cubicBezTo>
                <a:cubicBezTo>
                  <a:pt x="1201261" y="3136352"/>
                  <a:pt x="1183232" y="3132289"/>
                  <a:pt x="1176545" y="3139569"/>
                </a:cubicBezTo>
                <a:cubicBezTo>
                  <a:pt x="1183317" y="3160730"/>
                  <a:pt x="1200753" y="3171143"/>
                  <a:pt x="1213112" y="3186633"/>
                </a:cubicBezTo>
                <a:cubicBezTo>
                  <a:pt x="1215990" y="3205170"/>
                  <a:pt x="1194574" y="3199498"/>
                  <a:pt x="1197452" y="3217953"/>
                </a:cubicBezTo>
                <a:cubicBezTo>
                  <a:pt x="1193390" y="3241230"/>
                  <a:pt x="1204394" y="3249356"/>
                  <a:pt x="1202701" y="3270264"/>
                </a:cubicBezTo>
                <a:cubicBezTo>
                  <a:pt x="1196183" y="3286432"/>
                  <a:pt x="1183402" y="3296336"/>
                  <a:pt x="1171296" y="3306832"/>
                </a:cubicBezTo>
                <a:cubicBezTo>
                  <a:pt x="1169603" y="3326047"/>
                  <a:pt x="1175783" y="3353134"/>
                  <a:pt x="1166134" y="3364392"/>
                </a:cubicBezTo>
                <a:cubicBezTo>
                  <a:pt x="1150812" y="3370402"/>
                  <a:pt x="1157076" y="3350087"/>
                  <a:pt x="1150475" y="3343485"/>
                </a:cubicBezTo>
                <a:cubicBezTo>
                  <a:pt x="1148696" y="3341792"/>
                  <a:pt x="1141670" y="3345261"/>
                  <a:pt x="1139978" y="3343485"/>
                </a:cubicBezTo>
                <a:cubicBezTo>
                  <a:pt x="1132189" y="3335443"/>
                  <a:pt x="1125841" y="3326385"/>
                  <a:pt x="1119069" y="3317328"/>
                </a:cubicBezTo>
                <a:cubicBezTo>
                  <a:pt x="1102055" y="3320375"/>
                  <a:pt x="1094775" y="3313773"/>
                  <a:pt x="1082416" y="3312080"/>
                </a:cubicBezTo>
                <a:cubicBezTo>
                  <a:pt x="1084956" y="3295658"/>
                  <a:pt x="1074968" y="3291596"/>
                  <a:pt x="1072005" y="3280676"/>
                </a:cubicBezTo>
                <a:cubicBezTo>
                  <a:pt x="1060239" y="3288125"/>
                  <a:pt x="1062017" y="3309032"/>
                  <a:pt x="1051098" y="3317328"/>
                </a:cubicBezTo>
                <a:cubicBezTo>
                  <a:pt x="1036284" y="3321644"/>
                  <a:pt x="1037554" y="3309964"/>
                  <a:pt x="1024942" y="3312080"/>
                </a:cubicBezTo>
                <a:cubicBezTo>
                  <a:pt x="998954" y="3326217"/>
                  <a:pt x="938347" y="3305646"/>
                  <a:pt x="920402" y="3327740"/>
                </a:cubicBezTo>
                <a:cubicBezTo>
                  <a:pt x="924041" y="3341537"/>
                  <a:pt x="944272" y="3338829"/>
                  <a:pt x="946558" y="3353896"/>
                </a:cubicBezTo>
                <a:cubicBezTo>
                  <a:pt x="949604" y="3374380"/>
                  <a:pt x="942071" y="3384200"/>
                  <a:pt x="936062" y="3395712"/>
                </a:cubicBezTo>
                <a:cubicBezTo>
                  <a:pt x="909991" y="3392071"/>
                  <a:pt x="866650" y="3374212"/>
                  <a:pt x="847182" y="3395712"/>
                </a:cubicBezTo>
                <a:cubicBezTo>
                  <a:pt x="850737" y="3439220"/>
                  <a:pt x="914138" y="3422798"/>
                  <a:pt x="920317" y="3463683"/>
                </a:cubicBezTo>
                <a:cubicBezTo>
                  <a:pt x="916338" y="3478835"/>
                  <a:pt x="912106" y="3493733"/>
                  <a:pt x="899410" y="3500335"/>
                </a:cubicBezTo>
                <a:cubicBezTo>
                  <a:pt x="902879" y="3529877"/>
                  <a:pt x="885019" y="3538257"/>
                  <a:pt x="868005" y="3547400"/>
                </a:cubicBezTo>
                <a:cubicBezTo>
                  <a:pt x="852853" y="3532925"/>
                  <a:pt x="833639" y="3522514"/>
                  <a:pt x="820941" y="3505584"/>
                </a:cubicBezTo>
                <a:cubicBezTo>
                  <a:pt x="800880" y="3518620"/>
                  <a:pt x="771592" y="3522429"/>
                  <a:pt x="779125" y="3563144"/>
                </a:cubicBezTo>
                <a:cubicBezTo>
                  <a:pt x="762704" y="3565598"/>
                  <a:pt x="765328" y="3549008"/>
                  <a:pt x="752969" y="3547484"/>
                </a:cubicBezTo>
                <a:cubicBezTo>
                  <a:pt x="730369" y="3547484"/>
                  <a:pt x="707683" y="3547484"/>
                  <a:pt x="684998" y="3547484"/>
                </a:cubicBezTo>
                <a:cubicBezTo>
                  <a:pt x="663413" y="3543336"/>
                  <a:pt x="675179" y="3572455"/>
                  <a:pt x="653593" y="3568392"/>
                </a:cubicBezTo>
                <a:cubicBezTo>
                  <a:pt x="637680" y="3557218"/>
                  <a:pt x="653593" y="3525900"/>
                  <a:pt x="648346" y="3495256"/>
                </a:cubicBezTo>
                <a:cubicBezTo>
                  <a:pt x="649954" y="3474434"/>
                  <a:pt x="624136" y="3481121"/>
                  <a:pt x="622190" y="3463853"/>
                </a:cubicBezTo>
                <a:cubicBezTo>
                  <a:pt x="622275" y="3449971"/>
                  <a:pt x="620242" y="3433972"/>
                  <a:pt x="627437" y="3427285"/>
                </a:cubicBezTo>
                <a:cubicBezTo>
                  <a:pt x="622528" y="3402567"/>
                  <a:pt x="601874" y="3393596"/>
                  <a:pt x="590870" y="3374973"/>
                </a:cubicBezTo>
                <a:cubicBezTo>
                  <a:pt x="594002" y="3362446"/>
                  <a:pt x="598318" y="3351187"/>
                  <a:pt x="596118" y="3333157"/>
                </a:cubicBezTo>
                <a:cubicBezTo>
                  <a:pt x="591378" y="3322238"/>
                  <a:pt x="580712" y="3317244"/>
                  <a:pt x="564713" y="3317497"/>
                </a:cubicBezTo>
                <a:cubicBezTo>
                  <a:pt x="559466" y="3307086"/>
                  <a:pt x="551678" y="3299214"/>
                  <a:pt x="543806" y="3291341"/>
                </a:cubicBezTo>
                <a:cubicBezTo>
                  <a:pt x="511978" y="3278475"/>
                  <a:pt x="488023" y="3309032"/>
                  <a:pt x="465423" y="3301837"/>
                </a:cubicBezTo>
                <a:cubicBezTo>
                  <a:pt x="455265" y="3289056"/>
                  <a:pt x="458989" y="3256721"/>
                  <a:pt x="470586" y="3249526"/>
                </a:cubicBezTo>
                <a:cubicBezTo>
                  <a:pt x="477612" y="3249526"/>
                  <a:pt x="484553" y="3249526"/>
                  <a:pt x="491494" y="3249526"/>
                </a:cubicBezTo>
                <a:cubicBezTo>
                  <a:pt x="511471" y="3248680"/>
                  <a:pt x="508424" y="3270857"/>
                  <a:pt x="517650" y="3280845"/>
                </a:cubicBezTo>
                <a:cubicBezTo>
                  <a:pt x="557012" y="3250373"/>
                  <a:pt x="511978" y="3191542"/>
                  <a:pt x="507239" y="3155398"/>
                </a:cubicBezTo>
                <a:cubicBezTo>
                  <a:pt x="502328" y="3138976"/>
                  <a:pt x="521797" y="3140669"/>
                  <a:pt x="528146" y="3134490"/>
                </a:cubicBezTo>
                <a:cubicBezTo>
                  <a:pt x="533987" y="3128733"/>
                  <a:pt x="534156" y="3109096"/>
                  <a:pt x="549053" y="3113582"/>
                </a:cubicBezTo>
                <a:cubicBezTo>
                  <a:pt x="558196" y="3096653"/>
                  <a:pt x="575210" y="3087427"/>
                  <a:pt x="590870" y="3077014"/>
                </a:cubicBezTo>
                <a:cubicBezTo>
                  <a:pt x="600351" y="3063894"/>
                  <a:pt x="600351" y="3041208"/>
                  <a:pt x="622190" y="3040447"/>
                </a:cubicBezTo>
                <a:cubicBezTo>
                  <a:pt x="624644" y="3016153"/>
                  <a:pt x="629215" y="3005572"/>
                  <a:pt x="622190" y="2982971"/>
                </a:cubicBezTo>
                <a:cubicBezTo>
                  <a:pt x="601027" y="2965872"/>
                  <a:pt x="587145" y="2941324"/>
                  <a:pt x="559466" y="2930743"/>
                </a:cubicBezTo>
                <a:cubicBezTo>
                  <a:pt x="554471" y="2911359"/>
                  <a:pt x="532379" y="2908989"/>
                  <a:pt x="522898" y="2894176"/>
                </a:cubicBezTo>
                <a:cubicBezTo>
                  <a:pt x="511386" y="2900101"/>
                  <a:pt x="505546" y="2911614"/>
                  <a:pt x="491579" y="2915085"/>
                </a:cubicBezTo>
                <a:cubicBezTo>
                  <a:pt x="504191" y="2933791"/>
                  <a:pt x="506646" y="2962740"/>
                  <a:pt x="517735" y="2983056"/>
                </a:cubicBezTo>
                <a:cubicBezTo>
                  <a:pt x="541605" y="2972306"/>
                  <a:pt x="572755" y="2969512"/>
                  <a:pt x="596202" y="2983056"/>
                </a:cubicBezTo>
                <a:cubicBezTo>
                  <a:pt x="592901" y="3002525"/>
                  <a:pt x="574786" y="3007011"/>
                  <a:pt x="580543" y="3035368"/>
                </a:cubicBezTo>
                <a:cubicBezTo>
                  <a:pt x="570301" y="3044256"/>
                  <a:pt x="554387" y="3047557"/>
                  <a:pt x="549138" y="3061524"/>
                </a:cubicBezTo>
                <a:cubicBezTo>
                  <a:pt x="537034" y="3063217"/>
                  <a:pt x="529077" y="3060678"/>
                  <a:pt x="522982" y="3056360"/>
                </a:cubicBezTo>
                <a:cubicBezTo>
                  <a:pt x="500552" y="3072190"/>
                  <a:pt x="487346" y="3097415"/>
                  <a:pt x="481166" y="3129495"/>
                </a:cubicBezTo>
                <a:cubicBezTo>
                  <a:pt x="459244" y="3133727"/>
                  <a:pt x="441129" y="3141685"/>
                  <a:pt x="428855" y="3155652"/>
                </a:cubicBezTo>
                <a:cubicBezTo>
                  <a:pt x="407100" y="3151420"/>
                  <a:pt x="385261" y="3162763"/>
                  <a:pt x="376628" y="3155652"/>
                </a:cubicBezTo>
                <a:cubicBezTo>
                  <a:pt x="351826" y="3154298"/>
                  <a:pt x="349794" y="3130173"/>
                  <a:pt x="319152" y="3134744"/>
                </a:cubicBezTo>
                <a:cubicBezTo>
                  <a:pt x="266248" y="3084039"/>
                  <a:pt x="175337" y="3024195"/>
                  <a:pt x="214612" y="2915168"/>
                </a:cubicBezTo>
                <a:cubicBezTo>
                  <a:pt x="214612" y="2885543"/>
                  <a:pt x="214612" y="2855916"/>
                  <a:pt x="214612" y="2826289"/>
                </a:cubicBezTo>
                <a:cubicBezTo>
                  <a:pt x="234759" y="2807582"/>
                  <a:pt x="276066" y="2817232"/>
                  <a:pt x="293080" y="2831537"/>
                </a:cubicBezTo>
                <a:cubicBezTo>
                  <a:pt x="328801" y="2823749"/>
                  <a:pt x="337774" y="2789045"/>
                  <a:pt x="350557" y="2758318"/>
                </a:cubicBezTo>
                <a:cubicBezTo>
                  <a:pt x="347424" y="2735378"/>
                  <a:pt x="309925" y="2746720"/>
                  <a:pt x="293080" y="2737409"/>
                </a:cubicBezTo>
                <a:cubicBezTo>
                  <a:pt x="281823" y="2741811"/>
                  <a:pt x="284616" y="2760349"/>
                  <a:pt x="277336" y="2768729"/>
                </a:cubicBezTo>
                <a:cubicBezTo>
                  <a:pt x="260407" y="2771777"/>
                  <a:pt x="253042" y="2765258"/>
                  <a:pt x="240768" y="2763565"/>
                </a:cubicBezTo>
                <a:cubicBezTo>
                  <a:pt x="240345" y="2755270"/>
                  <a:pt x="243308" y="2743589"/>
                  <a:pt x="235521" y="2742658"/>
                </a:cubicBezTo>
                <a:cubicBezTo>
                  <a:pt x="234589" y="2724288"/>
                  <a:pt x="253212" y="2725475"/>
                  <a:pt x="256428" y="2711338"/>
                </a:cubicBezTo>
                <a:cubicBezTo>
                  <a:pt x="254735" y="2662496"/>
                  <a:pt x="269379" y="2630161"/>
                  <a:pt x="319152" y="2632869"/>
                </a:cubicBezTo>
                <a:cubicBezTo>
                  <a:pt x="326347" y="2626099"/>
                  <a:pt x="324315" y="2610184"/>
                  <a:pt x="324400" y="2596302"/>
                </a:cubicBezTo>
                <a:cubicBezTo>
                  <a:pt x="319998" y="2585044"/>
                  <a:pt x="301460" y="2587922"/>
                  <a:pt x="293080" y="2580642"/>
                </a:cubicBezTo>
                <a:cubicBezTo>
                  <a:pt x="287748" y="2573702"/>
                  <a:pt x="287917" y="2561343"/>
                  <a:pt x="282584" y="2554486"/>
                </a:cubicBezTo>
                <a:cubicBezTo>
                  <a:pt x="260322" y="2524437"/>
                  <a:pt x="226124" y="2506322"/>
                  <a:pt x="193705" y="2486515"/>
                </a:cubicBezTo>
                <a:cubicBezTo>
                  <a:pt x="194213" y="2470263"/>
                  <a:pt x="187356" y="2461544"/>
                  <a:pt x="183208" y="2449947"/>
                </a:cubicBezTo>
                <a:cubicBezTo>
                  <a:pt x="165771" y="2456888"/>
                  <a:pt x="163993" y="2479490"/>
                  <a:pt x="151888" y="2491762"/>
                </a:cubicBezTo>
                <a:cubicBezTo>
                  <a:pt x="120400" y="2496841"/>
                  <a:pt x="88318" y="2501328"/>
                  <a:pt x="68258" y="2517918"/>
                </a:cubicBezTo>
                <a:lnTo>
                  <a:pt x="0" y="2517918"/>
                </a:lnTo>
                <a:lnTo>
                  <a:pt x="0" y="1513959"/>
                </a:lnTo>
                <a:lnTo>
                  <a:pt x="370" y="1513833"/>
                </a:lnTo>
                <a:cubicBezTo>
                  <a:pt x="14337" y="1513833"/>
                  <a:pt x="28304" y="1513833"/>
                  <a:pt x="42186" y="1513833"/>
                </a:cubicBezTo>
                <a:cubicBezTo>
                  <a:pt x="54967" y="1521196"/>
                  <a:pt x="68596" y="1546338"/>
                  <a:pt x="89250" y="1529493"/>
                </a:cubicBezTo>
                <a:cubicBezTo>
                  <a:pt x="92213" y="1542274"/>
                  <a:pt x="109481" y="1540665"/>
                  <a:pt x="104910" y="1560896"/>
                </a:cubicBezTo>
                <a:cubicBezTo>
                  <a:pt x="105840" y="1579180"/>
                  <a:pt x="86541" y="1577318"/>
                  <a:pt x="78754" y="1587052"/>
                </a:cubicBezTo>
                <a:cubicBezTo>
                  <a:pt x="77314" y="1605928"/>
                  <a:pt x="99408" y="1601273"/>
                  <a:pt x="99661" y="1618456"/>
                </a:cubicBezTo>
                <a:cubicBezTo>
                  <a:pt x="78246" y="1632846"/>
                  <a:pt x="64448" y="1670515"/>
                  <a:pt x="84001" y="1696839"/>
                </a:cubicBezTo>
                <a:cubicBezTo>
                  <a:pt x="99831" y="1698447"/>
                  <a:pt x="124632" y="1691084"/>
                  <a:pt x="125817" y="1707252"/>
                </a:cubicBezTo>
                <a:cubicBezTo>
                  <a:pt x="118877" y="1721218"/>
                  <a:pt x="90858" y="1714107"/>
                  <a:pt x="78754" y="1722912"/>
                </a:cubicBezTo>
                <a:cubicBezTo>
                  <a:pt x="73505" y="1747374"/>
                  <a:pt x="99746" y="1740264"/>
                  <a:pt x="94414" y="1764727"/>
                </a:cubicBezTo>
                <a:cubicBezTo>
                  <a:pt x="87810" y="1788598"/>
                  <a:pt x="51666" y="1783519"/>
                  <a:pt x="36853" y="1785635"/>
                </a:cubicBezTo>
                <a:cubicBezTo>
                  <a:pt x="15692" y="1816193"/>
                  <a:pt x="52174" y="1827873"/>
                  <a:pt x="52513" y="1853606"/>
                </a:cubicBezTo>
                <a:cubicBezTo>
                  <a:pt x="48703" y="1884672"/>
                  <a:pt x="25680" y="1896354"/>
                  <a:pt x="31605" y="1937239"/>
                </a:cubicBezTo>
                <a:cubicBezTo>
                  <a:pt x="54544" y="1954337"/>
                  <a:pt x="63264" y="1985742"/>
                  <a:pt x="109989" y="1979055"/>
                </a:cubicBezTo>
                <a:cubicBezTo>
                  <a:pt x="121162" y="1990481"/>
                  <a:pt x="138768" y="1995560"/>
                  <a:pt x="162301" y="1994713"/>
                </a:cubicBezTo>
                <a:cubicBezTo>
                  <a:pt x="168903" y="2007326"/>
                  <a:pt x="168988" y="2026372"/>
                  <a:pt x="177960" y="2036530"/>
                </a:cubicBezTo>
                <a:cubicBezTo>
                  <a:pt x="221469" y="2051935"/>
                  <a:pt x="241023" y="2012828"/>
                  <a:pt x="277252" y="2005210"/>
                </a:cubicBezTo>
                <a:cubicBezTo>
                  <a:pt x="280891" y="1963225"/>
                  <a:pt x="253381" y="1952390"/>
                  <a:pt x="240683" y="1926826"/>
                </a:cubicBezTo>
                <a:cubicBezTo>
                  <a:pt x="224347" y="1918784"/>
                  <a:pt x="189642" y="1929112"/>
                  <a:pt x="183208" y="1911167"/>
                </a:cubicBezTo>
                <a:cubicBezTo>
                  <a:pt x="199968" y="1865204"/>
                  <a:pt x="280806" y="1883233"/>
                  <a:pt x="339975" y="1879847"/>
                </a:cubicBezTo>
                <a:cubicBezTo>
                  <a:pt x="348186" y="1863596"/>
                  <a:pt x="362152" y="1853268"/>
                  <a:pt x="376628" y="1843280"/>
                </a:cubicBezTo>
                <a:cubicBezTo>
                  <a:pt x="367908" y="1806713"/>
                  <a:pt x="368755" y="1760579"/>
                  <a:pt x="360968" y="1722996"/>
                </a:cubicBezTo>
                <a:cubicBezTo>
                  <a:pt x="343700" y="1717663"/>
                  <a:pt x="321014" y="1717663"/>
                  <a:pt x="308655" y="1707337"/>
                </a:cubicBezTo>
                <a:cubicBezTo>
                  <a:pt x="304846" y="1687613"/>
                  <a:pt x="295620" y="1654855"/>
                  <a:pt x="319152" y="1649861"/>
                </a:cubicBezTo>
                <a:cubicBezTo>
                  <a:pt x="327616" y="1657056"/>
                  <a:pt x="325670" y="1674747"/>
                  <a:pt x="345308" y="1670768"/>
                </a:cubicBezTo>
                <a:cubicBezTo>
                  <a:pt x="361221" y="1629377"/>
                  <a:pt x="326685" y="1596025"/>
                  <a:pt x="319152" y="1560981"/>
                </a:cubicBezTo>
                <a:cubicBezTo>
                  <a:pt x="277336" y="1561150"/>
                  <a:pt x="229341" y="1541427"/>
                  <a:pt x="198952" y="1560981"/>
                </a:cubicBezTo>
                <a:cubicBezTo>
                  <a:pt x="184986" y="1554039"/>
                  <a:pt x="192097" y="1526022"/>
                  <a:pt x="183293" y="1513918"/>
                </a:cubicBezTo>
                <a:cubicBezTo>
                  <a:pt x="151720" y="1512393"/>
                  <a:pt x="112867" y="1518150"/>
                  <a:pt x="89165" y="1508754"/>
                </a:cubicBezTo>
                <a:cubicBezTo>
                  <a:pt x="89250" y="1496395"/>
                  <a:pt x="80192" y="1493347"/>
                  <a:pt x="83918" y="1477349"/>
                </a:cubicBezTo>
                <a:cubicBezTo>
                  <a:pt x="79600" y="1466006"/>
                  <a:pt x="64194" y="1465753"/>
                  <a:pt x="63009" y="1451193"/>
                </a:cubicBezTo>
                <a:cubicBezTo>
                  <a:pt x="92297" y="1432825"/>
                  <a:pt x="76044" y="1395411"/>
                  <a:pt x="83918" y="1362313"/>
                </a:cubicBezTo>
                <a:cubicBezTo>
                  <a:pt x="68258" y="1347078"/>
                  <a:pt x="32875" y="1350717"/>
                  <a:pt x="15945" y="1362313"/>
                </a:cubicBezTo>
                <a:cubicBezTo>
                  <a:pt x="14802" y="1355605"/>
                  <a:pt x="11406" y="1351156"/>
                  <a:pt x="6598" y="1348121"/>
                </a:cubicBezTo>
                <a:lnTo>
                  <a:pt x="0" y="1346006"/>
                </a:lnTo>
                <a:close/>
              </a:path>
            </a:pathLst>
          </a:custGeom>
          <a:gradFill>
            <a:gsLst>
              <a:gs pos="0">
                <a:schemeClr val="dk2"/>
              </a:gs>
              <a:gs pos="100000">
                <a:schemeClr val="lt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90" name="Google Shape;890;p19"/>
          <p:cNvSpPr/>
          <p:nvPr/>
        </p:nvSpPr>
        <p:spPr>
          <a:xfrm rot="-5400000">
            <a:off x="3864879" y="4120673"/>
            <a:ext cx="1990905" cy="3483836"/>
          </a:xfrm>
          <a:custGeom>
            <a:avLst/>
            <a:gdLst/>
            <a:ahLst/>
            <a:cxnLst/>
            <a:rect l="l" t="t" r="r" b="b"/>
            <a:pathLst>
              <a:path w="2391478" h="3619570" extrusionOk="0">
                <a:moveTo>
                  <a:pt x="266243" y="3610867"/>
                </a:moveTo>
                <a:cubicBezTo>
                  <a:pt x="268789" y="3609901"/>
                  <a:pt x="272173" y="3610063"/>
                  <a:pt x="277016" y="3612188"/>
                </a:cubicBezTo>
                <a:lnTo>
                  <a:pt x="276208" y="3619570"/>
                </a:lnTo>
                <a:lnTo>
                  <a:pt x="258467" y="3619570"/>
                </a:lnTo>
                <a:lnTo>
                  <a:pt x="260495" y="3616306"/>
                </a:lnTo>
                <a:cubicBezTo>
                  <a:pt x="261988" y="3613925"/>
                  <a:pt x="263697" y="3611832"/>
                  <a:pt x="266243" y="3610867"/>
                </a:cubicBezTo>
                <a:close/>
                <a:moveTo>
                  <a:pt x="767609" y="3586895"/>
                </a:moveTo>
                <a:cubicBezTo>
                  <a:pt x="785369" y="3584849"/>
                  <a:pt x="778373" y="3601210"/>
                  <a:pt x="790859" y="3603041"/>
                </a:cubicBezTo>
                <a:cubicBezTo>
                  <a:pt x="787952" y="3618970"/>
                  <a:pt x="765348" y="3614557"/>
                  <a:pt x="758568" y="3604762"/>
                </a:cubicBezTo>
                <a:cubicBezTo>
                  <a:pt x="762658" y="3600242"/>
                  <a:pt x="766641" y="3595613"/>
                  <a:pt x="767609" y="3586895"/>
                </a:cubicBezTo>
                <a:close/>
                <a:moveTo>
                  <a:pt x="600025" y="3549871"/>
                </a:moveTo>
                <a:cubicBezTo>
                  <a:pt x="614125" y="3546426"/>
                  <a:pt x="607129" y="3559989"/>
                  <a:pt x="610788" y="3564186"/>
                </a:cubicBezTo>
                <a:cubicBezTo>
                  <a:pt x="618107" y="3572797"/>
                  <a:pt x="635651" y="3575164"/>
                  <a:pt x="631345" y="3599274"/>
                </a:cubicBezTo>
                <a:cubicBezTo>
                  <a:pt x="644262" y="3598952"/>
                  <a:pt x="650828" y="3603365"/>
                  <a:pt x="648353" y="3614559"/>
                </a:cubicBezTo>
                <a:cubicBezTo>
                  <a:pt x="637373" y="3611544"/>
                  <a:pt x="615954" y="3616388"/>
                  <a:pt x="625103" y="3598414"/>
                </a:cubicBezTo>
                <a:cubicBezTo>
                  <a:pt x="621471" y="3600432"/>
                  <a:pt x="619123" y="3604166"/>
                  <a:pt x="617453" y="3608804"/>
                </a:cubicBezTo>
                <a:lnTo>
                  <a:pt x="615014" y="3619570"/>
                </a:lnTo>
                <a:lnTo>
                  <a:pt x="568292" y="3619570"/>
                </a:lnTo>
                <a:lnTo>
                  <a:pt x="568489" y="3590233"/>
                </a:lnTo>
                <a:cubicBezTo>
                  <a:pt x="574192" y="3570106"/>
                  <a:pt x="597334" y="3563648"/>
                  <a:pt x="600025" y="3549871"/>
                </a:cubicBezTo>
                <a:close/>
                <a:moveTo>
                  <a:pt x="196291" y="3549223"/>
                </a:moveTo>
                <a:cubicBezTo>
                  <a:pt x="191448" y="3576589"/>
                  <a:pt x="207492" y="3588395"/>
                  <a:pt x="211231" y="3609434"/>
                </a:cubicBezTo>
                <a:lnTo>
                  <a:pt x="210586" y="3619570"/>
                </a:lnTo>
                <a:lnTo>
                  <a:pt x="121318" y="3619570"/>
                </a:lnTo>
                <a:lnTo>
                  <a:pt x="103081" y="3574087"/>
                </a:lnTo>
                <a:cubicBezTo>
                  <a:pt x="117719" y="3543949"/>
                  <a:pt x="158189" y="3548039"/>
                  <a:pt x="196291" y="3549223"/>
                </a:cubicBezTo>
                <a:close/>
                <a:moveTo>
                  <a:pt x="134617" y="3444066"/>
                </a:moveTo>
                <a:cubicBezTo>
                  <a:pt x="153775" y="3446541"/>
                  <a:pt x="157112" y="3460858"/>
                  <a:pt x="169596" y="3468392"/>
                </a:cubicBezTo>
                <a:cubicBezTo>
                  <a:pt x="157326" y="3479478"/>
                  <a:pt x="148501" y="3495085"/>
                  <a:pt x="127405" y="3494331"/>
                </a:cubicBezTo>
                <a:cubicBezTo>
                  <a:pt x="117611" y="3477325"/>
                  <a:pt x="115459" y="3454614"/>
                  <a:pt x="134617" y="3444066"/>
                </a:cubicBezTo>
                <a:close/>
                <a:moveTo>
                  <a:pt x="1029308" y="3412529"/>
                </a:moveTo>
                <a:cubicBezTo>
                  <a:pt x="1041887" y="3414386"/>
                  <a:pt x="1056445" y="3418880"/>
                  <a:pt x="1067584" y="3418772"/>
                </a:cubicBezTo>
                <a:cubicBezTo>
                  <a:pt x="1075011" y="3439329"/>
                  <a:pt x="1087497" y="3456121"/>
                  <a:pt x="1105150" y="3469037"/>
                </a:cubicBezTo>
                <a:cubicBezTo>
                  <a:pt x="1099983" y="3495300"/>
                  <a:pt x="1125169" y="3498851"/>
                  <a:pt x="1123017" y="3522853"/>
                </a:cubicBezTo>
                <a:cubicBezTo>
                  <a:pt x="1145083" y="3528773"/>
                  <a:pt x="1131519" y="3561278"/>
                  <a:pt x="1155199" y="3565907"/>
                </a:cubicBezTo>
                <a:cubicBezTo>
                  <a:pt x="1153719" y="3580088"/>
                  <a:pt x="1154156" y="3592829"/>
                  <a:pt x="1156188" y="3604376"/>
                </a:cubicBezTo>
                <a:lnTo>
                  <a:pt x="1161311" y="3619570"/>
                </a:lnTo>
                <a:lnTo>
                  <a:pt x="1104970" y="3619570"/>
                </a:lnTo>
                <a:lnTo>
                  <a:pt x="1087067" y="3549654"/>
                </a:lnTo>
                <a:cubicBezTo>
                  <a:pt x="1068231" y="3549331"/>
                  <a:pt x="1070599" y="3577423"/>
                  <a:pt x="1056499" y="3583667"/>
                </a:cubicBezTo>
                <a:cubicBezTo>
                  <a:pt x="1046057" y="3591631"/>
                  <a:pt x="1014091" y="3586896"/>
                  <a:pt x="1006234" y="3576346"/>
                </a:cubicBezTo>
                <a:cubicBezTo>
                  <a:pt x="1005158" y="3542549"/>
                  <a:pt x="1032281" y="3546209"/>
                  <a:pt x="1039493" y="3523499"/>
                </a:cubicBezTo>
                <a:cubicBezTo>
                  <a:pt x="1060374" y="3520916"/>
                  <a:pt x="1050149" y="3541689"/>
                  <a:pt x="1061880" y="3545994"/>
                </a:cubicBezTo>
                <a:cubicBezTo>
                  <a:pt x="1089219" y="3512305"/>
                  <a:pt x="1039493" y="3488195"/>
                  <a:pt x="1021625" y="3469681"/>
                </a:cubicBezTo>
                <a:cubicBezTo>
                  <a:pt x="1024962" y="3454074"/>
                  <a:pt x="1014845" y="3448586"/>
                  <a:pt x="1006448" y="3441806"/>
                </a:cubicBezTo>
                <a:cubicBezTo>
                  <a:pt x="1008279" y="3432979"/>
                  <a:pt x="1010001" y="3424154"/>
                  <a:pt x="1002897" y="3422108"/>
                </a:cubicBezTo>
                <a:cubicBezTo>
                  <a:pt x="1006126" y="3411452"/>
                  <a:pt x="1016728" y="3410672"/>
                  <a:pt x="1029308" y="3412529"/>
                </a:cubicBezTo>
                <a:close/>
                <a:moveTo>
                  <a:pt x="919802" y="3288427"/>
                </a:moveTo>
                <a:cubicBezTo>
                  <a:pt x="941976" y="3290472"/>
                  <a:pt x="937346" y="3312645"/>
                  <a:pt x="953815" y="3318995"/>
                </a:cubicBezTo>
                <a:cubicBezTo>
                  <a:pt x="953277" y="3335677"/>
                  <a:pt x="944666" y="3355051"/>
                  <a:pt x="952845" y="3370120"/>
                </a:cubicBezTo>
                <a:cubicBezTo>
                  <a:pt x="953815" y="3371843"/>
                  <a:pt x="964255" y="3376902"/>
                  <a:pt x="964471" y="3378193"/>
                </a:cubicBezTo>
                <a:cubicBezTo>
                  <a:pt x="965870" y="3385728"/>
                  <a:pt x="958443" y="3396169"/>
                  <a:pt x="960812" y="3403379"/>
                </a:cubicBezTo>
                <a:cubicBezTo>
                  <a:pt x="966194" y="3419955"/>
                  <a:pt x="973188" y="3425875"/>
                  <a:pt x="981369" y="3438361"/>
                </a:cubicBezTo>
                <a:cubicBezTo>
                  <a:pt x="987289" y="3447402"/>
                  <a:pt x="1002142" y="3457411"/>
                  <a:pt x="995684" y="3472480"/>
                </a:cubicBezTo>
                <a:cubicBezTo>
                  <a:pt x="976849" y="3469789"/>
                  <a:pt x="958013" y="3466991"/>
                  <a:pt x="939177" y="3464300"/>
                </a:cubicBezTo>
                <a:cubicBezTo>
                  <a:pt x="929274" y="3436208"/>
                  <a:pt x="919156" y="3408331"/>
                  <a:pt x="927661" y="3366569"/>
                </a:cubicBezTo>
                <a:cubicBezTo>
                  <a:pt x="927553" y="3340198"/>
                  <a:pt x="895800" y="3314796"/>
                  <a:pt x="919802" y="3288427"/>
                </a:cubicBezTo>
                <a:close/>
                <a:moveTo>
                  <a:pt x="1189131" y="3212720"/>
                </a:moveTo>
                <a:cubicBezTo>
                  <a:pt x="1196127" y="3215424"/>
                  <a:pt x="1200836" y="3221855"/>
                  <a:pt x="1197068" y="3232458"/>
                </a:cubicBezTo>
                <a:cubicBezTo>
                  <a:pt x="1185874" y="3229981"/>
                  <a:pt x="1182753" y="3238162"/>
                  <a:pt x="1171021" y="3235041"/>
                </a:cubicBezTo>
                <a:cubicBezTo>
                  <a:pt x="1168438" y="3229551"/>
                  <a:pt x="1165962" y="3223847"/>
                  <a:pt x="1167471" y="3215343"/>
                </a:cubicBezTo>
                <a:cubicBezTo>
                  <a:pt x="1172852" y="3211038"/>
                  <a:pt x="1182135" y="3210016"/>
                  <a:pt x="1189131" y="3212720"/>
                </a:cubicBezTo>
                <a:close/>
                <a:moveTo>
                  <a:pt x="1119895" y="3189188"/>
                </a:moveTo>
                <a:cubicBezTo>
                  <a:pt x="1132058" y="3204795"/>
                  <a:pt x="1111608" y="3209855"/>
                  <a:pt x="1113544" y="3233211"/>
                </a:cubicBezTo>
                <a:cubicBezTo>
                  <a:pt x="1130766" y="3253985"/>
                  <a:pt x="1154338" y="3269915"/>
                  <a:pt x="1161872" y="3297792"/>
                </a:cubicBezTo>
                <a:cubicBezTo>
                  <a:pt x="1180385" y="3280032"/>
                  <a:pt x="1193731" y="3294455"/>
                  <a:pt x="1212029" y="3305003"/>
                </a:cubicBezTo>
                <a:cubicBezTo>
                  <a:pt x="1235925" y="3304464"/>
                  <a:pt x="1244428" y="3283476"/>
                  <a:pt x="1277472" y="3295315"/>
                </a:cubicBezTo>
                <a:cubicBezTo>
                  <a:pt x="1281668" y="3303388"/>
                  <a:pt x="1283284" y="3313291"/>
                  <a:pt x="1279193" y="3327606"/>
                </a:cubicBezTo>
                <a:cubicBezTo>
                  <a:pt x="1281668" y="3361187"/>
                  <a:pt x="1333009" y="3358282"/>
                  <a:pt x="1340976" y="3387774"/>
                </a:cubicBezTo>
                <a:cubicBezTo>
                  <a:pt x="1371328" y="3396815"/>
                  <a:pt x="1402218" y="3405426"/>
                  <a:pt x="1440537" y="3408547"/>
                </a:cubicBezTo>
                <a:cubicBezTo>
                  <a:pt x="1452161" y="3406716"/>
                  <a:pt x="1467014" y="3409085"/>
                  <a:pt x="1473688" y="3400474"/>
                </a:cubicBezTo>
                <a:cubicBezTo>
                  <a:pt x="1492524" y="3418126"/>
                  <a:pt x="1529548" y="3422217"/>
                  <a:pt x="1566037" y="3426629"/>
                </a:cubicBezTo>
                <a:cubicBezTo>
                  <a:pt x="1566252" y="3443312"/>
                  <a:pt x="1582074" y="3448264"/>
                  <a:pt x="1579491" y="3466992"/>
                </a:cubicBezTo>
                <a:cubicBezTo>
                  <a:pt x="1570128" y="3471944"/>
                  <a:pt x="1564530" y="3481953"/>
                  <a:pt x="1556996" y="3489380"/>
                </a:cubicBezTo>
                <a:cubicBezTo>
                  <a:pt x="1504794" y="3479370"/>
                  <a:pt x="1477669" y="3503048"/>
                  <a:pt x="1460125" y="3539428"/>
                </a:cubicBezTo>
                <a:cubicBezTo>
                  <a:pt x="1445487" y="3533616"/>
                  <a:pt x="1449578" y="3513705"/>
                  <a:pt x="1446671" y="3498959"/>
                </a:cubicBezTo>
                <a:cubicBezTo>
                  <a:pt x="1431064" y="3495623"/>
                  <a:pt x="1429449" y="3510907"/>
                  <a:pt x="1418902" y="3514136"/>
                </a:cubicBezTo>
                <a:cubicBezTo>
                  <a:pt x="1398451" y="3506385"/>
                  <a:pt x="1372834" y="3460210"/>
                  <a:pt x="1357013" y="3498744"/>
                </a:cubicBezTo>
                <a:cubicBezTo>
                  <a:pt x="1333117" y="3487011"/>
                  <a:pt x="1360564" y="3486042"/>
                  <a:pt x="1361533" y="3467422"/>
                </a:cubicBezTo>
                <a:cubicBezTo>
                  <a:pt x="1331827" y="3465054"/>
                  <a:pt x="1324507" y="3492825"/>
                  <a:pt x="1310300" y="3511337"/>
                </a:cubicBezTo>
                <a:cubicBezTo>
                  <a:pt x="1282206" y="3515750"/>
                  <a:pt x="1222040" y="3510260"/>
                  <a:pt x="1197284" y="3494976"/>
                </a:cubicBezTo>
                <a:cubicBezTo>
                  <a:pt x="1212675" y="3458165"/>
                  <a:pt x="1264771" y="3470435"/>
                  <a:pt x="1304056" y="3465592"/>
                </a:cubicBezTo>
                <a:cubicBezTo>
                  <a:pt x="1300290" y="3440407"/>
                  <a:pt x="1250133" y="3449878"/>
                  <a:pt x="1224300" y="3441268"/>
                </a:cubicBezTo>
                <a:cubicBezTo>
                  <a:pt x="1203957" y="3424800"/>
                  <a:pt x="1173604" y="3415649"/>
                  <a:pt x="1182216" y="3377548"/>
                </a:cubicBezTo>
                <a:cubicBezTo>
                  <a:pt x="1148096" y="3363878"/>
                  <a:pt x="1133242" y="3335787"/>
                  <a:pt x="1122263" y="3304788"/>
                </a:cubicBezTo>
                <a:cubicBezTo>
                  <a:pt x="1094386" y="3324915"/>
                  <a:pt x="1076088" y="3292302"/>
                  <a:pt x="1070276" y="3265285"/>
                </a:cubicBezTo>
                <a:cubicBezTo>
                  <a:pt x="1072429" y="3243114"/>
                  <a:pt x="1095246" y="3248710"/>
                  <a:pt x="1106226" y="3238378"/>
                </a:cubicBezTo>
                <a:cubicBezTo>
                  <a:pt x="1103211" y="3221909"/>
                  <a:pt x="1092556" y="3211254"/>
                  <a:pt x="1093740" y="3191665"/>
                </a:cubicBezTo>
                <a:cubicBezTo>
                  <a:pt x="1100199" y="3187790"/>
                  <a:pt x="1109025" y="3187144"/>
                  <a:pt x="1119895" y="3189188"/>
                </a:cubicBezTo>
                <a:close/>
                <a:moveTo>
                  <a:pt x="234722" y="3144178"/>
                </a:moveTo>
                <a:cubicBezTo>
                  <a:pt x="241005" y="3144891"/>
                  <a:pt x="247416" y="3147804"/>
                  <a:pt x="253551" y="3153670"/>
                </a:cubicBezTo>
                <a:cubicBezTo>
                  <a:pt x="237405" y="3166909"/>
                  <a:pt x="212111" y="3168093"/>
                  <a:pt x="192523" y="3176812"/>
                </a:cubicBezTo>
                <a:cubicBezTo>
                  <a:pt x="198173" y="3159697"/>
                  <a:pt x="215873" y="3142039"/>
                  <a:pt x="234722" y="3144178"/>
                </a:cubicBezTo>
                <a:close/>
                <a:moveTo>
                  <a:pt x="1184581" y="3140862"/>
                </a:moveTo>
                <a:cubicBezTo>
                  <a:pt x="1200082" y="3149473"/>
                  <a:pt x="1194269" y="3192419"/>
                  <a:pt x="1181784" y="3204581"/>
                </a:cubicBezTo>
                <a:cubicBezTo>
                  <a:pt x="1168652" y="3193817"/>
                  <a:pt x="1143682" y="3192095"/>
                  <a:pt x="1148633" y="3167771"/>
                </a:cubicBezTo>
                <a:cubicBezTo>
                  <a:pt x="1148525" y="3142691"/>
                  <a:pt x="1176832" y="3155393"/>
                  <a:pt x="1184581" y="3140862"/>
                </a:cubicBezTo>
                <a:close/>
                <a:moveTo>
                  <a:pt x="1026684" y="3124501"/>
                </a:moveTo>
                <a:cubicBezTo>
                  <a:pt x="1102997" y="3123641"/>
                  <a:pt x="1077272" y="3202967"/>
                  <a:pt x="1023024" y="3194464"/>
                </a:cubicBezTo>
                <a:cubicBezTo>
                  <a:pt x="1013337" y="3171969"/>
                  <a:pt x="1002466" y="3143123"/>
                  <a:pt x="1026684" y="3124501"/>
                </a:cubicBezTo>
                <a:close/>
                <a:moveTo>
                  <a:pt x="610858" y="3106015"/>
                </a:moveTo>
                <a:cubicBezTo>
                  <a:pt x="604807" y="3103815"/>
                  <a:pt x="598598" y="3103728"/>
                  <a:pt x="593566" y="3106742"/>
                </a:cubicBezTo>
                <a:cubicBezTo>
                  <a:pt x="592704" y="3112984"/>
                  <a:pt x="591736" y="3119226"/>
                  <a:pt x="590875" y="3125578"/>
                </a:cubicBezTo>
                <a:cubicBezTo>
                  <a:pt x="611432" y="3128915"/>
                  <a:pt x="601961" y="3154532"/>
                  <a:pt x="624995" y="3156145"/>
                </a:cubicBezTo>
                <a:cubicBezTo>
                  <a:pt x="645741" y="3138224"/>
                  <a:pt x="629011" y="3112614"/>
                  <a:pt x="610858" y="3106015"/>
                </a:cubicBezTo>
                <a:close/>
                <a:moveTo>
                  <a:pt x="512088" y="3095118"/>
                </a:moveTo>
                <a:cubicBezTo>
                  <a:pt x="501754" y="3112554"/>
                  <a:pt x="507136" y="3115999"/>
                  <a:pt x="512840" y="3133543"/>
                </a:cubicBezTo>
                <a:cubicBezTo>
                  <a:pt x="499171" y="3137740"/>
                  <a:pt x="495834" y="3155714"/>
                  <a:pt x="493898" y="3175627"/>
                </a:cubicBezTo>
                <a:cubicBezTo>
                  <a:pt x="484102" y="3177564"/>
                  <a:pt x="476676" y="3182623"/>
                  <a:pt x="466989" y="3184562"/>
                </a:cubicBezTo>
                <a:cubicBezTo>
                  <a:pt x="469572" y="3212437"/>
                  <a:pt x="488192" y="3228368"/>
                  <a:pt x="524358" y="3231273"/>
                </a:cubicBezTo>
                <a:cubicBezTo>
                  <a:pt x="528447" y="3241284"/>
                  <a:pt x="530924" y="3252586"/>
                  <a:pt x="546745" y="3253769"/>
                </a:cubicBezTo>
                <a:cubicBezTo>
                  <a:pt x="554710" y="3211791"/>
                  <a:pt x="575160" y="3238808"/>
                  <a:pt x="594319" y="3235041"/>
                </a:cubicBezTo>
                <a:cubicBezTo>
                  <a:pt x="595825" y="3224601"/>
                  <a:pt x="597333" y="3214160"/>
                  <a:pt x="598840" y="3203720"/>
                </a:cubicBezTo>
                <a:cubicBezTo>
                  <a:pt x="592166" y="3190050"/>
                  <a:pt x="554710" y="3199307"/>
                  <a:pt x="557617" y="3178534"/>
                </a:cubicBezTo>
                <a:cubicBezTo>
                  <a:pt x="564075" y="3143874"/>
                  <a:pt x="545347" y="3127945"/>
                  <a:pt x="543408" y="3099638"/>
                </a:cubicBezTo>
                <a:cubicBezTo>
                  <a:pt x="532968" y="3098131"/>
                  <a:pt x="522527" y="3096625"/>
                  <a:pt x="512088" y="3095118"/>
                </a:cubicBezTo>
                <a:close/>
                <a:moveTo>
                  <a:pt x="1236677" y="3090811"/>
                </a:moveTo>
                <a:cubicBezTo>
                  <a:pt x="1243997" y="3094578"/>
                  <a:pt x="1248411" y="3100714"/>
                  <a:pt x="1246580" y="3111478"/>
                </a:cubicBezTo>
                <a:cubicBezTo>
                  <a:pt x="1236139" y="3119764"/>
                  <a:pt x="1213000" y="3112876"/>
                  <a:pt x="1216981" y="3094362"/>
                </a:cubicBezTo>
                <a:cubicBezTo>
                  <a:pt x="1225807" y="3096193"/>
                  <a:pt x="1234633" y="3097915"/>
                  <a:pt x="1236677" y="3090811"/>
                </a:cubicBezTo>
                <a:close/>
                <a:moveTo>
                  <a:pt x="1832496" y="2829224"/>
                </a:moveTo>
                <a:cubicBezTo>
                  <a:pt x="1838640" y="2829241"/>
                  <a:pt x="1844889" y="2832248"/>
                  <a:pt x="1849760" y="2839809"/>
                </a:cubicBezTo>
                <a:cubicBezTo>
                  <a:pt x="1843408" y="2853802"/>
                  <a:pt x="1826402" y="2853587"/>
                  <a:pt x="1820160" y="2867580"/>
                </a:cubicBezTo>
                <a:cubicBezTo>
                  <a:pt x="1796589" y="2856035"/>
                  <a:pt x="1814065" y="2829174"/>
                  <a:pt x="1832496" y="2829224"/>
                </a:cubicBezTo>
                <a:close/>
                <a:moveTo>
                  <a:pt x="1443658" y="2723351"/>
                </a:moveTo>
                <a:cubicBezTo>
                  <a:pt x="1429128" y="2741863"/>
                  <a:pt x="1412013" y="2756178"/>
                  <a:pt x="1392423" y="2767157"/>
                </a:cubicBezTo>
                <a:cubicBezTo>
                  <a:pt x="1384566" y="2771571"/>
                  <a:pt x="1366484" y="2765327"/>
                  <a:pt x="1370898" y="2783301"/>
                </a:cubicBezTo>
                <a:cubicBezTo>
                  <a:pt x="1394792" y="2805474"/>
                  <a:pt x="1442473" y="2780180"/>
                  <a:pt x="1443442" y="2813009"/>
                </a:cubicBezTo>
                <a:cubicBezTo>
                  <a:pt x="1420192" y="2823234"/>
                  <a:pt x="1438490" y="2830877"/>
                  <a:pt x="1437952" y="2850681"/>
                </a:cubicBezTo>
                <a:cubicBezTo>
                  <a:pt x="1426974" y="2865964"/>
                  <a:pt x="1408030" y="2870594"/>
                  <a:pt x="1400173" y="2890074"/>
                </a:cubicBezTo>
                <a:cubicBezTo>
                  <a:pt x="1417071" y="2905359"/>
                  <a:pt x="1458833" y="2902130"/>
                  <a:pt x="1487143" y="2909126"/>
                </a:cubicBezTo>
                <a:cubicBezTo>
                  <a:pt x="1506731" y="2894596"/>
                  <a:pt x="1473149" y="2891151"/>
                  <a:pt x="1480038" y="2869624"/>
                </a:cubicBezTo>
                <a:cubicBezTo>
                  <a:pt x="1492416" y="2868763"/>
                  <a:pt x="1507377" y="2871240"/>
                  <a:pt x="1507915" y="2854448"/>
                </a:cubicBezTo>
                <a:cubicBezTo>
                  <a:pt x="1499842" y="2843577"/>
                  <a:pt x="1472395" y="2847344"/>
                  <a:pt x="1480146" y="2824741"/>
                </a:cubicBezTo>
                <a:cubicBezTo>
                  <a:pt x="1480898" y="2800739"/>
                  <a:pt x="1502963" y="2805368"/>
                  <a:pt x="1510714" y="2790729"/>
                </a:cubicBezTo>
                <a:cubicBezTo>
                  <a:pt x="1484989" y="2778243"/>
                  <a:pt x="1475840" y="2753379"/>
                  <a:pt x="1468736" y="2727010"/>
                </a:cubicBezTo>
                <a:cubicBezTo>
                  <a:pt x="1460447" y="2725718"/>
                  <a:pt x="1452053" y="2724534"/>
                  <a:pt x="1443658" y="2723351"/>
                </a:cubicBezTo>
                <a:close/>
                <a:moveTo>
                  <a:pt x="1147234" y="2513788"/>
                </a:moveTo>
                <a:cubicBezTo>
                  <a:pt x="1111176" y="2518199"/>
                  <a:pt x="1086099" y="2537036"/>
                  <a:pt x="1063602" y="2559423"/>
                </a:cubicBezTo>
                <a:cubicBezTo>
                  <a:pt x="1082654" y="2573093"/>
                  <a:pt x="1087712" y="2608075"/>
                  <a:pt x="1122801" y="2593652"/>
                </a:cubicBezTo>
                <a:cubicBezTo>
                  <a:pt x="1125168" y="2576861"/>
                  <a:pt x="1127645" y="2560177"/>
                  <a:pt x="1130120" y="2543386"/>
                </a:cubicBezTo>
                <a:cubicBezTo>
                  <a:pt x="1134964" y="2529179"/>
                  <a:pt x="1160258" y="2530577"/>
                  <a:pt x="1147234" y="2513788"/>
                </a:cubicBezTo>
                <a:close/>
                <a:moveTo>
                  <a:pt x="532860" y="2373755"/>
                </a:moveTo>
                <a:cubicBezTo>
                  <a:pt x="513486" y="2402817"/>
                  <a:pt x="473985" y="2404970"/>
                  <a:pt x="469895" y="2454374"/>
                </a:cubicBezTo>
                <a:cubicBezTo>
                  <a:pt x="491959" y="2462123"/>
                  <a:pt x="499279" y="2480959"/>
                  <a:pt x="522743" y="2487739"/>
                </a:cubicBezTo>
                <a:cubicBezTo>
                  <a:pt x="541255" y="2462661"/>
                  <a:pt x="530708" y="2398404"/>
                  <a:pt x="562460" y="2390977"/>
                </a:cubicBezTo>
                <a:cubicBezTo>
                  <a:pt x="546745" y="2389579"/>
                  <a:pt x="544484" y="2378169"/>
                  <a:pt x="532860" y="2373755"/>
                </a:cubicBezTo>
                <a:close/>
                <a:moveTo>
                  <a:pt x="1062777" y="2349694"/>
                </a:moveTo>
                <a:cubicBezTo>
                  <a:pt x="1060797" y="2349673"/>
                  <a:pt x="1058409" y="2350588"/>
                  <a:pt x="1054991" y="2353090"/>
                </a:cubicBezTo>
                <a:cubicBezTo>
                  <a:pt x="1045628" y="2374940"/>
                  <a:pt x="1088142" y="2371603"/>
                  <a:pt x="1086313" y="2357610"/>
                </a:cubicBezTo>
                <a:cubicBezTo>
                  <a:pt x="1076088" y="2358041"/>
                  <a:pt x="1071675" y="2354408"/>
                  <a:pt x="1068110" y="2351919"/>
                </a:cubicBezTo>
                <a:cubicBezTo>
                  <a:pt x="1066327" y="2350675"/>
                  <a:pt x="1064756" y="2349716"/>
                  <a:pt x="1062777" y="2349694"/>
                </a:cubicBezTo>
                <a:close/>
                <a:moveTo>
                  <a:pt x="2119060" y="2218548"/>
                </a:moveTo>
                <a:cubicBezTo>
                  <a:pt x="2132621" y="2217794"/>
                  <a:pt x="2135096" y="2225221"/>
                  <a:pt x="2143277" y="2228450"/>
                </a:cubicBezTo>
                <a:cubicBezTo>
                  <a:pt x="2140156" y="2239213"/>
                  <a:pt x="2130361" y="2241150"/>
                  <a:pt x="2116369" y="2237383"/>
                </a:cubicBezTo>
                <a:cubicBezTo>
                  <a:pt x="2117230" y="2231141"/>
                  <a:pt x="2118091" y="2224898"/>
                  <a:pt x="2119060" y="2218548"/>
                </a:cubicBezTo>
                <a:close/>
                <a:moveTo>
                  <a:pt x="665492" y="2178737"/>
                </a:moveTo>
                <a:cubicBezTo>
                  <a:pt x="646333" y="2177997"/>
                  <a:pt x="626286" y="2179100"/>
                  <a:pt x="612186" y="2180123"/>
                </a:cubicBezTo>
                <a:cubicBezTo>
                  <a:pt x="616600" y="2197343"/>
                  <a:pt x="610142" y="2222745"/>
                  <a:pt x="623702" y="2233079"/>
                </a:cubicBezTo>
                <a:cubicBezTo>
                  <a:pt x="646198" y="2208215"/>
                  <a:pt x="697971" y="2222529"/>
                  <a:pt x="713470" y="2188410"/>
                </a:cubicBezTo>
                <a:cubicBezTo>
                  <a:pt x="702921" y="2182060"/>
                  <a:pt x="684650" y="2179477"/>
                  <a:pt x="665492" y="2178737"/>
                </a:cubicBezTo>
                <a:close/>
                <a:moveTo>
                  <a:pt x="781148" y="2171691"/>
                </a:moveTo>
                <a:cubicBezTo>
                  <a:pt x="757790" y="2172839"/>
                  <a:pt x="742397" y="2182128"/>
                  <a:pt x="749420" y="2206386"/>
                </a:cubicBezTo>
                <a:cubicBezTo>
                  <a:pt x="788383" y="2217364"/>
                  <a:pt x="886221" y="2252237"/>
                  <a:pt x="897415" y="2202187"/>
                </a:cubicBezTo>
                <a:cubicBezTo>
                  <a:pt x="881136" y="2190482"/>
                  <a:pt x="820079" y="2169779"/>
                  <a:pt x="781148" y="2171691"/>
                </a:cubicBezTo>
                <a:close/>
                <a:moveTo>
                  <a:pt x="2302090" y="2110012"/>
                </a:moveTo>
                <a:cubicBezTo>
                  <a:pt x="2318369" y="2110860"/>
                  <a:pt x="2334973" y="2115111"/>
                  <a:pt x="2344336" y="2122969"/>
                </a:cubicBezTo>
                <a:cubicBezTo>
                  <a:pt x="2352518" y="2128027"/>
                  <a:pt x="2341754" y="2147295"/>
                  <a:pt x="2353271" y="2149878"/>
                </a:cubicBezTo>
                <a:cubicBezTo>
                  <a:pt x="2340140" y="2194007"/>
                  <a:pt x="2291919" y="2221992"/>
                  <a:pt x="2257154" y="2193684"/>
                </a:cubicBezTo>
                <a:cubicBezTo>
                  <a:pt x="2247251" y="2176787"/>
                  <a:pt x="2260490" y="2142665"/>
                  <a:pt x="2261782" y="2117479"/>
                </a:cubicBezTo>
                <a:cubicBezTo>
                  <a:pt x="2269854" y="2111721"/>
                  <a:pt x="2285811" y="2109164"/>
                  <a:pt x="2302090" y="2110012"/>
                </a:cubicBezTo>
                <a:close/>
                <a:moveTo>
                  <a:pt x="810556" y="2093477"/>
                </a:moveTo>
                <a:cubicBezTo>
                  <a:pt x="807757" y="2102196"/>
                  <a:pt x="798716" y="2102518"/>
                  <a:pt x="795271" y="2110484"/>
                </a:cubicBezTo>
                <a:cubicBezTo>
                  <a:pt x="771915" y="2106501"/>
                  <a:pt x="778373" y="2100905"/>
                  <a:pt x="757600" y="2104994"/>
                </a:cubicBezTo>
                <a:cubicBezTo>
                  <a:pt x="749742" y="2116942"/>
                  <a:pt x="741239" y="2127920"/>
                  <a:pt x="733275" y="2139976"/>
                </a:cubicBezTo>
                <a:cubicBezTo>
                  <a:pt x="769008" y="2160749"/>
                  <a:pt x="824655" y="2155797"/>
                  <a:pt x="847150" y="2149985"/>
                </a:cubicBezTo>
                <a:cubicBezTo>
                  <a:pt x="861681" y="2154075"/>
                  <a:pt x="855655" y="2173557"/>
                  <a:pt x="875782" y="2173449"/>
                </a:cubicBezTo>
                <a:cubicBezTo>
                  <a:pt x="875566" y="2153214"/>
                  <a:pt x="905273" y="2172911"/>
                  <a:pt x="909901" y="2159134"/>
                </a:cubicBezTo>
                <a:cubicBezTo>
                  <a:pt x="902691" y="2156982"/>
                  <a:pt x="904519" y="2148263"/>
                  <a:pt x="906350" y="2139330"/>
                </a:cubicBezTo>
                <a:cubicBezTo>
                  <a:pt x="874167" y="2124369"/>
                  <a:pt x="843491" y="2108115"/>
                  <a:pt x="810556" y="2093477"/>
                </a:cubicBezTo>
                <a:close/>
                <a:moveTo>
                  <a:pt x="63363" y="2075181"/>
                </a:moveTo>
                <a:cubicBezTo>
                  <a:pt x="76818" y="2074427"/>
                  <a:pt x="79400" y="2081854"/>
                  <a:pt x="87581" y="2085083"/>
                </a:cubicBezTo>
                <a:cubicBezTo>
                  <a:pt x="83598" y="2089711"/>
                  <a:pt x="79508" y="2094340"/>
                  <a:pt x="78648" y="2103059"/>
                </a:cubicBezTo>
                <a:cubicBezTo>
                  <a:pt x="61748" y="2102519"/>
                  <a:pt x="59273" y="2091325"/>
                  <a:pt x="63363" y="2075181"/>
                </a:cubicBezTo>
                <a:close/>
                <a:moveTo>
                  <a:pt x="910225" y="2024592"/>
                </a:moveTo>
                <a:cubicBezTo>
                  <a:pt x="901828" y="2044180"/>
                  <a:pt x="889128" y="2086266"/>
                  <a:pt x="893110" y="2098966"/>
                </a:cubicBezTo>
                <a:cubicBezTo>
                  <a:pt x="935518" y="2094877"/>
                  <a:pt x="964687" y="2139652"/>
                  <a:pt x="981909" y="2105425"/>
                </a:cubicBezTo>
                <a:cubicBezTo>
                  <a:pt x="948220" y="2085728"/>
                  <a:pt x="944452" y="2043858"/>
                  <a:pt x="910225" y="2024592"/>
                </a:cubicBezTo>
                <a:close/>
                <a:moveTo>
                  <a:pt x="34840" y="2006939"/>
                </a:moveTo>
                <a:cubicBezTo>
                  <a:pt x="57336" y="2010168"/>
                  <a:pt x="71544" y="2038261"/>
                  <a:pt x="60781" y="2049133"/>
                </a:cubicBezTo>
                <a:cubicBezTo>
                  <a:pt x="52386" y="2047949"/>
                  <a:pt x="44097" y="2046656"/>
                  <a:pt x="35702" y="2045472"/>
                </a:cubicBezTo>
                <a:cubicBezTo>
                  <a:pt x="33442" y="2031695"/>
                  <a:pt x="23108" y="2015228"/>
                  <a:pt x="34840" y="2006939"/>
                </a:cubicBezTo>
                <a:close/>
                <a:moveTo>
                  <a:pt x="474419" y="1980784"/>
                </a:moveTo>
                <a:cubicBezTo>
                  <a:pt x="491101" y="1983261"/>
                  <a:pt x="510583" y="1983583"/>
                  <a:pt x="517471" y="1993378"/>
                </a:cubicBezTo>
                <a:cubicBezTo>
                  <a:pt x="519948" y="2021578"/>
                  <a:pt x="500358" y="2020393"/>
                  <a:pt x="492285" y="2034602"/>
                </a:cubicBezTo>
                <a:cubicBezTo>
                  <a:pt x="481953" y="2048271"/>
                  <a:pt x="483352" y="2077654"/>
                  <a:pt x="471512" y="2089280"/>
                </a:cubicBezTo>
                <a:cubicBezTo>
                  <a:pt x="461072" y="2087772"/>
                  <a:pt x="450631" y="2086265"/>
                  <a:pt x="440191" y="2084759"/>
                </a:cubicBezTo>
                <a:cubicBezTo>
                  <a:pt x="435992" y="2076794"/>
                  <a:pt x="434378" y="2066784"/>
                  <a:pt x="438469" y="2052468"/>
                </a:cubicBezTo>
                <a:cubicBezTo>
                  <a:pt x="437500" y="2038691"/>
                  <a:pt x="449232" y="2041812"/>
                  <a:pt x="459134" y="2042567"/>
                </a:cubicBezTo>
                <a:cubicBezTo>
                  <a:pt x="458596" y="2014581"/>
                  <a:pt x="474849" y="2008877"/>
                  <a:pt x="474419" y="1980784"/>
                </a:cubicBezTo>
                <a:close/>
                <a:moveTo>
                  <a:pt x="380263" y="1944608"/>
                </a:moveTo>
                <a:cubicBezTo>
                  <a:pt x="383277" y="1945051"/>
                  <a:pt x="386156" y="1946612"/>
                  <a:pt x="395520" y="1950217"/>
                </a:cubicBezTo>
                <a:cubicBezTo>
                  <a:pt x="397995" y="1976372"/>
                  <a:pt x="354405" y="1970022"/>
                  <a:pt x="364198" y="1945698"/>
                </a:cubicBezTo>
                <a:cubicBezTo>
                  <a:pt x="374101" y="1944837"/>
                  <a:pt x="377249" y="1944164"/>
                  <a:pt x="380263" y="1944608"/>
                </a:cubicBezTo>
                <a:close/>
                <a:moveTo>
                  <a:pt x="747159" y="1911254"/>
                </a:moveTo>
                <a:cubicBezTo>
                  <a:pt x="737902" y="1928904"/>
                  <a:pt x="712716" y="1925139"/>
                  <a:pt x="714761" y="1957858"/>
                </a:cubicBezTo>
                <a:cubicBezTo>
                  <a:pt x="740163" y="1983690"/>
                  <a:pt x="747697" y="2022869"/>
                  <a:pt x="764811" y="2054836"/>
                </a:cubicBezTo>
                <a:cubicBezTo>
                  <a:pt x="757492" y="2073350"/>
                  <a:pt x="767932" y="2078624"/>
                  <a:pt x="765671" y="2093370"/>
                </a:cubicBezTo>
                <a:cubicBezTo>
                  <a:pt x="790536" y="2089279"/>
                  <a:pt x="797210" y="2060650"/>
                  <a:pt x="838325" y="2078194"/>
                </a:cubicBezTo>
                <a:cubicBezTo>
                  <a:pt x="853286" y="2058281"/>
                  <a:pt x="874489" y="2046657"/>
                  <a:pt x="885039" y="2020933"/>
                </a:cubicBezTo>
                <a:cubicBezTo>
                  <a:pt x="905812" y="2021255"/>
                  <a:pt x="908717" y="1997683"/>
                  <a:pt x="927231" y="1994992"/>
                </a:cubicBezTo>
                <a:cubicBezTo>
                  <a:pt x="929706" y="1978309"/>
                  <a:pt x="932074" y="1961519"/>
                  <a:pt x="934549" y="1944727"/>
                </a:cubicBezTo>
                <a:cubicBezTo>
                  <a:pt x="879657" y="1915882"/>
                  <a:pt x="802375" y="1938269"/>
                  <a:pt x="747159" y="1911254"/>
                </a:cubicBezTo>
                <a:close/>
                <a:moveTo>
                  <a:pt x="1690031" y="1906625"/>
                </a:moveTo>
                <a:cubicBezTo>
                  <a:pt x="1673026" y="1921480"/>
                  <a:pt x="1685940" y="1976372"/>
                  <a:pt x="1660217" y="1979279"/>
                </a:cubicBezTo>
                <a:cubicBezTo>
                  <a:pt x="1656556" y="1961841"/>
                  <a:pt x="1635029" y="1939238"/>
                  <a:pt x="1612750" y="1953122"/>
                </a:cubicBezTo>
                <a:cubicBezTo>
                  <a:pt x="1607799" y="1975511"/>
                  <a:pt x="1635138" y="1973789"/>
                  <a:pt x="1632446" y="1994454"/>
                </a:cubicBezTo>
                <a:cubicBezTo>
                  <a:pt x="1639659" y="1996499"/>
                  <a:pt x="1650422" y="1995962"/>
                  <a:pt x="1650422" y="2003497"/>
                </a:cubicBezTo>
                <a:cubicBezTo>
                  <a:pt x="1673456" y="1999298"/>
                  <a:pt x="1688309" y="1984229"/>
                  <a:pt x="1716832" y="1987458"/>
                </a:cubicBezTo>
                <a:cubicBezTo>
                  <a:pt x="1718231" y="1952800"/>
                  <a:pt x="1706391" y="1928044"/>
                  <a:pt x="1690031" y="1906625"/>
                </a:cubicBezTo>
                <a:close/>
                <a:moveTo>
                  <a:pt x="471081" y="1871321"/>
                </a:moveTo>
                <a:cubicBezTo>
                  <a:pt x="481413" y="1872828"/>
                  <a:pt x="491854" y="1874336"/>
                  <a:pt x="502402" y="1875841"/>
                </a:cubicBezTo>
                <a:cubicBezTo>
                  <a:pt x="510798" y="1886390"/>
                  <a:pt x="503264" y="1908778"/>
                  <a:pt x="501434" y="1926968"/>
                </a:cubicBezTo>
                <a:cubicBezTo>
                  <a:pt x="489055" y="1927936"/>
                  <a:pt x="487549" y="1943221"/>
                  <a:pt x="468283" y="1935040"/>
                </a:cubicBezTo>
                <a:cubicBezTo>
                  <a:pt x="452029" y="1944727"/>
                  <a:pt x="437823" y="1957106"/>
                  <a:pt x="416296" y="1940314"/>
                </a:cubicBezTo>
                <a:cubicBezTo>
                  <a:pt x="427273" y="1907593"/>
                  <a:pt x="453536" y="1895217"/>
                  <a:pt x="471081" y="1871321"/>
                </a:cubicBezTo>
                <a:close/>
                <a:moveTo>
                  <a:pt x="2245959" y="1781876"/>
                </a:moveTo>
                <a:cubicBezTo>
                  <a:pt x="2292349" y="1781124"/>
                  <a:pt x="2292349" y="1814705"/>
                  <a:pt x="2337662" y="1814383"/>
                </a:cubicBezTo>
                <a:cubicBezTo>
                  <a:pt x="2345736" y="1832681"/>
                  <a:pt x="2344013" y="1858189"/>
                  <a:pt x="2361772" y="1869167"/>
                </a:cubicBezTo>
                <a:cubicBezTo>
                  <a:pt x="2359944" y="1881761"/>
                  <a:pt x="2358114" y="1894247"/>
                  <a:pt x="2356284" y="1906839"/>
                </a:cubicBezTo>
                <a:cubicBezTo>
                  <a:pt x="2358975" y="1940314"/>
                  <a:pt x="2401381" y="1944081"/>
                  <a:pt x="2389327" y="1988426"/>
                </a:cubicBezTo>
                <a:cubicBezTo>
                  <a:pt x="2366293" y="1992300"/>
                  <a:pt x="2295578" y="1971205"/>
                  <a:pt x="2272652" y="1997251"/>
                </a:cubicBezTo>
                <a:cubicBezTo>
                  <a:pt x="2260058" y="1995423"/>
                  <a:pt x="2247574" y="1993592"/>
                  <a:pt x="2234980" y="1991763"/>
                </a:cubicBezTo>
                <a:cubicBezTo>
                  <a:pt x="2213239" y="1980892"/>
                  <a:pt x="2208717" y="2030834"/>
                  <a:pt x="2194510" y="2005110"/>
                </a:cubicBezTo>
                <a:cubicBezTo>
                  <a:pt x="2166633" y="2002095"/>
                  <a:pt x="2197308" y="1989825"/>
                  <a:pt x="2192788" y="1972819"/>
                </a:cubicBezTo>
                <a:cubicBezTo>
                  <a:pt x="2192250" y="1948925"/>
                  <a:pt x="2171261" y="1940421"/>
                  <a:pt x="2182993" y="1907270"/>
                </a:cubicBezTo>
                <a:cubicBezTo>
                  <a:pt x="2186977" y="1893063"/>
                  <a:pt x="2165879" y="1897690"/>
                  <a:pt x="2166847" y="1885744"/>
                </a:cubicBezTo>
                <a:cubicBezTo>
                  <a:pt x="2172875" y="1838815"/>
                  <a:pt x="2216468" y="1842260"/>
                  <a:pt x="2224432" y="1797913"/>
                </a:cubicBezTo>
                <a:cubicBezTo>
                  <a:pt x="2237994" y="1801036"/>
                  <a:pt x="2245097" y="1795654"/>
                  <a:pt x="2245959" y="1781876"/>
                </a:cubicBezTo>
                <a:close/>
                <a:moveTo>
                  <a:pt x="767180" y="1773159"/>
                </a:moveTo>
                <a:cubicBezTo>
                  <a:pt x="756630" y="1781555"/>
                  <a:pt x="740809" y="1782846"/>
                  <a:pt x="721435" y="1779403"/>
                </a:cubicBezTo>
                <a:cubicBezTo>
                  <a:pt x="719604" y="1791887"/>
                  <a:pt x="717775" y="1804481"/>
                  <a:pt x="716053" y="1817073"/>
                </a:cubicBezTo>
                <a:cubicBezTo>
                  <a:pt x="729938" y="1817935"/>
                  <a:pt x="735319" y="1825146"/>
                  <a:pt x="732198" y="1838600"/>
                </a:cubicBezTo>
                <a:cubicBezTo>
                  <a:pt x="762336" y="1840323"/>
                  <a:pt x="773852" y="1856038"/>
                  <a:pt x="806681" y="1855822"/>
                </a:cubicBezTo>
                <a:cubicBezTo>
                  <a:pt x="815614" y="1879824"/>
                  <a:pt x="863942" y="1888543"/>
                  <a:pt x="892787" y="1881008"/>
                </a:cubicBezTo>
                <a:cubicBezTo>
                  <a:pt x="895370" y="1862280"/>
                  <a:pt x="879549" y="1857329"/>
                  <a:pt x="879441" y="1840647"/>
                </a:cubicBezTo>
                <a:cubicBezTo>
                  <a:pt x="860283" y="1837956"/>
                  <a:pt x="841446" y="1835157"/>
                  <a:pt x="822610" y="1832466"/>
                </a:cubicBezTo>
                <a:cubicBezTo>
                  <a:pt x="817552" y="1808248"/>
                  <a:pt x="798716" y="1794364"/>
                  <a:pt x="778804" y="1781231"/>
                </a:cubicBezTo>
                <a:cubicBezTo>
                  <a:pt x="778157" y="1776174"/>
                  <a:pt x="774606" y="1773159"/>
                  <a:pt x="767180" y="1773159"/>
                </a:cubicBezTo>
                <a:close/>
                <a:moveTo>
                  <a:pt x="204796" y="1762395"/>
                </a:moveTo>
                <a:cubicBezTo>
                  <a:pt x="231380" y="1766809"/>
                  <a:pt x="193278" y="1819548"/>
                  <a:pt x="228905" y="1817181"/>
                </a:cubicBezTo>
                <a:cubicBezTo>
                  <a:pt x="211360" y="1848610"/>
                  <a:pt x="178425" y="1859481"/>
                  <a:pt x="155283" y="1883375"/>
                </a:cubicBezTo>
                <a:cubicBezTo>
                  <a:pt x="147319" y="1924169"/>
                  <a:pt x="152700" y="1940206"/>
                  <a:pt x="142583" y="1971312"/>
                </a:cubicBezTo>
                <a:cubicBezTo>
                  <a:pt x="121486" y="1966683"/>
                  <a:pt x="123639" y="1975188"/>
                  <a:pt x="110292" y="1973035"/>
                </a:cubicBezTo>
                <a:cubicBezTo>
                  <a:pt x="86074" y="1969160"/>
                  <a:pt x="82415" y="1943327"/>
                  <a:pt x="76281" y="1942467"/>
                </a:cubicBezTo>
                <a:cubicBezTo>
                  <a:pt x="63365" y="1940852"/>
                  <a:pt x="38823" y="1974326"/>
                  <a:pt x="3627" y="1957536"/>
                </a:cubicBezTo>
                <a:lnTo>
                  <a:pt x="0" y="1959458"/>
                </a:lnTo>
                <a:lnTo>
                  <a:pt x="0" y="1921919"/>
                </a:lnTo>
                <a:lnTo>
                  <a:pt x="9977" y="1913621"/>
                </a:lnTo>
                <a:cubicBezTo>
                  <a:pt x="16221" y="1914590"/>
                  <a:pt x="22463" y="1915450"/>
                  <a:pt x="28814" y="1916312"/>
                </a:cubicBezTo>
                <a:cubicBezTo>
                  <a:pt x="61642" y="1892847"/>
                  <a:pt x="107386" y="1886604"/>
                  <a:pt x="139246" y="1861848"/>
                </a:cubicBezTo>
                <a:cubicBezTo>
                  <a:pt x="136771" y="1833541"/>
                  <a:pt x="156468" y="1834833"/>
                  <a:pt x="164432" y="1820625"/>
                </a:cubicBezTo>
                <a:cubicBezTo>
                  <a:pt x="165401" y="1794578"/>
                  <a:pt x="176056" y="1781231"/>
                  <a:pt x="185205" y="1765947"/>
                </a:cubicBezTo>
                <a:cubicBezTo>
                  <a:pt x="193816" y="1767777"/>
                  <a:pt x="202643" y="1769500"/>
                  <a:pt x="204796" y="1762395"/>
                </a:cubicBezTo>
                <a:close/>
                <a:moveTo>
                  <a:pt x="1939632" y="1686406"/>
                </a:moveTo>
                <a:cubicBezTo>
                  <a:pt x="1968585" y="1687160"/>
                  <a:pt x="1979241" y="1701581"/>
                  <a:pt x="1971814" y="1729460"/>
                </a:cubicBezTo>
                <a:cubicBezTo>
                  <a:pt x="1962557" y="1736887"/>
                  <a:pt x="1943723" y="1731721"/>
                  <a:pt x="1926931" y="1729352"/>
                </a:cubicBezTo>
                <a:cubicBezTo>
                  <a:pt x="1929514" y="1712777"/>
                  <a:pt x="1929838" y="1693187"/>
                  <a:pt x="1939632" y="1686406"/>
                </a:cubicBezTo>
                <a:close/>
                <a:moveTo>
                  <a:pt x="388956" y="1641631"/>
                </a:moveTo>
                <a:cubicBezTo>
                  <a:pt x="422214" y="1652287"/>
                  <a:pt x="426627" y="1684469"/>
                  <a:pt x="443526" y="1707179"/>
                </a:cubicBezTo>
                <a:cubicBezTo>
                  <a:pt x="438683" y="1740654"/>
                  <a:pt x="433839" y="1774129"/>
                  <a:pt x="428996" y="1807602"/>
                </a:cubicBezTo>
                <a:cubicBezTo>
                  <a:pt x="414035" y="1810077"/>
                  <a:pt x="407469" y="1823747"/>
                  <a:pt x="399288" y="1835371"/>
                </a:cubicBezTo>
                <a:cubicBezTo>
                  <a:pt x="378623" y="1817181"/>
                  <a:pt x="364846" y="1793932"/>
                  <a:pt x="336645" y="1781447"/>
                </a:cubicBezTo>
                <a:cubicBezTo>
                  <a:pt x="314258" y="1782632"/>
                  <a:pt x="305647" y="1793179"/>
                  <a:pt x="289071" y="1800176"/>
                </a:cubicBezTo>
                <a:cubicBezTo>
                  <a:pt x="274110" y="1806526"/>
                  <a:pt x="267114" y="1826976"/>
                  <a:pt x="236116" y="1811799"/>
                </a:cubicBezTo>
                <a:cubicBezTo>
                  <a:pt x="237945" y="1799207"/>
                  <a:pt x="239775" y="1786721"/>
                  <a:pt x="241606" y="1774129"/>
                </a:cubicBezTo>
                <a:cubicBezTo>
                  <a:pt x="264961" y="1777894"/>
                  <a:pt x="282291" y="1773589"/>
                  <a:pt x="299943" y="1769715"/>
                </a:cubicBezTo>
                <a:cubicBezTo>
                  <a:pt x="313504" y="1747866"/>
                  <a:pt x="314042" y="1708687"/>
                  <a:pt x="319855" y="1676505"/>
                </a:cubicBezTo>
                <a:cubicBezTo>
                  <a:pt x="339336" y="1660036"/>
                  <a:pt x="368398" y="1656484"/>
                  <a:pt x="388956" y="1641631"/>
                </a:cubicBezTo>
                <a:close/>
                <a:moveTo>
                  <a:pt x="275940" y="1580387"/>
                </a:moveTo>
                <a:cubicBezTo>
                  <a:pt x="286381" y="1589428"/>
                  <a:pt x="294884" y="1599870"/>
                  <a:pt x="303711" y="1610093"/>
                </a:cubicBezTo>
                <a:cubicBezTo>
                  <a:pt x="303387" y="1649596"/>
                  <a:pt x="269481" y="1644214"/>
                  <a:pt x="256889" y="1667462"/>
                </a:cubicBezTo>
                <a:cubicBezTo>
                  <a:pt x="252153" y="1688451"/>
                  <a:pt x="254414" y="1719020"/>
                  <a:pt x="241606" y="1729245"/>
                </a:cubicBezTo>
                <a:cubicBezTo>
                  <a:pt x="225999" y="1727845"/>
                  <a:pt x="211252" y="1725800"/>
                  <a:pt x="204902" y="1717513"/>
                </a:cubicBezTo>
                <a:cubicBezTo>
                  <a:pt x="221047" y="1689205"/>
                  <a:pt x="233963" y="1656485"/>
                  <a:pt x="260656" y="1642276"/>
                </a:cubicBezTo>
                <a:cubicBezTo>
                  <a:pt x="257427" y="1615691"/>
                  <a:pt x="261087" y="1598792"/>
                  <a:pt x="275940" y="1580387"/>
                </a:cubicBezTo>
                <a:close/>
                <a:moveTo>
                  <a:pt x="1698915" y="1569071"/>
                </a:moveTo>
                <a:cubicBezTo>
                  <a:pt x="1714348" y="1566746"/>
                  <a:pt x="1733460" y="1585958"/>
                  <a:pt x="1720060" y="1609771"/>
                </a:cubicBezTo>
                <a:cubicBezTo>
                  <a:pt x="1701330" y="1605036"/>
                  <a:pt x="1705960" y="1582972"/>
                  <a:pt x="1686047" y="1579203"/>
                </a:cubicBezTo>
                <a:cubicBezTo>
                  <a:pt x="1689034" y="1573015"/>
                  <a:pt x="1693770" y="1569847"/>
                  <a:pt x="1698915" y="1569071"/>
                </a:cubicBezTo>
                <a:close/>
                <a:moveTo>
                  <a:pt x="1667287" y="1520492"/>
                </a:moveTo>
                <a:cubicBezTo>
                  <a:pt x="1672978" y="1519372"/>
                  <a:pt x="1679698" y="1519628"/>
                  <a:pt x="1687878" y="1521834"/>
                </a:cubicBezTo>
                <a:cubicBezTo>
                  <a:pt x="1679805" y="1545944"/>
                  <a:pt x="1664091" y="1559936"/>
                  <a:pt x="1632232" y="1552186"/>
                </a:cubicBezTo>
                <a:cubicBezTo>
                  <a:pt x="1642404" y="1539594"/>
                  <a:pt x="1650213" y="1523853"/>
                  <a:pt x="1667287" y="1520492"/>
                </a:cubicBezTo>
                <a:close/>
                <a:moveTo>
                  <a:pt x="338906" y="1454994"/>
                </a:moveTo>
                <a:cubicBezTo>
                  <a:pt x="354190" y="1462205"/>
                  <a:pt x="367752" y="1470816"/>
                  <a:pt x="372918" y="1485562"/>
                </a:cubicBezTo>
                <a:cubicBezTo>
                  <a:pt x="370227" y="1526894"/>
                  <a:pt x="338906" y="1530015"/>
                  <a:pt x="324376" y="1555417"/>
                </a:cubicBezTo>
                <a:cubicBezTo>
                  <a:pt x="303817" y="1540240"/>
                  <a:pt x="320500" y="1465542"/>
                  <a:pt x="338906" y="1454994"/>
                </a:cubicBezTo>
                <a:close/>
                <a:moveTo>
                  <a:pt x="403486" y="1451442"/>
                </a:moveTo>
                <a:cubicBezTo>
                  <a:pt x="414142" y="1467695"/>
                  <a:pt x="443311" y="1470278"/>
                  <a:pt x="456334" y="1484809"/>
                </a:cubicBezTo>
                <a:cubicBezTo>
                  <a:pt x="450846" y="1499878"/>
                  <a:pt x="437821" y="1504936"/>
                  <a:pt x="426736" y="1512578"/>
                </a:cubicBezTo>
                <a:cubicBezTo>
                  <a:pt x="404024" y="1512794"/>
                  <a:pt x="414466" y="1488146"/>
                  <a:pt x="391754" y="1488254"/>
                </a:cubicBezTo>
                <a:cubicBezTo>
                  <a:pt x="393152" y="1472539"/>
                  <a:pt x="395199" y="1457792"/>
                  <a:pt x="403486" y="1451442"/>
                </a:cubicBezTo>
                <a:close/>
                <a:moveTo>
                  <a:pt x="1702518" y="1331645"/>
                </a:moveTo>
                <a:cubicBezTo>
                  <a:pt x="1732009" y="1330245"/>
                  <a:pt x="1720491" y="1384814"/>
                  <a:pt x="1690785" y="1368347"/>
                </a:cubicBezTo>
                <a:cubicBezTo>
                  <a:pt x="1678945" y="1353172"/>
                  <a:pt x="1701547" y="1351019"/>
                  <a:pt x="1702518" y="1331645"/>
                </a:cubicBezTo>
                <a:close/>
                <a:moveTo>
                  <a:pt x="0" y="1268269"/>
                </a:moveTo>
                <a:lnTo>
                  <a:pt x="15092" y="1279888"/>
                </a:lnTo>
                <a:cubicBezTo>
                  <a:pt x="22276" y="1284799"/>
                  <a:pt x="28223" y="1290639"/>
                  <a:pt x="27954" y="1301079"/>
                </a:cubicBezTo>
                <a:cubicBezTo>
                  <a:pt x="53032" y="1304738"/>
                  <a:pt x="78219" y="1308290"/>
                  <a:pt x="103297" y="1311949"/>
                </a:cubicBezTo>
                <a:cubicBezTo>
                  <a:pt x="123856" y="1322713"/>
                  <a:pt x="126331" y="1346931"/>
                  <a:pt x="162389" y="1346070"/>
                </a:cubicBezTo>
                <a:cubicBezTo>
                  <a:pt x="164971" y="1361031"/>
                  <a:pt x="178534" y="1367595"/>
                  <a:pt x="190158" y="1375776"/>
                </a:cubicBezTo>
                <a:cubicBezTo>
                  <a:pt x="183700" y="1399240"/>
                  <a:pt x="187145" y="1415385"/>
                  <a:pt x="202644" y="1422382"/>
                </a:cubicBezTo>
                <a:cubicBezTo>
                  <a:pt x="202752" y="1442510"/>
                  <a:pt x="183378" y="1436588"/>
                  <a:pt x="179286" y="1451013"/>
                </a:cubicBezTo>
                <a:cubicBezTo>
                  <a:pt x="200061" y="1470924"/>
                  <a:pt x="263456" y="1459086"/>
                  <a:pt x="284229" y="1478996"/>
                </a:cubicBezTo>
                <a:cubicBezTo>
                  <a:pt x="270560" y="1508166"/>
                  <a:pt x="234719" y="1507628"/>
                  <a:pt x="202536" y="1512041"/>
                </a:cubicBezTo>
                <a:cubicBezTo>
                  <a:pt x="215774" y="1528293"/>
                  <a:pt x="198446" y="1567364"/>
                  <a:pt x="218573" y="1578449"/>
                </a:cubicBezTo>
                <a:cubicBezTo>
                  <a:pt x="196616" y="1595779"/>
                  <a:pt x="192419" y="1649597"/>
                  <a:pt x="205011" y="1672630"/>
                </a:cubicBezTo>
                <a:cubicBezTo>
                  <a:pt x="162281" y="1672953"/>
                  <a:pt x="145383" y="1707826"/>
                  <a:pt x="108895" y="1716437"/>
                </a:cubicBezTo>
                <a:cubicBezTo>
                  <a:pt x="99530" y="1704813"/>
                  <a:pt x="70576" y="1707826"/>
                  <a:pt x="67671" y="1691251"/>
                </a:cubicBezTo>
                <a:cubicBezTo>
                  <a:pt x="50666" y="1695986"/>
                  <a:pt x="34842" y="1702228"/>
                  <a:pt x="20097" y="1709979"/>
                </a:cubicBezTo>
                <a:lnTo>
                  <a:pt x="0" y="1707665"/>
                </a:lnTo>
                <a:close/>
                <a:moveTo>
                  <a:pt x="205870" y="1134460"/>
                </a:moveTo>
                <a:cubicBezTo>
                  <a:pt x="210068" y="1135106"/>
                  <a:pt x="214265" y="1135645"/>
                  <a:pt x="218464" y="1136291"/>
                </a:cubicBezTo>
                <a:cubicBezTo>
                  <a:pt x="245049" y="1148131"/>
                  <a:pt x="254737" y="1172671"/>
                  <a:pt x="274863" y="1189354"/>
                </a:cubicBezTo>
                <a:cubicBezTo>
                  <a:pt x="292193" y="1208190"/>
                  <a:pt x="316087" y="1221967"/>
                  <a:pt x="331264" y="1242310"/>
                </a:cubicBezTo>
                <a:cubicBezTo>
                  <a:pt x="365277" y="1242956"/>
                  <a:pt x="386804" y="1253073"/>
                  <a:pt x="397566" y="1271155"/>
                </a:cubicBezTo>
                <a:cubicBezTo>
                  <a:pt x="397782" y="1293865"/>
                  <a:pt x="373134" y="1283425"/>
                  <a:pt x="373242" y="1306137"/>
                </a:cubicBezTo>
                <a:cubicBezTo>
                  <a:pt x="378085" y="1332291"/>
                  <a:pt x="396384" y="1348543"/>
                  <a:pt x="423399" y="1358232"/>
                </a:cubicBezTo>
                <a:cubicBezTo>
                  <a:pt x="420600" y="1382664"/>
                  <a:pt x="451384" y="1382126"/>
                  <a:pt x="448477" y="1406774"/>
                </a:cubicBezTo>
                <a:cubicBezTo>
                  <a:pt x="389925" y="1400208"/>
                  <a:pt x="389279" y="1350265"/>
                  <a:pt x="350853" y="1328524"/>
                </a:cubicBezTo>
                <a:cubicBezTo>
                  <a:pt x="328465" y="1318515"/>
                  <a:pt x="328681" y="1338857"/>
                  <a:pt x="316733" y="1342839"/>
                </a:cubicBezTo>
                <a:cubicBezTo>
                  <a:pt x="307908" y="1341008"/>
                  <a:pt x="299081" y="1339288"/>
                  <a:pt x="297037" y="1346390"/>
                </a:cubicBezTo>
                <a:cubicBezTo>
                  <a:pt x="268513" y="1332183"/>
                  <a:pt x="261517" y="1302046"/>
                  <a:pt x="242467" y="1280842"/>
                </a:cubicBezTo>
                <a:cubicBezTo>
                  <a:pt x="243651" y="1272446"/>
                  <a:pt x="244835" y="1264051"/>
                  <a:pt x="246126" y="1255656"/>
                </a:cubicBezTo>
                <a:cubicBezTo>
                  <a:pt x="237515" y="1241556"/>
                  <a:pt x="233533" y="1224012"/>
                  <a:pt x="212975" y="1218846"/>
                </a:cubicBezTo>
                <a:cubicBezTo>
                  <a:pt x="218895" y="1197641"/>
                  <a:pt x="215558" y="1183326"/>
                  <a:pt x="213943" y="1167719"/>
                </a:cubicBezTo>
                <a:cubicBezTo>
                  <a:pt x="213191" y="1152650"/>
                  <a:pt x="188542" y="1146838"/>
                  <a:pt x="205870" y="1134460"/>
                </a:cubicBezTo>
                <a:close/>
                <a:moveTo>
                  <a:pt x="883262" y="1015483"/>
                </a:moveTo>
                <a:cubicBezTo>
                  <a:pt x="886794" y="1014752"/>
                  <a:pt x="891065" y="1014960"/>
                  <a:pt x="896447" y="1016494"/>
                </a:cubicBezTo>
                <a:cubicBezTo>
                  <a:pt x="894188" y="1033286"/>
                  <a:pt x="888912" y="1052014"/>
                  <a:pt x="896340" y="1061377"/>
                </a:cubicBezTo>
                <a:cubicBezTo>
                  <a:pt x="894832" y="1072465"/>
                  <a:pt x="927445" y="1055673"/>
                  <a:pt x="933151" y="1073109"/>
                </a:cubicBezTo>
                <a:cubicBezTo>
                  <a:pt x="933581" y="1088608"/>
                  <a:pt x="919696" y="1085057"/>
                  <a:pt x="922387" y="1103569"/>
                </a:cubicBezTo>
                <a:cubicBezTo>
                  <a:pt x="879763" y="1103677"/>
                  <a:pt x="873629" y="1076554"/>
                  <a:pt x="844353" y="1066651"/>
                </a:cubicBezTo>
                <a:cubicBezTo>
                  <a:pt x="840908" y="1054275"/>
                  <a:pt x="852748" y="1047492"/>
                  <a:pt x="861467" y="1037051"/>
                </a:cubicBezTo>
                <a:cubicBezTo>
                  <a:pt x="868733" y="1028333"/>
                  <a:pt x="872667" y="1017677"/>
                  <a:pt x="883262" y="1015483"/>
                </a:cubicBezTo>
                <a:close/>
                <a:moveTo>
                  <a:pt x="704752" y="1007990"/>
                </a:moveTo>
                <a:cubicBezTo>
                  <a:pt x="712178" y="1007990"/>
                  <a:pt x="715731" y="1011005"/>
                  <a:pt x="716378" y="1016063"/>
                </a:cubicBezTo>
                <a:cubicBezTo>
                  <a:pt x="718853" y="1036514"/>
                  <a:pt x="736288" y="1045985"/>
                  <a:pt x="734244" y="1069879"/>
                </a:cubicBezTo>
                <a:cubicBezTo>
                  <a:pt x="721005" y="1077091"/>
                  <a:pt x="712825" y="1091083"/>
                  <a:pt x="692912" y="1089577"/>
                </a:cubicBezTo>
                <a:cubicBezTo>
                  <a:pt x="688823" y="1059547"/>
                  <a:pt x="683120" y="1029839"/>
                  <a:pt x="704752" y="1007990"/>
                </a:cubicBezTo>
                <a:close/>
                <a:moveTo>
                  <a:pt x="1071888" y="862362"/>
                </a:moveTo>
                <a:cubicBezTo>
                  <a:pt x="1087817" y="865375"/>
                  <a:pt x="1104071" y="868282"/>
                  <a:pt x="1100519" y="885718"/>
                </a:cubicBezTo>
                <a:cubicBezTo>
                  <a:pt x="1089326" y="883243"/>
                  <a:pt x="1086203" y="891531"/>
                  <a:pt x="1074471" y="888301"/>
                </a:cubicBezTo>
                <a:cubicBezTo>
                  <a:pt x="1070490" y="882059"/>
                  <a:pt x="1069843" y="873234"/>
                  <a:pt x="1071888" y="862362"/>
                </a:cubicBezTo>
                <a:close/>
                <a:moveTo>
                  <a:pt x="1649" y="840609"/>
                </a:moveTo>
                <a:cubicBezTo>
                  <a:pt x="7609" y="840465"/>
                  <a:pt x="14659" y="841777"/>
                  <a:pt x="23324" y="845248"/>
                </a:cubicBezTo>
                <a:cubicBezTo>
                  <a:pt x="18911" y="864516"/>
                  <a:pt x="41945" y="870006"/>
                  <a:pt x="50125" y="881199"/>
                </a:cubicBezTo>
                <a:cubicBezTo>
                  <a:pt x="60026" y="894546"/>
                  <a:pt x="63902" y="917041"/>
                  <a:pt x="81445" y="930602"/>
                </a:cubicBezTo>
                <a:cubicBezTo>
                  <a:pt x="80263" y="938999"/>
                  <a:pt x="78971" y="947393"/>
                  <a:pt x="77786" y="955680"/>
                </a:cubicBezTo>
                <a:cubicBezTo>
                  <a:pt x="84244" y="967628"/>
                  <a:pt x="106526" y="967844"/>
                  <a:pt x="105555" y="985280"/>
                </a:cubicBezTo>
                <a:cubicBezTo>
                  <a:pt x="159803" y="987757"/>
                  <a:pt x="164863" y="1026826"/>
                  <a:pt x="192524" y="1049107"/>
                </a:cubicBezTo>
                <a:cubicBezTo>
                  <a:pt x="188435" y="1068482"/>
                  <a:pt x="190047" y="1095713"/>
                  <a:pt x="178101" y="1104646"/>
                </a:cubicBezTo>
                <a:cubicBezTo>
                  <a:pt x="161418" y="1102171"/>
                  <a:pt x="141935" y="1101849"/>
                  <a:pt x="135047" y="1092054"/>
                </a:cubicBezTo>
                <a:cubicBezTo>
                  <a:pt x="116965" y="1090331"/>
                  <a:pt x="119764" y="1116594"/>
                  <a:pt x="116105" y="1134138"/>
                </a:cubicBezTo>
                <a:cubicBezTo>
                  <a:pt x="87796" y="1128756"/>
                  <a:pt x="90703" y="1165136"/>
                  <a:pt x="77464" y="1179775"/>
                </a:cubicBezTo>
                <a:cubicBezTo>
                  <a:pt x="54000" y="1182574"/>
                  <a:pt x="70252" y="1151037"/>
                  <a:pt x="75742" y="1147484"/>
                </a:cubicBezTo>
                <a:cubicBezTo>
                  <a:pt x="75957" y="1132415"/>
                  <a:pt x="55721" y="1132631"/>
                  <a:pt x="61535" y="1113365"/>
                </a:cubicBezTo>
                <a:cubicBezTo>
                  <a:pt x="74881" y="1106260"/>
                  <a:pt x="77894" y="1085273"/>
                  <a:pt x="97377" y="1086564"/>
                </a:cubicBezTo>
                <a:cubicBezTo>
                  <a:pt x="76064" y="1065145"/>
                  <a:pt x="87796" y="1019077"/>
                  <a:pt x="72404" y="993245"/>
                </a:cubicBezTo>
                <a:cubicBezTo>
                  <a:pt x="59382" y="974949"/>
                  <a:pt x="47110" y="956112"/>
                  <a:pt x="14175" y="952775"/>
                </a:cubicBezTo>
                <a:cubicBezTo>
                  <a:pt x="14256" y="947582"/>
                  <a:pt x="12574" y="943707"/>
                  <a:pt x="9807" y="940644"/>
                </a:cubicBezTo>
                <a:lnTo>
                  <a:pt x="0" y="934100"/>
                </a:lnTo>
                <a:lnTo>
                  <a:pt x="0" y="841237"/>
                </a:lnTo>
                <a:close/>
                <a:moveTo>
                  <a:pt x="209720" y="829076"/>
                </a:moveTo>
                <a:cubicBezTo>
                  <a:pt x="214321" y="828323"/>
                  <a:pt x="218250" y="829050"/>
                  <a:pt x="223416" y="835777"/>
                </a:cubicBezTo>
                <a:cubicBezTo>
                  <a:pt x="222556" y="847185"/>
                  <a:pt x="213837" y="847939"/>
                  <a:pt x="213515" y="859995"/>
                </a:cubicBezTo>
                <a:cubicBezTo>
                  <a:pt x="197692" y="856872"/>
                  <a:pt x="190481" y="847293"/>
                  <a:pt x="191988" y="831256"/>
                </a:cubicBezTo>
                <a:cubicBezTo>
                  <a:pt x="199845" y="832063"/>
                  <a:pt x="205118" y="829830"/>
                  <a:pt x="209720" y="829076"/>
                </a:cubicBezTo>
                <a:close/>
                <a:moveTo>
                  <a:pt x="270991" y="817048"/>
                </a:moveTo>
                <a:cubicBezTo>
                  <a:pt x="301342" y="815972"/>
                  <a:pt x="283905" y="870436"/>
                  <a:pt x="274434" y="881630"/>
                </a:cubicBezTo>
                <a:cubicBezTo>
                  <a:pt x="246773" y="869682"/>
                  <a:pt x="271527" y="851276"/>
                  <a:pt x="270991" y="817048"/>
                </a:cubicBezTo>
                <a:close/>
                <a:moveTo>
                  <a:pt x="1418269" y="776592"/>
                </a:moveTo>
                <a:cubicBezTo>
                  <a:pt x="1427862" y="777763"/>
                  <a:pt x="1436553" y="783467"/>
                  <a:pt x="1446994" y="794769"/>
                </a:cubicBezTo>
                <a:cubicBezTo>
                  <a:pt x="1443226" y="807362"/>
                  <a:pt x="1428157" y="804671"/>
                  <a:pt x="1424498" y="817157"/>
                </a:cubicBezTo>
                <a:cubicBezTo>
                  <a:pt x="1431817" y="839652"/>
                  <a:pt x="1437414" y="863546"/>
                  <a:pt x="1475517" y="863008"/>
                </a:cubicBezTo>
                <a:cubicBezTo>
                  <a:pt x="1468413" y="880984"/>
                  <a:pt x="1452806" y="887656"/>
                  <a:pt x="1454742" y="917688"/>
                </a:cubicBezTo>
                <a:cubicBezTo>
                  <a:pt x="1433969" y="921884"/>
                  <a:pt x="1440427" y="916180"/>
                  <a:pt x="1417071" y="912198"/>
                </a:cubicBezTo>
                <a:cubicBezTo>
                  <a:pt x="1405338" y="870543"/>
                  <a:pt x="1396513" y="826736"/>
                  <a:pt x="1384136" y="785620"/>
                </a:cubicBezTo>
                <a:cubicBezTo>
                  <a:pt x="1398182" y="778785"/>
                  <a:pt x="1408676" y="775421"/>
                  <a:pt x="1418269" y="776592"/>
                </a:cubicBezTo>
                <a:close/>
                <a:moveTo>
                  <a:pt x="803883" y="765922"/>
                </a:moveTo>
                <a:cubicBezTo>
                  <a:pt x="850596" y="770766"/>
                  <a:pt x="858775" y="813928"/>
                  <a:pt x="820780" y="825982"/>
                </a:cubicBezTo>
                <a:cubicBezTo>
                  <a:pt x="781817" y="819094"/>
                  <a:pt x="786445" y="789064"/>
                  <a:pt x="803883" y="765922"/>
                </a:cubicBezTo>
                <a:close/>
                <a:moveTo>
                  <a:pt x="484640" y="758173"/>
                </a:moveTo>
                <a:cubicBezTo>
                  <a:pt x="470218" y="777545"/>
                  <a:pt x="484424" y="813065"/>
                  <a:pt x="466450" y="838898"/>
                </a:cubicBezTo>
                <a:cubicBezTo>
                  <a:pt x="493789" y="837929"/>
                  <a:pt x="506814" y="817909"/>
                  <a:pt x="528447" y="809406"/>
                </a:cubicBezTo>
                <a:cubicBezTo>
                  <a:pt x="520266" y="787557"/>
                  <a:pt x="520160" y="759679"/>
                  <a:pt x="484640" y="758173"/>
                </a:cubicBezTo>
                <a:close/>
                <a:moveTo>
                  <a:pt x="1692936" y="651185"/>
                </a:moveTo>
                <a:cubicBezTo>
                  <a:pt x="1705530" y="653014"/>
                  <a:pt x="1718016" y="654844"/>
                  <a:pt x="1730610" y="656567"/>
                </a:cubicBezTo>
                <a:cubicBezTo>
                  <a:pt x="1732546" y="681645"/>
                  <a:pt x="1711989" y="676694"/>
                  <a:pt x="1706283" y="691548"/>
                </a:cubicBezTo>
                <a:cubicBezTo>
                  <a:pt x="1698748" y="717703"/>
                  <a:pt x="1704776" y="733740"/>
                  <a:pt x="1703486" y="755267"/>
                </a:cubicBezTo>
                <a:cubicBezTo>
                  <a:pt x="1694337" y="760433"/>
                  <a:pt x="1679482" y="758065"/>
                  <a:pt x="1670335" y="763232"/>
                </a:cubicBezTo>
                <a:cubicBezTo>
                  <a:pt x="1670120" y="813927"/>
                  <a:pt x="1657526" y="814789"/>
                  <a:pt x="1649560" y="862793"/>
                </a:cubicBezTo>
                <a:cubicBezTo>
                  <a:pt x="1655050" y="886687"/>
                  <a:pt x="1687340" y="890562"/>
                  <a:pt x="1693369" y="914026"/>
                </a:cubicBezTo>
                <a:cubicBezTo>
                  <a:pt x="1693583" y="941689"/>
                  <a:pt x="1677437" y="947607"/>
                  <a:pt x="1667212" y="961494"/>
                </a:cubicBezTo>
                <a:cubicBezTo>
                  <a:pt x="1677761" y="977853"/>
                  <a:pt x="1683249" y="997980"/>
                  <a:pt x="1705745" y="1005515"/>
                </a:cubicBezTo>
                <a:cubicBezTo>
                  <a:pt x="1698318" y="1029733"/>
                  <a:pt x="1710266" y="1039420"/>
                  <a:pt x="1718231" y="1052228"/>
                </a:cubicBezTo>
                <a:cubicBezTo>
                  <a:pt x="1712097" y="1076876"/>
                  <a:pt x="1715326" y="1097111"/>
                  <a:pt x="1709190" y="1114979"/>
                </a:cubicBezTo>
                <a:cubicBezTo>
                  <a:pt x="1702085" y="1135430"/>
                  <a:pt x="1677545" y="1144148"/>
                  <a:pt x="1675932" y="1167828"/>
                </a:cubicBezTo>
                <a:cubicBezTo>
                  <a:pt x="1658925" y="1160078"/>
                  <a:pt x="1658387" y="1174285"/>
                  <a:pt x="1643640" y="1169549"/>
                </a:cubicBezTo>
                <a:cubicBezTo>
                  <a:pt x="1632770" y="1202486"/>
                  <a:pt x="1602956" y="1210020"/>
                  <a:pt x="1604893" y="1260069"/>
                </a:cubicBezTo>
                <a:cubicBezTo>
                  <a:pt x="1560011" y="1262545"/>
                  <a:pt x="1527934" y="1282026"/>
                  <a:pt x="1490909" y="1294834"/>
                </a:cubicBezTo>
                <a:cubicBezTo>
                  <a:pt x="1489725" y="1335736"/>
                  <a:pt x="1474332" y="1357585"/>
                  <a:pt x="1470135" y="1394395"/>
                </a:cubicBezTo>
                <a:cubicBezTo>
                  <a:pt x="1468090" y="1418613"/>
                  <a:pt x="1433108" y="1423565"/>
                  <a:pt x="1449470" y="1449073"/>
                </a:cubicBezTo>
                <a:cubicBezTo>
                  <a:pt x="1477347" y="1443908"/>
                  <a:pt x="1482729" y="1408712"/>
                  <a:pt x="1513189" y="1406989"/>
                </a:cubicBezTo>
                <a:cubicBezTo>
                  <a:pt x="1513189" y="1361999"/>
                  <a:pt x="1547738" y="1363289"/>
                  <a:pt x="1556349" y="1329924"/>
                </a:cubicBezTo>
                <a:cubicBezTo>
                  <a:pt x="1576586" y="1337242"/>
                  <a:pt x="1557103" y="1374161"/>
                  <a:pt x="1574217" y="1383740"/>
                </a:cubicBezTo>
                <a:cubicBezTo>
                  <a:pt x="1568835" y="1406559"/>
                  <a:pt x="1571526" y="1440032"/>
                  <a:pt x="1557964" y="1451872"/>
                </a:cubicBezTo>
                <a:cubicBezTo>
                  <a:pt x="1577338" y="1445414"/>
                  <a:pt x="1598865" y="1441755"/>
                  <a:pt x="1607368" y="1420552"/>
                </a:cubicBezTo>
                <a:cubicBezTo>
                  <a:pt x="1613934" y="1426902"/>
                  <a:pt x="1622975" y="1431207"/>
                  <a:pt x="1637828" y="1431314"/>
                </a:cubicBezTo>
                <a:cubicBezTo>
                  <a:pt x="1621146" y="1461345"/>
                  <a:pt x="1596066" y="1480288"/>
                  <a:pt x="1559686" y="1484163"/>
                </a:cubicBezTo>
                <a:cubicBezTo>
                  <a:pt x="1545263" y="1494711"/>
                  <a:pt x="1530841" y="1505474"/>
                  <a:pt x="1516633" y="1516346"/>
                </a:cubicBezTo>
                <a:cubicBezTo>
                  <a:pt x="1499088" y="1518174"/>
                  <a:pt x="1506300" y="1501599"/>
                  <a:pt x="1500490" y="1494818"/>
                </a:cubicBezTo>
                <a:cubicBezTo>
                  <a:pt x="1453883" y="1493312"/>
                  <a:pt x="1444410" y="1464897"/>
                  <a:pt x="1401896" y="1461237"/>
                </a:cubicBezTo>
                <a:cubicBezTo>
                  <a:pt x="1397160" y="1494603"/>
                  <a:pt x="1422561" y="1505474"/>
                  <a:pt x="1408892" y="1545513"/>
                </a:cubicBezTo>
                <a:cubicBezTo>
                  <a:pt x="1428265" y="1553910"/>
                  <a:pt x="1429987" y="1538625"/>
                  <a:pt x="1436769" y="1530230"/>
                </a:cubicBezTo>
                <a:cubicBezTo>
                  <a:pt x="1474549" y="1545837"/>
                  <a:pt x="1470889" y="1505796"/>
                  <a:pt x="1503179" y="1514301"/>
                </a:cubicBezTo>
                <a:cubicBezTo>
                  <a:pt x="1504900" y="1534212"/>
                  <a:pt x="1489617" y="1531199"/>
                  <a:pt x="1491446" y="1551003"/>
                </a:cubicBezTo>
                <a:cubicBezTo>
                  <a:pt x="1462924" y="1552834"/>
                  <a:pt x="1439890" y="1561875"/>
                  <a:pt x="1423207" y="1579634"/>
                </a:cubicBezTo>
                <a:cubicBezTo>
                  <a:pt x="1427189" y="1621396"/>
                  <a:pt x="1448393" y="1650456"/>
                  <a:pt x="1480468" y="1671231"/>
                </a:cubicBezTo>
                <a:cubicBezTo>
                  <a:pt x="1478961" y="1681670"/>
                  <a:pt x="1477455" y="1692110"/>
                  <a:pt x="1475947" y="1702551"/>
                </a:cubicBezTo>
                <a:cubicBezTo>
                  <a:pt x="1496075" y="1712024"/>
                  <a:pt x="1488541" y="1684469"/>
                  <a:pt x="1493062" y="1673060"/>
                </a:cubicBezTo>
                <a:cubicBezTo>
                  <a:pt x="1537621" y="1662726"/>
                  <a:pt x="1561947" y="1625486"/>
                  <a:pt x="1593699" y="1597825"/>
                </a:cubicBezTo>
                <a:cubicBezTo>
                  <a:pt x="1612534" y="1600515"/>
                  <a:pt x="1631370" y="1603313"/>
                  <a:pt x="1650206" y="1606003"/>
                </a:cubicBezTo>
                <a:cubicBezTo>
                  <a:pt x="1660001" y="1641739"/>
                  <a:pt x="1681959" y="1668108"/>
                  <a:pt x="1715540" y="1685976"/>
                </a:cubicBezTo>
                <a:cubicBezTo>
                  <a:pt x="1701009" y="1701583"/>
                  <a:pt x="1684326" y="1714069"/>
                  <a:pt x="1665275" y="1723540"/>
                </a:cubicBezTo>
                <a:cubicBezTo>
                  <a:pt x="1655158" y="1795010"/>
                  <a:pt x="1591008" y="1794040"/>
                  <a:pt x="1543111" y="1814814"/>
                </a:cubicBezTo>
                <a:cubicBezTo>
                  <a:pt x="1538697" y="1838924"/>
                  <a:pt x="1539990" y="1870675"/>
                  <a:pt x="1521476" y="1875735"/>
                </a:cubicBezTo>
                <a:cubicBezTo>
                  <a:pt x="1527396" y="1899306"/>
                  <a:pt x="1545479" y="1913837"/>
                  <a:pt x="1558180" y="1932349"/>
                </a:cubicBezTo>
                <a:cubicBezTo>
                  <a:pt x="1570128" y="1928368"/>
                  <a:pt x="1578738" y="1919865"/>
                  <a:pt x="1592299" y="1918035"/>
                </a:cubicBezTo>
                <a:cubicBezTo>
                  <a:pt x="1602740" y="1854746"/>
                  <a:pt x="1663230" y="1858191"/>
                  <a:pt x="1695627" y="1824070"/>
                </a:cubicBezTo>
                <a:cubicBezTo>
                  <a:pt x="1694229" y="1792211"/>
                  <a:pt x="1709406" y="1782524"/>
                  <a:pt x="1722644" y="1770254"/>
                </a:cubicBezTo>
                <a:cubicBezTo>
                  <a:pt x="1753320" y="1785430"/>
                  <a:pt x="1751706" y="1785215"/>
                  <a:pt x="1785395" y="1779295"/>
                </a:cubicBezTo>
                <a:cubicBezTo>
                  <a:pt x="1770110" y="1828053"/>
                  <a:pt x="1785609" y="1853777"/>
                  <a:pt x="1817578" y="1867232"/>
                </a:cubicBezTo>
                <a:cubicBezTo>
                  <a:pt x="1808213" y="1917174"/>
                  <a:pt x="1806814" y="1961195"/>
                  <a:pt x="1818223" y="1995530"/>
                </a:cubicBezTo>
                <a:cubicBezTo>
                  <a:pt x="1838673" y="2015659"/>
                  <a:pt x="1862244" y="2033525"/>
                  <a:pt x="1908744" y="2034279"/>
                </a:cubicBezTo>
                <a:cubicBezTo>
                  <a:pt x="1924243" y="2050747"/>
                  <a:pt x="1938667" y="2067968"/>
                  <a:pt x="1952656" y="2085512"/>
                </a:cubicBezTo>
                <a:cubicBezTo>
                  <a:pt x="1981718" y="2095523"/>
                  <a:pt x="2002923" y="2068398"/>
                  <a:pt x="2022619" y="2089171"/>
                </a:cubicBezTo>
                <a:cubicBezTo>
                  <a:pt x="2020575" y="2096384"/>
                  <a:pt x="2022404" y="2100581"/>
                  <a:pt x="2027139" y="2102626"/>
                </a:cubicBezTo>
                <a:cubicBezTo>
                  <a:pt x="2005614" y="2113713"/>
                  <a:pt x="1995711" y="2140514"/>
                  <a:pt x="1958900" y="2131257"/>
                </a:cubicBezTo>
                <a:cubicBezTo>
                  <a:pt x="1957394" y="2141697"/>
                  <a:pt x="1955887" y="2152244"/>
                  <a:pt x="1954379" y="2162686"/>
                </a:cubicBezTo>
                <a:cubicBezTo>
                  <a:pt x="1965250" y="2175064"/>
                  <a:pt x="1992590" y="2175172"/>
                  <a:pt x="2009057" y="2183459"/>
                </a:cubicBezTo>
                <a:cubicBezTo>
                  <a:pt x="2007012" y="2190563"/>
                  <a:pt x="2008843" y="2194760"/>
                  <a:pt x="2013578" y="2196913"/>
                </a:cubicBezTo>
                <a:cubicBezTo>
                  <a:pt x="2015515" y="2221993"/>
                  <a:pt x="1995064" y="2217041"/>
                  <a:pt x="1989360" y="2231894"/>
                </a:cubicBezTo>
                <a:cubicBezTo>
                  <a:pt x="1993342" y="2243734"/>
                  <a:pt x="2001847" y="2252345"/>
                  <a:pt x="2003675" y="2266014"/>
                </a:cubicBezTo>
                <a:cubicBezTo>
                  <a:pt x="1990221" y="2290448"/>
                  <a:pt x="1963312" y="2296904"/>
                  <a:pt x="1966757" y="2344048"/>
                </a:cubicBezTo>
                <a:cubicBezTo>
                  <a:pt x="1958254" y="2350184"/>
                  <a:pt x="1943507" y="2347925"/>
                  <a:pt x="1928224" y="2344802"/>
                </a:cubicBezTo>
                <a:cubicBezTo>
                  <a:pt x="1919936" y="2371281"/>
                  <a:pt x="1901101" y="2383443"/>
                  <a:pt x="1887755" y="2403033"/>
                </a:cubicBezTo>
                <a:cubicBezTo>
                  <a:pt x="1877313" y="2401525"/>
                  <a:pt x="1866766" y="2400018"/>
                  <a:pt x="1856325" y="2398512"/>
                </a:cubicBezTo>
                <a:cubicBezTo>
                  <a:pt x="1801216" y="2412718"/>
                  <a:pt x="1807890" y="2489140"/>
                  <a:pt x="1809397" y="2545540"/>
                </a:cubicBezTo>
                <a:cubicBezTo>
                  <a:pt x="1802831" y="2567281"/>
                  <a:pt x="1829417" y="2564160"/>
                  <a:pt x="1822851" y="2586010"/>
                </a:cubicBezTo>
                <a:cubicBezTo>
                  <a:pt x="1784641" y="2579767"/>
                  <a:pt x="1783564" y="2623250"/>
                  <a:pt x="1752782" y="2627125"/>
                </a:cubicBezTo>
                <a:cubicBezTo>
                  <a:pt x="1752674" y="2641978"/>
                  <a:pt x="1748261" y="2651021"/>
                  <a:pt x="1741911" y="2657585"/>
                </a:cubicBezTo>
                <a:cubicBezTo>
                  <a:pt x="1675071" y="2691813"/>
                  <a:pt x="1598543" y="2634876"/>
                  <a:pt x="1529440" y="2620451"/>
                </a:cubicBezTo>
                <a:cubicBezTo>
                  <a:pt x="1505762" y="2623682"/>
                  <a:pt x="1514373" y="2670179"/>
                  <a:pt x="1495321" y="2679651"/>
                </a:cubicBezTo>
                <a:cubicBezTo>
                  <a:pt x="1518032" y="2729163"/>
                  <a:pt x="1571956" y="2732930"/>
                  <a:pt x="1640519" y="2739064"/>
                </a:cubicBezTo>
                <a:cubicBezTo>
                  <a:pt x="1647085" y="2760269"/>
                  <a:pt x="1670873" y="2768664"/>
                  <a:pt x="1663769" y="2800093"/>
                </a:cubicBezTo>
                <a:cubicBezTo>
                  <a:pt x="1704992" y="2815916"/>
                  <a:pt x="1725549" y="2847344"/>
                  <a:pt x="1741695" y="2881895"/>
                </a:cubicBezTo>
                <a:cubicBezTo>
                  <a:pt x="1820591" y="2891905"/>
                  <a:pt x="1816393" y="2964127"/>
                  <a:pt x="1887755" y="2979842"/>
                </a:cubicBezTo>
                <a:cubicBezTo>
                  <a:pt x="1901639" y="3003090"/>
                  <a:pt x="1910464" y="3029999"/>
                  <a:pt x="1928870" y="3049911"/>
                </a:cubicBezTo>
                <a:cubicBezTo>
                  <a:pt x="1926718" y="3064548"/>
                  <a:pt x="1924673" y="3079187"/>
                  <a:pt x="1922520" y="3093826"/>
                </a:cubicBezTo>
                <a:cubicBezTo>
                  <a:pt x="1912834" y="3095762"/>
                  <a:pt x="1905407" y="3100822"/>
                  <a:pt x="1895611" y="3102759"/>
                </a:cubicBezTo>
                <a:cubicBezTo>
                  <a:pt x="1873116" y="3097163"/>
                  <a:pt x="1862352" y="3082846"/>
                  <a:pt x="1863429" y="3059706"/>
                </a:cubicBezTo>
                <a:cubicBezTo>
                  <a:pt x="1842118" y="3051418"/>
                  <a:pt x="1828771" y="3037103"/>
                  <a:pt x="1817792" y="3021066"/>
                </a:cubicBezTo>
                <a:cubicBezTo>
                  <a:pt x="1791637" y="3023648"/>
                  <a:pt x="1761607" y="3020850"/>
                  <a:pt x="1728994" y="3014607"/>
                </a:cubicBezTo>
                <a:cubicBezTo>
                  <a:pt x="1711989" y="3061857"/>
                  <a:pt x="1709944" y="3114707"/>
                  <a:pt x="1684865" y="3142798"/>
                </a:cubicBezTo>
                <a:cubicBezTo>
                  <a:pt x="1676899" y="3151733"/>
                  <a:pt x="1654404" y="3168954"/>
                  <a:pt x="1641811" y="3174981"/>
                </a:cubicBezTo>
                <a:cubicBezTo>
                  <a:pt x="1597897" y="3168631"/>
                  <a:pt x="1553874" y="3162280"/>
                  <a:pt x="1509960" y="3155930"/>
                </a:cubicBezTo>
                <a:cubicBezTo>
                  <a:pt x="1488649" y="3131604"/>
                  <a:pt x="1448285" y="3108679"/>
                  <a:pt x="1432032" y="3074129"/>
                </a:cubicBezTo>
                <a:cubicBezTo>
                  <a:pt x="1423424" y="3055939"/>
                  <a:pt x="1431602" y="3030537"/>
                  <a:pt x="1415026" y="3014069"/>
                </a:cubicBezTo>
                <a:cubicBezTo>
                  <a:pt x="1414812" y="2981240"/>
                  <a:pt x="1430418" y="2969723"/>
                  <a:pt x="1432140" y="2939587"/>
                </a:cubicBezTo>
                <a:cubicBezTo>
                  <a:pt x="1422239" y="2912140"/>
                  <a:pt x="1354752" y="2914938"/>
                  <a:pt x="1343343" y="2933128"/>
                </a:cubicBezTo>
                <a:cubicBezTo>
                  <a:pt x="1328705" y="2930976"/>
                  <a:pt x="1313960" y="2928931"/>
                  <a:pt x="1299428" y="2926778"/>
                </a:cubicBezTo>
                <a:cubicBezTo>
                  <a:pt x="1285435" y="2925594"/>
                  <a:pt x="1292970" y="2953041"/>
                  <a:pt x="1287696" y="2963481"/>
                </a:cubicBezTo>
                <a:cubicBezTo>
                  <a:pt x="1273382" y="2966818"/>
                  <a:pt x="1263908" y="2976613"/>
                  <a:pt x="1241951" y="2969723"/>
                </a:cubicBezTo>
                <a:cubicBezTo>
                  <a:pt x="1224945" y="2972091"/>
                  <a:pt x="1200835" y="2987376"/>
                  <a:pt x="1184582" y="2967894"/>
                </a:cubicBezTo>
                <a:cubicBezTo>
                  <a:pt x="1188888" y="2956162"/>
                  <a:pt x="1209663" y="2966495"/>
                  <a:pt x="1207078" y="2945507"/>
                </a:cubicBezTo>
                <a:cubicBezTo>
                  <a:pt x="1231512" y="2935711"/>
                  <a:pt x="1259497" y="2930760"/>
                  <a:pt x="1260033" y="2889106"/>
                </a:cubicBezTo>
                <a:cubicBezTo>
                  <a:pt x="1248841" y="2873285"/>
                  <a:pt x="1225484" y="2866503"/>
                  <a:pt x="1221500" y="2845083"/>
                </a:cubicBezTo>
                <a:cubicBezTo>
                  <a:pt x="1218165" y="2820651"/>
                  <a:pt x="1239692" y="2829476"/>
                  <a:pt x="1239476" y="2809242"/>
                </a:cubicBezTo>
                <a:cubicBezTo>
                  <a:pt x="1182216" y="2753595"/>
                  <a:pt x="1140561" y="2827324"/>
                  <a:pt x="1149602" y="2898793"/>
                </a:cubicBezTo>
                <a:cubicBezTo>
                  <a:pt x="1117742" y="2906005"/>
                  <a:pt x="1085667" y="2913002"/>
                  <a:pt x="1056284" y="2923765"/>
                </a:cubicBezTo>
                <a:cubicBezTo>
                  <a:pt x="1045950" y="2957669"/>
                  <a:pt x="1092556" y="2948842"/>
                  <a:pt x="1101058" y="2968754"/>
                </a:cubicBezTo>
                <a:cubicBezTo>
                  <a:pt x="1114299" y="2968862"/>
                  <a:pt x="1116019" y="2953793"/>
                  <a:pt x="1123554" y="2946367"/>
                </a:cubicBezTo>
                <a:cubicBezTo>
                  <a:pt x="1143358" y="2955840"/>
                  <a:pt x="1157997" y="2969078"/>
                  <a:pt x="1154877" y="2995771"/>
                </a:cubicBezTo>
                <a:cubicBezTo>
                  <a:pt x="1146696" y="3012239"/>
                  <a:pt x="1124630" y="3010194"/>
                  <a:pt x="1107302" y="3014499"/>
                </a:cubicBezTo>
                <a:cubicBezTo>
                  <a:pt x="1110207" y="3049373"/>
                  <a:pt x="1096431" y="3040762"/>
                  <a:pt x="1074904" y="3061105"/>
                </a:cubicBezTo>
                <a:cubicBezTo>
                  <a:pt x="1066723" y="3068962"/>
                  <a:pt x="1065109" y="3080801"/>
                  <a:pt x="1058758" y="3084354"/>
                </a:cubicBezTo>
                <a:cubicBezTo>
                  <a:pt x="1051010" y="3088658"/>
                  <a:pt x="1041537" y="3084031"/>
                  <a:pt x="1032712" y="3087045"/>
                </a:cubicBezTo>
                <a:cubicBezTo>
                  <a:pt x="1024747" y="3089736"/>
                  <a:pt x="1016674" y="3103727"/>
                  <a:pt x="1006665" y="3089736"/>
                </a:cubicBezTo>
                <a:cubicBezTo>
                  <a:pt x="986322" y="3088120"/>
                  <a:pt x="994609" y="3065194"/>
                  <a:pt x="986106" y="3054755"/>
                </a:cubicBezTo>
                <a:cubicBezTo>
                  <a:pt x="967378" y="3074559"/>
                  <a:pt x="940685" y="3083924"/>
                  <a:pt x="900000" y="3074343"/>
                </a:cubicBezTo>
                <a:cubicBezTo>
                  <a:pt x="887622" y="3091243"/>
                  <a:pt x="933689" y="3112446"/>
                  <a:pt x="914207" y="3153347"/>
                </a:cubicBezTo>
                <a:cubicBezTo>
                  <a:pt x="886329" y="3161526"/>
                  <a:pt x="875890" y="3160020"/>
                  <a:pt x="851456" y="3144306"/>
                </a:cubicBezTo>
                <a:cubicBezTo>
                  <a:pt x="851026" y="3116213"/>
                  <a:pt x="860929" y="3102006"/>
                  <a:pt x="877504" y="3096731"/>
                </a:cubicBezTo>
                <a:cubicBezTo>
                  <a:pt x="884285" y="3080479"/>
                  <a:pt x="866310" y="3082738"/>
                  <a:pt x="861359" y="3075204"/>
                </a:cubicBezTo>
                <a:cubicBezTo>
                  <a:pt x="871799" y="3064226"/>
                  <a:pt x="886759" y="3059166"/>
                  <a:pt x="891927" y="3041192"/>
                </a:cubicBezTo>
                <a:cubicBezTo>
                  <a:pt x="931966" y="3052280"/>
                  <a:pt x="954246" y="3039578"/>
                  <a:pt x="977173" y="3027846"/>
                </a:cubicBezTo>
                <a:cubicBezTo>
                  <a:pt x="982017" y="3001799"/>
                  <a:pt x="986967" y="2975751"/>
                  <a:pt x="973728" y="2963266"/>
                </a:cubicBezTo>
                <a:cubicBezTo>
                  <a:pt x="946711" y="2981995"/>
                  <a:pt x="909041" y="2986622"/>
                  <a:pt x="883962" y="3007933"/>
                </a:cubicBezTo>
                <a:cubicBezTo>
                  <a:pt x="857268" y="2994373"/>
                  <a:pt x="848981" y="2966926"/>
                  <a:pt x="814107" y="2959391"/>
                </a:cubicBezTo>
                <a:cubicBezTo>
                  <a:pt x="776005" y="2958315"/>
                  <a:pt x="765565" y="2994265"/>
                  <a:pt x="731444" y="2998676"/>
                </a:cubicBezTo>
                <a:cubicBezTo>
                  <a:pt x="699263" y="2996632"/>
                  <a:pt x="688500" y="2978442"/>
                  <a:pt x="679457" y="2959175"/>
                </a:cubicBezTo>
                <a:cubicBezTo>
                  <a:pt x="684192" y="2933021"/>
                  <a:pt x="709919" y="2934957"/>
                  <a:pt x="707442" y="2899115"/>
                </a:cubicBezTo>
                <a:cubicBezTo>
                  <a:pt x="708518" y="2885231"/>
                  <a:pt x="693557" y="2883294"/>
                  <a:pt x="677842" y="2882002"/>
                </a:cubicBezTo>
                <a:cubicBezTo>
                  <a:pt x="658684" y="2911385"/>
                  <a:pt x="662667" y="2971553"/>
                  <a:pt x="652442" y="3012885"/>
                </a:cubicBezTo>
                <a:cubicBezTo>
                  <a:pt x="635542" y="3022786"/>
                  <a:pt x="626717" y="3043453"/>
                  <a:pt x="608419" y="3051418"/>
                </a:cubicBezTo>
                <a:cubicBezTo>
                  <a:pt x="612617" y="3065088"/>
                  <a:pt x="617676" y="3078111"/>
                  <a:pt x="621874" y="3091781"/>
                </a:cubicBezTo>
                <a:cubicBezTo>
                  <a:pt x="654809" y="3104481"/>
                  <a:pt x="670202" y="3098239"/>
                  <a:pt x="693665" y="3082954"/>
                </a:cubicBezTo>
                <a:cubicBezTo>
                  <a:pt x="755770" y="3117074"/>
                  <a:pt x="785154" y="3054001"/>
                  <a:pt x="840800" y="3084999"/>
                </a:cubicBezTo>
                <a:cubicBezTo>
                  <a:pt x="841016" y="3105127"/>
                  <a:pt x="828316" y="3108248"/>
                  <a:pt x="822826" y="3120842"/>
                </a:cubicBezTo>
                <a:cubicBezTo>
                  <a:pt x="800223" y="3115567"/>
                  <a:pt x="781817" y="3115891"/>
                  <a:pt x="765457" y="3119012"/>
                </a:cubicBezTo>
                <a:cubicBezTo>
                  <a:pt x="754694" y="3156899"/>
                  <a:pt x="782249" y="3166156"/>
                  <a:pt x="779664" y="3197908"/>
                </a:cubicBezTo>
                <a:cubicBezTo>
                  <a:pt x="796025" y="3226754"/>
                  <a:pt x="825517" y="3245804"/>
                  <a:pt x="838648" y="3276910"/>
                </a:cubicBezTo>
                <a:cubicBezTo>
                  <a:pt x="856191" y="3272821"/>
                  <a:pt x="863404" y="3255061"/>
                  <a:pt x="880841" y="3250970"/>
                </a:cubicBezTo>
                <a:cubicBezTo>
                  <a:pt x="879011" y="3214052"/>
                  <a:pt x="825731" y="3250325"/>
                  <a:pt x="843277" y="3200599"/>
                </a:cubicBezTo>
                <a:cubicBezTo>
                  <a:pt x="861789" y="3186282"/>
                  <a:pt x="850487" y="3214052"/>
                  <a:pt x="866525" y="3216850"/>
                </a:cubicBezTo>
                <a:cubicBezTo>
                  <a:pt x="879119" y="3218681"/>
                  <a:pt x="891603" y="3220510"/>
                  <a:pt x="904197" y="3222340"/>
                </a:cubicBezTo>
                <a:cubicBezTo>
                  <a:pt x="914314" y="3235149"/>
                  <a:pt x="898815" y="3240314"/>
                  <a:pt x="893326" y="3252800"/>
                </a:cubicBezTo>
                <a:cubicBezTo>
                  <a:pt x="903229" y="3273359"/>
                  <a:pt x="888374" y="3312538"/>
                  <a:pt x="886867" y="3341598"/>
                </a:cubicBezTo>
                <a:cubicBezTo>
                  <a:pt x="859098" y="3342998"/>
                  <a:pt x="841985" y="3336540"/>
                  <a:pt x="820457" y="3357637"/>
                </a:cubicBezTo>
                <a:cubicBezTo>
                  <a:pt x="817767" y="3376471"/>
                  <a:pt x="814969" y="3395308"/>
                  <a:pt x="812279" y="3414144"/>
                </a:cubicBezTo>
                <a:cubicBezTo>
                  <a:pt x="795595" y="3414682"/>
                  <a:pt x="792472" y="3433732"/>
                  <a:pt x="776327" y="3441053"/>
                </a:cubicBezTo>
                <a:cubicBezTo>
                  <a:pt x="765457" y="3446002"/>
                  <a:pt x="738548" y="3432118"/>
                  <a:pt x="735965" y="3454399"/>
                </a:cubicBezTo>
                <a:cubicBezTo>
                  <a:pt x="711209" y="3448693"/>
                  <a:pt x="699477" y="3460533"/>
                  <a:pt x="672246" y="3451600"/>
                </a:cubicBezTo>
                <a:cubicBezTo>
                  <a:pt x="640924" y="3458811"/>
                  <a:pt x="639418" y="3528128"/>
                  <a:pt x="651473" y="3551161"/>
                </a:cubicBezTo>
                <a:cubicBezTo>
                  <a:pt x="630377" y="3550193"/>
                  <a:pt x="612725" y="3546533"/>
                  <a:pt x="609280" y="3532325"/>
                </a:cubicBezTo>
                <a:cubicBezTo>
                  <a:pt x="580650" y="3536738"/>
                  <a:pt x="565903" y="3522531"/>
                  <a:pt x="542009" y="3509723"/>
                </a:cubicBezTo>
                <a:cubicBezTo>
                  <a:pt x="535767" y="3513813"/>
                  <a:pt x="526832" y="3514459"/>
                  <a:pt x="516069" y="3512414"/>
                </a:cubicBezTo>
                <a:cubicBezTo>
                  <a:pt x="510795" y="3512844"/>
                  <a:pt x="508858" y="3517796"/>
                  <a:pt x="502615" y="3516826"/>
                </a:cubicBezTo>
                <a:cubicBezTo>
                  <a:pt x="492821" y="3531142"/>
                  <a:pt x="466989" y="3524144"/>
                  <a:pt x="460423" y="3542766"/>
                </a:cubicBezTo>
                <a:cubicBezTo>
                  <a:pt x="440296" y="3542873"/>
                  <a:pt x="446216" y="3523500"/>
                  <a:pt x="431685" y="3519409"/>
                </a:cubicBezTo>
                <a:cubicBezTo>
                  <a:pt x="402301" y="3517580"/>
                  <a:pt x="388955" y="3537169"/>
                  <a:pt x="353651" y="3527373"/>
                </a:cubicBezTo>
                <a:cubicBezTo>
                  <a:pt x="331694" y="3513919"/>
                  <a:pt x="315656" y="3496053"/>
                  <a:pt x="274755" y="3496699"/>
                </a:cubicBezTo>
                <a:cubicBezTo>
                  <a:pt x="273679" y="3472803"/>
                  <a:pt x="299079" y="3484213"/>
                  <a:pt x="309843" y="3476140"/>
                </a:cubicBezTo>
                <a:cubicBezTo>
                  <a:pt x="307798" y="3458919"/>
                  <a:pt x="283150" y="3458704"/>
                  <a:pt x="282936" y="3440190"/>
                </a:cubicBezTo>
                <a:cubicBezTo>
                  <a:pt x="290900" y="3417589"/>
                  <a:pt x="303386" y="3392078"/>
                  <a:pt x="278522" y="3381961"/>
                </a:cubicBezTo>
                <a:cubicBezTo>
                  <a:pt x="264746" y="3395954"/>
                  <a:pt x="262915" y="3425984"/>
                  <a:pt x="239881" y="3427598"/>
                </a:cubicBezTo>
                <a:cubicBezTo>
                  <a:pt x="226643" y="3438038"/>
                  <a:pt x="219431" y="3419202"/>
                  <a:pt x="210282" y="3410484"/>
                </a:cubicBezTo>
                <a:cubicBezTo>
                  <a:pt x="198336" y="3414358"/>
                  <a:pt x="189079" y="3427704"/>
                  <a:pt x="177993" y="3412207"/>
                </a:cubicBezTo>
                <a:cubicBezTo>
                  <a:pt x="179499" y="3401766"/>
                  <a:pt x="181006" y="3391218"/>
                  <a:pt x="182513" y="3380777"/>
                </a:cubicBezTo>
                <a:cubicBezTo>
                  <a:pt x="219216" y="3372490"/>
                  <a:pt x="263776" y="3374749"/>
                  <a:pt x="305431" y="3372920"/>
                </a:cubicBezTo>
                <a:cubicBezTo>
                  <a:pt x="323835" y="3365063"/>
                  <a:pt x="338904" y="3352685"/>
                  <a:pt x="349454" y="3334387"/>
                </a:cubicBezTo>
                <a:cubicBezTo>
                  <a:pt x="368718" y="3340199"/>
                  <a:pt x="376253" y="3330188"/>
                  <a:pt x="383573" y="3320071"/>
                </a:cubicBezTo>
                <a:cubicBezTo>
                  <a:pt x="389169" y="3293486"/>
                  <a:pt x="368826" y="3286275"/>
                  <a:pt x="380128" y="3255491"/>
                </a:cubicBezTo>
                <a:cubicBezTo>
                  <a:pt x="385510" y="3232780"/>
                  <a:pt x="408651" y="3233750"/>
                  <a:pt x="407145" y="3201674"/>
                </a:cubicBezTo>
                <a:cubicBezTo>
                  <a:pt x="393582" y="3185744"/>
                  <a:pt x="370227" y="3177025"/>
                  <a:pt x="355158" y="3162172"/>
                </a:cubicBezTo>
                <a:cubicBezTo>
                  <a:pt x="343318" y="3166264"/>
                  <a:pt x="323513" y="3159805"/>
                  <a:pt x="315656" y="3169277"/>
                </a:cubicBezTo>
                <a:cubicBezTo>
                  <a:pt x="291008" y="3159697"/>
                  <a:pt x="284550" y="3136556"/>
                  <a:pt x="264638" y="3123425"/>
                </a:cubicBezTo>
                <a:cubicBezTo>
                  <a:pt x="267759" y="3108033"/>
                  <a:pt x="269911" y="3093287"/>
                  <a:pt x="263776" y="3084893"/>
                </a:cubicBezTo>
                <a:cubicBezTo>
                  <a:pt x="247094" y="3082524"/>
                  <a:pt x="230302" y="3080047"/>
                  <a:pt x="213511" y="3077680"/>
                </a:cubicBezTo>
                <a:cubicBezTo>
                  <a:pt x="190585" y="3081878"/>
                  <a:pt x="191446" y="3118044"/>
                  <a:pt x="163246" y="3115245"/>
                </a:cubicBezTo>
                <a:cubicBezTo>
                  <a:pt x="153129" y="3137740"/>
                  <a:pt x="176270" y="3135372"/>
                  <a:pt x="170350" y="3154746"/>
                </a:cubicBezTo>
                <a:cubicBezTo>
                  <a:pt x="153345" y="3164433"/>
                  <a:pt x="136445" y="3174336"/>
                  <a:pt x="115564" y="3178856"/>
                </a:cubicBezTo>
                <a:cubicBezTo>
                  <a:pt x="124283" y="3204042"/>
                  <a:pt x="181328" y="3193171"/>
                  <a:pt x="200703" y="3210392"/>
                </a:cubicBezTo>
                <a:cubicBezTo>
                  <a:pt x="186818" y="3229229"/>
                  <a:pt x="178637" y="3255813"/>
                  <a:pt x="170997" y="3282938"/>
                </a:cubicBezTo>
                <a:cubicBezTo>
                  <a:pt x="157542" y="3287458"/>
                  <a:pt x="142581" y="3289935"/>
                  <a:pt x="136015" y="3303495"/>
                </a:cubicBezTo>
                <a:cubicBezTo>
                  <a:pt x="121376" y="3301343"/>
                  <a:pt x="106739" y="3299298"/>
                  <a:pt x="92101" y="3297145"/>
                </a:cubicBezTo>
                <a:cubicBezTo>
                  <a:pt x="72726" y="3303603"/>
                  <a:pt x="55612" y="3313290"/>
                  <a:pt x="48078" y="3335678"/>
                </a:cubicBezTo>
                <a:cubicBezTo>
                  <a:pt x="44688" y="3322332"/>
                  <a:pt x="32257" y="3315766"/>
                  <a:pt x="16246" y="3311878"/>
                </a:cubicBezTo>
                <a:lnTo>
                  <a:pt x="0" y="3309520"/>
                </a:lnTo>
                <a:lnTo>
                  <a:pt x="0" y="2182845"/>
                </a:lnTo>
                <a:lnTo>
                  <a:pt x="1823" y="2184864"/>
                </a:lnTo>
                <a:cubicBezTo>
                  <a:pt x="6586" y="2199531"/>
                  <a:pt x="-34" y="2222719"/>
                  <a:pt x="16111" y="2228773"/>
                </a:cubicBezTo>
                <a:cubicBezTo>
                  <a:pt x="9975" y="2233079"/>
                  <a:pt x="9867" y="2245457"/>
                  <a:pt x="826" y="2245779"/>
                </a:cubicBezTo>
                <a:cubicBezTo>
                  <a:pt x="23214" y="2264507"/>
                  <a:pt x="5994" y="2312835"/>
                  <a:pt x="26659" y="2332854"/>
                </a:cubicBezTo>
                <a:cubicBezTo>
                  <a:pt x="16219" y="2379891"/>
                  <a:pt x="31395" y="2407769"/>
                  <a:pt x="43558" y="2437905"/>
                </a:cubicBezTo>
                <a:cubicBezTo>
                  <a:pt x="66914" y="2439197"/>
                  <a:pt x="77462" y="2449853"/>
                  <a:pt x="91993" y="2457709"/>
                </a:cubicBezTo>
                <a:cubicBezTo>
                  <a:pt x="96728" y="2480313"/>
                  <a:pt x="85965" y="2514540"/>
                  <a:pt x="93607" y="2534883"/>
                </a:cubicBezTo>
                <a:cubicBezTo>
                  <a:pt x="121376" y="2529503"/>
                  <a:pt x="106307" y="2466966"/>
                  <a:pt x="125144" y="2449745"/>
                </a:cubicBezTo>
                <a:cubicBezTo>
                  <a:pt x="130956" y="2430478"/>
                  <a:pt x="111905" y="2429726"/>
                  <a:pt x="103724" y="2421007"/>
                </a:cubicBezTo>
                <a:cubicBezTo>
                  <a:pt x="119762" y="2375370"/>
                  <a:pt x="83382" y="2369020"/>
                  <a:pt x="98451" y="2324137"/>
                </a:cubicBezTo>
                <a:cubicBezTo>
                  <a:pt x="108998" y="2315740"/>
                  <a:pt x="131387" y="2323275"/>
                  <a:pt x="149577" y="2325105"/>
                </a:cubicBezTo>
                <a:cubicBezTo>
                  <a:pt x="162816" y="2350614"/>
                  <a:pt x="176378" y="2375908"/>
                  <a:pt x="175408" y="2412072"/>
                </a:cubicBezTo>
                <a:cubicBezTo>
                  <a:pt x="190585" y="2409920"/>
                  <a:pt x="195213" y="2393668"/>
                  <a:pt x="210390" y="2391515"/>
                </a:cubicBezTo>
                <a:cubicBezTo>
                  <a:pt x="202425" y="2375048"/>
                  <a:pt x="197904" y="2356104"/>
                  <a:pt x="178207" y="2348461"/>
                </a:cubicBezTo>
                <a:cubicBezTo>
                  <a:pt x="178099" y="2328334"/>
                  <a:pt x="197473" y="2334254"/>
                  <a:pt x="201565" y="2319724"/>
                </a:cubicBezTo>
                <a:cubicBezTo>
                  <a:pt x="187248" y="2304224"/>
                  <a:pt x="183697" y="2280867"/>
                  <a:pt x="192738" y="2248040"/>
                </a:cubicBezTo>
                <a:cubicBezTo>
                  <a:pt x="149684" y="2224468"/>
                  <a:pt x="150438" y="2273548"/>
                  <a:pt x="95868" y="2253206"/>
                </a:cubicBezTo>
                <a:cubicBezTo>
                  <a:pt x="76279" y="2267736"/>
                  <a:pt x="109860" y="2271181"/>
                  <a:pt x="102972" y="2292708"/>
                </a:cubicBezTo>
                <a:cubicBezTo>
                  <a:pt x="83598" y="2298196"/>
                  <a:pt x="57227" y="2294429"/>
                  <a:pt x="40221" y="2283666"/>
                </a:cubicBezTo>
                <a:cubicBezTo>
                  <a:pt x="49154" y="2263217"/>
                  <a:pt x="64653" y="2251377"/>
                  <a:pt x="84244" y="2245133"/>
                </a:cubicBezTo>
                <a:cubicBezTo>
                  <a:pt x="97266" y="2205202"/>
                  <a:pt x="121268" y="2179799"/>
                  <a:pt x="158833" y="2172589"/>
                </a:cubicBezTo>
                <a:cubicBezTo>
                  <a:pt x="186818" y="2174095"/>
                  <a:pt x="176378" y="2204233"/>
                  <a:pt x="183913" y="2221023"/>
                </a:cubicBezTo>
                <a:cubicBezTo>
                  <a:pt x="197797" y="2222099"/>
                  <a:pt x="199626" y="2207138"/>
                  <a:pt x="201026" y="2191531"/>
                </a:cubicBezTo>
                <a:cubicBezTo>
                  <a:pt x="238913" y="2167207"/>
                  <a:pt x="264207" y="2126198"/>
                  <a:pt x="308874" y="2110914"/>
                </a:cubicBezTo>
                <a:cubicBezTo>
                  <a:pt x="338258" y="2117911"/>
                  <a:pt x="360647" y="2115326"/>
                  <a:pt x="379698" y="2108439"/>
                </a:cubicBezTo>
                <a:cubicBezTo>
                  <a:pt x="392184" y="2089817"/>
                  <a:pt x="385940" y="2081099"/>
                  <a:pt x="386910" y="2058173"/>
                </a:cubicBezTo>
                <a:cubicBezTo>
                  <a:pt x="424797" y="2054084"/>
                  <a:pt x="416402" y="2084652"/>
                  <a:pt x="411020" y="2112959"/>
                </a:cubicBezTo>
                <a:cubicBezTo>
                  <a:pt x="421998" y="2130827"/>
                  <a:pt x="437821" y="2145142"/>
                  <a:pt x="455795" y="2157842"/>
                </a:cubicBezTo>
                <a:cubicBezTo>
                  <a:pt x="474201" y="2157520"/>
                  <a:pt x="491421" y="2155583"/>
                  <a:pt x="497127" y="2138145"/>
                </a:cubicBezTo>
                <a:cubicBezTo>
                  <a:pt x="528017" y="2143849"/>
                  <a:pt x="554495" y="2132011"/>
                  <a:pt x="578712" y="2149985"/>
                </a:cubicBezTo>
                <a:cubicBezTo>
                  <a:pt x="608741" y="2142775"/>
                  <a:pt x="634898" y="2130395"/>
                  <a:pt x="671170" y="2131257"/>
                </a:cubicBezTo>
                <a:cubicBezTo>
                  <a:pt x="672030" y="2091432"/>
                  <a:pt x="661913" y="2059788"/>
                  <a:pt x="654271" y="2026314"/>
                </a:cubicBezTo>
                <a:cubicBezTo>
                  <a:pt x="633498" y="2023408"/>
                  <a:pt x="642755" y="2060864"/>
                  <a:pt x="629084" y="2067538"/>
                </a:cubicBezTo>
                <a:cubicBezTo>
                  <a:pt x="606159" y="2066031"/>
                  <a:pt x="615631" y="2040199"/>
                  <a:pt x="595073" y="2036970"/>
                </a:cubicBezTo>
                <a:cubicBezTo>
                  <a:pt x="597656" y="2007908"/>
                  <a:pt x="592812" y="2005648"/>
                  <a:pt x="603253" y="1980461"/>
                </a:cubicBezTo>
                <a:cubicBezTo>
                  <a:pt x="626287" y="1971744"/>
                  <a:pt x="628870" y="2018996"/>
                  <a:pt x="675906" y="2010169"/>
                </a:cubicBezTo>
                <a:cubicBezTo>
                  <a:pt x="693127" y="2006402"/>
                  <a:pt x="699800" y="1963564"/>
                  <a:pt x="691297" y="1948280"/>
                </a:cubicBezTo>
                <a:cubicBezTo>
                  <a:pt x="679243" y="1925569"/>
                  <a:pt x="655455" y="1911576"/>
                  <a:pt x="642000" y="1889941"/>
                </a:cubicBezTo>
                <a:cubicBezTo>
                  <a:pt x="640494" y="1853023"/>
                  <a:pt x="657930" y="1841399"/>
                  <a:pt x="665464" y="1816429"/>
                </a:cubicBezTo>
                <a:cubicBezTo>
                  <a:pt x="652764" y="1799745"/>
                  <a:pt x="609496" y="1805987"/>
                  <a:pt x="584739" y="1798347"/>
                </a:cubicBezTo>
                <a:cubicBezTo>
                  <a:pt x="561814" y="1793071"/>
                  <a:pt x="566119" y="1767455"/>
                  <a:pt x="530924" y="1771330"/>
                </a:cubicBezTo>
                <a:cubicBezTo>
                  <a:pt x="518438" y="1747112"/>
                  <a:pt x="510795" y="1719235"/>
                  <a:pt x="504123" y="1690605"/>
                </a:cubicBezTo>
                <a:cubicBezTo>
                  <a:pt x="488516" y="1692218"/>
                  <a:pt x="474201" y="1695449"/>
                  <a:pt x="452996" y="1689635"/>
                </a:cubicBezTo>
                <a:cubicBezTo>
                  <a:pt x="463868" y="1661760"/>
                  <a:pt x="494112" y="1659713"/>
                  <a:pt x="506060" y="1633236"/>
                </a:cubicBezTo>
                <a:cubicBezTo>
                  <a:pt x="502939" y="1605681"/>
                  <a:pt x="507460" y="1572530"/>
                  <a:pt x="513378" y="1538195"/>
                </a:cubicBezTo>
                <a:cubicBezTo>
                  <a:pt x="518330" y="1519897"/>
                  <a:pt x="528771" y="1508703"/>
                  <a:pt x="543946" y="1504075"/>
                </a:cubicBezTo>
                <a:cubicBezTo>
                  <a:pt x="530385" y="1484271"/>
                  <a:pt x="526618" y="1457362"/>
                  <a:pt x="486577" y="1457362"/>
                </a:cubicBezTo>
                <a:cubicBezTo>
                  <a:pt x="496158" y="1429701"/>
                  <a:pt x="457301" y="1438204"/>
                  <a:pt x="460639" y="1415170"/>
                </a:cubicBezTo>
                <a:cubicBezTo>
                  <a:pt x="493682" y="1414740"/>
                  <a:pt x="509289" y="1427332"/>
                  <a:pt x="520698" y="1443047"/>
                </a:cubicBezTo>
                <a:cubicBezTo>
                  <a:pt x="549328" y="1444016"/>
                  <a:pt x="567304" y="1453057"/>
                  <a:pt x="588831" y="1459299"/>
                </a:cubicBezTo>
                <a:cubicBezTo>
                  <a:pt x="598624" y="1457362"/>
                  <a:pt x="606051" y="1452303"/>
                  <a:pt x="615738" y="1450366"/>
                </a:cubicBezTo>
                <a:cubicBezTo>
                  <a:pt x="624134" y="1430991"/>
                  <a:pt x="596257" y="1438742"/>
                  <a:pt x="600563" y="1422489"/>
                </a:cubicBezTo>
                <a:cubicBezTo>
                  <a:pt x="588831" y="1420122"/>
                  <a:pt x="599162" y="1401177"/>
                  <a:pt x="584417" y="1400961"/>
                </a:cubicBezTo>
                <a:cubicBezTo>
                  <a:pt x="590982" y="1381157"/>
                  <a:pt x="584309" y="1371148"/>
                  <a:pt x="584525" y="1356079"/>
                </a:cubicBezTo>
                <a:cubicBezTo>
                  <a:pt x="581941" y="1335198"/>
                  <a:pt x="602715" y="1345423"/>
                  <a:pt x="607021" y="1333691"/>
                </a:cubicBezTo>
                <a:cubicBezTo>
                  <a:pt x="609712" y="1314855"/>
                  <a:pt x="612509" y="1296019"/>
                  <a:pt x="615200" y="1277183"/>
                </a:cubicBezTo>
                <a:cubicBezTo>
                  <a:pt x="623810" y="1263728"/>
                  <a:pt x="642108" y="1263298"/>
                  <a:pt x="651149" y="1250274"/>
                </a:cubicBezTo>
                <a:cubicBezTo>
                  <a:pt x="671384" y="1261361"/>
                  <a:pt x="669878" y="1288592"/>
                  <a:pt x="695926" y="1295265"/>
                </a:cubicBezTo>
                <a:cubicBezTo>
                  <a:pt x="712716" y="1275246"/>
                  <a:pt x="726062" y="1250598"/>
                  <a:pt x="743608" y="1231653"/>
                </a:cubicBezTo>
                <a:cubicBezTo>
                  <a:pt x="756200" y="1233484"/>
                  <a:pt x="768686" y="1235314"/>
                  <a:pt x="781279" y="1237035"/>
                </a:cubicBezTo>
                <a:cubicBezTo>
                  <a:pt x="808079" y="1213033"/>
                  <a:pt x="831329" y="1184188"/>
                  <a:pt x="862111" y="1165459"/>
                </a:cubicBezTo>
                <a:cubicBezTo>
                  <a:pt x="892895" y="1174070"/>
                  <a:pt x="900430" y="1151791"/>
                  <a:pt x="922279" y="1148454"/>
                </a:cubicBezTo>
                <a:cubicBezTo>
                  <a:pt x="947358" y="1152113"/>
                  <a:pt x="972544" y="1155664"/>
                  <a:pt x="997624" y="1159324"/>
                </a:cubicBezTo>
                <a:cubicBezTo>
                  <a:pt x="1026792" y="1145977"/>
                  <a:pt x="1038416" y="1108951"/>
                  <a:pt x="1075766" y="1106476"/>
                </a:cubicBezTo>
                <a:cubicBezTo>
                  <a:pt x="1084807" y="1135645"/>
                  <a:pt x="1064678" y="1164705"/>
                  <a:pt x="1046058" y="1179128"/>
                </a:cubicBezTo>
                <a:cubicBezTo>
                  <a:pt x="1042399" y="1217339"/>
                  <a:pt x="1028837" y="1262976"/>
                  <a:pt x="1035941" y="1293114"/>
                </a:cubicBezTo>
                <a:cubicBezTo>
                  <a:pt x="1053593" y="1296773"/>
                  <a:pt x="1051225" y="1273631"/>
                  <a:pt x="1075442" y="1286009"/>
                </a:cubicBezTo>
                <a:cubicBezTo>
                  <a:pt x="1078025" y="1306998"/>
                  <a:pt x="1053485" y="1291605"/>
                  <a:pt x="1052947" y="1308397"/>
                </a:cubicBezTo>
                <a:cubicBezTo>
                  <a:pt x="1052086" y="1327663"/>
                  <a:pt x="1069092" y="1333583"/>
                  <a:pt x="1058220" y="1360384"/>
                </a:cubicBezTo>
                <a:cubicBezTo>
                  <a:pt x="1084161" y="1380619"/>
                  <a:pt x="1089004" y="1339933"/>
                  <a:pt x="1123662" y="1350589"/>
                </a:cubicBezTo>
                <a:cubicBezTo>
                  <a:pt x="1140453" y="1366842"/>
                  <a:pt x="1118389" y="1383095"/>
                  <a:pt x="1128075" y="1408926"/>
                </a:cubicBezTo>
                <a:cubicBezTo>
                  <a:pt x="1136470" y="1410110"/>
                  <a:pt x="1144867" y="1411403"/>
                  <a:pt x="1153262" y="1412587"/>
                </a:cubicBezTo>
                <a:cubicBezTo>
                  <a:pt x="1160258" y="1412049"/>
                  <a:pt x="1159290" y="1400747"/>
                  <a:pt x="1167576" y="1401824"/>
                </a:cubicBezTo>
                <a:cubicBezTo>
                  <a:pt x="1170698" y="1380835"/>
                  <a:pt x="1155414" y="1373622"/>
                  <a:pt x="1147880" y="1360492"/>
                </a:cubicBezTo>
                <a:cubicBezTo>
                  <a:pt x="1154122" y="1326479"/>
                  <a:pt x="1154446" y="1284395"/>
                  <a:pt x="1168653" y="1260929"/>
                </a:cubicBezTo>
                <a:cubicBezTo>
                  <a:pt x="1171774" y="1224981"/>
                  <a:pt x="1139591" y="1215508"/>
                  <a:pt x="1156275" y="1169335"/>
                </a:cubicBezTo>
                <a:cubicBezTo>
                  <a:pt x="1174465" y="1162769"/>
                  <a:pt x="1195563" y="1193659"/>
                  <a:pt x="1201051" y="1214326"/>
                </a:cubicBezTo>
                <a:cubicBezTo>
                  <a:pt x="1225592" y="1194735"/>
                  <a:pt x="1262724" y="1191936"/>
                  <a:pt x="1273812" y="1154374"/>
                </a:cubicBezTo>
                <a:cubicBezTo>
                  <a:pt x="1288127" y="1158463"/>
                  <a:pt x="1298136" y="1156849"/>
                  <a:pt x="1306100" y="1152651"/>
                </a:cubicBezTo>
                <a:cubicBezTo>
                  <a:pt x="1287266" y="1136828"/>
                  <a:pt x="1251854" y="1133493"/>
                  <a:pt x="1241629" y="1111320"/>
                </a:cubicBezTo>
                <a:cubicBezTo>
                  <a:pt x="1216657" y="1110351"/>
                  <a:pt x="1243459" y="1141996"/>
                  <a:pt x="1222685" y="1153404"/>
                </a:cubicBezTo>
                <a:cubicBezTo>
                  <a:pt x="1191578" y="1154266"/>
                  <a:pt x="1181461" y="1139411"/>
                  <a:pt x="1183292" y="1115625"/>
                </a:cubicBezTo>
                <a:cubicBezTo>
                  <a:pt x="1164026" y="1109813"/>
                  <a:pt x="1163271" y="1128863"/>
                  <a:pt x="1154552" y="1137152"/>
                </a:cubicBezTo>
                <a:cubicBezTo>
                  <a:pt x="1122695" y="1116271"/>
                  <a:pt x="1117528" y="1075262"/>
                  <a:pt x="1082976" y="1056319"/>
                </a:cubicBezTo>
                <a:cubicBezTo>
                  <a:pt x="1083837" y="1050075"/>
                  <a:pt x="1084807" y="1043833"/>
                  <a:pt x="1085667" y="1037483"/>
                </a:cubicBezTo>
                <a:cubicBezTo>
                  <a:pt x="1070814" y="1011327"/>
                  <a:pt x="1033572" y="1001749"/>
                  <a:pt x="1031958" y="965583"/>
                </a:cubicBezTo>
                <a:cubicBezTo>
                  <a:pt x="996008" y="969243"/>
                  <a:pt x="996762" y="957511"/>
                  <a:pt x="971037" y="943950"/>
                </a:cubicBezTo>
                <a:cubicBezTo>
                  <a:pt x="951987" y="948470"/>
                  <a:pt x="943806" y="967522"/>
                  <a:pt x="938640" y="990554"/>
                </a:cubicBezTo>
                <a:cubicBezTo>
                  <a:pt x="915391" y="986894"/>
                  <a:pt x="918836" y="1019077"/>
                  <a:pt x="896447" y="1016494"/>
                </a:cubicBezTo>
                <a:cubicBezTo>
                  <a:pt x="898277" y="1004008"/>
                  <a:pt x="900106" y="991416"/>
                  <a:pt x="901936" y="978822"/>
                </a:cubicBezTo>
                <a:cubicBezTo>
                  <a:pt x="918836" y="978930"/>
                  <a:pt x="926693" y="967090"/>
                  <a:pt x="926262" y="943950"/>
                </a:cubicBezTo>
                <a:cubicBezTo>
                  <a:pt x="935087" y="930818"/>
                  <a:pt x="958121" y="936630"/>
                  <a:pt x="956830" y="909937"/>
                </a:cubicBezTo>
                <a:cubicBezTo>
                  <a:pt x="956399" y="904663"/>
                  <a:pt x="951449" y="902725"/>
                  <a:pt x="952417" y="896482"/>
                </a:cubicBezTo>
                <a:cubicBezTo>
                  <a:pt x="929922" y="886365"/>
                  <a:pt x="932289" y="909507"/>
                  <a:pt x="912916" y="903587"/>
                </a:cubicBezTo>
                <a:cubicBezTo>
                  <a:pt x="912162" y="885505"/>
                  <a:pt x="884393" y="887548"/>
                  <a:pt x="871692" y="878400"/>
                </a:cubicBezTo>
                <a:cubicBezTo>
                  <a:pt x="867925" y="855151"/>
                  <a:pt x="849303" y="842989"/>
                  <a:pt x="862865" y="806609"/>
                </a:cubicBezTo>
                <a:cubicBezTo>
                  <a:pt x="883100" y="811236"/>
                  <a:pt x="879657" y="784221"/>
                  <a:pt x="897847" y="786050"/>
                </a:cubicBezTo>
                <a:cubicBezTo>
                  <a:pt x="930890" y="789279"/>
                  <a:pt x="944559" y="807147"/>
                  <a:pt x="956076" y="826521"/>
                </a:cubicBezTo>
                <a:cubicBezTo>
                  <a:pt x="994933" y="831041"/>
                  <a:pt x="988797" y="775502"/>
                  <a:pt x="1005481" y="750316"/>
                </a:cubicBezTo>
                <a:cubicBezTo>
                  <a:pt x="1026576" y="754299"/>
                  <a:pt x="1014198" y="795953"/>
                  <a:pt x="1015274" y="815864"/>
                </a:cubicBezTo>
                <a:cubicBezTo>
                  <a:pt x="1023455" y="820923"/>
                  <a:pt x="1012691" y="840190"/>
                  <a:pt x="1024209" y="842773"/>
                </a:cubicBezTo>
                <a:cubicBezTo>
                  <a:pt x="1022702" y="853214"/>
                  <a:pt x="1021194" y="863762"/>
                  <a:pt x="1019688" y="874095"/>
                </a:cubicBezTo>
                <a:cubicBezTo>
                  <a:pt x="1027222" y="900250"/>
                  <a:pt x="1044660" y="918978"/>
                  <a:pt x="1040246" y="953959"/>
                </a:cubicBezTo>
                <a:cubicBezTo>
                  <a:pt x="1059082" y="951807"/>
                  <a:pt x="1077811" y="949224"/>
                  <a:pt x="1087820" y="935231"/>
                </a:cubicBezTo>
                <a:cubicBezTo>
                  <a:pt x="1109777" y="978716"/>
                  <a:pt x="1136362" y="935661"/>
                  <a:pt x="1181999" y="948900"/>
                </a:cubicBezTo>
                <a:cubicBezTo>
                  <a:pt x="1186197" y="956865"/>
                  <a:pt x="1187812" y="966876"/>
                  <a:pt x="1183722" y="981190"/>
                </a:cubicBezTo>
                <a:cubicBezTo>
                  <a:pt x="1206110" y="1007345"/>
                  <a:pt x="1248947" y="1018325"/>
                  <a:pt x="1270582" y="1045018"/>
                </a:cubicBezTo>
                <a:cubicBezTo>
                  <a:pt x="1314068" y="1060731"/>
                  <a:pt x="1319233" y="1025213"/>
                  <a:pt x="1361210" y="1038882"/>
                </a:cubicBezTo>
                <a:cubicBezTo>
                  <a:pt x="1381229" y="1025859"/>
                  <a:pt x="1400820" y="1012081"/>
                  <a:pt x="1407924" y="981621"/>
                </a:cubicBezTo>
                <a:cubicBezTo>
                  <a:pt x="1415457" y="953635"/>
                  <a:pt x="1376924" y="959987"/>
                  <a:pt x="1382952" y="933078"/>
                </a:cubicBezTo>
                <a:cubicBezTo>
                  <a:pt x="1410613" y="932862"/>
                  <a:pt x="1416533" y="949008"/>
                  <a:pt x="1430418" y="959233"/>
                </a:cubicBezTo>
                <a:cubicBezTo>
                  <a:pt x="1452377" y="959555"/>
                  <a:pt x="1465183" y="966768"/>
                  <a:pt x="1479714" y="972796"/>
                </a:cubicBezTo>
                <a:cubicBezTo>
                  <a:pt x="1515018" y="972580"/>
                  <a:pt x="1519539" y="931248"/>
                  <a:pt x="1523844" y="889486"/>
                </a:cubicBezTo>
                <a:cubicBezTo>
                  <a:pt x="1572925" y="865268"/>
                  <a:pt x="1619208" y="837283"/>
                  <a:pt x="1653219" y="792830"/>
                </a:cubicBezTo>
                <a:cubicBezTo>
                  <a:pt x="1654620" y="773134"/>
                  <a:pt x="1639336" y="765815"/>
                  <a:pt x="1633523" y="751500"/>
                </a:cubicBezTo>
                <a:cubicBezTo>
                  <a:pt x="1656556" y="722331"/>
                  <a:pt x="1670979" y="681861"/>
                  <a:pt x="1692936" y="651185"/>
                </a:cubicBezTo>
                <a:close/>
                <a:moveTo>
                  <a:pt x="0" y="598575"/>
                </a:moveTo>
                <a:lnTo>
                  <a:pt x="7612" y="599306"/>
                </a:lnTo>
                <a:cubicBezTo>
                  <a:pt x="15146" y="608562"/>
                  <a:pt x="9872" y="627506"/>
                  <a:pt x="7504" y="644081"/>
                </a:cubicBezTo>
                <a:lnTo>
                  <a:pt x="0" y="643856"/>
                </a:lnTo>
                <a:close/>
                <a:moveTo>
                  <a:pt x="1001497" y="595861"/>
                </a:moveTo>
                <a:cubicBezTo>
                  <a:pt x="1011938" y="597368"/>
                  <a:pt x="1022378" y="598876"/>
                  <a:pt x="1032927" y="600381"/>
                </a:cubicBezTo>
                <a:cubicBezTo>
                  <a:pt x="1047780" y="621155"/>
                  <a:pt x="1010000" y="613621"/>
                  <a:pt x="1013983" y="642467"/>
                </a:cubicBezTo>
                <a:cubicBezTo>
                  <a:pt x="1009677" y="664316"/>
                  <a:pt x="1032173" y="666147"/>
                  <a:pt x="1033679" y="683798"/>
                </a:cubicBezTo>
                <a:cubicBezTo>
                  <a:pt x="1032927" y="722869"/>
                  <a:pt x="1003111" y="722869"/>
                  <a:pt x="992241" y="748272"/>
                </a:cubicBezTo>
                <a:cubicBezTo>
                  <a:pt x="954031" y="716519"/>
                  <a:pt x="996439" y="674757"/>
                  <a:pt x="991595" y="619971"/>
                </a:cubicBezTo>
                <a:cubicBezTo>
                  <a:pt x="992348" y="608669"/>
                  <a:pt x="1001174" y="607915"/>
                  <a:pt x="1001497" y="595861"/>
                </a:cubicBezTo>
                <a:close/>
                <a:moveTo>
                  <a:pt x="1576351" y="481032"/>
                </a:moveTo>
                <a:cubicBezTo>
                  <a:pt x="1609862" y="480962"/>
                  <a:pt x="1656906" y="498963"/>
                  <a:pt x="1677975" y="482092"/>
                </a:cubicBezTo>
                <a:cubicBezTo>
                  <a:pt x="1703161" y="502650"/>
                  <a:pt x="1713818" y="533757"/>
                  <a:pt x="1723610" y="565615"/>
                </a:cubicBezTo>
                <a:cubicBezTo>
                  <a:pt x="1705960" y="574550"/>
                  <a:pt x="1699932" y="598874"/>
                  <a:pt x="1684971" y="611360"/>
                </a:cubicBezTo>
                <a:cubicBezTo>
                  <a:pt x="1676036" y="609530"/>
                  <a:pt x="1667317" y="607700"/>
                  <a:pt x="1665166" y="614912"/>
                </a:cubicBezTo>
                <a:cubicBezTo>
                  <a:pt x="1632230" y="615236"/>
                  <a:pt x="1625879" y="595753"/>
                  <a:pt x="1597894" y="592308"/>
                </a:cubicBezTo>
                <a:cubicBezTo>
                  <a:pt x="1588961" y="552485"/>
                  <a:pt x="1539235" y="542906"/>
                  <a:pt x="1548814" y="489088"/>
                </a:cubicBezTo>
                <a:cubicBezTo>
                  <a:pt x="1555514" y="483087"/>
                  <a:pt x="1565181" y="481056"/>
                  <a:pt x="1576351" y="481032"/>
                </a:cubicBezTo>
                <a:close/>
                <a:moveTo>
                  <a:pt x="955108" y="473805"/>
                </a:moveTo>
                <a:cubicBezTo>
                  <a:pt x="959305" y="474451"/>
                  <a:pt x="963502" y="474989"/>
                  <a:pt x="967700" y="475634"/>
                </a:cubicBezTo>
                <a:cubicBezTo>
                  <a:pt x="964687" y="492641"/>
                  <a:pt x="976310" y="489734"/>
                  <a:pt x="964040" y="500714"/>
                </a:cubicBezTo>
                <a:cubicBezTo>
                  <a:pt x="959843" y="500068"/>
                  <a:pt x="955646" y="499529"/>
                  <a:pt x="951448" y="498883"/>
                </a:cubicBezTo>
                <a:cubicBezTo>
                  <a:pt x="942730" y="484891"/>
                  <a:pt x="953171" y="491027"/>
                  <a:pt x="955108" y="473805"/>
                </a:cubicBezTo>
                <a:close/>
                <a:moveTo>
                  <a:pt x="1452914" y="443237"/>
                </a:moveTo>
                <a:cubicBezTo>
                  <a:pt x="1459156" y="444099"/>
                  <a:pt x="1465508" y="445066"/>
                  <a:pt x="1471749" y="445928"/>
                </a:cubicBezTo>
                <a:cubicBezTo>
                  <a:pt x="1481652" y="464656"/>
                  <a:pt x="1467443" y="501360"/>
                  <a:pt x="1466259" y="528484"/>
                </a:cubicBezTo>
                <a:cubicBezTo>
                  <a:pt x="1429018" y="544521"/>
                  <a:pt x="1423959" y="509647"/>
                  <a:pt x="1407061" y="494364"/>
                </a:cubicBezTo>
                <a:cubicBezTo>
                  <a:pt x="1426436" y="482738"/>
                  <a:pt x="1432463" y="453247"/>
                  <a:pt x="1452914" y="443237"/>
                </a:cubicBezTo>
                <a:close/>
                <a:moveTo>
                  <a:pt x="1040459" y="370799"/>
                </a:moveTo>
                <a:cubicBezTo>
                  <a:pt x="1053269" y="378334"/>
                  <a:pt x="1054560" y="408578"/>
                  <a:pt x="1029698" y="401259"/>
                </a:cubicBezTo>
                <a:cubicBezTo>
                  <a:pt x="1017858" y="386190"/>
                  <a:pt x="1033249" y="381024"/>
                  <a:pt x="1040459" y="370799"/>
                </a:cubicBezTo>
                <a:close/>
                <a:moveTo>
                  <a:pt x="797748" y="143369"/>
                </a:moveTo>
                <a:cubicBezTo>
                  <a:pt x="795702" y="150473"/>
                  <a:pt x="797532" y="154779"/>
                  <a:pt x="802160" y="156824"/>
                </a:cubicBezTo>
                <a:cubicBezTo>
                  <a:pt x="799469" y="175013"/>
                  <a:pt x="764489" y="166617"/>
                  <a:pt x="757277" y="156824"/>
                </a:cubicBezTo>
                <a:cubicBezTo>
                  <a:pt x="764919" y="144446"/>
                  <a:pt x="778696" y="140354"/>
                  <a:pt x="797748" y="143369"/>
                </a:cubicBezTo>
                <a:close/>
                <a:moveTo>
                  <a:pt x="959197" y="0"/>
                </a:moveTo>
                <a:cubicBezTo>
                  <a:pt x="978248" y="2907"/>
                  <a:pt x="997084" y="5598"/>
                  <a:pt x="1015920" y="8289"/>
                </a:cubicBezTo>
                <a:cubicBezTo>
                  <a:pt x="1012261" y="17760"/>
                  <a:pt x="1015598" y="30460"/>
                  <a:pt x="1011400" y="39717"/>
                </a:cubicBezTo>
                <a:cubicBezTo>
                  <a:pt x="1008063" y="46928"/>
                  <a:pt x="1000421" y="45851"/>
                  <a:pt x="996976" y="50481"/>
                </a:cubicBezTo>
                <a:cubicBezTo>
                  <a:pt x="990519" y="59198"/>
                  <a:pt x="981585" y="76635"/>
                  <a:pt x="967378" y="78250"/>
                </a:cubicBezTo>
                <a:cubicBezTo>
                  <a:pt x="965978" y="93857"/>
                  <a:pt x="963933" y="108602"/>
                  <a:pt x="955646" y="115060"/>
                </a:cubicBezTo>
                <a:cubicBezTo>
                  <a:pt x="953923" y="138740"/>
                  <a:pt x="965009" y="152841"/>
                  <a:pt x="973406" y="168878"/>
                </a:cubicBezTo>
                <a:cubicBezTo>
                  <a:pt x="970391" y="189759"/>
                  <a:pt x="967378" y="210748"/>
                  <a:pt x="964363" y="231629"/>
                </a:cubicBezTo>
                <a:cubicBezTo>
                  <a:pt x="930352" y="236040"/>
                  <a:pt x="884499" y="224632"/>
                  <a:pt x="881808" y="270914"/>
                </a:cubicBezTo>
                <a:cubicBezTo>
                  <a:pt x="884176" y="293409"/>
                  <a:pt x="889020" y="314076"/>
                  <a:pt x="905918" y="325700"/>
                </a:cubicBezTo>
                <a:cubicBezTo>
                  <a:pt x="869970" y="340015"/>
                  <a:pt x="882240" y="418911"/>
                  <a:pt x="861789" y="453892"/>
                </a:cubicBezTo>
                <a:cubicBezTo>
                  <a:pt x="833696" y="453784"/>
                  <a:pt x="825193" y="479939"/>
                  <a:pt x="799792" y="483382"/>
                </a:cubicBezTo>
                <a:cubicBezTo>
                  <a:pt x="801513" y="503188"/>
                  <a:pt x="790105" y="505341"/>
                  <a:pt x="788060" y="520194"/>
                </a:cubicBezTo>
                <a:cubicBezTo>
                  <a:pt x="758675" y="525790"/>
                  <a:pt x="747697" y="556036"/>
                  <a:pt x="717990" y="561310"/>
                </a:cubicBezTo>
                <a:cubicBezTo>
                  <a:pt x="722295" y="601887"/>
                  <a:pt x="683978" y="585742"/>
                  <a:pt x="689144" y="627612"/>
                </a:cubicBezTo>
                <a:cubicBezTo>
                  <a:pt x="669339" y="633640"/>
                  <a:pt x="659544" y="653014"/>
                  <a:pt x="639740" y="658934"/>
                </a:cubicBezTo>
                <a:cubicBezTo>
                  <a:pt x="632959" y="722329"/>
                  <a:pt x="584417" y="729757"/>
                  <a:pt x="575806" y="790678"/>
                </a:cubicBezTo>
                <a:cubicBezTo>
                  <a:pt x="562244" y="792508"/>
                  <a:pt x="552665" y="799611"/>
                  <a:pt x="547067" y="812097"/>
                </a:cubicBezTo>
                <a:cubicBezTo>
                  <a:pt x="542655" y="837821"/>
                  <a:pt x="568486" y="840834"/>
                  <a:pt x="557723" y="871294"/>
                </a:cubicBezTo>
                <a:cubicBezTo>
                  <a:pt x="536412" y="872695"/>
                  <a:pt x="516177" y="875600"/>
                  <a:pt x="493143" y="874739"/>
                </a:cubicBezTo>
                <a:cubicBezTo>
                  <a:pt x="471510" y="881844"/>
                  <a:pt x="511871" y="901324"/>
                  <a:pt x="487761" y="912412"/>
                </a:cubicBezTo>
                <a:cubicBezTo>
                  <a:pt x="475169" y="910581"/>
                  <a:pt x="462683" y="908751"/>
                  <a:pt x="450089" y="906922"/>
                </a:cubicBezTo>
                <a:cubicBezTo>
                  <a:pt x="440296" y="871402"/>
                  <a:pt x="428026" y="837497"/>
                  <a:pt x="384755" y="827058"/>
                </a:cubicBezTo>
                <a:cubicBezTo>
                  <a:pt x="386586" y="818125"/>
                  <a:pt x="388416" y="809406"/>
                  <a:pt x="381204" y="807253"/>
                </a:cubicBezTo>
                <a:cubicBezTo>
                  <a:pt x="386908" y="782389"/>
                  <a:pt x="403700" y="772488"/>
                  <a:pt x="414463" y="754404"/>
                </a:cubicBezTo>
                <a:cubicBezTo>
                  <a:pt x="440402" y="751607"/>
                  <a:pt x="463652" y="745365"/>
                  <a:pt x="476352" y="724914"/>
                </a:cubicBezTo>
                <a:cubicBezTo>
                  <a:pt x="489054" y="694884"/>
                  <a:pt x="460961" y="695422"/>
                  <a:pt x="464728" y="671958"/>
                </a:cubicBezTo>
                <a:cubicBezTo>
                  <a:pt x="480011" y="667437"/>
                  <a:pt x="503153" y="673465"/>
                  <a:pt x="516823" y="666683"/>
                </a:cubicBezTo>
                <a:cubicBezTo>
                  <a:pt x="518114" y="629873"/>
                  <a:pt x="528233" y="592846"/>
                  <a:pt x="527801" y="546457"/>
                </a:cubicBezTo>
                <a:cubicBezTo>
                  <a:pt x="521344" y="521486"/>
                  <a:pt x="506490" y="502757"/>
                  <a:pt x="506382" y="472943"/>
                </a:cubicBezTo>
                <a:cubicBezTo>
                  <a:pt x="481949" y="462501"/>
                  <a:pt x="471616" y="470360"/>
                  <a:pt x="437389" y="462933"/>
                </a:cubicBezTo>
                <a:cubicBezTo>
                  <a:pt x="435774" y="438285"/>
                  <a:pt x="468279" y="459166"/>
                  <a:pt x="483134" y="456797"/>
                </a:cubicBezTo>
                <a:cubicBezTo>
                  <a:pt x="494112" y="446464"/>
                  <a:pt x="499493" y="428706"/>
                  <a:pt x="502938" y="408363"/>
                </a:cubicBezTo>
                <a:cubicBezTo>
                  <a:pt x="511119" y="385544"/>
                  <a:pt x="480981" y="391248"/>
                  <a:pt x="482380" y="373274"/>
                </a:cubicBezTo>
                <a:cubicBezTo>
                  <a:pt x="480765" y="341199"/>
                  <a:pt x="511333" y="352177"/>
                  <a:pt x="520052" y="333880"/>
                </a:cubicBezTo>
                <a:cubicBezTo>
                  <a:pt x="541579" y="349486"/>
                  <a:pt x="552235" y="373274"/>
                  <a:pt x="562136" y="397600"/>
                </a:cubicBezTo>
                <a:cubicBezTo>
                  <a:pt x="586462" y="396199"/>
                  <a:pt x="591090" y="409654"/>
                  <a:pt x="611432" y="411160"/>
                </a:cubicBezTo>
                <a:cubicBezTo>
                  <a:pt x="600777" y="439684"/>
                  <a:pt x="616600" y="448402"/>
                  <a:pt x="623056" y="464118"/>
                </a:cubicBezTo>
                <a:cubicBezTo>
                  <a:pt x="620581" y="480907"/>
                  <a:pt x="618214" y="497591"/>
                  <a:pt x="615846" y="514382"/>
                </a:cubicBezTo>
                <a:cubicBezTo>
                  <a:pt x="615846" y="521917"/>
                  <a:pt x="626501" y="521378"/>
                  <a:pt x="633713" y="523423"/>
                </a:cubicBezTo>
                <a:cubicBezTo>
                  <a:pt x="635650" y="543442"/>
                  <a:pt x="611002" y="527943"/>
                  <a:pt x="616600" y="552915"/>
                </a:cubicBezTo>
                <a:cubicBezTo>
                  <a:pt x="625317" y="566584"/>
                  <a:pt x="673323" y="569383"/>
                  <a:pt x="685593" y="562924"/>
                </a:cubicBezTo>
                <a:cubicBezTo>
                  <a:pt x="722403" y="504695"/>
                  <a:pt x="769116" y="459918"/>
                  <a:pt x="789029" y="379194"/>
                </a:cubicBezTo>
                <a:cubicBezTo>
                  <a:pt x="813677" y="364663"/>
                  <a:pt x="818089" y="323223"/>
                  <a:pt x="843813" y="310309"/>
                </a:cubicBezTo>
                <a:cubicBezTo>
                  <a:pt x="859206" y="272206"/>
                  <a:pt x="830253" y="258429"/>
                  <a:pt x="848443" y="233996"/>
                </a:cubicBezTo>
                <a:cubicBezTo>
                  <a:pt x="838431" y="220971"/>
                  <a:pt x="838755" y="200306"/>
                  <a:pt x="836925" y="181040"/>
                </a:cubicBezTo>
                <a:cubicBezTo>
                  <a:pt x="848873" y="174582"/>
                  <a:pt x="848981" y="152301"/>
                  <a:pt x="866525" y="153271"/>
                </a:cubicBezTo>
                <a:cubicBezTo>
                  <a:pt x="865126" y="118827"/>
                  <a:pt x="883530" y="111079"/>
                  <a:pt x="894402" y="93211"/>
                </a:cubicBezTo>
                <a:cubicBezTo>
                  <a:pt x="896232" y="80617"/>
                  <a:pt x="898061" y="68025"/>
                  <a:pt x="899892" y="55539"/>
                </a:cubicBezTo>
                <a:cubicBezTo>
                  <a:pt x="911300" y="25833"/>
                  <a:pt x="943376" y="23786"/>
                  <a:pt x="959197" y="0"/>
                </a:cubicBezTo>
                <a:close/>
              </a:path>
            </a:pathLst>
          </a:custGeom>
          <a:gradFill>
            <a:gsLst>
              <a:gs pos="0">
                <a:schemeClr val="accent2"/>
              </a:gs>
              <a:gs pos="100000">
                <a:schemeClr val="accent3"/>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91" name="Google Shape;891;p19"/>
          <p:cNvSpPr/>
          <p:nvPr/>
        </p:nvSpPr>
        <p:spPr>
          <a:xfrm rot="5400000">
            <a:off x="5450004" y="4891616"/>
            <a:ext cx="1952038" cy="1979587"/>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3"/>
              </a:gs>
              <a:gs pos="100000">
                <a:schemeClr val="accent4"/>
              </a:gs>
            </a:gsLst>
            <a:lin ang="13500032"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92" name="Google Shape;892;p19"/>
          <p:cNvSpPr/>
          <p:nvPr/>
        </p:nvSpPr>
        <p:spPr>
          <a:xfrm rot="5400000">
            <a:off x="6915961" y="4411779"/>
            <a:ext cx="1873529" cy="3019283"/>
          </a:xfrm>
          <a:custGeom>
            <a:avLst/>
            <a:gdLst/>
            <a:ahLst/>
            <a:cxnLst/>
            <a:rect l="l" t="t" r="r" b="b"/>
            <a:pathLst>
              <a:path w="2250485" h="3136917" extrusionOk="0">
                <a:moveTo>
                  <a:pt x="1729943" y="3062510"/>
                </a:moveTo>
                <a:cubicBezTo>
                  <a:pt x="1734202" y="3062103"/>
                  <a:pt x="1739035" y="3063618"/>
                  <a:pt x="1741523" y="3066329"/>
                </a:cubicBezTo>
                <a:cubicBezTo>
                  <a:pt x="1739481" y="3069455"/>
                  <a:pt x="1737439" y="3072709"/>
                  <a:pt x="1737567" y="3078132"/>
                </a:cubicBezTo>
                <a:cubicBezTo>
                  <a:pt x="1726849" y="3081003"/>
                  <a:pt x="1729656" y="3070285"/>
                  <a:pt x="1721809" y="3070221"/>
                </a:cubicBezTo>
                <a:cubicBezTo>
                  <a:pt x="1722000" y="3065245"/>
                  <a:pt x="1725684" y="3062916"/>
                  <a:pt x="1729943" y="3062510"/>
                </a:cubicBezTo>
                <a:close/>
                <a:moveTo>
                  <a:pt x="1421116" y="3027340"/>
                </a:moveTo>
                <a:cubicBezTo>
                  <a:pt x="1425653" y="3026295"/>
                  <a:pt x="1431268" y="3027731"/>
                  <a:pt x="1434202" y="3030857"/>
                </a:cubicBezTo>
                <a:cubicBezTo>
                  <a:pt x="1436946" y="3044446"/>
                  <a:pt x="1420359" y="3044956"/>
                  <a:pt x="1414489" y="3038704"/>
                </a:cubicBezTo>
                <a:cubicBezTo>
                  <a:pt x="1413117" y="3031910"/>
                  <a:pt x="1416578" y="3028385"/>
                  <a:pt x="1421116" y="3027340"/>
                </a:cubicBezTo>
                <a:close/>
                <a:moveTo>
                  <a:pt x="2250485" y="2996145"/>
                </a:moveTo>
                <a:lnTo>
                  <a:pt x="2250485" y="3028875"/>
                </a:lnTo>
                <a:lnTo>
                  <a:pt x="2243270" y="3023018"/>
                </a:lnTo>
                <a:cubicBezTo>
                  <a:pt x="2238899" y="3017954"/>
                  <a:pt x="2236060" y="3010888"/>
                  <a:pt x="2238006" y="2999277"/>
                </a:cubicBezTo>
                <a:close/>
                <a:moveTo>
                  <a:pt x="2097944" y="2975520"/>
                </a:moveTo>
                <a:cubicBezTo>
                  <a:pt x="2103694" y="2975353"/>
                  <a:pt x="2110153" y="2975895"/>
                  <a:pt x="2115831" y="2975671"/>
                </a:cubicBezTo>
                <a:cubicBezTo>
                  <a:pt x="2124955" y="2986772"/>
                  <a:pt x="2117043" y="3006103"/>
                  <a:pt x="2115831" y="3018991"/>
                </a:cubicBezTo>
                <a:cubicBezTo>
                  <a:pt x="2093310" y="3017842"/>
                  <a:pt x="2080423" y="3007188"/>
                  <a:pt x="2084315" y="2979627"/>
                </a:cubicBezTo>
                <a:cubicBezTo>
                  <a:pt x="2087154" y="2976565"/>
                  <a:pt x="2092194" y="2975688"/>
                  <a:pt x="2097944" y="2975520"/>
                </a:cubicBezTo>
                <a:close/>
                <a:moveTo>
                  <a:pt x="1840028" y="2944154"/>
                </a:moveTo>
                <a:cubicBezTo>
                  <a:pt x="1840092" y="2954617"/>
                  <a:pt x="1838560" y="2966675"/>
                  <a:pt x="1843983" y="2971715"/>
                </a:cubicBezTo>
                <a:cubicBezTo>
                  <a:pt x="1865165" y="2973374"/>
                  <a:pt x="1896617" y="2969610"/>
                  <a:pt x="1891259" y="3007188"/>
                </a:cubicBezTo>
                <a:cubicBezTo>
                  <a:pt x="1875500" y="3008463"/>
                  <a:pt x="1867844" y="3017906"/>
                  <a:pt x="1855787" y="3022946"/>
                </a:cubicBezTo>
                <a:cubicBezTo>
                  <a:pt x="1840985" y="3025944"/>
                  <a:pt x="1847173" y="3007889"/>
                  <a:pt x="1836072" y="3007188"/>
                </a:cubicBezTo>
                <a:cubicBezTo>
                  <a:pt x="1827140" y="3004316"/>
                  <a:pt x="1824333" y="2995321"/>
                  <a:pt x="1820314" y="2987473"/>
                </a:cubicBezTo>
                <a:cubicBezTo>
                  <a:pt x="1830841" y="2976946"/>
                  <a:pt x="1820442" y="2945557"/>
                  <a:pt x="1840028" y="2944154"/>
                </a:cubicBezTo>
                <a:close/>
                <a:moveTo>
                  <a:pt x="917941" y="2908618"/>
                </a:moveTo>
                <a:cubicBezTo>
                  <a:pt x="934656" y="2909192"/>
                  <a:pt x="937973" y="2922909"/>
                  <a:pt x="949521" y="2928396"/>
                </a:cubicBezTo>
                <a:cubicBezTo>
                  <a:pt x="947096" y="2945685"/>
                  <a:pt x="918897" y="2937136"/>
                  <a:pt x="906201" y="2944154"/>
                </a:cubicBezTo>
                <a:cubicBezTo>
                  <a:pt x="893569" y="2951236"/>
                  <a:pt x="897269" y="2974650"/>
                  <a:pt x="878640" y="2975671"/>
                </a:cubicBezTo>
                <a:cubicBezTo>
                  <a:pt x="861159" y="2978669"/>
                  <a:pt x="862754" y="2962656"/>
                  <a:pt x="854970" y="2955957"/>
                </a:cubicBezTo>
                <a:cubicBezTo>
                  <a:pt x="837425" y="2965973"/>
                  <a:pt x="821476" y="2977649"/>
                  <a:pt x="807696" y="2991429"/>
                </a:cubicBezTo>
                <a:cubicBezTo>
                  <a:pt x="754104" y="2993407"/>
                  <a:pt x="704277" y="2989260"/>
                  <a:pt x="642200" y="2991429"/>
                </a:cubicBezTo>
                <a:cubicBezTo>
                  <a:pt x="635948" y="2983263"/>
                  <a:pt x="628229" y="2976436"/>
                  <a:pt x="618531" y="2971715"/>
                </a:cubicBezTo>
                <a:cubicBezTo>
                  <a:pt x="599774" y="2969163"/>
                  <a:pt x="585101" y="2973757"/>
                  <a:pt x="571256" y="2979563"/>
                </a:cubicBezTo>
                <a:cubicBezTo>
                  <a:pt x="565514" y="2981987"/>
                  <a:pt x="560602" y="2990153"/>
                  <a:pt x="555498" y="2983454"/>
                </a:cubicBezTo>
                <a:cubicBezTo>
                  <a:pt x="550203" y="2971141"/>
                  <a:pt x="548608" y="2947216"/>
                  <a:pt x="559453" y="2940135"/>
                </a:cubicBezTo>
                <a:cubicBezTo>
                  <a:pt x="572723" y="2943963"/>
                  <a:pt x="582421" y="2951363"/>
                  <a:pt x="590970" y="2959848"/>
                </a:cubicBezTo>
                <a:cubicBezTo>
                  <a:pt x="602518" y="2959593"/>
                  <a:pt x="605644" y="2950853"/>
                  <a:pt x="610684" y="2944090"/>
                </a:cubicBezTo>
                <a:cubicBezTo>
                  <a:pt x="619807" y="2956021"/>
                  <a:pt x="634098" y="2962656"/>
                  <a:pt x="642200" y="2975607"/>
                </a:cubicBezTo>
                <a:cubicBezTo>
                  <a:pt x="688774" y="2968717"/>
                  <a:pt x="748171" y="2988813"/>
                  <a:pt x="784026" y="2959848"/>
                </a:cubicBezTo>
                <a:cubicBezTo>
                  <a:pt x="800167" y="2960231"/>
                  <a:pt x="816372" y="2960614"/>
                  <a:pt x="827345" y="2955893"/>
                </a:cubicBezTo>
                <a:cubicBezTo>
                  <a:pt x="835065" y="2941283"/>
                  <a:pt x="855353" y="2939241"/>
                  <a:pt x="862818" y="2924376"/>
                </a:cubicBezTo>
                <a:cubicBezTo>
                  <a:pt x="890187" y="2928140"/>
                  <a:pt x="901416" y="2915700"/>
                  <a:pt x="917941" y="2908618"/>
                </a:cubicBezTo>
                <a:close/>
                <a:moveTo>
                  <a:pt x="1745479" y="2904790"/>
                </a:moveTo>
                <a:cubicBezTo>
                  <a:pt x="1751284" y="2906832"/>
                  <a:pt x="1755431" y="2910596"/>
                  <a:pt x="1761237" y="2912638"/>
                </a:cubicBezTo>
                <a:cubicBezTo>
                  <a:pt x="1755367" y="2917231"/>
                  <a:pt x="1756580" y="2929034"/>
                  <a:pt x="1745479" y="2928396"/>
                </a:cubicBezTo>
                <a:cubicBezTo>
                  <a:pt x="1744266" y="2919209"/>
                  <a:pt x="1737759" y="2912127"/>
                  <a:pt x="1745479" y="2904790"/>
                </a:cubicBezTo>
                <a:close/>
                <a:moveTo>
                  <a:pt x="1993721" y="2889032"/>
                </a:moveTo>
                <a:cubicBezTo>
                  <a:pt x="2001504" y="2896752"/>
                  <a:pt x="1996208" y="2911489"/>
                  <a:pt x="1993721" y="2920549"/>
                </a:cubicBezTo>
                <a:cubicBezTo>
                  <a:pt x="1982811" y="2918890"/>
                  <a:pt x="1973368" y="2887565"/>
                  <a:pt x="1993721" y="2889032"/>
                </a:cubicBezTo>
                <a:close/>
                <a:moveTo>
                  <a:pt x="2013817" y="2837809"/>
                </a:moveTo>
                <a:cubicBezTo>
                  <a:pt x="2019400" y="2836939"/>
                  <a:pt x="2026162" y="2838694"/>
                  <a:pt x="2029192" y="2841756"/>
                </a:cubicBezTo>
                <a:cubicBezTo>
                  <a:pt x="2030277" y="2848136"/>
                  <a:pt x="2025429" y="2848519"/>
                  <a:pt x="2025237" y="2853559"/>
                </a:cubicBezTo>
                <a:cubicBezTo>
                  <a:pt x="2014072" y="2856813"/>
                  <a:pt x="2015029" y="2848008"/>
                  <a:pt x="2005523" y="2849603"/>
                </a:cubicBezTo>
                <a:cubicBezTo>
                  <a:pt x="2003833" y="2842171"/>
                  <a:pt x="2008235" y="2838678"/>
                  <a:pt x="2013817" y="2837809"/>
                </a:cubicBezTo>
                <a:close/>
                <a:moveTo>
                  <a:pt x="1150488" y="2802329"/>
                </a:moveTo>
                <a:cubicBezTo>
                  <a:pt x="1149786" y="2805646"/>
                  <a:pt x="1152019" y="2806029"/>
                  <a:pt x="1154444" y="2806284"/>
                </a:cubicBezTo>
                <a:cubicBezTo>
                  <a:pt x="1155655" y="2816684"/>
                  <a:pt x="1149021" y="2819236"/>
                  <a:pt x="1138685" y="2818087"/>
                </a:cubicBezTo>
                <a:cubicBezTo>
                  <a:pt x="1137601" y="2807816"/>
                  <a:pt x="1140153" y="2801180"/>
                  <a:pt x="1150488" y="2802329"/>
                </a:cubicBezTo>
                <a:close/>
                <a:moveTo>
                  <a:pt x="851015" y="2766856"/>
                </a:moveTo>
                <a:cubicBezTo>
                  <a:pt x="866455" y="2769089"/>
                  <a:pt x="865626" y="2795374"/>
                  <a:pt x="854971" y="2802328"/>
                </a:cubicBezTo>
                <a:cubicBezTo>
                  <a:pt x="841509" y="2798182"/>
                  <a:pt x="839724" y="2774448"/>
                  <a:pt x="851015" y="2766856"/>
                </a:cubicBezTo>
                <a:close/>
                <a:moveTo>
                  <a:pt x="350703" y="2759009"/>
                </a:moveTo>
                <a:cubicBezTo>
                  <a:pt x="390258" y="2772024"/>
                  <a:pt x="406272" y="2808453"/>
                  <a:pt x="421584" y="2845712"/>
                </a:cubicBezTo>
                <a:cubicBezTo>
                  <a:pt x="426241" y="2841118"/>
                  <a:pt x="435492" y="2841182"/>
                  <a:pt x="445253" y="2841757"/>
                </a:cubicBezTo>
                <a:cubicBezTo>
                  <a:pt x="442638" y="2857515"/>
                  <a:pt x="434918" y="2868169"/>
                  <a:pt x="433450" y="2885076"/>
                </a:cubicBezTo>
                <a:cubicBezTo>
                  <a:pt x="423625" y="2888394"/>
                  <a:pt x="412333" y="2890244"/>
                  <a:pt x="397979" y="2889032"/>
                </a:cubicBezTo>
                <a:cubicBezTo>
                  <a:pt x="397979" y="2875889"/>
                  <a:pt x="397979" y="2862746"/>
                  <a:pt x="397979" y="2849604"/>
                </a:cubicBezTo>
                <a:cubicBezTo>
                  <a:pt x="391535" y="2836333"/>
                  <a:pt x="381008" y="2827210"/>
                  <a:pt x="378264" y="2810240"/>
                </a:cubicBezTo>
                <a:cubicBezTo>
                  <a:pt x="369460" y="2792759"/>
                  <a:pt x="348087" y="2787846"/>
                  <a:pt x="350703" y="2759009"/>
                </a:cubicBezTo>
                <a:close/>
                <a:moveTo>
                  <a:pt x="523917" y="2751098"/>
                </a:moveTo>
                <a:cubicBezTo>
                  <a:pt x="533487" y="2749503"/>
                  <a:pt x="532594" y="2758307"/>
                  <a:pt x="543695" y="2755054"/>
                </a:cubicBezTo>
                <a:cubicBezTo>
                  <a:pt x="544779" y="2761434"/>
                  <a:pt x="539994" y="2761880"/>
                  <a:pt x="539739" y="2766856"/>
                </a:cubicBezTo>
                <a:cubicBezTo>
                  <a:pt x="522577" y="2773364"/>
                  <a:pt x="521301" y="2795757"/>
                  <a:pt x="500311" y="2798373"/>
                </a:cubicBezTo>
                <a:cubicBezTo>
                  <a:pt x="491571" y="2780254"/>
                  <a:pt x="520536" y="2769791"/>
                  <a:pt x="523917" y="2751098"/>
                </a:cubicBezTo>
                <a:close/>
                <a:moveTo>
                  <a:pt x="279758" y="2703823"/>
                </a:moveTo>
                <a:cubicBezTo>
                  <a:pt x="296920" y="2699166"/>
                  <a:pt x="296920" y="2739997"/>
                  <a:pt x="279758" y="2735340"/>
                </a:cubicBezTo>
                <a:cubicBezTo>
                  <a:pt x="273315" y="2722452"/>
                  <a:pt x="280652" y="2720283"/>
                  <a:pt x="279758" y="2703823"/>
                </a:cubicBezTo>
                <a:close/>
                <a:moveTo>
                  <a:pt x="286913" y="2649243"/>
                </a:moveTo>
                <a:cubicBezTo>
                  <a:pt x="290749" y="2650057"/>
                  <a:pt x="294816" y="2651987"/>
                  <a:pt x="299409" y="2652593"/>
                </a:cubicBezTo>
                <a:cubicBezTo>
                  <a:pt x="301323" y="2666565"/>
                  <a:pt x="272422" y="2670010"/>
                  <a:pt x="275803" y="2652593"/>
                </a:cubicBezTo>
                <a:cubicBezTo>
                  <a:pt x="279472" y="2648733"/>
                  <a:pt x="283077" y="2648430"/>
                  <a:pt x="286913" y="2649243"/>
                </a:cubicBezTo>
                <a:close/>
                <a:moveTo>
                  <a:pt x="342792" y="2648636"/>
                </a:moveTo>
                <a:cubicBezTo>
                  <a:pt x="342792" y="2653868"/>
                  <a:pt x="342792" y="2659163"/>
                  <a:pt x="342792" y="2664395"/>
                </a:cubicBezTo>
                <a:cubicBezTo>
                  <a:pt x="327862" y="2663565"/>
                  <a:pt x="307255" y="2668414"/>
                  <a:pt x="307319" y="2652592"/>
                </a:cubicBezTo>
                <a:cubicBezTo>
                  <a:pt x="317144" y="2649274"/>
                  <a:pt x="328437" y="2647424"/>
                  <a:pt x="342792" y="2648636"/>
                </a:cubicBezTo>
                <a:close/>
                <a:moveTo>
                  <a:pt x="945629" y="2471339"/>
                </a:moveTo>
                <a:cubicBezTo>
                  <a:pt x="950669" y="2476507"/>
                  <a:pt x="950669" y="2485885"/>
                  <a:pt x="945629" y="2491053"/>
                </a:cubicBezTo>
                <a:cubicBezTo>
                  <a:pt x="937399" y="2492712"/>
                  <a:pt x="935230" y="2488374"/>
                  <a:pt x="929871" y="2487098"/>
                </a:cubicBezTo>
                <a:cubicBezTo>
                  <a:pt x="930317" y="2477081"/>
                  <a:pt x="935612" y="2471850"/>
                  <a:pt x="945629" y="2471339"/>
                </a:cubicBezTo>
                <a:close/>
                <a:moveTo>
                  <a:pt x="985472" y="2459552"/>
                </a:moveTo>
                <a:cubicBezTo>
                  <a:pt x="991054" y="2458690"/>
                  <a:pt x="997817" y="2460461"/>
                  <a:pt x="1000815" y="2463491"/>
                </a:cubicBezTo>
                <a:cubicBezTo>
                  <a:pt x="1001900" y="2469871"/>
                  <a:pt x="997115" y="2470318"/>
                  <a:pt x="996860" y="2475358"/>
                </a:cubicBezTo>
                <a:cubicBezTo>
                  <a:pt x="985758" y="2478612"/>
                  <a:pt x="986651" y="2469807"/>
                  <a:pt x="977209" y="2471402"/>
                </a:cubicBezTo>
                <a:cubicBezTo>
                  <a:pt x="975487" y="2463906"/>
                  <a:pt x="979889" y="2460413"/>
                  <a:pt x="985472" y="2459552"/>
                </a:cubicBezTo>
                <a:close/>
                <a:moveTo>
                  <a:pt x="220681" y="2286194"/>
                </a:moveTo>
                <a:cubicBezTo>
                  <a:pt x="219979" y="2290723"/>
                  <a:pt x="221510" y="2293148"/>
                  <a:pt x="224573" y="2294041"/>
                </a:cubicBezTo>
                <a:cubicBezTo>
                  <a:pt x="222340" y="2307056"/>
                  <a:pt x="209708" y="2299719"/>
                  <a:pt x="200967" y="2297997"/>
                </a:cubicBezTo>
                <a:cubicBezTo>
                  <a:pt x="200392" y="2286960"/>
                  <a:pt x="210600" y="2286641"/>
                  <a:pt x="220681" y="2286194"/>
                </a:cubicBezTo>
                <a:close/>
                <a:moveTo>
                  <a:pt x="488573" y="2227052"/>
                </a:moveTo>
                <a:cubicBezTo>
                  <a:pt x="499930" y="2227754"/>
                  <a:pt x="507649" y="2252380"/>
                  <a:pt x="488573" y="2250722"/>
                </a:cubicBezTo>
                <a:cubicBezTo>
                  <a:pt x="480918" y="2243385"/>
                  <a:pt x="487361" y="2236303"/>
                  <a:pt x="488573" y="2227052"/>
                </a:cubicBezTo>
                <a:close/>
                <a:moveTo>
                  <a:pt x="1063849" y="2219205"/>
                </a:moveTo>
                <a:cubicBezTo>
                  <a:pt x="1047388" y="2217228"/>
                  <a:pt x="1055555" y="2239812"/>
                  <a:pt x="1040243" y="2238919"/>
                </a:cubicBezTo>
                <a:cubicBezTo>
                  <a:pt x="1040243" y="2246767"/>
                  <a:pt x="1040243" y="2254678"/>
                  <a:pt x="1040243" y="2262525"/>
                </a:cubicBezTo>
                <a:cubicBezTo>
                  <a:pt x="1045475" y="2262525"/>
                  <a:pt x="1050706" y="2262525"/>
                  <a:pt x="1056001" y="2262525"/>
                </a:cubicBezTo>
                <a:cubicBezTo>
                  <a:pt x="1057341" y="2247660"/>
                  <a:pt x="1071058" y="2230306"/>
                  <a:pt x="1063849" y="2219205"/>
                </a:cubicBezTo>
                <a:close/>
                <a:moveTo>
                  <a:pt x="90594" y="2199427"/>
                </a:moveTo>
                <a:cubicBezTo>
                  <a:pt x="105842" y="2202681"/>
                  <a:pt x="107373" y="2219460"/>
                  <a:pt x="122110" y="2223097"/>
                </a:cubicBezTo>
                <a:cubicBezTo>
                  <a:pt x="116688" y="2234709"/>
                  <a:pt x="103928" y="2239047"/>
                  <a:pt x="98441" y="2250658"/>
                </a:cubicBezTo>
                <a:cubicBezTo>
                  <a:pt x="87404" y="2238090"/>
                  <a:pt x="65011" y="2236814"/>
                  <a:pt x="70880" y="2207339"/>
                </a:cubicBezTo>
                <a:cubicBezTo>
                  <a:pt x="78408" y="2205616"/>
                  <a:pt x="80769" y="2198853"/>
                  <a:pt x="90594" y="2199427"/>
                </a:cubicBezTo>
                <a:close/>
                <a:moveTo>
                  <a:pt x="384246" y="2182313"/>
                </a:moveTo>
                <a:cubicBezTo>
                  <a:pt x="389062" y="2181037"/>
                  <a:pt x="393831" y="2182201"/>
                  <a:pt x="397914" y="2187688"/>
                </a:cubicBezTo>
                <a:cubicBezTo>
                  <a:pt x="395809" y="2190814"/>
                  <a:pt x="393831" y="2194068"/>
                  <a:pt x="393959" y="2199491"/>
                </a:cubicBezTo>
                <a:cubicBezTo>
                  <a:pt x="381582" y="2201405"/>
                  <a:pt x="378583" y="2193876"/>
                  <a:pt x="370289" y="2191580"/>
                </a:cubicBezTo>
                <a:cubicBezTo>
                  <a:pt x="374564" y="2187305"/>
                  <a:pt x="379429" y="2183589"/>
                  <a:pt x="384246" y="2182313"/>
                </a:cubicBezTo>
                <a:close/>
                <a:moveTo>
                  <a:pt x="8110" y="2132646"/>
                </a:moveTo>
                <a:cubicBezTo>
                  <a:pt x="12361" y="2132247"/>
                  <a:pt x="17194" y="2133778"/>
                  <a:pt x="19714" y="2136458"/>
                </a:cubicBezTo>
                <a:cubicBezTo>
                  <a:pt x="14801" y="2148516"/>
                  <a:pt x="8230" y="2149026"/>
                  <a:pt x="0" y="2140413"/>
                </a:cubicBezTo>
                <a:cubicBezTo>
                  <a:pt x="191" y="2135373"/>
                  <a:pt x="3859" y="2133044"/>
                  <a:pt x="8110" y="2132646"/>
                </a:cubicBezTo>
                <a:close/>
                <a:moveTo>
                  <a:pt x="2068557" y="2132502"/>
                </a:moveTo>
                <a:cubicBezTo>
                  <a:pt x="2060071" y="2142391"/>
                  <a:pt x="2052415" y="2153110"/>
                  <a:pt x="2044950" y="2164019"/>
                </a:cubicBezTo>
                <a:cubicBezTo>
                  <a:pt x="2037039" y="2164019"/>
                  <a:pt x="2029192" y="2164019"/>
                  <a:pt x="2021345" y="2164019"/>
                </a:cubicBezTo>
                <a:cubicBezTo>
                  <a:pt x="2014072" y="2173844"/>
                  <a:pt x="2018538" y="2195408"/>
                  <a:pt x="2005587" y="2199491"/>
                </a:cubicBezTo>
                <a:cubicBezTo>
                  <a:pt x="1983257" y="2199491"/>
                  <a:pt x="1960928" y="2199491"/>
                  <a:pt x="1938598" y="2199491"/>
                </a:cubicBezTo>
                <a:cubicBezTo>
                  <a:pt x="1925966" y="2195089"/>
                  <a:pt x="1938087" y="2165869"/>
                  <a:pt x="1918883" y="2167975"/>
                </a:cubicBezTo>
                <a:cubicBezTo>
                  <a:pt x="1898149" y="2181181"/>
                  <a:pt x="1908230" y="2194579"/>
                  <a:pt x="1914928" y="2215250"/>
                </a:cubicBezTo>
                <a:cubicBezTo>
                  <a:pt x="1927369" y="2213336"/>
                  <a:pt x="1928836" y="2222331"/>
                  <a:pt x="1942490" y="2219205"/>
                </a:cubicBezTo>
                <a:cubicBezTo>
                  <a:pt x="1946891" y="2229222"/>
                  <a:pt x="1952187" y="2238409"/>
                  <a:pt x="1958248" y="2246767"/>
                </a:cubicBezTo>
                <a:cubicBezTo>
                  <a:pt x="1970944" y="2253784"/>
                  <a:pt x="1999143" y="2245235"/>
                  <a:pt x="2001568" y="2262525"/>
                </a:cubicBezTo>
                <a:cubicBezTo>
                  <a:pt x="1997037" y="2277645"/>
                  <a:pt x="1985426" y="2285748"/>
                  <a:pt x="1966095" y="2286194"/>
                </a:cubicBezTo>
                <a:cubicBezTo>
                  <a:pt x="1961055" y="2292957"/>
                  <a:pt x="1957928" y="2301698"/>
                  <a:pt x="1946381" y="2301953"/>
                </a:cubicBezTo>
                <a:cubicBezTo>
                  <a:pt x="1913588" y="2298061"/>
                  <a:pt x="1900446" y="2313820"/>
                  <a:pt x="1879392" y="2321667"/>
                </a:cubicBezTo>
                <a:cubicBezTo>
                  <a:pt x="1868036" y="2322113"/>
                  <a:pt x="1853617" y="2319497"/>
                  <a:pt x="1847875" y="2325622"/>
                </a:cubicBezTo>
                <a:cubicBezTo>
                  <a:pt x="1841751" y="2348399"/>
                  <a:pt x="1839518" y="2398991"/>
                  <a:pt x="1851831" y="2416281"/>
                </a:cubicBezTo>
                <a:cubicBezTo>
                  <a:pt x="1874033" y="2418769"/>
                  <a:pt x="1882646" y="2407732"/>
                  <a:pt x="1895150" y="2400522"/>
                </a:cubicBezTo>
                <a:cubicBezTo>
                  <a:pt x="1904848" y="2384891"/>
                  <a:pt x="1888515" y="2362881"/>
                  <a:pt x="1902998" y="2357139"/>
                </a:cubicBezTo>
                <a:cubicBezTo>
                  <a:pt x="1919586" y="2354970"/>
                  <a:pt x="1901084" y="2387954"/>
                  <a:pt x="1918757" y="2384764"/>
                </a:cubicBezTo>
                <a:cubicBezTo>
                  <a:pt x="1922393" y="2393185"/>
                  <a:pt x="1934579" y="2377363"/>
                  <a:pt x="1930559" y="2365050"/>
                </a:cubicBezTo>
                <a:cubicBezTo>
                  <a:pt x="1946381" y="2353375"/>
                  <a:pt x="1955249" y="2334618"/>
                  <a:pt x="1973878" y="2325622"/>
                </a:cubicBezTo>
                <a:cubicBezTo>
                  <a:pt x="1997484" y="2319051"/>
                  <a:pt x="2009861" y="2301187"/>
                  <a:pt x="2036912" y="2298061"/>
                </a:cubicBezTo>
                <a:cubicBezTo>
                  <a:pt x="2038507" y="2275476"/>
                  <a:pt x="2023196" y="2269734"/>
                  <a:pt x="2013306" y="2258633"/>
                </a:cubicBezTo>
                <a:cubicBezTo>
                  <a:pt x="2062241" y="2230306"/>
                  <a:pt x="2091780" y="2283642"/>
                  <a:pt x="2131526" y="2290150"/>
                </a:cubicBezTo>
                <a:cubicBezTo>
                  <a:pt x="2129166" y="2283132"/>
                  <a:pt x="2143137" y="2273817"/>
                  <a:pt x="2131526" y="2270436"/>
                </a:cubicBezTo>
                <a:cubicBezTo>
                  <a:pt x="2129931" y="2262844"/>
                  <a:pt x="2116278" y="2267310"/>
                  <a:pt x="2119724" y="2254678"/>
                </a:cubicBezTo>
                <a:cubicBezTo>
                  <a:pt x="2119468" y="2237388"/>
                  <a:pt x="2116980" y="2217738"/>
                  <a:pt x="2131526" y="2215250"/>
                </a:cubicBezTo>
                <a:cubicBezTo>
                  <a:pt x="2137459" y="2223799"/>
                  <a:pt x="2151240" y="2224437"/>
                  <a:pt x="2151240" y="2238919"/>
                </a:cubicBezTo>
                <a:cubicBezTo>
                  <a:pt x="2154685" y="2254167"/>
                  <a:pt x="2141606" y="2252955"/>
                  <a:pt x="2139437" y="2262525"/>
                </a:cubicBezTo>
                <a:cubicBezTo>
                  <a:pt x="2155387" y="2263673"/>
                  <a:pt x="2166807" y="2269288"/>
                  <a:pt x="2182757" y="2270436"/>
                </a:cubicBezTo>
                <a:cubicBezTo>
                  <a:pt x="2184671" y="2285620"/>
                  <a:pt x="2203109" y="2284217"/>
                  <a:pt x="2210318" y="2294042"/>
                </a:cubicBezTo>
                <a:cubicBezTo>
                  <a:pt x="2207702" y="2302335"/>
                  <a:pt x="2199919" y="2311586"/>
                  <a:pt x="2206362" y="2317711"/>
                </a:cubicBezTo>
                <a:cubicBezTo>
                  <a:pt x="2225885" y="2319115"/>
                  <a:pt x="2235008" y="2306738"/>
                  <a:pt x="2237879" y="2294042"/>
                </a:cubicBezTo>
                <a:cubicBezTo>
                  <a:pt x="2242217" y="2275093"/>
                  <a:pt x="2224163" y="2257612"/>
                  <a:pt x="2222121" y="2242811"/>
                </a:cubicBezTo>
                <a:cubicBezTo>
                  <a:pt x="2235774" y="2230689"/>
                  <a:pt x="2247066" y="2211422"/>
                  <a:pt x="2238006" y="2187689"/>
                </a:cubicBezTo>
                <a:cubicBezTo>
                  <a:pt x="2214401" y="2190304"/>
                  <a:pt x="2203364" y="2205552"/>
                  <a:pt x="2171017" y="2199491"/>
                </a:cubicBezTo>
                <a:cubicBezTo>
                  <a:pt x="2161703" y="2186476"/>
                  <a:pt x="2156344" y="2169506"/>
                  <a:pt x="2151304" y="2152216"/>
                </a:cubicBezTo>
                <a:cubicBezTo>
                  <a:pt x="2132993" y="2149473"/>
                  <a:pt x="2122786" y="2138691"/>
                  <a:pt x="2107984" y="2132502"/>
                </a:cubicBezTo>
                <a:cubicBezTo>
                  <a:pt x="2094842" y="2132502"/>
                  <a:pt x="2081699" y="2132502"/>
                  <a:pt x="2068557" y="2132502"/>
                </a:cubicBezTo>
                <a:close/>
                <a:moveTo>
                  <a:pt x="569406" y="2131641"/>
                </a:moveTo>
                <a:cubicBezTo>
                  <a:pt x="580348" y="2132406"/>
                  <a:pt x="589280" y="2136745"/>
                  <a:pt x="587014" y="2148261"/>
                </a:cubicBezTo>
                <a:cubicBezTo>
                  <a:pt x="586887" y="2174035"/>
                  <a:pt x="527426" y="2169825"/>
                  <a:pt x="539740" y="2136458"/>
                </a:cubicBezTo>
                <a:cubicBezTo>
                  <a:pt x="545514" y="2133682"/>
                  <a:pt x="558465" y="2130875"/>
                  <a:pt x="569406" y="2131641"/>
                </a:cubicBezTo>
                <a:close/>
                <a:moveTo>
                  <a:pt x="197011" y="2112788"/>
                </a:moveTo>
                <a:cubicBezTo>
                  <a:pt x="215704" y="2114447"/>
                  <a:pt x="228082" y="2152854"/>
                  <a:pt x="193055" y="2144305"/>
                </a:cubicBezTo>
                <a:cubicBezTo>
                  <a:pt x="193566" y="2132948"/>
                  <a:pt x="190886" y="2118530"/>
                  <a:pt x="197011" y="2112788"/>
                </a:cubicBezTo>
                <a:close/>
                <a:moveTo>
                  <a:pt x="496420" y="2061558"/>
                </a:moveTo>
                <a:cubicBezTo>
                  <a:pt x="502736" y="2069851"/>
                  <a:pt x="505288" y="2099582"/>
                  <a:pt x="484617" y="2093074"/>
                </a:cubicBezTo>
                <a:cubicBezTo>
                  <a:pt x="485765" y="2079868"/>
                  <a:pt x="479322" y="2058942"/>
                  <a:pt x="496420" y="2061558"/>
                </a:cubicBezTo>
                <a:close/>
                <a:moveTo>
                  <a:pt x="394022" y="2053710"/>
                </a:moveTo>
                <a:cubicBezTo>
                  <a:pt x="394405" y="2063790"/>
                  <a:pt x="408696" y="2060026"/>
                  <a:pt x="413737" y="2065513"/>
                </a:cubicBezTo>
                <a:cubicBezTo>
                  <a:pt x="420818" y="2085928"/>
                  <a:pt x="414311" y="2105387"/>
                  <a:pt x="409781" y="2124591"/>
                </a:cubicBezTo>
                <a:cubicBezTo>
                  <a:pt x="389876" y="2136393"/>
                  <a:pt x="357976" y="2133969"/>
                  <a:pt x="346748" y="2116744"/>
                </a:cubicBezTo>
                <a:cubicBezTo>
                  <a:pt x="346684" y="2099582"/>
                  <a:pt x="345407" y="2081271"/>
                  <a:pt x="350703" y="2069468"/>
                </a:cubicBezTo>
                <a:cubicBezTo>
                  <a:pt x="366972" y="2066023"/>
                  <a:pt x="377754" y="2057155"/>
                  <a:pt x="394022" y="2053710"/>
                </a:cubicBezTo>
                <a:close/>
                <a:moveTo>
                  <a:pt x="2056754" y="1974919"/>
                </a:moveTo>
                <a:cubicBezTo>
                  <a:pt x="2045525" y="2007010"/>
                  <a:pt x="2055414" y="2060346"/>
                  <a:pt x="2040995" y="2089183"/>
                </a:cubicBezTo>
                <a:cubicBezTo>
                  <a:pt x="2052925" y="2110300"/>
                  <a:pt x="2086229" y="2106409"/>
                  <a:pt x="2096117" y="2085291"/>
                </a:cubicBezTo>
                <a:cubicBezTo>
                  <a:pt x="2081061" y="2077954"/>
                  <a:pt x="2084761" y="2051924"/>
                  <a:pt x="2084315" y="2030041"/>
                </a:cubicBezTo>
                <a:cubicBezTo>
                  <a:pt x="2072448" y="2014347"/>
                  <a:pt x="2073660" y="1985509"/>
                  <a:pt x="2056754" y="1974919"/>
                </a:cubicBezTo>
                <a:close/>
                <a:moveTo>
                  <a:pt x="1989765" y="1967007"/>
                </a:moveTo>
                <a:cubicBezTo>
                  <a:pt x="1985107" y="1985956"/>
                  <a:pt x="1970306" y="1994888"/>
                  <a:pt x="1954292" y="2002480"/>
                </a:cubicBezTo>
                <a:cubicBezTo>
                  <a:pt x="1947211" y="2024299"/>
                  <a:pt x="1934515" y="2040440"/>
                  <a:pt x="1914864" y="2049755"/>
                </a:cubicBezTo>
                <a:cubicBezTo>
                  <a:pt x="1915375" y="2064939"/>
                  <a:pt x="1911802" y="2084334"/>
                  <a:pt x="1922776" y="2089119"/>
                </a:cubicBezTo>
                <a:cubicBezTo>
                  <a:pt x="1931963" y="2071638"/>
                  <a:pt x="1969987" y="2076934"/>
                  <a:pt x="1989765" y="2081272"/>
                </a:cubicBezTo>
                <a:cubicBezTo>
                  <a:pt x="2023961" y="2065194"/>
                  <a:pt x="2028682" y="1981235"/>
                  <a:pt x="1989765" y="1967007"/>
                </a:cubicBezTo>
                <a:close/>
                <a:moveTo>
                  <a:pt x="1781572" y="1854937"/>
                </a:moveTo>
                <a:cubicBezTo>
                  <a:pt x="1777090" y="1855694"/>
                  <a:pt x="1773709" y="1859666"/>
                  <a:pt x="1773039" y="1868502"/>
                </a:cubicBezTo>
                <a:cubicBezTo>
                  <a:pt x="1782609" y="1880815"/>
                  <a:pt x="1790456" y="1871500"/>
                  <a:pt x="1796709" y="1860655"/>
                </a:cubicBezTo>
                <a:cubicBezTo>
                  <a:pt x="1791636" y="1856635"/>
                  <a:pt x="1786054" y="1854179"/>
                  <a:pt x="1781572" y="1854937"/>
                </a:cubicBezTo>
                <a:close/>
                <a:moveTo>
                  <a:pt x="1820314" y="1848788"/>
                </a:moveTo>
                <a:cubicBezTo>
                  <a:pt x="1807682" y="1847703"/>
                  <a:pt x="1805959" y="1866014"/>
                  <a:pt x="1812403" y="1872394"/>
                </a:cubicBezTo>
                <a:cubicBezTo>
                  <a:pt x="1827332" y="1875839"/>
                  <a:pt x="1826375" y="1854785"/>
                  <a:pt x="1820314" y="1848788"/>
                </a:cubicBezTo>
                <a:close/>
                <a:moveTo>
                  <a:pt x="106353" y="1703007"/>
                </a:moveTo>
                <a:cubicBezTo>
                  <a:pt x="122048" y="1709578"/>
                  <a:pt x="132510" y="1721509"/>
                  <a:pt x="153628" y="1722721"/>
                </a:cubicBezTo>
                <a:cubicBezTo>
                  <a:pt x="153309" y="1734779"/>
                  <a:pt x="167026" y="1733056"/>
                  <a:pt x="173342" y="1738479"/>
                </a:cubicBezTo>
                <a:cubicBezTo>
                  <a:pt x="176851" y="1741478"/>
                  <a:pt x="182912" y="1750920"/>
                  <a:pt x="189100" y="1758193"/>
                </a:cubicBezTo>
                <a:cubicBezTo>
                  <a:pt x="198989" y="1769869"/>
                  <a:pt x="210983" y="1777269"/>
                  <a:pt x="208814" y="1801513"/>
                </a:cubicBezTo>
                <a:cubicBezTo>
                  <a:pt x="234398" y="1803554"/>
                  <a:pt x="247349" y="1818165"/>
                  <a:pt x="271848" y="1821227"/>
                </a:cubicBezTo>
                <a:cubicBezTo>
                  <a:pt x="281482" y="1839154"/>
                  <a:pt x="298579" y="1849618"/>
                  <a:pt x="311275" y="1864546"/>
                </a:cubicBezTo>
                <a:cubicBezTo>
                  <a:pt x="309362" y="1876987"/>
                  <a:pt x="318357" y="1878454"/>
                  <a:pt x="315231" y="1892108"/>
                </a:cubicBezTo>
                <a:cubicBezTo>
                  <a:pt x="341070" y="1919350"/>
                  <a:pt x="312488" y="1966051"/>
                  <a:pt x="311275" y="2002416"/>
                </a:cubicBezTo>
                <a:cubicBezTo>
                  <a:pt x="281418" y="2015942"/>
                  <a:pt x="275740" y="2053583"/>
                  <a:pt x="224573" y="2045736"/>
                </a:cubicBezTo>
                <a:cubicBezTo>
                  <a:pt x="205561" y="2045098"/>
                  <a:pt x="207666" y="2065577"/>
                  <a:pt x="185208" y="2061494"/>
                </a:cubicBezTo>
                <a:cubicBezTo>
                  <a:pt x="167536" y="2075466"/>
                  <a:pt x="158923" y="2098434"/>
                  <a:pt x="149737" y="2120700"/>
                </a:cubicBezTo>
                <a:cubicBezTo>
                  <a:pt x="144505" y="2116680"/>
                  <a:pt x="135190" y="2116808"/>
                  <a:pt x="130023" y="2112853"/>
                </a:cubicBezTo>
                <a:cubicBezTo>
                  <a:pt x="121856" y="2115149"/>
                  <a:pt x="116561" y="2120444"/>
                  <a:pt x="114264" y="2128611"/>
                </a:cubicBezTo>
                <a:cubicBezTo>
                  <a:pt x="104439" y="2125293"/>
                  <a:pt x="93147" y="2123443"/>
                  <a:pt x="78792" y="2124655"/>
                </a:cubicBezTo>
                <a:cubicBezTo>
                  <a:pt x="88298" y="2119679"/>
                  <a:pt x="99718" y="2116680"/>
                  <a:pt x="106353" y="2108897"/>
                </a:cubicBezTo>
                <a:cubicBezTo>
                  <a:pt x="87787" y="2105133"/>
                  <a:pt x="89701" y="2080889"/>
                  <a:pt x="70881" y="2077380"/>
                </a:cubicBezTo>
                <a:cubicBezTo>
                  <a:pt x="70881" y="2055050"/>
                  <a:pt x="70881" y="2032721"/>
                  <a:pt x="70881" y="2010391"/>
                </a:cubicBezTo>
                <a:cubicBezTo>
                  <a:pt x="71710" y="1993803"/>
                  <a:pt x="55888" y="1993867"/>
                  <a:pt x="55122" y="1978874"/>
                </a:cubicBezTo>
                <a:cubicBezTo>
                  <a:pt x="68711" y="1961010"/>
                  <a:pt x="69541" y="1930259"/>
                  <a:pt x="74836" y="1903974"/>
                </a:cubicBezTo>
                <a:cubicBezTo>
                  <a:pt x="88936" y="1894468"/>
                  <a:pt x="102206" y="1884069"/>
                  <a:pt x="114264" y="1872457"/>
                </a:cubicBezTo>
                <a:cubicBezTo>
                  <a:pt x="130725" y="1870416"/>
                  <a:pt x="140932" y="1874690"/>
                  <a:pt x="149737" y="1880369"/>
                </a:cubicBezTo>
                <a:cubicBezTo>
                  <a:pt x="165814" y="1854402"/>
                  <a:pt x="133914" y="1854721"/>
                  <a:pt x="110308" y="1856699"/>
                </a:cubicBezTo>
                <a:cubicBezTo>
                  <a:pt x="92062" y="1844769"/>
                  <a:pt x="84470" y="1822120"/>
                  <a:pt x="78792" y="1797621"/>
                </a:cubicBezTo>
                <a:cubicBezTo>
                  <a:pt x="93274" y="1776631"/>
                  <a:pt x="78984" y="1726804"/>
                  <a:pt x="94550" y="1706963"/>
                </a:cubicBezTo>
                <a:cubicBezTo>
                  <a:pt x="100165" y="1707345"/>
                  <a:pt x="105715" y="1707601"/>
                  <a:pt x="106353" y="1703007"/>
                </a:cubicBezTo>
                <a:close/>
                <a:moveTo>
                  <a:pt x="1174157" y="1699051"/>
                </a:moveTo>
                <a:cubicBezTo>
                  <a:pt x="1189087" y="1695606"/>
                  <a:pt x="1192659" y="1712130"/>
                  <a:pt x="1185960" y="1718765"/>
                </a:cubicBezTo>
                <a:cubicBezTo>
                  <a:pt x="1173647" y="1720551"/>
                  <a:pt x="1173392" y="1710344"/>
                  <a:pt x="1174157" y="1699051"/>
                </a:cubicBezTo>
                <a:close/>
                <a:moveTo>
                  <a:pt x="1178049" y="1620324"/>
                </a:moveTo>
                <a:cubicBezTo>
                  <a:pt x="1172371" y="1651713"/>
                  <a:pt x="1182707" y="1691332"/>
                  <a:pt x="1146532" y="1699115"/>
                </a:cubicBezTo>
                <a:cubicBezTo>
                  <a:pt x="1124330" y="1680039"/>
                  <a:pt x="1100724" y="1709196"/>
                  <a:pt x="1118971" y="1730632"/>
                </a:cubicBezTo>
                <a:cubicBezTo>
                  <a:pt x="1138302" y="1734205"/>
                  <a:pt x="1137473" y="1717617"/>
                  <a:pt x="1158399" y="1722785"/>
                </a:cubicBezTo>
                <a:cubicBezTo>
                  <a:pt x="1170138" y="1722849"/>
                  <a:pt x="1171797" y="1732993"/>
                  <a:pt x="1182004" y="1734588"/>
                </a:cubicBezTo>
                <a:cubicBezTo>
                  <a:pt x="1185960" y="1729356"/>
                  <a:pt x="1188512" y="1722721"/>
                  <a:pt x="1193808" y="1718829"/>
                </a:cubicBezTo>
                <a:cubicBezTo>
                  <a:pt x="1206886" y="1710918"/>
                  <a:pt x="1217413" y="1700391"/>
                  <a:pt x="1225324" y="1687313"/>
                </a:cubicBezTo>
                <a:cubicBezTo>
                  <a:pt x="1203122" y="1673723"/>
                  <a:pt x="1229343" y="1653180"/>
                  <a:pt x="1237127" y="1636082"/>
                </a:cubicBezTo>
                <a:cubicBezTo>
                  <a:pt x="1226791" y="1631935"/>
                  <a:pt x="1213011" y="1631297"/>
                  <a:pt x="1197763" y="1632126"/>
                </a:cubicBezTo>
                <a:cubicBezTo>
                  <a:pt x="1188448" y="1630914"/>
                  <a:pt x="1190426" y="1618410"/>
                  <a:pt x="1178049" y="1620324"/>
                </a:cubicBezTo>
                <a:close/>
                <a:moveTo>
                  <a:pt x="2178865" y="1612413"/>
                </a:moveTo>
                <a:cubicBezTo>
                  <a:pt x="2172485" y="1621791"/>
                  <a:pt x="2168019" y="1633083"/>
                  <a:pt x="2155195" y="1636018"/>
                </a:cubicBezTo>
                <a:cubicBezTo>
                  <a:pt x="2157110" y="1654456"/>
                  <a:pt x="2159853" y="1661665"/>
                  <a:pt x="2151240" y="1675446"/>
                </a:cubicBezTo>
                <a:cubicBezTo>
                  <a:pt x="2159215" y="1687249"/>
                  <a:pt x="2190604" y="1686164"/>
                  <a:pt x="2194560" y="1671490"/>
                </a:cubicBezTo>
                <a:cubicBezTo>
                  <a:pt x="2183139" y="1665940"/>
                  <a:pt x="2182118" y="1649863"/>
                  <a:pt x="2174909" y="1639973"/>
                </a:cubicBezTo>
                <a:cubicBezTo>
                  <a:pt x="2186074" y="1639591"/>
                  <a:pt x="2193411" y="1615220"/>
                  <a:pt x="2178865" y="1612413"/>
                </a:cubicBezTo>
                <a:close/>
                <a:moveTo>
                  <a:pt x="1059830" y="1580896"/>
                </a:moveTo>
                <a:cubicBezTo>
                  <a:pt x="1047708" y="1588551"/>
                  <a:pt x="1041966" y="1602460"/>
                  <a:pt x="1032268" y="1612413"/>
                </a:cubicBezTo>
                <a:cubicBezTo>
                  <a:pt x="1027228" y="1617899"/>
                  <a:pt x="1012937" y="1614135"/>
                  <a:pt x="1012554" y="1624215"/>
                </a:cubicBezTo>
                <a:cubicBezTo>
                  <a:pt x="1018934" y="1630978"/>
                  <a:pt x="1029014" y="1633976"/>
                  <a:pt x="1044071" y="1632062"/>
                </a:cubicBezTo>
                <a:cubicBezTo>
                  <a:pt x="1063338" y="1648268"/>
                  <a:pt x="1074822" y="1672256"/>
                  <a:pt x="1099257" y="1683293"/>
                </a:cubicBezTo>
                <a:cubicBezTo>
                  <a:pt x="1111379" y="1675127"/>
                  <a:pt x="1099576" y="1657710"/>
                  <a:pt x="1103213" y="1636018"/>
                </a:cubicBezTo>
                <a:cubicBezTo>
                  <a:pt x="1109274" y="1631616"/>
                  <a:pt x="1112910" y="1624726"/>
                  <a:pt x="1118971" y="1620260"/>
                </a:cubicBezTo>
                <a:cubicBezTo>
                  <a:pt x="1118971" y="1613688"/>
                  <a:pt x="1118971" y="1607117"/>
                  <a:pt x="1118971" y="1600546"/>
                </a:cubicBezTo>
                <a:cubicBezTo>
                  <a:pt x="1112464" y="1591295"/>
                  <a:pt x="1095939" y="1591997"/>
                  <a:pt x="1079543" y="1592699"/>
                </a:cubicBezTo>
                <a:cubicBezTo>
                  <a:pt x="1070292" y="1591486"/>
                  <a:pt x="1072206" y="1578982"/>
                  <a:pt x="1059830" y="1580896"/>
                </a:cubicBezTo>
                <a:close/>
                <a:moveTo>
                  <a:pt x="1540556" y="1561182"/>
                </a:moveTo>
                <a:cubicBezTo>
                  <a:pt x="1551019" y="1566477"/>
                  <a:pt x="1569138" y="1564117"/>
                  <a:pt x="1572072" y="1576941"/>
                </a:cubicBezTo>
                <a:cubicBezTo>
                  <a:pt x="1589362" y="1581087"/>
                  <a:pt x="1585023" y="1563606"/>
                  <a:pt x="1599698" y="1565138"/>
                </a:cubicBezTo>
                <a:cubicBezTo>
                  <a:pt x="1600080" y="1583065"/>
                  <a:pt x="1625791" y="1575792"/>
                  <a:pt x="1619347" y="1600546"/>
                </a:cubicBezTo>
                <a:cubicBezTo>
                  <a:pt x="1599952" y="1617708"/>
                  <a:pt x="1574560" y="1622748"/>
                  <a:pt x="1540556" y="1616304"/>
                </a:cubicBezTo>
                <a:cubicBezTo>
                  <a:pt x="1535005" y="1606096"/>
                  <a:pt x="1527285" y="1598122"/>
                  <a:pt x="1520842" y="1588743"/>
                </a:cubicBezTo>
                <a:cubicBezTo>
                  <a:pt x="1523777" y="1575983"/>
                  <a:pt x="1535835" y="1572219"/>
                  <a:pt x="1540556" y="1561182"/>
                </a:cubicBezTo>
                <a:close/>
                <a:moveTo>
                  <a:pt x="903355" y="1547034"/>
                </a:moveTo>
                <a:cubicBezTo>
                  <a:pt x="904974" y="1546173"/>
                  <a:pt x="906234" y="1546093"/>
                  <a:pt x="910157" y="1549379"/>
                </a:cubicBezTo>
                <a:cubicBezTo>
                  <a:pt x="910157" y="1551995"/>
                  <a:pt x="910157" y="1554674"/>
                  <a:pt x="910157" y="1557290"/>
                </a:cubicBezTo>
                <a:cubicBezTo>
                  <a:pt x="902310" y="1563861"/>
                  <a:pt x="905118" y="1556907"/>
                  <a:pt x="894399" y="1557290"/>
                </a:cubicBezTo>
                <a:cubicBezTo>
                  <a:pt x="894399" y="1554674"/>
                  <a:pt x="894399" y="1552059"/>
                  <a:pt x="894399" y="1549379"/>
                </a:cubicBezTo>
                <a:cubicBezTo>
                  <a:pt x="899759" y="1549538"/>
                  <a:pt x="901736" y="1547896"/>
                  <a:pt x="903355" y="1547034"/>
                </a:cubicBezTo>
                <a:close/>
                <a:moveTo>
                  <a:pt x="1293321" y="1509003"/>
                </a:moveTo>
                <a:cubicBezTo>
                  <a:pt x="1288182" y="1507455"/>
                  <a:pt x="1282760" y="1507367"/>
                  <a:pt x="1276619" y="1509951"/>
                </a:cubicBezTo>
                <a:cubicBezTo>
                  <a:pt x="1272536" y="1532408"/>
                  <a:pt x="1292951" y="1530367"/>
                  <a:pt x="1292377" y="1549315"/>
                </a:cubicBezTo>
                <a:cubicBezTo>
                  <a:pt x="1292377" y="1567689"/>
                  <a:pt x="1292377" y="1586064"/>
                  <a:pt x="1292377" y="1604438"/>
                </a:cubicBezTo>
                <a:cubicBezTo>
                  <a:pt x="1276427" y="1618729"/>
                  <a:pt x="1266220" y="1638698"/>
                  <a:pt x="1256904" y="1659624"/>
                </a:cubicBezTo>
                <a:cubicBezTo>
                  <a:pt x="1291611" y="1672575"/>
                  <a:pt x="1318280" y="1645333"/>
                  <a:pt x="1351455" y="1643865"/>
                </a:cubicBezTo>
                <a:cubicBezTo>
                  <a:pt x="1348073" y="1615730"/>
                  <a:pt x="1324787" y="1607500"/>
                  <a:pt x="1327850" y="1572921"/>
                </a:cubicBezTo>
                <a:cubicBezTo>
                  <a:pt x="1333336" y="1561373"/>
                  <a:pt x="1359047" y="1569986"/>
                  <a:pt x="1359366" y="1553207"/>
                </a:cubicBezTo>
                <a:cubicBezTo>
                  <a:pt x="1359366" y="1550655"/>
                  <a:pt x="1359366" y="1548039"/>
                  <a:pt x="1359366" y="1545424"/>
                </a:cubicBezTo>
                <a:cubicBezTo>
                  <a:pt x="1352412" y="1541851"/>
                  <a:pt x="1347180" y="1536619"/>
                  <a:pt x="1343608" y="1529665"/>
                </a:cubicBezTo>
                <a:cubicBezTo>
                  <a:pt x="1321597" y="1531436"/>
                  <a:pt x="1308737" y="1513648"/>
                  <a:pt x="1293321" y="1509003"/>
                </a:cubicBezTo>
                <a:close/>
                <a:moveTo>
                  <a:pt x="472750" y="1427204"/>
                </a:moveTo>
                <a:cubicBezTo>
                  <a:pt x="484681" y="1428416"/>
                  <a:pt x="483788" y="1442388"/>
                  <a:pt x="496356" y="1442963"/>
                </a:cubicBezTo>
                <a:cubicBezTo>
                  <a:pt x="508542" y="1443345"/>
                  <a:pt x="518239" y="1441176"/>
                  <a:pt x="523917" y="1435051"/>
                </a:cubicBezTo>
                <a:cubicBezTo>
                  <a:pt x="539292" y="1441048"/>
                  <a:pt x="533678" y="1457381"/>
                  <a:pt x="527937" y="1470523"/>
                </a:cubicBezTo>
                <a:cubicBezTo>
                  <a:pt x="505224" y="1448832"/>
                  <a:pt x="501141" y="1483283"/>
                  <a:pt x="472750" y="1478435"/>
                </a:cubicBezTo>
                <a:cubicBezTo>
                  <a:pt x="461968" y="1471289"/>
                  <a:pt x="460437" y="1434094"/>
                  <a:pt x="472750" y="1427204"/>
                </a:cubicBezTo>
                <a:close/>
                <a:moveTo>
                  <a:pt x="1081140" y="1425750"/>
                </a:moveTo>
                <a:cubicBezTo>
                  <a:pt x="1068011" y="1425983"/>
                  <a:pt x="1058059" y="1441272"/>
                  <a:pt x="1051982" y="1454765"/>
                </a:cubicBezTo>
                <a:cubicBezTo>
                  <a:pt x="1074311" y="1468865"/>
                  <a:pt x="1091474" y="1448193"/>
                  <a:pt x="1095302" y="1431159"/>
                </a:cubicBezTo>
                <a:cubicBezTo>
                  <a:pt x="1090246" y="1427267"/>
                  <a:pt x="1085517" y="1425672"/>
                  <a:pt x="1081140" y="1425750"/>
                </a:cubicBezTo>
                <a:close/>
                <a:moveTo>
                  <a:pt x="480661" y="1372017"/>
                </a:moveTo>
                <a:cubicBezTo>
                  <a:pt x="479960" y="1375398"/>
                  <a:pt x="482256" y="1375781"/>
                  <a:pt x="484617" y="1375973"/>
                </a:cubicBezTo>
                <a:cubicBezTo>
                  <a:pt x="485765" y="1386372"/>
                  <a:pt x="479130" y="1388860"/>
                  <a:pt x="468859" y="1387775"/>
                </a:cubicBezTo>
                <a:cubicBezTo>
                  <a:pt x="467710" y="1377504"/>
                  <a:pt x="470262" y="1370868"/>
                  <a:pt x="480661" y="1372017"/>
                </a:cubicBezTo>
                <a:close/>
                <a:moveTo>
                  <a:pt x="1538709" y="1303074"/>
                </a:moveTo>
                <a:cubicBezTo>
                  <a:pt x="1519450" y="1306735"/>
                  <a:pt x="1506041" y="1324391"/>
                  <a:pt x="1485561" y="1328698"/>
                </a:cubicBezTo>
                <a:cubicBezTo>
                  <a:pt x="1482817" y="1360342"/>
                  <a:pt x="1503552" y="1368509"/>
                  <a:pt x="1513122" y="1387776"/>
                </a:cubicBezTo>
                <a:cubicBezTo>
                  <a:pt x="1525435" y="1393837"/>
                  <a:pt x="1551593" y="1386053"/>
                  <a:pt x="1556441" y="1399579"/>
                </a:cubicBezTo>
                <a:cubicBezTo>
                  <a:pt x="1543809" y="1434221"/>
                  <a:pt x="1482881" y="1420633"/>
                  <a:pt x="1438285" y="1423184"/>
                </a:cubicBezTo>
                <a:cubicBezTo>
                  <a:pt x="1432097" y="1435434"/>
                  <a:pt x="1421570" y="1443217"/>
                  <a:pt x="1410661" y="1450746"/>
                </a:cubicBezTo>
                <a:cubicBezTo>
                  <a:pt x="1417231" y="1478307"/>
                  <a:pt x="1416594" y="1513077"/>
                  <a:pt x="1422463" y="1541404"/>
                </a:cubicBezTo>
                <a:cubicBezTo>
                  <a:pt x="1435479" y="1545424"/>
                  <a:pt x="1452576" y="1545424"/>
                  <a:pt x="1461891" y="1553207"/>
                </a:cubicBezTo>
                <a:cubicBezTo>
                  <a:pt x="1464762" y="1568072"/>
                  <a:pt x="1471716" y="1592762"/>
                  <a:pt x="1453980" y="1596526"/>
                </a:cubicBezTo>
                <a:cubicBezTo>
                  <a:pt x="1447600" y="1591104"/>
                  <a:pt x="1449068" y="1577769"/>
                  <a:pt x="1434266" y="1580768"/>
                </a:cubicBezTo>
                <a:cubicBezTo>
                  <a:pt x="1422272" y="1611966"/>
                  <a:pt x="1448302" y="1637103"/>
                  <a:pt x="1453980" y="1663515"/>
                </a:cubicBezTo>
                <a:cubicBezTo>
                  <a:pt x="1485497" y="1663388"/>
                  <a:pt x="1521670" y="1678253"/>
                  <a:pt x="1544575" y="1663515"/>
                </a:cubicBezTo>
                <a:cubicBezTo>
                  <a:pt x="1555102" y="1668747"/>
                  <a:pt x="1549742" y="1689864"/>
                  <a:pt x="1556378" y="1698988"/>
                </a:cubicBezTo>
                <a:cubicBezTo>
                  <a:pt x="1580174" y="1700136"/>
                  <a:pt x="1609458" y="1695798"/>
                  <a:pt x="1627322" y="1702880"/>
                </a:cubicBezTo>
                <a:cubicBezTo>
                  <a:pt x="1627258" y="1712194"/>
                  <a:pt x="1634085" y="1714491"/>
                  <a:pt x="1631278" y="1726549"/>
                </a:cubicBezTo>
                <a:cubicBezTo>
                  <a:pt x="1634531" y="1735098"/>
                  <a:pt x="1646142" y="1735289"/>
                  <a:pt x="1647036" y="1746263"/>
                </a:cubicBezTo>
                <a:cubicBezTo>
                  <a:pt x="1624962" y="1760107"/>
                  <a:pt x="1637211" y="1788306"/>
                  <a:pt x="1631278" y="1813252"/>
                </a:cubicBezTo>
                <a:cubicBezTo>
                  <a:pt x="1643080" y="1824736"/>
                  <a:pt x="1669749" y="1821992"/>
                  <a:pt x="1682508" y="1813252"/>
                </a:cubicBezTo>
                <a:cubicBezTo>
                  <a:pt x="1685953" y="1833476"/>
                  <a:pt x="1716577" y="1826458"/>
                  <a:pt x="1733739" y="1832966"/>
                </a:cubicBezTo>
                <a:cubicBezTo>
                  <a:pt x="1737312" y="1800492"/>
                  <a:pt x="1714216" y="1794686"/>
                  <a:pt x="1706050" y="1773951"/>
                </a:cubicBezTo>
                <a:cubicBezTo>
                  <a:pt x="1712111" y="1768210"/>
                  <a:pt x="1709559" y="1753791"/>
                  <a:pt x="1710005" y="1742435"/>
                </a:cubicBezTo>
                <a:cubicBezTo>
                  <a:pt x="1719193" y="1731844"/>
                  <a:pt x="1725891" y="1718957"/>
                  <a:pt x="1729720" y="1703007"/>
                </a:cubicBezTo>
                <a:cubicBezTo>
                  <a:pt x="1723148" y="1699051"/>
                  <a:pt x="1726912" y="1684761"/>
                  <a:pt x="1717853" y="1683293"/>
                </a:cubicBezTo>
                <a:cubicBezTo>
                  <a:pt x="1701967" y="1680550"/>
                  <a:pt x="1708156" y="1699881"/>
                  <a:pt x="1694247" y="1699051"/>
                </a:cubicBezTo>
                <a:cubicBezTo>
                  <a:pt x="1683720" y="1699051"/>
                  <a:pt x="1673193" y="1699051"/>
                  <a:pt x="1662731" y="1699051"/>
                </a:cubicBezTo>
                <a:cubicBezTo>
                  <a:pt x="1653097" y="1693501"/>
                  <a:pt x="1642826" y="1674553"/>
                  <a:pt x="1627258" y="1687249"/>
                </a:cubicBezTo>
                <a:cubicBezTo>
                  <a:pt x="1625025" y="1677615"/>
                  <a:pt x="1612010" y="1678827"/>
                  <a:pt x="1615456" y="1663579"/>
                </a:cubicBezTo>
                <a:cubicBezTo>
                  <a:pt x="1614754" y="1649799"/>
                  <a:pt x="1629300" y="1651202"/>
                  <a:pt x="1635169" y="1643865"/>
                </a:cubicBezTo>
                <a:cubicBezTo>
                  <a:pt x="1636254" y="1629638"/>
                  <a:pt x="1619603" y="1633147"/>
                  <a:pt x="1619411" y="1620196"/>
                </a:cubicBezTo>
                <a:cubicBezTo>
                  <a:pt x="1635552" y="1609350"/>
                  <a:pt x="1645952" y="1580959"/>
                  <a:pt x="1631214" y="1561118"/>
                </a:cubicBezTo>
                <a:cubicBezTo>
                  <a:pt x="1619283" y="1559906"/>
                  <a:pt x="1600591" y="1565520"/>
                  <a:pt x="1599697" y="1553271"/>
                </a:cubicBezTo>
                <a:cubicBezTo>
                  <a:pt x="1604929" y="1542744"/>
                  <a:pt x="1626046" y="1548103"/>
                  <a:pt x="1635169" y="1541468"/>
                </a:cubicBezTo>
                <a:cubicBezTo>
                  <a:pt x="1639125" y="1523030"/>
                  <a:pt x="1619347" y="1528389"/>
                  <a:pt x="1623367" y="1509951"/>
                </a:cubicBezTo>
                <a:cubicBezTo>
                  <a:pt x="1628343" y="1491960"/>
                  <a:pt x="1655585" y="1495788"/>
                  <a:pt x="1666750" y="1494193"/>
                </a:cubicBezTo>
                <a:cubicBezTo>
                  <a:pt x="1682700" y="1471161"/>
                  <a:pt x="1655202" y="1462357"/>
                  <a:pt x="1654947" y="1442962"/>
                </a:cubicBezTo>
                <a:cubicBezTo>
                  <a:pt x="1657818" y="1419548"/>
                  <a:pt x="1675171" y="1410743"/>
                  <a:pt x="1670706" y="1379929"/>
                </a:cubicBezTo>
                <a:cubicBezTo>
                  <a:pt x="1653416" y="1367041"/>
                  <a:pt x="1646845" y="1343372"/>
                  <a:pt x="1611628" y="1348412"/>
                </a:cubicBezTo>
                <a:cubicBezTo>
                  <a:pt x="1603206" y="1339799"/>
                  <a:pt x="1589936" y="1335971"/>
                  <a:pt x="1572200" y="1336609"/>
                </a:cubicBezTo>
                <a:cubicBezTo>
                  <a:pt x="1567223" y="1327103"/>
                  <a:pt x="1567159" y="1312748"/>
                  <a:pt x="1560397" y="1305092"/>
                </a:cubicBezTo>
                <a:cubicBezTo>
                  <a:pt x="1552199" y="1302189"/>
                  <a:pt x="1545129" y="1301854"/>
                  <a:pt x="1538709" y="1303074"/>
                </a:cubicBezTo>
                <a:close/>
                <a:moveTo>
                  <a:pt x="1856790" y="1215114"/>
                </a:moveTo>
                <a:cubicBezTo>
                  <a:pt x="1853677" y="1215187"/>
                  <a:pt x="1850762" y="1216045"/>
                  <a:pt x="1848003" y="1218326"/>
                </a:cubicBezTo>
                <a:cubicBezTo>
                  <a:pt x="1849789" y="1240081"/>
                  <a:pt x="1867270" y="1246270"/>
                  <a:pt x="1875501" y="1261709"/>
                </a:cubicBezTo>
                <a:cubicBezTo>
                  <a:pt x="1875501" y="1278680"/>
                  <a:pt x="1885708" y="1282826"/>
                  <a:pt x="1891259" y="1289270"/>
                </a:cubicBezTo>
                <a:cubicBezTo>
                  <a:pt x="1903061" y="1303051"/>
                  <a:pt x="1908995" y="1322254"/>
                  <a:pt x="1926731" y="1324742"/>
                </a:cubicBezTo>
                <a:cubicBezTo>
                  <a:pt x="1943511" y="1336673"/>
                  <a:pt x="1956079" y="1316321"/>
                  <a:pt x="1977961" y="1320787"/>
                </a:cubicBezTo>
                <a:cubicBezTo>
                  <a:pt x="1978408" y="1304135"/>
                  <a:pt x="2000483" y="1309175"/>
                  <a:pt x="1997676" y="1289270"/>
                </a:cubicBezTo>
                <a:cubicBezTo>
                  <a:pt x="1985936" y="1286527"/>
                  <a:pt x="1981726" y="1276319"/>
                  <a:pt x="1974070" y="1269556"/>
                </a:cubicBezTo>
                <a:cubicBezTo>
                  <a:pt x="1960928" y="1269556"/>
                  <a:pt x="1947785" y="1269556"/>
                  <a:pt x="1934642" y="1269556"/>
                </a:cubicBezTo>
                <a:cubicBezTo>
                  <a:pt x="1927114" y="1245504"/>
                  <a:pt x="1900765" y="1240400"/>
                  <a:pt x="1891323" y="1218326"/>
                </a:cubicBezTo>
                <a:cubicBezTo>
                  <a:pt x="1877254" y="1221723"/>
                  <a:pt x="1866130" y="1214892"/>
                  <a:pt x="1856790" y="1215114"/>
                </a:cubicBezTo>
                <a:close/>
                <a:moveTo>
                  <a:pt x="386111" y="1186809"/>
                </a:moveTo>
                <a:cubicBezTo>
                  <a:pt x="422222" y="1186171"/>
                  <a:pt x="428283" y="1215519"/>
                  <a:pt x="453100" y="1226173"/>
                </a:cubicBezTo>
                <a:cubicBezTo>
                  <a:pt x="451187" y="1247929"/>
                  <a:pt x="432685" y="1253097"/>
                  <a:pt x="425476" y="1269556"/>
                </a:cubicBezTo>
                <a:cubicBezTo>
                  <a:pt x="410802" y="1269301"/>
                  <a:pt x="398297" y="1271279"/>
                  <a:pt x="390004" y="1277468"/>
                </a:cubicBezTo>
                <a:cubicBezTo>
                  <a:pt x="360145" y="1256350"/>
                  <a:pt x="376988" y="1218709"/>
                  <a:pt x="386111" y="1186809"/>
                </a:cubicBezTo>
                <a:close/>
                <a:moveTo>
                  <a:pt x="1796709" y="1171114"/>
                </a:moveTo>
                <a:cubicBezTo>
                  <a:pt x="1796773" y="1181577"/>
                  <a:pt x="1795241" y="1193635"/>
                  <a:pt x="1800601" y="1198675"/>
                </a:cubicBezTo>
                <a:cubicBezTo>
                  <a:pt x="1814636" y="1198229"/>
                  <a:pt x="1832372" y="1201546"/>
                  <a:pt x="1832181" y="1186873"/>
                </a:cubicBezTo>
                <a:cubicBezTo>
                  <a:pt x="1816805" y="1185086"/>
                  <a:pt x="1812467" y="1172390"/>
                  <a:pt x="1796709" y="1171114"/>
                </a:cubicBezTo>
                <a:close/>
                <a:moveTo>
                  <a:pt x="1673834" y="1162183"/>
                </a:moveTo>
                <a:cubicBezTo>
                  <a:pt x="1665418" y="1165955"/>
                  <a:pt x="1657308" y="1181290"/>
                  <a:pt x="1646972" y="1182917"/>
                </a:cubicBezTo>
                <a:cubicBezTo>
                  <a:pt x="1627896" y="1186235"/>
                  <a:pt x="1619092" y="1179217"/>
                  <a:pt x="1607545" y="1175006"/>
                </a:cubicBezTo>
                <a:cubicBezTo>
                  <a:pt x="1607545" y="1194656"/>
                  <a:pt x="1592233" y="1199058"/>
                  <a:pt x="1583938" y="1210479"/>
                </a:cubicBezTo>
                <a:cubicBezTo>
                  <a:pt x="1582790" y="1228725"/>
                  <a:pt x="1583938" y="1244547"/>
                  <a:pt x="1591849" y="1253798"/>
                </a:cubicBezTo>
                <a:cubicBezTo>
                  <a:pt x="1603653" y="1253798"/>
                  <a:pt x="1615519" y="1253798"/>
                  <a:pt x="1627322" y="1253798"/>
                </a:cubicBezTo>
                <a:cubicBezTo>
                  <a:pt x="1637785" y="1245887"/>
                  <a:pt x="1646972" y="1236700"/>
                  <a:pt x="1654883" y="1226237"/>
                </a:cubicBezTo>
                <a:cubicBezTo>
                  <a:pt x="1654564" y="1212839"/>
                  <a:pt x="1653671" y="1198739"/>
                  <a:pt x="1662731" y="1194720"/>
                </a:cubicBezTo>
                <a:cubicBezTo>
                  <a:pt x="1675108" y="1192742"/>
                  <a:pt x="1678106" y="1203333"/>
                  <a:pt x="1686400" y="1194720"/>
                </a:cubicBezTo>
                <a:cubicBezTo>
                  <a:pt x="1685890" y="1183364"/>
                  <a:pt x="1688505" y="1168945"/>
                  <a:pt x="1682445" y="1163203"/>
                </a:cubicBezTo>
                <a:cubicBezTo>
                  <a:pt x="1679478" y="1160954"/>
                  <a:pt x="1676639" y="1160926"/>
                  <a:pt x="1673834" y="1162183"/>
                </a:cubicBezTo>
                <a:close/>
                <a:moveTo>
                  <a:pt x="1891259" y="1135642"/>
                </a:moveTo>
                <a:cubicBezTo>
                  <a:pt x="1885836" y="1135451"/>
                  <a:pt x="1882582" y="1137492"/>
                  <a:pt x="1879456" y="1139597"/>
                </a:cubicBezTo>
                <a:cubicBezTo>
                  <a:pt x="1878563" y="1146998"/>
                  <a:pt x="1883858" y="1148274"/>
                  <a:pt x="1883412" y="1155356"/>
                </a:cubicBezTo>
                <a:cubicBezTo>
                  <a:pt x="1895087" y="1156185"/>
                  <a:pt x="1897256" y="1141256"/>
                  <a:pt x="1891259" y="1135642"/>
                </a:cubicBezTo>
                <a:close/>
                <a:moveTo>
                  <a:pt x="2182758" y="997773"/>
                </a:moveTo>
                <a:cubicBezTo>
                  <a:pt x="2186713" y="997773"/>
                  <a:pt x="2190669" y="997773"/>
                  <a:pt x="2194560" y="997773"/>
                </a:cubicBezTo>
                <a:cubicBezTo>
                  <a:pt x="2205023" y="992796"/>
                  <a:pt x="2200175" y="1005301"/>
                  <a:pt x="2206363" y="1009575"/>
                </a:cubicBezTo>
                <a:cubicBezTo>
                  <a:pt x="2214274" y="1015062"/>
                  <a:pt x="2218613" y="1013595"/>
                  <a:pt x="2226077" y="1021378"/>
                </a:cubicBezTo>
                <a:cubicBezTo>
                  <a:pt x="2228373" y="1023739"/>
                  <a:pt x="2230288" y="1031331"/>
                  <a:pt x="2237879" y="1033181"/>
                </a:cubicBezTo>
                <a:cubicBezTo>
                  <a:pt x="2249363" y="1069291"/>
                  <a:pt x="2213508" y="1086390"/>
                  <a:pt x="2178865" y="1076564"/>
                </a:cubicBezTo>
                <a:cubicBezTo>
                  <a:pt x="2174144" y="1058956"/>
                  <a:pt x="2161767" y="1049003"/>
                  <a:pt x="2155196" y="1033245"/>
                </a:cubicBezTo>
                <a:cubicBezTo>
                  <a:pt x="2166680" y="1023675"/>
                  <a:pt x="2169934" y="1006003"/>
                  <a:pt x="2182758" y="997773"/>
                </a:cubicBezTo>
                <a:close/>
                <a:moveTo>
                  <a:pt x="401870" y="914961"/>
                </a:moveTo>
                <a:cubicBezTo>
                  <a:pt x="427645" y="914578"/>
                  <a:pt x="438619" y="966893"/>
                  <a:pt x="397915" y="958281"/>
                </a:cubicBezTo>
                <a:cubicBezTo>
                  <a:pt x="388090" y="944309"/>
                  <a:pt x="388281" y="923957"/>
                  <a:pt x="401870" y="914961"/>
                </a:cubicBezTo>
                <a:close/>
                <a:moveTo>
                  <a:pt x="559453" y="907114"/>
                </a:moveTo>
                <a:cubicBezTo>
                  <a:pt x="564684" y="908518"/>
                  <a:pt x="565705" y="914004"/>
                  <a:pt x="571320" y="914962"/>
                </a:cubicBezTo>
                <a:cubicBezTo>
                  <a:pt x="570873" y="924978"/>
                  <a:pt x="556646" y="924276"/>
                  <a:pt x="551606" y="918917"/>
                </a:cubicBezTo>
                <a:cubicBezTo>
                  <a:pt x="553009" y="913749"/>
                  <a:pt x="558560" y="912728"/>
                  <a:pt x="559453" y="907114"/>
                </a:cubicBezTo>
                <a:close/>
                <a:moveTo>
                  <a:pt x="523982" y="867750"/>
                </a:moveTo>
                <a:cubicBezTo>
                  <a:pt x="536231" y="870685"/>
                  <a:pt x="539932" y="896205"/>
                  <a:pt x="531893" y="907114"/>
                </a:cubicBezTo>
                <a:cubicBezTo>
                  <a:pt x="520537" y="906604"/>
                  <a:pt x="506118" y="909283"/>
                  <a:pt x="500376" y="903158"/>
                </a:cubicBezTo>
                <a:cubicBezTo>
                  <a:pt x="500376" y="895247"/>
                  <a:pt x="500376" y="887400"/>
                  <a:pt x="500376" y="879553"/>
                </a:cubicBezTo>
                <a:cubicBezTo>
                  <a:pt x="504587" y="871897"/>
                  <a:pt x="518559" y="874066"/>
                  <a:pt x="523982" y="867750"/>
                </a:cubicBezTo>
                <a:close/>
                <a:moveTo>
                  <a:pt x="1739486" y="795974"/>
                </a:moveTo>
                <a:cubicBezTo>
                  <a:pt x="1743589" y="795134"/>
                  <a:pt x="1748142" y="795162"/>
                  <a:pt x="1753326" y="796741"/>
                </a:cubicBezTo>
                <a:cubicBezTo>
                  <a:pt x="1755048" y="797252"/>
                  <a:pt x="1760152" y="804461"/>
                  <a:pt x="1761237" y="804652"/>
                </a:cubicBezTo>
                <a:cubicBezTo>
                  <a:pt x="1785863" y="809501"/>
                  <a:pt x="1785097" y="800952"/>
                  <a:pt x="1796709" y="816455"/>
                </a:cubicBezTo>
                <a:cubicBezTo>
                  <a:pt x="1799644" y="820475"/>
                  <a:pt x="1802451" y="823537"/>
                  <a:pt x="1804557" y="828322"/>
                </a:cubicBezTo>
                <a:cubicBezTo>
                  <a:pt x="1811064" y="836425"/>
                  <a:pt x="1811064" y="871450"/>
                  <a:pt x="1804557" y="879552"/>
                </a:cubicBezTo>
                <a:cubicBezTo>
                  <a:pt x="1807874" y="892632"/>
                  <a:pt x="1789245" y="888484"/>
                  <a:pt x="1784842" y="891355"/>
                </a:cubicBezTo>
                <a:cubicBezTo>
                  <a:pt x="1776676" y="896778"/>
                  <a:pt x="1778144" y="906029"/>
                  <a:pt x="1769084" y="907114"/>
                </a:cubicBezTo>
                <a:cubicBezTo>
                  <a:pt x="1750965" y="906859"/>
                  <a:pt x="1730550" y="908836"/>
                  <a:pt x="1717853" y="903158"/>
                </a:cubicBezTo>
                <a:cubicBezTo>
                  <a:pt x="1719321" y="896459"/>
                  <a:pt x="1714791" y="895694"/>
                  <a:pt x="1709942" y="895247"/>
                </a:cubicBezTo>
                <a:cubicBezTo>
                  <a:pt x="1695970" y="869664"/>
                  <a:pt x="1696162" y="834638"/>
                  <a:pt x="1709942" y="808544"/>
                </a:cubicBezTo>
                <a:cubicBezTo>
                  <a:pt x="1718937" y="808831"/>
                  <a:pt x="1727180" y="798495"/>
                  <a:pt x="1739486" y="795974"/>
                </a:cubicBezTo>
                <a:close/>
                <a:moveTo>
                  <a:pt x="1615392" y="769180"/>
                </a:moveTo>
                <a:cubicBezTo>
                  <a:pt x="1622984" y="778686"/>
                  <a:pt x="1617944" y="800888"/>
                  <a:pt x="1619348" y="816455"/>
                </a:cubicBezTo>
                <a:cubicBezTo>
                  <a:pt x="1604610" y="820092"/>
                  <a:pt x="1598613" y="832532"/>
                  <a:pt x="1583875" y="836169"/>
                </a:cubicBezTo>
                <a:cubicBezTo>
                  <a:pt x="1575773" y="857606"/>
                  <a:pt x="1586172" y="873045"/>
                  <a:pt x="1583875" y="899203"/>
                </a:cubicBezTo>
                <a:cubicBezTo>
                  <a:pt x="1582919" y="911388"/>
                  <a:pt x="1572902" y="914514"/>
                  <a:pt x="1568117" y="922872"/>
                </a:cubicBezTo>
                <a:cubicBezTo>
                  <a:pt x="1569010" y="936908"/>
                  <a:pt x="1562438" y="943479"/>
                  <a:pt x="1548403" y="942586"/>
                </a:cubicBezTo>
                <a:cubicBezTo>
                  <a:pt x="1512803" y="929252"/>
                  <a:pt x="1548977" y="896842"/>
                  <a:pt x="1552359" y="875597"/>
                </a:cubicBezTo>
                <a:cubicBezTo>
                  <a:pt x="1562184" y="876171"/>
                  <a:pt x="1564544" y="869408"/>
                  <a:pt x="1572072" y="867686"/>
                </a:cubicBezTo>
                <a:cubicBezTo>
                  <a:pt x="1572072" y="857223"/>
                  <a:pt x="1572072" y="846696"/>
                  <a:pt x="1572072" y="836169"/>
                </a:cubicBezTo>
                <a:cubicBezTo>
                  <a:pt x="1568628" y="823473"/>
                  <a:pt x="1585087" y="830810"/>
                  <a:pt x="1583875" y="820411"/>
                </a:cubicBezTo>
                <a:cubicBezTo>
                  <a:pt x="1580622" y="789532"/>
                  <a:pt x="1592425" y="773774"/>
                  <a:pt x="1615392" y="769180"/>
                </a:cubicBezTo>
                <a:close/>
                <a:moveTo>
                  <a:pt x="1806008" y="717272"/>
                </a:moveTo>
                <a:cubicBezTo>
                  <a:pt x="1823393" y="717774"/>
                  <a:pt x="1838976" y="719162"/>
                  <a:pt x="1847875" y="721905"/>
                </a:cubicBezTo>
                <a:cubicBezTo>
                  <a:pt x="1854255" y="720757"/>
                  <a:pt x="1854638" y="725606"/>
                  <a:pt x="1859679" y="725861"/>
                </a:cubicBezTo>
                <a:cubicBezTo>
                  <a:pt x="1866888" y="755336"/>
                  <a:pt x="1843729" y="754443"/>
                  <a:pt x="1836072" y="769180"/>
                </a:cubicBezTo>
                <a:cubicBezTo>
                  <a:pt x="1781461" y="768670"/>
                  <a:pt x="1743181" y="751827"/>
                  <a:pt x="1690292" y="749467"/>
                </a:cubicBezTo>
                <a:cubicBezTo>
                  <a:pt x="1686719" y="720055"/>
                  <a:pt x="1721681" y="719545"/>
                  <a:pt x="1753325" y="717950"/>
                </a:cubicBezTo>
                <a:cubicBezTo>
                  <a:pt x="1769435" y="717152"/>
                  <a:pt x="1788622" y="716770"/>
                  <a:pt x="1806008" y="717272"/>
                </a:cubicBezTo>
                <a:close/>
                <a:moveTo>
                  <a:pt x="468859" y="702254"/>
                </a:moveTo>
                <a:cubicBezTo>
                  <a:pt x="479258" y="701042"/>
                  <a:pt x="481809" y="707678"/>
                  <a:pt x="480661" y="718013"/>
                </a:cubicBezTo>
                <a:cubicBezTo>
                  <a:pt x="470071" y="717758"/>
                  <a:pt x="461713" y="709017"/>
                  <a:pt x="468859" y="702254"/>
                </a:cubicBezTo>
                <a:close/>
                <a:moveTo>
                  <a:pt x="1635169" y="686433"/>
                </a:moveTo>
                <a:cubicBezTo>
                  <a:pt x="1642698" y="696896"/>
                  <a:pt x="1639253" y="722607"/>
                  <a:pt x="1635169" y="733708"/>
                </a:cubicBezTo>
                <a:cubicBezTo>
                  <a:pt x="1623813" y="733261"/>
                  <a:pt x="1609331" y="735877"/>
                  <a:pt x="1603653" y="729752"/>
                </a:cubicBezTo>
                <a:cubicBezTo>
                  <a:pt x="1615200" y="718014"/>
                  <a:pt x="1616604" y="678330"/>
                  <a:pt x="1635169" y="686433"/>
                </a:cubicBezTo>
                <a:close/>
                <a:moveTo>
                  <a:pt x="1643016" y="615552"/>
                </a:moveTo>
                <a:cubicBezTo>
                  <a:pt x="1659030" y="613957"/>
                  <a:pt x="1655138" y="632331"/>
                  <a:pt x="1666686" y="635266"/>
                </a:cubicBezTo>
                <a:cubicBezTo>
                  <a:pt x="1666877" y="653831"/>
                  <a:pt x="1651502" y="656894"/>
                  <a:pt x="1646972" y="670674"/>
                </a:cubicBezTo>
                <a:cubicBezTo>
                  <a:pt x="1636382" y="670738"/>
                  <a:pt x="1640210" y="657723"/>
                  <a:pt x="1635169" y="647069"/>
                </a:cubicBezTo>
                <a:cubicBezTo>
                  <a:pt x="1634914" y="646558"/>
                  <a:pt x="1627258" y="642985"/>
                  <a:pt x="1627258" y="643113"/>
                </a:cubicBezTo>
                <a:cubicBezTo>
                  <a:pt x="1627194" y="638201"/>
                  <a:pt x="1640018" y="623463"/>
                  <a:pt x="1643016" y="615552"/>
                </a:cubicBezTo>
                <a:close/>
                <a:moveTo>
                  <a:pt x="1717774" y="579433"/>
                </a:moveTo>
                <a:cubicBezTo>
                  <a:pt x="1728269" y="579952"/>
                  <a:pt x="1738142" y="582663"/>
                  <a:pt x="1741523" y="587991"/>
                </a:cubicBezTo>
                <a:cubicBezTo>
                  <a:pt x="1737440" y="608853"/>
                  <a:pt x="1722957" y="619252"/>
                  <a:pt x="1694248" y="615552"/>
                </a:cubicBezTo>
                <a:cubicBezTo>
                  <a:pt x="1688187" y="609810"/>
                  <a:pt x="1690738" y="595391"/>
                  <a:pt x="1690292" y="584035"/>
                </a:cubicBezTo>
                <a:cubicBezTo>
                  <a:pt x="1696162" y="580590"/>
                  <a:pt x="1707279" y="578915"/>
                  <a:pt x="1717774" y="579433"/>
                </a:cubicBezTo>
                <a:close/>
                <a:moveTo>
                  <a:pt x="1682548" y="512532"/>
                </a:moveTo>
                <a:cubicBezTo>
                  <a:pt x="1691663" y="512101"/>
                  <a:pt x="1701393" y="513824"/>
                  <a:pt x="1706050" y="517046"/>
                </a:cubicBezTo>
                <a:cubicBezTo>
                  <a:pt x="1706050" y="527573"/>
                  <a:pt x="1706050" y="538036"/>
                  <a:pt x="1706050" y="548563"/>
                </a:cubicBezTo>
                <a:cubicBezTo>
                  <a:pt x="1699096" y="558643"/>
                  <a:pt x="1687867" y="564513"/>
                  <a:pt x="1686336" y="580080"/>
                </a:cubicBezTo>
                <a:cubicBezTo>
                  <a:pt x="1667132" y="574082"/>
                  <a:pt x="1671471" y="591500"/>
                  <a:pt x="1658775" y="591882"/>
                </a:cubicBezTo>
                <a:cubicBezTo>
                  <a:pt x="1655074" y="572424"/>
                  <a:pt x="1663560" y="565150"/>
                  <a:pt x="1670578" y="556410"/>
                </a:cubicBezTo>
                <a:cubicBezTo>
                  <a:pt x="1670450" y="542119"/>
                  <a:pt x="1672811" y="525340"/>
                  <a:pt x="1662731" y="520938"/>
                </a:cubicBezTo>
                <a:cubicBezTo>
                  <a:pt x="1664932" y="515547"/>
                  <a:pt x="1673433" y="512963"/>
                  <a:pt x="1682548" y="512532"/>
                </a:cubicBezTo>
                <a:close/>
                <a:moveTo>
                  <a:pt x="667082" y="444578"/>
                </a:moveTo>
                <a:cubicBezTo>
                  <a:pt x="671038" y="447074"/>
                  <a:pt x="673941" y="452066"/>
                  <a:pt x="673781" y="457968"/>
                </a:cubicBezTo>
                <a:cubicBezTo>
                  <a:pt x="690050" y="462689"/>
                  <a:pt x="695664" y="478128"/>
                  <a:pt x="709253" y="485529"/>
                </a:cubicBezTo>
                <a:cubicBezTo>
                  <a:pt x="711104" y="500522"/>
                  <a:pt x="708105" y="510666"/>
                  <a:pt x="701342" y="517046"/>
                </a:cubicBezTo>
                <a:cubicBezTo>
                  <a:pt x="685074" y="512324"/>
                  <a:pt x="679460" y="496885"/>
                  <a:pt x="665870" y="489485"/>
                </a:cubicBezTo>
                <a:cubicBezTo>
                  <a:pt x="664849" y="477937"/>
                  <a:pt x="674802" y="477363"/>
                  <a:pt x="673781" y="465879"/>
                </a:cubicBezTo>
                <a:cubicBezTo>
                  <a:pt x="668039" y="458542"/>
                  <a:pt x="652153" y="461222"/>
                  <a:pt x="654067" y="446165"/>
                </a:cubicBezTo>
                <a:cubicBezTo>
                  <a:pt x="658119" y="442082"/>
                  <a:pt x="663127" y="442082"/>
                  <a:pt x="667082" y="444578"/>
                </a:cubicBezTo>
                <a:close/>
                <a:moveTo>
                  <a:pt x="1229343" y="442146"/>
                </a:moveTo>
                <a:cubicBezTo>
                  <a:pt x="1226026" y="450695"/>
                  <a:pt x="1219136" y="455608"/>
                  <a:pt x="1221432" y="469707"/>
                </a:cubicBezTo>
                <a:cubicBezTo>
                  <a:pt x="1212947" y="473025"/>
                  <a:pt x="1207460" y="479405"/>
                  <a:pt x="1209630" y="493377"/>
                </a:cubicBezTo>
                <a:cubicBezTo>
                  <a:pt x="1254098" y="505882"/>
                  <a:pt x="1275981" y="443231"/>
                  <a:pt x="1229343" y="442146"/>
                </a:cubicBezTo>
                <a:close/>
                <a:moveTo>
                  <a:pt x="591034" y="367310"/>
                </a:moveTo>
                <a:cubicBezTo>
                  <a:pt x="610493" y="372988"/>
                  <a:pt x="627272" y="377773"/>
                  <a:pt x="638309" y="394871"/>
                </a:cubicBezTo>
                <a:cubicBezTo>
                  <a:pt x="642137" y="400805"/>
                  <a:pt x="637225" y="411842"/>
                  <a:pt x="650112" y="410629"/>
                </a:cubicBezTo>
                <a:cubicBezTo>
                  <a:pt x="650112" y="419817"/>
                  <a:pt x="650112" y="429004"/>
                  <a:pt x="650112" y="438191"/>
                </a:cubicBezTo>
                <a:cubicBezTo>
                  <a:pt x="637735" y="440105"/>
                  <a:pt x="639712" y="427600"/>
                  <a:pt x="630398" y="426388"/>
                </a:cubicBezTo>
                <a:cubicBezTo>
                  <a:pt x="620700" y="426898"/>
                  <a:pt x="611386" y="426962"/>
                  <a:pt x="606792" y="422432"/>
                </a:cubicBezTo>
                <a:cubicBezTo>
                  <a:pt x="600859" y="417584"/>
                  <a:pt x="605006" y="408971"/>
                  <a:pt x="602837" y="402718"/>
                </a:cubicBezTo>
                <a:cubicBezTo>
                  <a:pt x="599647" y="393531"/>
                  <a:pt x="592884" y="388364"/>
                  <a:pt x="587078" y="383069"/>
                </a:cubicBezTo>
                <a:cubicBezTo>
                  <a:pt x="590141" y="379559"/>
                  <a:pt x="591353" y="374137"/>
                  <a:pt x="591034" y="367310"/>
                </a:cubicBezTo>
                <a:close/>
                <a:moveTo>
                  <a:pt x="1678425" y="355507"/>
                </a:moveTo>
                <a:cubicBezTo>
                  <a:pt x="1683656" y="356847"/>
                  <a:pt x="1684677" y="362397"/>
                  <a:pt x="1690292" y="363354"/>
                </a:cubicBezTo>
                <a:cubicBezTo>
                  <a:pt x="1688888" y="368522"/>
                  <a:pt x="1683338" y="369543"/>
                  <a:pt x="1682381" y="375157"/>
                </a:cubicBezTo>
                <a:cubicBezTo>
                  <a:pt x="1677212" y="373817"/>
                  <a:pt x="1676192" y="368267"/>
                  <a:pt x="1670514" y="367310"/>
                </a:cubicBezTo>
                <a:cubicBezTo>
                  <a:pt x="1671917" y="362142"/>
                  <a:pt x="1677468" y="361121"/>
                  <a:pt x="1678425" y="355507"/>
                </a:cubicBezTo>
                <a:close/>
                <a:moveTo>
                  <a:pt x="1315983" y="292410"/>
                </a:moveTo>
                <a:cubicBezTo>
                  <a:pt x="1322554" y="292410"/>
                  <a:pt x="1329126" y="292410"/>
                  <a:pt x="1335697" y="292410"/>
                </a:cubicBezTo>
                <a:cubicBezTo>
                  <a:pt x="1341694" y="304532"/>
                  <a:pt x="1309922" y="304532"/>
                  <a:pt x="1315983" y="292410"/>
                </a:cubicBezTo>
                <a:close/>
                <a:moveTo>
                  <a:pt x="836366" y="254656"/>
                </a:moveTo>
                <a:cubicBezTo>
                  <a:pt x="837985" y="253795"/>
                  <a:pt x="839245" y="253715"/>
                  <a:pt x="843168" y="257001"/>
                </a:cubicBezTo>
                <a:cubicBezTo>
                  <a:pt x="846230" y="272185"/>
                  <a:pt x="824284" y="272185"/>
                  <a:pt x="827410" y="257001"/>
                </a:cubicBezTo>
                <a:cubicBezTo>
                  <a:pt x="832769" y="257160"/>
                  <a:pt x="834747" y="255518"/>
                  <a:pt x="836366" y="254656"/>
                </a:cubicBezTo>
                <a:close/>
                <a:moveTo>
                  <a:pt x="886488" y="253046"/>
                </a:moveTo>
                <a:cubicBezTo>
                  <a:pt x="901162" y="257129"/>
                  <a:pt x="893505" y="289667"/>
                  <a:pt x="890443" y="300321"/>
                </a:cubicBezTo>
                <a:cubicBezTo>
                  <a:pt x="878895" y="294770"/>
                  <a:pt x="878321" y="278310"/>
                  <a:pt x="878641" y="260957"/>
                </a:cubicBezTo>
                <a:cubicBezTo>
                  <a:pt x="882149" y="259170"/>
                  <a:pt x="885658" y="257512"/>
                  <a:pt x="886488" y="253046"/>
                </a:cubicBezTo>
                <a:close/>
                <a:moveTo>
                  <a:pt x="1540555" y="252982"/>
                </a:moveTo>
                <a:cubicBezTo>
                  <a:pt x="1554591" y="256044"/>
                  <a:pt x="1555420" y="272249"/>
                  <a:pt x="1568180" y="276588"/>
                </a:cubicBezTo>
                <a:cubicBezTo>
                  <a:pt x="1538067" y="320099"/>
                  <a:pt x="1491302" y="346894"/>
                  <a:pt x="1461827" y="390852"/>
                </a:cubicBezTo>
                <a:cubicBezTo>
                  <a:pt x="1447791" y="387279"/>
                  <a:pt x="1441985" y="402782"/>
                  <a:pt x="1430310" y="402654"/>
                </a:cubicBezTo>
                <a:cubicBezTo>
                  <a:pt x="1415254" y="402654"/>
                  <a:pt x="1404408" y="391298"/>
                  <a:pt x="1398730" y="375157"/>
                </a:cubicBezTo>
                <a:cubicBezTo>
                  <a:pt x="1402494" y="355762"/>
                  <a:pt x="1417614" y="342620"/>
                  <a:pt x="1430246" y="331838"/>
                </a:cubicBezTo>
                <a:cubicBezTo>
                  <a:pt x="1442942" y="320992"/>
                  <a:pt x="1458764" y="312379"/>
                  <a:pt x="1473566" y="304212"/>
                </a:cubicBezTo>
                <a:cubicBezTo>
                  <a:pt x="1478861" y="289794"/>
                  <a:pt x="1499150" y="290368"/>
                  <a:pt x="1501191" y="272696"/>
                </a:cubicBezTo>
                <a:cubicBezTo>
                  <a:pt x="1518736" y="270527"/>
                  <a:pt x="1531304" y="263445"/>
                  <a:pt x="1540555" y="252982"/>
                </a:cubicBezTo>
                <a:close/>
                <a:moveTo>
                  <a:pt x="1692043" y="168606"/>
                </a:moveTo>
                <a:cubicBezTo>
                  <a:pt x="1700551" y="170015"/>
                  <a:pt x="1706305" y="179023"/>
                  <a:pt x="1713961" y="182037"/>
                </a:cubicBezTo>
                <a:cubicBezTo>
                  <a:pt x="1718427" y="183823"/>
                  <a:pt x="1725381" y="179995"/>
                  <a:pt x="1729720" y="182037"/>
                </a:cubicBezTo>
                <a:cubicBezTo>
                  <a:pt x="1740821" y="187269"/>
                  <a:pt x="1747966" y="204813"/>
                  <a:pt x="1765192" y="201751"/>
                </a:cubicBezTo>
                <a:cubicBezTo>
                  <a:pt x="1771380" y="211321"/>
                  <a:pt x="1779291" y="219168"/>
                  <a:pt x="1788798" y="225420"/>
                </a:cubicBezTo>
                <a:cubicBezTo>
                  <a:pt x="1790074" y="234671"/>
                  <a:pt x="1794986" y="240222"/>
                  <a:pt x="1792754" y="252981"/>
                </a:cubicBezTo>
                <a:cubicBezTo>
                  <a:pt x="1797028" y="253938"/>
                  <a:pt x="1795433" y="260829"/>
                  <a:pt x="1800601" y="260893"/>
                </a:cubicBezTo>
                <a:cubicBezTo>
                  <a:pt x="1799452" y="268931"/>
                  <a:pt x="1789946" y="268612"/>
                  <a:pt x="1788798" y="276651"/>
                </a:cubicBezTo>
                <a:cubicBezTo>
                  <a:pt x="1765064" y="278054"/>
                  <a:pt x="1753453" y="267336"/>
                  <a:pt x="1729720" y="268804"/>
                </a:cubicBezTo>
                <a:cubicBezTo>
                  <a:pt x="1709878" y="250493"/>
                  <a:pt x="1694949" y="227398"/>
                  <a:pt x="1670578" y="213618"/>
                </a:cubicBezTo>
                <a:cubicBezTo>
                  <a:pt x="1671216" y="203856"/>
                  <a:pt x="1668536" y="197285"/>
                  <a:pt x="1662731" y="193903"/>
                </a:cubicBezTo>
                <a:cubicBezTo>
                  <a:pt x="1668345" y="185099"/>
                  <a:pt x="1675363" y="177635"/>
                  <a:pt x="1682445" y="170234"/>
                </a:cubicBezTo>
                <a:cubicBezTo>
                  <a:pt x="1686065" y="168511"/>
                  <a:pt x="1689207" y="168137"/>
                  <a:pt x="1692043" y="168606"/>
                </a:cubicBezTo>
                <a:close/>
                <a:moveTo>
                  <a:pt x="1201910" y="150457"/>
                </a:moveTo>
                <a:cubicBezTo>
                  <a:pt x="1213904" y="158878"/>
                  <a:pt x="1201910" y="182484"/>
                  <a:pt x="1205865" y="205579"/>
                </a:cubicBezTo>
                <a:cubicBezTo>
                  <a:pt x="1204653" y="221274"/>
                  <a:pt x="1224112" y="216234"/>
                  <a:pt x="1225580" y="229249"/>
                </a:cubicBezTo>
                <a:cubicBezTo>
                  <a:pt x="1225516" y="239712"/>
                  <a:pt x="1227047" y="251770"/>
                  <a:pt x="1221624" y="256810"/>
                </a:cubicBezTo>
                <a:cubicBezTo>
                  <a:pt x="1225324" y="275439"/>
                  <a:pt x="1240891" y="282202"/>
                  <a:pt x="1249185" y="296238"/>
                </a:cubicBezTo>
                <a:cubicBezTo>
                  <a:pt x="1246824" y="305680"/>
                  <a:pt x="1243571" y="314165"/>
                  <a:pt x="1245229" y="327754"/>
                </a:cubicBezTo>
                <a:cubicBezTo>
                  <a:pt x="1248803" y="335985"/>
                  <a:pt x="1256841" y="339749"/>
                  <a:pt x="1268899" y="339557"/>
                </a:cubicBezTo>
                <a:cubicBezTo>
                  <a:pt x="1272854" y="347405"/>
                  <a:pt x="1278724" y="353338"/>
                  <a:pt x="1284658" y="359271"/>
                </a:cubicBezTo>
                <a:cubicBezTo>
                  <a:pt x="1308646" y="368969"/>
                  <a:pt x="1326701" y="345937"/>
                  <a:pt x="1343736" y="351360"/>
                </a:cubicBezTo>
                <a:cubicBezTo>
                  <a:pt x="1351391" y="360994"/>
                  <a:pt x="1348584" y="385365"/>
                  <a:pt x="1339843" y="390788"/>
                </a:cubicBezTo>
                <a:cubicBezTo>
                  <a:pt x="1334548" y="390788"/>
                  <a:pt x="1329317" y="390788"/>
                  <a:pt x="1324085" y="390788"/>
                </a:cubicBezTo>
                <a:cubicBezTo>
                  <a:pt x="1309028" y="391426"/>
                  <a:pt x="1311325" y="374711"/>
                  <a:pt x="1304371" y="367182"/>
                </a:cubicBezTo>
                <a:cubicBezTo>
                  <a:pt x="1274705" y="390150"/>
                  <a:pt x="1308646" y="434490"/>
                  <a:pt x="1312218" y="461732"/>
                </a:cubicBezTo>
                <a:cubicBezTo>
                  <a:pt x="1315919" y="474109"/>
                  <a:pt x="1301245" y="472833"/>
                  <a:pt x="1296460" y="477491"/>
                </a:cubicBezTo>
                <a:cubicBezTo>
                  <a:pt x="1292058" y="481829"/>
                  <a:pt x="1291931" y="496631"/>
                  <a:pt x="1280702" y="493249"/>
                </a:cubicBezTo>
                <a:cubicBezTo>
                  <a:pt x="1273811" y="506009"/>
                  <a:pt x="1260988" y="512963"/>
                  <a:pt x="1249185" y="520810"/>
                </a:cubicBezTo>
                <a:cubicBezTo>
                  <a:pt x="1242039" y="530699"/>
                  <a:pt x="1242039" y="547797"/>
                  <a:pt x="1225580" y="548372"/>
                </a:cubicBezTo>
                <a:cubicBezTo>
                  <a:pt x="1223729" y="566682"/>
                  <a:pt x="1220284" y="574657"/>
                  <a:pt x="1225580" y="591691"/>
                </a:cubicBezTo>
                <a:cubicBezTo>
                  <a:pt x="1241529" y="604579"/>
                  <a:pt x="1251993" y="623080"/>
                  <a:pt x="1272854" y="631055"/>
                </a:cubicBezTo>
                <a:cubicBezTo>
                  <a:pt x="1276619" y="645665"/>
                  <a:pt x="1293206" y="647452"/>
                  <a:pt x="1300416" y="658617"/>
                </a:cubicBezTo>
                <a:cubicBezTo>
                  <a:pt x="1309092" y="654151"/>
                  <a:pt x="1313495" y="645474"/>
                  <a:pt x="1324021" y="642858"/>
                </a:cubicBezTo>
                <a:cubicBezTo>
                  <a:pt x="1314515" y="628758"/>
                  <a:pt x="1312665" y="606939"/>
                  <a:pt x="1304307" y="591628"/>
                </a:cubicBezTo>
                <a:cubicBezTo>
                  <a:pt x="1286316" y="599730"/>
                  <a:pt x="1262838" y="601835"/>
                  <a:pt x="1245166" y="591628"/>
                </a:cubicBezTo>
                <a:cubicBezTo>
                  <a:pt x="1247654" y="576953"/>
                  <a:pt x="1261307" y="573572"/>
                  <a:pt x="1256968" y="552199"/>
                </a:cubicBezTo>
                <a:cubicBezTo>
                  <a:pt x="1264688" y="545501"/>
                  <a:pt x="1276683" y="543012"/>
                  <a:pt x="1280638" y="532486"/>
                </a:cubicBezTo>
                <a:cubicBezTo>
                  <a:pt x="1289761" y="531210"/>
                  <a:pt x="1295759" y="533124"/>
                  <a:pt x="1300352" y="536377"/>
                </a:cubicBezTo>
                <a:cubicBezTo>
                  <a:pt x="1317259" y="524447"/>
                  <a:pt x="1327211" y="505435"/>
                  <a:pt x="1331868" y="481255"/>
                </a:cubicBezTo>
                <a:cubicBezTo>
                  <a:pt x="1348393" y="478065"/>
                  <a:pt x="1362046" y="472068"/>
                  <a:pt x="1371296" y="461541"/>
                </a:cubicBezTo>
                <a:cubicBezTo>
                  <a:pt x="1387692" y="464795"/>
                  <a:pt x="1404153" y="456182"/>
                  <a:pt x="1410661" y="461541"/>
                </a:cubicBezTo>
                <a:cubicBezTo>
                  <a:pt x="1429353" y="462562"/>
                  <a:pt x="1430885" y="480745"/>
                  <a:pt x="1453980" y="477299"/>
                </a:cubicBezTo>
                <a:cubicBezTo>
                  <a:pt x="1493854" y="515515"/>
                  <a:pt x="1562374" y="560621"/>
                  <a:pt x="1532772" y="642794"/>
                </a:cubicBezTo>
                <a:cubicBezTo>
                  <a:pt x="1532772" y="665124"/>
                  <a:pt x="1532772" y="687454"/>
                  <a:pt x="1532772" y="709783"/>
                </a:cubicBezTo>
                <a:cubicBezTo>
                  <a:pt x="1517588" y="723883"/>
                  <a:pt x="1486454" y="716610"/>
                  <a:pt x="1473630" y="705828"/>
                </a:cubicBezTo>
                <a:cubicBezTo>
                  <a:pt x="1446707" y="711697"/>
                  <a:pt x="1439944" y="737855"/>
                  <a:pt x="1430311" y="761014"/>
                </a:cubicBezTo>
                <a:cubicBezTo>
                  <a:pt x="1432735" y="778303"/>
                  <a:pt x="1460934" y="769754"/>
                  <a:pt x="1473630" y="776772"/>
                </a:cubicBezTo>
                <a:cubicBezTo>
                  <a:pt x="1482115" y="773455"/>
                  <a:pt x="1480010" y="759483"/>
                  <a:pt x="1485497" y="753166"/>
                </a:cubicBezTo>
                <a:cubicBezTo>
                  <a:pt x="1498257" y="750870"/>
                  <a:pt x="1503807" y="755782"/>
                  <a:pt x="1513058" y="757059"/>
                </a:cubicBezTo>
                <a:cubicBezTo>
                  <a:pt x="1513377" y="763311"/>
                  <a:pt x="1511144" y="772115"/>
                  <a:pt x="1517013" y="772817"/>
                </a:cubicBezTo>
                <a:cubicBezTo>
                  <a:pt x="1517715" y="786661"/>
                  <a:pt x="1503679" y="785768"/>
                  <a:pt x="1501255" y="796422"/>
                </a:cubicBezTo>
                <a:cubicBezTo>
                  <a:pt x="1502531" y="833235"/>
                  <a:pt x="1491494" y="857606"/>
                  <a:pt x="1453980" y="855564"/>
                </a:cubicBezTo>
                <a:cubicBezTo>
                  <a:pt x="1448557" y="860668"/>
                  <a:pt x="1450088" y="872662"/>
                  <a:pt x="1450024" y="883126"/>
                </a:cubicBezTo>
                <a:cubicBezTo>
                  <a:pt x="1453342" y="891611"/>
                  <a:pt x="1467314" y="889442"/>
                  <a:pt x="1473630" y="894928"/>
                </a:cubicBezTo>
                <a:cubicBezTo>
                  <a:pt x="1477650" y="900160"/>
                  <a:pt x="1477522" y="909474"/>
                  <a:pt x="1481541" y="914642"/>
                </a:cubicBezTo>
                <a:cubicBezTo>
                  <a:pt x="1498257" y="937291"/>
                  <a:pt x="1524095" y="950944"/>
                  <a:pt x="1548530" y="965873"/>
                </a:cubicBezTo>
                <a:cubicBezTo>
                  <a:pt x="1548147" y="978122"/>
                  <a:pt x="1553315" y="984694"/>
                  <a:pt x="1556441" y="993434"/>
                </a:cubicBezTo>
                <a:cubicBezTo>
                  <a:pt x="1569584" y="988202"/>
                  <a:pt x="1570924" y="971168"/>
                  <a:pt x="1580047" y="961917"/>
                </a:cubicBezTo>
                <a:cubicBezTo>
                  <a:pt x="1603781" y="958089"/>
                  <a:pt x="1628024" y="954708"/>
                  <a:pt x="1643080" y="942203"/>
                </a:cubicBezTo>
                <a:cubicBezTo>
                  <a:pt x="1665410" y="942203"/>
                  <a:pt x="1687740" y="942203"/>
                  <a:pt x="1710069" y="942203"/>
                </a:cubicBezTo>
                <a:cubicBezTo>
                  <a:pt x="1722447" y="940353"/>
                  <a:pt x="1721234" y="952092"/>
                  <a:pt x="1725827" y="957962"/>
                </a:cubicBezTo>
                <a:cubicBezTo>
                  <a:pt x="1739354" y="956239"/>
                  <a:pt x="1747902" y="959557"/>
                  <a:pt x="1757345" y="961917"/>
                </a:cubicBezTo>
                <a:cubicBezTo>
                  <a:pt x="1759195" y="994263"/>
                  <a:pt x="1751922" y="1035669"/>
                  <a:pt x="1765256" y="1056467"/>
                </a:cubicBezTo>
                <a:cubicBezTo>
                  <a:pt x="1779036" y="1040007"/>
                  <a:pt x="1783885" y="1014679"/>
                  <a:pt x="1808575" y="1009192"/>
                </a:cubicBezTo>
                <a:cubicBezTo>
                  <a:pt x="1804811" y="985778"/>
                  <a:pt x="1818273" y="979462"/>
                  <a:pt x="1828289" y="969764"/>
                </a:cubicBezTo>
                <a:cubicBezTo>
                  <a:pt x="1825673" y="954006"/>
                  <a:pt x="1813488" y="947754"/>
                  <a:pt x="1812531" y="930337"/>
                </a:cubicBezTo>
                <a:cubicBezTo>
                  <a:pt x="1819293" y="923255"/>
                  <a:pt x="1828034" y="931549"/>
                  <a:pt x="1828289" y="942140"/>
                </a:cubicBezTo>
                <a:cubicBezTo>
                  <a:pt x="1842325" y="941246"/>
                  <a:pt x="1851894" y="944819"/>
                  <a:pt x="1855850" y="953942"/>
                </a:cubicBezTo>
                <a:cubicBezTo>
                  <a:pt x="1860380" y="983417"/>
                  <a:pt x="1825673" y="973720"/>
                  <a:pt x="1832245" y="1005173"/>
                </a:cubicBezTo>
                <a:cubicBezTo>
                  <a:pt x="1824908" y="1008299"/>
                  <a:pt x="1817762" y="1011744"/>
                  <a:pt x="1808575" y="1013084"/>
                </a:cubicBezTo>
                <a:cubicBezTo>
                  <a:pt x="1812595" y="1030246"/>
                  <a:pt x="1800409" y="1031203"/>
                  <a:pt x="1796773" y="1040645"/>
                </a:cubicBezTo>
                <a:cubicBezTo>
                  <a:pt x="1813233" y="1047791"/>
                  <a:pt x="1842580" y="1042113"/>
                  <a:pt x="1855850" y="1052448"/>
                </a:cubicBezTo>
                <a:cubicBezTo>
                  <a:pt x="1893173" y="1041156"/>
                  <a:pt x="1894959" y="994391"/>
                  <a:pt x="1926794" y="977612"/>
                </a:cubicBezTo>
                <a:cubicBezTo>
                  <a:pt x="1949124" y="977612"/>
                  <a:pt x="1971454" y="977612"/>
                  <a:pt x="1993783" y="977612"/>
                </a:cubicBezTo>
                <a:cubicBezTo>
                  <a:pt x="1998186" y="987628"/>
                  <a:pt x="2003417" y="996815"/>
                  <a:pt x="2009542" y="1005173"/>
                </a:cubicBezTo>
                <a:cubicBezTo>
                  <a:pt x="2022812" y="1008937"/>
                  <a:pt x="2033786" y="1015062"/>
                  <a:pt x="2037103" y="1028778"/>
                </a:cubicBezTo>
                <a:cubicBezTo>
                  <a:pt x="2055031" y="1034584"/>
                  <a:pt x="2068557" y="1044601"/>
                  <a:pt x="2084379" y="1052448"/>
                </a:cubicBezTo>
                <a:cubicBezTo>
                  <a:pt x="2084570" y="1078542"/>
                  <a:pt x="2078700" y="1110697"/>
                  <a:pt x="2111939" y="1103679"/>
                </a:cubicBezTo>
                <a:cubicBezTo>
                  <a:pt x="2103071" y="1119756"/>
                  <a:pt x="2094778" y="1136407"/>
                  <a:pt x="2084379" y="1150954"/>
                </a:cubicBezTo>
                <a:cubicBezTo>
                  <a:pt x="2083166" y="1178196"/>
                  <a:pt x="2090631" y="1190701"/>
                  <a:pt x="2084379" y="1213987"/>
                </a:cubicBezTo>
                <a:cubicBezTo>
                  <a:pt x="2095352" y="1214115"/>
                  <a:pt x="2093311" y="1220814"/>
                  <a:pt x="2100137" y="1213987"/>
                </a:cubicBezTo>
                <a:cubicBezTo>
                  <a:pt x="2103774" y="1210287"/>
                  <a:pt x="2100584" y="1202312"/>
                  <a:pt x="2104092" y="1198229"/>
                </a:cubicBezTo>
                <a:cubicBezTo>
                  <a:pt x="2110728" y="1190573"/>
                  <a:pt x="2125465" y="1185852"/>
                  <a:pt x="2123806" y="1174623"/>
                </a:cubicBezTo>
                <a:cubicBezTo>
                  <a:pt x="2133567" y="1173985"/>
                  <a:pt x="2135992" y="1180812"/>
                  <a:pt x="2143520" y="1182534"/>
                </a:cubicBezTo>
                <a:cubicBezTo>
                  <a:pt x="2155897" y="1184385"/>
                  <a:pt x="2154621" y="1172645"/>
                  <a:pt x="2159279" y="1166776"/>
                </a:cubicBezTo>
                <a:cubicBezTo>
                  <a:pt x="2182565" y="1171689"/>
                  <a:pt x="2187414" y="1158163"/>
                  <a:pt x="2198643" y="1151018"/>
                </a:cubicBezTo>
                <a:cubicBezTo>
                  <a:pt x="2212041" y="1150762"/>
                  <a:pt x="2226140" y="1149806"/>
                  <a:pt x="2230159" y="1158929"/>
                </a:cubicBezTo>
                <a:cubicBezTo>
                  <a:pt x="2236380" y="1156489"/>
                  <a:pt x="2241919" y="1148594"/>
                  <a:pt x="2247798" y="1148298"/>
                </a:cubicBezTo>
                <a:lnTo>
                  <a:pt x="2250485" y="1149510"/>
                </a:lnTo>
                <a:lnTo>
                  <a:pt x="2250485" y="1702278"/>
                </a:lnTo>
                <a:lnTo>
                  <a:pt x="2231038" y="1697951"/>
                </a:lnTo>
                <a:cubicBezTo>
                  <a:pt x="2210645" y="1699578"/>
                  <a:pt x="2195931" y="1717569"/>
                  <a:pt x="2174973" y="1718766"/>
                </a:cubicBezTo>
                <a:cubicBezTo>
                  <a:pt x="2166998" y="1736821"/>
                  <a:pt x="2165148" y="1756598"/>
                  <a:pt x="2178928" y="1769996"/>
                </a:cubicBezTo>
                <a:cubicBezTo>
                  <a:pt x="2200302" y="1774334"/>
                  <a:pt x="2203683" y="1760618"/>
                  <a:pt x="2218357" y="1758193"/>
                </a:cubicBezTo>
                <a:cubicBezTo>
                  <a:pt x="2220940" y="1767125"/>
                  <a:pt x="2225151" y="1770650"/>
                  <a:pt x="2231045" y="1771655"/>
                </a:cubicBezTo>
                <a:lnTo>
                  <a:pt x="2250485" y="1770240"/>
                </a:lnTo>
                <a:lnTo>
                  <a:pt x="2250485" y="2809233"/>
                </a:lnTo>
                <a:lnTo>
                  <a:pt x="2250192" y="2809857"/>
                </a:lnTo>
                <a:cubicBezTo>
                  <a:pt x="2241388" y="2804179"/>
                  <a:pt x="2231180" y="2799968"/>
                  <a:pt x="2214720" y="2801946"/>
                </a:cubicBezTo>
                <a:cubicBezTo>
                  <a:pt x="2205150" y="2805582"/>
                  <a:pt x="2204320" y="2817768"/>
                  <a:pt x="2202917" y="2829507"/>
                </a:cubicBezTo>
                <a:cubicBezTo>
                  <a:pt x="2189966" y="2833654"/>
                  <a:pt x="2189009" y="2849732"/>
                  <a:pt x="2183203" y="2861024"/>
                </a:cubicBezTo>
                <a:cubicBezTo>
                  <a:pt x="2169933" y="2870147"/>
                  <a:pt x="2153026" y="2875506"/>
                  <a:pt x="2128081" y="2872827"/>
                </a:cubicBezTo>
                <a:cubicBezTo>
                  <a:pt x="2117873" y="2886352"/>
                  <a:pt x="2100137" y="2904088"/>
                  <a:pt x="2076850" y="2892541"/>
                </a:cubicBezTo>
                <a:cubicBezTo>
                  <a:pt x="2060518" y="2894582"/>
                  <a:pt x="2075510" y="2928013"/>
                  <a:pt x="2065047" y="2935860"/>
                </a:cubicBezTo>
                <a:cubicBezTo>
                  <a:pt x="2033849" y="2953788"/>
                  <a:pt x="2004758" y="2918890"/>
                  <a:pt x="2021728" y="2888585"/>
                </a:cubicBezTo>
                <a:cubicBezTo>
                  <a:pt x="2036912" y="2887820"/>
                  <a:pt x="2050756" y="2888457"/>
                  <a:pt x="2061156" y="2892541"/>
                </a:cubicBezTo>
                <a:cubicBezTo>
                  <a:pt x="2074171" y="2891137"/>
                  <a:pt x="2067344" y="2869828"/>
                  <a:pt x="2069003" y="2857068"/>
                </a:cubicBezTo>
                <a:cubicBezTo>
                  <a:pt x="2078637" y="2846988"/>
                  <a:pt x="2087760" y="2836397"/>
                  <a:pt x="2084761" y="2813749"/>
                </a:cubicBezTo>
                <a:cubicBezTo>
                  <a:pt x="2083358" y="2808581"/>
                  <a:pt x="2077807" y="2807560"/>
                  <a:pt x="2076850" y="2801946"/>
                </a:cubicBezTo>
                <a:cubicBezTo>
                  <a:pt x="2065047" y="2801946"/>
                  <a:pt x="2053245" y="2801946"/>
                  <a:pt x="2041378" y="2801946"/>
                </a:cubicBezTo>
                <a:cubicBezTo>
                  <a:pt x="2019048" y="2790143"/>
                  <a:pt x="1991232" y="2783763"/>
                  <a:pt x="1974389" y="2766474"/>
                </a:cubicBezTo>
                <a:cubicBezTo>
                  <a:pt x="1967818" y="2766474"/>
                  <a:pt x="1961246" y="2766474"/>
                  <a:pt x="1954675" y="2766474"/>
                </a:cubicBezTo>
                <a:cubicBezTo>
                  <a:pt x="1949635" y="2744080"/>
                  <a:pt x="1902998" y="2739359"/>
                  <a:pt x="1895597" y="2762518"/>
                </a:cubicBezTo>
                <a:cubicBezTo>
                  <a:pt x="1897703" y="2765708"/>
                  <a:pt x="1899680" y="2768898"/>
                  <a:pt x="1899489" y="2774385"/>
                </a:cubicBezTo>
                <a:cubicBezTo>
                  <a:pt x="1904720" y="2782296"/>
                  <a:pt x="1916970" y="2783125"/>
                  <a:pt x="1927114" y="2786188"/>
                </a:cubicBezTo>
                <a:cubicBezTo>
                  <a:pt x="1936556" y="2801691"/>
                  <a:pt x="1944339" y="2818853"/>
                  <a:pt x="1962586" y="2825615"/>
                </a:cubicBezTo>
                <a:cubicBezTo>
                  <a:pt x="1953017" y="2850242"/>
                  <a:pt x="1927433" y="2858791"/>
                  <a:pt x="1907400" y="2872890"/>
                </a:cubicBezTo>
                <a:cubicBezTo>
                  <a:pt x="1891195" y="2886862"/>
                  <a:pt x="1878180" y="2904088"/>
                  <a:pt x="1856169" y="2912319"/>
                </a:cubicBezTo>
                <a:cubicBezTo>
                  <a:pt x="1847939" y="2907406"/>
                  <a:pt x="1841368" y="2900834"/>
                  <a:pt x="1836456" y="2892604"/>
                </a:cubicBezTo>
                <a:cubicBezTo>
                  <a:pt x="1836519" y="2872699"/>
                  <a:pt x="1854192" y="2851901"/>
                  <a:pt x="1836456" y="2837418"/>
                </a:cubicBezTo>
                <a:cubicBezTo>
                  <a:pt x="1825163" y="2848456"/>
                  <a:pt x="1809277" y="2854899"/>
                  <a:pt x="1800983" y="2868935"/>
                </a:cubicBezTo>
                <a:cubicBezTo>
                  <a:pt x="1781269" y="2868871"/>
                  <a:pt x="1772209" y="2879526"/>
                  <a:pt x="1761619" y="2888649"/>
                </a:cubicBezTo>
                <a:cubicBezTo>
                  <a:pt x="1721872" y="2883098"/>
                  <a:pt x="1709112" y="2904471"/>
                  <a:pt x="1682827" y="2912319"/>
                </a:cubicBezTo>
                <a:cubicBezTo>
                  <a:pt x="1684295" y="2934839"/>
                  <a:pt x="1675681" y="2947153"/>
                  <a:pt x="1667069" y="2959593"/>
                </a:cubicBezTo>
                <a:cubicBezTo>
                  <a:pt x="1648631" y="2959593"/>
                  <a:pt x="1630257" y="2959593"/>
                  <a:pt x="1611882" y="2959593"/>
                </a:cubicBezTo>
                <a:cubicBezTo>
                  <a:pt x="1591084" y="2984730"/>
                  <a:pt x="1555548" y="2995257"/>
                  <a:pt x="1552804" y="3038385"/>
                </a:cubicBezTo>
                <a:cubicBezTo>
                  <a:pt x="1544957" y="3038449"/>
                  <a:pt x="1547829" y="3049167"/>
                  <a:pt x="1537046" y="3046297"/>
                </a:cubicBezTo>
                <a:cubicBezTo>
                  <a:pt x="1540172" y="3059949"/>
                  <a:pt x="1531177" y="3061480"/>
                  <a:pt x="1533091" y="3073857"/>
                </a:cubicBezTo>
                <a:cubicBezTo>
                  <a:pt x="1506997" y="3087192"/>
                  <a:pt x="1494237" y="3113796"/>
                  <a:pt x="1477904" y="3136891"/>
                </a:cubicBezTo>
                <a:cubicBezTo>
                  <a:pt x="1465464" y="3137529"/>
                  <a:pt x="1464762" y="3126428"/>
                  <a:pt x="1450344" y="3129044"/>
                </a:cubicBezTo>
                <a:cubicBezTo>
                  <a:pt x="1442624" y="3111499"/>
                  <a:pt x="1447090" y="3084384"/>
                  <a:pt x="1454299" y="3069966"/>
                </a:cubicBezTo>
                <a:cubicBezTo>
                  <a:pt x="1448111" y="3053825"/>
                  <a:pt x="1446516" y="3033090"/>
                  <a:pt x="1438541" y="3018735"/>
                </a:cubicBezTo>
                <a:cubicBezTo>
                  <a:pt x="1441859" y="3012866"/>
                  <a:pt x="1451237" y="3013057"/>
                  <a:pt x="1458191" y="3010888"/>
                </a:cubicBezTo>
                <a:cubicBezTo>
                  <a:pt x="1459722" y="2984794"/>
                  <a:pt x="1476948" y="2974459"/>
                  <a:pt x="1489708" y="2959657"/>
                </a:cubicBezTo>
                <a:cubicBezTo>
                  <a:pt x="1504126" y="2971141"/>
                  <a:pt x="1518800" y="2956659"/>
                  <a:pt x="1529135" y="2951746"/>
                </a:cubicBezTo>
                <a:cubicBezTo>
                  <a:pt x="1524670" y="2939178"/>
                  <a:pt x="1505083" y="2941666"/>
                  <a:pt x="1497619" y="2932096"/>
                </a:cubicBezTo>
                <a:cubicBezTo>
                  <a:pt x="1502850" y="2920357"/>
                  <a:pt x="1501638" y="2912063"/>
                  <a:pt x="1493663" y="2904535"/>
                </a:cubicBezTo>
                <a:cubicBezTo>
                  <a:pt x="1479181" y="2904535"/>
                  <a:pt x="1464762" y="2904535"/>
                  <a:pt x="1450344" y="2904535"/>
                </a:cubicBezTo>
                <a:cubicBezTo>
                  <a:pt x="1435351" y="2903705"/>
                  <a:pt x="1435415" y="2887947"/>
                  <a:pt x="1418826" y="2888777"/>
                </a:cubicBezTo>
                <a:cubicBezTo>
                  <a:pt x="1418826" y="2880929"/>
                  <a:pt x="1408109" y="2883800"/>
                  <a:pt x="1410915" y="2873018"/>
                </a:cubicBezTo>
                <a:cubicBezTo>
                  <a:pt x="1393371" y="2870849"/>
                  <a:pt x="1380802" y="2863703"/>
                  <a:pt x="1371552" y="2853304"/>
                </a:cubicBezTo>
                <a:cubicBezTo>
                  <a:pt x="1355793" y="2853304"/>
                  <a:pt x="1340035" y="2853304"/>
                  <a:pt x="1324277" y="2853304"/>
                </a:cubicBezTo>
                <a:cubicBezTo>
                  <a:pt x="1306349" y="2851199"/>
                  <a:pt x="1313750" y="2874294"/>
                  <a:pt x="1296716" y="2873018"/>
                </a:cubicBezTo>
                <a:cubicBezTo>
                  <a:pt x="1295503" y="2867659"/>
                  <a:pt x="1286827" y="2869764"/>
                  <a:pt x="1280957" y="2869063"/>
                </a:cubicBezTo>
                <a:cubicBezTo>
                  <a:pt x="1273875" y="2849923"/>
                  <a:pt x="1258181" y="2839269"/>
                  <a:pt x="1257288" y="2813876"/>
                </a:cubicBezTo>
                <a:cubicBezTo>
                  <a:pt x="1253778" y="2800351"/>
                  <a:pt x="1240253" y="2796778"/>
                  <a:pt x="1241529" y="2778404"/>
                </a:cubicBezTo>
                <a:cubicBezTo>
                  <a:pt x="1237318" y="2769472"/>
                  <a:pt x="1229535" y="2764049"/>
                  <a:pt x="1217859" y="2762646"/>
                </a:cubicBezTo>
                <a:cubicBezTo>
                  <a:pt x="1217732" y="2753395"/>
                  <a:pt x="1224622" y="2751034"/>
                  <a:pt x="1221815" y="2739040"/>
                </a:cubicBezTo>
                <a:cubicBezTo>
                  <a:pt x="1220348" y="2732788"/>
                  <a:pt x="1213968" y="2730937"/>
                  <a:pt x="1210012" y="2727237"/>
                </a:cubicBezTo>
                <a:cubicBezTo>
                  <a:pt x="1200698" y="2718497"/>
                  <a:pt x="1190043" y="2710203"/>
                  <a:pt x="1182451" y="2699676"/>
                </a:cubicBezTo>
                <a:cubicBezTo>
                  <a:pt x="1174604" y="2699676"/>
                  <a:pt x="1166693" y="2699676"/>
                  <a:pt x="1158845" y="2699676"/>
                </a:cubicBezTo>
                <a:cubicBezTo>
                  <a:pt x="1145384" y="2681621"/>
                  <a:pt x="1120630" y="2674858"/>
                  <a:pt x="1103724" y="2660248"/>
                </a:cubicBezTo>
                <a:cubicBezTo>
                  <a:pt x="1103660" y="2645830"/>
                  <a:pt x="1095939" y="2639131"/>
                  <a:pt x="1087965" y="2632687"/>
                </a:cubicBezTo>
                <a:cubicBezTo>
                  <a:pt x="1089623" y="2615334"/>
                  <a:pt x="1086880" y="2602255"/>
                  <a:pt x="1080054" y="2593259"/>
                </a:cubicBezTo>
                <a:cubicBezTo>
                  <a:pt x="1068315" y="2595939"/>
                  <a:pt x="1066847" y="2608954"/>
                  <a:pt x="1068251" y="2624776"/>
                </a:cubicBezTo>
                <a:cubicBezTo>
                  <a:pt x="1059319" y="2627647"/>
                  <a:pt x="1056448" y="2636643"/>
                  <a:pt x="1052493" y="2644490"/>
                </a:cubicBezTo>
                <a:cubicBezTo>
                  <a:pt x="1047899" y="2643852"/>
                  <a:pt x="1045475" y="2645383"/>
                  <a:pt x="1044582" y="2648445"/>
                </a:cubicBezTo>
                <a:cubicBezTo>
                  <a:pt x="1027802" y="2650742"/>
                  <a:pt x="1018551" y="2645638"/>
                  <a:pt x="1005217" y="2644490"/>
                </a:cubicBezTo>
                <a:cubicBezTo>
                  <a:pt x="1004388" y="2621650"/>
                  <a:pt x="992585" y="2609847"/>
                  <a:pt x="969746" y="2609018"/>
                </a:cubicBezTo>
                <a:cubicBezTo>
                  <a:pt x="962472" y="2603403"/>
                  <a:pt x="975934" y="2589878"/>
                  <a:pt x="965790" y="2581392"/>
                </a:cubicBezTo>
                <a:cubicBezTo>
                  <a:pt x="948819" y="2570994"/>
                  <a:pt x="951244" y="2593004"/>
                  <a:pt x="934273" y="2593195"/>
                </a:cubicBezTo>
                <a:cubicBezTo>
                  <a:pt x="930062" y="2589495"/>
                  <a:pt x="933061" y="2578649"/>
                  <a:pt x="922470" y="2581392"/>
                </a:cubicBezTo>
                <a:cubicBezTo>
                  <a:pt x="911241" y="2581967"/>
                  <a:pt x="915261" y="2597853"/>
                  <a:pt x="914559" y="2609018"/>
                </a:cubicBezTo>
                <a:cubicBezTo>
                  <a:pt x="899885" y="2611378"/>
                  <a:pt x="898546" y="2627137"/>
                  <a:pt x="883042" y="2628668"/>
                </a:cubicBezTo>
                <a:cubicBezTo>
                  <a:pt x="875514" y="2619162"/>
                  <a:pt x="880554" y="2597023"/>
                  <a:pt x="879150" y="2581392"/>
                </a:cubicBezTo>
                <a:cubicBezTo>
                  <a:pt x="863009" y="2580627"/>
                  <a:pt x="839340" y="2574885"/>
                  <a:pt x="827920" y="2585348"/>
                </a:cubicBezTo>
                <a:cubicBezTo>
                  <a:pt x="834173" y="2602701"/>
                  <a:pt x="848974" y="2611634"/>
                  <a:pt x="863392" y="2620821"/>
                </a:cubicBezTo>
                <a:cubicBezTo>
                  <a:pt x="850377" y="2632751"/>
                  <a:pt x="842977" y="2650296"/>
                  <a:pt x="843679" y="2676007"/>
                </a:cubicBezTo>
                <a:cubicBezTo>
                  <a:pt x="833151" y="2679962"/>
                  <a:pt x="830663" y="2691892"/>
                  <a:pt x="823964" y="2699612"/>
                </a:cubicBezTo>
                <a:cubicBezTo>
                  <a:pt x="812161" y="2699612"/>
                  <a:pt x="800359" y="2699612"/>
                  <a:pt x="788492" y="2699612"/>
                </a:cubicBezTo>
                <a:cubicBezTo>
                  <a:pt x="762909" y="2710777"/>
                  <a:pt x="753658" y="2738338"/>
                  <a:pt x="729414" y="2750779"/>
                </a:cubicBezTo>
                <a:cubicBezTo>
                  <a:pt x="704596" y="2747015"/>
                  <a:pt x="695473" y="2758881"/>
                  <a:pt x="682139" y="2766537"/>
                </a:cubicBezTo>
                <a:cubicBezTo>
                  <a:pt x="676908" y="2766537"/>
                  <a:pt x="671612" y="2766537"/>
                  <a:pt x="666381" y="2766537"/>
                </a:cubicBezTo>
                <a:cubicBezTo>
                  <a:pt x="653557" y="2767558"/>
                  <a:pt x="658023" y="2751226"/>
                  <a:pt x="646731" y="2750779"/>
                </a:cubicBezTo>
                <a:cubicBezTo>
                  <a:pt x="617638" y="2750141"/>
                  <a:pt x="611705" y="2749248"/>
                  <a:pt x="583697" y="2750779"/>
                </a:cubicBezTo>
                <a:cubicBezTo>
                  <a:pt x="566854" y="2747908"/>
                  <a:pt x="566535" y="2728577"/>
                  <a:pt x="540378" y="2735021"/>
                </a:cubicBezTo>
                <a:cubicBezTo>
                  <a:pt x="542228" y="2722644"/>
                  <a:pt x="529787" y="2724621"/>
                  <a:pt x="528575" y="2715307"/>
                </a:cubicBezTo>
                <a:cubicBezTo>
                  <a:pt x="514794" y="2723920"/>
                  <a:pt x="507585" y="2721176"/>
                  <a:pt x="489147" y="2719262"/>
                </a:cubicBezTo>
                <a:cubicBezTo>
                  <a:pt x="474282" y="2720155"/>
                  <a:pt x="470007" y="2731640"/>
                  <a:pt x="457630" y="2735021"/>
                </a:cubicBezTo>
                <a:cubicBezTo>
                  <a:pt x="426369" y="2738657"/>
                  <a:pt x="415012" y="2722452"/>
                  <a:pt x="394597" y="2715307"/>
                </a:cubicBezTo>
                <a:cubicBezTo>
                  <a:pt x="375010" y="2708927"/>
                  <a:pt x="379029" y="2737956"/>
                  <a:pt x="367035" y="2727110"/>
                </a:cubicBezTo>
                <a:cubicBezTo>
                  <a:pt x="368248" y="2700697"/>
                  <a:pt x="387324" y="2692212"/>
                  <a:pt x="398552" y="2675879"/>
                </a:cubicBezTo>
                <a:cubicBezTo>
                  <a:pt x="397723" y="2659291"/>
                  <a:pt x="397149" y="2642895"/>
                  <a:pt x="410355" y="2640407"/>
                </a:cubicBezTo>
                <a:cubicBezTo>
                  <a:pt x="400083" y="2623117"/>
                  <a:pt x="397404" y="2598172"/>
                  <a:pt x="398552" y="2569462"/>
                </a:cubicBezTo>
                <a:cubicBezTo>
                  <a:pt x="402252" y="2557404"/>
                  <a:pt x="410865" y="2550195"/>
                  <a:pt x="414311" y="2537945"/>
                </a:cubicBezTo>
                <a:cubicBezTo>
                  <a:pt x="411184" y="2530545"/>
                  <a:pt x="407739" y="2523527"/>
                  <a:pt x="406399" y="2514276"/>
                </a:cubicBezTo>
                <a:cubicBezTo>
                  <a:pt x="406016" y="2496795"/>
                  <a:pt x="417437" y="2491181"/>
                  <a:pt x="414311" y="2470956"/>
                </a:cubicBezTo>
                <a:cubicBezTo>
                  <a:pt x="418840" y="2454496"/>
                  <a:pt x="434088" y="2448690"/>
                  <a:pt x="437980" y="2431528"/>
                </a:cubicBezTo>
                <a:cubicBezTo>
                  <a:pt x="458013" y="2435739"/>
                  <a:pt x="462224" y="2424256"/>
                  <a:pt x="469497" y="2415770"/>
                </a:cubicBezTo>
                <a:cubicBezTo>
                  <a:pt x="471092" y="2406264"/>
                  <a:pt x="462351" y="2407221"/>
                  <a:pt x="465541" y="2396056"/>
                </a:cubicBezTo>
                <a:cubicBezTo>
                  <a:pt x="461522" y="2386933"/>
                  <a:pt x="447423" y="2387954"/>
                  <a:pt x="434024" y="2388209"/>
                </a:cubicBezTo>
                <a:cubicBezTo>
                  <a:pt x="425667" y="2375513"/>
                  <a:pt x="409589" y="2370600"/>
                  <a:pt x="394597" y="2364539"/>
                </a:cubicBezTo>
                <a:cubicBezTo>
                  <a:pt x="381262" y="2365688"/>
                  <a:pt x="372012" y="2370792"/>
                  <a:pt x="355233" y="2368495"/>
                </a:cubicBezTo>
                <a:cubicBezTo>
                  <a:pt x="339347" y="2367283"/>
                  <a:pt x="339602" y="2349930"/>
                  <a:pt x="319761" y="2352737"/>
                </a:cubicBezTo>
                <a:cubicBezTo>
                  <a:pt x="307319" y="2359436"/>
                  <a:pt x="314848" y="2371047"/>
                  <a:pt x="315805" y="2384254"/>
                </a:cubicBezTo>
                <a:cubicBezTo>
                  <a:pt x="309616" y="2401671"/>
                  <a:pt x="303683" y="2419407"/>
                  <a:pt x="303938" y="2443332"/>
                </a:cubicBezTo>
                <a:cubicBezTo>
                  <a:pt x="310701" y="2457622"/>
                  <a:pt x="313763" y="2475550"/>
                  <a:pt x="311850" y="2498518"/>
                </a:cubicBezTo>
                <a:cubicBezTo>
                  <a:pt x="314529" y="2512936"/>
                  <a:pt x="327672" y="2516828"/>
                  <a:pt x="331563" y="2530034"/>
                </a:cubicBezTo>
                <a:cubicBezTo>
                  <a:pt x="333158" y="2546048"/>
                  <a:pt x="314784" y="2542156"/>
                  <a:pt x="311850" y="2553640"/>
                </a:cubicBezTo>
                <a:cubicBezTo>
                  <a:pt x="309298" y="2570674"/>
                  <a:pt x="318676" y="2575715"/>
                  <a:pt x="323652" y="2585157"/>
                </a:cubicBezTo>
                <a:cubicBezTo>
                  <a:pt x="320398" y="2597661"/>
                  <a:pt x="312168" y="2605190"/>
                  <a:pt x="303938" y="2612718"/>
                </a:cubicBezTo>
                <a:cubicBezTo>
                  <a:pt x="273825" y="2616610"/>
                  <a:pt x="274336" y="2589750"/>
                  <a:pt x="248816" y="2589048"/>
                </a:cubicBezTo>
                <a:cubicBezTo>
                  <a:pt x="261703" y="2561998"/>
                  <a:pt x="238417" y="2539860"/>
                  <a:pt x="213343" y="2537882"/>
                </a:cubicBezTo>
                <a:cubicBezTo>
                  <a:pt x="216406" y="2526462"/>
                  <a:pt x="232419" y="2527993"/>
                  <a:pt x="240904" y="2522123"/>
                </a:cubicBezTo>
                <a:cubicBezTo>
                  <a:pt x="243903" y="2507322"/>
                  <a:pt x="225848" y="2513574"/>
                  <a:pt x="225146" y="2502410"/>
                </a:cubicBezTo>
                <a:cubicBezTo>
                  <a:pt x="225593" y="2477847"/>
                  <a:pt x="231718" y="2459026"/>
                  <a:pt x="229102" y="2431465"/>
                </a:cubicBezTo>
                <a:cubicBezTo>
                  <a:pt x="215576" y="2425276"/>
                  <a:pt x="196500" y="2408114"/>
                  <a:pt x="205496" y="2392037"/>
                </a:cubicBezTo>
                <a:cubicBezTo>
                  <a:pt x="220617" y="2383296"/>
                  <a:pt x="222786" y="2397651"/>
                  <a:pt x="233057" y="2403904"/>
                </a:cubicBezTo>
                <a:cubicBezTo>
                  <a:pt x="247923" y="2400522"/>
                  <a:pt x="238034" y="2375577"/>
                  <a:pt x="233057" y="2368432"/>
                </a:cubicBezTo>
                <a:cubicBezTo>
                  <a:pt x="243840" y="2351652"/>
                  <a:pt x="238863" y="2319051"/>
                  <a:pt x="244861" y="2297487"/>
                </a:cubicBezTo>
                <a:cubicBezTo>
                  <a:pt x="253154" y="2290022"/>
                  <a:pt x="265021" y="2286194"/>
                  <a:pt x="276377" y="2281728"/>
                </a:cubicBezTo>
                <a:cubicBezTo>
                  <a:pt x="276377" y="2273817"/>
                  <a:pt x="276377" y="2265970"/>
                  <a:pt x="276377" y="2258059"/>
                </a:cubicBezTo>
                <a:cubicBezTo>
                  <a:pt x="291115" y="2250531"/>
                  <a:pt x="300174" y="2237261"/>
                  <a:pt x="311850" y="2226542"/>
                </a:cubicBezTo>
                <a:cubicBezTo>
                  <a:pt x="311658" y="2213591"/>
                  <a:pt x="305150" y="2206956"/>
                  <a:pt x="307893" y="2191070"/>
                </a:cubicBezTo>
                <a:cubicBezTo>
                  <a:pt x="321610" y="2175184"/>
                  <a:pt x="356062" y="2184371"/>
                  <a:pt x="363016" y="2198981"/>
                </a:cubicBezTo>
                <a:cubicBezTo>
                  <a:pt x="360464" y="2222650"/>
                  <a:pt x="342537" y="2231072"/>
                  <a:pt x="323588" y="2238409"/>
                </a:cubicBezTo>
                <a:cubicBezTo>
                  <a:pt x="323588" y="2251552"/>
                  <a:pt x="336412" y="2251871"/>
                  <a:pt x="335455" y="2265970"/>
                </a:cubicBezTo>
                <a:cubicBezTo>
                  <a:pt x="337688" y="2275540"/>
                  <a:pt x="338836" y="2286258"/>
                  <a:pt x="351213" y="2285684"/>
                </a:cubicBezTo>
                <a:cubicBezTo>
                  <a:pt x="368248" y="2288363"/>
                  <a:pt x="361804" y="2267374"/>
                  <a:pt x="363016" y="2254167"/>
                </a:cubicBezTo>
                <a:cubicBezTo>
                  <a:pt x="372203" y="2252891"/>
                  <a:pt x="379285" y="2249446"/>
                  <a:pt x="386686" y="2246256"/>
                </a:cubicBezTo>
                <a:cubicBezTo>
                  <a:pt x="405889" y="2250658"/>
                  <a:pt x="409206" y="2271010"/>
                  <a:pt x="430005" y="2273817"/>
                </a:cubicBezTo>
                <a:cubicBezTo>
                  <a:pt x="425795" y="2288555"/>
                  <a:pt x="439766" y="2285046"/>
                  <a:pt x="437916" y="2297423"/>
                </a:cubicBezTo>
                <a:cubicBezTo>
                  <a:pt x="428155" y="2303420"/>
                  <a:pt x="407357" y="2298380"/>
                  <a:pt x="398488" y="2305334"/>
                </a:cubicBezTo>
                <a:cubicBezTo>
                  <a:pt x="398488" y="2311905"/>
                  <a:pt x="398488" y="2318477"/>
                  <a:pt x="398488" y="2324984"/>
                </a:cubicBezTo>
                <a:cubicBezTo>
                  <a:pt x="401487" y="2335128"/>
                  <a:pt x="411057" y="2338701"/>
                  <a:pt x="426049" y="2336787"/>
                </a:cubicBezTo>
                <a:cubicBezTo>
                  <a:pt x="430005" y="2342019"/>
                  <a:pt x="429814" y="2351461"/>
                  <a:pt x="437853" y="2352545"/>
                </a:cubicBezTo>
                <a:cubicBezTo>
                  <a:pt x="475430" y="2347441"/>
                  <a:pt x="495463" y="2350567"/>
                  <a:pt x="512689" y="2372259"/>
                </a:cubicBezTo>
                <a:cubicBezTo>
                  <a:pt x="517729" y="2357649"/>
                  <a:pt x="519133" y="2339275"/>
                  <a:pt x="520536" y="2321028"/>
                </a:cubicBezTo>
                <a:cubicBezTo>
                  <a:pt x="495272" y="2318030"/>
                  <a:pt x="490168" y="2335320"/>
                  <a:pt x="477216" y="2344698"/>
                </a:cubicBezTo>
                <a:cubicBezTo>
                  <a:pt x="469369" y="2339403"/>
                  <a:pt x="458460" y="2337170"/>
                  <a:pt x="449655" y="2332895"/>
                </a:cubicBezTo>
                <a:cubicBezTo>
                  <a:pt x="449655" y="2324984"/>
                  <a:pt x="449655" y="2317137"/>
                  <a:pt x="449655" y="2309290"/>
                </a:cubicBezTo>
                <a:cubicBezTo>
                  <a:pt x="461840" y="2300485"/>
                  <a:pt x="480662" y="2298316"/>
                  <a:pt x="489019" y="2285620"/>
                </a:cubicBezTo>
                <a:cubicBezTo>
                  <a:pt x="505798" y="2292510"/>
                  <a:pt x="517984" y="2303930"/>
                  <a:pt x="524492" y="2321092"/>
                </a:cubicBezTo>
                <a:cubicBezTo>
                  <a:pt x="538209" y="2305908"/>
                  <a:pt x="561558" y="2300358"/>
                  <a:pt x="575722" y="2285620"/>
                </a:cubicBezTo>
                <a:cubicBezTo>
                  <a:pt x="591481" y="2285620"/>
                  <a:pt x="607239" y="2285620"/>
                  <a:pt x="622997" y="2285620"/>
                </a:cubicBezTo>
                <a:cubicBezTo>
                  <a:pt x="632312" y="2299975"/>
                  <a:pt x="651770" y="2304122"/>
                  <a:pt x="678183" y="2301379"/>
                </a:cubicBezTo>
                <a:cubicBezTo>
                  <a:pt x="690752" y="2298189"/>
                  <a:pt x="689412" y="2281091"/>
                  <a:pt x="697897" y="2273817"/>
                </a:cubicBezTo>
                <a:cubicBezTo>
                  <a:pt x="715059" y="2269989"/>
                  <a:pt x="720801" y="2254678"/>
                  <a:pt x="737325" y="2250148"/>
                </a:cubicBezTo>
                <a:cubicBezTo>
                  <a:pt x="741408" y="2234581"/>
                  <a:pt x="760548" y="2233943"/>
                  <a:pt x="764886" y="2218631"/>
                </a:cubicBezTo>
                <a:cubicBezTo>
                  <a:pt x="777519" y="2224373"/>
                  <a:pt x="786961" y="2233305"/>
                  <a:pt x="800359" y="2238345"/>
                </a:cubicBezTo>
                <a:cubicBezTo>
                  <a:pt x="799338" y="2247723"/>
                  <a:pt x="809609" y="2250786"/>
                  <a:pt x="812161" y="2261951"/>
                </a:cubicBezTo>
                <a:cubicBezTo>
                  <a:pt x="818031" y="2287470"/>
                  <a:pt x="809035" y="2324921"/>
                  <a:pt x="808206" y="2348654"/>
                </a:cubicBezTo>
                <a:cubicBezTo>
                  <a:pt x="795446" y="2352928"/>
                  <a:pt x="793341" y="2367921"/>
                  <a:pt x="784537" y="2376215"/>
                </a:cubicBezTo>
                <a:cubicBezTo>
                  <a:pt x="790151" y="2402181"/>
                  <a:pt x="811779" y="2412006"/>
                  <a:pt x="808206" y="2447159"/>
                </a:cubicBezTo>
                <a:cubicBezTo>
                  <a:pt x="814330" y="2460749"/>
                  <a:pt x="839148" y="2455581"/>
                  <a:pt x="831812" y="2482632"/>
                </a:cubicBezTo>
                <a:cubicBezTo>
                  <a:pt x="861861" y="2508024"/>
                  <a:pt x="906520" y="2517211"/>
                  <a:pt x="950031" y="2510257"/>
                </a:cubicBezTo>
                <a:cubicBezTo>
                  <a:pt x="959027" y="2508789"/>
                  <a:pt x="965535" y="2500942"/>
                  <a:pt x="973701" y="2498390"/>
                </a:cubicBezTo>
                <a:cubicBezTo>
                  <a:pt x="979634" y="2496540"/>
                  <a:pt x="987226" y="2499602"/>
                  <a:pt x="993415" y="2498390"/>
                </a:cubicBezTo>
                <a:cubicBezTo>
                  <a:pt x="1002027" y="2496667"/>
                  <a:pt x="1017148" y="2487991"/>
                  <a:pt x="1032842" y="2486587"/>
                </a:cubicBezTo>
                <a:cubicBezTo>
                  <a:pt x="1035586" y="2470701"/>
                  <a:pt x="1016254" y="2476953"/>
                  <a:pt x="1017084" y="2462918"/>
                </a:cubicBezTo>
                <a:cubicBezTo>
                  <a:pt x="1034948" y="2459791"/>
                  <a:pt x="1035330" y="2439121"/>
                  <a:pt x="1052557" y="2435357"/>
                </a:cubicBezTo>
                <a:cubicBezTo>
                  <a:pt x="1053896" y="2413601"/>
                  <a:pt x="1056958" y="2398927"/>
                  <a:pt x="1044646" y="2384126"/>
                </a:cubicBezTo>
                <a:cubicBezTo>
                  <a:pt x="1028057" y="2387188"/>
                  <a:pt x="1014915" y="2393760"/>
                  <a:pt x="1005281" y="2403840"/>
                </a:cubicBezTo>
                <a:cubicBezTo>
                  <a:pt x="997242" y="2402692"/>
                  <a:pt x="994563" y="2405818"/>
                  <a:pt x="989523" y="2407795"/>
                </a:cubicBezTo>
                <a:cubicBezTo>
                  <a:pt x="987226" y="2408689"/>
                  <a:pt x="975934" y="2415643"/>
                  <a:pt x="977720" y="2415643"/>
                </a:cubicBezTo>
                <a:cubicBezTo>
                  <a:pt x="967576" y="2415579"/>
                  <a:pt x="964003" y="2401543"/>
                  <a:pt x="950095" y="2399884"/>
                </a:cubicBezTo>
                <a:cubicBezTo>
                  <a:pt x="949393" y="2386040"/>
                  <a:pt x="963366" y="2386933"/>
                  <a:pt x="965853" y="2376215"/>
                </a:cubicBezTo>
                <a:cubicBezTo>
                  <a:pt x="957368" y="2365050"/>
                  <a:pt x="944864" y="2369707"/>
                  <a:pt x="930381" y="2372259"/>
                </a:cubicBezTo>
                <a:cubicBezTo>
                  <a:pt x="911241" y="2371685"/>
                  <a:pt x="905755" y="2357458"/>
                  <a:pt x="886998" y="2356501"/>
                </a:cubicBezTo>
                <a:cubicBezTo>
                  <a:pt x="883489" y="2349547"/>
                  <a:pt x="877492" y="2345017"/>
                  <a:pt x="875195" y="2336851"/>
                </a:cubicBezTo>
                <a:cubicBezTo>
                  <a:pt x="860138" y="2338765"/>
                  <a:pt x="850058" y="2335703"/>
                  <a:pt x="843679" y="2328940"/>
                </a:cubicBezTo>
                <a:cubicBezTo>
                  <a:pt x="849037" y="2299911"/>
                  <a:pt x="835065" y="2290278"/>
                  <a:pt x="827920" y="2273817"/>
                </a:cubicBezTo>
                <a:cubicBezTo>
                  <a:pt x="833215" y="2269862"/>
                  <a:pt x="839787" y="2267310"/>
                  <a:pt x="843679" y="2261951"/>
                </a:cubicBezTo>
                <a:cubicBezTo>
                  <a:pt x="844380" y="2248170"/>
                  <a:pt x="830344" y="2248999"/>
                  <a:pt x="827920" y="2238345"/>
                </a:cubicBezTo>
                <a:cubicBezTo>
                  <a:pt x="831620" y="2214931"/>
                  <a:pt x="817138" y="2209699"/>
                  <a:pt x="812161" y="2194962"/>
                </a:cubicBezTo>
                <a:cubicBezTo>
                  <a:pt x="812161" y="2173972"/>
                  <a:pt x="812161" y="2152918"/>
                  <a:pt x="812161" y="2131928"/>
                </a:cubicBezTo>
                <a:cubicBezTo>
                  <a:pt x="820966" y="2122358"/>
                  <a:pt x="827346" y="2110364"/>
                  <a:pt x="835767" y="2100412"/>
                </a:cubicBezTo>
                <a:cubicBezTo>
                  <a:pt x="859692" y="2098051"/>
                  <a:pt x="868369" y="2080506"/>
                  <a:pt x="890953" y="2076806"/>
                </a:cubicBezTo>
                <a:cubicBezTo>
                  <a:pt x="903586" y="2068384"/>
                  <a:pt x="914431" y="2058240"/>
                  <a:pt x="926426" y="2049245"/>
                </a:cubicBezTo>
                <a:cubicBezTo>
                  <a:pt x="923044" y="2037697"/>
                  <a:pt x="932678" y="2038144"/>
                  <a:pt x="929871" y="2026085"/>
                </a:cubicBezTo>
                <a:cubicBezTo>
                  <a:pt x="939058" y="2026085"/>
                  <a:pt x="948245" y="2026085"/>
                  <a:pt x="957432" y="2026085"/>
                </a:cubicBezTo>
                <a:cubicBezTo>
                  <a:pt x="964195" y="2032465"/>
                  <a:pt x="967193" y="2042546"/>
                  <a:pt x="965343" y="2057602"/>
                </a:cubicBezTo>
                <a:cubicBezTo>
                  <a:pt x="980591" y="2061047"/>
                  <a:pt x="979378" y="2047969"/>
                  <a:pt x="988948" y="2045800"/>
                </a:cubicBezTo>
                <a:cubicBezTo>
                  <a:pt x="1001708" y="2048096"/>
                  <a:pt x="1007259" y="2043120"/>
                  <a:pt x="1016510" y="2041844"/>
                </a:cubicBezTo>
                <a:cubicBezTo>
                  <a:pt x="1023081" y="2036612"/>
                  <a:pt x="1017849" y="2019514"/>
                  <a:pt x="1024421" y="2014283"/>
                </a:cubicBezTo>
                <a:cubicBezTo>
                  <a:pt x="1029589" y="2028829"/>
                  <a:pt x="1051919" y="2026213"/>
                  <a:pt x="1063849" y="2033997"/>
                </a:cubicBezTo>
                <a:cubicBezTo>
                  <a:pt x="1064487" y="2045161"/>
                  <a:pt x="1052046" y="2043184"/>
                  <a:pt x="1052046" y="2053711"/>
                </a:cubicBezTo>
                <a:cubicBezTo>
                  <a:pt x="1052046" y="2087843"/>
                  <a:pt x="1052046" y="2121976"/>
                  <a:pt x="1052046" y="2156108"/>
                </a:cubicBezTo>
                <a:cubicBezTo>
                  <a:pt x="1055937" y="2170654"/>
                  <a:pt x="1069272" y="2175630"/>
                  <a:pt x="1075716" y="2187625"/>
                </a:cubicBezTo>
                <a:cubicBezTo>
                  <a:pt x="1086880" y="2180479"/>
                  <a:pt x="1088730" y="2163828"/>
                  <a:pt x="1103276" y="2160000"/>
                </a:cubicBezTo>
                <a:cubicBezTo>
                  <a:pt x="1095302" y="2146921"/>
                  <a:pt x="1113356" y="2149026"/>
                  <a:pt x="1115079" y="2140286"/>
                </a:cubicBezTo>
                <a:cubicBezTo>
                  <a:pt x="1116100" y="2135309"/>
                  <a:pt x="1107424" y="2133906"/>
                  <a:pt x="1107232" y="2124527"/>
                </a:cubicBezTo>
                <a:cubicBezTo>
                  <a:pt x="1106977" y="2114064"/>
                  <a:pt x="1112145" y="2116425"/>
                  <a:pt x="1119035" y="2104814"/>
                </a:cubicBezTo>
                <a:cubicBezTo>
                  <a:pt x="1112464" y="2095627"/>
                  <a:pt x="1097024" y="2095308"/>
                  <a:pt x="1099321" y="2077252"/>
                </a:cubicBezTo>
                <a:cubicBezTo>
                  <a:pt x="1091410" y="2064174"/>
                  <a:pt x="1066720" y="2067810"/>
                  <a:pt x="1067805" y="2045736"/>
                </a:cubicBezTo>
                <a:cubicBezTo>
                  <a:pt x="1092495" y="2045991"/>
                  <a:pt x="1121778" y="2041652"/>
                  <a:pt x="1130838" y="2057538"/>
                </a:cubicBezTo>
                <a:cubicBezTo>
                  <a:pt x="1141364" y="2045927"/>
                  <a:pt x="1141875" y="2007010"/>
                  <a:pt x="1134794" y="1990549"/>
                </a:cubicBezTo>
                <a:cubicBezTo>
                  <a:pt x="1135814" y="1974472"/>
                  <a:pt x="1149467" y="1971091"/>
                  <a:pt x="1146596" y="1951185"/>
                </a:cubicBezTo>
                <a:cubicBezTo>
                  <a:pt x="1145193" y="1938107"/>
                  <a:pt x="1123883" y="1944997"/>
                  <a:pt x="1111124" y="1943274"/>
                </a:cubicBezTo>
                <a:cubicBezTo>
                  <a:pt x="1100278" y="1935746"/>
                  <a:pt x="1087008" y="1930642"/>
                  <a:pt x="1079607" y="1919669"/>
                </a:cubicBezTo>
                <a:cubicBezTo>
                  <a:pt x="1071185" y="1924326"/>
                  <a:pt x="1057596" y="1923879"/>
                  <a:pt x="1052046" y="1931471"/>
                </a:cubicBezTo>
                <a:cubicBezTo>
                  <a:pt x="1053960" y="1972750"/>
                  <a:pt x="1024613" y="1982893"/>
                  <a:pt x="1008727" y="2006308"/>
                </a:cubicBezTo>
                <a:cubicBezTo>
                  <a:pt x="988630" y="2000119"/>
                  <a:pt x="976188" y="1986275"/>
                  <a:pt x="957496" y="1978747"/>
                </a:cubicBezTo>
                <a:cubicBezTo>
                  <a:pt x="943523" y="1977917"/>
                  <a:pt x="949713" y="1997248"/>
                  <a:pt x="933827" y="1994505"/>
                </a:cubicBezTo>
                <a:cubicBezTo>
                  <a:pt x="931402" y="2004011"/>
                  <a:pt x="928148" y="2012560"/>
                  <a:pt x="929871" y="2026085"/>
                </a:cubicBezTo>
                <a:cubicBezTo>
                  <a:pt x="917430" y="2024172"/>
                  <a:pt x="915963" y="2033167"/>
                  <a:pt x="902309" y="2030041"/>
                </a:cubicBezTo>
                <a:cubicBezTo>
                  <a:pt x="897844" y="2021428"/>
                  <a:pt x="892166" y="2013964"/>
                  <a:pt x="894398" y="1998524"/>
                </a:cubicBezTo>
                <a:cubicBezTo>
                  <a:pt x="887189" y="1987296"/>
                  <a:pt x="872770" y="1983404"/>
                  <a:pt x="862882" y="1974919"/>
                </a:cubicBezTo>
                <a:cubicBezTo>
                  <a:pt x="861478" y="1963180"/>
                  <a:pt x="856629" y="1954950"/>
                  <a:pt x="851079" y="1947358"/>
                </a:cubicBezTo>
                <a:cubicBezTo>
                  <a:pt x="852737" y="1899062"/>
                  <a:pt x="877045" y="1873478"/>
                  <a:pt x="902309" y="1848852"/>
                </a:cubicBezTo>
                <a:cubicBezTo>
                  <a:pt x="897269" y="1815804"/>
                  <a:pt x="891336" y="1783649"/>
                  <a:pt x="894398" y="1742435"/>
                </a:cubicBezTo>
                <a:cubicBezTo>
                  <a:pt x="906520" y="1729548"/>
                  <a:pt x="916026" y="1714108"/>
                  <a:pt x="929871" y="1703007"/>
                </a:cubicBezTo>
                <a:cubicBezTo>
                  <a:pt x="929998" y="1688716"/>
                  <a:pt x="927637" y="1671873"/>
                  <a:pt x="937782" y="1667535"/>
                </a:cubicBezTo>
                <a:cubicBezTo>
                  <a:pt x="953540" y="1666259"/>
                  <a:pt x="946076" y="1688142"/>
                  <a:pt x="953540" y="1695160"/>
                </a:cubicBezTo>
                <a:cubicBezTo>
                  <a:pt x="969426" y="1688716"/>
                  <a:pt x="987226" y="1684187"/>
                  <a:pt x="1000816" y="1675446"/>
                </a:cubicBezTo>
                <a:cubicBezTo>
                  <a:pt x="1000816" y="1662303"/>
                  <a:pt x="1000816" y="1649161"/>
                  <a:pt x="1000816" y="1636018"/>
                </a:cubicBezTo>
                <a:cubicBezTo>
                  <a:pt x="991310" y="1628490"/>
                  <a:pt x="969107" y="1633530"/>
                  <a:pt x="953540" y="1632126"/>
                </a:cubicBezTo>
                <a:cubicBezTo>
                  <a:pt x="949011" y="1627469"/>
                  <a:pt x="949074" y="1618154"/>
                  <a:pt x="949585" y="1608457"/>
                </a:cubicBezTo>
                <a:cubicBezTo>
                  <a:pt x="933316" y="1590593"/>
                  <a:pt x="934464" y="1555312"/>
                  <a:pt x="918068" y="1537576"/>
                </a:cubicBezTo>
                <a:cubicBezTo>
                  <a:pt x="914623" y="1524880"/>
                  <a:pt x="931083" y="1532153"/>
                  <a:pt x="929934" y="1521818"/>
                </a:cubicBezTo>
                <a:cubicBezTo>
                  <a:pt x="929934" y="1513970"/>
                  <a:pt x="929934" y="1506059"/>
                  <a:pt x="929934" y="1498212"/>
                </a:cubicBezTo>
                <a:cubicBezTo>
                  <a:pt x="925660" y="1478817"/>
                  <a:pt x="907094" y="1473713"/>
                  <a:pt x="894462" y="1462740"/>
                </a:cubicBezTo>
                <a:cubicBezTo>
                  <a:pt x="870346" y="1476712"/>
                  <a:pt x="839595" y="1484049"/>
                  <a:pt x="843231" y="1525773"/>
                </a:cubicBezTo>
                <a:cubicBezTo>
                  <a:pt x="823900" y="1526220"/>
                  <a:pt x="831237" y="1553143"/>
                  <a:pt x="803804" y="1545487"/>
                </a:cubicBezTo>
                <a:cubicBezTo>
                  <a:pt x="788811" y="1552824"/>
                  <a:pt x="788173" y="1574516"/>
                  <a:pt x="772287" y="1580959"/>
                </a:cubicBezTo>
                <a:cubicBezTo>
                  <a:pt x="754742" y="1584022"/>
                  <a:pt x="748618" y="1575664"/>
                  <a:pt x="732860" y="1577004"/>
                </a:cubicBezTo>
                <a:cubicBezTo>
                  <a:pt x="721567" y="1562075"/>
                  <a:pt x="706063" y="1551229"/>
                  <a:pt x="689540" y="1541532"/>
                </a:cubicBezTo>
                <a:cubicBezTo>
                  <a:pt x="682394" y="1520797"/>
                  <a:pt x="661149" y="1491386"/>
                  <a:pt x="677737" y="1470587"/>
                </a:cubicBezTo>
                <a:cubicBezTo>
                  <a:pt x="678949" y="1461528"/>
                  <a:pt x="666317" y="1466185"/>
                  <a:pt x="665871" y="1458784"/>
                </a:cubicBezTo>
                <a:cubicBezTo>
                  <a:pt x="650495" y="1460762"/>
                  <a:pt x="659235" y="1477669"/>
                  <a:pt x="658023" y="1490301"/>
                </a:cubicBezTo>
                <a:cubicBezTo>
                  <a:pt x="656811" y="1502423"/>
                  <a:pt x="650941" y="1513524"/>
                  <a:pt x="654067" y="1525773"/>
                </a:cubicBezTo>
                <a:cubicBezTo>
                  <a:pt x="635247" y="1534705"/>
                  <a:pt x="614512" y="1534131"/>
                  <a:pt x="602837" y="1517926"/>
                </a:cubicBezTo>
                <a:cubicBezTo>
                  <a:pt x="604240" y="1486537"/>
                  <a:pt x="634609" y="1484049"/>
                  <a:pt x="638309" y="1454893"/>
                </a:cubicBezTo>
                <a:cubicBezTo>
                  <a:pt x="632822" y="1435370"/>
                  <a:pt x="607175" y="1436136"/>
                  <a:pt x="598882" y="1419420"/>
                </a:cubicBezTo>
                <a:cubicBezTo>
                  <a:pt x="581719" y="1424588"/>
                  <a:pt x="558432" y="1423631"/>
                  <a:pt x="539804" y="1427331"/>
                </a:cubicBezTo>
                <a:cubicBezTo>
                  <a:pt x="535975" y="1394411"/>
                  <a:pt x="529787" y="1363787"/>
                  <a:pt x="484681" y="1372145"/>
                </a:cubicBezTo>
                <a:cubicBezTo>
                  <a:pt x="484681" y="1364234"/>
                  <a:pt x="484681" y="1356387"/>
                  <a:pt x="484681" y="1348476"/>
                </a:cubicBezTo>
                <a:cubicBezTo>
                  <a:pt x="483852" y="1334504"/>
                  <a:pt x="503183" y="1340692"/>
                  <a:pt x="500439" y="1324806"/>
                </a:cubicBezTo>
                <a:cubicBezTo>
                  <a:pt x="508670" y="1319958"/>
                  <a:pt x="515240" y="1313323"/>
                  <a:pt x="520153" y="1305092"/>
                </a:cubicBezTo>
                <a:cubicBezTo>
                  <a:pt x="532403" y="1305475"/>
                  <a:pt x="539038" y="1300307"/>
                  <a:pt x="547778" y="1297181"/>
                </a:cubicBezTo>
                <a:cubicBezTo>
                  <a:pt x="544461" y="1278169"/>
                  <a:pt x="538719" y="1261581"/>
                  <a:pt x="528064" y="1249906"/>
                </a:cubicBezTo>
                <a:cubicBezTo>
                  <a:pt x="517602" y="1249842"/>
                  <a:pt x="505543" y="1251374"/>
                  <a:pt x="500503" y="1245951"/>
                </a:cubicBezTo>
                <a:cubicBezTo>
                  <a:pt x="500503" y="1234148"/>
                  <a:pt x="500503" y="1222345"/>
                  <a:pt x="500503" y="1210479"/>
                </a:cubicBezTo>
                <a:cubicBezTo>
                  <a:pt x="499482" y="1197591"/>
                  <a:pt x="515815" y="1202121"/>
                  <a:pt x="516261" y="1190764"/>
                </a:cubicBezTo>
                <a:cubicBezTo>
                  <a:pt x="506373" y="1181003"/>
                  <a:pt x="496484" y="1171114"/>
                  <a:pt x="484745" y="1163203"/>
                </a:cubicBezTo>
                <a:cubicBezTo>
                  <a:pt x="469879" y="1160205"/>
                  <a:pt x="465860" y="1167988"/>
                  <a:pt x="453228" y="1167159"/>
                </a:cubicBezTo>
                <a:cubicBezTo>
                  <a:pt x="449719" y="1157525"/>
                  <a:pt x="444041" y="1150061"/>
                  <a:pt x="445317" y="1135642"/>
                </a:cubicBezTo>
                <a:cubicBezTo>
                  <a:pt x="468412" y="1131176"/>
                  <a:pt x="481491" y="1116694"/>
                  <a:pt x="500439" y="1108081"/>
                </a:cubicBezTo>
                <a:cubicBezTo>
                  <a:pt x="500439" y="1096214"/>
                  <a:pt x="500439" y="1084475"/>
                  <a:pt x="500439" y="1072608"/>
                </a:cubicBezTo>
                <a:cubicBezTo>
                  <a:pt x="488764" y="1059338"/>
                  <a:pt x="470900" y="1052193"/>
                  <a:pt x="461011" y="1037136"/>
                </a:cubicBezTo>
                <a:cubicBezTo>
                  <a:pt x="465541" y="1018571"/>
                  <a:pt x="472815" y="1017933"/>
                  <a:pt x="492528" y="1021378"/>
                </a:cubicBezTo>
                <a:cubicBezTo>
                  <a:pt x="496994" y="1012701"/>
                  <a:pt x="502672" y="1005300"/>
                  <a:pt x="500439" y="989861"/>
                </a:cubicBezTo>
                <a:cubicBezTo>
                  <a:pt x="500695" y="978314"/>
                  <a:pt x="509435" y="975188"/>
                  <a:pt x="516197" y="970147"/>
                </a:cubicBezTo>
                <a:cubicBezTo>
                  <a:pt x="513837" y="955984"/>
                  <a:pt x="520728" y="951071"/>
                  <a:pt x="524045" y="942586"/>
                </a:cubicBezTo>
                <a:cubicBezTo>
                  <a:pt x="579678" y="948264"/>
                  <a:pt x="607494" y="926253"/>
                  <a:pt x="638309" y="907114"/>
                </a:cubicBezTo>
                <a:cubicBezTo>
                  <a:pt x="671995" y="911899"/>
                  <a:pt x="686414" y="897416"/>
                  <a:pt x="701342" y="883444"/>
                </a:cubicBezTo>
                <a:cubicBezTo>
                  <a:pt x="689412" y="863284"/>
                  <a:pt x="664276" y="876746"/>
                  <a:pt x="642264" y="871641"/>
                </a:cubicBezTo>
                <a:cubicBezTo>
                  <a:pt x="637990" y="861498"/>
                  <a:pt x="632312" y="852693"/>
                  <a:pt x="622551" y="847972"/>
                </a:cubicBezTo>
                <a:cubicBezTo>
                  <a:pt x="625103" y="833554"/>
                  <a:pt x="619935" y="826982"/>
                  <a:pt x="614704" y="820411"/>
                </a:cubicBezTo>
                <a:cubicBezTo>
                  <a:pt x="606793" y="820411"/>
                  <a:pt x="598945" y="820411"/>
                  <a:pt x="591034" y="820411"/>
                </a:cubicBezTo>
                <a:cubicBezTo>
                  <a:pt x="572659" y="798081"/>
                  <a:pt x="540122" y="789915"/>
                  <a:pt x="531956" y="757377"/>
                </a:cubicBezTo>
                <a:cubicBezTo>
                  <a:pt x="530872" y="749275"/>
                  <a:pt x="517282" y="753677"/>
                  <a:pt x="516197" y="745574"/>
                </a:cubicBezTo>
                <a:cubicBezTo>
                  <a:pt x="519005" y="724712"/>
                  <a:pt x="539165" y="721267"/>
                  <a:pt x="535912" y="694344"/>
                </a:cubicBezTo>
                <a:cubicBezTo>
                  <a:pt x="534061" y="681967"/>
                  <a:pt x="546502" y="683945"/>
                  <a:pt x="547715" y="674630"/>
                </a:cubicBezTo>
                <a:cubicBezTo>
                  <a:pt x="553967" y="644134"/>
                  <a:pt x="551096" y="604451"/>
                  <a:pt x="551670" y="568277"/>
                </a:cubicBezTo>
                <a:cubicBezTo>
                  <a:pt x="569980" y="560366"/>
                  <a:pt x="575595" y="539695"/>
                  <a:pt x="591034" y="528849"/>
                </a:cubicBezTo>
                <a:cubicBezTo>
                  <a:pt x="623890" y="526234"/>
                  <a:pt x="667210" y="534081"/>
                  <a:pt x="693495" y="524894"/>
                </a:cubicBezTo>
                <a:cubicBezTo>
                  <a:pt x="706765" y="526042"/>
                  <a:pt x="704916" y="542375"/>
                  <a:pt x="717101" y="544607"/>
                </a:cubicBezTo>
                <a:cubicBezTo>
                  <a:pt x="731201" y="544288"/>
                  <a:pt x="720227" y="518897"/>
                  <a:pt x="728904" y="513091"/>
                </a:cubicBezTo>
                <a:cubicBezTo>
                  <a:pt x="748873" y="516727"/>
                  <a:pt x="756337" y="516344"/>
                  <a:pt x="768331" y="505180"/>
                </a:cubicBezTo>
                <a:cubicBezTo>
                  <a:pt x="763419" y="495674"/>
                  <a:pt x="752190" y="492484"/>
                  <a:pt x="740771" y="489421"/>
                </a:cubicBezTo>
                <a:cubicBezTo>
                  <a:pt x="745874" y="465880"/>
                  <a:pt x="733306" y="460074"/>
                  <a:pt x="728967" y="446102"/>
                </a:cubicBezTo>
                <a:cubicBezTo>
                  <a:pt x="756401" y="424474"/>
                  <a:pt x="769544" y="466262"/>
                  <a:pt x="784090" y="481574"/>
                </a:cubicBezTo>
                <a:cubicBezTo>
                  <a:pt x="789130" y="476087"/>
                  <a:pt x="802719" y="479150"/>
                  <a:pt x="807760" y="473663"/>
                </a:cubicBezTo>
                <a:cubicBezTo>
                  <a:pt x="802655" y="457713"/>
                  <a:pt x="789513" y="449866"/>
                  <a:pt x="780198" y="438191"/>
                </a:cubicBezTo>
                <a:cubicBezTo>
                  <a:pt x="778029" y="424219"/>
                  <a:pt x="794170" y="428493"/>
                  <a:pt x="792001" y="414585"/>
                </a:cubicBezTo>
                <a:cubicBezTo>
                  <a:pt x="795064" y="397040"/>
                  <a:pt x="786769" y="390916"/>
                  <a:pt x="788045" y="375157"/>
                </a:cubicBezTo>
                <a:cubicBezTo>
                  <a:pt x="792958" y="362972"/>
                  <a:pt x="802592" y="355507"/>
                  <a:pt x="811715" y="347596"/>
                </a:cubicBezTo>
                <a:cubicBezTo>
                  <a:pt x="812991" y="333114"/>
                  <a:pt x="808334" y="312698"/>
                  <a:pt x="815607" y="304213"/>
                </a:cubicBezTo>
                <a:cubicBezTo>
                  <a:pt x="827154" y="299683"/>
                  <a:pt x="822433" y="314995"/>
                  <a:pt x="827409" y="319971"/>
                </a:cubicBezTo>
                <a:cubicBezTo>
                  <a:pt x="828749" y="321247"/>
                  <a:pt x="834045" y="318631"/>
                  <a:pt x="835320" y="319971"/>
                </a:cubicBezTo>
                <a:cubicBezTo>
                  <a:pt x="841190" y="326032"/>
                  <a:pt x="845975" y="332859"/>
                  <a:pt x="851079" y="339685"/>
                </a:cubicBezTo>
                <a:cubicBezTo>
                  <a:pt x="863902" y="337388"/>
                  <a:pt x="869389" y="342365"/>
                  <a:pt x="878704" y="343640"/>
                </a:cubicBezTo>
                <a:cubicBezTo>
                  <a:pt x="876790" y="356017"/>
                  <a:pt x="884318" y="359080"/>
                  <a:pt x="886551" y="367310"/>
                </a:cubicBezTo>
                <a:cubicBezTo>
                  <a:pt x="895419" y="361696"/>
                  <a:pt x="894079" y="345937"/>
                  <a:pt x="902309" y="339685"/>
                </a:cubicBezTo>
                <a:cubicBezTo>
                  <a:pt x="913474" y="336431"/>
                  <a:pt x="912517" y="345235"/>
                  <a:pt x="922023" y="343640"/>
                </a:cubicBezTo>
                <a:cubicBezTo>
                  <a:pt x="941610" y="332986"/>
                  <a:pt x="987290" y="348489"/>
                  <a:pt x="1000816" y="331838"/>
                </a:cubicBezTo>
                <a:cubicBezTo>
                  <a:pt x="998072" y="321438"/>
                  <a:pt x="982824" y="323480"/>
                  <a:pt x="981101" y="312124"/>
                </a:cubicBezTo>
                <a:cubicBezTo>
                  <a:pt x="978804" y="296684"/>
                  <a:pt x="984483" y="289284"/>
                  <a:pt x="989012" y="280607"/>
                </a:cubicBezTo>
                <a:cubicBezTo>
                  <a:pt x="1008663" y="283350"/>
                  <a:pt x="1041328" y="296812"/>
                  <a:pt x="1056001" y="280607"/>
                </a:cubicBezTo>
                <a:cubicBezTo>
                  <a:pt x="1053322" y="247814"/>
                  <a:pt x="1005537" y="260191"/>
                  <a:pt x="1000879" y="229376"/>
                </a:cubicBezTo>
                <a:cubicBezTo>
                  <a:pt x="1003878" y="217956"/>
                  <a:pt x="1007068" y="206728"/>
                  <a:pt x="1016638" y="201751"/>
                </a:cubicBezTo>
                <a:cubicBezTo>
                  <a:pt x="1014022" y="179485"/>
                  <a:pt x="1027483" y="173169"/>
                  <a:pt x="1040307" y="166279"/>
                </a:cubicBezTo>
                <a:cubicBezTo>
                  <a:pt x="1051727" y="177189"/>
                  <a:pt x="1066210" y="185036"/>
                  <a:pt x="1075780" y="197796"/>
                </a:cubicBezTo>
                <a:cubicBezTo>
                  <a:pt x="1090900" y="187971"/>
                  <a:pt x="1112974" y="185100"/>
                  <a:pt x="1107296" y="154412"/>
                </a:cubicBezTo>
                <a:cubicBezTo>
                  <a:pt x="1119673" y="152562"/>
                  <a:pt x="1117695" y="165067"/>
                  <a:pt x="1127010" y="166215"/>
                </a:cubicBezTo>
                <a:cubicBezTo>
                  <a:pt x="1144044" y="166215"/>
                  <a:pt x="1161143" y="166215"/>
                  <a:pt x="1178240" y="166215"/>
                </a:cubicBezTo>
                <a:cubicBezTo>
                  <a:pt x="1194509" y="169342"/>
                  <a:pt x="1185641" y="147395"/>
                  <a:pt x="1201910" y="150457"/>
                </a:cubicBezTo>
                <a:close/>
                <a:moveTo>
                  <a:pt x="1363258" y="99354"/>
                </a:moveTo>
                <a:cubicBezTo>
                  <a:pt x="1381951" y="102991"/>
                  <a:pt x="1389607" y="117664"/>
                  <a:pt x="1410533" y="119068"/>
                </a:cubicBezTo>
                <a:cubicBezTo>
                  <a:pt x="1420358" y="150648"/>
                  <a:pt x="1397773" y="150776"/>
                  <a:pt x="1382971" y="166343"/>
                </a:cubicBezTo>
                <a:cubicBezTo>
                  <a:pt x="1361982" y="166343"/>
                  <a:pt x="1340928" y="166343"/>
                  <a:pt x="1319938" y="166343"/>
                </a:cubicBezTo>
                <a:cubicBezTo>
                  <a:pt x="1299395" y="165514"/>
                  <a:pt x="1299012" y="184845"/>
                  <a:pt x="1276555" y="182102"/>
                </a:cubicBezTo>
                <a:cubicBezTo>
                  <a:pt x="1262966" y="150329"/>
                  <a:pt x="1285295" y="133933"/>
                  <a:pt x="1296269" y="115113"/>
                </a:cubicBezTo>
                <a:cubicBezTo>
                  <a:pt x="1326956" y="118239"/>
                  <a:pt x="1348584" y="112305"/>
                  <a:pt x="1363258" y="99354"/>
                </a:cubicBezTo>
                <a:close/>
                <a:moveTo>
                  <a:pt x="1379016" y="848"/>
                </a:moveTo>
                <a:cubicBezTo>
                  <a:pt x="1404599" y="-5978"/>
                  <a:pt x="1403515" y="30706"/>
                  <a:pt x="1382971" y="28410"/>
                </a:cubicBezTo>
                <a:cubicBezTo>
                  <a:pt x="1377548" y="23370"/>
                  <a:pt x="1379079" y="11311"/>
                  <a:pt x="1379016" y="848"/>
                </a:cubicBezTo>
                <a:close/>
              </a:path>
            </a:pathLst>
          </a:custGeom>
          <a:gradFill>
            <a:gsLst>
              <a:gs pos="0">
                <a:schemeClr val="accent4"/>
              </a:gs>
              <a:gs pos="100000">
                <a:schemeClr val="accent5"/>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93" name="Google Shape;893;p19"/>
          <p:cNvSpPr/>
          <p:nvPr/>
        </p:nvSpPr>
        <p:spPr>
          <a:xfrm rot="5400000">
            <a:off x="9136258" y="3802463"/>
            <a:ext cx="2121767" cy="3989715"/>
          </a:xfrm>
          <a:custGeom>
            <a:avLst/>
            <a:gdLst/>
            <a:ahLst/>
            <a:cxnLst/>
            <a:rect l="l" t="t" r="r" b="b"/>
            <a:pathLst>
              <a:path w="2548669" h="4145158" extrusionOk="0">
                <a:moveTo>
                  <a:pt x="2508425" y="4110735"/>
                </a:moveTo>
                <a:cubicBezTo>
                  <a:pt x="2510652" y="4120175"/>
                  <a:pt x="2515955" y="4127177"/>
                  <a:pt x="2524337" y="4131950"/>
                </a:cubicBezTo>
                <a:cubicBezTo>
                  <a:pt x="2512456" y="4152529"/>
                  <a:pt x="2487528" y="4146588"/>
                  <a:pt x="2473951" y="4130996"/>
                </a:cubicBezTo>
                <a:cubicBezTo>
                  <a:pt x="2483391" y="4121555"/>
                  <a:pt x="2490286" y="4108509"/>
                  <a:pt x="2508425" y="4110735"/>
                </a:cubicBezTo>
                <a:close/>
                <a:moveTo>
                  <a:pt x="2531654" y="3994160"/>
                </a:moveTo>
                <a:lnTo>
                  <a:pt x="2548669" y="4011002"/>
                </a:lnTo>
                <a:lnTo>
                  <a:pt x="2548669" y="4049526"/>
                </a:lnTo>
                <a:lnTo>
                  <a:pt x="2537859" y="4066819"/>
                </a:lnTo>
                <a:cubicBezTo>
                  <a:pt x="2530832" y="4073550"/>
                  <a:pt x="2522187" y="4078383"/>
                  <a:pt x="2512879" y="4079868"/>
                </a:cubicBezTo>
                <a:cubicBezTo>
                  <a:pt x="2477769" y="4060350"/>
                  <a:pt x="2489225" y="4000631"/>
                  <a:pt x="2531654" y="3994160"/>
                </a:cubicBezTo>
                <a:close/>
                <a:moveTo>
                  <a:pt x="1586831" y="3496835"/>
                </a:moveTo>
                <a:cubicBezTo>
                  <a:pt x="1596669" y="3497870"/>
                  <a:pt x="1607064" y="3502351"/>
                  <a:pt x="1610617" y="3507178"/>
                </a:cubicBezTo>
                <a:cubicBezTo>
                  <a:pt x="1602981" y="3519375"/>
                  <a:pt x="1589510" y="3523407"/>
                  <a:pt x="1570734" y="3520437"/>
                </a:cubicBezTo>
                <a:cubicBezTo>
                  <a:pt x="1572749" y="3513436"/>
                  <a:pt x="1570947" y="3509193"/>
                  <a:pt x="1566385" y="3507178"/>
                </a:cubicBezTo>
                <a:cubicBezTo>
                  <a:pt x="1567711" y="3498215"/>
                  <a:pt x="1576993" y="3495801"/>
                  <a:pt x="1586831" y="3496835"/>
                </a:cubicBezTo>
                <a:close/>
                <a:moveTo>
                  <a:pt x="1342146" y="3266391"/>
                </a:moveTo>
                <a:cubicBezTo>
                  <a:pt x="1353710" y="3281135"/>
                  <a:pt x="1338540" y="3286226"/>
                  <a:pt x="1331539" y="3296410"/>
                </a:cubicBezTo>
                <a:cubicBezTo>
                  <a:pt x="1318916" y="3288984"/>
                  <a:pt x="1317644" y="3259177"/>
                  <a:pt x="1342146" y="3266391"/>
                </a:cubicBezTo>
                <a:close/>
                <a:moveTo>
                  <a:pt x="1406852" y="3168378"/>
                </a:moveTo>
                <a:cubicBezTo>
                  <a:pt x="1410989" y="3169015"/>
                  <a:pt x="1415125" y="3169545"/>
                  <a:pt x="1419262" y="3170180"/>
                </a:cubicBezTo>
                <a:cubicBezTo>
                  <a:pt x="1427749" y="3183865"/>
                  <a:pt x="1417564" y="3177925"/>
                  <a:pt x="1415656" y="3194897"/>
                </a:cubicBezTo>
                <a:cubicBezTo>
                  <a:pt x="1411519" y="3194260"/>
                  <a:pt x="1407382" y="3193729"/>
                  <a:pt x="1403246" y="3193093"/>
                </a:cubicBezTo>
                <a:cubicBezTo>
                  <a:pt x="1406215" y="3176333"/>
                  <a:pt x="1394760" y="3179196"/>
                  <a:pt x="1406852" y="3168378"/>
                </a:cubicBezTo>
                <a:close/>
                <a:moveTo>
                  <a:pt x="934168" y="3137373"/>
                </a:moveTo>
                <a:cubicBezTo>
                  <a:pt x="951834" y="3141078"/>
                  <a:pt x="957762" y="3163234"/>
                  <a:pt x="970253" y="3174530"/>
                </a:cubicBezTo>
                <a:cubicBezTo>
                  <a:pt x="951159" y="3186092"/>
                  <a:pt x="945219" y="3215050"/>
                  <a:pt x="925065" y="3224916"/>
                </a:cubicBezTo>
                <a:cubicBezTo>
                  <a:pt x="918911" y="3224066"/>
                  <a:pt x="912655" y="3223112"/>
                  <a:pt x="906502" y="3222264"/>
                </a:cubicBezTo>
                <a:cubicBezTo>
                  <a:pt x="896744" y="3203807"/>
                  <a:pt x="910746" y="3167635"/>
                  <a:pt x="911912" y="3140905"/>
                </a:cubicBezTo>
                <a:cubicBezTo>
                  <a:pt x="921087" y="3136954"/>
                  <a:pt x="928280" y="3136139"/>
                  <a:pt x="934168" y="3137373"/>
                </a:cubicBezTo>
                <a:close/>
                <a:moveTo>
                  <a:pt x="715890" y="3055727"/>
                </a:moveTo>
                <a:cubicBezTo>
                  <a:pt x="748348" y="3055410"/>
                  <a:pt x="754606" y="3074610"/>
                  <a:pt x="782187" y="3078003"/>
                </a:cubicBezTo>
                <a:cubicBezTo>
                  <a:pt x="790990" y="3117251"/>
                  <a:pt x="839996" y="3126691"/>
                  <a:pt x="830556" y="3179727"/>
                </a:cubicBezTo>
                <a:cubicBezTo>
                  <a:pt x="804143" y="3203383"/>
                  <a:pt x="730952" y="3164452"/>
                  <a:pt x="703267" y="3186622"/>
                </a:cubicBezTo>
                <a:cubicBezTo>
                  <a:pt x="678446" y="3166363"/>
                  <a:pt x="667945" y="3135707"/>
                  <a:pt x="658292" y="3104309"/>
                </a:cubicBezTo>
                <a:cubicBezTo>
                  <a:pt x="675688" y="3095505"/>
                  <a:pt x="681627" y="3071532"/>
                  <a:pt x="696373" y="3059229"/>
                </a:cubicBezTo>
                <a:cubicBezTo>
                  <a:pt x="705176" y="3061031"/>
                  <a:pt x="713768" y="3062835"/>
                  <a:pt x="715890" y="3055727"/>
                </a:cubicBezTo>
                <a:close/>
                <a:moveTo>
                  <a:pt x="2396371" y="2944577"/>
                </a:moveTo>
                <a:cubicBezTo>
                  <a:pt x="2406859" y="2944988"/>
                  <a:pt x="2418686" y="2949973"/>
                  <a:pt x="2422929" y="2955277"/>
                </a:cubicBezTo>
                <a:cubicBezTo>
                  <a:pt x="2414654" y="2974158"/>
                  <a:pt x="2395031" y="2972567"/>
                  <a:pt x="2377846" y="2961324"/>
                </a:cubicBezTo>
                <a:cubicBezTo>
                  <a:pt x="2376733" y="2948330"/>
                  <a:pt x="2385883" y="2944166"/>
                  <a:pt x="2396371" y="2944577"/>
                </a:cubicBezTo>
                <a:close/>
                <a:moveTo>
                  <a:pt x="1379059" y="2924304"/>
                </a:moveTo>
                <a:cubicBezTo>
                  <a:pt x="1416715" y="2955596"/>
                  <a:pt x="1374923" y="2996752"/>
                  <a:pt x="1379696" y="3050744"/>
                </a:cubicBezTo>
                <a:cubicBezTo>
                  <a:pt x="1378848" y="3061880"/>
                  <a:pt x="1370256" y="3062623"/>
                  <a:pt x="1369936" y="3074503"/>
                </a:cubicBezTo>
                <a:cubicBezTo>
                  <a:pt x="1359648" y="3073018"/>
                  <a:pt x="1349360" y="3071533"/>
                  <a:pt x="1338964" y="3070049"/>
                </a:cubicBezTo>
                <a:cubicBezTo>
                  <a:pt x="1324326" y="3049577"/>
                  <a:pt x="1361558" y="3057002"/>
                  <a:pt x="1357633" y="3028575"/>
                </a:cubicBezTo>
                <a:cubicBezTo>
                  <a:pt x="1361874" y="3007041"/>
                  <a:pt x="1339707" y="3005238"/>
                  <a:pt x="1338220" y="2987842"/>
                </a:cubicBezTo>
                <a:cubicBezTo>
                  <a:pt x="1338964" y="2949338"/>
                  <a:pt x="1368347" y="2949338"/>
                  <a:pt x="1379059" y="2924304"/>
                </a:cubicBezTo>
                <a:close/>
                <a:moveTo>
                  <a:pt x="2457730" y="2863489"/>
                </a:moveTo>
                <a:cubicBezTo>
                  <a:pt x="2464840" y="2865811"/>
                  <a:pt x="2467266" y="2876172"/>
                  <a:pt x="2471721" y="2880390"/>
                </a:cubicBezTo>
                <a:cubicBezTo>
                  <a:pt x="2490602" y="2897679"/>
                  <a:pt x="2507468" y="2914758"/>
                  <a:pt x="2533562" y="2933532"/>
                </a:cubicBezTo>
                <a:cubicBezTo>
                  <a:pt x="2530487" y="2948700"/>
                  <a:pt x="2528259" y="2963233"/>
                  <a:pt x="2534410" y="2971612"/>
                </a:cubicBezTo>
                <a:cubicBezTo>
                  <a:pt x="2534251" y="2978136"/>
                  <a:pt x="2540987" y="2979541"/>
                  <a:pt x="2548041" y="2980708"/>
                </a:cubicBezTo>
                <a:lnTo>
                  <a:pt x="2548669" y="2981018"/>
                </a:lnTo>
                <a:lnTo>
                  <a:pt x="2548669" y="3076116"/>
                </a:lnTo>
                <a:lnTo>
                  <a:pt x="2506833" y="3030589"/>
                </a:lnTo>
                <a:cubicBezTo>
                  <a:pt x="2488376" y="3028043"/>
                  <a:pt x="2483494" y="3043635"/>
                  <a:pt x="2467054" y="3043848"/>
                </a:cubicBezTo>
                <a:cubicBezTo>
                  <a:pt x="2448067" y="3038120"/>
                  <a:pt x="2440642" y="3047878"/>
                  <a:pt x="2433428" y="3057955"/>
                </a:cubicBezTo>
                <a:cubicBezTo>
                  <a:pt x="2425155" y="3056788"/>
                  <a:pt x="2416988" y="3055623"/>
                  <a:pt x="2408715" y="3054456"/>
                </a:cubicBezTo>
                <a:cubicBezTo>
                  <a:pt x="2385166" y="3054986"/>
                  <a:pt x="2381135" y="3081505"/>
                  <a:pt x="2349419" y="3071108"/>
                </a:cubicBezTo>
                <a:cubicBezTo>
                  <a:pt x="2341994" y="3061987"/>
                  <a:pt x="2347191" y="3043318"/>
                  <a:pt x="2349526" y="3026983"/>
                </a:cubicBezTo>
                <a:cubicBezTo>
                  <a:pt x="2396303" y="3032923"/>
                  <a:pt x="2427170" y="3017753"/>
                  <a:pt x="2465357" y="3012132"/>
                </a:cubicBezTo>
                <a:cubicBezTo>
                  <a:pt x="2467478" y="2981159"/>
                  <a:pt x="2442340" y="2970445"/>
                  <a:pt x="2444248" y="2939579"/>
                </a:cubicBezTo>
                <a:cubicBezTo>
                  <a:pt x="2418790" y="2927274"/>
                  <a:pt x="2418262" y="2873282"/>
                  <a:pt x="2448811" y="2864372"/>
                </a:cubicBezTo>
                <a:cubicBezTo>
                  <a:pt x="2452470" y="2862834"/>
                  <a:pt x="2455360" y="2862715"/>
                  <a:pt x="2457730" y="2863489"/>
                </a:cubicBezTo>
                <a:close/>
                <a:moveTo>
                  <a:pt x="1548035" y="2847719"/>
                </a:moveTo>
                <a:cubicBezTo>
                  <a:pt x="1586328" y="2854507"/>
                  <a:pt x="1581767" y="2884209"/>
                  <a:pt x="1564689" y="2906909"/>
                </a:cubicBezTo>
                <a:cubicBezTo>
                  <a:pt x="1518653" y="2902135"/>
                  <a:pt x="1510591" y="2859598"/>
                  <a:pt x="1548035" y="2847719"/>
                </a:cubicBezTo>
                <a:close/>
                <a:moveTo>
                  <a:pt x="1897229" y="2834990"/>
                </a:moveTo>
                <a:cubicBezTo>
                  <a:pt x="1870286" y="2835945"/>
                  <a:pt x="1857452" y="2855675"/>
                  <a:pt x="1836131" y="2864055"/>
                </a:cubicBezTo>
                <a:cubicBezTo>
                  <a:pt x="1844193" y="2885587"/>
                  <a:pt x="1844299" y="2913060"/>
                  <a:pt x="1879302" y="2914545"/>
                </a:cubicBezTo>
                <a:cubicBezTo>
                  <a:pt x="1893516" y="2895451"/>
                  <a:pt x="1879409" y="2860448"/>
                  <a:pt x="1897229" y="2834990"/>
                </a:cubicBezTo>
                <a:close/>
                <a:moveTo>
                  <a:pt x="2146502" y="2814199"/>
                </a:moveTo>
                <a:cubicBezTo>
                  <a:pt x="2162094" y="2817275"/>
                  <a:pt x="2169202" y="2826715"/>
                  <a:pt x="2167717" y="2842520"/>
                </a:cubicBezTo>
                <a:cubicBezTo>
                  <a:pt x="2152123" y="2840929"/>
                  <a:pt x="2146819" y="2851326"/>
                  <a:pt x="2136742" y="2838066"/>
                </a:cubicBezTo>
                <a:cubicBezTo>
                  <a:pt x="2137590" y="2826822"/>
                  <a:pt x="2146182" y="2826078"/>
                  <a:pt x="2146502" y="2814199"/>
                </a:cubicBezTo>
                <a:close/>
                <a:moveTo>
                  <a:pt x="2086465" y="2792880"/>
                </a:moveTo>
                <a:cubicBezTo>
                  <a:pt x="2113725" y="2804759"/>
                  <a:pt x="2089328" y="2822792"/>
                  <a:pt x="2089858" y="2856523"/>
                </a:cubicBezTo>
                <a:cubicBezTo>
                  <a:pt x="2059946" y="2857584"/>
                  <a:pt x="2077129" y="2803911"/>
                  <a:pt x="2086465" y="2792880"/>
                </a:cubicBezTo>
                <a:close/>
                <a:moveTo>
                  <a:pt x="1298020" y="2786302"/>
                </a:moveTo>
                <a:cubicBezTo>
                  <a:pt x="1301945" y="2792456"/>
                  <a:pt x="1302580" y="2801153"/>
                  <a:pt x="1300565" y="2811867"/>
                </a:cubicBezTo>
                <a:cubicBezTo>
                  <a:pt x="1284866" y="2808895"/>
                  <a:pt x="1268850" y="2806032"/>
                  <a:pt x="1272349" y="2788849"/>
                </a:cubicBezTo>
                <a:cubicBezTo>
                  <a:pt x="1283382" y="2791289"/>
                  <a:pt x="1286457" y="2783120"/>
                  <a:pt x="1298020" y="2786302"/>
                </a:cubicBezTo>
                <a:close/>
                <a:moveTo>
                  <a:pt x="1876120" y="2762542"/>
                </a:moveTo>
                <a:cubicBezTo>
                  <a:pt x="1888530" y="2764346"/>
                  <a:pt x="1900835" y="2766148"/>
                  <a:pt x="1913246" y="2767952"/>
                </a:cubicBezTo>
                <a:cubicBezTo>
                  <a:pt x="1922898" y="2802955"/>
                  <a:pt x="1934990" y="2836369"/>
                  <a:pt x="1977633" y="2846659"/>
                </a:cubicBezTo>
                <a:cubicBezTo>
                  <a:pt x="1975829" y="2855462"/>
                  <a:pt x="1974027" y="2864055"/>
                  <a:pt x="1981133" y="2866176"/>
                </a:cubicBezTo>
                <a:cubicBezTo>
                  <a:pt x="1975511" y="2890678"/>
                  <a:pt x="1958963" y="2900438"/>
                  <a:pt x="1948356" y="2918258"/>
                </a:cubicBezTo>
                <a:cubicBezTo>
                  <a:pt x="1922791" y="2921016"/>
                  <a:pt x="1899881" y="2927168"/>
                  <a:pt x="1887364" y="2947322"/>
                </a:cubicBezTo>
                <a:cubicBezTo>
                  <a:pt x="1874848" y="2976916"/>
                  <a:pt x="1902532" y="2976386"/>
                  <a:pt x="1898820" y="2999510"/>
                </a:cubicBezTo>
                <a:cubicBezTo>
                  <a:pt x="1883652" y="3003965"/>
                  <a:pt x="1860952" y="2998025"/>
                  <a:pt x="1847480" y="3004707"/>
                </a:cubicBezTo>
                <a:cubicBezTo>
                  <a:pt x="1846208" y="3040985"/>
                  <a:pt x="1836237" y="3077473"/>
                  <a:pt x="1836661" y="3123192"/>
                </a:cubicBezTo>
                <a:cubicBezTo>
                  <a:pt x="1843026" y="3147800"/>
                  <a:pt x="1857663" y="3166257"/>
                  <a:pt x="1857770" y="3195640"/>
                </a:cubicBezTo>
                <a:cubicBezTo>
                  <a:pt x="1881848" y="3205928"/>
                  <a:pt x="1892031" y="3198186"/>
                  <a:pt x="1925763" y="3205505"/>
                </a:cubicBezTo>
                <a:cubicBezTo>
                  <a:pt x="1927354" y="3229795"/>
                  <a:pt x="1895320" y="3209217"/>
                  <a:pt x="1880681" y="3211551"/>
                </a:cubicBezTo>
                <a:cubicBezTo>
                  <a:pt x="1869862" y="3221733"/>
                  <a:pt x="1864558" y="3239236"/>
                  <a:pt x="1861165" y="3259284"/>
                </a:cubicBezTo>
                <a:cubicBezTo>
                  <a:pt x="1853103" y="3281770"/>
                  <a:pt x="1882804" y="3276149"/>
                  <a:pt x="1881424" y="3293863"/>
                </a:cubicBezTo>
                <a:cubicBezTo>
                  <a:pt x="1883015" y="3325474"/>
                  <a:pt x="1852890" y="3314654"/>
                  <a:pt x="1844193" y="3332686"/>
                </a:cubicBezTo>
                <a:cubicBezTo>
                  <a:pt x="1822978" y="3317305"/>
                  <a:pt x="1812477" y="3293863"/>
                  <a:pt x="1802717" y="3269891"/>
                </a:cubicBezTo>
                <a:cubicBezTo>
                  <a:pt x="1778746" y="3271269"/>
                  <a:pt x="1774183" y="3258010"/>
                  <a:pt x="1754137" y="3256525"/>
                </a:cubicBezTo>
                <a:cubicBezTo>
                  <a:pt x="1764638" y="3228417"/>
                  <a:pt x="1749043" y="3219825"/>
                  <a:pt x="1742680" y="3204337"/>
                </a:cubicBezTo>
                <a:cubicBezTo>
                  <a:pt x="1745119" y="3187789"/>
                  <a:pt x="1747454" y="3171349"/>
                  <a:pt x="1749788" y="3154801"/>
                </a:cubicBezTo>
                <a:cubicBezTo>
                  <a:pt x="1749788" y="3147376"/>
                  <a:pt x="1739285" y="3147906"/>
                  <a:pt x="1732179" y="3145891"/>
                </a:cubicBezTo>
                <a:cubicBezTo>
                  <a:pt x="1730270" y="3126161"/>
                  <a:pt x="1754560" y="3141436"/>
                  <a:pt x="1749043" y="3116827"/>
                </a:cubicBezTo>
                <a:cubicBezTo>
                  <a:pt x="1740452" y="3103355"/>
                  <a:pt x="1693144" y="3100598"/>
                  <a:pt x="1681052" y="3106963"/>
                </a:cubicBezTo>
                <a:cubicBezTo>
                  <a:pt x="1644774" y="3164348"/>
                  <a:pt x="1598739" y="3208474"/>
                  <a:pt x="1579115" y="3288030"/>
                </a:cubicBezTo>
                <a:cubicBezTo>
                  <a:pt x="1554824" y="3302350"/>
                  <a:pt x="1550475" y="3343187"/>
                  <a:pt x="1525123" y="3355916"/>
                </a:cubicBezTo>
                <a:cubicBezTo>
                  <a:pt x="1509955" y="3393467"/>
                  <a:pt x="1538489" y="3407044"/>
                  <a:pt x="1520563" y="3431122"/>
                </a:cubicBezTo>
                <a:cubicBezTo>
                  <a:pt x="1530427" y="3443957"/>
                  <a:pt x="1530110" y="3464324"/>
                  <a:pt x="1531912" y="3483311"/>
                </a:cubicBezTo>
                <a:cubicBezTo>
                  <a:pt x="1520137" y="3489676"/>
                  <a:pt x="1520033" y="3511632"/>
                  <a:pt x="1502741" y="3510678"/>
                </a:cubicBezTo>
                <a:cubicBezTo>
                  <a:pt x="1504121" y="3544622"/>
                  <a:pt x="1485982" y="3552258"/>
                  <a:pt x="1475270" y="3569867"/>
                </a:cubicBezTo>
                <a:cubicBezTo>
                  <a:pt x="1473466" y="3582277"/>
                  <a:pt x="1471664" y="3594688"/>
                  <a:pt x="1469860" y="3606992"/>
                </a:cubicBezTo>
                <a:cubicBezTo>
                  <a:pt x="1458615" y="3636269"/>
                  <a:pt x="1427006" y="3638284"/>
                  <a:pt x="1411412" y="3661727"/>
                </a:cubicBezTo>
                <a:cubicBezTo>
                  <a:pt x="1392744" y="3658862"/>
                  <a:pt x="1374288" y="3656210"/>
                  <a:pt x="1355618" y="3653558"/>
                </a:cubicBezTo>
                <a:cubicBezTo>
                  <a:pt x="1359224" y="3644224"/>
                  <a:pt x="1355937" y="3631708"/>
                  <a:pt x="1360074" y="3622585"/>
                </a:cubicBezTo>
                <a:cubicBezTo>
                  <a:pt x="1363361" y="3615477"/>
                  <a:pt x="1370892" y="3616538"/>
                  <a:pt x="1374288" y="3611978"/>
                </a:cubicBezTo>
                <a:cubicBezTo>
                  <a:pt x="1380650" y="3603385"/>
                  <a:pt x="1389456" y="3586202"/>
                  <a:pt x="1403456" y="3584611"/>
                </a:cubicBezTo>
                <a:cubicBezTo>
                  <a:pt x="1404836" y="3569230"/>
                  <a:pt x="1406852" y="3554697"/>
                  <a:pt x="1415018" y="3548334"/>
                </a:cubicBezTo>
                <a:cubicBezTo>
                  <a:pt x="1416716" y="3524998"/>
                  <a:pt x="1405791" y="3511102"/>
                  <a:pt x="1397518" y="3495297"/>
                </a:cubicBezTo>
                <a:cubicBezTo>
                  <a:pt x="1400487" y="3474719"/>
                  <a:pt x="1403456" y="3454034"/>
                  <a:pt x="1406428" y="3433456"/>
                </a:cubicBezTo>
                <a:cubicBezTo>
                  <a:pt x="1439948" y="3429106"/>
                  <a:pt x="1485133" y="3440351"/>
                  <a:pt x="1487784" y="3394739"/>
                </a:cubicBezTo>
                <a:cubicBezTo>
                  <a:pt x="1485452" y="3372569"/>
                  <a:pt x="1480678" y="3352204"/>
                  <a:pt x="1464024" y="3340748"/>
                </a:cubicBezTo>
                <a:cubicBezTo>
                  <a:pt x="1499454" y="3326639"/>
                  <a:pt x="1487362" y="3248889"/>
                  <a:pt x="1507516" y="3214414"/>
                </a:cubicBezTo>
                <a:cubicBezTo>
                  <a:pt x="1535201" y="3214521"/>
                  <a:pt x="1543580" y="3188745"/>
                  <a:pt x="1568612" y="3185350"/>
                </a:cubicBezTo>
                <a:cubicBezTo>
                  <a:pt x="1566917" y="3165833"/>
                  <a:pt x="1578159" y="3163711"/>
                  <a:pt x="1580176" y="3149074"/>
                </a:cubicBezTo>
                <a:cubicBezTo>
                  <a:pt x="1609134" y="3143557"/>
                  <a:pt x="1619954" y="3113751"/>
                  <a:pt x="1649229" y="3108554"/>
                </a:cubicBezTo>
                <a:cubicBezTo>
                  <a:pt x="1644986" y="3068563"/>
                  <a:pt x="1682748" y="3084474"/>
                  <a:pt x="1677657" y="3043212"/>
                </a:cubicBezTo>
                <a:cubicBezTo>
                  <a:pt x="1697174" y="3037273"/>
                  <a:pt x="1706828" y="3018179"/>
                  <a:pt x="1726345" y="3012345"/>
                </a:cubicBezTo>
                <a:cubicBezTo>
                  <a:pt x="1733027" y="2949867"/>
                  <a:pt x="1780866" y="2942548"/>
                  <a:pt x="1789351" y="2882511"/>
                </a:cubicBezTo>
                <a:cubicBezTo>
                  <a:pt x="1802717" y="2880707"/>
                  <a:pt x="1812158" y="2873706"/>
                  <a:pt x="1817674" y="2861403"/>
                </a:cubicBezTo>
                <a:cubicBezTo>
                  <a:pt x="1822022" y="2836051"/>
                  <a:pt x="1796566" y="2833080"/>
                  <a:pt x="1807173" y="2803062"/>
                </a:cubicBezTo>
                <a:cubicBezTo>
                  <a:pt x="1828175" y="2801683"/>
                  <a:pt x="1848117" y="2798819"/>
                  <a:pt x="1870816" y="2799668"/>
                </a:cubicBezTo>
                <a:cubicBezTo>
                  <a:pt x="1892136" y="2792667"/>
                  <a:pt x="1852360" y="2773467"/>
                  <a:pt x="1876120" y="2762542"/>
                </a:cubicBezTo>
                <a:close/>
                <a:moveTo>
                  <a:pt x="934464" y="2755893"/>
                </a:moveTo>
                <a:cubicBezTo>
                  <a:pt x="937106" y="2755899"/>
                  <a:pt x="938949" y="2756337"/>
                  <a:pt x="940872" y="2757026"/>
                </a:cubicBezTo>
                <a:cubicBezTo>
                  <a:pt x="944717" y="2758405"/>
                  <a:pt x="948880" y="2760792"/>
                  <a:pt x="960388" y="2762755"/>
                </a:cubicBezTo>
                <a:cubicBezTo>
                  <a:pt x="971949" y="2803805"/>
                  <a:pt x="980648" y="2846976"/>
                  <a:pt x="992847" y="2887498"/>
                </a:cubicBezTo>
                <a:cubicBezTo>
                  <a:pt x="965163" y="2900968"/>
                  <a:pt x="951373" y="2900757"/>
                  <a:pt x="930899" y="2878481"/>
                </a:cubicBezTo>
                <a:cubicBezTo>
                  <a:pt x="934614" y="2866070"/>
                  <a:pt x="949463" y="2868722"/>
                  <a:pt x="953070" y="2856418"/>
                </a:cubicBezTo>
                <a:cubicBezTo>
                  <a:pt x="945856" y="2834249"/>
                  <a:pt x="940340" y="2810700"/>
                  <a:pt x="902791" y="2811230"/>
                </a:cubicBezTo>
                <a:cubicBezTo>
                  <a:pt x="909791" y="2793516"/>
                  <a:pt x="925173" y="2786939"/>
                  <a:pt x="923263" y="2757344"/>
                </a:cubicBezTo>
                <a:cubicBezTo>
                  <a:pt x="928381" y="2756310"/>
                  <a:pt x="931822" y="2755886"/>
                  <a:pt x="934464" y="2755893"/>
                </a:cubicBezTo>
                <a:close/>
                <a:moveTo>
                  <a:pt x="1673943" y="2588051"/>
                </a:moveTo>
                <a:cubicBezTo>
                  <a:pt x="1678081" y="2617539"/>
                  <a:pt x="1683702" y="2646815"/>
                  <a:pt x="1662276" y="2668454"/>
                </a:cubicBezTo>
                <a:cubicBezTo>
                  <a:pt x="1654956" y="2668454"/>
                  <a:pt x="1651456" y="2665484"/>
                  <a:pt x="1650819" y="2660498"/>
                </a:cubicBezTo>
                <a:cubicBezTo>
                  <a:pt x="1648380" y="2640346"/>
                  <a:pt x="1631195" y="2631010"/>
                  <a:pt x="1633212" y="2607462"/>
                </a:cubicBezTo>
                <a:cubicBezTo>
                  <a:pt x="1646258" y="2600355"/>
                  <a:pt x="1654320" y="2586460"/>
                  <a:pt x="1673943" y="2588051"/>
                </a:cubicBezTo>
                <a:close/>
                <a:moveTo>
                  <a:pt x="1447797" y="2574156"/>
                </a:moveTo>
                <a:cubicBezTo>
                  <a:pt x="1489801" y="2574050"/>
                  <a:pt x="1495846" y="2600780"/>
                  <a:pt x="1524700" y="2610539"/>
                </a:cubicBezTo>
                <a:cubicBezTo>
                  <a:pt x="1528093" y="2622738"/>
                  <a:pt x="1516426" y="2629420"/>
                  <a:pt x="1507834" y="2639710"/>
                </a:cubicBezTo>
                <a:cubicBezTo>
                  <a:pt x="1498287" y="2651165"/>
                  <a:pt x="1494575" y="2666016"/>
                  <a:pt x="1473360" y="2659969"/>
                </a:cubicBezTo>
                <a:cubicBezTo>
                  <a:pt x="1475588" y="2643422"/>
                  <a:pt x="1480785" y="2624964"/>
                  <a:pt x="1473466" y="2615736"/>
                </a:cubicBezTo>
                <a:cubicBezTo>
                  <a:pt x="1474951" y="2604811"/>
                  <a:pt x="1442811" y="2621358"/>
                  <a:pt x="1437189" y="2604175"/>
                </a:cubicBezTo>
                <a:cubicBezTo>
                  <a:pt x="1436764" y="2588900"/>
                  <a:pt x="1450449" y="2592400"/>
                  <a:pt x="1447797" y="2574156"/>
                </a:cubicBezTo>
                <a:close/>
                <a:moveTo>
                  <a:pt x="2280579" y="2499055"/>
                </a:moveTo>
                <a:cubicBezTo>
                  <a:pt x="2303701" y="2496297"/>
                  <a:pt x="2287685" y="2527376"/>
                  <a:pt x="2282274" y="2530877"/>
                </a:cubicBezTo>
                <a:cubicBezTo>
                  <a:pt x="2282062" y="2545728"/>
                  <a:pt x="2302003" y="2545515"/>
                  <a:pt x="2296277" y="2564502"/>
                </a:cubicBezTo>
                <a:cubicBezTo>
                  <a:pt x="2283124" y="2571503"/>
                  <a:pt x="2280153" y="2592188"/>
                  <a:pt x="2260953" y="2590914"/>
                </a:cubicBezTo>
                <a:cubicBezTo>
                  <a:pt x="2281955" y="2612023"/>
                  <a:pt x="2270393" y="2657422"/>
                  <a:pt x="2285563" y="2682880"/>
                </a:cubicBezTo>
                <a:cubicBezTo>
                  <a:pt x="2298397" y="2700913"/>
                  <a:pt x="2310491" y="2719476"/>
                  <a:pt x="2342948" y="2722763"/>
                </a:cubicBezTo>
                <a:cubicBezTo>
                  <a:pt x="2342631" y="2743235"/>
                  <a:pt x="2370104" y="2742917"/>
                  <a:pt x="2382620" y="2753737"/>
                </a:cubicBezTo>
                <a:cubicBezTo>
                  <a:pt x="2387500" y="2772194"/>
                  <a:pt x="2391423" y="2791286"/>
                  <a:pt x="2393121" y="2812077"/>
                </a:cubicBezTo>
                <a:cubicBezTo>
                  <a:pt x="2376786" y="2822154"/>
                  <a:pt x="2368089" y="2842415"/>
                  <a:pt x="2333932" y="2828730"/>
                </a:cubicBezTo>
                <a:cubicBezTo>
                  <a:pt x="2338281" y="2809744"/>
                  <a:pt x="2315582" y="2804334"/>
                  <a:pt x="2307520" y="2793303"/>
                </a:cubicBezTo>
                <a:cubicBezTo>
                  <a:pt x="2297762" y="2780150"/>
                  <a:pt x="2293943" y="2757980"/>
                  <a:pt x="2276652" y="2744615"/>
                </a:cubicBezTo>
                <a:cubicBezTo>
                  <a:pt x="2277820" y="2736342"/>
                  <a:pt x="2279092" y="2728067"/>
                  <a:pt x="2280259" y="2719900"/>
                </a:cubicBezTo>
                <a:cubicBezTo>
                  <a:pt x="2273895" y="2708125"/>
                  <a:pt x="2251937" y="2707912"/>
                  <a:pt x="2252891" y="2690729"/>
                </a:cubicBezTo>
                <a:cubicBezTo>
                  <a:pt x="2199431" y="2688290"/>
                  <a:pt x="2194445" y="2649784"/>
                  <a:pt x="2167185" y="2627828"/>
                </a:cubicBezTo>
                <a:cubicBezTo>
                  <a:pt x="2171215" y="2608734"/>
                  <a:pt x="2169624" y="2581898"/>
                  <a:pt x="2181399" y="2573094"/>
                </a:cubicBezTo>
                <a:cubicBezTo>
                  <a:pt x="2197840" y="2575533"/>
                  <a:pt x="2217038" y="2575853"/>
                  <a:pt x="2223827" y="2585504"/>
                </a:cubicBezTo>
                <a:cubicBezTo>
                  <a:pt x="2241649" y="2587202"/>
                  <a:pt x="2238890" y="2561320"/>
                  <a:pt x="2242496" y="2544030"/>
                </a:cubicBezTo>
                <a:cubicBezTo>
                  <a:pt x="2270393" y="2549334"/>
                  <a:pt x="2267530" y="2513481"/>
                  <a:pt x="2280579" y="2499055"/>
                </a:cubicBezTo>
                <a:close/>
                <a:moveTo>
                  <a:pt x="2545708" y="2429525"/>
                </a:moveTo>
                <a:lnTo>
                  <a:pt x="2548669" y="2429986"/>
                </a:lnTo>
                <a:lnTo>
                  <a:pt x="2548669" y="2490078"/>
                </a:lnTo>
                <a:lnTo>
                  <a:pt x="2546503" y="2493223"/>
                </a:lnTo>
                <a:lnTo>
                  <a:pt x="2548669" y="2500473"/>
                </a:lnTo>
                <a:lnTo>
                  <a:pt x="2548669" y="2905292"/>
                </a:lnTo>
                <a:lnTo>
                  <a:pt x="2519349" y="2899801"/>
                </a:lnTo>
                <a:cubicBezTo>
                  <a:pt x="2509165" y="2882617"/>
                  <a:pt x="2536956" y="2871373"/>
                  <a:pt x="2526455" y="2850265"/>
                </a:cubicBezTo>
                <a:cubicBezTo>
                  <a:pt x="2524653" y="2824065"/>
                  <a:pt x="2500681" y="2814305"/>
                  <a:pt x="2490285" y="2794577"/>
                </a:cubicBezTo>
                <a:cubicBezTo>
                  <a:pt x="2484027" y="2761376"/>
                  <a:pt x="2527941" y="2773362"/>
                  <a:pt x="2509802" y="2746843"/>
                </a:cubicBezTo>
                <a:cubicBezTo>
                  <a:pt x="2501635" y="2726902"/>
                  <a:pt x="2493573" y="2768695"/>
                  <a:pt x="2476177" y="2760950"/>
                </a:cubicBezTo>
                <a:cubicBezTo>
                  <a:pt x="2477875" y="2745041"/>
                  <a:pt x="2453371" y="2748647"/>
                  <a:pt x="2455069" y="2732629"/>
                </a:cubicBezTo>
                <a:cubicBezTo>
                  <a:pt x="2456341" y="2712158"/>
                  <a:pt x="2480949" y="2722976"/>
                  <a:pt x="2484238" y="2705263"/>
                </a:cubicBezTo>
                <a:cubicBezTo>
                  <a:pt x="2487209" y="2677366"/>
                  <a:pt x="2480314" y="2656681"/>
                  <a:pt x="2468433" y="2639816"/>
                </a:cubicBezTo>
                <a:cubicBezTo>
                  <a:pt x="2470874" y="2623267"/>
                  <a:pt x="2473206" y="2606826"/>
                  <a:pt x="2475541" y="2590386"/>
                </a:cubicBezTo>
                <a:cubicBezTo>
                  <a:pt x="2475434" y="2570549"/>
                  <a:pt x="2494528" y="2576490"/>
                  <a:pt x="2498558" y="2562063"/>
                </a:cubicBezTo>
                <a:cubicBezTo>
                  <a:pt x="2502164" y="2534909"/>
                  <a:pt x="2502590" y="2503511"/>
                  <a:pt x="2526031" y="2502874"/>
                </a:cubicBezTo>
                <a:cubicBezTo>
                  <a:pt x="2527516" y="2477842"/>
                  <a:pt x="2504498" y="2471158"/>
                  <a:pt x="2509378" y="2443580"/>
                </a:cubicBezTo>
                <a:cubicBezTo>
                  <a:pt x="2515423" y="2444322"/>
                  <a:pt x="2515317" y="2436792"/>
                  <a:pt x="2517334" y="2432123"/>
                </a:cubicBezTo>
                <a:cubicBezTo>
                  <a:pt x="2523963" y="2427509"/>
                  <a:pt x="2534332" y="2427854"/>
                  <a:pt x="2545708" y="2429525"/>
                </a:cubicBezTo>
                <a:close/>
                <a:moveTo>
                  <a:pt x="672294" y="2312214"/>
                </a:moveTo>
                <a:cubicBezTo>
                  <a:pt x="677021" y="2309476"/>
                  <a:pt x="683220" y="2309158"/>
                  <a:pt x="690539" y="2313216"/>
                </a:cubicBezTo>
                <a:cubicBezTo>
                  <a:pt x="702207" y="2328171"/>
                  <a:pt x="680037" y="2330292"/>
                  <a:pt x="678977" y="2349386"/>
                </a:cubicBezTo>
                <a:cubicBezTo>
                  <a:pt x="657178" y="2350420"/>
                  <a:pt x="658114" y="2320427"/>
                  <a:pt x="672294" y="2312214"/>
                </a:cubicBezTo>
                <a:close/>
                <a:moveTo>
                  <a:pt x="1914942" y="2275347"/>
                </a:moveTo>
                <a:cubicBezTo>
                  <a:pt x="1972647" y="2281818"/>
                  <a:pt x="1973282" y="2331036"/>
                  <a:pt x="2011151" y="2352462"/>
                </a:cubicBezTo>
                <a:cubicBezTo>
                  <a:pt x="2033214" y="2362327"/>
                  <a:pt x="2033001" y="2342279"/>
                  <a:pt x="2044776" y="2338355"/>
                </a:cubicBezTo>
                <a:cubicBezTo>
                  <a:pt x="2053475" y="2340157"/>
                  <a:pt x="2062172" y="2341855"/>
                  <a:pt x="2064189" y="2334854"/>
                </a:cubicBezTo>
                <a:cubicBezTo>
                  <a:pt x="2092299" y="2348856"/>
                  <a:pt x="2099192" y="2378557"/>
                  <a:pt x="2117966" y="2399453"/>
                </a:cubicBezTo>
                <a:cubicBezTo>
                  <a:pt x="2116801" y="2407726"/>
                  <a:pt x="2115634" y="2416001"/>
                  <a:pt x="2114360" y="2424274"/>
                </a:cubicBezTo>
                <a:cubicBezTo>
                  <a:pt x="2122846" y="2438170"/>
                  <a:pt x="2126771" y="2455460"/>
                  <a:pt x="2147030" y="2460551"/>
                </a:cubicBezTo>
                <a:cubicBezTo>
                  <a:pt x="2141198" y="2481448"/>
                  <a:pt x="2144485" y="2495556"/>
                  <a:pt x="2146076" y="2510937"/>
                </a:cubicBezTo>
                <a:cubicBezTo>
                  <a:pt x="2146713" y="2525786"/>
                  <a:pt x="2171110" y="2531515"/>
                  <a:pt x="2154032" y="2543714"/>
                </a:cubicBezTo>
                <a:cubicBezTo>
                  <a:pt x="2149895" y="2543077"/>
                  <a:pt x="2145759" y="2542546"/>
                  <a:pt x="2141620" y="2541910"/>
                </a:cubicBezTo>
                <a:cubicBezTo>
                  <a:pt x="2115421" y="2530241"/>
                  <a:pt x="2105874" y="2506057"/>
                  <a:pt x="2086039" y="2489615"/>
                </a:cubicBezTo>
                <a:cubicBezTo>
                  <a:pt x="2068961" y="2471052"/>
                  <a:pt x="2045413" y="2457475"/>
                  <a:pt x="2030456" y="2437427"/>
                </a:cubicBezTo>
                <a:cubicBezTo>
                  <a:pt x="1996936" y="2436791"/>
                  <a:pt x="1975723" y="2426820"/>
                  <a:pt x="1965115" y="2409000"/>
                </a:cubicBezTo>
                <a:cubicBezTo>
                  <a:pt x="1964904" y="2386618"/>
                  <a:pt x="1989193" y="2396908"/>
                  <a:pt x="1989087" y="2374525"/>
                </a:cubicBezTo>
                <a:cubicBezTo>
                  <a:pt x="1984315" y="2348750"/>
                  <a:pt x="1966282" y="2332732"/>
                  <a:pt x="1939659" y="2323185"/>
                </a:cubicBezTo>
                <a:cubicBezTo>
                  <a:pt x="1942415" y="2299107"/>
                  <a:pt x="1912078" y="2299638"/>
                  <a:pt x="1914942" y="2275347"/>
                </a:cubicBezTo>
                <a:close/>
                <a:moveTo>
                  <a:pt x="1936263" y="2171078"/>
                </a:moveTo>
                <a:cubicBezTo>
                  <a:pt x="1958644" y="2170865"/>
                  <a:pt x="1948356" y="2195156"/>
                  <a:pt x="1970736" y="2195049"/>
                </a:cubicBezTo>
                <a:cubicBezTo>
                  <a:pt x="1969358" y="2210536"/>
                  <a:pt x="1967343" y="2225069"/>
                  <a:pt x="1959176" y="2231328"/>
                </a:cubicBezTo>
                <a:cubicBezTo>
                  <a:pt x="1948675" y="2215310"/>
                  <a:pt x="1919928" y="2212764"/>
                  <a:pt x="1907093" y="2198444"/>
                </a:cubicBezTo>
                <a:cubicBezTo>
                  <a:pt x="1912503" y="2183594"/>
                  <a:pt x="1925337" y="2178609"/>
                  <a:pt x="1936263" y="2171078"/>
                </a:cubicBezTo>
                <a:close/>
                <a:moveTo>
                  <a:pt x="727652" y="2130258"/>
                </a:moveTo>
                <a:cubicBezTo>
                  <a:pt x="733644" y="2129668"/>
                  <a:pt x="740499" y="2130238"/>
                  <a:pt x="748348" y="2132147"/>
                </a:cubicBezTo>
                <a:cubicBezTo>
                  <a:pt x="734984" y="2148696"/>
                  <a:pt x="725755" y="2170652"/>
                  <a:pt x="693508" y="2162060"/>
                </a:cubicBezTo>
                <a:cubicBezTo>
                  <a:pt x="699475" y="2144239"/>
                  <a:pt x="709678" y="2132028"/>
                  <a:pt x="727652" y="2130258"/>
                </a:cubicBezTo>
                <a:close/>
                <a:moveTo>
                  <a:pt x="2037139" y="2128965"/>
                </a:moveTo>
                <a:cubicBezTo>
                  <a:pt x="2057506" y="2143920"/>
                  <a:pt x="2041064" y="2217430"/>
                  <a:pt x="2022820" y="2227931"/>
                </a:cubicBezTo>
                <a:cubicBezTo>
                  <a:pt x="2007757" y="2220825"/>
                  <a:pt x="1994391" y="2212339"/>
                  <a:pt x="1989300" y="2197807"/>
                </a:cubicBezTo>
                <a:cubicBezTo>
                  <a:pt x="1991952" y="2157075"/>
                  <a:pt x="2022820" y="2153997"/>
                  <a:pt x="2037139" y="2128965"/>
                </a:cubicBezTo>
                <a:close/>
                <a:moveTo>
                  <a:pt x="661791" y="2075293"/>
                </a:moveTo>
                <a:cubicBezTo>
                  <a:pt x="680246" y="2079960"/>
                  <a:pt x="675687" y="2101705"/>
                  <a:pt x="695309" y="2105417"/>
                </a:cubicBezTo>
                <a:cubicBezTo>
                  <a:pt x="683536" y="2129815"/>
                  <a:pt x="644078" y="2106584"/>
                  <a:pt x="661791" y="2075293"/>
                </a:cubicBezTo>
                <a:close/>
                <a:moveTo>
                  <a:pt x="2249711" y="1970174"/>
                </a:moveTo>
                <a:cubicBezTo>
                  <a:pt x="2258938" y="1981629"/>
                  <a:pt x="2287472" y="1978660"/>
                  <a:pt x="2290337" y="1994995"/>
                </a:cubicBezTo>
                <a:cubicBezTo>
                  <a:pt x="2307096" y="1990328"/>
                  <a:pt x="2322690" y="1984175"/>
                  <a:pt x="2337221" y="1976538"/>
                </a:cubicBezTo>
                <a:cubicBezTo>
                  <a:pt x="2388772" y="1975371"/>
                  <a:pt x="2410093" y="2005179"/>
                  <a:pt x="2447748" y="1998814"/>
                </a:cubicBezTo>
                <a:cubicBezTo>
                  <a:pt x="2455704" y="2009422"/>
                  <a:pt x="2455069" y="2026498"/>
                  <a:pt x="2468009" y="2033287"/>
                </a:cubicBezTo>
                <a:cubicBezTo>
                  <a:pt x="2463979" y="2047289"/>
                  <a:pt x="2465570" y="2057154"/>
                  <a:pt x="2469706" y="2065109"/>
                </a:cubicBezTo>
                <a:cubicBezTo>
                  <a:pt x="2469706" y="2077945"/>
                  <a:pt x="2484770" y="2079641"/>
                  <a:pt x="2484770" y="2092476"/>
                </a:cubicBezTo>
                <a:cubicBezTo>
                  <a:pt x="2505029" y="2112205"/>
                  <a:pt x="2515000" y="2139785"/>
                  <a:pt x="2538549" y="2157074"/>
                </a:cubicBezTo>
                <a:cubicBezTo>
                  <a:pt x="2537382" y="2165348"/>
                  <a:pt x="2536108" y="2173622"/>
                  <a:pt x="2534943" y="2181789"/>
                </a:cubicBezTo>
                <a:cubicBezTo>
                  <a:pt x="2535632" y="2190434"/>
                  <a:pt x="2541546" y="2195208"/>
                  <a:pt x="2546743" y="2200525"/>
                </a:cubicBezTo>
                <a:lnTo>
                  <a:pt x="2548669" y="2206171"/>
                </a:lnTo>
                <a:lnTo>
                  <a:pt x="2548669" y="2259688"/>
                </a:lnTo>
                <a:lnTo>
                  <a:pt x="2536532" y="2257844"/>
                </a:lnTo>
                <a:cubicBezTo>
                  <a:pt x="2509485" y="2270786"/>
                  <a:pt x="2499725" y="2307062"/>
                  <a:pt x="2470980" y="2317881"/>
                </a:cubicBezTo>
                <a:cubicBezTo>
                  <a:pt x="2474480" y="2352038"/>
                  <a:pt x="2438627" y="2360417"/>
                  <a:pt x="2462070" y="2379722"/>
                </a:cubicBezTo>
                <a:cubicBezTo>
                  <a:pt x="2456660" y="2395633"/>
                  <a:pt x="2430354" y="2387678"/>
                  <a:pt x="2415184" y="2398179"/>
                </a:cubicBezTo>
                <a:cubicBezTo>
                  <a:pt x="2413487" y="2399346"/>
                  <a:pt x="2408715" y="2409210"/>
                  <a:pt x="2407229" y="2409634"/>
                </a:cubicBezTo>
                <a:cubicBezTo>
                  <a:pt x="2391106" y="2413877"/>
                  <a:pt x="2372756" y="2397437"/>
                  <a:pt x="2362148" y="2415788"/>
                </a:cubicBezTo>
                <a:cubicBezTo>
                  <a:pt x="2352919" y="2402528"/>
                  <a:pt x="2328946" y="2400089"/>
                  <a:pt x="2329478" y="2379511"/>
                </a:cubicBezTo>
                <a:cubicBezTo>
                  <a:pt x="2304762" y="2375903"/>
                  <a:pt x="2279940" y="2372403"/>
                  <a:pt x="2255225" y="2368797"/>
                </a:cubicBezTo>
                <a:cubicBezTo>
                  <a:pt x="2234966" y="2358189"/>
                  <a:pt x="2232526" y="2334323"/>
                  <a:pt x="2196992" y="2335171"/>
                </a:cubicBezTo>
                <a:cubicBezTo>
                  <a:pt x="2194445" y="2320426"/>
                  <a:pt x="2181081" y="2313957"/>
                  <a:pt x="2169624" y="2305895"/>
                </a:cubicBezTo>
                <a:cubicBezTo>
                  <a:pt x="2175988" y="2282771"/>
                  <a:pt x="2172595" y="2266860"/>
                  <a:pt x="2157319" y="2259965"/>
                </a:cubicBezTo>
                <a:cubicBezTo>
                  <a:pt x="2157108" y="2240129"/>
                  <a:pt x="2176201" y="2246069"/>
                  <a:pt x="2180231" y="2231749"/>
                </a:cubicBezTo>
                <a:cubicBezTo>
                  <a:pt x="2159760" y="2212127"/>
                  <a:pt x="2097283" y="2223793"/>
                  <a:pt x="2076810" y="2204171"/>
                </a:cubicBezTo>
                <a:cubicBezTo>
                  <a:pt x="2090282" y="2175425"/>
                  <a:pt x="2125603" y="2175955"/>
                  <a:pt x="2157319" y="2171606"/>
                </a:cubicBezTo>
                <a:cubicBezTo>
                  <a:pt x="2144272" y="2155590"/>
                  <a:pt x="2161351" y="2117085"/>
                  <a:pt x="2141514" y="2106158"/>
                </a:cubicBezTo>
                <a:cubicBezTo>
                  <a:pt x="2163155" y="2089082"/>
                  <a:pt x="2167291" y="2036045"/>
                  <a:pt x="2154986" y="2013346"/>
                </a:cubicBezTo>
                <a:cubicBezTo>
                  <a:pt x="2197097" y="2013028"/>
                  <a:pt x="2213751" y="1978660"/>
                  <a:pt x="2249711" y="1970174"/>
                </a:cubicBezTo>
                <a:close/>
                <a:moveTo>
                  <a:pt x="2118921" y="1957659"/>
                </a:moveTo>
                <a:cubicBezTo>
                  <a:pt x="2134303" y="1959036"/>
                  <a:pt x="2148835" y="1961054"/>
                  <a:pt x="2155093" y="1969220"/>
                </a:cubicBezTo>
                <a:cubicBezTo>
                  <a:pt x="2139181" y="1997117"/>
                  <a:pt x="2126454" y="2029363"/>
                  <a:pt x="2100147" y="2043366"/>
                </a:cubicBezTo>
                <a:cubicBezTo>
                  <a:pt x="2103222" y="2069459"/>
                  <a:pt x="2099616" y="2086113"/>
                  <a:pt x="2084979" y="2104356"/>
                </a:cubicBezTo>
                <a:cubicBezTo>
                  <a:pt x="2074690" y="2095447"/>
                  <a:pt x="2066309" y="2085159"/>
                  <a:pt x="2057612" y="2075082"/>
                </a:cubicBezTo>
                <a:cubicBezTo>
                  <a:pt x="2057930" y="2036152"/>
                  <a:pt x="2091343" y="2041455"/>
                  <a:pt x="2103753" y="2018544"/>
                </a:cubicBezTo>
                <a:cubicBezTo>
                  <a:pt x="2108420" y="1997860"/>
                  <a:pt x="2106194" y="1967736"/>
                  <a:pt x="2118921" y="1957659"/>
                </a:cubicBezTo>
                <a:close/>
                <a:moveTo>
                  <a:pt x="432913" y="1953773"/>
                </a:moveTo>
                <a:cubicBezTo>
                  <a:pt x="440762" y="1954422"/>
                  <a:pt x="449540" y="1956279"/>
                  <a:pt x="457813" y="1957446"/>
                </a:cubicBezTo>
                <a:cubicBezTo>
                  <a:pt x="455374" y="1973780"/>
                  <a:pt x="454948" y="1993085"/>
                  <a:pt x="445297" y="1999767"/>
                </a:cubicBezTo>
                <a:cubicBezTo>
                  <a:pt x="416763" y="1999026"/>
                  <a:pt x="406262" y="1984812"/>
                  <a:pt x="413581" y="1957340"/>
                </a:cubicBezTo>
                <a:cubicBezTo>
                  <a:pt x="418143" y="1953680"/>
                  <a:pt x="425064" y="1953123"/>
                  <a:pt x="432913" y="1953773"/>
                </a:cubicBezTo>
                <a:close/>
                <a:moveTo>
                  <a:pt x="1963417" y="1852964"/>
                </a:moveTo>
                <a:cubicBezTo>
                  <a:pt x="1983783" y="1870890"/>
                  <a:pt x="1997361" y="1893803"/>
                  <a:pt x="2025152" y="1906107"/>
                </a:cubicBezTo>
                <a:cubicBezTo>
                  <a:pt x="2047217" y="1904940"/>
                  <a:pt x="2055701" y="1894545"/>
                  <a:pt x="2072036" y="1887649"/>
                </a:cubicBezTo>
                <a:cubicBezTo>
                  <a:pt x="2086782" y="1881392"/>
                  <a:pt x="2093675" y="1861237"/>
                  <a:pt x="2124224" y="1876194"/>
                </a:cubicBezTo>
                <a:cubicBezTo>
                  <a:pt x="2122422" y="1888605"/>
                  <a:pt x="2120618" y="1900909"/>
                  <a:pt x="2118816" y="1913320"/>
                </a:cubicBezTo>
                <a:cubicBezTo>
                  <a:pt x="2095797" y="1909608"/>
                  <a:pt x="2078720" y="1913850"/>
                  <a:pt x="2061324" y="1917668"/>
                </a:cubicBezTo>
                <a:cubicBezTo>
                  <a:pt x="2047958" y="1939202"/>
                  <a:pt x="2047428" y="1977812"/>
                  <a:pt x="2041700" y="2009527"/>
                </a:cubicBezTo>
                <a:cubicBezTo>
                  <a:pt x="2022500" y="2025757"/>
                  <a:pt x="1993862" y="2029257"/>
                  <a:pt x="1973601" y="2043895"/>
                </a:cubicBezTo>
                <a:cubicBezTo>
                  <a:pt x="1940824" y="2033394"/>
                  <a:pt x="1936475" y="2001678"/>
                  <a:pt x="1919822" y="1979297"/>
                </a:cubicBezTo>
                <a:cubicBezTo>
                  <a:pt x="1924595" y="1946308"/>
                  <a:pt x="1929367" y="1913320"/>
                  <a:pt x="1934142" y="1880331"/>
                </a:cubicBezTo>
                <a:cubicBezTo>
                  <a:pt x="1948886" y="1877892"/>
                  <a:pt x="1955357" y="1864420"/>
                  <a:pt x="1963417" y="1852964"/>
                </a:cubicBezTo>
                <a:close/>
                <a:moveTo>
                  <a:pt x="1476968" y="1807987"/>
                </a:moveTo>
                <a:cubicBezTo>
                  <a:pt x="1474420" y="1826444"/>
                  <a:pt x="1490014" y="1831324"/>
                  <a:pt x="1490120" y="1847765"/>
                </a:cubicBezTo>
                <a:cubicBezTo>
                  <a:pt x="1509000" y="1850524"/>
                  <a:pt x="1527563" y="1853174"/>
                  <a:pt x="1546126" y="1855826"/>
                </a:cubicBezTo>
                <a:cubicBezTo>
                  <a:pt x="1551112" y="1879693"/>
                  <a:pt x="1569675" y="1893376"/>
                  <a:pt x="1589299" y="1906318"/>
                </a:cubicBezTo>
                <a:cubicBezTo>
                  <a:pt x="1589934" y="1911302"/>
                  <a:pt x="1593436" y="1914273"/>
                  <a:pt x="1600754" y="1914273"/>
                </a:cubicBezTo>
                <a:cubicBezTo>
                  <a:pt x="1611149" y="1905998"/>
                  <a:pt x="1626743" y="1904727"/>
                  <a:pt x="1645835" y="1908120"/>
                </a:cubicBezTo>
                <a:cubicBezTo>
                  <a:pt x="1647638" y="1895817"/>
                  <a:pt x="1649442" y="1883405"/>
                  <a:pt x="1651138" y="1870995"/>
                </a:cubicBezTo>
                <a:cubicBezTo>
                  <a:pt x="1637457" y="1870146"/>
                  <a:pt x="1632153" y="1863040"/>
                  <a:pt x="1635227" y="1849780"/>
                </a:cubicBezTo>
                <a:cubicBezTo>
                  <a:pt x="1605528" y="1848083"/>
                  <a:pt x="1594177" y="1832596"/>
                  <a:pt x="1561826" y="1832808"/>
                </a:cubicBezTo>
                <a:cubicBezTo>
                  <a:pt x="1553021" y="1809154"/>
                  <a:pt x="1505393" y="1800562"/>
                  <a:pt x="1476968" y="1807987"/>
                </a:cubicBezTo>
                <a:close/>
                <a:moveTo>
                  <a:pt x="1931957" y="1742032"/>
                </a:moveTo>
                <a:cubicBezTo>
                  <a:pt x="1936503" y="1743066"/>
                  <a:pt x="1941356" y="1745406"/>
                  <a:pt x="1946659" y="1749544"/>
                </a:cubicBezTo>
                <a:cubicBezTo>
                  <a:pt x="1935842" y="1781790"/>
                  <a:pt x="1909958" y="1793989"/>
                  <a:pt x="1892669" y="1817536"/>
                </a:cubicBezTo>
                <a:cubicBezTo>
                  <a:pt x="1882380" y="1816051"/>
                  <a:pt x="1872090" y="1814567"/>
                  <a:pt x="1861800" y="1813082"/>
                </a:cubicBezTo>
                <a:cubicBezTo>
                  <a:pt x="1853527" y="1802685"/>
                  <a:pt x="1860952" y="1780623"/>
                  <a:pt x="1862756" y="1762696"/>
                </a:cubicBezTo>
                <a:cubicBezTo>
                  <a:pt x="1874953" y="1761742"/>
                  <a:pt x="1876438" y="1746679"/>
                  <a:pt x="1895427" y="1754741"/>
                </a:cubicBezTo>
                <a:cubicBezTo>
                  <a:pt x="1907439" y="1747581"/>
                  <a:pt x="1918319" y="1738929"/>
                  <a:pt x="1931957" y="1742032"/>
                </a:cubicBezTo>
                <a:close/>
                <a:moveTo>
                  <a:pt x="1985270" y="1723464"/>
                </a:moveTo>
                <a:cubicBezTo>
                  <a:pt x="1994498" y="1724803"/>
                  <a:pt x="2002825" y="1732361"/>
                  <a:pt x="1997999" y="1744345"/>
                </a:cubicBezTo>
                <a:cubicBezTo>
                  <a:pt x="1978375" y="1745937"/>
                  <a:pt x="1985481" y="1746997"/>
                  <a:pt x="1967131" y="1739892"/>
                </a:cubicBezTo>
                <a:cubicBezTo>
                  <a:pt x="1965911" y="1727004"/>
                  <a:pt x="1976041" y="1722125"/>
                  <a:pt x="1985270" y="1723464"/>
                </a:cubicBezTo>
                <a:close/>
                <a:moveTo>
                  <a:pt x="2248226" y="1717297"/>
                </a:moveTo>
                <a:cubicBezTo>
                  <a:pt x="2272091" y="1721117"/>
                  <a:pt x="2275697" y="1746574"/>
                  <a:pt x="2281744" y="1747422"/>
                </a:cubicBezTo>
                <a:cubicBezTo>
                  <a:pt x="2294473" y="1749013"/>
                  <a:pt x="2318658" y="1716024"/>
                  <a:pt x="2353345" y="1732572"/>
                </a:cubicBezTo>
                <a:cubicBezTo>
                  <a:pt x="2362466" y="1718252"/>
                  <a:pt x="2395243" y="1711146"/>
                  <a:pt x="2410835" y="1728222"/>
                </a:cubicBezTo>
                <a:cubicBezTo>
                  <a:pt x="2390787" y="1745724"/>
                  <a:pt x="2363846" y="1753893"/>
                  <a:pt x="2347085" y="1775849"/>
                </a:cubicBezTo>
                <a:cubicBezTo>
                  <a:pt x="2340933" y="1774895"/>
                  <a:pt x="2334782" y="1774047"/>
                  <a:pt x="2328522" y="1773197"/>
                </a:cubicBezTo>
                <a:cubicBezTo>
                  <a:pt x="2296171" y="1796321"/>
                  <a:pt x="2251089" y="1802475"/>
                  <a:pt x="2219690" y="1826872"/>
                </a:cubicBezTo>
                <a:cubicBezTo>
                  <a:pt x="2222131" y="1854769"/>
                  <a:pt x="2202720" y="1853495"/>
                  <a:pt x="2194871" y="1867497"/>
                </a:cubicBezTo>
                <a:cubicBezTo>
                  <a:pt x="2193916" y="1893167"/>
                  <a:pt x="2183415" y="1906320"/>
                  <a:pt x="2174399" y="1921383"/>
                </a:cubicBezTo>
                <a:cubicBezTo>
                  <a:pt x="2165806" y="1919685"/>
                  <a:pt x="2157109" y="1917881"/>
                  <a:pt x="2155092" y="1924882"/>
                </a:cubicBezTo>
                <a:cubicBezTo>
                  <a:pt x="2128893" y="1920533"/>
                  <a:pt x="2166443" y="1868558"/>
                  <a:pt x="2131332" y="1870891"/>
                </a:cubicBezTo>
                <a:cubicBezTo>
                  <a:pt x="2148622" y="1839918"/>
                  <a:pt x="2181081" y="1829204"/>
                  <a:pt x="2203885" y="1805656"/>
                </a:cubicBezTo>
                <a:cubicBezTo>
                  <a:pt x="2211735" y="1765455"/>
                  <a:pt x="2206431" y="1749650"/>
                  <a:pt x="2216403" y="1718995"/>
                </a:cubicBezTo>
                <a:cubicBezTo>
                  <a:pt x="2237193" y="1723556"/>
                  <a:pt x="2235073" y="1715177"/>
                  <a:pt x="2248226" y="1717297"/>
                </a:cubicBezTo>
                <a:close/>
                <a:moveTo>
                  <a:pt x="730422" y="1687277"/>
                </a:moveTo>
                <a:cubicBezTo>
                  <a:pt x="707723" y="1691413"/>
                  <a:pt x="693083" y="1706264"/>
                  <a:pt x="664974" y="1703081"/>
                </a:cubicBezTo>
                <a:cubicBezTo>
                  <a:pt x="663595" y="1737237"/>
                  <a:pt x="675263" y="1761633"/>
                  <a:pt x="691386" y="1782742"/>
                </a:cubicBezTo>
                <a:cubicBezTo>
                  <a:pt x="708040" y="1768104"/>
                  <a:pt x="695311" y="1714113"/>
                  <a:pt x="720769" y="1711142"/>
                </a:cubicBezTo>
                <a:cubicBezTo>
                  <a:pt x="724376" y="1728327"/>
                  <a:pt x="745590" y="1750602"/>
                  <a:pt x="767547" y="1736919"/>
                </a:cubicBezTo>
                <a:cubicBezTo>
                  <a:pt x="772427" y="1714854"/>
                  <a:pt x="745484" y="1716552"/>
                  <a:pt x="748136" y="1696187"/>
                </a:cubicBezTo>
                <a:cubicBezTo>
                  <a:pt x="741030" y="1694172"/>
                  <a:pt x="730422" y="1694702"/>
                  <a:pt x="730422" y="1687277"/>
                </a:cubicBezTo>
                <a:close/>
                <a:moveTo>
                  <a:pt x="184988" y="1678554"/>
                </a:moveTo>
                <a:cubicBezTo>
                  <a:pt x="187710" y="1677673"/>
                  <a:pt x="190614" y="1679350"/>
                  <a:pt x="194114" y="1685688"/>
                </a:cubicBezTo>
                <a:cubicBezTo>
                  <a:pt x="221586" y="1688658"/>
                  <a:pt x="191356" y="1700750"/>
                  <a:pt x="195812" y="1717509"/>
                </a:cubicBezTo>
                <a:cubicBezTo>
                  <a:pt x="196340" y="1741058"/>
                  <a:pt x="217025" y="1749437"/>
                  <a:pt x="205465" y="1782108"/>
                </a:cubicBezTo>
                <a:cubicBezTo>
                  <a:pt x="201539" y="1796110"/>
                  <a:pt x="222329" y="1791548"/>
                  <a:pt x="221374" y="1803323"/>
                </a:cubicBezTo>
                <a:cubicBezTo>
                  <a:pt x="215434" y="1849570"/>
                  <a:pt x="172473" y="1846177"/>
                  <a:pt x="164624" y="1889879"/>
                </a:cubicBezTo>
                <a:cubicBezTo>
                  <a:pt x="151260" y="1886803"/>
                  <a:pt x="144259" y="1892107"/>
                  <a:pt x="143409" y="1905683"/>
                </a:cubicBezTo>
                <a:cubicBezTo>
                  <a:pt x="97692" y="1906426"/>
                  <a:pt x="97692" y="1873330"/>
                  <a:pt x="53036" y="1873650"/>
                </a:cubicBezTo>
                <a:cubicBezTo>
                  <a:pt x="45080" y="1855617"/>
                  <a:pt x="46778" y="1830476"/>
                  <a:pt x="29275" y="1819658"/>
                </a:cubicBezTo>
                <a:cubicBezTo>
                  <a:pt x="31078" y="1807247"/>
                  <a:pt x="32882" y="1794943"/>
                  <a:pt x="34684" y="1782531"/>
                </a:cubicBezTo>
                <a:cubicBezTo>
                  <a:pt x="32032" y="1749544"/>
                  <a:pt x="-9760" y="1745831"/>
                  <a:pt x="2120" y="1702128"/>
                </a:cubicBezTo>
                <a:cubicBezTo>
                  <a:pt x="24821" y="1698311"/>
                  <a:pt x="94510" y="1719101"/>
                  <a:pt x="117103" y="1693431"/>
                </a:cubicBezTo>
                <a:cubicBezTo>
                  <a:pt x="129515" y="1695235"/>
                  <a:pt x="141820" y="1697037"/>
                  <a:pt x="154230" y="1698841"/>
                </a:cubicBezTo>
                <a:cubicBezTo>
                  <a:pt x="170300" y="1706877"/>
                  <a:pt x="176824" y="1681200"/>
                  <a:pt x="184988" y="1678554"/>
                </a:cubicBezTo>
                <a:close/>
                <a:moveTo>
                  <a:pt x="2297019" y="1642303"/>
                </a:moveTo>
                <a:cubicBezTo>
                  <a:pt x="2305292" y="1643470"/>
                  <a:pt x="2313460" y="1644742"/>
                  <a:pt x="2321733" y="1645909"/>
                </a:cubicBezTo>
                <a:cubicBezTo>
                  <a:pt x="2323961" y="1659486"/>
                  <a:pt x="2334145" y="1675716"/>
                  <a:pt x="2322583" y="1683883"/>
                </a:cubicBezTo>
                <a:cubicBezTo>
                  <a:pt x="2300414" y="1680701"/>
                  <a:pt x="2286411" y="1653016"/>
                  <a:pt x="2297019" y="1642303"/>
                </a:cubicBezTo>
                <a:close/>
                <a:moveTo>
                  <a:pt x="2498771" y="1627904"/>
                </a:moveTo>
                <a:cubicBezTo>
                  <a:pt x="2506832" y="1627612"/>
                  <a:pt x="2515583" y="1628250"/>
                  <a:pt x="2526031" y="1631166"/>
                </a:cubicBezTo>
                <a:lnTo>
                  <a:pt x="2548669" y="1674886"/>
                </a:lnTo>
                <a:lnTo>
                  <a:pt x="2548669" y="1701665"/>
                </a:lnTo>
                <a:lnTo>
                  <a:pt x="2548334" y="1701692"/>
                </a:lnTo>
                <a:cubicBezTo>
                  <a:pt x="2542394" y="1702395"/>
                  <a:pt x="2537064" y="1703933"/>
                  <a:pt x="2533775" y="1708176"/>
                </a:cubicBezTo>
                <a:cubicBezTo>
                  <a:pt x="2488163" y="1697779"/>
                  <a:pt x="2457508" y="1733315"/>
                  <a:pt x="2425050" y="1717616"/>
                </a:cubicBezTo>
                <a:cubicBezTo>
                  <a:pt x="2440536" y="1706372"/>
                  <a:pt x="2454432" y="1693006"/>
                  <a:pt x="2473738" y="1686748"/>
                </a:cubicBezTo>
                <a:cubicBezTo>
                  <a:pt x="2477344" y="1660866"/>
                  <a:pt x="2456766" y="1653124"/>
                  <a:pt x="2475645" y="1630211"/>
                </a:cubicBezTo>
                <a:cubicBezTo>
                  <a:pt x="2483336" y="1629415"/>
                  <a:pt x="2490709" y="1628196"/>
                  <a:pt x="2498771" y="1627904"/>
                </a:cubicBezTo>
                <a:close/>
                <a:moveTo>
                  <a:pt x="1892243" y="1602738"/>
                </a:moveTo>
                <a:cubicBezTo>
                  <a:pt x="1902533" y="1604223"/>
                  <a:pt x="1912821" y="1605708"/>
                  <a:pt x="1923111" y="1607194"/>
                </a:cubicBezTo>
                <a:cubicBezTo>
                  <a:pt x="1927248" y="1615043"/>
                  <a:pt x="1928839" y="1624907"/>
                  <a:pt x="1924809" y="1639015"/>
                </a:cubicBezTo>
                <a:cubicBezTo>
                  <a:pt x="1925763" y="1652593"/>
                  <a:pt x="1914201" y="1649516"/>
                  <a:pt x="1904442" y="1648774"/>
                </a:cubicBezTo>
                <a:cubicBezTo>
                  <a:pt x="1904866" y="1676353"/>
                  <a:pt x="1888956" y="1682082"/>
                  <a:pt x="1889380" y="1709659"/>
                </a:cubicBezTo>
                <a:cubicBezTo>
                  <a:pt x="1872938" y="1707220"/>
                  <a:pt x="1853739" y="1706902"/>
                  <a:pt x="1846950" y="1697249"/>
                </a:cubicBezTo>
                <a:cubicBezTo>
                  <a:pt x="1844509" y="1669459"/>
                  <a:pt x="1863816" y="1670624"/>
                  <a:pt x="1871771" y="1656623"/>
                </a:cubicBezTo>
                <a:cubicBezTo>
                  <a:pt x="1881955" y="1643151"/>
                  <a:pt x="1880575" y="1614194"/>
                  <a:pt x="1892243" y="1602738"/>
                </a:cubicBezTo>
                <a:close/>
                <a:moveTo>
                  <a:pt x="1602239" y="1598704"/>
                </a:moveTo>
                <a:cubicBezTo>
                  <a:pt x="1577737" y="1602736"/>
                  <a:pt x="1571160" y="1630950"/>
                  <a:pt x="1530638" y="1613661"/>
                </a:cubicBezTo>
                <a:cubicBezTo>
                  <a:pt x="1515894" y="1633285"/>
                  <a:pt x="1494999" y="1644740"/>
                  <a:pt x="1484604" y="1670092"/>
                </a:cubicBezTo>
                <a:cubicBezTo>
                  <a:pt x="1464130" y="1669774"/>
                  <a:pt x="1461268" y="1693004"/>
                  <a:pt x="1443022" y="1695656"/>
                </a:cubicBezTo>
                <a:cubicBezTo>
                  <a:pt x="1440583" y="1712098"/>
                  <a:pt x="1438250" y="1728644"/>
                  <a:pt x="1435810" y="1745192"/>
                </a:cubicBezTo>
                <a:cubicBezTo>
                  <a:pt x="1489908" y="1773619"/>
                  <a:pt x="1566067" y="1751556"/>
                  <a:pt x="1620483" y="1778181"/>
                </a:cubicBezTo>
                <a:cubicBezTo>
                  <a:pt x="1629606" y="1760784"/>
                  <a:pt x="1654427" y="1764496"/>
                  <a:pt x="1652412" y="1732250"/>
                </a:cubicBezTo>
                <a:cubicBezTo>
                  <a:pt x="1627378" y="1706794"/>
                  <a:pt x="1619954" y="1668183"/>
                  <a:pt x="1603087" y="1636680"/>
                </a:cubicBezTo>
                <a:cubicBezTo>
                  <a:pt x="1610301" y="1618434"/>
                  <a:pt x="1600011" y="1613237"/>
                  <a:pt x="1602239" y="1598704"/>
                </a:cubicBezTo>
                <a:close/>
                <a:moveTo>
                  <a:pt x="2279305" y="1589268"/>
                </a:moveTo>
                <a:cubicBezTo>
                  <a:pt x="2295960" y="1589693"/>
                  <a:pt x="2298505" y="1600723"/>
                  <a:pt x="2294369" y="1616742"/>
                </a:cubicBezTo>
                <a:cubicBezTo>
                  <a:pt x="2281109" y="1617485"/>
                  <a:pt x="2278564" y="1610164"/>
                  <a:pt x="2270502" y="1606981"/>
                </a:cubicBezTo>
                <a:cubicBezTo>
                  <a:pt x="2274427" y="1602421"/>
                  <a:pt x="2278458" y="1597861"/>
                  <a:pt x="2279305" y="1589268"/>
                </a:cubicBezTo>
                <a:close/>
                <a:moveTo>
                  <a:pt x="1404200" y="1574156"/>
                </a:moveTo>
                <a:cubicBezTo>
                  <a:pt x="1398466" y="1574825"/>
                  <a:pt x="1393487" y="1578392"/>
                  <a:pt x="1389244" y="1586825"/>
                </a:cubicBezTo>
                <a:cubicBezTo>
                  <a:pt x="1422445" y="1606236"/>
                  <a:pt x="1426158" y="1647499"/>
                  <a:pt x="1459888" y="1666486"/>
                </a:cubicBezTo>
                <a:cubicBezTo>
                  <a:pt x="1468162" y="1647181"/>
                  <a:pt x="1480678" y="1605705"/>
                  <a:pt x="1476755" y="1593189"/>
                </a:cubicBezTo>
                <a:cubicBezTo>
                  <a:pt x="1445410" y="1596212"/>
                  <a:pt x="1421404" y="1572147"/>
                  <a:pt x="1404200" y="1574156"/>
                </a:cubicBezTo>
                <a:close/>
                <a:moveTo>
                  <a:pt x="2534942" y="1525198"/>
                </a:moveTo>
                <a:lnTo>
                  <a:pt x="2548669" y="1527505"/>
                </a:lnTo>
                <a:lnTo>
                  <a:pt x="2548669" y="1589057"/>
                </a:lnTo>
                <a:lnTo>
                  <a:pt x="2534934" y="1591337"/>
                </a:lnTo>
                <a:cubicBezTo>
                  <a:pt x="2528507" y="1590935"/>
                  <a:pt x="2521404" y="1589043"/>
                  <a:pt x="2513727" y="1585237"/>
                </a:cubicBezTo>
                <a:cubicBezTo>
                  <a:pt x="2520198" y="1563809"/>
                  <a:pt x="2493999" y="1566885"/>
                  <a:pt x="2500468" y="1545459"/>
                </a:cubicBezTo>
                <a:cubicBezTo>
                  <a:pt x="2522956" y="1553415"/>
                  <a:pt x="2517333" y="1523714"/>
                  <a:pt x="2534942" y="1525198"/>
                </a:cubicBezTo>
                <a:close/>
                <a:moveTo>
                  <a:pt x="1493832" y="1519786"/>
                </a:moveTo>
                <a:cubicBezTo>
                  <a:pt x="1494044" y="1539728"/>
                  <a:pt x="1464767" y="1520317"/>
                  <a:pt x="1460207" y="1533894"/>
                </a:cubicBezTo>
                <a:cubicBezTo>
                  <a:pt x="1467314" y="1536015"/>
                  <a:pt x="1465510" y="1544607"/>
                  <a:pt x="1463708" y="1553411"/>
                </a:cubicBezTo>
                <a:cubicBezTo>
                  <a:pt x="1495424" y="1568155"/>
                  <a:pt x="1525654" y="1584279"/>
                  <a:pt x="1558112" y="1598599"/>
                </a:cubicBezTo>
                <a:cubicBezTo>
                  <a:pt x="1560870" y="1590007"/>
                  <a:pt x="1569782" y="1589688"/>
                  <a:pt x="1573175" y="1581838"/>
                </a:cubicBezTo>
                <a:cubicBezTo>
                  <a:pt x="1596194" y="1585764"/>
                  <a:pt x="1589828" y="1591281"/>
                  <a:pt x="1610301" y="1587248"/>
                </a:cubicBezTo>
                <a:cubicBezTo>
                  <a:pt x="1618044" y="1575474"/>
                  <a:pt x="1626424" y="1564655"/>
                  <a:pt x="1634273" y="1552776"/>
                </a:cubicBezTo>
                <a:cubicBezTo>
                  <a:pt x="1599057" y="1532302"/>
                  <a:pt x="1544217" y="1537182"/>
                  <a:pt x="1522048" y="1542910"/>
                </a:cubicBezTo>
                <a:cubicBezTo>
                  <a:pt x="1507728" y="1538880"/>
                  <a:pt x="1513668" y="1519680"/>
                  <a:pt x="1493832" y="1519786"/>
                </a:cubicBezTo>
                <a:close/>
                <a:moveTo>
                  <a:pt x="104945" y="1488708"/>
                </a:moveTo>
                <a:cubicBezTo>
                  <a:pt x="114420" y="1489366"/>
                  <a:pt x="123815" y="1492874"/>
                  <a:pt x="132380" y="1499847"/>
                </a:cubicBezTo>
                <a:cubicBezTo>
                  <a:pt x="142138" y="1516500"/>
                  <a:pt x="129091" y="1550126"/>
                  <a:pt x="127818" y="1574947"/>
                </a:cubicBezTo>
                <a:cubicBezTo>
                  <a:pt x="111906" y="1586404"/>
                  <a:pt x="64917" y="1585024"/>
                  <a:pt x="46459" y="1569538"/>
                </a:cubicBezTo>
                <a:cubicBezTo>
                  <a:pt x="38398" y="1564551"/>
                  <a:pt x="49006" y="1545566"/>
                  <a:pt x="37655" y="1543019"/>
                </a:cubicBezTo>
                <a:cubicBezTo>
                  <a:pt x="47360" y="1510402"/>
                  <a:pt x="76518" y="1486734"/>
                  <a:pt x="104945" y="1488708"/>
                </a:cubicBezTo>
                <a:close/>
                <a:moveTo>
                  <a:pt x="1535174" y="1466842"/>
                </a:moveTo>
                <a:cubicBezTo>
                  <a:pt x="1504890" y="1463063"/>
                  <a:pt x="1478028" y="1466803"/>
                  <a:pt x="1472512" y="1491465"/>
                </a:cubicBezTo>
                <a:cubicBezTo>
                  <a:pt x="1498181" y="1510027"/>
                  <a:pt x="1636714" y="1551078"/>
                  <a:pt x="1618362" y="1487327"/>
                </a:cubicBezTo>
                <a:cubicBezTo>
                  <a:pt x="1599163" y="1481918"/>
                  <a:pt x="1565458" y="1470621"/>
                  <a:pt x="1535174" y="1466842"/>
                </a:cubicBezTo>
                <a:close/>
                <a:moveTo>
                  <a:pt x="1742256" y="1461021"/>
                </a:moveTo>
                <a:cubicBezTo>
                  <a:pt x="1720085" y="1485525"/>
                  <a:pt x="1669066" y="1471417"/>
                  <a:pt x="1653790" y="1505042"/>
                </a:cubicBezTo>
                <a:cubicBezTo>
                  <a:pt x="1674581" y="1517558"/>
                  <a:pt x="1725815" y="1515226"/>
                  <a:pt x="1753605" y="1513209"/>
                </a:cubicBezTo>
                <a:cubicBezTo>
                  <a:pt x="1749256" y="1496239"/>
                  <a:pt x="1755620" y="1471205"/>
                  <a:pt x="1742256" y="1461021"/>
                </a:cubicBezTo>
                <a:close/>
                <a:moveTo>
                  <a:pt x="253953" y="1455814"/>
                </a:moveTo>
                <a:cubicBezTo>
                  <a:pt x="258474" y="1454474"/>
                  <a:pt x="264335" y="1454926"/>
                  <a:pt x="271230" y="1456782"/>
                </a:cubicBezTo>
                <a:cubicBezTo>
                  <a:pt x="270382" y="1462934"/>
                  <a:pt x="269426" y="1469193"/>
                  <a:pt x="268578" y="1475345"/>
                </a:cubicBezTo>
                <a:cubicBezTo>
                  <a:pt x="255212" y="1476086"/>
                  <a:pt x="252773" y="1468768"/>
                  <a:pt x="244711" y="1465585"/>
                </a:cubicBezTo>
                <a:cubicBezTo>
                  <a:pt x="246249" y="1460282"/>
                  <a:pt x="249431" y="1457153"/>
                  <a:pt x="253953" y="1455814"/>
                </a:cubicBezTo>
                <a:close/>
                <a:moveTo>
                  <a:pt x="1304464" y="1327236"/>
                </a:moveTo>
                <a:cubicBezTo>
                  <a:pt x="1295368" y="1327104"/>
                  <a:pt x="1285344" y="1331400"/>
                  <a:pt x="1286245" y="1338295"/>
                </a:cubicBezTo>
                <a:cubicBezTo>
                  <a:pt x="1306506" y="1337445"/>
                  <a:pt x="1303748" y="1352720"/>
                  <a:pt x="1317114" y="1342749"/>
                </a:cubicBezTo>
                <a:cubicBezTo>
                  <a:pt x="1321728" y="1331929"/>
                  <a:pt x="1313560" y="1327369"/>
                  <a:pt x="1304464" y="1327236"/>
                </a:cubicBezTo>
                <a:close/>
                <a:moveTo>
                  <a:pt x="1841648" y="1210052"/>
                </a:moveTo>
                <a:cubicBezTo>
                  <a:pt x="1823402" y="1234767"/>
                  <a:pt x="1833797" y="1298093"/>
                  <a:pt x="1802505" y="1305412"/>
                </a:cubicBezTo>
                <a:cubicBezTo>
                  <a:pt x="1818098" y="1306790"/>
                  <a:pt x="1820326" y="1318034"/>
                  <a:pt x="1831675" y="1322384"/>
                </a:cubicBezTo>
                <a:cubicBezTo>
                  <a:pt x="1850769" y="1293744"/>
                  <a:pt x="1889697" y="1291622"/>
                  <a:pt x="1893729" y="1242934"/>
                </a:cubicBezTo>
                <a:cubicBezTo>
                  <a:pt x="1871984" y="1235298"/>
                  <a:pt x="1864770" y="1216734"/>
                  <a:pt x="1841648" y="1210052"/>
                </a:cubicBezTo>
                <a:close/>
                <a:moveTo>
                  <a:pt x="1271458" y="1103055"/>
                </a:moveTo>
                <a:cubicBezTo>
                  <a:pt x="1265834" y="1101612"/>
                  <a:pt x="1259038" y="1102122"/>
                  <a:pt x="1250393" y="1105676"/>
                </a:cubicBezTo>
                <a:cubicBezTo>
                  <a:pt x="1248060" y="1122223"/>
                  <a:pt x="1245619" y="1138664"/>
                  <a:pt x="1243180" y="1155213"/>
                </a:cubicBezTo>
                <a:cubicBezTo>
                  <a:pt x="1238409" y="1169213"/>
                  <a:pt x="1213479" y="1167835"/>
                  <a:pt x="1226315" y="1184382"/>
                </a:cubicBezTo>
                <a:cubicBezTo>
                  <a:pt x="1261850" y="1180034"/>
                  <a:pt x="1286565" y="1161471"/>
                  <a:pt x="1308734" y="1139408"/>
                </a:cubicBezTo>
                <a:cubicBezTo>
                  <a:pt x="1294654" y="1129303"/>
                  <a:pt x="1288329" y="1107386"/>
                  <a:pt x="1271458" y="1103055"/>
                </a:cubicBezTo>
                <a:close/>
                <a:moveTo>
                  <a:pt x="563039" y="835828"/>
                </a:moveTo>
                <a:cubicBezTo>
                  <a:pt x="594012" y="850996"/>
                  <a:pt x="553173" y="892895"/>
                  <a:pt x="533868" y="863194"/>
                </a:cubicBezTo>
                <a:cubicBezTo>
                  <a:pt x="540126" y="849405"/>
                  <a:pt x="556887" y="849617"/>
                  <a:pt x="563039" y="835828"/>
                </a:cubicBezTo>
                <a:close/>
                <a:moveTo>
                  <a:pt x="891334" y="794774"/>
                </a:moveTo>
                <a:cubicBezTo>
                  <a:pt x="872029" y="809094"/>
                  <a:pt x="905125" y="812489"/>
                  <a:pt x="898335" y="833704"/>
                </a:cubicBezTo>
                <a:cubicBezTo>
                  <a:pt x="886137" y="834552"/>
                  <a:pt x="871392" y="832113"/>
                  <a:pt x="870864" y="848659"/>
                </a:cubicBezTo>
                <a:cubicBezTo>
                  <a:pt x="878819" y="859373"/>
                  <a:pt x="905867" y="855660"/>
                  <a:pt x="898229" y="877936"/>
                </a:cubicBezTo>
                <a:cubicBezTo>
                  <a:pt x="897487" y="901590"/>
                  <a:pt x="875742" y="897030"/>
                  <a:pt x="868105" y="911455"/>
                </a:cubicBezTo>
                <a:cubicBezTo>
                  <a:pt x="893457" y="923759"/>
                  <a:pt x="902473" y="948263"/>
                  <a:pt x="909475" y="974250"/>
                </a:cubicBezTo>
                <a:cubicBezTo>
                  <a:pt x="917640" y="975523"/>
                  <a:pt x="925915" y="976691"/>
                  <a:pt x="934188" y="977858"/>
                </a:cubicBezTo>
                <a:cubicBezTo>
                  <a:pt x="948508" y="959612"/>
                  <a:pt x="965374" y="945505"/>
                  <a:pt x="984680" y="934685"/>
                </a:cubicBezTo>
                <a:cubicBezTo>
                  <a:pt x="992423" y="930337"/>
                  <a:pt x="1010244" y="936488"/>
                  <a:pt x="1005895" y="918773"/>
                </a:cubicBezTo>
                <a:cubicBezTo>
                  <a:pt x="982346" y="896923"/>
                  <a:pt x="935355" y="921851"/>
                  <a:pt x="934401" y="889498"/>
                </a:cubicBezTo>
                <a:cubicBezTo>
                  <a:pt x="957313" y="879421"/>
                  <a:pt x="939280" y="871889"/>
                  <a:pt x="939811" y="852372"/>
                </a:cubicBezTo>
                <a:cubicBezTo>
                  <a:pt x="950631" y="837310"/>
                  <a:pt x="969299" y="832748"/>
                  <a:pt x="977043" y="813550"/>
                </a:cubicBezTo>
                <a:cubicBezTo>
                  <a:pt x="960389" y="798486"/>
                  <a:pt x="919233" y="801669"/>
                  <a:pt x="891334" y="794774"/>
                </a:cubicBezTo>
                <a:close/>
                <a:moveTo>
                  <a:pt x="1148205" y="593886"/>
                </a:moveTo>
                <a:cubicBezTo>
                  <a:pt x="1154689" y="596843"/>
                  <a:pt x="1159383" y="603101"/>
                  <a:pt x="1157368" y="612223"/>
                </a:cubicBezTo>
                <a:cubicBezTo>
                  <a:pt x="1148882" y="610526"/>
                  <a:pt x="1140185" y="608723"/>
                  <a:pt x="1138061" y="615724"/>
                </a:cubicBezTo>
                <a:cubicBezTo>
                  <a:pt x="1130849" y="611905"/>
                  <a:pt x="1126499" y="605965"/>
                  <a:pt x="1128303" y="595357"/>
                </a:cubicBezTo>
                <a:cubicBezTo>
                  <a:pt x="1133448" y="591274"/>
                  <a:pt x="1141721" y="590930"/>
                  <a:pt x="1148205" y="593886"/>
                </a:cubicBezTo>
                <a:close/>
                <a:moveTo>
                  <a:pt x="1740983" y="551336"/>
                </a:moveTo>
                <a:cubicBezTo>
                  <a:pt x="1713723" y="574884"/>
                  <a:pt x="1752014" y="611904"/>
                  <a:pt x="1771956" y="600023"/>
                </a:cubicBezTo>
                <a:cubicBezTo>
                  <a:pt x="1772804" y="593871"/>
                  <a:pt x="1773760" y="587720"/>
                  <a:pt x="1774608" y="581460"/>
                </a:cubicBezTo>
                <a:cubicBezTo>
                  <a:pt x="1754347" y="578173"/>
                  <a:pt x="1763682" y="552926"/>
                  <a:pt x="1740983" y="551336"/>
                </a:cubicBezTo>
                <a:close/>
                <a:moveTo>
                  <a:pt x="2167185" y="530971"/>
                </a:moveTo>
                <a:cubicBezTo>
                  <a:pt x="2159655" y="553458"/>
                  <a:pt x="2131226" y="576902"/>
                  <a:pt x="2107041" y="553777"/>
                </a:cubicBezTo>
                <a:cubicBezTo>
                  <a:pt x="2122952" y="540731"/>
                  <a:pt x="2147880" y="539563"/>
                  <a:pt x="2167185" y="530971"/>
                </a:cubicBezTo>
                <a:close/>
                <a:moveTo>
                  <a:pt x="1348617" y="513575"/>
                </a:moveTo>
                <a:cubicBezTo>
                  <a:pt x="1358164" y="535744"/>
                  <a:pt x="1368878" y="564172"/>
                  <a:pt x="1345011" y="582523"/>
                </a:cubicBezTo>
                <a:cubicBezTo>
                  <a:pt x="1269805" y="583371"/>
                  <a:pt x="1295157" y="505195"/>
                  <a:pt x="1348617" y="513575"/>
                </a:cubicBezTo>
                <a:close/>
                <a:moveTo>
                  <a:pt x="1192264" y="503604"/>
                </a:moveTo>
                <a:cubicBezTo>
                  <a:pt x="1205206" y="514212"/>
                  <a:pt x="1229814" y="515909"/>
                  <a:pt x="1224936" y="539881"/>
                </a:cubicBezTo>
                <a:cubicBezTo>
                  <a:pt x="1224936" y="564702"/>
                  <a:pt x="1197144" y="552079"/>
                  <a:pt x="1189506" y="566400"/>
                </a:cubicBezTo>
                <a:cubicBezTo>
                  <a:pt x="1174232" y="557913"/>
                  <a:pt x="1179961" y="515590"/>
                  <a:pt x="1192264" y="503604"/>
                </a:cubicBezTo>
                <a:close/>
                <a:moveTo>
                  <a:pt x="1202872" y="473692"/>
                </a:moveTo>
                <a:cubicBezTo>
                  <a:pt x="1205417" y="479102"/>
                  <a:pt x="1207858" y="484723"/>
                  <a:pt x="1206373" y="493103"/>
                </a:cubicBezTo>
                <a:cubicBezTo>
                  <a:pt x="1195659" y="501589"/>
                  <a:pt x="1169777" y="497028"/>
                  <a:pt x="1177202" y="476237"/>
                </a:cubicBezTo>
                <a:cubicBezTo>
                  <a:pt x="1188234" y="478678"/>
                  <a:pt x="1191310" y="470616"/>
                  <a:pt x="1202872" y="473692"/>
                </a:cubicBezTo>
                <a:close/>
                <a:moveTo>
                  <a:pt x="1818098" y="455234"/>
                </a:moveTo>
                <a:cubicBezTo>
                  <a:pt x="1810249" y="496601"/>
                  <a:pt x="1790095" y="469978"/>
                  <a:pt x="1771214" y="473691"/>
                </a:cubicBezTo>
                <a:cubicBezTo>
                  <a:pt x="1769730" y="483979"/>
                  <a:pt x="1768245" y="494269"/>
                  <a:pt x="1766758" y="504557"/>
                </a:cubicBezTo>
                <a:cubicBezTo>
                  <a:pt x="1773336" y="518029"/>
                  <a:pt x="1810249" y="508906"/>
                  <a:pt x="1807384" y="529378"/>
                </a:cubicBezTo>
                <a:cubicBezTo>
                  <a:pt x="1801020" y="563533"/>
                  <a:pt x="1819477" y="579234"/>
                  <a:pt x="1821387" y="607131"/>
                </a:cubicBezTo>
                <a:cubicBezTo>
                  <a:pt x="1831675" y="608615"/>
                  <a:pt x="1841965" y="610100"/>
                  <a:pt x="1852255" y="611585"/>
                </a:cubicBezTo>
                <a:cubicBezTo>
                  <a:pt x="1862437" y="594295"/>
                  <a:pt x="1857133" y="590902"/>
                  <a:pt x="1851512" y="573717"/>
                </a:cubicBezTo>
                <a:cubicBezTo>
                  <a:pt x="1864982" y="569580"/>
                  <a:pt x="1868271" y="551867"/>
                  <a:pt x="1870180" y="532243"/>
                </a:cubicBezTo>
                <a:cubicBezTo>
                  <a:pt x="1879833" y="530333"/>
                  <a:pt x="1887152" y="525348"/>
                  <a:pt x="1896699" y="523438"/>
                </a:cubicBezTo>
                <a:cubicBezTo>
                  <a:pt x="1894153" y="495965"/>
                  <a:pt x="1875803" y="480266"/>
                  <a:pt x="1840161" y="477403"/>
                </a:cubicBezTo>
                <a:cubicBezTo>
                  <a:pt x="1836131" y="467537"/>
                  <a:pt x="1833692" y="456399"/>
                  <a:pt x="1818098" y="455234"/>
                </a:cubicBezTo>
                <a:close/>
                <a:moveTo>
                  <a:pt x="1375666" y="239587"/>
                </a:moveTo>
                <a:cubicBezTo>
                  <a:pt x="1394229" y="242239"/>
                  <a:pt x="1412792" y="244997"/>
                  <a:pt x="1431356" y="247649"/>
                </a:cubicBezTo>
                <a:cubicBezTo>
                  <a:pt x="1441115" y="275333"/>
                  <a:pt x="1451084" y="302806"/>
                  <a:pt x="1442705" y="343963"/>
                </a:cubicBezTo>
                <a:cubicBezTo>
                  <a:pt x="1442705" y="369951"/>
                  <a:pt x="1474103" y="394985"/>
                  <a:pt x="1450449" y="420972"/>
                </a:cubicBezTo>
                <a:cubicBezTo>
                  <a:pt x="1428597" y="418957"/>
                  <a:pt x="1433160" y="397107"/>
                  <a:pt x="1416929" y="390847"/>
                </a:cubicBezTo>
                <a:cubicBezTo>
                  <a:pt x="1417459" y="374407"/>
                  <a:pt x="1425945" y="355314"/>
                  <a:pt x="1417883" y="340463"/>
                </a:cubicBezTo>
                <a:cubicBezTo>
                  <a:pt x="1416929" y="338765"/>
                  <a:pt x="1406641" y="333781"/>
                  <a:pt x="1406428" y="332507"/>
                </a:cubicBezTo>
                <a:cubicBezTo>
                  <a:pt x="1405050" y="325082"/>
                  <a:pt x="1412367" y="314794"/>
                  <a:pt x="1410034" y="307686"/>
                </a:cubicBezTo>
                <a:cubicBezTo>
                  <a:pt x="1404730" y="291351"/>
                  <a:pt x="1397836" y="285517"/>
                  <a:pt x="1389774" y="273212"/>
                </a:cubicBezTo>
                <a:cubicBezTo>
                  <a:pt x="1383941" y="264302"/>
                  <a:pt x="1369302" y="254437"/>
                  <a:pt x="1375666" y="239587"/>
                </a:cubicBezTo>
                <a:close/>
                <a:moveTo>
                  <a:pt x="2231362" y="218056"/>
                </a:moveTo>
                <a:cubicBezTo>
                  <a:pt x="2240907" y="234816"/>
                  <a:pt x="2243135" y="257302"/>
                  <a:pt x="2224254" y="267593"/>
                </a:cubicBezTo>
                <a:cubicBezTo>
                  <a:pt x="2205372" y="265152"/>
                  <a:pt x="2202085" y="251045"/>
                  <a:pt x="2189780" y="243619"/>
                </a:cubicBezTo>
                <a:cubicBezTo>
                  <a:pt x="2201872" y="232694"/>
                  <a:pt x="2210569" y="217313"/>
                  <a:pt x="2231362" y="218056"/>
                </a:cubicBezTo>
                <a:close/>
                <a:moveTo>
                  <a:pt x="917853" y="173610"/>
                </a:moveTo>
                <a:cubicBezTo>
                  <a:pt x="932278" y="179338"/>
                  <a:pt x="928248" y="198962"/>
                  <a:pt x="931113" y="213388"/>
                </a:cubicBezTo>
                <a:cubicBezTo>
                  <a:pt x="946493" y="216675"/>
                  <a:pt x="948083" y="201614"/>
                  <a:pt x="958479" y="198432"/>
                </a:cubicBezTo>
                <a:cubicBezTo>
                  <a:pt x="978634" y="206068"/>
                  <a:pt x="1003879" y="251574"/>
                  <a:pt x="1019472" y="213599"/>
                </a:cubicBezTo>
                <a:cubicBezTo>
                  <a:pt x="1043020" y="225161"/>
                  <a:pt x="1015971" y="226117"/>
                  <a:pt x="1015017" y="244468"/>
                </a:cubicBezTo>
                <a:cubicBezTo>
                  <a:pt x="1044294" y="246800"/>
                  <a:pt x="1051506" y="219434"/>
                  <a:pt x="1065507" y="201190"/>
                </a:cubicBezTo>
                <a:cubicBezTo>
                  <a:pt x="1093193" y="196840"/>
                  <a:pt x="1152487" y="202250"/>
                  <a:pt x="1176884" y="217312"/>
                </a:cubicBezTo>
                <a:cubicBezTo>
                  <a:pt x="1161716" y="253589"/>
                  <a:pt x="1110376" y="241496"/>
                  <a:pt x="1071659" y="246270"/>
                </a:cubicBezTo>
                <a:cubicBezTo>
                  <a:pt x="1075371" y="271091"/>
                  <a:pt x="1124803" y="261757"/>
                  <a:pt x="1150261" y="270243"/>
                </a:cubicBezTo>
                <a:cubicBezTo>
                  <a:pt x="1170308" y="286472"/>
                  <a:pt x="1200221" y="295488"/>
                  <a:pt x="1191735" y="333038"/>
                </a:cubicBezTo>
                <a:cubicBezTo>
                  <a:pt x="1225359" y="346509"/>
                  <a:pt x="1239999" y="374195"/>
                  <a:pt x="1250817" y="404744"/>
                </a:cubicBezTo>
                <a:cubicBezTo>
                  <a:pt x="1278291" y="384909"/>
                  <a:pt x="1296323" y="417049"/>
                  <a:pt x="1302053" y="443672"/>
                </a:cubicBezTo>
                <a:cubicBezTo>
                  <a:pt x="1299930" y="465524"/>
                  <a:pt x="1277443" y="460007"/>
                  <a:pt x="1266622" y="470191"/>
                </a:cubicBezTo>
                <a:cubicBezTo>
                  <a:pt x="1269593" y="486420"/>
                  <a:pt x="1280094" y="496922"/>
                  <a:pt x="1278927" y="516227"/>
                </a:cubicBezTo>
                <a:cubicBezTo>
                  <a:pt x="1272669" y="520152"/>
                  <a:pt x="1263864" y="520788"/>
                  <a:pt x="1253152" y="518772"/>
                </a:cubicBezTo>
                <a:cubicBezTo>
                  <a:pt x="1241164" y="503392"/>
                  <a:pt x="1261319" y="498407"/>
                  <a:pt x="1259410" y="475388"/>
                </a:cubicBezTo>
                <a:cubicBezTo>
                  <a:pt x="1242438" y="454916"/>
                  <a:pt x="1219208" y="439218"/>
                  <a:pt x="1211784" y="411745"/>
                </a:cubicBezTo>
                <a:cubicBezTo>
                  <a:pt x="1193539" y="429247"/>
                  <a:pt x="1180386" y="415034"/>
                  <a:pt x="1162353" y="404637"/>
                </a:cubicBezTo>
                <a:cubicBezTo>
                  <a:pt x="1138805" y="405168"/>
                  <a:pt x="1130424" y="425852"/>
                  <a:pt x="1097860" y="414184"/>
                </a:cubicBezTo>
                <a:cubicBezTo>
                  <a:pt x="1093723" y="406228"/>
                  <a:pt x="1092132" y="396471"/>
                  <a:pt x="1096162" y="382363"/>
                </a:cubicBezTo>
                <a:cubicBezTo>
                  <a:pt x="1093723" y="349267"/>
                  <a:pt x="1043126" y="352132"/>
                  <a:pt x="1035277" y="323068"/>
                </a:cubicBezTo>
                <a:cubicBezTo>
                  <a:pt x="1005363" y="314158"/>
                  <a:pt x="974921" y="305672"/>
                  <a:pt x="937160" y="302596"/>
                </a:cubicBezTo>
                <a:cubicBezTo>
                  <a:pt x="925702" y="304398"/>
                  <a:pt x="911065" y="302066"/>
                  <a:pt x="904487" y="310552"/>
                </a:cubicBezTo>
                <a:cubicBezTo>
                  <a:pt x="885924" y="293156"/>
                  <a:pt x="849436" y="289124"/>
                  <a:pt x="813477" y="284774"/>
                </a:cubicBezTo>
                <a:cubicBezTo>
                  <a:pt x="813265" y="268334"/>
                  <a:pt x="797673" y="263455"/>
                  <a:pt x="800218" y="244998"/>
                </a:cubicBezTo>
                <a:cubicBezTo>
                  <a:pt x="809446" y="240118"/>
                  <a:pt x="814962" y="230254"/>
                  <a:pt x="822387" y="222935"/>
                </a:cubicBezTo>
                <a:cubicBezTo>
                  <a:pt x="873832" y="232799"/>
                  <a:pt x="900564" y="209463"/>
                  <a:pt x="917853" y="173610"/>
                </a:cubicBezTo>
                <a:close/>
                <a:moveTo>
                  <a:pt x="1714994" y="162046"/>
                </a:moveTo>
                <a:cubicBezTo>
                  <a:pt x="1735786" y="163001"/>
                  <a:pt x="1753182" y="166607"/>
                  <a:pt x="1756576" y="180609"/>
                </a:cubicBezTo>
                <a:cubicBezTo>
                  <a:pt x="1784791" y="176260"/>
                  <a:pt x="1799322" y="190261"/>
                  <a:pt x="1822872" y="202885"/>
                </a:cubicBezTo>
                <a:cubicBezTo>
                  <a:pt x="1829023" y="198853"/>
                  <a:pt x="1837827" y="198217"/>
                  <a:pt x="1848434" y="200233"/>
                </a:cubicBezTo>
                <a:cubicBezTo>
                  <a:pt x="1853634" y="199808"/>
                  <a:pt x="1855542" y="194930"/>
                  <a:pt x="1861694" y="195884"/>
                </a:cubicBezTo>
                <a:cubicBezTo>
                  <a:pt x="1871347" y="181777"/>
                  <a:pt x="1896805" y="188672"/>
                  <a:pt x="1903276" y="170320"/>
                </a:cubicBezTo>
                <a:cubicBezTo>
                  <a:pt x="1923111" y="170213"/>
                  <a:pt x="1917277" y="189307"/>
                  <a:pt x="1931597" y="193338"/>
                </a:cubicBezTo>
                <a:cubicBezTo>
                  <a:pt x="1960555" y="195141"/>
                  <a:pt x="1973708" y="175836"/>
                  <a:pt x="2008501" y="185489"/>
                </a:cubicBezTo>
                <a:cubicBezTo>
                  <a:pt x="2030139" y="198747"/>
                  <a:pt x="2045943" y="216356"/>
                  <a:pt x="2086252" y="215719"/>
                </a:cubicBezTo>
                <a:cubicBezTo>
                  <a:pt x="2087313" y="239268"/>
                  <a:pt x="2062279" y="228024"/>
                  <a:pt x="2051671" y="235980"/>
                </a:cubicBezTo>
                <a:cubicBezTo>
                  <a:pt x="2053688" y="252952"/>
                  <a:pt x="2077977" y="253163"/>
                  <a:pt x="2078190" y="271408"/>
                </a:cubicBezTo>
                <a:cubicBezTo>
                  <a:pt x="2070341" y="293684"/>
                  <a:pt x="2058036" y="318823"/>
                  <a:pt x="2082539" y="328794"/>
                </a:cubicBezTo>
                <a:cubicBezTo>
                  <a:pt x="2096118" y="315004"/>
                  <a:pt x="2097920" y="285409"/>
                  <a:pt x="2120620" y="283818"/>
                </a:cubicBezTo>
                <a:cubicBezTo>
                  <a:pt x="2133666" y="273530"/>
                  <a:pt x="2140774" y="292093"/>
                  <a:pt x="2149790" y="300684"/>
                </a:cubicBezTo>
                <a:cubicBezTo>
                  <a:pt x="2161564" y="296866"/>
                  <a:pt x="2170686" y="283712"/>
                  <a:pt x="2181611" y="298988"/>
                </a:cubicBezTo>
                <a:cubicBezTo>
                  <a:pt x="2180127" y="309276"/>
                  <a:pt x="2178642" y="319671"/>
                  <a:pt x="2177157" y="329961"/>
                </a:cubicBezTo>
                <a:cubicBezTo>
                  <a:pt x="2140987" y="338127"/>
                  <a:pt x="2097072" y="335901"/>
                  <a:pt x="2056020" y="337703"/>
                </a:cubicBezTo>
                <a:cubicBezTo>
                  <a:pt x="2037883" y="345448"/>
                  <a:pt x="2023033" y="357645"/>
                  <a:pt x="2012638" y="375678"/>
                </a:cubicBezTo>
                <a:cubicBezTo>
                  <a:pt x="1993649" y="369950"/>
                  <a:pt x="1986226" y="379814"/>
                  <a:pt x="1979012" y="389787"/>
                </a:cubicBezTo>
                <a:cubicBezTo>
                  <a:pt x="1973496" y="415986"/>
                  <a:pt x="1993544" y="423092"/>
                  <a:pt x="1982405" y="453430"/>
                </a:cubicBezTo>
                <a:cubicBezTo>
                  <a:pt x="1977101" y="475812"/>
                  <a:pt x="1954297" y="474856"/>
                  <a:pt x="1955781" y="506466"/>
                </a:cubicBezTo>
                <a:cubicBezTo>
                  <a:pt x="1969147" y="522166"/>
                  <a:pt x="1992164" y="530758"/>
                  <a:pt x="2007015" y="545396"/>
                </a:cubicBezTo>
                <a:cubicBezTo>
                  <a:pt x="2018683" y="541364"/>
                  <a:pt x="2038201" y="547729"/>
                  <a:pt x="2045943" y="538395"/>
                </a:cubicBezTo>
                <a:cubicBezTo>
                  <a:pt x="2070234" y="547835"/>
                  <a:pt x="2076599" y="570641"/>
                  <a:pt x="2096223" y="583581"/>
                </a:cubicBezTo>
                <a:cubicBezTo>
                  <a:pt x="2093147" y="598751"/>
                  <a:pt x="2091025" y="613282"/>
                  <a:pt x="2097072" y="621555"/>
                </a:cubicBezTo>
                <a:cubicBezTo>
                  <a:pt x="2113514" y="623890"/>
                  <a:pt x="2130060" y="626329"/>
                  <a:pt x="2146608" y="628663"/>
                </a:cubicBezTo>
                <a:cubicBezTo>
                  <a:pt x="2169202" y="624527"/>
                  <a:pt x="2168352" y="588885"/>
                  <a:pt x="2196144" y="591643"/>
                </a:cubicBezTo>
                <a:cubicBezTo>
                  <a:pt x="2206115" y="569474"/>
                  <a:pt x="2183309" y="571808"/>
                  <a:pt x="2189143" y="552715"/>
                </a:cubicBezTo>
                <a:cubicBezTo>
                  <a:pt x="2205904" y="543168"/>
                  <a:pt x="2222557" y="533408"/>
                  <a:pt x="2243135" y="528954"/>
                </a:cubicBezTo>
                <a:cubicBezTo>
                  <a:pt x="2234542" y="504133"/>
                  <a:pt x="2178324" y="514847"/>
                  <a:pt x="2159231" y="497875"/>
                </a:cubicBezTo>
                <a:cubicBezTo>
                  <a:pt x="2172914" y="479312"/>
                  <a:pt x="2180976" y="453112"/>
                  <a:pt x="2188506" y="426381"/>
                </a:cubicBezTo>
                <a:cubicBezTo>
                  <a:pt x="2201766" y="421927"/>
                  <a:pt x="2216510" y="419486"/>
                  <a:pt x="2222981" y="406122"/>
                </a:cubicBezTo>
                <a:cubicBezTo>
                  <a:pt x="2237407" y="408243"/>
                  <a:pt x="2251832" y="410258"/>
                  <a:pt x="2266258" y="412380"/>
                </a:cubicBezTo>
                <a:cubicBezTo>
                  <a:pt x="2285352" y="406015"/>
                  <a:pt x="2302218" y="396469"/>
                  <a:pt x="2309643" y="374406"/>
                </a:cubicBezTo>
                <a:cubicBezTo>
                  <a:pt x="2316327" y="400712"/>
                  <a:pt x="2358648" y="400288"/>
                  <a:pt x="2393547" y="405485"/>
                </a:cubicBezTo>
                <a:cubicBezTo>
                  <a:pt x="2402881" y="426063"/>
                  <a:pt x="2421868" y="439534"/>
                  <a:pt x="2422611" y="466583"/>
                </a:cubicBezTo>
                <a:cubicBezTo>
                  <a:pt x="2452206" y="484933"/>
                  <a:pt x="2473420" y="509543"/>
                  <a:pt x="2480740" y="544442"/>
                </a:cubicBezTo>
                <a:cubicBezTo>
                  <a:pt x="2493043" y="546137"/>
                  <a:pt x="2491028" y="528742"/>
                  <a:pt x="2507258" y="535743"/>
                </a:cubicBezTo>
                <a:cubicBezTo>
                  <a:pt x="2508212" y="549320"/>
                  <a:pt x="2496651" y="546244"/>
                  <a:pt x="2486891" y="545396"/>
                </a:cubicBezTo>
                <a:cubicBezTo>
                  <a:pt x="2481640" y="579711"/>
                  <a:pt x="2493229" y="601403"/>
                  <a:pt x="2509922" y="619263"/>
                </a:cubicBezTo>
                <a:lnTo>
                  <a:pt x="2548669" y="655998"/>
                </a:lnTo>
                <a:lnTo>
                  <a:pt x="2548669" y="1080850"/>
                </a:lnTo>
                <a:lnTo>
                  <a:pt x="2541505" y="1085217"/>
                </a:lnTo>
                <a:cubicBezTo>
                  <a:pt x="2534305" y="1093504"/>
                  <a:pt x="2530858" y="1103926"/>
                  <a:pt x="2536851" y="1114586"/>
                </a:cubicBezTo>
                <a:lnTo>
                  <a:pt x="2548669" y="1110980"/>
                </a:lnTo>
                <a:lnTo>
                  <a:pt x="2548669" y="1205328"/>
                </a:lnTo>
                <a:lnTo>
                  <a:pt x="2535870" y="1220540"/>
                </a:lnTo>
                <a:cubicBezTo>
                  <a:pt x="2530063" y="1225035"/>
                  <a:pt x="2521895" y="1227501"/>
                  <a:pt x="2508425" y="1224160"/>
                </a:cubicBezTo>
                <a:cubicBezTo>
                  <a:pt x="2508425" y="1231479"/>
                  <a:pt x="2505454" y="1234978"/>
                  <a:pt x="2500470" y="1235615"/>
                </a:cubicBezTo>
                <a:cubicBezTo>
                  <a:pt x="2498134" y="1270407"/>
                  <a:pt x="2502378" y="1281015"/>
                  <a:pt x="2479148" y="1295759"/>
                </a:cubicBezTo>
                <a:cubicBezTo>
                  <a:pt x="2461752" y="1268286"/>
                  <a:pt x="2448917" y="1237419"/>
                  <a:pt x="2406806" y="1228509"/>
                </a:cubicBezTo>
                <a:cubicBezTo>
                  <a:pt x="2390047" y="1223417"/>
                  <a:pt x="2397683" y="1250678"/>
                  <a:pt x="2384637" y="1250572"/>
                </a:cubicBezTo>
                <a:cubicBezTo>
                  <a:pt x="2385698" y="1281015"/>
                  <a:pt x="2396942" y="1303820"/>
                  <a:pt x="2419005" y="1318671"/>
                </a:cubicBezTo>
                <a:cubicBezTo>
                  <a:pt x="2413912" y="1358449"/>
                  <a:pt x="2402246" y="1370646"/>
                  <a:pt x="2413595" y="1399923"/>
                </a:cubicBezTo>
                <a:cubicBezTo>
                  <a:pt x="2442235" y="1396317"/>
                  <a:pt x="2447219" y="1361101"/>
                  <a:pt x="2465889" y="1344340"/>
                </a:cubicBezTo>
                <a:cubicBezTo>
                  <a:pt x="2480316" y="1346462"/>
                  <a:pt x="2494740" y="1348477"/>
                  <a:pt x="2509167" y="1350600"/>
                </a:cubicBezTo>
                <a:cubicBezTo>
                  <a:pt x="2516697" y="1361525"/>
                  <a:pt x="2518714" y="1376587"/>
                  <a:pt x="2522320" y="1390483"/>
                </a:cubicBezTo>
                <a:lnTo>
                  <a:pt x="2548669" y="1394263"/>
                </a:lnTo>
                <a:lnTo>
                  <a:pt x="2548669" y="1488894"/>
                </a:lnTo>
                <a:lnTo>
                  <a:pt x="2537064" y="1490270"/>
                </a:lnTo>
                <a:cubicBezTo>
                  <a:pt x="2530899" y="1490238"/>
                  <a:pt x="2525529" y="1488919"/>
                  <a:pt x="2521153" y="1484994"/>
                </a:cubicBezTo>
                <a:cubicBezTo>
                  <a:pt x="2500574" y="1491889"/>
                  <a:pt x="2484981" y="1505573"/>
                  <a:pt x="2466313" y="1515013"/>
                </a:cubicBezTo>
                <a:cubicBezTo>
                  <a:pt x="2434597" y="1514800"/>
                  <a:pt x="2441172" y="1485949"/>
                  <a:pt x="2407124" y="1487433"/>
                </a:cubicBezTo>
                <a:cubicBezTo>
                  <a:pt x="2384211" y="1486266"/>
                  <a:pt x="2375727" y="1504512"/>
                  <a:pt x="2364589" y="1519256"/>
                </a:cubicBezTo>
                <a:cubicBezTo>
                  <a:pt x="2343374" y="1511194"/>
                  <a:pt x="2362044" y="1473220"/>
                  <a:pt x="2340828" y="1465264"/>
                </a:cubicBezTo>
                <a:cubicBezTo>
                  <a:pt x="2346876" y="1461021"/>
                  <a:pt x="2346980" y="1448822"/>
                  <a:pt x="2355890" y="1448505"/>
                </a:cubicBezTo>
                <a:cubicBezTo>
                  <a:pt x="2333827" y="1430048"/>
                  <a:pt x="2350799" y="1382421"/>
                  <a:pt x="2330434" y="1362692"/>
                </a:cubicBezTo>
                <a:cubicBezTo>
                  <a:pt x="2340722" y="1316337"/>
                  <a:pt x="2325765" y="1288970"/>
                  <a:pt x="2313779" y="1259164"/>
                </a:cubicBezTo>
                <a:cubicBezTo>
                  <a:pt x="2290762" y="1257891"/>
                  <a:pt x="2280368" y="1247390"/>
                  <a:pt x="2266046" y="1239647"/>
                </a:cubicBezTo>
                <a:cubicBezTo>
                  <a:pt x="2261379" y="1217371"/>
                  <a:pt x="2271986" y="1183640"/>
                  <a:pt x="2264456" y="1163592"/>
                </a:cubicBezTo>
                <a:cubicBezTo>
                  <a:pt x="2237088" y="1168896"/>
                  <a:pt x="2251938" y="1230524"/>
                  <a:pt x="2233375" y="1247496"/>
                </a:cubicBezTo>
                <a:cubicBezTo>
                  <a:pt x="2227648" y="1266483"/>
                  <a:pt x="2246422" y="1267225"/>
                  <a:pt x="2254484" y="1275817"/>
                </a:cubicBezTo>
                <a:cubicBezTo>
                  <a:pt x="2238679" y="1320793"/>
                  <a:pt x="2274532" y="1327051"/>
                  <a:pt x="2259681" y="1371283"/>
                </a:cubicBezTo>
                <a:cubicBezTo>
                  <a:pt x="2249286" y="1379558"/>
                  <a:pt x="2227224" y="1372133"/>
                  <a:pt x="2209297" y="1370329"/>
                </a:cubicBezTo>
                <a:cubicBezTo>
                  <a:pt x="2196251" y="1345190"/>
                  <a:pt x="2182885" y="1320262"/>
                  <a:pt x="2183839" y="1284621"/>
                </a:cubicBezTo>
                <a:cubicBezTo>
                  <a:pt x="2168884" y="1286742"/>
                  <a:pt x="2164322" y="1302760"/>
                  <a:pt x="2149365" y="1304881"/>
                </a:cubicBezTo>
                <a:cubicBezTo>
                  <a:pt x="2157216" y="1321110"/>
                  <a:pt x="2161670" y="1339780"/>
                  <a:pt x="2181083" y="1347311"/>
                </a:cubicBezTo>
                <a:cubicBezTo>
                  <a:pt x="2181187" y="1367146"/>
                  <a:pt x="2162094" y="1361312"/>
                  <a:pt x="2158064" y="1375632"/>
                </a:cubicBezTo>
                <a:cubicBezTo>
                  <a:pt x="2172171" y="1390907"/>
                  <a:pt x="2175672" y="1413926"/>
                  <a:pt x="2166761" y="1446277"/>
                </a:cubicBezTo>
                <a:cubicBezTo>
                  <a:pt x="2209191" y="1469507"/>
                  <a:pt x="2208449" y="1421138"/>
                  <a:pt x="2262227" y="1441186"/>
                </a:cubicBezTo>
                <a:cubicBezTo>
                  <a:pt x="2281533" y="1426866"/>
                  <a:pt x="2248439" y="1423471"/>
                  <a:pt x="2255227" y="1402258"/>
                </a:cubicBezTo>
                <a:cubicBezTo>
                  <a:pt x="2274320" y="1396847"/>
                  <a:pt x="2300309" y="1400560"/>
                  <a:pt x="2317068" y="1411168"/>
                </a:cubicBezTo>
                <a:cubicBezTo>
                  <a:pt x="2308264" y="1431322"/>
                  <a:pt x="2292988" y="1442988"/>
                  <a:pt x="2273684" y="1449142"/>
                </a:cubicBezTo>
                <a:cubicBezTo>
                  <a:pt x="2260848" y="1488494"/>
                  <a:pt x="2237194" y="1513528"/>
                  <a:pt x="2200174" y="1520634"/>
                </a:cubicBezTo>
                <a:cubicBezTo>
                  <a:pt x="2172597" y="1519149"/>
                  <a:pt x="2182885" y="1489449"/>
                  <a:pt x="2175460" y="1472902"/>
                </a:cubicBezTo>
                <a:cubicBezTo>
                  <a:pt x="2161776" y="1471841"/>
                  <a:pt x="2159972" y="1486586"/>
                  <a:pt x="2158594" y="1502073"/>
                </a:cubicBezTo>
                <a:cubicBezTo>
                  <a:pt x="2121257" y="1526044"/>
                  <a:pt x="2096329" y="1566458"/>
                  <a:pt x="2052310" y="1581521"/>
                </a:cubicBezTo>
                <a:cubicBezTo>
                  <a:pt x="2023352" y="1574626"/>
                  <a:pt x="2001287" y="1577171"/>
                  <a:pt x="1982511" y="1583960"/>
                </a:cubicBezTo>
                <a:cubicBezTo>
                  <a:pt x="1970208" y="1602312"/>
                  <a:pt x="1976360" y="1610903"/>
                  <a:pt x="1975405" y="1633498"/>
                </a:cubicBezTo>
                <a:cubicBezTo>
                  <a:pt x="1938068" y="1637528"/>
                  <a:pt x="1946341" y="1607403"/>
                  <a:pt x="1951645" y="1579506"/>
                </a:cubicBezTo>
                <a:cubicBezTo>
                  <a:pt x="1940826" y="1561897"/>
                  <a:pt x="1925232" y="1547790"/>
                  <a:pt x="1907519" y="1535274"/>
                </a:cubicBezTo>
                <a:cubicBezTo>
                  <a:pt x="1889380" y="1535591"/>
                  <a:pt x="1872408" y="1537500"/>
                  <a:pt x="1866786" y="1554685"/>
                </a:cubicBezTo>
                <a:cubicBezTo>
                  <a:pt x="1836344" y="1549063"/>
                  <a:pt x="1810249" y="1560730"/>
                  <a:pt x="1786382" y="1543016"/>
                </a:cubicBezTo>
                <a:cubicBezTo>
                  <a:pt x="1756788" y="1550124"/>
                  <a:pt x="1731012" y="1562321"/>
                  <a:pt x="1695266" y="1561473"/>
                </a:cubicBezTo>
                <a:cubicBezTo>
                  <a:pt x="1694418" y="1600721"/>
                  <a:pt x="1704387" y="1631907"/>
                  <a:pt x="1711919" y="1664894"/>
                </a:cubicBezTo>
                <a:cubicBezTo>
                  <a:pt x="1732390" y="1667759"/>
                  <a:pt x="1723269" y="1630846"/>
                  <a:pt x="1736740" y="1624268"/>
                </a:cubicBezTo>
                <a:cubicBezTo>
                  <a:pt x="1759335" y="1625753"/>
                  <a:pt x="1749999" y="1651211"/>
                  <a:pt x="1770258" y="1654393"/>
                </a:cubicBezTo>
                <a:cubicBezTo>
                  <a:pt x="1767713" y="1683034"/>
                  <a:pt x="1772488" y="1685260"/>
                  <a:pt x="1762198" y="1710081"/>
                </a:cubicBezTo>
                <a:cubicBezTo>
                  <a:pt x="1739498" y="1718674"/>
                  <a:pt x="1736953" y="1672107"/>
                  <a:pt x="1690597" y="1680806"/>
                </a:cubicBezTo>
                <a:cubicBezTo>
                  <a:pt x="1673625" y="1684625"/>
                  <a:pt x="1667050" y="1726735"/>
                  <a:pt x="1675429" y="1741797"/>
                </a:cubicBezTo>
                <a:cubicBezTo>
                  <a:pt x="1687310" y="1764179"/>
                  <a:pt x="1710752" y="1777969"/>
                  <a:pt x="1724011" y="1799288"/>
                </a:cubicBezTo>
                <a:cubicBezTo>
                  <a:pt x="1725496" y="1835671"/>
                  <a:pt x="1708312" y="1847128"/>
                  <a:pt x="1700887" y="1871737"/>
                </a:cubicBezTo>
                <a:cubicBezTo>
                  <a:pt x="1713403" y="1888179"/>
                  <a:pt x="1756044" y="1882027"/>
                  <a:pt x="1780443" y="1889558"/>
                </a:cubicBezTo>
                <a:cubicBezTo>
                  <a:pt x="1803037" y="1894756"/>
                  <a:pt x="1798794" y="1920001"/>
                  <a:pt x="1833479" y="1916182"/>
                </a:cubicBezTo>
                <a:cubicBezTo>
                  <a:pt x="1845783" y="1940049"/>
                  <a:pt x="1853314" y="1967522"/>
                  <a:pt x="1859892" y="1995737"/>
                </a:cubicBezTo>
                <a:cubicBezTo>
                  <a:pt x="1875272" y="1994145"/>
                  <a:pt x="1889380" y="1990963"/>
                  <a:pt x="1910277" y="1996693"/>
                </a:cubicBezTo>
                <a:cubicBezTo>
                  <a:pt x="1899563" y="2024166"/>
                  <a:pt x="1869756" y="2026181"/>
                  <a:pt x="1858088" y="2052274"/>
                </a:cubicBezTo>
                <a:cubicBezTo>
                  <a:pt x="1861165" y="2079429"/>
                  <a:pt x="1856709" y="2112100"/>
                  <a:pt x="1850875" y="2145937"/>
                </a:cubicBezTo>
                <a:cubicBezTo>
                  <a:pt x="1845995" y="2163970"/>
                  <a:pt x="1835707" y="2175001"/>
                  <a:pt x="1820750" y="2179562"/>
                </a:cubicBezTo>
                <a:cubicBezTo>
                  <a:pt x="1834114" y="2199080"/>
                  <a:pt x="1837827" y="2225598"/>
                  <a:pt x="1877288" y="2225598"/>
                </a:cubicBezTo>
                <a:cubicBezTo>
                  <a:pt x="1867847" y="2252859"/>
                  <a:pt x="1906139" y="2244479"/>
                  <a:pt x="1902850" y="2267179"/>
                </a:cubicBezTo>
                <a:cubicBezTo>
                  <a:pt x="1870286" y="2267603"/>
                  <a:pt x="1854907" y="2255193"/>
                  <a:pt x="1843663" y="2239706"/>
                </a:cubicBezTo>
                <a:cubicBezTo>
                  <a:pt x="1815446" y="2238751"/>
                  <a:pt x="1797733" y="2229841"/>
                  <a:pt x="1776518" y="2223690"/>
                </a:cubicBezTo>
                <a:cubicBezTo>
                  <a:pt x="1766865" y="2225598"/>
                  <a:pt x="1759546" y="2230583"/>
                  <a:pt x="1749999" y="2232493"/>
                </a:cubicBezTo>
                <a:cubicBezTo>
                  <a:pt x="1741726" y="2251587"/>
                  <a:pt x="1769198" y="2243949"/>
                  <a:pt x="1764954" y="2259966"/>
                </a:cubicBezTo>
                <a:cubicBezTo>
                  <a:pt x="1776518" y="2262299"/>
                  <a:pt x="1766334" y="2280968"/>
                  <a:pt x="1780866" y="2281181"/>
                </a:cubicBezTo>
                <a:cubicBezTo>
                  <a:pt x="1774396" y="2300699"/>
                  <a:pt x="1780972" y="2310563"/>
                  <a:pt x="1780759" y="2325414"/>
                </a:cubicBezTo>
                <a:cubicBezTo>
                  <a:pt x="1783306" y="2345992"/>
                  <a:pt x="1762835" y="2335915"/>
                  <a:pt x="1758592" y="2347476"/>
                </a:cubicBezTo>
                <a:cubicBezTo>
                  <a:pt x="1755940" y="2366040"/>
                  <a:pt x="1753182" y="2384603"/>
                  <a:pt x="1750530" y="2403166"/>
                </a:cubicBezTo>
                <a:cubicBezTo>
                  <a:pt x="1742044" y="2416424"/>
                  <a:pt x="1724011" y="2416849"/>
                  <a:pt x="1715101" y="2429683"/>
                </a:cubicBezTo>
                <a:cubicBezTo>
                  <a:pt x="1695160" y="2418758"/>
                  <a:pt x="1696644" y="2391922"/>
                  <a:pt x="1670973" y="2385344"/>
                </a:cubicBezTo>
                <a:cubicBezTo>
                  <a:pt x="1654427" y="2405075"/>
                  <a:pt x="1641274" y="2429365"/>
                  <a:pt x="1623984" y="2448035"/>
                </a:cubicBezTo>
                <a:cubicBezTo>
                  <a:pt x="1611573" y="2446231"/>
                  <a:pt x="1599268" y="2444427"/>
                  <a:pt x="1586858" y="2442731"/>
                </a:cubicBezTo>
                <a:cubicBezTo>
                  <a:pt x="1560446" y="2466385"/>
                  <a:pt x="1537535" y="2494813"/>
                  <a:pt x="1507197" y="2513269"/>
                </a:cubicBezTo>
                <a:cubicBezTo>
                  <a:pt x="1476861" y="2504783"/>
                  <a:pt x="1469434" y="2526742"/>
                  <a:pt x="1447903" y="2529922"/>
                </a:cubicBezTo>
                <a:cubicBezTo>
                  <a:pt x="1423187" y="2526316"/>
                  <a:pt x="1398366" y="2522816"/>
                  <a:pt x="1373651" y="2519210"/>
                </a:cubicBezTo>
                <a:cubicBezTo>
                  <a:pt x="1344904" y="2532363"/>
                  <a:pt x="1333449" y="2568852"/>
                  <a:pt x="1296642" y="2571291"/>
                </a:cubicBezTo>
                <a:cubicBezTo>
                  <a:pt x="1287730" y="2542546"/>
                  <a:pt x="1307567" y="2513906"/>
                  <a:pt x="1325919" y="2499692"/>
                </a:cubicBezTo>
                <a:cubicBezTo>
                  <a:pt x="1329525" y="2462036"/>
                  <a:pt x="1342889" y="2417060"/>
                  <a:pt x="1335888" y="2387361"/>
                </a:cubicBezTo>
                <a:cubicBezTo>
                  <a:pt x="1318492" y="2383753"/>
                  <a:pt x="1320826" y="2406559"/>
                  <a:pt x="1296959" y="2394361"/>
                </a:cubicBezTo>
                <a:cubicBezTo>
                  <a:pt x="1294414" y="2373676"/>
                  <a:pt x="1318598" y="2388846"/>
                  <a:pt x="1319130" y="2372298"/>
                </a:cubicBezTo>
                <a:cubicBezTo>
                  <a:pt x="1319978" y="2353311"/>
                  <a:pt x="1303219" y="2347476"/>
                  <a:pt x="1313931" y="2321064"/>
                </a:cubicBezTo>
                <a:cubicBezTo>
                  <a:pt x="1288369" y="2301123"/>
                  <a:pt x="1283594" y="2341218"/>
                  <a:pt x="1249438" y="2330717"/>
                </a:cubicBezTo>
                <a:cubicBezTo>
                  <a:pt x="1232892" y="2314700"/>
                  <a:pt x="1254636" y="2298684"/>
                  <a:pt x="1245089" y="2273226"/>
                </a:cubicBezTo>
                <a:cubicBezTo>
                  <a:pt x="1236816" y="2272058"/>
                  <a:pt x="1228543" y="2270785"/>
                  <a:pt x="1220268" y="2269619"/>
                </a:cubicBezTo>
                <a:cubicBezTo>
                  <a:pt x="1213373" y="2270150"/>
                  <a:pt x="1214329" y="2281286"/>
                  <a:pt x="1206160" y="2280225"/>
                </a:cubicBezTo>
                <a:cubicBezTo>
                  <a:pt x="1203085" y="2300910"/>
                  <a:pt x="1218148" y="2308018"/>
                  <a:pt x="1225572" y="2320958"/>
                </a:cubicBezTo>
                <a:cubicBezTo>
                  <a:pt x="1219420" y="2354478"/>
                  <a:pt x="1219102" y="2395952"/>
                  <a:pt x="1205101" y="2419075"/>
                </a:cubicBezTo>
                <a:cubicBezTo>
                  <a:pt x="1202024" y="2454504"/>
                  <a:pt x="1233740" y="2463840"/>
                  <a:pt x="1217298" y="2509344"/>
                </a:cubicBezTo>
                <a:cubicBezTo>
                  <a:pt x="1199372" y="2515815"/>
                  <a:pt x="1178583" y="2485372"/>
                  <a:pt x="1173172" y="2465005"/>
                </a:cubicBezTo>
                <a:cubicBezTo>
                  <a:pt x="1148988" y="2484312"/>
                  <a:pt x="1112392" y="2487070"/>
                  <a:pt x="1101467" y="2524090"/>
                </a:cubicBezTo>
                <a:cubicBezTo>
                  <a:pt x="1087358" y="2520058"/>
                  <a:pt x="1077494" y="2521649"/>
                  <a:pt x="1069645" y="2525786"/>
                </a:cubicBezTo>
                <a:cubicBezTo>
                  <a:pt x="1088208" y="2541379"/>
                  <a:pt x="1123104" y="2544666"/>
                  <a:pt x="1133183" y="2566518"/>
                </a:cubicBezTo>
                <a:cubicBezTo>
                  <a:pt x="1157792" y="2567472"/>
                  <a:pt x="1131379" y="2536287"/>
                  <a:pt x="1151851" y="2525044"/>
                </a:cubicBezTo>
                <a:cubicBezTo>
                  <a:pt x="1182506" y="2524194"/>
                  <a:pt x="1192477" y="2538834"/>
                  <a:pt x="1190675" y="2562275"/>
                </a:cubicBezTo>
                <a:cubicBezTo>
                  <a:pt x="1209660" y="2568003"/>
                  <a:pt x="1210403" y="2549228"/>
                  <a:pt x="1218996" y="2541060"/>
                </a:cubicBezTo>
                <a:cubicBezTo>
                  <a:pt x="1250393" y="2561638"/>
                  <a:pt x="1255485" y="2602053"/>
                  <a:pt x="1289534" y="2620721"/>
                </a:cubicBezTo>
                <a:cubicBezTo>
                  <a:pt x="1288686" y="2626874"/>
                  <a:pt x="1287730" y="2633132"/>
                  <a:pt x="1286882" y="2639284"/>
                </a:cubicBezTo>
                <a:cubicBezTo>
                  <a:pt x="1301522" y="2665060"/>
                  <a:pt x="1338222" y="2674502"/>
                  <a:pt x="1339813" y="2710142"/>
                </a:cubicBezTo>
                <a:cubicBezTo>
                  <a:pt x="1375242" y="2706535"/>
                  <a:pt x="1374499" y="2718097"/>
                  <a:pt x="1399850" y="2731463"/>
                </a:cubicBezTo>
                <a:cubicBezTo>
                  <a:pt x="1418626" y="2727007"/>
                  <a:pt x="1426688" y="2708233"/>
                  <a:pt x="1431779" y="2685533"/>
                </a:cubicBezTo>
                <a:cubicBezTo>
                  <a:pt x="1454690" y="2689139"/>
                  <a:pt x="1451297" y="2657423"/>
                  <a:pt x="1473360" y="2659969"/>
                </a:cubicBezTo>
                <a:cubicBezTo>
                  <a:pt x="1471557" y="2672274"/>
                  <a:pt x="1469754" y="2684684"/>
                  <a:pt x="1467950" y="2697095"/>
                </a:cubicBezTo>
                <a:cubicBezTo>
                  <a:pt x="1451297" y="2696989"/>
                  <a:pt x="1443554" y="2708657"/>
                  <a:pt x="1443976" y="2731463"/>
                </a:cubicBezTo>
                <a:cubicBezTo>
                  <a:pt x="1435279" y="2744403"/>
                  <a:pt x="1412579" y="2738675"/>
                  <a:pt x="1413853" y="2764981"/>
                </a:cubicBezTo>
                <a:cubicBezTo>
                  <a:pt x="1414277" y="2770179"/>
                  <a:pt x="1419157" y="2772089"/>
                  <a:pt x="1418202" y="2778241"/>
                </a:cubicBezTo>
                <a:cubicBezTo>
                  <a:pt x="1440370" y="2788211"/>
                  <a:pt x="1438037" y="2765405"/>
                  <a:pt x="1457131" y="2771239"/>
                </a:cubicBezTo>
                <a:cubicBezTo>
                  <a:pt x="1457872" y="2789061"/>
                  <a:pt x="1485239" y="2787044"/>
                  <a:pt x="1497757" y="2796061"/>
                </a:cubicBezTo>
                <a:cubicBezTo>
                  <a:pt x="1501470" y="2818973"/>
                  <a:pt x="1519820" y="2830959"/>
                  <a:pt x="1506454" y="2866812"/>
                </a:cubicBezTo>
                <a:cubicBezTo>
                  <a:pt x="1486513" y="2862251"/>
                  <a:pt x="1489908" y="2888875"/>
                  <a:pt x="1471980" y="2887072"/>
                </a:cubicBezTo>
                <a:cubicBezTo>
                  <a:pt x="1439416" y="2883890"/>
                  <a:pt x="1425945" y="2866281"/>
                  <a:pt x="1414596" y="2847188"/>
                </a:cubicBezTo>
                <a:cubicBezTo>
                  <a:pt x="1376303" y="2842734"/>
                  <a:pt x="1382348" y="2897467"/>
                  <a:pt x="1365906" y="2922288"/>
                </a:cubicBezTo>
                <a:cubicBezTo>
                  <a:pt x="1345117" y="2918364"/>
                  <a:pt x="1357316" y="2877313"/>
                  <a:pt x="1356255" y="2857690"/>
                </a:cubicBezTo>
                <a:cubicBezTo>
                  <a:pt x="1348193" y="2852704"/>
                  <a:pt x="1358800" y="2833717"/>
                  <a:pt x="1347450" y="2831172"/>
                </a:cubicBezTo>
                <a:cubicBezTo>
                  <a:pt x="1348936" y="2820882"/>
                  <a:pt x="1350421" y="2810487"/>
                  <a:pt x="1351905" y="2800304"/>
                </a:cubicBezTo>
                <a:cubicBezTo>
                  <a:pt x="1344482" y="2774528"/>
                  <a:pt x="1327295" y="2756071"/>
                  <a:pt x="1331645" y="2721597"/>
                </a:cubicBezTo>
                <a:cubicBezTo>
                  <a:pt x="1313083" y="2723718"/>
                  <a:pt x="1294627" y="2726266"/>
                  <a:pt x="1284762" y="2740054"/>
                </a:cubicBezTo>
                <a:cubicBezTo>
                  <a:pt x="1263122" y="2697201"/>
                  <a:pt x="1236922" y="2739630"/>
                  <a:pt x="1191947" y="2726583"/>
                </a:cubicBezTo>
                <a:cubicBezTo>
                  <a:pt x="1187810" y="2718734"/>
                  <a:pt x="1186219" y="2708868"/>
                  <a:pt x="1190249" y="2694761"/>
                </a:cubicBezTo>
                <a:cubicBezTo>
                  <a:pt x="1168186" y="2668985"/>
                  <a:pt x="1125969" y="2658165"/>
                  <a:pt x="1104648" y="2631859"/>
                </a:cubicBezTo>
                <a:cubicBezTo>
                  <a:pt x="1061795" y="2616373"/>
                  <a:pt x="1056704" y="2651376"/>
                  <a:pt x="1015335" y="2637906"/>
                </a:cubicBezTo>
                <a:cubicBezTo>
                  <a:pt x="995605" y="2650740"/>
                  <a:pt x="976299" y="2664318"/>
                  <a:pt x="969299" y="2694337"/>
                </a:cubicBezTo>
                <a:cubicBezTo>
                  <a:pt x="961874" y="2721916"/>
                  <a:pt x="999848" y="2715658"/>
                  <a:pt x="993907" y="2742175"/>
                </a:cubicBezTo>
                <a:cubicBezTo>
                  <a:pt x="966647" y="2742388"/>
                  <a:pt x="960813" y="2726477"/>
                  <a:pt x="947130" y="2716400"/>
                </a:cubicBezTo>
                <a:cubicBezTo>
                  <a:pt x="925491" y="2716082"/>
                  <a:pt x="912868" y="2708974"/>
                  <a:pt x="898548" y="2703035"/>
                </a:cubicBezTo>
                <a:cubicBezTo>
                  <a:pt x="863756" y="2703247"/>
                  <a:pt x="859300" y="2743979"/>
                  <a:pt x="855059" y="2785136"/>
                </a:cubicBezTo>
                <a:cubicBezTo>
                  <a:pt x="806688" y="2809002"/>
                  <a:pt x="761078" y="2836582"/>
                  <a:pt x="727558" y="2880390"/>
                </a:cubicBezTo>
                <a:cubicBezTo>
                  <a:pt x="726179" y="2899801"/>
                  <a:pt x="741241" y="2907014"/>
                  <a:pt x="746969" y="2921121"/>
                </a:cubicBezTo>
                <a:cubicBezTo>
                  <a:pt x="724269" y="2949868"/>
                  <a:pt x="710055" y="2989751"/>
                  <a:pt x="688416" y="3019982"/>
                </a:cubicBezTo>
                <a:cubicBezTo>
                  <a:pt x="676007" y="3018180"/>
                  <a:pt x="663702" y="3016376"/>
                  <a:pt x="651290" y="3014678"/>
                </a:cubicBezTo>
                <a:cubicBezTo>
                  <a:pt x="649382" y="2989963"/>
                  <a:pt x="669640" y="2994843"/>
                  <a:pt x="675263" y="2980205"/>
                </a:cubicBezTo>
                <a:cubicBezTo>
                  <a:pt x="682689" y="2954428"/>
                  <a:pt x="676748" y="2938623"/>
                  <a:pt x="678022" y="2917408"/>
                </a:cubicBezTo>
                <a:cubicBezTo>
                  <a:pt x="687036" y="2912317"/>
                  <a:pt x="701676" y="2914652"/>
                  <a:pt x="710692" y="2909559"/>
                </a:cubicBezTo>
                <a:cubicBezTo>
                  <a:pt x="710903" y="2859599"/>
                  <a:pt x="723315" y="2858751"/>
                  <a:pt x="731164" y="2811441"/>
                </a:cubicBezTo>
                <a:cubicBezTo>
                  <a:pt x="725754" y="2787894"/>
                  <a:pt x="693931" y="2784075"/>
                  <a:pt x="687992" y="2760951"/>
                </a:cubicBezTo>
                <a:cubicBezTo>
                  <a:pt x="687780" y="2733689"/>
                  <a:pt x="703691" y="2727857"/>
                  <a:pt x="713768" y="2714172"/>
                </a:cubicBezTo>
                <a:cubicBezTo>
                  <a:pt x="703373" y="2698049"/>
                  <a:pt x="697963" y="2678214"/>
                  <a:pt x="675794" y="2670789"/>
                </a:cubicBezTo>
                <a:cubicBezTo>
                  <a:pt x="683113" y="2646922"/>
                  <a:pt x="671338" y="2637375"/>
                  <a:pt x="663489" y="2624753"/>
                </a:cubicBezTo>
                <a:cubicBezTo>
                  <a:pt x="669536" y="2600462"/>
                  <a:pt x="666354" y="2580521"/>
                  <a:pt x="672399" y="2562912"/>
                </a:cubicBezTo>
                <a:cubicBezTo>
                  <a:pt x="679400" y="2542758"/>
                  <a:pt x="703584" y="2534165"/>
                  <a:pt x="705177" y="2510830"/>
                </a:cubicBezTo>
                <a:cubicBezTo>
                  <a:pt x="721935" y="2518467"/>
                  <a:pt x="722467" y="2504466"/>
                  <a:pt x="736998" y="2509133"/>
                </a:cubicBezTo>
                <a:cubicBezTo>
                  <a:pt x="747712" y="2476673"/>
                  <a:pt x="777094" y="2469248"/>
                  <a:pt x="775185" y="2419925"/>
                </a:cubicBezTo>
                <a:cubicBezTo>
                  <a:pt x="819417" y="2417484"/>
                  <a:pt x="851027" y="2398286"/>
                  <a:pt x="887516" y="2385663"/>
                </a:cubicBezTo>
                <a:cubicBezTo>
                  <a:pt x="888682" y="2345355"/>
                  <a:pt x="903852" y="2323822"/>
                  <a:pt x="907988" y="2287546"/>
                </a:cubicBezTo>
                <a:cubicBezTo>
                  <a:pt x="910003" y="2263679"/>
                  <a:pt x="944478" y="2258799"/>
                  <a:pt x="928354" y="2233660"/>
                </a:cubicBezTo>
                <a:cubicBezTo>
                  <a:pt x="900881" y="2238751"/>
                  <a:pt x="895579" y="2273437"/>
                  <a:pt x="865560" y="2275134"/>
                </a:cubicBezTo>
                <a:cubicBezTo>
                  <a:pt x="865560" y="2319473"/>
                  <a:pt x="831510" y="2318201"/>
                  <a:pt x="823024" y="2351083"/>
                </a:cubicBezTo>
                <a:cubicBezTo>
                  <a:pt x="803082" y="2343870"/>
                  <a:pt x="822280" y="2307487"/>
                  <a:pt x="805415" y="2298047"/>
                </a:cubicBezTo>
                <a:cubicBezTo>
                  <a:pt x="810719" y="2275558"/>
                  <a:pt x="808067" y="2242570"/>
                  <a:pt x="821432" y="2230902"/>
                </a:cubicBezTo>
                <a:cubicBezTo>
                  <a:pt x="802339" y="2237266"/>
                  <a:pt x="781124" y="2240873"/>
                  <a:pt x="772744" y="2261769"/>
                </a:cubicBezTo>
                <a:cubicBezTo>
                  <a:pt x="766275" y="2255510"/>
                  <a:pt x="757364" y="2251267"/>
                  <a:pt x="742726" y="2251163"/>
                </a:cubicBezTo>
                <a:cubicBezTo>
                  <a:pt x="759167" y="2221568"/>
                  <a:pt x="783882" y="2202899"/>
                  <a:pt x="819735" y="2199080"/>
                </a:cubicBezTo>
                <a:cubicBezTo>
                  <a:pt x="833950" y="2188685"/>
                  <a:pt x="848164" y="2178077"/>
                  <a:pt x="862165" y="2167363"/>
                </a:cubicBezTo>
                <a:cubicBezTo>
                  <a:pt x="879454" y="2165561"/>
                  <a:pt x="872348" y="2181896"/>
                  <a:pt x="878076" y="2188578"/>
                </a:cubicBezTo>
                <a:cubicBezTo>
                  <a:pt x="924112" y="2190170"/>
                  <a:pt x="933340" y="2218173"/>
                  <a:pt x="975346" y="2221673"/>
                </a:cubicBezTo>
                <a:cubicBezTo>
                  <a:pt x="980011" y="2188791"/>
                  <a:pt x="954979" y="2178077"/>
                  <a:pt x="968449" y="2138618"/>
                </a:cubicBezTo>
                <a:cubicBezTo>
                  <a:pt x="949358" y="2130344"/>
                  <a:pt x="947660" y="2145407"/>
                  <a:pt x="940978" y="2153680"/>
                </a:cubicBezTo>
                <a:cubicBezTo>
                  <a:pt x="903745" y="2138299"/>
                  <a:pt x="907352" y="2177758"/>
                  <a:pt x="875529" y="2169380"/>
                </a:cubicBezTo>
                <a:cubicBezTo>
                  <a:pt x="873832" y="2149756"/>
                  <a:pt x="888895" y="2152726"/>
                  <a:pt x="887091" y="2133208"/>
                </a:cubicBezTo>
                <a:cubicBezTo>
                  <a:pt x="915201" y="2131404"/>
                  <a:pt x="937900" y="2122494"/>
                  <a:pt x="954342" y="2104992"/>
                </a:cubicBezTo>
                <a:cubicBezTo>
                  <a:pt x="950418" y="2063836"/>
                  <a:pt x="929521" y="2035197"/>
                  <a:pt x="897911" y="2014724"/>
                </a:cubicBezTo>
                <a:cubicBezTo>
                  <a:pt x="899396" y="2004435"/>
                  <a:pt x="900881" y="1994145"/>
                  <a:pt x="902367" y="1983857"/>
                </a:cubicBezTo>
                <a:cubicBezTo>
                  <a:pt x="882530" y="1974522"/>
                  <a:pt x="889956" y="2001677"/>
                  <a:pt x="885501" y="2012921"/>
                </a:cubicBezTo>
                <a:cubicBezTo>
                  <a:pt x="841587" y="2023105"/>
                  <a:pt x="817613" y="2059806"/>
                  <a:pt x="786321" y="2087066"/>
                </a:cubicBezTo>
                <a:cubicBezTo>
                  <a:pt x="767758" y="2084414"/>
                  <a:pt x="749195" y="2081657"/>
                  <a:pt x="730634" y="2079005"/>
                </a:cubicBezTo>
                <a:cubicBezTo>
                  <a:pt x="720982" y="2043788"/>
                  <a:pt x="699341" y="2017801"/>
                  <a:pt x="666247" y="2000192"/>
                </a:cubicBezTo>
                <a:cubicBezTo>
                  <a:pt x="680567" y="1984811"/>
                  <a:pt x="697009" y="1972506"/>
                  <a:pt x="715783" y="1963173"/>
                </a:cubicBezTo>
                <a:cubicBezTo>
                  <a:pt x="725754" y="1892739"/>
                  <a:pt x="788973" y="1893695"/>
                  <a:pt x="836177" y="1873222"/>
                </a:cubicBezTo>
                <a:cubicBezTo>
                  <a:pt x="840526" y="1849461"/>
                  <a:pt x="839254" y="1818171"/>
                  <a:pt x="857498" y="1813184"/>
                </a:cubicBezTo>
                <a:cubicBezTo>
                  <a:pt x="851664" y="1789954"/>
                  <a:pt x="833844" y="1775634"/>
                  <a:pt x="821326" y="1757390"/>
                </a:cubicBezTo>
                <a:cubicBezTo>
                  <a:pt x="809553" y="1761314"/>
                  <a:pt x="801065" y="1769694"/>
                  <a:pt x="787701" y="1771498"/>
                </a:cubicBezTo>
                <a:cubicBezTo>
                  <a:pt x="777411" y="1833869"/>
                  <a:pt x="717798" y="1830474"/>
                  <a:pt x="685871" y="1864100"/>
                </a:cubicBezTo>
                <a:cubicBezTo>
                  <a:pt x="687249" y="1895497"/>
                  <a:pt x="672292" y="1905044"/>
                  <a:pt x="659246" y="1917136"/>
                </a:cubicBezTo>
                <a:cubicBezTo>
                  <a:pt x="629014" y="1902181"/>
                  <a:pt x="630607" y="1902392"/>
                  <a:pt x="597405" y="1908226"/>
                </a:cubicBezTo>
                <a:cubicBezTo>
                  <a:pt x="612468" y="1860175"/>
                  <a:pt x="597194" y="1834823"/>
                  <a:pt x="565690" y="1821564"/>
                </a:cubicBezTo>
                <a:cubicBezTo>
                  <a:pt x="574918" y="1772346"/>
                  <a:pt x="576296" y="1728963"/>
                  <a:pt x="565052" y="1695126"/>
                </a:cubicBezTo>
                <a:cubicBezTo>
                  <a:pt x="544899" y="1675289"/>
                  <a:pt x="521669" y="1657682"/>
                  <a:pt x="475846" y="1656939"/>
                </a:cubicBezTo>
                <a:cubicBezTo>
                  <a:pt x="460570" y="1640710"/>
                  <a:pt x="446358" y="1623738"/>
                  <a:pt x="432566" y="1606449"/>
                </a:cubicBezTo>
                <a:cubicBezTo>
                  <a:pt x="403928" y="1596584"/>
                  <a:pt x="383032" y="1623314"/>
                  <a:pt x="363619" y="1602842"/>
                </a:cubicBezTo>
                <a:cubicBezTo>
                  <a:pt x="365636" y="1595735"/>
                  <a:pt x="363832" y="1591598"/>
                  <a:pt x="359165" y="1589583"/>
                </a:cubicBezTo>
                <a:cubicBezTo>
                  <a:pt x="380380" y="1578656"/>
                  <a:pt x="390138" y="1552244"/>
                  <a:pt x="426415" y="1561367"/>
                </a:cubicBezTo>
                <a:cubicBezTo>
                  <a:pt x="427901" y="1551078"/>
                  <a:pt x="429386" y="1540682"/>
                  <a:pt x="430870" y="1530394"/>
                </a:cubicBezTo>
                <a:cubicBezTo>
                  <a:pt x="420156" y="1518195"/>
                  <a:pt x="393214" y="1518089"/>
                  <a:pt x="376985" y="1509922"/>
                </a:cubicBezTo>
                <a:cubicBezTo>
                  <a:pt x="379000" y="1502814"/>
                  <a:pt x="377198" y="1498784"/>
                  <a:pt x="372531" y="1496663"/>
                </a:cubicBezTo>
                <a:cubicBezTo>
                  <a:pt x="370620" y="1471948"/>
                  <a:pt x="390775" y="1476826"/>
                  <a:pt x="396398" y="1462188"/>
                </a:cubicBezTo>
                <a:cubicBezTo>
                  <a:pt x="392472" y="1450520"/>
                  <a:pt x="384093" y="1442034"/>
                  <a:pt x="382289" y="1428563"/>
                </a:cubicBezTo>
                <a:cubicBezTo>
                  <a:pt x="395548" y="1404484"/>
                  <a:pt x="422065" y="1398119"/>
                  <a:pt x="418672" y="1351659"/>
                </a:cubicBezTo>
                <a:cubicBezTo>
                  <a:pt x="427051" y="1345614"/>
                  <a:pt x="441583" y="1347842"/>
                  <a:pt x="456646" y="1350917"/>
                </a:cubicBezTo>
                <a:cubicBezTo>
                  <a:pt x="464814" y="1324823"/>
                  <a:pt x="483376" y="1312837"/>
                  <a:pt x="496529" y="1293532"/>
                </a:cubicBezTo>
                <a:cubicBezTo>
                  <a:pt x="506819" y="1295017"/>
                  <a:pt x="517213" y="1296502"/>
                  <a:pt x="527503" y="1297987"/>
                </a:cubicBezTo>
                <a:cubicBezTo>
                  <a:pt x="581813" y="1283986"/>
                  <a:pt x="575237" y="1208672"/>
                  <a:pt x="573751" y="1153091"/>
                </a:cubicBezTo>
                <a:cubicBezTo>
                  <a:pt x="580222" y="1131663"/>
                  <a:pt x="554022" y="1134739"/>
                  <a:pt x="560491" y="1113206"/>
                </a:cubicBezTo>
                <a:cubicBezTo>
                  <a:pt x="598148" y="1119358"/>
                  <a:pt x="599209" y="1076506"/>
                  <a:pt x="629546" y="1072687"/>
                </a:cubicBezTo>
                <a:cubicBezTo>
                  <a:pt x="629653" y="1058049"/>
                  <a:pt x="634001" y="1049139"/>
                  <a:pt x="640260" y="1042668"/>
                </a:cubicBezTo>
                <a:cubicBezTo>
                  <a:pt x="706130" y="1008937"/>
                  <a:pt x="781550" y="1065049"/>
                  <a:pt x="849649" y="1079262"/>
                </a:cubicBezTo>
                <a:cubicBezTo>
                  <a:pt x="872984" y="1076082"/>
                  <a:pt x="864499" y="1030257"/>
                  <a:pt x="883274" y="1020923"/>
                </a:cubicBezTo>
                <a:cubicBezTo>
                  <a:pt x="860891" y="972128"/>
                  <a:pt x="807749" y="968416"/>
                  <a:pt x="740180" y="962371"/>
                </a:cubicBezTo>
                <a:cubicBezTo>
                  <a:pt x="733709" y="941473"/>
                  <a:pt x="710268" y="933200"/>
                  <a:pt x="717270" y="902227"/>
                </a:cubicBezTo>
                <a:cubicBezTo>
                  <a:pt x="676642" y="886633"/>
                  <a:pt x="656381" y="855660"/>
                  <a:pt x="640470" y="821612"/>
                </a:cubicBezTo>
                <a:cubicBezTo>
                  <a:pt x="562719" y="811746"/>
                  <a:pt x="566856" y="740571"/>
                  <a:pt x="496529" y="725083"/>
                </a:cubicBezTo>
                <a:cubicBezTo>
                  <a:pt x="482845" y="702173"/>
                  <a:pt x="474148" y="675654"/>
                  <a:pt x="456011" y="656030"/>
                </a:cubicBezTo>
                <a:cubicBezTo>
                  <a:pt x="458131" y="641605"/>
                  <a:pt x="460146" y="627178"/>
                  <a:pt x="462267" y="612752"/>
                </a:cubicBezTo>
                <a:cubicBezTo>
                  <a:pt x="471816" y="610843"/>
                  <a:pt x="479133" y="605857"/>
                  <a:pt x="488786" y="603948"/>
                </a:cubicBezTo>
                <a:cubicBezTo>
                  <a:pt x="510955" y="609463"/>
                  <a:pt x="521563" y="623572"/>
                  <a:pt x="520502" y="646377"/>
                </a:cubicBezTo>
                <a:cubicBezTo>
                  <a:pt x="541504" y="654545"/>
                  <a:pt x="554657" y="668652"/>
                  <a:pt x="565478" y="684457"/>
                </a:cubicBezTo>
                <a:cubicBezTo>
                  <a:pt x="591253" y="681912"/>
                  <a:pt x="620848" y="684670"/>
                  <a:pt x="652988" y="690822"/>
                </a:cubicBezTo>
                <a:cubicBezTo>
                  <a:pt x="669747" y="644255"/>
                  <a:pt x="671764" y="592174"/>
                  <a:pt x="696478" y="564490"/>
                </a:cubicBezTo>
                <a:cubicBezTo>
                  <a:pt x="704328" y="555684"/>
                  <a:pt x="726497" y="538712"/>
                  <a:pt x="738907" y="532773"/>
                </a:cubicBezTo>
                <a:cubicBezTo>
                  <a:pt x="782186" y="539031"/>
                  <a:pt x="825569" y="545290"/>
                  <a:pt x="868847" y="551548"/>
                </a:cubicBezTo>
                <a:cubicBezTo>
                  <a:pt x="889849" y="575521"/>
                  <a:pt x="929627" y="598114"/>
                  <a:pt x="945643" y="632163"/>
                </a:cubicBezTo>
                <a:cubicBezTo>
                  <a:pt x="954131" y="650089"/>
                  <a:pt x="946069" y="675123"/>
                  <a:pt x="962404" y="691352"/>
                </a:cubicBezTo>
                <a:cubicBezTo>
                  <a:pt x="962617" y="723705"/>
                  <a:pt x="947236" y="735054"/>
                  <a:pt x="945538" y="764755"/>
                </a:cubicBezTo>
                <a:cubicBezTo>
                  <a:pt x="955296" y="791804"/>
                  <a:pt x="1021806" y="789046"/>
                  <a:pt x="1033049" y="771120"/>
                </a:cubicBezTo>
                <a:cubicBezTo>
                  <a:pt x="1047475" y="773241"/>
                  <a:pt x="1062008" y="775256"/>
                  <a:pt x="1076327" y="777378"/>
                </a:cubicBezTo>
                <a:cubicBezTo>
                  <a:pt x="1090116" y="778545"/>
                  <a:pt x="1082691" y="751496"/>
                  <a:pt x="1087888" y="741207"/>
                </a:cubicBezTo>
                <a:cubicBezTo>
                  <a:pt x="1101996" y="737919"/>
                  <a:pt x="1111331" y="728266"/>
                  <a:pt x="1132970" y="735054"/>
                </a:cubicBezTo>
                <a:cubicBezTo>
                  <a:pt x="1149730" y="732721"/>
                  <a:pt x="1173490" y="717658"/>
                  <a:pt x="1189506" y="736858"/>
                </a:cubicBezTo>
                <a:cubicBezTo>
                  <a:pt x="1185265" y="748420"/>
                  <a:pt x="1164793" y="738236"/>
                  <a:pt x="1167338" y="758921"/>
                </a:cubicBezTo>
                <a:cubicBezTo>
                  <a:pt x="1143259" y="768574"/>
                  <a:pt x="1115681" y="773454"/>
                  <a:pt x="1115149" y="814504"/>
                </a:cubicBezTo>
                <a:cubicBezTo>
                  <a:pt x="1126182" y="830096"/>
                  <a:pt x="1149199" y="836780"/>
                  <a:pt x="1153125" y="857888"/>
                </a:cubicBezTo>
                <a:cubicBezTo>
                  <a:pt x="1156412" y="881966"/>
                  <a:pt x="1135197" y="873269"/>
                  <a:pt x="1135409" y="893210"/>
                </a:cubicBezTo>
                <a:cubicBezTo>
                  <a:pt x="1191842" y="948050"/>
                  <a:pt x="1232892" y="875391"/>
                  <a:pt x="1223980" y="804957"/>
                </a:cubicBezTo>
                <a:cubicBezTo>
                  <a:pt x="1255379" y="797851"/>
                  <a:pt x="1286989" y="790956"/>
                  <a:pt x="1315946" y="780349"/>
                </a:cubicBezTo>
                <a:cubicBezTo>
                  <a:pt x="1326130" y="746935"/>
                  <a:pt x="1280200" y="755634"/>
                  <a:pt x="1271820" y="736010"/>
                </a:cubicBezTo>
                <a:cubicBezTo>
                  <a:pt x="1258772" y="735904"/>
                  <a:pt x="1257075" y="750754"/>
                  <a:pt x="1249651" y="758073"/>
                </a:cubicBezTo>
                <a:cubicBezTo>
                  <a:pt x="1230134" y="748739"/>
                  <a:pt x="1215707" y="735691"/>
                  <a:pt x="1218783" y="709385"/>
                </a:cubicBezTo>
                <a:cubicBezTo>
                  <a:pt x="1226845" y="693156"/>
                  <a:pt x="1248590" y="695171"/>
                  <a:pt x="1265669" y="690928"/>
                </a:cubicBezTo>
                <a:cubicBezTo>
                  <a:pt x="1262804" y="656560"/>
                  <a:pt x="1276381" y="665046"/>
                  <a:pt x="1297596" y="644998"/>
                </a:cubicBezTo>
                <a:cubicBezTo>
                  <a:pt x="1305764" y="637256"/>
                  <a:pt x="1307249" y="625587"/>
                  <a:pt x="1313507" y="622088"/>
                </a:cubicBezTo>
                <a:cubicBezTo>
                  <a:pt x="1321144" y="617843"/>
                  <a:pt x="1330479" y="622405"/>
                  <a:pt x="1339178" y="619436"/>
                </a:cubicBezTo>
                <a:cubicBezTo>
                  <a:pt x="1347027" y="616784"/>
                  <a:pt x="1354983" y="602994"/>
                  <a:pt x="1364846" y="616784"/>
                </a:cubicBezTo>
                <a:cubicBezTo>
                  <a:pt x="1384895" y="618375"/>
                  <a:pt x="1376727" y="640968"/>
                  <a:pt x="1385106" y="651257"/>
                </a:cubicBezTo>
                <a:cubicBezTo>
                  <a:pt x="1403563" y="631739"/>
                  <a:pt x="1429869" y="622511"/>
                  <a:pt x="1469966" y="631952"/>
                </a:cubicBezTo>
                <a:cubicBezTo>
                  <a:pt x="1482165" y="615298"/>
                  <a:pt x="1436764" y="594402"/>
                  <a:pt x="1455964" y="554093"/>
                </a:cubicBezTo>
                <a:cubicBezTo>
                  <a:pt x="1483437" y="546033"/>
                  <a:pt x="1493727" y="547517"/>
                  <a:pt x="1517805" y="563003"/>
                </a:cubicBezTo>
                <a:cubicBezTo>
                  <a:pt x="1518229" y="590689"/>
                  <a:pt x="1508471" y="604690"/>
                  <a:pt x="1492134" y="609889"/>
                </a:cubicBezTo>
                <a:cubicBezTo>
                  <a:pt x="1485452" y="625905"/>
                  <a:pt x="1503167" y="623677"/>
                  <a:pt x="1508045" y="631102"/>
                </a:cubicBezTo>
                <a:cubicBezTo>
                  <a:pt x="1497757" y="641923"/>
                  <a:pt x="1483013" y="646907"/>
                  <a:pt x="1477922" y="664622"/>
                </a:cubicBezTo>
                <a:cubicBezTo>
                  <a:pt x="1438461" y="653697"/>
                  <a:pt x="1416505" y="666213"/>
                  <a:pt x="1393910" y="677775"/>
                </a:cubicBezTo>
                <a:cubicBezTo>
                  <a:pt x="1389138" y="703444"/>
                  <a:pt x="1384258" y="729115"/>
                  <a:pt x="1397305" y="741419"/>
                </a:cubicBezTo>
                <a:cubicBezTo>
                  <a:pt x="1423930" y="722962"/>
                  <a:pt x="1461056" y="718401"/>
                  <a:pt x="1485771" y="697399"/>
                </a:cubicBezTo>
                <a:cubicBezTo>
                  <a:pt x="1512077" y="710765"/>
                  <a:pt x="1520244" y="737812"/>
                  <a:pt x="1554612" y="745238"/>
                </a:cubicBezTo>
                <a:cubicBezTo>
                  <a:pt x="1592162" y="746298"/>
                  <a:pt x="1602452" y="710870"/>
                  <a:pt x="1636077" y="706522"/>
                </a:cubicBezTo>
                <a:cubicBezTo>
                  <a:pt x="1667793" y="708537"/>
                  <a:pt x="1678400" y="726463"/>
                  <a:pt x="1687310" y="745450"/>
                </a:cubicBezTo>
                <a:cubicBezTo>
                  <a:pt x="1682642" y="771226"/>
                  <a:pt x="1657292" y="769317"/>
                  <a:pt x="1659837" y="804640"/>
                </a:cubicBezTo>
                <a:cubicBezTo>
                  <a:pt x="1658775" y="818323"/>
                  <a:pt x="1673520" y="820232"/>
                  <a:pt x="1689008" y="821505"/>
                </a:cubicBezTo>
                <a:cubicBezTo>
                  <a:pt x="1707887" y="792548"/>
                  <a:pt x="1703963" y="733252"/>
                  <a:pt x="1714040" y="692519"/>
                </a:cubicBezTo>
                <a:cubicBezTo>
                  <a:pt x="1730693" y="682761"/>
                  <a:pt x="1739392" y="662394"/>
                  <a:pt x="1757424" y="654545"/>
                </a:cubicBezTo>
                <a:cubicBezTo>
                  <a:pt x="1753288" y="641073"/>
                  <a:pt x="1748302" y="628239"/>
                  <a:pt x="1744165" y="614767"/>
                </a:cubicBezTo>
                <a:cubicBezTo>
                  <a:pt x="1711708" y="602251"/>
                  <a:pt x="1696538" y="608403"/>
                  <a:pt x="1673414" y="623466"/>
                </a:cubicBezTo>
                <a:cubicBezTo>
                  <a:pt x="1612210" y="589841"/>
                  <a:pt x="1583252" y="652000"/>
                  <a:pt x="1528412" y="621451"/>
                </a:cubicBezTo>
                <a:cubicBezTo>
                  <a:pt x="1528199" y="601614"/>
                  <a:pt x="1540717" y="598538"/>
                  <a:pt x="1546126" y="586128"/>
                </a:cubicBezTo>
                <a:cubicBezTo>
                  <a:pt x="1568402" y="591326"/>
                  <a:pt x="1586541" y="591007"/>
                  <a:pt x="1602663" y="587931"/>
                </a:cubicBezTo>
                <a:cubicBezTo>
                  <a:pt x="1613270" y="550593"/>
                  <a:pt x="1586115" y="541471"/>
                  <a:pt x="1588660" y="510178"/>
                </a:cubicBezTo>
                <a:cubicBezTo>
                  <a:pt x="1572540" y="481751"/>
                  <a:pt x="1543474" y="462977"/>
                  <a:pt x="1530534" y="432321"/>
                </a:cubicBezTo>
                <a:cubicBezTo>
                  <a:pt x="1513349" y="436352"/>
                  <a:pt x="1506136" y="453854"/>
                  <a:pt x="1488953" y="457886"/>
                </a:cubicBezTo>
                <a:cubicBezTo>
                  <a:pt x="1490756" y="494269"/>
                  <a:pt x="1543263" y="458521"/>
                  <a:pt x="1525973" y="507527"/>
                </a:cubicBezTo>
                <a:cubicBezTo>
                  <a:pt x="1507728" y="521635"/>
                  <a:pt x="1518866" y="494269"/>
                  <a:pt x="1503061" y="491511"/>
                </a:cubicBezTo>
                <a:cubicBezTo>
                  <a:pt x="1490649" y="489707"/>
                  <a:pt x="1478346" y="487904"/>
                  <a:pt x="1465934" y="486100"/>
                </a:cubicBezTo>
                <a:cubicBezTo>
                  <a:pt x="1455964" y="473478"/>
                  <a:pt x="1471238" y="468387"/>
                  <a:pt x="1476648" y="456082"/>
                </a:cubicBezTo>
                <a:cubicBezTo>
                  <a:pt x="1466889" y="435821"/>
                  <a:pt x="1481526" y="397212"/>
                  <a:pt x="1483013" y="368572"/>
                </a:cubicBezTo>
                <a:cubicBezTo>
                  <a:pt x="1510380" y="367192"/>
                  <a:pt x="1527245" y="373556"/>
                  <a:pt x="1548460" y="352767"/>
                </a:cubicBezTo>
                <a:cubicBezTo>
                  <a:pt x="1551112" y="334204"/>
                  <a:pt x="1553870" y="315641"/>
                  <a:pt x="1556522" y="297077"/>
                </a:cubicBezTo>
                <a:cubicBezTo>
                  <a:pt x="1572962" y="296547"/>
                  <a:pt x="1576040" y="277773"/>
                  <a:pt x="1591949" y="270559"/>
                </a:cubicBezTo>
                <a:cubicBezTo>
                  <a:pt x="1602663" y="265681"/>
                  <a:pt x="1629182" y="279364"/>
                  <a:pt x="1631727" y="257406"/>
                </a:cubicBezTo>
                <a:cubicBezTo>
                  <a:pt x="1656123" y="263029"/>
                  <a:pt x="1667686" y="251360"/>
                  <a:pt x="1694523" y="260164"/>
                </a:cubicBezTo>
                <a:cubicBezTo>
                  <a:pt x="1725389" y="253058"/>
                  <a:pt x="1726876" y="184746"/>
                  <a:pt x="1714994" y="162046"/>
                </a:cubicBezTo>
                <a:close/>
                <a:moveTo>
                  <a:pt x="1591897" y="100565"/>
                </a:moveTo>
                <a:cubicBezTo>
                  <a:pt x="1598660" y="100896"/>
                  <a:pt x="1605899" y="104396"/>
                  <a:pt x="1609241" y="109223"/>
                </a:cubicBezTo>
                <a:cubicBezTo>
                  <a:pt x="1605209" y="113679"/>
                  <a:pt x="1601391" y="118346"/>
                  <a:pt x="1600331" y="126832"/>
                </a:cubicBezTo>
                <a:cubicBezTo>
                  <a:pt x="1582828" y="128847"/>
                  <a:pt x="1589723" y="112723"/>
                  <a:pt x="1577418" y="110920"/>
                </a:cubicBezTo>
                <a:cubicBezTo>
                  <a:pt x="1578851" y="103071"/>
                  <a:pt x="1585135" y="100233"/>
                  <a:pt x="1591897" y="100565"/>
                </a:cubicBezTo>
                <a:close/>
                <a:moveTo>
                  <a:pt x="1761348" y="61702"/>
                </a:moveTo>
                <a:cubicBezTo>
                  <a:pt x="1800807" y="63611"/>
                  <a:pt x="1805050" y="93948"/>
                  <a:pt x="1796671" y="123649"/>
                </a:cubicBezTo>
                <a:cubicBezTo>
                  <a:pt x="1791049" y="143484"/>
                  <a:pt x="1768137" y="149742"/>
                  <a:pt x="1765591" y="163426"/>
                </a:cubicBezTo>
                <a:cubicBezTo>
                  <a:pt x="1751695" y="166821"/>
                  <a:pt x="1758590" y="153455"/>
                  <a:pt x="1754984" y="149318"/>
                </a:cubicBezTo>
                <a:cubicBezTo>
                  <a:pt x="1747771" y="140832"/>
                  <a:pt x="1730480" y="138500"/>
                  <a:pt x="1734723" y="114739"/>
                </a:cubicBezTo>
                <a:cubicBezTo>
                  <a:pt x="1721996" y="115057"/>
                  <a:pt x="1715525" y="110707"/>
                  <a:pt x="1717966" y="99676"/>
                </a:cubicBezTo>
                <a:cubicBezTo>
                  <a:pt x="1728784" y="102645"/>
                  <a:pt x="1749893" y="97874"/>
                  <a:pt x="1740877" y="115587"/>
                </a:cubicBezTo>
                <a:cubicBezTo>
                  <a:pt x="1755197" y="107632"/>
                  <a:pt x="1749256" y="72627"/>
                  <a:pt x="1761348" y="61702"/>
                </a:cubicBezTo>
                <a:close/>
                <a:moveTo>
                  <a:pt x="1671187" y="29669"/>
                </a:moveTo>
                <a:cubicBezTo>
                  <a:pt x="1684764" y="30623"/>
                  <a:pt x="1670867" y="52051"/>
                  <a:pt x="1672991" y="61491"/>
                </a:cubicBezTo>
                <a:cubicBezTo>
                  <a:pt x="1662701" y="60006"/>
                  <a:pt x="1652411" y="58520"/>
                  <a:pt x="1642016" y="57035"/>
                </a:cubicBezTo>
                <a:cubicBezTo>
                  <a:pt x="1643290" y="36670"/>
                  <a:pt x="1667898" y="47382"/>
                  <a:pt x="1671187" y="29669"/>
                </a:cubicBezTo>
                <a:close/>
                <a:moveTo>
                  <a:pt x="1820644" y="710"/>
                </a:moveTo>
                <a:cubicBezTo>
                  <a:pt x="1824780" y="1347"/>
                  <a:pt x="1828917" y="1877"/>
                  <a:pt x="1833055" y="2514"/>
                </a:cubicBezTo>
                <a:cubicBezTo>
                  <a:pt x="1831145" y="7605"/>
                  <a:pt x="1834646" y="8666"/>
                  <a:pt x="1838359" y="9620"/>
                </a:cubicBezTo>
                <a:cubicBezTo>
                  <a:pt x="1837722" y="13757"/>
                  <a:pt x="1837192" y="17893"/>
                  <a:pt x="1836555" y="22031"/>
                </a:cubicBezTo>
                <a:cubicBezTo>
                  <a:pt x="1831464" y="20121"/>
                  <a:pt x="1830403" y="23623"/>
                  <a:pt x="1829449" y="27335"/>
                </a:cubicBezTo>
                <a:cubicBezTo>
                  <a:pt x="1825311" y="26698"/>
                  <a:pt x="1821174" y="26168"/>
                  <a:pt x="1817038" y="25531"/>
                </a:cubicBezTo>
                <a:cubicBezTo>
                  <a:pt x="1818948" y="20440"/>
                  <a:pt x="1815553" y="19380"/>
                  <a:pt x="1811734" y="18424"/>
                </a:cubicBezTo>
                <a:cubicBezTo>
                  <a:pt x="1812371" y="14287"/>
                  <a:pt x="1812901" y="10151"/>
                  <a:pt x="1813538" y="6014"/>
                </a:cubicBezTo>
                <a:cubicBezTo>
                  <a:pt x="1818629" y="7923"/>
                  <a:pt x="1819689" y="4423"/>
                  <a:pt x="1820644" y="710"/>
                </a:cubicBezTo>
                <a:close/>
                <a:moveTo>
                  <a:pt x="2092847" y="0"/>
                </a:moveTo>
                <a:lnTo>
                  <a:pt x="2252649" y="0"/>
                </a:lnTo>
                <a:lnTo>
                  <a:pt x="2252554" y="7257"/>
                </a:lnTo>
                <a:cubicBezTo>
                  <a:pt x="2246707" y="27509"/>
                  <a:pt x="2226480" y="33754"/>
                  <a:pt x="2211206" y="51097"/>
                </a:cubicBezTo>
                <a:cubicBezTo>
                  <a:pt x="2228920" y="78357"/>
                  <a:pt x="2246316" y="105830"/>
                  <a:pt x="2255227" y="139561"/>
                </a:cubicBezTo>
                <a:cubicBezTo>
                  <a:pt x="2240906" y="169262"/>
                  <a:pt x="2201023" y="165126"/>
                  <a:pt x="2163366" y="164065"/>
                </a:cubicBezTo>
                <a:cubicBezTo>
                  <a:pt x="2169731" y="128106"/>
                  <a:pt x="2139501" y="119409"/>
                  <a:pt x="2150213" y="80054"/>
                </a:cubicBezTo>
                <a:cubicBezTo>
                  <a:pt x="2128045" y="70084"/>
                  <a:pt x="2130378" y="92890"/>
                  <a:pt x="2111285" y="87056"/>
                </a:cubicBezTo>
                <a:cubicBezTo>
                  <a:pt x="2098980" y="87797"/>
                  <a:pt x="2102905" y="110392"/>
                  <a:pt x="2083811" y="102011"/>
                </a:cubicBezTo>
                <a:cubicBezTo>
                  <a:pt x="2080523" y="77933"/>
                  <a:pt x="2101738" y="86632"/>
                  <a:pt x="2101527" y="66689"/>
                </a:cubicBezTo>
                <a:cubicBezTo>
                  <a:pt x="2104787" y="43539"/>
                  <a:pt x="2093909" y="30950"/>
                  <a:pt x="2091890" y="11782"/>
                </a:cubicBezTo>
                <a:close/>
                <a:moveTo>
                  <a:pt x="1169928" y="0"/>
                </a:moveTo>
                <a:lnTo>
                  <a:pt x="1259103" y="0"/>
                </a:lnTo>
                <a:lnTo>
                  <a:pt x="1257728" y="20193"/>
                </a:lnTo>
                <a:cubicBezTo>
                  <a:pt x="1261974" y="40455"/>
                  <a:pt x="1279137" y="51095"/>
                  <a:pt x="1265454" y="84826"/>
                </a:cubicBezTo>
                <a:cubicBezTo>
                  <a:pt x="1276909" y="107526"/>
                  <a:pt x="1284017" y="133514"/>
                  <a:pt x="1285608" y="163533"/>
                </a:cubicBezTo>
                <a:cubicBezTo>
                  <a:pt x="1304171" y="163852"/>
                  <a:pt x="1301839" y="136166"/>
                  <a:pt x="1315733" y="130014"/>
                </a:cubicBezTo>
                <a:cubicBezTo>
                  <a:pt x="1326021" y="122163"/>
                  <a:pt x="1357526" y="126832"/>
                  <a:pt x="1365269" y="137227"/>
                </a:cubicBezTo>
                <a:cubicBezTo>
                  <a:pt x="1366330" y="170534"/>
                  <a:pt x="1339600" y="166928"/>
                  <a:pt x="1332494" y="189308"/>
                </a:cubicBezTo>
                <a:cubicBezTo>
                  <a:pt x="1311914" y="191855"/>
                  <a:pt x="1321991" y="171382"/>
                  <a:pt x="1310429" y="167139"/>
                </a:cubicBezTo>
                <a:cubicBezTo>
                  <a:pt x="1283487" y="200340"/>
                  <a:pt x="1332494" y="224100"/>
                  <a:pt x="1350101" y="242346"/>
                </a:cubicBezTo>
                <a:cubicBezTo>
                  <a:pt x="1346812" y="257726"/>
                  <a:pt x="1356783" y="263135"/>
                  <a:pt x="1365058" y="269819"/>
                </a:cubicBezTo>
                <a:cubicBezTo>
                  <a:pt x="1363254" y="278516"/>
                  <a:pt x="1361556" y="287215"/>
                  <a:pt x="1368558" y="289230"/>
                </a:cubicBezTo>
                <a:cubicBezTo>
                  <a:pt x="1362193" y="310232"/>
                  <a:pt x="1326765" y="292306"/>
                  <a:pt x="1304806" y="292518"/>
                </a:cubicBezTo>
                <a:cubicBezTo>
                  <a:pt x="1297489" y="272258"/>
                  <a:pt x="1285184" y="255710"/>
                  <a:pt x="1267788" y="242982"/>
                </a:cubicBezTo>
                <a:cubicBezTo>
                  <a:pt x="1272881" y="217100"/>
                  <a:pt x="1248058" y="213599"/>
                  <a:pt x="1250180" y="189945"/>
                </a:cubicBezTo>
                <a:cubicBezTo>
                  <a:pt x="1228434" y="184111"/>
                  <a:pt x="1241800" y="152077"/>
                  <a:pt x="1218465" y="147515"/>
                </a:cubicBezTo>
                <a:cubicBezTo>
                  <a:pt x="1224298" y="91614"/>
                  <a:pt x="1199902" y="58414"/>
                  <a:pt x="1165639" y="32427"/>
                </a:cubicBezTo>
                <a:close/>
                <a:moveTo>
                  <a:pt x="1037364" y="0"/>
                </a:moveTo>
                <a:lnTo>
                  <a:pt x="1073027" y="0"/>
                </a:lnTo>
                <a:lnTo>
                  <a:pt x="1080781" y="7499"/>
                </a:lnTo>
                <a:cubicBezTo>
                  <a:pt x="1079298" y="17787"/>
                  <a:pt x="1077812" y="28077"/>
                  <a:pt x="1076327" y="38471"/>
                </a:cubicBezTo>
                <a:cubicBezTo>
                  <a:pt x="1063757" y="33221"/>
                  <a:pt x="1050843" y="22295"/>
                  <a:pt x="1042344" y="10283"/>
                </a:cubicBezTo>
                <a:close/>
              </a:path>
            </a:pathLst>
          </a:custGeom>
          <a:gradFill>
            <a:gsLst>
              <a:gs pos="0">
                <a:schemeClr val="dk1"/>
              </a:gs>
              <a:gs pos="100000">
                <a:schemeClr val="l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94" name="Google Shape;894;p19"/>
          <p:cNvSpPr/>
          <p:nvPr/>
        </p:nvSpPr>
        <p:spPr>
          <a:xfrm rot="5400000">
            <a:off x="9066136" y="4830590"/>
            <a:ext cx="1951228" cy="2103969"/>
          </a:xfrm>
          <a:custGeom>
            <a:avLst/>
            <a:gdLst/>
            <a:ahLst/>
            <a:cxnLst/>
            <a:rect l="l" t="t" r="r" b="b"/>
            <a:pathLst>
              <a:path w="2343817" h="2185942" extrusionOk="0">
                <a:moveTo>
                  <a:pt x="1241245" y="2132116"/>
                </a:moveTo>
                <a:cubicBezTo>
                  <a:pt x="1275612" y="2125962"/>
                  <a:pt x="1289613" y="2170195"/>
                  <a:pt x="1265959" y="2185682"/>
                </a:cubicBezTo>
                <a:cubicBezTo>
                  <a:pt x="1238062" y="2189288"/>
                  <a:pt x="1229896" y="2154603"/>
                  <a:pt x="1241245" y="2132116"/>
                </a:cubicBezTo>
                <a:close/>
                <a:moveTo>
                  <a:pt x="2163023" y="2066349"/>
                </a:moveTo>
                <a:cubicBezTo>
                  <a:pt x="2186253" y="2073350"/>
                  <a:pt x="2169175" y="2113022"/>
                  <a:pt x="2146475" y="2095094"/>
                </a:cubicBezTo>
                <a:cubicBezTo>
                  <a:pt x="2143504" y="2076957"/>
                  <a:pt x="2159841" y="2078229"/>
                  <a:pt x="2163023" y="2066349"/>
                </a:cubicBezTo>
                <a:close/>
                <a:moveTo>
                  <a:pt x="1072587" y="2054045"/>
                </a:moveTo>
                <a:cubicBezTo>
                  <a:pt x="1082240" y="2052773"/>
                  <a:pt x="1083195" y="2064334"/>
                  <a:pt x="1089031" y="2070592"/>
                </a:cubicBezTo>
                <a:cubicBezTo>
                  <a:pt x="1092742" y="2074305"/>
                  <a:pt x="1105683" y="2104536"/>
                  <a:pt x="1089031" y="2111642"/>
                </a:cubicBezTo>
                <a:cubicBezTo>
                  <a:pt x="1072270" y="2103793"/>
                  <a:pt x="1070890" y="2080457"/>
                  <a:pt x="1072587" y="2054045"/>
                </a:cubicBezTo>
                <a:close/>
                <a:moveTo>
                  <a:pt x="1027190" y="2045771"/>
                </a:moveTo>
                <a:cubicBezTo>
                  <a:pt x="1028462" y="2055318"/>
                  <a:pt x="1026553" y="2061576"/>
                  <a:pt x="1023158" y="2066349"/>
                </a:cubicBezTo>
                <a:cubicBezTo>
                  <a:pt x="1015735" y="2066880"/>
                  <a:pt x="1014461" y="2061258"/>
                  <a:pt x="1006718" y="2062213"/>
                </a:cubicBezTo>
                <a:cubicBezTo>
                  <a:pt x="1011279" y="2054470"/>
                  <a:pt x="1011491" y="2042378"/>
                  <a:pt x="1027190" y="2045771"/>
                </a:cubicBezTo>
                <a:close/>
                <a:moveTo>
                  <a:pt x="916130" y="2033359"/>
                </a:moveTo>
                <a:cubicBezTo>
                  <a:pt x="916978" y="2048422"/>
                  <a:pt x="921752" y="2049165"/>
                  <a:pt x="916130" y="2062212"/>
                </a:cubicBezTo>
                <a:cubicBezTo>
                  <a:pt x="903614" y="2059666"/>
                  <a:pt x="895128" y="2053089"/>
                  <a:pt x="895552" y="2037497"/>
                </a:cubicBezTo>
                <a:cubicBezTo>
                  <a:pt x="900325" y="2034102"/>
                  <a:pt x="906583" y="2032087"/>
                  <a:pt x="916130" y="2033359"/>
                </a:cubicBezTo>
                <a:close/>
                <a:moveTo>
                  <a:pt x="961530" y="2012783"/>
                </a:moveTo>
                <a:cubicBezTo>
                  <a:pt x="981047" y="2015117"/>
                  <a:pt x="977441" y="2040680"/>
                  <a:pt x="994307" y="2045773"/>
                </a:cubicBezTo>
                <a:cubicBezTo>
                  <a:pt x="990594" y="2052986"/>
                  <a:pt x="985077" y="2058500"/>
                  <a:pt x="977867" y="2062213"/>
                </a:cubicBezTo>
                <a:cubicBezTo>
                  <a:pt x="965242" y="2061152"/>
                  <a:pt x="959408" y="2053303"/>
                  <a:pt x="949120" y="2049803"/>
                </a:cubicBezTo>
                <a:cubicBezTo>
                  <a:pt x="945195" y="2029331"/>
                  <a:pt x="960152" y="2027847"/>
                  <a:pt x="961530" y="2012783"/>
                </a:cubicBezTo>
                <a:close/>
                <a:moveTo>
                  <a:pt x="986033" y="1967594"/>
                </a:moveTo>
                <a:cubicBezTo>
                  <a:pt x="999823" y="1981808"/>
                  <a:pt x="989322" y="2005251"/>
                  <a:pt x="961425" y="2000478"/>
                </a:cubicBezTo>
                <a:cubicBezTo>
                  <a:pt x="952302" y="1982658"/>
                  <a:pt x="962909" y="1964943"/>
                  <a:pt x="986033" y="1967594"/>
                </a:cubicBezTo>
                <a:close/>
                <a:moveTo>
                  <a:pt x="650841" y="1911800"/>
                </a:moveTo>
                <a:cubicBezTo>
                  <a:pt x="659115" y="1909679"/>
                  <a:pt x="666646" y="1913815"/>
                  <a:pt x="665055" y="1930575"/>
                </a:cubicBezTo>
                <a:cubicBezTo>
                  <a:pt x="652220" y="1937576"/>
                  <a:pt x="643310" y="1939591"/>
                  <a:pt x="632172" y="1930575"/>
                </a:cubicBezTo>
                <a:cubicBezTo>
                  <a:pt x="633551" y="1922301"/>
                  <a:pt x="642567" y="1913922"/>
                  <a:pt x="650841" y="1911800"/>
                </a:cubicBezTo>
                <a:close/>
                <a:moveTo>
                  <a:pt x="1138354" y="1901723"/>
                </a:moveTo>
                <a:cubicBezTo>
                  <a:pt x="1147053" y="1899921"/>
                  <a:pt x="1149281" y="1904588"/>
                  <a:pt x="1154902" y="1905860"/>
                </a:cubicBezTo>
                <a:cubicBezTo>
                  <a:pt x="1153417" y="1911270"/>
                  <a:pt x="1147585" y="1912330"/>
                  <a:pt x="1146629" y="1918271"/>
                </a:cubicBezTo>
                <a:cubicBezTo>
                  <a:pt x="1139416" y="1917210"/>
                  <a:pt x="1137188" y="1911163"/>
                  <a:pt x="1138354" y="1901723"/>
                </a:cubicBezTo>
                <a:close/>
                <a:moveTo>
                  <a:pt x="2191770" y="1881146"/>
                </a:moveTo>
                <a:cubicBezTo>
                  <a:pt x="2189860" y="1895679"/>
                  <a:pt x="2198558" y="1920711"/>
                  <a:pt x="2179465" y="1918166"/>
                </a:cubicBezTo>
                <a:cubicBezTo>
                  <a:pt x="2175435" y="1911271"/>
                  <a:pt x="2174904" y="1880085"/>
                  <a:pt x="2191770" y="1881146"/>
                </a:cubicBezTo>
                <a:close/>
                <a:moveTo>
                  <a:pt x="730926" y="1881145"/>
                </a:moveTo>
                <a:cubicBezTo>
                  <a:pt x="744398" y="1880084"/>
                  <a:pt x="750761" y="1886129"/>
                  <a:pt x="751505" y="1897587"/>
                </a:cubicBezTo>
                <a:cubicBezTo>
                  <a:pt x="741747" y="1895040"/>
                  <a:pt x="732304" y="1891964"/>
                  <a:pt x="730926" y="1881145"/>
                </a:cubicBezTo>
                <a:close/>
                <a:moveTo>
                  <a:pt x="658305" y="1845915"/>
                </a:moveTo>
                <a:cubicBezTo>
                  <a:pt x="661686" y="1846194"/>
                  <a:pt x="666645" y="1848634"/>
                  <a:pt x="673328" y="1848262"/>
                </a:cubicBezTo>
                <a:cubicBezTo>
                  <a:pt x="677571" y="1862052"/>
                  <a:pt x="660493" y="1854733"/>
                  <a:pt x="652750" y="1856535"/>
                </a:cubicBezTo>
                <a:cubicBezTo>
                  <a:pt x="653121" y="1847519"/>
                  <a:pt x="654924" y="1845637"/>
                  <a:pt x="658305" y="1845915"/>
                </a:cubicBezTo>
                <a:close/>
                <a:moveTo>
                  <a:pt x="1182188" y="1843513"/>
                </a:moveTo>
                <a:cubicBezTo>
                  <a:pt x="1194772" y="1848257"/>
                  <a:pt x="1197915" y="1875285"/>
                  <a:pt x="1171343" y="1868842"/>
                </a:cubicBezTo>
                <a:cubicBezTo>
                  <a:pt x="1167842" y="1864067"/>
                  <a:pt x="1165933" y="1857809"/>
                  <a:pt x="1167207" y="1848262"/>
                </a:cubicBezTo>
                <a:cubicBezTo>
                  <a:pt x="1172749" y="1842826"/>
                  <a:pt x="1177993" y="1841931"/>
                  <a:pt x="1182188" y="1843513"/>
                </a:cubicBezTo>
                <a:close/>
                <a:moveTo>
                  <a:pt x="2192764" y="1823197"/>
                </a:moveTo>
                <a:cubicBezTo>
                  <a:pt x="2195840" y="1823265"/>
                  <a:pt x="2198744" y="1824667"/>
                  <a:pt x="2200892" y="1826822"/>
                </a:cubicBezTo>
                <a:cubicBezTo>
                  <a:pt x="2205188" y="1831131"/>
                  <a:pt x="2206461" y="1838450"/>
                  <a:pt x="2200043" y="1844126"/>
                </a:cubicBezTo>
                <a:cubicBezTo>
                  <a:pt x="2189541" y="1843595"/>
                  <a:pt x="2184131" y="1838079"/>
                  <a:pt x="2183601" y="1827578"/>
                </a:cubicBezTo>
                <a:cubicBezTo>
                  <a:pt x="2186439" y="1824396"/>
                  <a:pt x="2189688" y="1823129"/>
                  <a:pt x="2192764" y="1823197"/>
                </a:cubicBezTo>
                <a:close/>
                <a:moveTo>
                  <a:pt x="1158934" y="1770086"/>
                </a:moveTo>
                <a:cubicBezTo>
                  <a:pt x="1169329" y="1776133"/>
                  <a:pt x="1176011" y="1785997"/>
                  <a:pt x="1179617" y="1798832"/>
                </a:cubicBezTo>
                <a:cubicBezTo>
                  <a:pt x="1174739" y="1827472"/>
                  <a:pt x="1124990" y="1815380"/>
                  <a:pt x="1126051" y="1790664"/>
                </a:cubicBezTo>
                <a:cubicBezTo>
                  <a:pt x="1128596" y="1775496"/>
                  <a:pt x="1138780" y="1767753"/>
                  <a:pt x="1158934" y="1770086"/>
                </a:cubicBezTo>
                <a:close/>
                <a:moveTo>
                  <a:pt x="868624" y="1726093"/>
                </a:moveTo>
                <a:cubicBezTo>
                  <a:pt x="874313" y="1723362"/>
                  <a:pt x="882136" y="1724316"/>
                  <a:pt x="887386" y="1728931"/>
                </a:cubicBezTo>
                <a:cubicBezTo>
                  <a:pt x="887808" y="1743145"/>
                  <a:pt x="879004" y="1748129"/>
                  <a:pt x="862669" y="1745371"/>
                </a:cubicBezTo>
                <a:cubicBezTo>
                  <a:pt x="859382" y="1735241"/>
                  <a:pt x="862936" y="1728824"/>
                  <a:pt x="868624" y="1726093"/>
                </a:cubicBezTo>
                <a:close/>
                <a:moveTo>
                  <a:pt x="1368852" y="1724793"/>
                </a:moveTo>
                <a:cubicBezTo>
                  <a:pt x="1360366" y="1738265"/>
                  <a:pt x="1361214" y="1761072"/>
                  <a:pt x="1335969" y="1757783"/>
                </a:cubicBezTo>
                <a:cubicBezTo>
                  <a:pt x="1331833" y="1731583"/>
                  <a:pt x="1344881" y="1722778"/>
                  <a:pt x="1368852" y="1724793"/>
                </a:cubicBezTo>
                <a:close/>
                <a:moveTo>
                  <a:pt x="1323520" y="1704215"/>
                </a:moveTo>
                <a:cubicBezTo>
                  <a:pt x="1328677" y="1703897"/>
                  <a:pt x="1334538" y="1704268"/>
                  <a:pt x="1340000" y="1704215"/>
                </a:cubicBezTo>
                <a:cubicBezTo>
                  <a:pt x="1338622" y="1713868"/>
                  <a:pt x="1335122" y="1721186"/>
                  <a:pt x="1331833" y="1728931"/>
                </a:cubicBezTo>
                <a:cubicBezTo>
                  <a:pt x="1320482" y="1726597"/>
                  <a:pt x="1308709" y="1724581"/>
                  <a:pt x="1311255" y="1708353"/>
                </a:cubicBezTo>
                <a:cubicBezTo>
                  <a:pt x="1313907" y="1705542"/>
                  <a:pt x="1318362" y="1704534"/>
                  <a:pt x="1323520" y="1704215"/>
                </a:cubicBezTo>
                <a:close/>
                <a:moveTo>
                  <a:pt x="2216485" y="1683636"/>
                </a:moveTo>
                <a:cubicBezTo>
                  <a:pt x="2225184" y="1682895"/>
                  <a:pt x="2231547" y="1730309"/>
                  <a:pt x="2224652" y="1737204"/>
                </a:cubicBezTo>
                <a:cubicBezTo>
                  <a:pt x="2223804" y="1737946"/>
                  <a:pt x="2216696" y="1736144"/>
                  <a:pt x="2216485" y="1737204"/>
                </a:cubicBezTo>
                <a:cubicBezTo>
                  <a:pt x="2211818" y="1749614"/>
                  <a:pt x="2214576" y="1773905"/>
                  <a:pt x="2195907" y="1765949"/>
                </a:cubicBezTo>
                <a:cubicBezTo>
                  <a:pt x="2190816" y="1756085"/>
                  <a:pt x="2189755" y="1752161"/>
                  <a:pt x="2191770" y="1741234"/>
                </a:cubicBezTo>
                <a:cubicBezTo>
                  <a:pt x="2192829" y="1735931"/>
                  <a:pt x="2202378" y="1729460"/>
                  <a:pt x="2204180" y="1724793"/>
                </a:cubicBezTo>
                <a:cubicBezTo>
                  <a:pt x="2206408" y="1718854"/>
                  <a:pt x="2201635" y="1710049"/>
                  <a:pt x="2204180" y="1704215"/>
                </a:cubicBezTo>
                <a:cubicBezTo>
                  <a:pt x="2207149" y="1697320"/>
                  <a:pt x="2220302" y="1693396"/>
                  <a:pt x="2216485" y="1683636"/>
                </a:cubicBezTo>
                <a:close/>
                <a:moveTo>
                  <a:pt x="854395" y="1675469"/>
                </a:moveTo>
                <a:cubicBezTo>
                  <a:pt x="868079" y="1676847"/>
                  <a:pt x="860866" y="1699123"/>
                  <a:pt x="862668" y="1712489"/>
                </a:cubicBezTo>
                <a:cubicBezTo>
                  <a:pt x="849516" y="1715989"/>
                  <a:pt x="849940" y="1706018"/>
                  <a:pt x="842091" y="1704214"/>
                </a:cubicBezTo>
                <a:cubicBezTo>
                  <a:pt x="837848" y="1686288"/>
                  <a:pt x="850578" y="1685227"/>
                  <a:pt x="854395" y="1675469"/>
                </a:cubicBezTo>
                <a:close/>
                <a:moveTo>
                  <a:pt x="1632126" y="1671332"/>
                </a:moveTo>
                <a:cubicBezTo>
                  <a:pt x="1656417" y="1669104"/>
                  <a:pt x="1665114" y="1682257"/>
                  <a:pt x="1677419" y="1691805"/>
                </a:cubicBezTo>
                <a:cubicBezTo>
                  <a:pt x="1678586" y="1698487"/>
                  <a:pt x="1673495" y="1698911"/>
                  <a:pt x="1673282" y="1704215"/>
                </a:cubicBezTo>
                <a:cubicBezTo>
                  <a:pt x="1648674" y="1704215"/>
                  <a:pt x="1640401" y="1687667"/>
                  <a:pt x="1632126" y="1671332"/>
                </a:cubicBezTo>
                <a:close/>
                <a:moveTo>
                  <a:pt x="866701" y="1638450"/>
                </a:moveTo>
                <a:cubicBezTo>
                  <a:pt x="882929" y="1636965"/>
                  <a:pt x="875293" y="1671226"/>
                  <a:pt x="862669" y="1667196"/>
                </a:cubicBezTo>
                <a:cubicBezTo>
                  <a:pt x="855563" y="1660088"/>
                  <a:pt x="858108" y="1641845"/>
                  <a:pt x="866701" y="1638450"/>
                </a:cubicBezTo>
                <a:close/>
                <a:moveTo>
                  <a:pt x="455243" y="1638237"/>
                </a:moveTo>
                <a:cubicBezTo>
                  <a:pt x="469455" y="1636435"/>
                  <a:pt x="467864" y="1642693"/>
                  <a:pt x="475820" y="1646406"/>
                </a:cubicBezTo>
                <a:cubicBezTo>
                  <a:pt x="491412" y="1654042"/>
                  <a:pt x="502338" y="1655421"/>
                  <a:pt x="504566" y="1679287"/>
                </a:cubicBezTo>
                <a:cubicBezTo>
                  <a:pt x="512840" y="1679287"/>
                  <a:pt x="521008" y="1679287"/>
                  <a:pt x="529388" y="1679287"/>
                </a:cubicBezTo>
                <a:cubicBezTo>
                  <a:pt x="532146" y="1688834"/>
                  <a:pt x="539782" y="1693501"/>
                  <a:pt x="545723" y="1699866"/>
                </a:cubicBezTo>
                <a:cubicBezTo>
                  <a:pt x="549966" y="1720763"/>
                  <a:pt x="535433" y="1722672"/>
                  <a:pt x="529388" y="1732962"/>
                </a:cubicBezTo>
                <a:cubicBezTo>
                  <a:pt x="513583" y="1733597"/>
                  <a:pt x="509553" y="1722672"/>
                  <a:pt x="496400" y="1720657"/>
                </a:cubicBezTo>
                <a:cubicBezTo>
                  <a:pt x="479956" y="1722035"/>
                  <a:pt x="477730" y="1737629"/>
                  <a:pt x="459380" y="1737098"/>
                </a:cubicBezTo>
                <a:cubicBezTo>
                  <a:pt x="437741" y="1734023"/>
                  <a:pt x="427133" y="1719914"/>
                  <a:pt x="418223" y="1704109"/>
                </a:cubicBezTo>
                <a:cubicBezTo>
                  <a:pt x="418011" y="1673029"/>
                  <a:pt x="429360" y="1641526"/>
                  <a:pt x="455243" y="1638237"/>
                </a:cubicBezTo>
                <a:close/>
                <a:moveTo>
                  <a:pt x="1722713" y="1626039"/>
                </a:moveTo>
                <a:cubicBezTo>
                  <a:pt x="1734700" y="1634314"/>
                  <a:pt x="1747427" y="1623387"/>
                  <a:pt x="1759732" y="1626039"/>
                </a:cubicBezTo>
                <a:cubicBezTo>
                  <a:pt x="1770127" y="1628267"/>
                  <a:pt x="1773098" y="1638237"/>
                  <a:pt x="1784447" y="1638450"/>
                </a:cubicBezTo>
                <a:cubicBezTo>
                  <a:pt x="1781160" y="1652664"/>
                  <a:pt x="1790494" y="1654255"/>
                  <a:pt x="1788584" y="1667195"/>
                </a:cubicBezTo>
                <a:cubicBezTo>
                  <a:pt x="1802798" y="1663908"/>
                  <a:pt x="1804389" y="1673349"/>
                  <a:pt x="1817330" y="1671332"/>
                </a:cubicBezTo>
                <a:cubicBezTo>
                  <a:pt x="1815103" y="1679818"/>
                  <a:pt x="1823165" y="1680137"/>
                  <a:pt x="1825604" y="1683743"/>
                </a:cubicBezTo>
                <a:cubicBezTo>
                  <a:pt x="1827832" y="1687138"/>
                  <a:pt x="1827090" y="1692123"/>
                  <a:pt x="1829742" y="1696048"/>
                </a:cubicBezTo>
                <a:cubicBezTo>
                  <a:pt x="1834302" y="1703048"/>
                  <a:pt x="1844697" y="1708882"/>
                  <a:pt x="1846184" y="1716626"/>
                </a:cubicBezTo>
                <a:cubicBezTo>
                  <a:pt x="1847244" y="1722567"/>
                  <a:pt x="1836954" y="1729673"/>
                  <a:pt x="1842045" y="1737205"/>
                </a:cubicBezTo>
                <a:cubicBezTo>
                  <a:pt x="1845651" y="1750358"/>
                  <a:pt x="1828468" y="1742826"/>
                  <a:pt x="1829742" y="1753646"/>
                </a:cubicBezTo>
                <a:cubicBezTo>
                  <a:pt x="1834091" y="1796394"/>
                  <a:pt x="1822423" y="1823124"/>
                  <a:pt x="1805027" y="1844126"/>
                </a:cubicBezTo>
                <a:cubicBezTo>
                  <a:pt x="1799830" y="1841050"/>
                  <a:pt x="1798237" y="1847945"/>
                  <a:pt x="1796859" y="1848263"/>
                </a:cubicBezTo>
                <a:cubicBezTo>
                  <a:pt x="1762173" y="1854203"/>
                  <a:pt x="1722501" y="1844656"/>
                  <a:pt x="1702241" y="1831821"/>
                </a:cubicBezTo>
                <a:cubicBezTo>
                  <a:pt x="1696513" y="1815486"/>
                  <a:pt x="1683997" y="1806152"/>
                  <a:pt x="1677526" y="1790664"/>
                </a:cubicBezTo>
                <a:cubicBezTo>
                  <a:pt x="1677526" y="1774225"/>
                  <a:pt x="1677526" y="1757783"/>
                  <a:pt x="1677526" y="1741341"/>
                </a:cubicBezTo>
                <a:cubicBezTo>
                  <a:pt x="1676465" y="1734022"/>
                  <a:pt x="1670312" y="1731901"/>
                  <a:pt x="1660978" y="1732962"/>
                </a:cubicBezTo>
                <a:cubicBezTo>
                  <a:pt x="1670844" y="1723732"/>
                  <a:pt x="1690679" y="1724263"/>
                  <a:pt x="1706271" y="1720657"/>
                </a:cubicBezTo>
                <a:cubicBezTo>
                  <a:pt x="1711257" y="1703473"/>
                  <a:pt x="1716350" y="1694457"/>
                  <a:pt x="1706271" y="1679500"/>
                </a:cubicBezTo>
                <a:cubicBezTo>
                  <a:pt x="1708605" y="1658604"/>
                  <a:pt x="1712318" y="1638874"/>
                  <a:pt x="1722713" y="1626039"/>
                </a:cubicBezTo>
                <a:close/>
                <a:moveTo>
                  <a:pt x="940845" y="1593157"/>
                </a:moveTo>
                <a:cubicBezTo>
                  <a:pt x="957499" y="1590186"/>
                  <a:pt x="964288" y="1597081"/>
                  <a:pt x="961423" y="1613735"/>
                </a:cubicBezTo>
                <a:cubicBezTo>
                  <a:pt x="954528" y="1613735"/>
                  <a:pt x="947740" y="1613735"/>
                  <a:pt x="940845" y="1613735"/>
                </a:cubicBezTo>
                <a:cubicBezTo>
                  <a:pt x="940845" y="1606840"/>
                  <a:pt x="940845" y="1599945"/>
                  <a:pt x="940845" y="1593157"/>
                </a:cubicBezTo>
                <a:close/>
                <a:moveTo>
                  <a:pt x="492263" y="1572579"/>
                </a:moveTo>
                <a:cubicBezTo>
                  <a:pt x="502975" y="1571305"/>
                  <a:pt x="509977" y="1574063"/>
                  <a:pt x="508703" y="1584882"/>
                </a:cubicBezTo>
                <a:cubicBezTo>
                  <a:pt x="497989" y="1586049"/>
                  <a:pt x="490989" y="1583397"/>
                  <a:pt x="492263" y="1572579"/>
                </a:cubicBezTo>
                <a:close/>
                <a:moveTo>
                  <a:pt x="1599041" y="1571757"/>
                </a:moveTo>
                <a:cubicBezTo>
                  <a:pt x="1615261" y="1575078"/>
                  <a:pt x="1620829" y="1589020"/>
                  <a:pt x="1632127" y="1597294"/>
                </a:cubicBezTo>
                <a:cubicBezTo>
                  <a:pt x="1625975" y="1603447"/>
                  <a:pt x="1619822" y="1609705"/>
                  <a:pt x="1615685" y="1617872"/>
                </a:cubicBezTo>
                <a:cubicBezTo>
                  <a:pt x="1595320" y="1618296"/>
                  <a:pt x="1595426" y="1613842"/>
                  <a:pt x="1578665" y="1617872"/>
                </a:cubicBezTo>
                <a:cubicBezTo>
                  <a:pt x="1578665" y="1602810"/>
                  <a:pt x="1578665" y="1587642"/>
                  <a:pt x="1578665" y="1572579"/>
                </a:cubicBezTo>
                <a:cubicBezTo>
                  <a:pt x="1587045" y="1570723"/>
                  <a:pt x="1593635" y="1570650"/>
                  <a:pt x="1599041" y="1571757"/>
                </a:cubicBezTo>
                <a:close/>
                <a:moveTo>
                  <a:pt x="888777" y="1566133"/>
                </a:moveTo>
                <a:cubicBezTo>
                  <a:pt x="889903" y="1565470"/>
                  <a:pt x="891203" y="1566265"/>
                  <a:pt x="891309" y="1568440"/>
                </a:cubicBezTo>
                <a:cubicBezTo>
                  <a:pt x="898841" y="1583184"/>
                  <a:pt x="896295" y="1618507"/>
                  <a:pt x="870838" y="1613733"/>
                </a:cubicBezTo>
                <a:cubicBezTo>
                  <a:pt x="866699" y="1590398"/>
                  <a:pt x="878474" y="1582973"/>
                  <a:pt x="887279" y="1572577"/>
                </a:cubicBezTo>
                <a:cubicBezTo>
                  <a:pt x="886696" y="1568917"/>
                  <a:pt x="887650" y="1566796"/>
                  <a:pt x="888777" y="1566133"/>
                </a:cubicBezTo>
                <a:close/>
                <a:moveTo>
                  <a:pt x="611461" y="1551801"/>
                </a:moveTo>
                <a:cubicBezTo>
                  <a:pt x="618250" y="1551735"/>
                  <a:pt x="625808" y="1552424"/>
                  <a:pt x="632278" y="1551999"/>
                </a:cubicBezTo>
                <a:cubicBezTo>
                  <a:pt x="639703" y="1566108"/>
                  <a:pt x="645854" y="1575442"/>
                  <a:pt x="640444" y="1593051"/>
                </a:cubicBezTo>
                <a:cubicBezTo>
                  <a:pt x="621988" y="1590504"/>
                  <a:pt x="609154" y="1608113"/>
                  <a:pt x="599288" y="1601324"/>
                </a:cubicBezTo>
                <a:cubicBezTo>
                  <a:pt x="599820" y="1584459"/>
                  <a:pt x="600138" y="1567593"/>
                  <a:pt x="595258" y="1556137"/>
                </a:cubicBezTo>
                <a:cubicBezTo>
                  <a:pt x="598652" y="1552690"/>
                  <a:pt x="604672" y="1551868"/>
                  <a:pt x="611461" y="1551801"/>
                </a:cubicBezTo>
                <a:close/>
                <a:moveTo>
                  <a:pt x="726897" y="1539589"/>
                </a:moveTo>
                <a:cubicBezTo>
                  <a:pt x="726367" y="1550090"/>
                  <a:pt x="720956" y="1555500"/>
                  <a:pt x="710455" y="1556031"/>
                </a:cubicBezTo>
                <a:cubicBezTo>
                  <a:pt x="710879" y="1545636"/>
                  <a:pt x="716396" y="1540120"/>
                  <a:pt x="726897" y="1539589"/>
                </a:cubicBezTo>
                <a:close/>
                <a:moveTo>
                  <a:pt x="870836" y="1506706"/>
                </a:moveTo>
                <a:cubicBezTo>
                  <a:pt x="876034" y="1522935"/>
                  <a:pt x="858851" y="1516677"/>
                  <a:pt x="858533" y="1527284"/>
                </a:cubicBezTo>
                <a:cubicBezTo>
                  <a:pt x="849517" y="1523254"/>
                  <a:pt x="862246" y="1506706"/>
                  <a:pt x="870836" y="1506706"/>
                </a:cubicBezTo>
                <a:close/>
                <a:moveTo>
                  <a:pt x="1591076" y="1473822"/>
                </a:moveTo>
                <a:cubicBezTo>
                  <a:pt x="1590757" y="1499493"/>
                  <a:pt x="1563072" y="1498007"/>
                  <a:pt x="1566361" y="1527284"/>
                </a:cubicBezTo>
                <a:cubicBezTo>
                  <a:pt x="1578029" y="1527921"/>
                  <a:pt x="1576013" y="1514873"/>
                  <a:pt x="1586939" y="1514979"/>
                </a:cubicBezTo>
                <a:cubicBezTo>
                  <a:pt x="1601153" y="1511373"/>
                  <a:pt x="1615473" y="1507873"/>
                  <a:pt x="1623957" y="1498539"/>
                </a:cubicBezTo>
                <a:cubicBezTo>
                  <a:pt x="1607411" y="1495887"/>
                  <a:pt x="1617488" y="1466610"/>
                  <a:pt x="1591076" y="1473822"/>
                </a:cubicBezTo>
                <a:close/>
                <a:moveTo>
                  <a:pt x="2084848" y="1391510"/>
                </a:moveTo>
                <a:cubicBezTo>
                  <a:pt x="2086015" y="1405406"/>
                  <a:pt x="2089833" y="1416755"/>
                  <a:pt x="2105320" y="1416224"/>
                </a:cubicBezTo>
                <a:cubicBezTo>
                  <a:pt x="2102774" y="1403708"/>
                  <a:pt x="2098956" y="1392466"/>
                  <a:pt x="2084848" y="1391510"/>
                </a:cubicBezTo>
                <a:close/>
                <a:moveTo>
                  <a:pt x="1730880" y="1354490"/>
                </a:moveTo>
                <a:cubicBezTo>
                  <a:pt x="1714228" y="1365204"/>
                  <a:pt x="1686648" y="1365097"/>
                  <a:pt x="1673282" y="1379206"/>
                </a:cubicBezTo>
                <a:cubicBezTo>
                  <a:pt x="1676571" y="1393525"/>
                  <a:pt x="1668722" y="1396602"/>
                  <a:pt x="1665116" y="1403921"/>
                </a:cubicBezTo>
                <a:cubicBezTo>
                  <a:pt x="1686754" y="1405830"/>
                  <a:pt x="1686754" y="1413044"/>
                  <a:pt x="1677419" y="1428636"/>
                </a:cubicBezTo>
                <a:cubicBezTo>
                  <a:pt x="1697891" y="1432666"/>
                  <a:pt x="1693649" y="1411983"/>
                  <a:pt x="1706166" y="1408058"/>
                </a:cubicBezTo>
                <a:cubicBezTo>
                  <a:pt x="1741064" y="1407208"/>
                  <a:pt x="1757293" y="1387797"/>
                  <a:pt x="1772038" y="1366901"/>
                </a:cubicBezTo>
                <a:cubicBezTo>
                  <a:pt x="1758036" y="1356611"/>
                  <a:pt x="1747003" y="1365417"/>
                  <a:pt x="1730880" y="1354490"/>
                </a:cubicBezTo>
                <a:close/>
                <a:moveTo>
                  <a:pt x="562164" y="1317472"/>
                </a:moveTo>
                <a:cubicBezTo>
                  <a:pt x="574045" y="1316622"/>
                  <a:pt x="583059" y="1318533"/>
                  <a:pt x="586878" y="1325639"/>
                </a:cubicBezTo>
                <a:cubicBezTo>
                  <a:pt x="601516" y="1320335"/>
                  <a:pt x="601942" y="1316411"/>
                  <a:pt x="619868" y="1321609"/>
                </a:cubicBezTo>
                <a:cubicBezTo>
                  <a:pt x="625809" y="1329351"/>
                  <a:pt x="619973" y="1348869"/>
                  <a:pt x="628141" y="1354492"/>
                </a:cubicBezTo>
                <a:cubicBezTo>
                  <a:pt x="621883" y="1372312"/>
                  <a:pt x="599820" y="1374540"/>
                  <a:pt x="586878" y="1375070"/>
                </a:cubicBezTo>
                <a:cubicBezTo>
                  <a:pt x="585607" y="1384617"/>
                  <a:pt x="587622" y="1390875"/>
                  <a:pt x="591015" y="1395648"/>
                </a:cubicBezTo>
                <a:cubicBezTo>
                  <a:pt x="603003" y="1390981"/>
                  <a:pt x="598971" y="1373160"/>
                  <a:pt x="615732" y="1383237"/>
                </a:cubicBezTo>
                <a:cubicBezTo>
                  <a:pt x="621670" y="1376872"/>
                  <a:pt x="629308" y="1372205"/>
                  <a:pt x="632172" y="1362659"/>
                </a:cubicBezTo>
                <a:cubicBezTo>
                  <a:pt x="670147" y="1357674"/>
                  <a:pt x="677679" y="1382919"/>
                  <a:pt x="718516" y="1375070"/>
                </a:cubicBezTo>
                <a:cubicBezTo>
                  <a:pt x="725411" y="1390132"/>
                  <a:pt x="739306" y="1398194"/>
                  <a:pt x="751399" y="1408058"/>
                </a:cubicBezTo>
                <a:cubicBezTo>
                  <a:pt x="756703" y="1426091"/>
                  <a:pt x="769219" y="1436911"/>
                  <a:pt x="776114" y="1453246"/>
                </a:cubicBezTo>
                <a:cubicBezTo>
                  <a:pt x="782585" y="1464595"/>
                  <a:pt x="799662" y="1465445"/>
                  <a:pt x="796799" y="1486128"/>
                </a:cubicBezTo>
                <a:cubicBezTo>
                  <a:pt x="789904" y="1491644"/>
                  <a:pt x="783009" y="1497054"/>
                  <a:pt x="767947" y="1494403"/>
                </a:cubicBezTo>
                <a:cubicBezTo>
                  <a:pt x="757551" y="1504480"/>
                  <a:pt x="776645" y="1503100"/>
                  <a:pt x="771978" y="1519117"/>
                </a:cubicBezTo>
                <a:cubicBezTo>
                  <a:pt x="775584" y="1532270"/>
                  <a:pt x="758401" y="1524739"/>
                  <a:pt x="759673" y="1535559"/>
                </a:cubicBezTo>
                <a:cubicBezTo>
                  <a:pt x="765931" y="1551257"/>
                  <a:pt x="784283" y="1554864"/>
                  <a:pt x="792556" y="1568442"/>
                </a:cubicBezTo>
                <a:cubicBezTo>
                  <a:pt x="796056" y="1566214"/>
                  <a:pt x="799344" y="1564093"/>
                  <a:pt x="805072" y="1564304"/>
                </a:cubicBezTo>
                <a:cubicBezTo>
                  <a:pt x="805072" y="1569820"/>
                  <a:pt x="805072" y="1575335"/>
                  <a:pt x="805072" y="1580745"/>
                </a:cubicBezTo>
                <a:cubicBezTo>
                  <a:pt x="795419" y="1582124"/>
                  <a:pt x="789586" y="1587323"/>
                  <a:pt x="776221" y="1584882"/>
                </a:cubicBezTo>
                <a:cubicBezTo>
                  <a:pt x="767841" y="1575442"/>
                  <a:pt x="767522" y="1557939"/>
                  <a:pt x="751504" y="1556137"/>
                </a:cubicBezTo>
                <a:cubicBezTo>
                  <a:pt x="763809" y="1535983"/>
                  <a:pt x="737397" y="1536407"/>
                  <a:pt x="739201" y="1514981"/>
                </a:cubicBezTo>
                <a:cubicBezTo>
                  <a:pt x="721274" y="1510738"/>
                  <a:pt x="720214" y="1523467"/>
                  <a:pt x="710348" y="1527284"/>
                </a:cubicBezTo>
                <a:cubicBezTo>
                  <a:pt x="685846" y="1528558"/>
                  <a:pt x="665692" y="1525375"/>
                  <a:pt x="665055" y="1502569"/>
                </a:cubicBezTo>
                <a:cubicBezTo>
                  <a:pt x="648296" y="1482628"/>
                  <a:pt x="619125" y="1475839"/>
                  <a:pt x="595153" y="1473824"/>
                </a:cubicBezTo>
                <a:cubicBezTo>
                  <a:pt x="581575" y="1480824"/>
                  <a:pt x="574151" y="1493872"/>
                  <a:pt x="574575" y="1514981"/>
                </a:cubicBezTo>
                <a:cubicBezTo>
                  <a:pt x="561316" y="1518693"/>
                  <a:pt x="568741" y="1501509"/>
                  <a:pt x="562164" y="1498539"/>
                </a:cubicBezTo>
                <a:cubicBezTo>
                  <a:pt x="547207" y="1500024"/>
                  <a:pt x="546891" y="1516148"/>
                  <a:pt x="533312" y="1519117"/>
                </a:cubicBezTo>
                <a:cubicBezTo>
                  <a:pt x="538935" y="1528664"/>
                  <a:pt x="545087" y="1537574"/>
                  <a:pt x="553997" y="1543832"/>
                </a:cubicBezTo>
                <a:cubicBezTo>
                  <a:pt x="555906" y="1556774"/>
                  <a:pt x="548904" y="1560698"/>
                  <a:pt x="541692" y="1564410"/>
                </a:cubicBezTo>
                <a:cubicBezTo>
                  <a:pt x="541268" y="1578518"/>
                  <a:pt x="566726" y="1566851"/>
                  <a:pt x="566302" y="1580852"/>
                </a:cubicBezTo>
                <a:cubicBezTo>
                  <a:pt x="569059" y="1597294"/>
                  <a:pt x="550708" y="1592627"/>
                  <a:pt x="537555" y="1593157"/>
                </a:cubicBezTo>
                <a:cubicBezTo>
                  <a:pt x="534054" y="1588384"/>
                  <a:pt x="532145" y="1582124"/>
                  <a:pt x="533419" y="1572579"/>
                </a:cubicBezTo>
                <a:cubicBezTo>
                  <a:pt x="523659" y="1567275"/>
                  <a:pt x="521750" y="1554122"/>
                  <a:pt x="516977" y="1543726"/>
                </a:cubicBezTo>
                <a:cubicBezTo>
                  <a:pt x="508809" y="1547864"/>
                  <a:pt x="499475" y="1550833"/>
                  <a:pt x="496399" y="1560167"/>
                </a:cubicBezTo>
                <a:cubicBezTo>
                  <a:pt x="476775" y="1558365"/>
                  <a:pt x="465637" y="1565047"/>
                  <a:pt x="455242" y="1572579"/>
                </a:cubicBezTo>
                <a:cubicBezTo>
                  <a:pt x="455242" y="1600052"/>
                  <a:pt x="435301" y="1607582"/>
                  <a:pt x="418223" y="1617872"/>
                </a:cubicBezTo>
                <a:cubicBezTo>
                  <a:pt x="401357" y="1621054"/>
                  <a:pt x="397114" y="1611507"/>
                  <a:pt x="381203" y="1613735"/>
                </a:cubicBezTo>
                <a:cubicBezTo>
                  <a:pt x="370913" y="1612992"/>
                  <a:pt x="368261" y="1619993"/>
                  <a:pt x="364761" y="1626038"/>
                </a:cubicBezTo>
                <a:cubicBezTo>
                  <a:pt x="348532" y="1624978"/>
                  <a:pt x="336123" y="1627630"/>
                  <a:pt x="331880" y="1638450"/>
                </a:cubicBezTo>
                <a:cubicBezTo>
                  <a:pt x="305254" y="1640252"/>
                  <a:pt x="290617" y="1644284"/>
                  <a:pt x="270143" y="1634420"/>
                </a:cubicBezTo>
                <a:cubicBezTo>
                  <a:pt x="273538" y="1622751"/>
                  <a:pt x="264311" y="1623706"/>
                  <a:pt x="266007" y="1613842"/>
                </a:cubicBezTo>
                <a:cubicBezTo>
                  <a:pt x="263144" y="1602704"/>
                  <a:pt x="274493" y="1605886"/>
                  <a:pt x="278312" y="1601430"/>
                </a:cubicBezTo>
                <a:cubicBezTo>
                  <a:pt x="275447" y="1583504"/>
                  <a:pt x="290191" y="1583186"/>
                  <a:pt x="290617" y="1568547"/>
                </a:cubicBezTo>
                <a:cubicBezTo>
                  <a:pt x="289767" y="1555713"/>
                  <a:pt x="270143" y="1561652"/>
                  <a:pt x="257734" y="1560380"/>
                </a:cubicBezTo>
                <a:cubicBezTo>
                  <a:pt x="258051" y="1554546"/>
                  <a:pt x="258370" y="1548712"/>
                  <a:pt x="253597" y="1548075"/>
                </a:cubicBezTo>
                <a:cubicBezTo>
                  <a:pt x="266537" y="1527390"/>
                  <a:pt x="295601" y="1549560"/>
                  <a:pt x="307057" y="1556244"/>
                </a:cubicBezTo>
                <a:cubicBezTo>
                  <a:pt x="337819" y="1552742"/>
                  <a:pt x="351715" y="1532270"/>
                  <a:pt x="377066" y="1523254"/>
                </a:cubicBezTo>
                <a:cubicBezTo>
                  <a:pt x="371019" y="1504584"/>
                  <a:pt x="326363" y="1524527"/>
                  <a:pt x="319468" y="1506812"/>
                </a:cubicBezTo>
                <a:cubicBezTo>
                  <a:pt x="297723" y="1507343"/>
                  <a:pt x="292949" y="1512435"/>
                  <a:pt x="282448" y="1498539"/>
                </a:cubicBezTo>
                <a:cubicBezTo>
                  <a:pt x="281388" y="1478385"/>
                  <a:pt x="300692" y="1478491"/>
                  <a:pt x="315332" y="1473824"/>
                </a:cubicBezTo>
                <a:cubicBezTo>
                  <a:pt x="322120" y="1465445"/>
                  <a:pt x="334212" y="1462474"/>
                  <a:pt x="335910" y="1449110"/>
                </a:cubicBezTo>
                <a:cubicBezTo>
                  <a:pt x="344289" y="1450275"/>
                  <a:pt x="343972" y="1460141"/>
                  <a:pt x="352351" y="1461413"/>
                </a:cubicBezTo>
                <a:cubicBezTo>
                  <a:pt x="361685" y="1458444"/>
                  <a:pt x="384385" y="1468838"/>
                  <a:pt x="381098" y="1453246"/>
                </a:cubicBezTo>
                <a:cubicBezTo>
                  <a:pt x="389689" y="1458337"/>
                  <a:pt x="397114" y="1464595"/>
                  <a:pt x="405706" y="1469688"/>
                </a:cubicBezTo>
                <a:cubicBezTo>
                  <a:pt x="410904" y="1468732"/>
                  <a:pt x="411115" y="1457383"/>
                  <a:pt x="405706" y="1457276"/>
                </a:cubicBezTo>
                <a:cubicBezTo>
                  <a:pt x="432756" y="1434896"/>
                  <a:pt x="433073" y="1385784"/>
                  <a:pt x="459273" y="1362659"/>
                </a:cubicBezTo>
                <a:cubicBezTo>
                  <a:pt x="471682" y="1362659"/>
                  <a:pt x="483987" y="1362659"/>
                  <a:pt x="496292" y="1362659"/>
                </a:cubicBezTo>
                <a:cubicBezTo>
                  <a:pt x="498308" y="1349718"/>
                  <a:pt x="488867" y="1348127"/>
                  <a:pt x="492156" y="1333914"/>
                </a:cubicBezTo>
                <a:cubicBezTo>
                  <a:pt x="500324" y="1346006"/>
                  <a:pt x="519523" y="1338581"/>
                  <a:pt x="525144" y="1325639"/>
                </a:cubicBezTo>
                <a:cubicBezTo>
                  <a:pt x="544239" y="1329671"/>
                  <a:pt x="549965" y="1320335"/>
                  <a:pt x="562164" y="1317472"/>
                </a:cubicBezTo>
                <a:close/>
                <a:moveTo>
                  <a:pt x="117823" y="1317472"/>
                </a:moveTo>
                <a:cubicBezTo>
                  <a:pt x="134688" y="1317048"/>
                  <a:pt x="151554" y="1316624"/>
                  <a:pt x="163116" y="1321503"/>
                </a:cubicBezTo>
                <a:cubicBezTo>
                  <a:pt x="163116" y="1332428"/>
                  <a:pt x="164600" y="1344945"/>
                  <a:pt x="158979" y="1350355"/>
                </a:cubicBezTo>
                <a:cubicBezTo>
                  <a:pt x="145826" y="1353961"/>
                  <a:pt x="150493" y="1339641"/>
                  <a:pt x="142538" y="1337945"/>
                </a:cubicBezTo>
                <a:cubicBezTo>
                  <a:pt x="127793" y="1336884"/>
                  <a:pt x="127369" y="1350355"/>
                  <a:pt x="113791" y="1350355"/>
                </a:cubicBezTo>
                <a:cubicBezTo>
                  <a:pt x="98940" y="1339111"/>
                  <a:pt x="112413" y="1330096"/>
                  <a:pt x="117823" y="1317472"/>
                </a:cubicBezTo>
                <a:close/>
                <a:moveTo>
                  <a:pt x="301055" y="1306780"/>
                </a:moveTo>
                <a:cubicBezTo>
                  <a:pt x="314157" y="1306407"/>
                  <a:pt x="327185" y="1307024"/>
                  <a:pt x="340047" y="1309199"/>
                </a:cubicBezTo>
                <a:cubicBezTo>
                  <a:pt x="334424" y="1318639"/>
                  <a:pt x="323073" y="1322352"/>
                  <a:pt x="315330" y="1329777"/>
                </a:cubicBezTo>
                <a:cubicBezTo>
                  <a:pt x="294858" y="1332429"/>
                  <a:pt x="297828" y="1331792"/>
                  <a:pt x="282447" y="1325639"/>
                </a:cubicBezTo>
                <a:cubicBezTo>
                  <a:pt x="269188" y="1331579"/>
                  <a:pt x="247868" y="1329564"/>
                  <a:pt x="228881" y="1329777"/>
                </a:cubicBezTo>
                <a:cubicBezTo>
                  <a:pt x="213394" y="1333914"/>
                  <a:pt x="185709" y="1348445"/>
                  <a:pt x="183588" y="1321502"/>
                </a:cubicBezTo>
                <a:cubicBezTo>
                  <a:pt x="221774" y="1317922"/>
                  <a:pt x="261749" y="1307898"/>
                  <a:pt x="301055" y="1306780"/>
                </a:cubicBezTo>
                <a:close/>
                <a:moveTo>
                  <a:pt x="368898" y="1296787"/>
                </a:moveTo>
                <a:cubicBezTo>
                  <a:pt x="376324" y="1305803"/>
                  <a:pt x="394250" y="1304319"/>
                  <a:pt x="401782" y="1313335"/>
                </a:cubicBezTo>
                <a:cubicBezTo>
                  <a:pt x="399660" y="1316622"/>
                  <a:pt x="397539" y="1320017"/>
                  <a:pt x="397645" y="1325638"/>
                </a:cubicBezTo>
                <a:cubicBezTo>
                  <a:pt x="375156" y="1327760"/>
                  <a:pt x="359458" y="1322775"/>
                  <a:pt x="348320" y="1313335"/>
                </a:cubicBezTo>
                <a:cubicBezTo>
                  <a:pt x="352989" y="1305591"/>
                  <a:pt x="364231" y="1304636"/>
                  <a:pt x="368898" y="1296787"/>
                </a:cubicBezTo>
                <a:close/>
                <a:moveTo>
                  <a:pt x="862670" y="1263904"/>
                </a:moveTo>
                <a:cubicBezTo>
                  <a:pt x="862140" y="1280133"/>
                  <a:pt x="844744" y="1276526"/>
                  <a:pt x="854397" y="1292755"/>
                </a:cubicBezTo>
                <a:cubicBezTo>
                  <a:pt x="867867" y="1291164"/>
                  <a:pt x="881020" y="1289149"/>
                  <a:pt x="883248" y="1276209"/>
                </a:cubicBezTo>
                <a:cubicBezTo>
                  <a:pt x="873489" y="1275042"/>
                  <a:pt x="875612" y="1261995"/>
                  <a:pt x="862670" y="1263904"/>
                </a:cubicBezTo>
                <a:close/>
                <a:moveTo>
                  <a:pt x="1014992" y="1255842"/>
                </a:moveTo>
                <a:cubicBezTo>
                  <a:pt x="1007248" y="1303045"/>
                  <a:pt x="1032387" y="1338474"/>
                  <a:pt x="1014992" y="1371038"/>
                </a:cubicBezTo>
                <a:cubicBezTo>
                  <a:pt x="1028993" y="1376235"/>
                  <a:pt x="1030691" y="1393844"/>
                  <a:pt x="1047980" y="1395753"/>
                </a:cubicBezTo>
                <a:cubicBezTo>
                  <a:pt x="1073969" y="1397026"/>
                  <a:pt x="1082242" y="1380691"/>
                  <a:pt x="1109715" y="1383343"/>
                </a:cubicBezTo>
                <a:cubicBezTo>
                  <a:pt x="1108867" y="1371568"/>
                  <a:pt x="1125626" y="1363082"/>
                  <a:pt x="1126050" y="1350353"/>
                </a:cubicBezTo>
                <a:cubicBezTo>
                  <a:pt x="1126581" y="1334548"/>
                  <a:pt x="1120003" y="1329775"/>
                  <a:pt x="1109609" y="1317472"/>
                </a:cubicBezTo>
                <a:cubicBezTo>
                  <a:pt x="1083727" y="1319911"/>
                  <a:pt x="1071954" y="1308455"/>
                  <a:pt x="1060177" y="1296893"/>
                </a:cubicBezTo>
                <a:cubicBezTo>
                  <a:pt x="1062936" y="1281830"/>
                  <a:pt x="1051267" y="1281193"/>
                  <a:pt x="1052010" y="1268147"/>
                </a:cubicBezTo>
                <a:cubicBezTo>
                  <a:pt x="1039601" y="1264117"/>
                  <a:pt x="1027402" y="1259767"/>
                  <a:pt x="1014992" y="1255842"/>
                </a:cubicBezTo>
                <a:close/>
                <a:moveTo>
                  <a:pt x="578712" y="1235159"/>
                </a:moveTo>
                <a:cubicBezTo>
                  <a:pt x="588151" y="1238554"/>
                  <a:pt x="589955" y="1260405"/>
                  <a:pt x="582847" y="1268043"/>
                </a:cubicBezTo>
                <a:cubicBezTo>
                  <a:pt x="573513" y="1264967"/>
                  <a:pt x="581258" y="1244919"/>
                  <a:pt x="578712" y="1235159"/>
                </a:cubicBezTo>
                <a:close/>
                <a:moveTo>
                  <a:pt x="990276" y="1226884"/>
                </a:moveTo>
                <a:cubicBezTo>
                  <a:pt x="969591" y="1229536"/>
                  <a:pt x="957499" y="1240780"/>
                  <a:pt x="936814" y="1243326"/>
                </a:cubicBezTo>
                <a:cubicBezTo>
                  <a:pt x="926633" y="1239719"/>
                  <a:pt x="904887" y="1235264"/>
                  <a:pt x="895660" y="1243326"/>
                </a:cubicBezTo>
                <a:cubicBezTo>
                  <a:pt x="896508" y="1269844"/>
                  <a:pt x="930237" y="1263480"/>
                  <a:pt x="957288" y="1263904"/>
                </a:cubicBezTo>
                <a:cubicBezTo>
                  <a:pt x="963864" y="1246401"/>
                  <a:pt x="1003853" y="1259024"/>
                  <a:pt x="1002581" y="1243326"/>
                </a:cubicBezTo>
                <a:cubicBezTo>
                  <a:pt x="994095" y="1242158"/>
                  <a:pt x="994306" y="1232294"/>
                  <a:pt x="990276" y="1226884"/>
                </a:cubicBezTo>
                <a:close/>
                <a:moveTo>
                  <a:pt x="2031280" y="1214579"/>
                </a:moveTo>
                <a:cubicBezTo>
                  <a:pt x="2025553" y="1226036"/>
                  <a:pt x="2001155" y="1250857"/>
                  <a:pt x="2023007" y="1263904"/>
                </a:cubicBezTo>
                <a:cubicBezTo>
                  <a:pt x="2030113" y="1261358"/>
                  <a:pt x="2022690" y="1244386"/>
                  <a:pt x="2031280" y="1243326"/>
                </a:cubicBezTo>
                <a:cubicBezTo>
                  <a:pt x="2058860" y="1243219"/>
                  <a:pt x="2043585" y="1285860"/>
                  <a:pt x="2072437" y="1284376"/>
                </a:cubicBezTo>
                <a:cubicBezTo>
                  <a:pt x="2075089" y="1280133"/>
                  <a:pt x="2069043" y="1267404"/>
                  <a:pt x="2072437" y="1263904"/>
                </a:cubicBezTo>
                <a:cubicBezTo>
                  <a:pt x="2073074" y="1263161"/>
                  <a:pt x="2080499" y="1264647"/>
                  <a:pt x="2080605" y="1263904"/>
                </a:cubicBezTo>
                <a:cubicBezTo>
                  <a:pt x="2084635" y="1248947"/>
                  <a:pt x="2083151" y="1230490"/>
                  <a:pt x="2080605" y="1218611"/>
                </a:cubicBezTo>
                <a:cubicBezTo>
                  <a:pt x="2066920" y="1218611"/>
                  <a:pt x="2066603" y="1232081"/>
                  <a:pt x="2051858" y="1231021"/>
                </a:cubicBezTo>
                <a:cubicBezTo>
                  <a:pt x="2054722" y="1215746"/>
                  <a:pt x="2037432" y="1220732"/>
                  <a:pt x="2031280" y="1214579"/>
                </a:cubicBezTo>
                <a:close/>
                <a:moveTo>
                  <a:pt x="1010854" y="1189864"/>
                </a:moveTo>
                <a:cubicBezTo>
                  <a:pt x="990276" y="1182015"/>
                  <a:pt x="988898" y="1217020"/>
                  <a:pt x="1002581" y="1218611"/>
                </a:cubicBezTo>
                <a:cubicBezTo>
                  <a:pt x="1002155" y="1205882"/>
                  <a:pt x="1007565" y="1198987"/>
                  <a:pt x="1010854" y="1189864"/>
                </a:cubicBezTo>
                <a:close/>
                <a:moveTo>
                  <a:pt x="2023112" y="1161119"/>
                </a:moveTo>
                <a:cubicBezTo>
                  <a:pt x="2015369" y="1160163"/>
                  <a:pt x="2014097" y="1165786"/>
                  <a:pt x="2006672" y="1165256"/>
                </a:cubicBezTo>
                <a:cubicBezTo>
                  <a:pt x="2003383" y="1183606"/>
                  <a:pt x="2010491" y="1191562"/>
                  <a:pt x="2027250" y="1189971"/>
                </a:cubicBezTo>
                <a:cubicBezTo>
                  <a:pt x="2027144" y="1178939"/>
                  <a:pt x="2028735" y="1166316"/>
                  <a:pt x="2023112" y="1161119"/>
                </a:cubicBezTo>
                <a:close/>
                <a:moveTo>
                  <a:pt x="2171524" y="1152938"/>
                </a:moveTo>
                <a:cubicBezTo>
                  <a:pt x="2175966" y="1152527"/>
                  <a:pt x="2181005" y="1154119"/>
                  <a:pt x="2183604" y="1156876"/>
                </a:cubicBezTo>
                <a:cubicBezTo>
                  <a:pt x="2180739" y="1169817"/>
                  <a:pt x="2172677" y="1162286"/>
                  <a:pt x="2163025" y="1161012"/>
                </a:cubicBezTo>
                <a:cubicBezTo>
                  <a:pt x="2163237" y="1155762"/>
                  <a:pt x="2167082" y="1153349"/>
                  <a:pt x="2171524" y="1152938"/>
                </a:cubicBezTo>
                <a:close/>
                <a:moveTo>
                  <a:pt x="2237062" y="1132267"/>
                </a:moveTo>
                <a:cubicBezTo>
                  <a:pt x="2242790" y="1131419"/>
                  <a:pt x="2243638" y="1136405"/>
                  <a:pt x="2245336" y="1136405"/>
                </a:cubicBezTo>
                <a:cubicBezTo>
                  <a:pt x="2258064" y="1136192"/>
                  <a:pt x="2274400" y="1146376"/>
                  <a:pt x="2290628" y="1144572"/>
                </a:cubicBezTo>
                <a:cubicBezTo>
                  <a:pt x="2293704" y="1169606"/>
                  <a:pt x="2287765" y="1185622"/>
                  <a:pt x="2278219" y="1198033"/>
                </a:cubicBezTo>
                <a:cubicBezTo>
                  <a:pt x="2262943" y="1199624"/>
                  <a:pt x="2267398" y="1181379"/>
                  <a:pt x="2249367" y="1185728"/>
                </a:cubicBezTo>
                <a:cubicBezTo>
                  <a:pt x="2232183" y="1182228"/>
                  <a:pt x="2240349" y="1204185"/>
                  <a:pt x="2232924" y="1210443"/>
                </a:cubicBezTo>
                <a:cubicBezTo>
                  <a:pt x="2221258" y="1204185"/>
                  <a:pt x="2223909" y="1183713"/>
                  <a:pt x="2212346" y="1177561"/>
                </a:cubicBezTo>
                <a:cubicBezTo>
                  <a:pt x="2213724" y="1146482"/>
                  <a:pt x="2218287" y="1135344"/>
                  <a:pt x="2237062" y="1132267"/>
                </a:cubicBezTo>
                <a:close/>
                <a:moveTo>
                  <a:pt x="862670" y="1111688"/>
                </a:moveTo>
                <a:cubicBezTo>
                  <a:pt x="861927" y="1123250"/>
                  <a:pt x="875080" y="1121235"/>
                  <a:pt x="874973" y="1132266"/>
                </a:cubicBezTo>
                <a:cubicBezTo>
                  <a:pt x="882081" y="1132479"/>
                  <a:pt x="885581" y="1129084"/>
                  <a:pt x="887385" y="1124099"/>
                </a:cubicBezTo>
                <a:cubicBezTo>
                  <a:pt x="877308" y="1121660"/>
                  <a:pt x="878580" y="1108082"/>
                  <a:pt x="862670" y="1111688"/>
                </a:cubicBezTo>
                <a:close/>
                <a:moveTo>
                  <a:pt x="2097152" y="1103415"/>
                </a:moveTo>
                <a:cubicBezTo>
                  <a:pt x="2097364" y="1109142"/>
                  <a:pt x="2095243" y="1112431"/>
                  <a:pt x="2093015" y="1115720"/>
                </a:cubicBezTo>
                <a:cubicBezTo>
                  <a:pt x="2098636" y="1117098"/>
                  <a:pt x="2100971" y="1121660"/>
                  <a:pt x="2109457" y="1119856"/>
                </a:cubicBezTo>
                <a:cubicBezTo>
                  <a:pt x="2110200" y="1109566"/>
                  <a:pt x="2103198" y="1107021"/>
                  <a:pt x="2097152" y="1103415"/>
                </a:cubicBezTo>
                <a:close/>
                <a:moveTo>
                  <a:pt x="2270053" y="1095142"/>
                </a:moveTo>
                <a:cubicBezTo>
                  <a:pt x="2290843" y="1093551"/>
                  <a:pt x="2308558" y="1095035"/>
                  <a:pt x="2302935" y="1119857"/>
                </a:cubicBezTo>
                <a:cubicBezTo>
                  <a:pt x="2285752" y="1124313"/>
                  <a:pt x="2284797" y="1120918"/>
                  <a:pt x="2265915" y="1119857"/>
                </a:cubicBezTo>
                <a:cubicBezTo>
                  <a:pt x="2262945" y="1107234"/>
                  <a:pt x="2273022" y="1107764"/>
                  <a:pt x="2270053" y="1095142"/>
                </a:cubicBezTo>
                <a:close/>
                <a:moveTo>
                  <a:pt x="1031432" y="1053879"/>
                </a:moveTo>
                <a:cubicBezTo>
                  <a:pt x="1016795" y="1060137"/>
                  <a:pt x="1012234" y="1076154"/>
                  <a:pt x="998549" y="1082836"/>
                </a:cubicBezTo>
                <a:cubicBezTo>
                  <a:pt x="989746" y="1068092"/>
                  <a:pt x="983170" y="1081563"/>
                  <a:pt x="973836" y="1086973"/>
                </a:cubicBezTo>
                <a:cubicBezTo>
                  <a:pt x="973941" y="1079867"/>
                  <a:pt x="970652" y="1076366"/>
                  <a:pt x="965561" y="1074563"/>
                </a:cubicBezTo>
                <a:cubicBezTo>
                  <a:pt x="961105" y="1088777"/>
                  <a:pt x="951030" y="1111688"/>
                  <a:pt x="969698" y="1115613"/>
                </a:cubicBezTo>
                <a:cubicBezTo>
                  <a:pt x="973197" y="1109566"/>
                  <a:pt x="979988" y="1106810"/>
                  <a:pt x="990276" y="1107445"/>
                </a:cubicBezTo>
                <a:cubicBezTo>
                  <a:pt x="997384" y="1122295"/>
                  <a:pt x="1011702" y="1129933"/>
                  <a:pt x="1023264" y="1140328"/>
                </a:cubicBezTo>
                <a:cubicBezTo>
                  <a:pt x="1031645" y="1126858"/>
                  <a:pt x="1025493" y="1098641"/>
                  <a:pt x="1027296" y="1078593"/>
                </a:cubicBezTo>
                <a:cubicBezTo>
                  <a:pt x="1028252" y="1072229"/>
                  <a:pt x="1043101" y="1059500"/>
                  <a:pt x="1031432" y="1053879"/>
                </a:cubicBezTo>
                <a:close/>
                <a:moveTo>
                  <a:pt x="2244599" y="1046129"/>
                </a:moveTo>
                <a:cubicBezTo>
                  <a:pt x="2251807" y="1047886"/>
                  <a:pt x="2258092" y="1051837"/>
                  <a:pt x="2261778" y="1058228"/>
                </a:cubicBezTo>
                <a:cubicBezTo>
                  <a:pt x="2260080" y="1072867"/>
                  <a:pt x="2246079" y="1075413"/>
                  <a:pt x="2245336" y="1091111"/>
                </a:cubicBezTo>
                <a:cubicBezTo>
                  <a:pt x="2234518" y="1084110"/>
                  <a:pt x="2210121" y="1090794"/>
                  <a:pt x="2200043" y="1082943"/>
                </a:cubicBezTo>
                <a:cubicBezTo>
                  <a:pt x="2193043" y="1055337"/>
                  <a:pt x="2222976" y="1040859"/>
                  <a:pt x="2244599" y="1046129"/>
                </a:cubicBezTo>
                <a:close/>
                <a:moveTo>
                  <a:pt x="27986" y="1032794"/>
                </a:moveTo>
                <a:cubicBezTo>
                  <a:pt x="34384" y="1032241"/>
                  <a:pt x="41239" y="1033619"/>
                  <a:pt x="47816" y="1037650"/>
                </a:cubicBezTo>
                <a:cubicBezTo>
                  <a:pt x="56302" y="1070320"/>
                  <a:pt x="25964" y="1082838"/>
                  <a:pt x="2627" y="1070533"/>
                </a:cubicBezTo>
                <a:cubicBezTo>
                  <a:pt x="-6283" y="1053508"/>
                  <a:pt x="8793" y="1034455"/>
                  <a:pt x="27986" y="1032794"/>
                </a:cubicBezTo>
                <a:close/>
                <a:moveTo>
                  <a:pt x="636202" y="1017072"/>
                </a:moveTo>
                <a:cubicBezTo>
                  <a:pt x="640127" y="1024073"/>
                  <a:pt x="649780" y="1025345"/>
                  <a:pt x="652645" y="1033620"/>
                </a:cubicBezTo>
                <a:cubicBezTo>
                  <a:pt x="652645" y="1043167"/>
                  <a:pt x="652645" y="1052819"/>
                  <a:pt x="652645" y="1062365"/>
                </a:cubicBezTo>
                <a:cubicBezTo>
                  <a:pt x="655932" y="1072866"/>
                  <a:pt x="656888" y="1085595"/>
                  <a:pt x="665055" y="1091112"/>
                </a:cubicBezTo>
                <a:cubicBezTo>
                  <a:pt x="654023" y="1102037"/>
                  <a:pt x="642885" y="1112857"/>
                  <a:pt x="628035" y="1119857"/>
                </a:cubicBezTo>
                <a:cubicBezTo>
                  <a:pt x="606713" y="1119222"/>
                  <a:pt x="599820" y="1104159"/>
                  <a:pt x="591015" y="1091112"/>
                </a:cubicBezTo>
                <a:cubicBezTo>
                  <a:pt x="593667" y="1069049"/>
                  <a:pt x="609896" y="1060669"/>
                  <a:pt x="611488" y="1037650"/>
                </a:cubicBezTo>
                <a:cubicBezTo>
                  <a:pt x="625913" y="1036907"/>
                  <a:pt x="632278" y="1028210"/>
                  <a:pt x="636202" y="1017072"/>
                </a:cubicBezTo>
                <a:close/>
                <a:moveTo>
                  <a:pt x="471682" y="975916"/>
                </a:moveTo>
                <a:cubicBezTo>
                  <a:pt x="487912" y="973370"/>
                  <a:pt x="489928" y="985038"/>
                  <a:pt x="492261" y="996494"/>
                </a:cubicBezTo>
                <a:cubicBezTo>
                  <a:pt x="486957" y="1002117"/>
                  <a:pt x="472848" y="1002117"/>
                  <a:pt x="467544" y="996494"/>
                </a:cubicBezTo>
                <a:cubicBezTo>
                  <a:pt x="466272" y="986949"/>
                  <a:pt x="468287" y="980689"/>
                  <a:pt x="471682" y="975916"/>
                </a:cubicBezTo>
                <a:close/>
                <a:moveTo>
                  <a:pt x="346087" y="967501"/>
                </a:moveTo>
                <a:cubicBezTo>
                  <a:pt x="355892" y="967218"/>
                  <a:pt x="364205" y="977720"/>
                  <a:pt x="364762" y="988221"/>
                </a:cubicBezTo>
                <a:cubicBezTo>
                  <a:pt x="350018" y="996070"/>
                  <a:pt x="338669" y="987053"/>
                  <a:pt x="336017" y="971779"/>
                </a:cubicBezTo>
                <a:cubicBezTo>
                  <a:pt x="339385" y="968888"/>
                  <a:pt x="342819" y="967596"/>
                  <a:pt x="346087" y="967501"/>
                </a:cubicBezTo>
                <a:close/>
                <a:moveTo>
                  <a:pt x="2237063" y="934652"/>
                </a:moveTo>
                <a:cubicBezTo>
                  <a:pt x="2250853" y="937410"/>
                  <a:pt x="2259445" y="945366"/>
                  <a:pt x="2257641" y="963504"/>
                </a:cubicBezTo>
                <a:cubicBezTo>
                  <a:pt x="2243321" y="967005"/>
                  <a:pt x="2235791" y="977187"/>
                  <a:pt x="2216485" y="975809"/>
                </a:cubicBezTo>
                <a:cubicBezTo>
                  <a:pt x="2217970" y="962125"/>
                  <a:pt x="2228790" y="957989"/>
                  <a:pt x="2237063" y="951094"/>
                </a:cubicBezTo>
                <a:cubicBezTo>
                  <a:pt x="2232290" y="944942"/>
                  <a:pt x="2232290" y="940699"/>
                  <a:pt x="2237063" y="934652"/>
                </a:cubicBezTo>
                <a:close/>
                <a:moveTo>
                  <a:pt x="235644" y="913795"/>
                </a:moveTo>
                <a:cubicBezTo>
                  <a:pt x="251635" y="912721"/>
                  <a:pt x="268819" y="915877"/>
                  <a:pt x="278313" y="922348"/>
                </a:cubicBezTo>
                <a:cubicBezTo>
                  <a:pt x="278313" y="926484"/>
                  <a:pt x="278313" y="930621"/>
                  <a:pt x="278313" y="934757"/>
                </a:cubicBezTo>
                <a:cubicBezTo>
                  <a:pt x="264734" y="943138"/>
                  <a:pt x="243309" y="943669"/>
                  <a:pt x="224851" y="947062"/>
                </a:cubicBezTo>
                <a:cubicBezTo>
                  <a:pt x="215835" y="942289"/>
                  <a:pt x="209896" y="934546"/>
                  <a:pt x="200136" y="930621"/>
                </a:cubicBezTo>
                <a:cubicBezTo>
                  <a:pt x="204856" y="920173"/>
                  <a:pt x="219653" y="914869"/>
                  <a:pt x="235644" y="913795"/>
                </a:cubicBezTo>
                <a:close/>
                <a:moveTo>
                  <a:pt x="389476" y="901875"/>
                </a:moveTo>
                <a:cubicBezTo>
                  <a:pt x="407403" y="901769"/>
                  <a:pt x="427557" y="899436"/>
                  <a:pt x="434769" y="910042"/>
                </a:cubicBezTo>
                <a:cubicBezTo>
                  <a:pt x="432543" y="928499"/>
                  <a:pt x="417160" y="933591"/>
                  <a:pt x="401781" y="938895"/>
                </a:cubicBezTo>
                <a:cubicBezTo>
                  <a:pt x="405281" y="918954"/>
                  <a:pt x="381946" y="925847"/>
                  <a:pt x="389476" y="901875"/>
                </a:cubicBezTo>
                <a:close/>
                <a:moveTo>
                  <a:pt x="463412" y="901771"/>
                </a:moveTo>
                <a:cubicBezTo>
                  <a:pt x="484201" y="898906"/>
                  <a:pt x="497780" y="903149"/>
                  <a:pt x="504567" y="914074"/>
                </a:cubicBezTo>
                <a:cubicBezTo>
                  <a:pt x="504356" y="931683"/>
                  <a:pt x="469244" y="914500"/>
                  <a:pt x="463412" y="926486"/>
                </a:cubicBezTo>
                <a:cubicBezTo>
                  <a:pt x="451848" y="922349"/>
                  <a:pt x="464579" y="908983"/>
                  <a:pt x="463412" y="901771"/>
                </a:cubicBezTo>
                <a:close/>
                <a:moveTo>
                  <a:pt x="187831" y="893496"/>
                </a:moveTo>
                <a:cubicBezTo>
                  <a:pt x="193665" y="899117"/>
                  <a:pt x="193665" y="916939"/>
                  <a:pt x="187831" y="922347"/>
                </a:cubicBezTo>
                <a:cubicBezTo>
                  <a:pt x="182316" y="922347"/>
                  <a:pt x="176799" y="922347"/>
                  <a:pt x="171391" y="922347"/>
                </a:cubicBezTo>
                <a:cubicBezTo>
                  <a:pt x="171497" y="915348"/>
                  <a:pt x="168313" y="911635"/>
                  <a:pt x="163222" y="909937"/>
                </a:cubicBezTo>
                <a:cubicBezTo>
                  <a:pt x="167571" y="900602"/>
                  <a:pt x="175634" y="894981"/>
                  <a:pt x="187831" y="893496"/>
                </a:cubicBezTo>
                <a:close/>
                <a:moveTo>
                  <a:pt x="107614" y="875584"/>
                </a:moveTo>
                <a:cubicBezTo>
                  <a:pt x="119998" y="874669"/>
                  <a:pt x="133735" y="877692"/>
                  <a:pt x="142538" y="881192"/>
                </a:cubicBezTo>
                <a:cubicBezTo>
                  <a:pt x="132143" y="892541"/>
                  <a:pt x="97032" y="914500"/>
                  <a:pt x="80803" y="893602"/>
                </a:cubicBezTo>
                <a:cubicBezTo>
                  <a:pt x="84198" y="881351"/>
                  <a:pt x="95230" y="876498"/>
                  <a:pt x="107614" y="875584"/>
                </a:cubicBezTo>
                <a:close/>
                <a:moveTo>
                  <a:pt x="2302934" y="835898"/>
                </a:moveTo>
                <a:cubicBezTo>
                  <a:pt x="2293493" y="834837"/>
                  <a:pt x="2287448" y="836959"/>
                  <a:pt x="2286494" y="844171"/>
                </a:cubicBezTo>
                <a:cubicBezTo>
                  <a:pt x="2292326" y="845125"/>
                  <a:pt x="2293493" y="850959"/>
                  <a:pt x="2298797" y="852444"/>
                </a:cubicBezTo>
                <a:cubicBezTo>
                  <a:pt x="2297843" y="844701"/>
                  <a:pt x="2303466" y="843323"/>
                  <a:pt x="2302934" y="835898"/>
                </a:cubicBezTo>
                <a:close/>
                <a:moveTo>
                  <a:pt x="2238070" y="810906"/>
                </a:moveTo>
                <a:cubicBezTo>
                  <a:pt x="2233158" y="811481"/>
                  <a:pt x="2228603" y="813994"/>
                  <a:pt x="2224757" y="819563"/>
                </a:cubicBezTo>
                <a:cubicBezTo>
                  <a:pt x="2231972" y="823275"/>
                  <a:pt x="2237488" y="828790"/>
                  <a:pt x="2241305" y="836003"/>
                </a:cubicBezTo>
                <a:cubicBezTo>
                  <a:pt x="2252656" y="826245"/>
                  <a:pt x="2275673" y="846505"/>
                  <a:pt x="2282464" y="827836"/>
                </a:cubicBezTo>
                <a:cubicBezTo>
                  <a:pt x="2270767" y="824893"/>
                  <a:pt x="2252808" y="809181"/>
                  <a:pt x="2238070" y="810906"/>
                </a:cubicBezTo>
                <a:close/>
                <a:moveTo>
                  <a:pt x="2146476" y="782543"/>
                </a:moveTo>
                <a:cubicBezTo>
                  <a:pt x="2133854" y="779467"/>
                  <a:pt x="2138627" y="793892"/>
                  <a:pt x="2126005" y="790816"/>
                </a:cubicBezTo>
                <a:cubicBezTo>
                  <a:pt x="2114124" y="791346"/>
                  <a:pt x="2099062" y="788483"/>
                  <a:pt x="2093015" y="794848"/>
                </a:cubicBezTo>
                <a:cubicBezTo>
                  <a:pt x="2092272" y="814365"/>
                  <a:pt x="2108609" y="821365"/>
                  <a:pt x="2121762" y="815424"/>
                </a:cubicBezTo>
                <a:cubicBezTo>
                  <a:pt x="2123246" y="833033"/>
                  <a:pt x="2141066" y="834518"/>
                  <a:pt x="2138202" y="856582"/>
                </a:cubicBezTo>
                <a:cubicBezTo>
                  <a:pt x="2151567" y="854142"/>
                  <a:pt x="2157402" y="859339"/>
                  <a:pt x="2167055" y="860613"/>
                </a:cubicBezTo>
                <a:cubicBezTo>
                  <a:pt x="2173419" y="853187"/>
                  <a:pt x="2173419" y="826988"/>
                  <a:pt x="2167161" y="819563"/>
                </a:cubicBezTo>
                <a:cubicBezTo>
                  <a:pt x="2159840" y="819563"/>
                  <a:pt x="2143188" y="830700"/>
                  <a:pt x="2138308" y="819563"/>
                </a:cubicBezTo>
                <a:cubicBezTo>
                  <a:pt x="2138945" y="810546"/>
                  <a:pt x="2148703" y="810757"/>
                  <a:pt x="2158886" y="811288"/>
                </a:cubicBezTo>
                <a:cubicBezTo>
                  <a:pt x="2156765" y="799726"/>
                  <a:pt x="2148916" y="793787"/>
                  <a:pt x="2146476" y="782543"/>
                </a:cubicBezTo>
                <a:close/>
                <a:moveTo>
                  <a:pt x="2237063" y="749661"/>
                </a:moveTo>
                <a:cubicBezTo>
                  <a:pt x="2261672" y="742873"/>
                  <a:pt x="2267189" y="786998"/>
                  <a:pt x="2237063" y="778406"/>
                </a:cubicBezTo>
                <a:cubicBezTo>
                  <a:pt x="2237063" y="768861"/>
                  <a:pt x="2237063" y="759208"/>
                  <a:pt x="2237063" y="749661"/>
                </a:cubicBezTo>
                <a:close/>
                <a:moveTo>
                  <a:pt x="200135" y="724945"/>
                </a:moveTo>
                <a:cubicBezTo>
                  <a:pt x="206500" y="733325"/>
                  <a:pt x="206500" y="761752"/>
                  <a:pt x="200135" y="770132"/>
                </a:cubicBezTo>
                <a:cubicBezTo>
                  <a:pt x="183589" y="774375"/>
                  <a:pt x="181891" y="763768"/>
                  <a:pt x="175527" y="757829"/>
                </a:cubicBezTo>
                <a:cubicBezTo>
                  <a:pt x="179240" y="742341"/>
                  <a:pt x="186876" y="730779"/>
                  <a:pt x="200135" y="724945"/>
                </a:cubicBezTo>
                <a:close/>
                <a:moveTo>
                  <a:pt x="1121912" y="720701"/>
                </a:moveTo>
                <a:cubicBezTo>
                  <a:pt x="1130503" y="730778"/>
                  <a:pt x="1127746" y="729505"/>
                  <a:pt x="1126049" y="745416"/>
                </a:cubicBezTo>
                <a:cubicBezTo>
                  <a:pt x="1119154" y="745416"/>
                  <a:pt x="1112259" y="745416"/>
                  <a:pt x="1105471" y="745416"/>
                </a:cubicBezTo>
                <a:cubicBezTo>
                  <a:pt x="1105471" y="738628"/>
                  <a:pt x="1105471" y="731733"/>
                  <a:pt x="1105471" y="724838"/>
                </a:cubicBezTo>
                <a:cubicBezTo>
                  <a:pt x="1112896" y="725262"/>
                  <a:pt x="1114170" y="719747"/>
                  <a:pt x="1121912" y="720701"/>
                </a:cubicBezTo>
                <a:close/>
                <a:moveTo>
                  <a:pt x="537556" y="712641"/>
                </a:moveTo>
                <a:cubicBezTo>
                  <a:pt x="541693" y="712641"/>
                  <a:pt x="545723" y="712641"/>
                  <a:pt x="549860" y="712641"/>
                </a:cubicBezTo>
                <a:cubicBezTo>
                  <a:pt x="562165" y="728976"/>
                  <a:pt x="544027" y="743403"/>
                  <a:pt x="533313" y="749661"/>
                </a:cubicBezTo>
                <a:cubicBezTo>
                  <a:pt x="535116" y="769389"/>
                  <a:pt x="528540" y="793045"/>
                  <a:pt x="512946" y="798984"/>
                </a:cubicBezTo>
                <a:cubicBezTo>
                  <a:pt x="506901" y="785090"/>
                  <a:pt x="518037" y="776815"/>
                  <a:pt x="521115" y="766102"/>
                </a:cubicBezTo>
                <a:cubicBezTo>
                  <a:pt x="522599" y="761116"/>
                  <a:pt x="519523" y="754645"/>
                  <a:pt x="521115" y="749661"/>
                </a:cubicBezTo>
                <a:cubicBezTo>
                  <a:pt x="525358" y="736613"/>
                  <a:pt x="536178" y="726431"/>
                  <a:pt x="537556" y="712641"/>
                </a:cubicBezTo>
                <a:close/>
                <a:moveTo>
                  <a:pt x="2023112" y="712533"/>
                </a:moveTo>
                <a:cubicBezTo>
                  <a:pt x="2011550" y="719959"/>
                  <a:pt x="2010065" y="751994"/>
                  <a:pt x="2035523" y="745417"/>
                </a:cubicBezTo>
                <a:cubicBezTo>
                  <a:pt x="2032554" y="733324"/>
                  <a:pt x="2034356" y="716352"/>
                  <a:pt x="2023112" y="712533"/>
                </a:cubicBezTo>
                <a:close/>
                <a:moveTo>
                  <a:pt x="825544" y="704154"/>
                </a:moveTo>
                <a:cubicBezTo>
                  <a:pt x="843472" y="701397"/>
                  <a:pt x="848350" y="711579"/>
                  <a:pt x="854397" y="720596"/>
                </a:cubicBezTo>
                <a:cubicBezTo>
                  <a:pt x="852913" y="732901"/>
                  <a:pt x="852063" y="745629"/>
                  <a:pt x="842092" y="749449"/>
                </a:cubicBezTo>
                <a:cubicBezTo>
                  <a:pt x="851109" y="775435"/>
                  <a:pt x="897675" y="783710"/>
                  <a:pt x="879006" y="823593"/>
                </a:cubicBezTo>
                <a:cubicBezTo>
                  <a:pt x="858216" y="825184"/>
                  <a:pt x="852381" y="811925"/>
                  <a:pt x="841986" y="803015"/>
                </a:cubicBezTo>
                <a:cubicBezTo>
                  <a:pt x="826818" y="800363"/>
                  <a:pt x="821514" y="787847"/>
                  <a:pt x="813135" y="778300"/>
                </a:cubicBezTo>
                <a:cubicBezTo>
                  <a:pt x="794891" y="782860"/>
                  <a:pt x="796693" y="767375"/>
                  <a:pt x="784388" y="765890"/>
                </a:cubicBezTo>
                <a:cubicBezTo>
                  <a:pt x="791496" y="755176"/>
                  <a:pt x="799132" y="744993"/>
                  <a:pt x="817378" y="745310"/>
                </a:cubicBezTo>
                <a:cubicBezTo>
                  <a:pt x="815680" y="727173"/>
                  <a:pt x="818438" y="713490"/>
                  <a:pt x="825544" y="704154"/>
                </a:cubicBezTo>
                <a:close/>
                <a:moveTo>
                  <a:pt x="714591" y="646983"/>
                </a:moveTo>
                <a:cubicBezTo>
                  <a:pt x="739732" y="669470"/>
                  <a:pt x="753415" y="703732"/>
                  <a:pt x="751505" y="753692"/>
                </a:cubicBezTo>
                <a:cubicBezTo>
                  <a:pt x="736654" y="753905"/>
                  <a:pt x="731563" y="763982"/>
                  <a:pt x="718623" y="765997"/>
                </a:cubicBezTo>
                <a:cubicBezTo>
                  <a:pt x="700379" y="770453"/>
                  <a:pt x="698150" y="758995"/>
                  <a:pt x="685740" y="757828"/>
                </a:cubicBezTo>
                <a:cubicBezTo>
                  <a:pt x="681603" y="775650"/>
                  <a:pt x="694226" y="776817"/>
                  <a:pt x="698150" y="786575"/>
                </a:cubicBezTo>
                <a:cubicBezTo>
                  <a:pt x="697939" y="806940"/>
                  <a:pt x="701332" y="830914"/>
                  <a:pt x="685740" y="836005"/>
                </a:cubicBezTo>
                <a:cubicBezTo>
                  <a:pt x="688074" y="845975"/>
                  <a:pt x="701227" y="845127"/>
                  <a:pt x="710455" y="848310"/>
                </a:cubicBezTo>
                <a:cubicBezTo>
                  <a:pt x="711728" y="857856"/>
                  <a:pt x="698575" y="852870"/>
                  <a:pt x="698150" y="860615"/>
                </a:cubicBezTo>
                <a:cubicBezTo>
                  <a:pt x="712046" y="892542"/>
                  <a:pt x="682770" y="901665"/>
                  <a:pt x="685740" y="934759"/>
                </a:cubicBezTo>
                <a:cubicBezTo>
                  <a:pt x="668238" y="932320"/>
                  <a:pt x="666646" y="945791"/>
                  <a:pt x="661025" y="955337"/>
                </a:cubicBezTo>
                <a:cubicBezTo>
                  <a:pt x="652752" y="965627"/>
                  <a:pt x="671737" y="969127"/>
                  <a:pt x="661025" y="984084"/>
                </a:cubicBezTo>
                <a:cubicBezTo>
                  <a:pt x="651372" y="985462"/>
                  <a:pt x="644053" y="989070"/>
                  <a:pt x="636310" y="992251"/>
                </a:cubicBezTo>
                <a:cubicBezTo>
                  <a:pt x="623475" y="994161"/>
                  <a:pt x="625384" y="981219"/>
                  <a:pt x="615732" y="979948"/>
                </a:cubicBezTo>
                <a:cubicBezTo>
                  <a:pt x="617006" y="969021"/>
                  <a:pt x="592713" y="983767"/>
                  <a:pt x="599184" y="967536"/>
                </a:cubicBezTo>
                <a:cubicBezTo>
                  <a:pt x="603746" y="954172"/>
                  <a:pt x="629415" y="962128"/>
                  <a:pt x="640340" y="955233"/>
                </a:cubicBezTo>
                <a:cubicBezTo>
                  <a:pt x="645009" y="931366"/>
                  <a:pt x="632704" y="924365"/>
                  <a:pt x="628035" y="909938"/>
                </a:cubicBezTo>
                <a:cubicBezTo>
                  <a:pt x="619445" y="911635"/>
                  <a:pt x="617110" y="907181"/>
                  <a:pt x="611489" y="905801"/>
                </a:cubicBezTo>
                <a:cubicBezTo>
                  <a:pt x="597593" y="904317"/>
                  <a:pt x="593987" y="912909"/>
                  <a:pt x="586773" y="918213"/>
                </a:cubicBezTo>
                <a:cubicBezTo>
                  <a:pt x="574150" y="921289"/>
                  <a:pt x="578923" y="906969"/>
                  <a:pt x="566196" y="909938"/>
                </a:cubicBezTo>
                <a:cubicBezTo>
                  <a:pt x="549011" y="910575"/>
                  <a:pt x="547844" y="927229"/>
                  <a:pt x="525144" y="922349"/>
                </a:cubicBezTo>
                <a:cubicBezTo>
                  <a:pt x="526735" y="912485"/>
                  <a:pt x="517508" y="913439"/>
                  <a:pt x="521008" y="901771"/>
                </a:cubicBezTo>
                <a:cubicBezTo>
                  <a:pt x="539040" y="897846"/>
                  <a:pt x="575000" y="911955"/>
                  <a:pt x="574469" y="889360"/>
                </a:cubicBezTo>
                <a:cubicBezTo>
                  <a:pt x="576908" y="870585"/>
                  <a:pt x="552937" y="879389"/>
                  <a:pt x="541588" y="877056"/>
                </a:cubicBezTo>
                <a:cubicBezTo>
                  <a:pt x="528644" y="874298"/>
                  <a:pt x="520795" y="869738"/>
                  <a:pt x="512839" y="868781"/>
                </a:cubicBezTo>
                <a:cubicBezTo>
                  <a:pt x="502021" y="867616"/>
                  <a:pt x="495126" y="870268"/>
                  <a:pt x="496399" y="881193"/>
                </a:cubicBezTo>
                <a:cubicBezTo>
                  <a:pt x="486322" y="871646"/>
                  <a:pt x="488337" y="870903"/>
                  <a:pt x="467546" y="864751"/>
                </a:cubicBezTo>
                <a:cubicBezTo>
                  <a:pt x="452908" y="860295"/>
                  <a:pt x="451635" y="855311"/>
                  <a:pt x="430526" y="856583"/>
                </a:cubicBezTo>
                <a:cubicBezTo>
                  <a:pt x="415782" y="853507"/>
                  <a:pt x="409737" y="841734"/>
                  <a:pt x="389476" y="844173"/>
                </a:cubicBezTo>
                <a:cubicBezTo>
                  <a:pt x="370172" y="845447"/>
                  <a:pt x="365187" y="861145"/>
                  <a:pt x="340047" y="856583"/>
                </a:cubicBezTo>
                <a:cubicBezTo>
                  <a:pt x="325409" y="856052"/>
                  <a:pt x="325090" y="841308"/>
                  <a:pt x="307163" y="844173"/>
                </a:cubicBezTo>
                <a:cubicBezTo>
                  <a:pt x="298253" y="843536"/>
                  <a:pt x="305255" y="858704"/>
                  <a:pt x="303027" y="864751"/>
                </a:cubicBezTo>
                <a:cubicBezTo>
                  <a:pt x="290298" y="867934"/>
                  <a:pt x="285420" y="883421"/>
                  <a:pt x="274280" y="889360"/>
                </a:cubicBezTo>
                <a:cubicBezTo>
                  <a:pt x="270143" y="891694"/>
                  <a:pt x="262401" y="887875"/>
                  <a:pt x="257840" y="889360"/>
                </a:cubicBezTo>
                <a:cubicBezTo>
                  <a:pt x="247974" y="892648"/>
                  <a:pt x="240125" y="909303"/>
                  <a:pt x="229093" y="901771"/>
                </a:cubicBezTo>
                <a:cubicBezTo>
                  <a:pt x="194513" y="878435"/>
                  <a:pt x="221775" y="821580"/>
                  <a:pt x="245535" y="807153"/>
                </a:cubicBezTo>
                <a:cubicBezTo>
                  <a:pt x="245111" y="789546"/>
                  <a:pt x="236412" y="761967"/>
                  <a:pt x="245535" y="741282"/>
                </a:cubicBezTo>
                <a:cubicBezTo>
                  <a:pt x="247020" y="737887"/>
                  <a:pt x="255188" y="735765"/>
                  <a:pt x="257840" y="733113"/>
                </a:cubicBezTo>
                <a:cubicBezTo>
                  <a:pt x="259218" y="731735"/>
                  <a:pt x="256462" y="726219"/>
                  <a:pt x="257840" y="724947"/>
                </a:cubicBezTo>
                <a:cubicBezTo>
                  <a:pt x="259325" y="723568"/>
                  <a:pt x="264627" y="726219"/>
                  <a:pt x="266113" y="724947"/>
                </a:cubicBezTo>
                <a:cubicBezTo>
                  <a:pt x="273008" y="718052"/>
                  <a:pt x="277886" y="710733"/>
                  <a:pt x="282555" y="704368"/>
                </a:cubicBezTo>
                <a:cubicBezTo>
                  <a:pt x="299101" y="710520"/>
                  <a:pt x="310771" y="696200"/>
                  <a:pt x="323711" y="696200"/>
                </a:cubicBezTo>
                <a:cubicBezTo>
                  <a:pt x="344501" y="696200"/>
                  <a:pt x="359458" y="708823"/>
                  <a:pt x="377173" y="716778"/>
                </a:cubicBezTo>
                <a:cubicBezTo>
                  <a:pt x="382581" y="737356"/>
                  <a:pt x="399342" y="746797"/>
                  <a:pt x="414193" y="757935"/>
                </a:cubicBezTo>
                <a:cubicBezTo>
                  <a:pt x="423844" y="757935"/>
                  <a:pt x="433391" y="757935"/>
                  <a:pt x="442938" y="757935"/>
                </a:cubicBezTo>
                <a:cubicBezTo>
                  <a:pt x="451954" y="757193"/>
                  <a:pt x="456091" y="761330"/>
                  <a:pt x="455349" y="770240"/>
                </a:cubicBezTo>
                <a:cubicBezTo>
                  <a:pt x="467017" y="765997"/>
                  <a:pt x="472532" y="765997"/>
                  <a:pt x="484094" y="770240"/>
                </a:cubicBezTo>
                <a:cubicBezTo>
                  <a:pt x="483351" y="784666"/>
                  <a:pt x="474654" y="790924"/>
                  <a:pt x="463516" y="794955"/>
                </a:cubicBezTo>
                <a:cubicBezTo>
                  <a:pt x="472321" y="817867"/>
                  <a:pt x="504142" y="817443"/>
                  <a:pt x="533419" y="819669"/>
                </a:cubicBezTo>
                <a:cubicBezTo>
                  <a:pt x="538086" y="801002"/>
                  <a:pt x="560573" y="800152"/>
                  <a:pt x="566407" y="782650"/>
                </a:cubicBezTo>
                <a:cubicBezTo>
                  <a:pt x="584440" y="788166"/>
                  <a:pt x="591759" y="778939"/>
                  <a:pt x="603427" y="790924"/>
                </a:cubicBezTo>
                <a:cubicBezTo>
                  <a:pt x="613504" y="784347"/>
                  <a:pt x="621671" y="776180"/>
                  <a:pt x="628142" y="766210"/>
                </a:cubicBezTo>
                <a:cubicBezTo>
                  <a:pt x="627718" y="754541"/>
                  <a:pt x="612656" y="748707"/>
                  <a:pt x="624005" y="737463"/>
                </a:cubicBezTo>
                <a:cubicBezTo>
                  <a:pt x="642992" y="725795"/>
                  <a:pt x="638962" y="753161"/>
                  <a:pt x="661130" y="749874"/>
                </a:cubicBezTo>
                <a:cubicBezTo>
                  <a:pt x="670996" y="740328"/>
                  <a:pt x="654661" y="738841"/>
                  <a:pt x="652858" y="729296"/>
                </a:cubicBezTo>
                <a:cubicBezTo>
                  <a:pt x="646811" y="677850"/>
                  <a:pt x="657843" y="639663"/>
                  <a:pt x="714591" y="646983"/>
                </a:cubicBezTo>
                <a:close/>
                <a:moveTo>
                  <a:pt x="370648" y="605905"/>
                </a:moveTo>
                <a:cubicBezTo>
                  <a:pt x="381282" y="606355"/>
                  <a:pt x="391333" y="611500"/>
                  <a:pt x="393613" y="622054"/>
                </a:cubicBezTo>
                <a:cubicBezTo>
                  <a:pt x="393084" y="636692"/>
                  <a:pt x="389476" y="648149"/>
                  <a:pt x="377173" y="650906"/>
                </a:cubicBezTo>
                <a:cubicBezTo>
                  <a:pt x="377491" y="661302"/>
                  <a:pt x="392447" y="657377"/>
                  <a:pt x="397645" y="663105"/>
                </a:cubicBezTo>
                <a:cubicBezTo>
                  <a:pt x="391598" y="675834"/>
                  <a:pt x="364338" y="671803"/>
                  <a:pt x="352457" y="667241"/>
                </a:cubicBezTo>
                <a:cubicBezTo>
                  <a:pt x="352139" y="648467"/>
                  <a:pt x="340577" y="640829"/>
                  <a:pt x="344184" y="617918"/>
                </a:cubicBezTo>
                <a:cubicBezTo>
                  <a:pt x="348798" y="609697"/>
                  <a:pt x="360015" y="605454"/>
                  <a:pt x="370648" y="605905"/>
                </a:cubicBezTo>
                <a:close/>
                <a:moveTo>
                  <a:pt x="216577" y="593202"/>
                </a:moveTo>
                <a:cubicBezTo>
                  <a:pt x="231533" y="593308"/>
                  <a:pt x="234715" y="605294"/>
                  <a:pt x="233124" y="621947"/>
                </a:cubicBezTo>
                <a:cubicBezTo>
                  <a:pt x="219547" y="620782"/>
                  <a:pt x="204060" y="607840"/>
                  <a:pt x="216577" y="593202"/>
                </a:cubicBezTo>
                <a:close/>
                <a:moveTo>
                  <a:pt x="1874821" y="588959"/>
                </a:moveTo>
                <a:cubicBezTo>
                  <a:pt x="1876732" y="601793"/>
                  <a:pt x="1871215" y="607310"/>
                  <a:pt x="1858380" y="605399"/>
                </a:cubicBezTo>
                <a:cubicBezTo>
                  <a:pt x="1857851" y="625129"/>
                  <a:pt x="1873656" y="628629"/>
                  <a:pt x="1895401" y="625977"/>
                </a:cubicBezTo>
                <a:cubicBezTo>
                  <a:pt x="1902188" y="643904"/>
                  <a:pt x="1917888" y="652920"/>
                  <a:pt x="1924253" y="671272"/>
                </a:cubicBezTo>
                <a:cubicBezTo>
                  <a:pt x="1931996" y="671802"/>
                  <a:pt x="1937936" y="673924"/>
                  <a:pt x="1940693" y="679439"/>
                </a:cubicBezTo>
                <a:cubicBezTo>
                  <a:pt x="1952891" y="676576"/>
                  <a:pt x="1958514" y="667136"/>
                  <a:pt x="1977712" y="671272"/>
                </a:cubicBezTo>
                <a:cubicBezTo>
                  <a:pt x="1986411" y="663634"/>
                  <a:pt x="1989700" y="657058"/>
                  <a:pt x="2002429" y="662997"/>
                </a:cubicBezTo>
                <a:cubicBezTo>
                  <a:pt x="1993943" y="669681"/>
                  <a:pt x="1992882" y="683682"/>
                  <a:pt x="1994154" y="700017"/>
                </a:cubicBezTo>
                <a:cubicBezTo>
                  <a:pt x="2004126" y="702458"/>
                  <a:pt x="2019082" y="702139"/>
                  <a:pt x="2031174" y="700017"/>
                </a:cubicBezTo>
                <a:cubicBezTo>
                  <a:pt x="2031068" y="682621"/>
                  <a:pt x="2024492" y="671377"/>
                  <a:pt x="2027144" y="650799"/>
                </a:cubicBezTo>
                <a:cubicBezTo>
                  <a:pt x="2009005" y="641465"/>
                  <a:pt x="2003490" y="619613"/>
                  <a:pt x="1981849" y="613674"/>
                </a:cubicBezTo>
                <a:cubicBezTo>
                  <a:pt x="1973682" y="613674"/>
                  <a:pt x="1965409" y="613674"/>
                  <a:pt x="1957241" y="613674"/>
                </a:cubicBezTo>
                <a:cubicBezTo>
                  <a:pt x="1953741" y="604869"/>
                  <a:pt x="1942073" y="604127"/>
                  <a:pt x="1928389" y="605399"/>
                </a:cubicBezTo>
                <a:cubicBezTo>
                  <a:pt x="1917145" y="593307"/>
                  <a:pt x="1898053" y="589064"/>
                  <a:pt x="1874821" y="588959"/>
                </a:cubicBezTo>
                <a:close/>
                <a:moveTo>
                  <a:pt x="2253503" y="580791"/>
                </a:moveTo>
                <a:cubicBezTo>
                  <a:pt x="2272066" y="578883"/>
                  <a:pt x="2282250" y="585034"/>
                  <a:pt x="2278219" y="605506"/>
                </a:cubicBezTo>
                <a:cubicBezTo>
                  <a:pt x="2263687" y="606886"/>
                  <a:pt x="2268036" y="616856"/>
                  <a:pt x="2253503" y="609642"/>
                </a:cubicBezTo>
                <a:cubicBezTo>
                  <a:pt x="2247564" y="604128"/>
                  <a:pt x="2247564" y="586308"/>
                  <a:pt x="2253503" y="580791"/>
                </a:cubicBezTo>
                <a:close/>
                <a:moveTo>
                  <a:pt x="1883203" y="560213"/>
                </a:moveTo>
                <a:cubicBezTo>
                  <a:pt x="1872913" y="559682"/>
                  <a:pt x="1863155" y="559469"/>
                  <a:pt x="1862623" y="568486"/>
                </a:cubicBezTo>
                <a:cubicBezTo>
                  <a:pt x="1870791" y="572624"/>
                  <a:pt x="1869094" y="586625"/>
                  <a:pt x="1883203" y="584927"/>
                </a:cubicBezTo>
                <a:cubicBezTo>
                  <a:pt x="1883203" y="576654"/>
                  <a:pt x="1883203" y="568486"/>
                  <a:pt x="1883203" y="560213"/>
                </a:cubicBezTo>
                <a:close/>
                <a:moveTo>
                  <a:pt x="2266100" y="548069"/>
                </a:moveTo>
                <a:cubicBezTo>
                  <a:pt x="2270529" y="547644"/>
                  <a:pt x="2275567" y="549236"/>
                  <a:pt x="2278219" y="552046"/>
                </a:cubicBezTo>
                <a:cubicBezTo>
                  <a:pt x="2277795" y="562547"/>
                  <a:pt x="2262945" y="561806"/>
                  <a:pt x="2257641" y="556185"/>
                </a:cubicBezTo>
                <a:cubicBezTo>
                  <a:pt x="2257853" y="550933"/>
                  <a:pt x="2261672" y="548493"/>
                  <a:pt x="2266100" y="548069"/>
                </a:cubicBezTo>
                <a:close/>
                <a:moveTo>
                  <a:pt x="2113593" y="461354"/>
                </a:moveTo>
                <a:cubicBezTo>
                  <a:pt x="2125685" y="474400"/>
                  <a:pt x="2118049" y="486173"/>
                  <a:pt x="2113593" y="502615"/>
                </a:cubicBezTo>
                <a:cubicBezTo>
                  <a:pt x="2097256" y="504843"/>
                  <a:pt x="2101182" y="504843"/>
                  <a:pt x="2084847" y="502615"/>
                </a:cubicBezTo>
                <a:cubicBezTo>
                  <a:pt x="2086438" y="492751"/>
                  <a:pt x="2077315" y="493705"/>
                  <a:pt x="2080710" y="482037"/>
                </a:cubicBezTo>
                <a:cubicBezTo>
                  <a:pt x="2086544" y="470051"/>
                  <a:pt x="2094605" y="460187"/>
                  <a:pt x="2113593" y="461354"/>
                </a:cubicBezTo>
                <a:close/>
                <a:moveTo>
                  <a:pt x="1911549" y="242418"/>
                </a:moveTo>
                <a:cubicBezTo>
                  <a:pt x="1916775" y="241389"/>
                  <a:pt x="1922529" y="241674"/>
                  <a:pt x="1928496" y="243371"/>
                </a:cubicBezTo>
                <a:cubicBezTo>
                  <a:pt x="1925313" y="263738"/>
                  <a:pt x="1941012" y="265330"/>
                  <a:pt x="1932632" y="280391"/>
                </a:cubicBezTo>
                <a:cubicBezTo>
                  <a:pt x="1934330" y="284104"/>
                  <a:pt x="1936132" y="287817"/>
                  <a:pt x="1940799" y="288666"/>
                </a:cubicBezTo>
                <a:cubicBezTo>
                  <a:pt x="1930192" y="308077"/>
                  <a:pt x="1901128" y="287923"/>
                  <a:pt x="1887340" y="284528"/>
                </a:cubicBezTo>
                <a:cubicBezTo>
                  <a:pt x="1884953" y="260423"/>
                  <a:pt x="1895871" y="245506"/>
                  <a:pt x="1911549" y="242418"/>
                </a:cubicBezTo>
                <a:close/>
                <a:moveTo>
                  <a:pt x="1879065" y="218763"/>
                </a:moveTo>
                <a:cubicBezTo>
                  <a:pt x="1891264" y="224703"/>
                  <a:pt x="1873655" y="234781"/>
                  <a:pt x="1879065" y="247510"/>
                </a:cubicBezTo>
                <a:cubicBezTo>
                  <a:pt x="1873018" y="242736"/>
                  <a:pt x="1860715" y="243903"/>
                  <a:pt x="1862624" y="231068"/>
                </a:cubicBezTo>
                <a:cubicBezTo>
                  <a:pt x="1872912" y="231809"/>
                  <a:pt x="1875459" y="224703"/>
                  <a:pt x="1879065" y="218763"/>
                </a:cubicBezTo>
                <a:close/>
                <a:moveTo>
                  <a:pt x="1932526" y="140482"/>
                </a:moveTo>
                <a:cubicBezTo>
                  <a:pt x="1935600" y="140482"/>
                  <a:pt x="1938252" y="148968"/>
                  <a:pt x="1936660" y="152787"/>
                </a:cubicBezTo>
                <a:cubicBezTo>
                  <a:pt x="1936238" y="153848"/>
                  <a:pt x="1929237" y="151937"/>
                  <a:pt x="1928494" y="152787"/>
                </a:cubicBezTo>
                <a:cubicBezTo>
                  <a:pt x="1926053" y="155226"/>
                  <a:pt x="1929448" y="168592"/>
                  <a:pt x="1916191" y="165090"/>
                </a:cubicBezTo>
                <a:cubicBezTo>
                  <a:pt x="1915236" y="172409"/>
                  <a:pt x="1920327" y="185668"/>
                  <a:pt x="1907916" y="181532"/>
                </a:cubicBezTo>
                <a:cubicBezTo>
                  <a:pt x="1907916" y="176121"/>
                  <a:pt x="1907916" y="170500"/>
                  <a:pt x="1907916" y="165090"/>
                </a:cubicBezTo>
                <a:cubicBezTo>
                  <a:pt x="1920645" y="161590"/>
                  <a:pt x="1922553" y="146953"/>
                  <a:pt x="1932526" y="140482"/>
                </a:cubicBezTo>
                <a:close/>
                <a:moveTo>
                  <a:pt x="1755278" y="124675"/>
                </a:moveTo>
                <a:cubicBezTo>
                  <a:pt x="1760792" y="127327"/>
                  <a:pt x="1762914" y="133478"/>
                  <a:pt x="1763444" y="141117"/>
                </a:cubicBezTo>
                <a:cubicBezTo>
                  <a:pt x="1774371" y="141117"/>
                  <a:pt x="1785401" y="141117"/>
                  <a:pt x="1796328" y="141117"/>
                </a:cubicBezTo>
                <a:cubicBezTo>
                  <a:pt x="1811284" y="143980"/>
                  <a:pt x="1813936" y="159149"/>
                  <a:pt x="1837484" y="153422"/>
                </a:cubicBezTo>
                <a:cubicBezTo>
                  <a:pt x="1845016" y="170605"/>
                  <a:pt x="1851274" y="189061"/>
                  <a:pt x="1874504" y="190440"/>
                </a:cubicBezTo>
                <a:cubicBezTo>
                  <a:pt x="1874080" y="200943"/>
                  <a:pt x="1860714" y="198608"/>
                  <a:pt x="1849789" y="198715"/>
                </a:cubicBezTo>
                <a:cubicBezTo>
                  <a:pt x="1839712" y="200943"/>
                  <a:pt x="1840986" y="214626"/>
                  <a:pt x="1825074" y="211020"/>
                </a:cubicBezTo>
                <a:cubicBezTo>
                  <a:pt x="1806935" y="224490"/>
                  <a:pt x="1812663" y="261616"/>
                  <a:pt x="1788053" y="268616"/>
                </a:cubicBezTo>
                <a:cubicBezTo>
                  <a:pt x="1801207" y="275937"/>
                  <a:pt x="1816056" y="281769"/>
                  <a:pt x="1821044" y="297363"/>
                </a:cubicBezTo>
                <a:cubicBezTo>
                  <a:pt x="1826452" y="297363"/>
                  <a:pt x="1831968" y="297363"/>
                  <a:pt x="1837484" y="297363"/>
                </a:cubicBezTo>
                <a:cubicBezTo>
                  <a:pt x="1832924" y="317517"/>
                  <a:pt x="1819451" y="328761"/>
                  <a:pt x="1816906" y="350824"/>
                </a:cubicBezTo>
                <a:cubicBezTo>
                  <a:pt x="1817223" y="362916"/>
                  <a:pt x="1826348" y="366099"/>
                  <a:pt x="1833454" y="371402"/>
                </a:cubicBezTo>
                <a:cubicBezTo>
                  <a:pt x="1852971" y="362173"/>
                  <a:pt x="1880020" y="360371"/>
                  <a:pt x="1899325" y="350824"/>
                </a:cubicBezTo>
                <a:cubicBezTo>
                  <a:pt x="1897310" y="341489"/>
                  <a:pt x="1891158" y="329820"/>
                  <a:pt x="1899325" y="322078"/>
                </a:cubicBezTo>
                <a:cubicBezTo>
                  <a:pt x="1929876" y="323138"/>
                  <a:pt x="1896673" y="362916"/>
                  <a:pt x="1928072" y="363128"/>
                </a:cubicBezTo>
                <a:cubicBezTo>
                  <a:pt x="1925948" y="376176"/>
                  <a:pt x="1915978" y="381267"/>
                  <a:pt x="1915767" y="396011"/>
                </a:cubicBezTo>
                <a:cubicBezTo>
                  <a:pt x="1904098" y="400360"/>
                  <a:pt x="1898582" y="400360"/>
                  <a:pt x="1886915" y="396011"/>
                </a:cubicBezTo>
                <a:cubicBezTo>
                  <a:pt x="1877686" y="410437"/>
                  <a:pt x="1890626" y="411073"/>
                  <a:pt x="1895082" y="420726"/>
                </a:cubicBezTo>
                <a:cubicBezTo>
                  <a:pt x="1899220" y="429531"/>
                  <a:pt x="1894658" y="444805"/>
                  <a:pt x="1907385" y="449579"/>
                </a:cubicBezTo>
                <a:cubicBezTo>
                  <a:pt x="1907385" y="459124"/>
                  <a:pt x="1907385" y="468777"/>
                  <a:pt x="1907385" y="478324"/>
                </a:cubicBezTo>
                <a:cubicBezTo>
                  <a:pt x="1908448" y="482780"/>
                  <a:pt x="1915554" y="481082"/>
                  <a:pt x="1915660" y="486597"/>
                </a:cubicBezTo>
                <a:cubicBezTo>
                  <a:pt x="1915660" y="496144"/>
                  <a:pt x="1915660" y="505797"/>
                  <a:pt x="1915660" y="515344"/>
                </a:cubicBezTo>
                <a:cubicBezTo>
                  <a:pt x="1905583" y="524466"/>
                  <a:pt x="1893491" y="531466"/>
                  <a:pt x="1878640" y="535922"/>
                </a:cubicBezTo>
                <a:cubicBezTo>
                  <a:pt x="1880020" y="545575"/>
                  <a:pt x="1883625" y="552894"/>
                  <a:pt x="1886915" y="560530"/>
                </a:cubicBezTo>
                <a:cubicBezTo>
                  <a:pt x="1915025" y="557878"/>
                  <a:pt x="1929980" y="563395"/>
                  <a:pt x="1940377" y="539952"/>
                </a:cubicBezTo>
                <a:cubicBezTo>
                  <a:pt x="1951194" y="538786"/>
                  <a:pt x="1950982" y="548544"/>
                  <a:pt x="1952786" y="556500"/>
                </a:cubicBezTo>
                <a:cubicBezTo>
                  <a:pt x="1970819" y="548438"/>
                  <a:pt x="1979623" y="541756"/>
                  <a:pt x="1998080" y="552363"/>
                </a:cubicBezTo>
                <a:cubicBezTo>
                  <a:pt x="1998080" y="559258"/>
                  <a:pt x="1998080" y="566047"/>
                  <a:pt x="1998080" y="572942"/>
                </a:cubicBezTo>
                <a:cubicBezTo>
                  <a:pt x="2013778" y="577609"/>
                  <a:pt x="2016430" y="566471"/>
                  <a:pt x="2022690" y="560530"/>
                </a:cubicBezTo>
                <a:cubicBezTo>
                  <a:pt x="2028841" y="554802"/>
                  <a:pt x="2034039" y="546529"/>
                  <a:pt x="2039236" y="539952"/>
                </a:cubicBezTo>
                <a:cubicBezTo>
                  <a:pt x="2034463" y="511948"/>
                  <a:pt x="2046555" y="500599"/>
                  <a:pt x="2047404" y="478217"/>
                </a:cubicBezTo>
                <a:cubicBezTo>
                  <a:pt x="2034780" y="470262"/>
                  <a:pt x="2013884" y="470581"/>
                  <a:pt x="2006248" y="457639"/>
                </a:cubicBezTo>
                <a:cubicBezTo>
                  <a:pt x="2005610" y="439182"/>
                  <a:pt x="2024705" y="440456"/>
                  <a:pt x="2043266" y="441197"/>
                </a:cubicBezTo>
                <a:cubicBezTo>
                  <a:pt x="2052813" y="426029"/>
                  <a:pt x="2044646" y="393253"/>
                  <a:pt x="2047404" y="371296"/>
                </a:cubicBezTo>
                <a:cubicBezTo>
                  <a:pt x="2035523" y="370342"/>
                  <a:pt x="2015900" y="368431"/>
                  <a:pt x="2006248" y="354854"/>
                </a:cubicBezTo>
                <a:cubicBezTo>
                  <a:pt x="1993730" y="317623"/>
                  <a:pt x="2043905" y="305742"/>
                  <a:pt x="2055571" y="330140"/>
                </a:cubicBezTo>
                <a:cubicBezTo>
                  <a:pt x="2077634" y="326109"/>
                  <a:pt x="2069254" y="291635"/>
                  <a:pt x="2084422" y="280710"/>
                </a:cubicBezTo>
                <a:cubicBezTo>
                  <a:pt x="2085059" y="249842"/>
                  <a:pt x="2083044" y="221732"/>
                  <a:pt x="2072013" y="202532"/>
                </a:cubicBezTo>
                <a:cubicBezTo>
                  <a:pt x="2072013" y="183334"/>
                  <a:pt x="2072013" y="164134"/>
                  <a:pt x="2072013" y="144936"/>
                </a:cubicBezTo>
                <a:cubicBezTo>
                  <a:pt x="2080392" y="143768"/>
                  <a:pt x="2080073" y="133798"/>
                  <a:pt x="2088454" y="132524"/>
                </a:cubicBezTo>
                <a:cubicBezTo>
                  <a:pt x="2118684" y="139101"/>
                  <a:pt x="2109563" y="192561"/>
                  <a:pt x="2092591" y="206670"/>
                </a:cubicBezTo>
                <a:cubicBezTo>
                  <a:pt x="2092591" y="253342"/>
                  <a:pt x="2092591" y="299908"/>
                  <a:pt x="2092591" y="346581"/>
                </a:cubicBezTo>
                <a:cubicBezTo>
                  <a:pt x="2086544" y="361006"/>
                  <a:pt x="2079862" y="374902"/>
                  <a:pt x="2072013" y="387738"/>
                </a:cubicBezTo>
                <a:cubicBezTo>
                  <a:pt x="2072013" y="412452"/>
                  <a:pt x="2072013" y="437061"/>
                  <a:pt x="2072013" y="461776"/>
                </a:cubicBezTo>
                <a:cubicBezTo>
                  <a:pt x="2074769" y="472914"/>
                  <a:pt x="2063527" y="469731"/>
                  <a:pt x="2059603" y="474187"/>
                </a:cubicBezTo>
                <a:cubicBezTo>
                  <a:pt x="2081877" y="527329"/>
                  <a:pt x="2060662" y="605718"/>
                  <a:pt x="2088454" y="647086"/>
                </a:cubicBezTo>
                <a:cubicBezTo>
                  <a:pt x="2095136" y="645921"/>
                  <a:pt x="2095456" y="650905"/>
                  <a:pt x="2100759" y="651224"/>
                </a:cubicBezTo>
                <a:cubicBezTo>
                  <a:pt x="2127488" y="646768"/>
                  <a:pt x="2109880" y="622160"/>
                  <a:pt x="2113063" y="597656"/>
                </a:cubicBezTo>
                <a:cubicBezTo>
                  <a:pt x="2118579" y="592353"/>
                  <a:pt x="2128444" y="592246"/>
                  <a:pt x="2129611" y="601793"/>
                </a:cubicBezTo>
                <a:cubicBezTo>
                  <a:pt x="2139370" y="595111"/>
                  <a:pt x="2136082" y="575381"/>
                  <a:pt x="2158356" y="581215"/>
                </a:cubicBezTo>
                <a:cubicBezTo>
                  <a:pt x="2162175" y="557774"/>
                  <a:pt x="2136612" y="557454"/>
                  <a:pt x="2150083" y="535922"/>
                </a:cubicBezTo>
                <a:cubicBezTo>
                  <a:pt x="2169494" y="532952"/>
                  <a:pt x="2177132" y="541756"/>
                  <a:pt x="2187102" y="548332"/>
                </a:cubicBezTo>
                <a:cubicBezTo>
                  <a:pt x="2201316" y="543347"/>
                  <a:pt x="2200892" y="523617"/>
                  <a:pt x="2224122" y="527753"/>
                </a:cubicBezTo>
                <a:cubicBezTo>
                  <a:pt x="2222318" y="513646"/>
                  <a:pt x="2225818" y="504736"/>
                  <a:pt x="2228259" y="494765"/>
                </a:cubicBezTo>
                <a:cubicBezTo>
                  <a:pt x="2244912" y="489144"/>
                  <a:pt x="2241305" y="503675"/>
                  <a:pt x="2252974" y="502932"/>
                </a:cubicBezTo>
                <a:cubicBezTo>
                  <a:pt x="2257747" y="507812"/>
                  <a:pt x="2257641" y="517465"/>
                  <a:pt x="2257110" y="527649"/>
                </a:cubicBezTo>
                <a:cubicBezTo>
                  <a:pt x="2242792" y="524360"/>
                  <a:pt x="2241305" y="533694"/>
                  <a:pt x="2228259" y="531785"/>
                </a:cubicBezTo>
                <a:cubicBezTo>
                  <a:pt x="2238123" y="546529"/>
                  <a:pt x="2236213" y="558728"/>
                  <a:pt x="2224122" y="568805"/>
                </a:cubicBezTo>
                <a:cubicBezTo>
                  <a:pt x="2223803" y="584186"/>
                  <a:pt x="2241942" y="581215"/>
                  <a:pt x="2236532" y="601687"/>
                </a:cubicBezTo>
                <a:cubicBezTo>
                  <a:pt x="2226880" y="602960"/>
                  <a:pt x="2219560" y="609749"/>
                  <a:pt x="2211817" y="601687"/>
                </a:cubicBezTo>
                <a:cubicBezTo>
                  <a:pt x="2202164" y="607203"/>
                  <a:pt x="2200044" y="620039"/>
                  <a:pt x="2195376" y="630540"/>
                </a:cubicBezTo>
                <a:cubicBezTo>
                  <a:pt x="2187633" y="637965"/>
                  <a:pt x="2180314" y="645601"/>
                  <a:pt x="2182966" y="663421"/>
                </a:cubicBezTo>
                <a:cubicBezTo>
                  <a:pt x="2189543" y="677211"/>
                  <a:pt x="2196012" y="650481"/>
                  <a:pt x="2203544" y="663421"/>
                </a:cubicBezTo>
                <a:cubicBezTo>
                  <a:pt x="2207150" y="670742"/>
                  <a:pt x="2215000" y="673924"/>
                  <a:pt x="2211711" y="688138"/>
                </a:cubicBezTo>
                <a:cubicBezTo>
                  <a:pt x="2200999" y="693335"/>
                  <a:pt x="2199301" y="697154"/>
                  <a:pt x="2186996" y="692274"/>
                </a:cubicBezTo>
                <a:cubicBezTo>
                  <a:pt x="2181375" y="698850"/>
                  <a:pt x="2183496" y="713489"/>
                  <a:pt x="2174691" y="716989"/>
                </a:cubicBezTo>
                <a:cubicBezTo>
                  <a:pt x="2175858" y="725369"/>
                  <a:pt x="2185724" y="725158"/>
                  <a:pt x="2191133" y="729294"/>
                </a:cubicBezTo>
                <a:cubicBezTo>
                  <a:pt x="2189754" y="734703"/>
                  <a:pt x="2183920" y="735870"/>
                  <a:pt x="2182966" y="741704"/>
                </a:cubicBezTo>
                <a:cubicBezTo>
                  <a:pt x="2186678" y="750403"/>
                  <a:pt x="2195482" y="753903"/>
                  <a:pt x="2195376" y="766419"/>
                </a:cubicBezTo>
                <a:cubicBezTo>
                  <a:pt x="2209165" y="774481"/>
                  <a:pt x="2215636" y="789968"/>
                  <a:pt x="2228259" y="799302"/>
                </a:cubicBezTo>
                <a:cubicBezTo>
                  <a:pt x="2247140" y="789014"/>
                  <a:pt x="2273658" y="801954"/>
                  <a:pt x="2285857" y="811607"/>
                </a:cubicBezTo>
                <a:cubicBezTo>
                  <a:pt x="2293387" y="790392"/>
                  <a:pt x="2304314" y="772359"/>
                  <a:pt x="2302298" y="741704"/>
                </a:cubicBezTo>
                <a:cubicBezTo>
                  <a:pt x="2292645" y="729505"/>
                  <a:pt x="2276734" y="723354"/>
                  <a:pt x="2281720" y="696411"/>
                </a:cubicBezTo>
                <a:cubicBezTo>
                  <a:pt x="2297843" y="688880"/>
                  <a:pt x="2314152" y="686069"/>
                  <a:pt x="2330103" y="687064"/>
                </a:cubicBezTo>
                <a:lnTo>
                  <a:pt x="2343817" y="691063"/>
                </a:lnTo>
                <a:lnTo>
                  <a:pt x="2343817" y="1050334"/>
                </a:lnTo>
                <a:lnTo>
                  <a:pt x="2327544" y="1041680"/>
                </a:lnTo>
                <a:cubicBezTo>
                  <a:pt x="2323831" y="1046400"/>
                  <a:pt x="2326217" y="1051624"/>
                  <a:pt x="2330394" y="1056649"/>
                </a:cubicBezTo>
                <a:lnTo>
                  <a:pt x="2343817" y="1070255"/>
                </a:lnTo>
                <a:lnTo>
                  <a:pt x="2343817" y="1075623"/>
                </a:lnTo>
                <a:lnTo>
                  <a:pt x="2331627" y="1075836"/>
                </a:lnTo>
                <a:cubicBezTo>
                  <a:pt x="2320755" y="1076578"/>
                  <a:pt x="2311049" y="1077109"/>
                  <a:pt x="2302192" y="1075200"/>
                </a:cubicBezTo>
                <a:cubicBezTo>
                  <a:pt x="2302616" y="1058333"/>
                  <a:pt x="2287977" y="1056530"/>
                  <a:pt x="2277476" y="1050484"/>
                </a:cubicBezTo>
                <a:cubicBezTo>
                  <a:pt x="2276204" y="1027149"/>
                  <a:pt x="2264218" y="1014313"/>
                  <a:pt x="2244594" y="1009327"/>
                </a:cubicBezTo>
                <a:cubicBezTo>
                  <a:pt x="2243427" y="995963"/>
                  <a:pt x="2260505" y="1000630"/>
                  <a:pt x="2261036" y="988749"/>
                </a:cubicBezTo>
                <a:cubicBezTo>
                  <a:pt x="2270052" y="989386"/>
                  <a:pt x="2269839" y="999144"/>
                  <a:pt x="2269204" y="1009327"/>
                </a:cubicBezTo>
                <a:cubicBezTo>
                  <a:pt x="2280128" y="1005191"/>
                  <a:pt x="2292645" y="1002539"/>
                  <a:pt x="2293919" y="988749"/>
                </a:cubicBezTo>
                <a:cubicBezTo>
                  <a:pt x="2303466" y="990022"/>
                  <a:pt x="2309724" y="988112"/>
                  <a:pt x="2314391" y="984612"/>
                </a:cubicBezTo>
                <a:cubicBezTo>
                  <a:pt x="2316936" y="957352"/>
                  <a:pt x="2307283" y="942395"/>
                  <a:pt x="2310361" y="914604"/>
                </a:cubicBezTo>
                <a:cubicBezTo>
                  <a:pt x="2290629" y="915559"/>
                  <a:pt x="2294767" y="940167"/>
                  <a:pt x="2269204" y="935289"/>
                </a:cubicBezTo>
                <a:cubicBezTo>
                  <a:pt x="2269204" y="928394"/>
                  <a:pt x="2269204" y="921604"/>
                  <a:pt x="2269204" y="914604"/>
                </a:cubicBezTo>
                <a:cubicBezTo>
                  <a:pt x="2247989" y="917998"/>
                  <a:pt x="2236851" y="911316"/>
                  <a:pt x="2228048" y="902299"/>
                </a:cubicBezTo>
                <a:cubicBezTo>
                  <a:pt x="2223486" y="915559"/>
                  <a:pt x="2222106" y="932000"/>
                  <a:pt x="2211604" y="939319"/>
                </a:cubicBezTo>
                <a:cubicBezTo>
                  <a:pt x="2216167" y="952259"/>
                  <a:pt x="2212030" y="948653"/>
                  <a:pt x="2211604" y="964034"/>
                </a:cubicBezTo>
                <a:cubicBezTo>
                  <a:pt x="2201740" y="966473"/>
                  <a:pt x="2192830" y="969868"/>
                  <a:pt x="2178616" y="968171"/>
                </a:cubicBezTo>
                <a:cubicBezTo>
                  <a:pt x="2173738" y="996387"/>
                  <a:pt x="2192830" y="981960"/>
                  <a:pt x="2203331" y="988749"/>
                </a:cubicBezTo>
                <a:cubicBezTo>
                  <a:pt x="2204074" y="1007418"/>
                  <a:pt x="2191028" y="1012192"/>
                  <a:pt x="2174480" y="1013359"/>
                </a:cubicBezTo>
                <a:cubicBezTo>
                  <a:pt x="2165357" y="1016646"/>
                  <a:pt x="2164190" y="1027784"/>
                  <a:pt x="2158038" y="1034042"/>
                </a:cubicBezTo>
                <a:cubicBezTo>
                  <a:pt x="2130035" y="1032027"/>
                  <a:pt x="2106592" y="1034679"/>
                  <a:pt x="2092167" y="1046347"/>
                </a:cubicBezTo>
                <a:cubicBezTo>
                  <a:pt x="2092697" y="1058228"/>
                  <a:pt x="2089939" y="1073290"/>
                  <a:pt x="2096304" y="1079230"/>
                </a:cubicBezTo>
                <a:cubicBezTo>
                  <a:pt x="2108609" y="1079230"/>
                  <a:pt x="2101501" y="1059924"/>
                  <a:pt x="2108609" y="1054515"/>
                </a:cubicBezTo>
                <a:cubicBezTo>
                  <a:pt x="2118366" y="1061197"/>
                  <a:pt x="2132476" y="1063637"/>
                  <a:pt x="2145628" y="1066925"/>
                </a:cubicBezTo>
                <a:cubicBezTo>
                  <a:pt x="2150719" y="1085701"/>
                  <a:pt x="2134384" y="1083049"/>
                  <a:pt x="2137460" y="1099808"/>
                </a:cubicBezTo>
                <a:cubicBezTo>
                  <a:pt x="2138627" y="1116461"/>
                  <a:pt x="2150507" y="1122402"/>
                  <a:pt x="2145628" y="1144995"/>
                </a:cubicBezTo>
                <a:cubicBezTo>
                  <a:pt x="2144568" y="1159739"/>
                  <a:pt x="2158038" y="1160058"/>
                  <a:pt x="2158038" y="1173742"/>
                </a:cubicBezTo>
                <a:cubicBezTo>
                  <a:pt x="2147748" y="1178515"/>
                  <a:pt x="2144355" y="1190183"/>
                  <a:pt x="2129292" y="1190183"/>
                </a:cubicBezTo>
                <a:cubicBezTo>
                  <a:pt x="2134595" y="1198669"/>
                  <a:pt x="2146370" y="1213094"/>
                  <a:pt x="2137460" y="1223065"/>
                </a:cubicBezTo>
                <a:cubicBezTo>
                  <a:pt x="2141490" y="1235476"/>
                  <a:pt x="2154113" y="1239400"/>
                  <a:pt x="2158038" y="1251918"/>
                </a:cubicBezTo>
                <a:cubicBezTo>
                  <a:pt x="2113063" y="1253083"/>
                  <a:pt x="2122079" y="1329988"/>
                  <a:pt x="2133323" y="1362976"/>
                </a:cubicBezTo>
                <a:cubicBezTo>
                  <a:pt x="2144248" y="1362976"/>
                  <a:pt x="2155282" y="1362976"/>
                  <a:pt x="2166205" y="1362976"/>
                </a:cubicBezTo>
                <a:cubicBezTo>
                  <a:pt x="2171296" y="1370296"/>
                  <a:pt x="2169176" y="1384721"/>
                  <a:pt x="2178510" y="1387691"/>
                </a:cubicBezTo>
                <a:cubicBezTo>
                  <a:pt x="2170237" y="1412725"/>
                  <a:pt x="2170767" y="1456533"/>
                  <a:pt x="2203225" y="1453563"/>
                </a:cubicBezTo>
                <a:cubicBezTo>
                  <a:pt x="2196860" y="1465019"/>
                  <a:pt x="2190709" y="1476794"/>
                  <a:pt x="2182647" y="1486445"/>
                </a:cubicBezTo>
                <a:cubicBezTo>
                  <a:pt x="2182647" y="1498857"/>
                  <a:pt x="2182647" y="1511162"/>
                  <a:pt x="2182647" y="1523465"/>
                </a:cubicBezTo>
                <a:cubicBezTo>
                  <a:pt x="2191133" y="1535557"/>
                  <a:pt x="2196543" y="1550727"/>
                  <a:pt x="2211500" y="1556455"/>
                </a:cubicBezTo>
                <a:cubicBezTo>
                  <a:pt x="2212030" y="1593368"/>
                  <a:pt x="2260399" y="1602808"/>
                  <a:pt x="2240351" y="1646934"/>
                </a:cubicBezTo>
                <a:cubicBezTo>
                  <a:pt x="2227409" y="1651603"/>
                  <a:pt x="2231016" y="1647360"/>
                  <a:pt x="2215636" y="1646934"/>
                </a:cubicBezTo>
                <a:cubicBezTo>
                  <a:pt x="2212136" y="1627099"/>
                  <a:pt x="2195269" y="1620628"/>
                  <a:pt x="2199195" y="1593474"/>
                </a:cubicBezTo>
                <a:cubicBezTo>
                  <a:pt x="2189330" y="1578730"/>
                  <a:pt x="2186678" y="1556666"/>
                  <a:pt x="2170448" y="1548286"/>
                </a:cubicBezTo>
                <a:cubicBezTo>
                  <a:pt x="2172146" y="1530042"/>
                  <a:pt x="2166311" y="1519435"/>
                  <a:pt x="2158038" y="1511266"/>
                </a:cubicBezTo>
                <a:cubicBezTo>
                  <a:pt x="2158038" y="1502993"/>
                  <a:pt x="2158038" y="1494826"/>
                  <a:pt x="2158038" y="1486551"/>
                </a:cubicBezTo>
                <a:cubicBezTo>
                  <a:pt x="2154326" y="1472762"/>
                  <a:pt x="2150400" y="1484536"/>
                  <a:pt x="2137460" y="1482415"/>
                </a:cubicBezTo>
                <a:cubicBezTo>
                  <a:pt x="2133323" y="1470005"/>
                  <a:pt x="2146583" y="1475096"/>
                  <a:pt x="2153902" y="1474248"/>
                </a:cubicBezTo>
                <a:cubicBezTo>
                  <a:pt x="2149978" y="1456215"/>
                  <a:pt x="2146794" y="1437546"/>
                  <a:pt x="2145628" y="1416650"/>
                </a:cubicBezTo>
                <a:cubicBezTo>
                  <a:pt x="2131626" y="1413573"/>
                  <a:pt x="2140431" y="1433409"/>
                  <a:pt x="2125155" y="1429060"/>
                </a:cubicBezTo>
                <a:cubicBezTo>
                  <a:pt x="2112108" y="1433727"/>
                  <a:pt x="2115078" y="1422589"/>
                  <a:pt x="2108609" y="1420787"/>
                </a:cubicBezTo>
                <a:cubicBezTo>
                  <a:pt x="2101394" y="1424286"/>
                  <a:pt x="2114230" y="1442213"/>
                  <a:pt x="2116882" y="1449638"/>
                </a:cubicBezTo>
                <a:cubicBezTo>
                  <a:pt x="2120488" y="1501191"/>
                  <a:pt x="2116245" y="1544997"/>
                  <a:pt x="2075725" y="1552529"/>
                </a:cubicBezTo>
                <a:cubicBezTo>
                  <a:pt x="2067874" y="1550832"/>
                  <a:pt x="2058012" y="1551044"/>
                  <a:pt x="2059284" y="1540119"/>
                </a:cubicBezTo>
                <a:cubicBezTo>
                  <a:pt x="2036160" y="1545423"/>
                  <a:pt x="2041358" y="1522404"/>
                  <a:pt x="2018127" y="1527814"/>
                </a:cubicBezTo>
                <a:cubicBezTo>
                  <a:pt x="1998716" y="1508721"/>
                  <a:pt x="1984607" y="1484430"/>
                  <a:pt x="1968802" y="1461943"/>
                </a:cubicBezTo>
                <a:cubicBezTo>
                  <a:pt x="1945680" y="1467353"/>
                  <a:pt x="1950771" y="1444228"/>
                  <a:pt x="1927646" y="1449638"/>
                </a:cubicBezTo>
                <a:cubicBezTo>
                  <a:pt x="1931678" y="1425030"/>
                  <a:pt x="1913539" y="1422589"/>
                  <a:pt x="1915341" y="1400208"/>
                </a:cubicBezTo>
                <a:cubicBezTo>
                  <a:pt x="1908661" y="1401376"/>
                  <a:pt x="1908235" y="1396283"/>
                  <a:pt x="1902931" y="1396072"/>
                </a:cubicBezTo>
                <a:cubicBezTo>
                  <a:pt x="1891265" y="1395435"/>
                  <a:pt x="1894976" y="1409966"/>
                  <a:pt x="1878216" y="1404239"/>
                </a:cubicBezTo>
                <a:cubicBezTo>
                  <a:pt x="1873550" y="1409118"/>
                  <a:pt x="1873550" y="1418772"/>
                  <a:pt x="1874080" y="1428953"/>
                </a:cubicBezTo>
                <a:cubicBezTo>
                  <a:pt x="1865381" y="1430651"/>
                  <a:pt x="1863155" y="1426090"/>
                  <a:pt x="1857638" y="1424817"/>
                </a:cubicBezTo>
                <a:cubicBezTo>
                  <a:pt x="1851804" y="1432772"/>
                  <a:pt x="1844909" y="1439561"/>
                  <a:pt x="1837060" y="1445395"/>
                </a:cubicBezTo>
                <a:cubicBezTo>
                  <a:pt x="1822953" y="1436803"/>
                  <a:pt x="1786887" y="1463004"/>
                  <a:pt x="1771189" y="1441258"/>
                </a:cubicBezTo>
                <a:cubicBezTo>
                  <a:pt x="1754958" y="1451336"/>
                  <a:pt x="1747003" y="1444228"/>
                  <a:pt x="1725894" y="1449532"/>
                </a:cubicBezTo>
                <a:cubicBezTo>
                  <a:pt x="1713378" y="1456215"/>
                  <a:pt x="1708181" y="1470216"/>
                  <a:pt x="1693013" y="1474248"/>
                </a:cubicBezTo>
                <a:cubicBezTo>
                  <a:pt x="1681025" y="1485704"/>
                  <a:pt x="1679540" y="1507554"/>
                  <a:pt x="1655993" y="1507130"/>
                </a:cubicBezTo>
                <a:cubicBezTo>
                  <a:pt x="1652917" y="1519752"/>
                  <a:pt x="1667237" y="1514979"/>
                  <a:pt x="1664161" y="1527708"/>
                </a:cubicBezTo>
                <a:cubicBezTo>
                  <a:pt x="1640718" y="1527814"/>
                  <a:pt x="1639234" y="1524526"/>
                  <a:pt x="1618866" y="1527708"/>
                </a:cubicBezTo>
                <a:cubicBezTo>
                  <a:pt x="1612397" y="1534922"/>
                  <a:pt x="1599986" y="1536300"/>
                  <a:pt x="1598290" y="1548286"/>
                </a:cubicBezTo>
                <a:cubicBezTo>
                  <a:pt x="1566785" y="1545634"/>
                  <a:pt x="1558618" y="1566319"/>
                  <a:pt x="1540690" y="1577033"/>
                </a:cubicBezTo>
                <a:cubicBezTo>
                  <a:pt x="1545464" y="1581913"/>
                  <a:pt x="1545359" y="1591564"/>
                  <a:pt x="1544828" y="1601748"/>
                </a:cubicBezTo>
                <a:cubicBezTo>
                  <a:pt x="1492533" y="1604082"/>
                  <a:pt x="1524037" y="1683954"/>
                  <a:pt x="1499534" y="1704639"/>
                </a:cubicBezTo>
                <a:cubicBezTo>
                  <a:pt x="1474714" y="1701987"/>
                  <a:pt x="1481184" y="1668149"/>
                  <a:pt x="1458377" y="1663482"/>
                </a:cubicBezTo>
                <a:cubicBezTo>
                  <a:pt x="1448937" y="1667725"/>
                  <a:pt x="1433556" y="1666028"/>
                  <a:pt x="1425496" y="1671651"/>
                </a:cubicBezTo>
                <a:cubicBezTo>
                  <a:pt x="1412554" y="1673559"/>
                  <a:pt x="1414569" y="1660619"/>
                  <a:pt x="1404916" y="1659346"/>
                </a:cubicBezTo>
                <a:cubicBezTo>
                  <a:pt x="1396749" y="1659346"/>
                  <a:pt x="1388370" y="1659346"/>
                  <a:pt x="1380201" y="1659346"/>
                </a:cubicBezTo>
                <a:cubicBezTo>
                  <a:pt x="1364079" y="1645132"/>
                  <a:pt x="1342016" y="1637176"/>
                  <a:pt x="1322605" y="1626356"/>
                </a:cubicBezTo>
                <a:cubicBezTo>
                  <a:pt x="1308921" y="1629114"/>
                  <a:pt x="1300327" y="1636963"/>
                  <a:pt x="1302025" y="1655209"/>
                </a:cubicBezTo>
                <a:cubicBezTo>
                  <a:pt x="1283038" y="1659452"/>
                  <a:pt x="1279432" y="1679287"/>
                  <a:pt x="1269143" y="1692122"/>
                </a:cubicBezTo>
                <a:cubicBezTo>
                  <a:pt x="1256203" y="1694138"/>
                  <a:pt x="1258323" y="1681091"/>
                  <a:pt x="1248565" y="1679817"/>
                </a:cubicBezTo>
                <a:cubicBezTo>
                  <a:pt x="1244427" y="1663376"/>
                  <a:pt x="1260868" y="1667408"/>
                  <a:pt x="1256732" y="1651071"/>
                </a:cubicBezTo>
                <a:cubicBezTo>
                  <a:pt x="1255247" y="1637494"/>
                  <a:pt x="1247079" y="1630494"/>
                  <a:pt x="1240292" y="1622219"/>
                </a:cubicBezTo>
                <a:cubicBezTo>
                  <a:pt x="1241457" y="1613733"/>
                  <a:pt x="1258536" y="1621265"/>
                  <a:pt x="1256732" y="1609916"/>
                </a:cubicBezTo>
                <a:cubicBezTo>
                  <a:pt x="1252382" y="1581382"/>
                  <a:pt x="1222790" y="1577987"/>
                  <a:pt x="1223850" y="1544043"/>
                </a:cubicBezTo>
                <a:cubicBezTo>
                  <a:pt x="1222790" y="1535452"/>
                  <a:pt x="1205818" y="1542982"/>
                  <a:pt x="1203272" y="1535876"/>
                </a:cubicBezTo>
                <a:cubicBezTo>
                  <a:pt x="1201044" y="1521343"/>
                  <a:pt x="1206666" y="1514661"/>
                  <a:pt x="1215575" y="1511266"/>
                </a:cubicBezTo>
                <a:cubicBezTo>
                  <a:pt x="1211121" y="1488249"/>
                  <a:pt x="1192028" y="1479976"/>
                  <a:pt x="1190861" y="1453670"/>
                </a:cubicBezTo>
                <a:cubicBezTo>
                  <a:pt x="1189589" y="1437228"/>
                  <a:pt x="1209954" y="1442532"/>
                  <a:pt x="1211439" y="1429060"/>
                </a:cubicBezTo>
                <a:cubicBezTo>
                  <a:pt x="1215575" y="1416013"/>
                  <a:pt x="1208681" y="1411451"/>
                  <a:pt x="1203166" y="1404345"/>
                </a:cubicBezTo>
                <a:cubicBezTo>
                  <a:pt x="1202422" y="1403391"/>
                  <a:pt x="1199877" y="1396602"/>
                  <a:pt x="1199029" y="1396177"/>
                </a:cubicBezTo>
                <a:cubicBezTo>
                  <a:pt x="1185876" y="1389601"/>
                  <a:pt x="1157660" y="1396177"/>
                  <a:pt x="1153841" y="1408588"/>
                </a:cubicBezTo>
                <a:cubicBezTo>
                  <a:pt x="1153204" y="1420150"/>
                  <a:pt x="1165403" y="1418876"/>
                  <a:pt x="1170282" y="1425030"/>
                </a:cubicBezTo>
                <a:cubicBezTo>
                  <a:pt x="1166994" y="1439350"/>
                  <a:pt x="1174843" y="1442426"/>
                  <a:pt x="1178556" y="1449744"/>
                </a:cubicBezTo>
                <a:cubicBezTo>
                  <a:pt x="1181101" y="1479657"/>
                  <a:pt x="1169222" y="1495250"/>
                  <a:pt x="1166251" y="1519648"/>
                </a:cubicBezTo>
                <a:cubicBezTo>
                  <a:pt x="1169646" y="1539483"/>
                  <a:pt x="1183648" y="1548923"/>
                  <a:pt x="1178556" y="1577244"/>
                </a:cubicBezTo>
                <a:cubicBezTo>
                  <a:pt x="1171132" y="1584882"/>
                  <a:pt x="1171450" y="1574805"/>
                  <a:pt x="1163070" y="1572577"/>
                </a:cubicBezTo>
                <a:cubicBezTo>
                  <a:pt x="1167948" y="1583928"/>
                  <a:pt x="1174843" y="1587003"/>
                  <a:pt x="1167207" y="1601324"/>
                </a:cubicBezTo>
                <a:cubicBezTo>
                  <a:pt x="1159888" y="1597611"/>
                  <a:pt x="1159675" y="1586897"/>
                  <a:pt x="1154795" y="1580745"/>
                </a:cubicBezTo>
                <a:cubicBezTo>
                  <a:pt x="1134747" y="1580002"/>
                  <a:pt x="1115443" y="1579791"/>
                  <a:pt x="1105366" y="1588912"/>
                </a:cubicBezTo>
                <a:cubicBezTo>
                  <a:pt x="1092213" y="1588382"/>
                  <a:pt x="1087226" y="1579578"/>
                  <a:pt x="1072376" y="1580745"/>
                </a:cubicBezTo>
                <a:cubicBezTo>
                  <a:pt x="1071954" y="1568971"/>
                  <a:pt x="1074605" y="1553803"/>
                  <a:pt x="1068239" y="1547862"/>
                </a:cubicBezTo>
                <a:cubicBezTo>
                  <a:pt x="1053071" y="1551894"/>
                  <a:pt x="1047024" y="1565047"/>
                  <a:pt x="1039388" y="1576609"/>
                </a:cubicBezTo>
                <a:cubicBezTo>
                  <a:pt x="1037373" y="1589549"/>
                  <a:pt x="1045222" y="1592625"/>
                  <a:pt x="1047661" y="1601324"/>
                </a:cubicBezTo>
                <a:cubicBezTo>
                  <a:pt x="1043418" y="1623387"/>
                  <a:pt x="1050208" y="1631025"/>
                  <a:pt x="1039388" y="1646617"/>
                </a:cubicBezTo>
                <a:cubicBezTo>
                  <a:pt x="1032280" y="1673135"/>
                  <a:pt x="1054451" y="1685015"/>
                  <a:pt x="1039388" y="1696046"/>
                </a:cubicBezTo>
                <a:cubicBezTo>
                  <a:pt x="1045222" y="1703048"/>
                  <a:pt x="1043950" y="1715459"/>
                  <a:pt x="1047661" y="1724899"/>
                </a:cubicBezTo>
                <a:cubicBezTo>
                  <a:pt x="1050313" y="1731475"/>
                  <a:pt x="1051480" y="1740704"/>
                  <a:pt x="1059966" y="1741341"/>
                </a:cubicBezTo>
                <a:cubicBezTo>
                  <a:pt x="1056360" y="1748660"/>
                  <a:pt x="1048511" y="1751736"/>
                  <a:pt x="1051799" y="1766056"/>
                </a:cubicBezTo>
                <a:cubicBezTo>
                  <a:pt x="1055299" y="1757250"/>
                  <a:pt x="1066861" y="1756509"/>
                  <a:pt x="1080544" y="1757887"/>
                </a:cubicBezTo>
                <a:cubicBezTo>
                  <a:pt x="1085848" y="1778148"/>
                  <a:pt x="1070256" y="1777618"/>
                  <a:pt x="1059966" y="1782602"/>
                </a:cubicBezTo>
                <a:cubicBezTo>
                  <a:pt x="1066543" y="1789391"/>
                  <a:pt x="1068559" y="1795331"/>
                  <a:pt x="1072376" y="1803180"/>
                </a:cubicBezTo>
                <a:cubicBezTo>
                  <a:pt x="1075666" y="1809970"/>
                  <a:pt x="1077573" y="1821319"/>
                  <a:pt x="1080544" y="1827897"/>
                </a:cubicBezTo>
                <a:cubicBezTo>
                  <a:pt x="1084151" y="1835533"/>
                  <a:pt x="1096880" y="1841791"/>
                  <a:pt x="1092849" y="1852612"/>
                </a:cubicBezTo>
                <a:cubicBezTo>
                  <a:pt x="1095819" y="1856431"/>
                  <a:pt x="1100379" y="1858870"/>
                  <a:pt x="1105259" y="1860885"/>
                </a:cubicBezTo>
                <a:cubicBezTo>
                  <a:pt x="1101229" y="1876053"/>
                  <a:pt x="1090410" y="1884539"/>
                  <a:pt x="1092849" y="1906178"/>
                </a:cubicBezTo>
                <a:cubicBezTo>
                  <a:pt x="1098366" y="1914346"/>
                  <a:pt x="1111200" y="1915301"/>
                  <a:pt x="1121701" y="1918589"/>
                </a:cubicBezTo>
                <a:cubicBezTo>
                  <a:pt x="1122762" y="1929408"/>
                  <a:pt x="1132839" y="1935561"/>
                  <a:pt x="1134112" y="1947334"/>
                </a:cubicBezTo>
                <a:cubicBezTo>
                  <a:pt x="1135702" y="1962397"/>
                  <a:pt x="1127641" y="1973111"/>
                  <a:pt x="1125944" y="1988491"/>
                </a:cubicBezTo>
                <a:cubicBezTo>
                  <a:pt x="1100062" y="1988703"/>
                  <a:pt x="1103563" y="1970460"/>
                  <a:pt x="1076514" y="1980217"/>
                </a:cubicBezTo>
                <a:cubicBezTo>
                  <a:pt x="1072271" y="2000689"/>
                  <a:pt x="1052754" y="2005887"/>
                  <a:pt x="1043524" y="2021374"/>
                </a:cubicBezTo>
                <a:cubicBezTo>
                  <a:pt x="1035251" y="2021374"/>
                  <a:pt x="1027083" y="2021374"/>
                  <a:pt x="1018810" y="2021374"/>
                </a:cubicBezTo>
                <a:cubicBezTo>
                  <a:pt x="1020507" y="2011403"/>
                  <a:pt x="1011278" y="2012464"/>
                  <a:pt x="1014673" y="2000796"/>
                </a:cubicBezTo>
                <a:cubicBezTo>
                  <a:pt x="1013612" y="1985945"/>
                  <a:pt x="1030904" y="1989551"/>
                  <a:pt x="1031113" y="1976081"/>
                </a:cubicBezTo>
                <a:cubicBezTo>
                  <a:pt x="1014567" y="1966640"/>
                  <a:pt x="995367" y="1959746"/>
                  <a:pt x="981685" y="1947334"/>
                </a:cubicBezTo>
                <a:cubicBezTo>
                  <a:pt x="969061" y="1944258"/>
                  <a:pt x="973836" y="1958578"/>
                  <a:pt x="961105" y="1955503"/>
                </a:cubicBezTo>
                <a:cubicBezTo>
                  <a:pt x="945937" y="1952851"/>
                  <a:pt x="940633" y="1940335"/>
                  <a:pt x="932254" y="1930788"/>
                </a:cubicBezTo>
                <a:cubicBezTo>
                  <a:pt x="907326" y="1926969"/>
                  <a:pt x="892158" y="1913392"/>
                  <a:pt x="866383" y="1910210"/>
                </a:cubicBezTo>
                <a:cubicBezTo>
                  <a:pt x="863413" y="1897587"/>
                  <a:pt x="873489" y="1898117"/>
                  <a:pt x="870519" y="1885493"/>
                </a:cubicBezTo>
                <a:cubicBezTo>
                  <a:pt x="862775" y="1877326"/>
                  <a:pt x="856093" y="1878494"/>
                  <a:pt x="845804" y="1881357"/>
                </a:cubicBezTo>
                <a:cubicBezTo>
                  <a:pt x="832863" y="1883267"/>
                  <a:pt x="834984" y="1870219"/>
                  <a:pt x="825226" y="1868947"/>
                </a:cubicBezTo>
                <a:cubicBezTo>
                  <a:pt x="800616" y="1868947"/>
                  <a:pt x="775901" y="1868947"/>
                  <a:pt x="751187" y="1868947"/>
                </a:cubicBezTo>
                <a:cubicBezTo>
                  <a:pt x="734427" y="1867886"/>
                  <a:pt x="730928" y="1853566"/>
                  <a:pt x="710030" y="1856642"/>
                </a:cubicBezTo>
                <a:cubicBezTo>
                  <a:pt x="707589" y="1848049"/>
                  <a:pt x="701331" y="1843278"/>
                  <a:pt x="697725" y="1835957"/>
                </a:cubicBezTo>
                <a:cubicBezTo>
                  <a:pt x="677147" y="1835957"/>
                  <a:pt x="656569" y="1835957"/>
                  <a:pt x="635990" y="1835957"/>
                </a:cubicBezTo>
                <a:cubicBezTo>
                  <a:pt x="637158" y="1822487"/>
                  <a:pt x="620079" y="1827260"/>
                  <a:pt x="619551" y="1815485"/>
                </a:cubicBezTo>
                <a:cubicBezTo>
                  <a:pt x="609897" y="1812727"/>
                  <a:pt x="608517" y="1801802"/>
                  <a:pt x="598971" y="1798937"/>
                </a:cubicBezTo>
                <a:cubicBezTo>
                  <a:pt x="603639" y="1775177"/>
                  <a:pt x="590486" y="1769025"/>
                  <a:pt x="586561" y="1753751"/>
                </a:cubicBezTo>
                <a:cubicBezTo>
                  <a:pt x="582953" y="1737839"/>
                  <a:pt x="596638" y="1739113"/>
                  <a:pt x="598971" y="1729036"/>
                </a:cubicBezTo>
                <a:cubicBezTo>
                  <a:pt x="603320" y="1714079"/>
                  <a:pt x="589637" y="1681302"/>
                  <a:pt x="607245" y="1679605"/>
                </a:cubicBezTo>
                <a:cubicBezTo>
                  <a:pt x="607457" y="1672499"/>
                  <a:pt x="604168" y="1668892"/>
                  <a:pt x="598971" y="1667195"/>
                </a:cubicBezTo>
                <a:cubicBezTo>
                  <a:pt x="600138" y="1658815"/>
                  <a:pt x="610002" y="1659026"/>
                  <a:pt x="615519" y="1654890"/>
                </a:cubicBezTo>
                <a:cubicBezTo>
                  <a:pt x="612017" y="1650116"/>
                  <a:pt x="610109" y="1643858"/>
                  <a:pt x="611382" y="1634312"/>
                </a:cubicBezTo>
                <a:cubicBezTo>
                  <a:pt x="624005" y="1634100"/>
                  <a:pt x="627504" y="1642904"/>
                  <a:pt x="636097" y="1646617"/>
                </a:cubicBezTo>
                <a:cubicBezTo>
                  <a:pt x="648189" y="1638131"/>
                  <a:pt x="657842" y="1627206"/>
                  <a:pt x="668978" y="1617872"/>
                </a:cubicBezTo>
                <a:cubicBezTo>
                  <a:pt x="676086" y="1616385"/>
                  <a:pt x="676829" y="1621052"/>
                  <a:pt x="677253" y="1626038"/>
                </a:cubicBezTo>
                <a:cubicBezTo>
                  <a:pt x="685739" y="1624871"/>
                  <a:pt x="685526" y="1615007"/>
                  <a:pt x="689558" y="1609597"/>
                </a:cubicBezTo>
                <a:cubicBezTo>
                  <a:pt x="696771" y="1613309"/>
                  <a:pt x="698575" y="1622432"/>
                  <a:pt x="697832" y="1634312"/>
                </a:cubicBezTo>
                <a:cubicBezTo>
                  <a:pt x="717879" y="1645025"/>
                  <a:pt x="717136" y="1621795"/>
                  <a:pt x="730715" y="1630175"/>
                </a:cubicBezTo>
                <a:cubicBezTo>
                  <a:pt x="729441" y="1654679"/>
                  <a:pt x="748852" y="1658709"/>
                  <a:pt x="751291" y="1679500"/>
                </a:cubicBezTo>
                <a:cubicBezTo>
                  <a:pt x="762324" y="1679500"/>
                  <a:pt x="773249" y="1679500"/>
                  <a:pt x="784176" y="1679500"/>
                </a:cubicBezTo>
                <a:cubicBezTo>
                  <a:pt x="818119" y="1683743"/>
                  <a:pt x="813769" y="1739643"/>
                  <a:pt x="850047" y="1728929"/>
                </a:cubicBezTo>
                <a:cubicBezTo>
                  <a:pt x="847076" y="1745582"/>
                  <a:pt x="837212" y="1761706"/>
                  <a:pt x="845911" y="1778359"/>
                </a:cubicBezTo>
                <a:cubicBezTo>
                  <a:pt x="838379" y="1785891"/>
                  <a:pt x="826922" y="1789497"/>
                  <a:pt x="829468" y="1807106"/>
                </a:cubicBezTo>
                <a:cubicBezTo>
                  <a:pt x="811967" y="1811560"/>
                  <a:pt x="802314" y="1823865"/>
                  <a:pt x="784176" y="1827684"/>
                </a:cubicBezTo>
                <a:cubicBezTo>
                  <a:pt x="783114" y="1842428"/>
                  <a:pt x="796586" y="1842746"/>
                  <a:pt x="796586" y="1856535"/>
                </a:cubicBezTo>
                <a:cubicBezTo>
                  <a:pt x="818755" y="1852612"/>
                  <a:pt x="857366" y="1865234"/>
                  <a:pt x="866489" y="1848262"/>
                </a:cubicBezTo>
                <a:cubicBezTo>
                  <a:pt x="870837" y="1857702"/>
                  <a:pt x="882505" y="1859718"/>
                  <a:pt x="887067" y="1868840"/>
                </a:cubicBezTo>
                <a:cubicBezTo>
                  <a:pt x="900644" y="1856324"/>
                  <a:pt x="919101" y="1848793"/>
                  <a:pt x="936497" y="1839989"/>
                </a:cubicBezTo>
                <a:cubicBezTo>
                  <a:pt x="939362" y="1808590"/>
                  <a:pt x="961848" y="1796817"/>
                  <a:pt x="961212" y="1761813"/>
                </a:cubicBezTo>
                <a:cubicBezTo>
                  <a:pt x="974577" y="1755979"/>
                  <a:pt x="970441" y="1732749"/>
                  <a:pt x="981790" y="1724793"/>
                </a:cubicBezTo>
                <a:cubicBezTo>
                  <a:pt x="985185" y="1699441"/>
                  <a:pt x="978501" y="1684167"/>
                  <a:pt x="973623" y="1667195"/>
                </a:cubicBezTo>
                <a:cubicBezTo>
                  <a:pt x="982639" y="1655420"/>
                  <a:pt x="992609" y="1597292"/>
                  <a:pt x="977653" y="1580745"/>
                </a:cubicBezTo>
                <a:cubicBezTo>
                  <a:pt x="944876" y="1584776"/>
                  <a:pt x="932680" y="1568228"/>
                  <a:pt x="920055" y="1551999"/>
                </a:cubicBezTo>
                <a:cubicBezTo>
                  <a:pt x="899583" y="1555287"/>
                  <a:pt x="895764" y="1554333"/>
                  <a:pt x="883035" y="1543726"/>
                </a:cubicBezTo>
                <a:cubicBezTo>
                  <a:pt x="881125" y="1530784"/>
                  <a:pt x="888126" y="1526966"/>
                  <a:pt x="895340" y="1523147"/>
                </a:cubicBezTo>
                <a:cubicBezTo>
                  <a:pt x="877838" y="1515935"/>
                  <a:pt x="883672" y="1485384"/>
                  <a:pt x="883035" y="1461413"/>
                </a:cubicBezTo>
                <a:cubicBezTo>
                  <a:pt x="865959" y="1456639"/>
                  <a:pt x="867018" y="1470110"/>
                  <a:pt x="854184" y="1469686"/>
                </a:cubicBezTo>
                <a:cubicBezTo>
                  <a:pt x="851851" y="1453563"/>
                  <a:pt x="857790" y="1445819"/>
                  <a:pt x="862459" y="1436803"/>
                </a:cubicBezTo>
                <a:cubicBezTo>
                  <a:pt x="854926" y="1425030"/>
                  <a:pt x="837636" y="1423226"/>
                  <a:pt x="833711" y="1408058"/>
                </a:cubicBezTo>
                <a:cubicBezTo>
                  <a:pt x="825437" y="1408058"/>
                  <a:pt x="817271" y="1408058"/>
                  <a:pt x="808997" y="1408058"/>
                </a:cubicBezTo>
                <a:cubicBezTo>
                  <a:pt x="808891" y="1404027"/>
                  <a:pt x="804011" y="1404875"/>
                  <a:pt x="800829" y="1403921"/>
                </a:cubicBezTo>
                <a:cubicBezTo>
                  <a:pt x="800616" y="1390449"/>
                  <a:pt x="783220" y="1394055"/>
                  <a:pt x="784387" y="1379206"/>
                </a:cubicBezTo>
                <a:cubicBezTo>
                  <a:pt x="766991" y="1384297"/>
                  <a:pt x="763492" y="1379417"/>
                  <a:pt x="751504" y="1371038"/>
                </a:cubicBezTo>
                <a:cubicBezTo>
                  <a:pt x="751398" y="1358522"/>
                  <a:pt x="760203" y="1355020"/>
                  <a:pt x="763916" y="1346323"/>
                </a:cubicBezTo>
                <a:cubicBezTo>
                  <a:pt x="745565" y="1341337"/>
                  <a:pt x="734002" y="1329564"/>
                  <a:pt x="731032" y="1309303"/>
                </a:cubicBezTo>
                <a:cubicBezTo>
                  <a:pt x="737184" y="1292118"/>
                  <a:pt x="748852" y="1280557"/>
                  <a:pt x="763916" y="1272283"/>
                </a:cubicBezTo>
                <a:cubicBezTo>
                  <a:pt x="763916" y="1258600"/>
                  <a:pt x="750550" y="1258282"/>
                  <a:pt x="751504" y="1243538"/>
                </a:cubicBezTo>
                <a:cubicBezTo>
                  <a:pt x="766780" y="1247886"/>
                  <a:pt x="759566" y="1229642"/>
                  <a:pt x="767946" y="1227097"/>
                </a:cubicBezTo>
                <a:cubicBezTo>
                  <a:pt x="750019" y="1212140"/>
                  <a:pt x="730289" y="1198880"/>
                  <a:pt x="722653" y="1173635"/>
                </a:cubicBezTo>
                <a:cubicBezTo>
                  <a:pt x="730928" y="1161330"/>
                  <a:pt x="738034" y="1147966"/>
                  <a:pt x="751398" y="1140752"/>
                </a:cubicBezTo>
                <a:cubicBezTo>
                  <a:pt x="750443" y="1128023"/>
                  <a:pt x="739942" y="1124736"/>
                  <a:pt x="734958" y="1116037"/>
                </a:cubicBezTo>
                <a:cubicBezTo>
                  <a:pt x="727850" y="1121341"/>
                  <a:pt x="729760" y="1135661"/>
                  <a:pt x="718516" y="1136722"/>
                </a:cubicBezTo>
                <a:cubicBezTo>
                  <a:pt x="708226" y="1137252"/>
                  <a:pt x="705787" y="1130251"/>
                  <a:pt x="697938" y="1128449"/>
                </a:cubicBezTo>
                <a:cubicBezTo>
                  <a:pt x="697088" y="1116674"/>
                  <a:pt x="697408" y="1105960"/>
                  <a:pt x="710241" y="1107870"/>
                </a:cubicBezTo>
                <a:cubicBezTo>
                  <a:pt x="703029" y="1094505"/>
                  <a:pt x="689665" y="1087292"/>
                  <a:pt x="677360" y="1079017"/>
                </a:cubicBezTo>
                <a:cubicBezTo>
                  <a:pt x="677147" y="1058652"/>
                  <a:pt x="680648" y="1034679"/>
                  <a:pt x="664950" y="1029694"/>
                </a:cubicBezTo>
                <a:cubicBezTo>
                  <a:pt x="665372" y="1019193"/>
                  <a:pt x="680223" y="1023117"/>
                  <a:pt x="685526" y="1017283"/>
                </a:cubicBezTo>
                <a:cubicBezTo>
                  <a:pt x="681177" y="989703"/>
                  <a:pt x="708439" y="993629"/>
                  <a:pt x="710241" y="972096"/>
                </a:cubicBezTo>
                <a:cubicBezTo>
                  <a:pt x="727426" y="970081"/>
                  <a:pt x="739201" y="962549"/>
                  <a:pt x="751398" y="955654"/>
                </a:cubicBezTo>
                <a:cubicBezTo>
                  <a:pt x="762324" y="955654"/>
                  <a:pt x="774947" y="954063"/>
                  <a:pt x="780251" y="959791"/>
                </a:cubicBezTo>
                <a:cubicBezTo>
                  <a:pt x="785766" y="957033"/>
                  <a:pt x="787889" y="950987"/>
                  <a:pt x="788418" y="943349"/>
                </a:cubicBezTo>
                <a:cubicBezTo>
                  <a:pt x="798707" y="943773"/>
                  <a:pt x="801148" y="950987"/>
                  <a:pt x="808997" y="943349"/>
                </a:cubicBezTo>
                <a:cubicBezTo>
                  <a:pt x="807830" y="934863"/>
                  <a:pt x="797964" y="935183"/>
                  <a:pt x="792554" y="931046"/>
                </a:cubicBezTo>
                <a:cubicBezTo>
                  <a:pt x="801570" y="923514"/>
                  <a:pt x="791813" y="897420"/>
                  <a:pt x="800829" y="889783"/>
                </a:cubicBezTo>
                <a:cubicBezTo>
                  <a:pt x="811117" y="901451"/>
                  <a:pt x="815360" y="919271"/>
                  <a:pt x="821407" y="935076"/>
                </a:cubicBezTo>
                <a:cubicBezTo>
                  <a:pt x="830530" y="931894"/>
                  <a:pt x="843683" y="932637"/>
                  <a:pt x="846016" y="922665"/>
                </a:cubicBezTo>
                <a:cubicBezTo>
                  <a:pt x="844531" y="909088"/>
                  <a:pt x="833711" y="904845"/>
                  <a:pt x="825437" y="898056"/>
                </a:cubicBezTo>
                <a:cubicBezTo>
                  <a:pt x="825861" y="887766"/>
                  <a:pt x="833182" y="885327"/>
                  <a:pt x="825437" y="877478"/>
                </a:cubicBezTo>
                <a:cubicBezTo>
                  <a:pt x="814406" y="874614"/>
                  <a:pt x="817482" y="885964"/>
                  <a:pt x="813134" y="889783"/>
                </a:cubicBezTo>
                <a:cubicBezTo>
                  <a:pt x="800723" y="884797"/>
                  <a:pt x="816103" y="874083"/>
                  <a:pt x="817271" y="869205"/>
                </a:cubicBezTo>
                <a:cubicBezTo>
                  <a:pt x="835514" y="864749"/>
                  <a:pt x="837636" y="876205"/>
                  <a:pt x="850154" y="877478"/>
                </a:cubicBezTo>
                <a:cubicBezTo>
                  <a:pt x="853971" y="861356"/>
                  <a:pt x="835834" y="867084"/>
                  <a:pt x="841985" y="848627"/>
                </a:cubicBezTo>
                <a:cubicBezTo>
                  <a:pt x="854290" y="844490"/>
                  <a:pt x="849200" y="857854"/>
                  <a:pt x="850154" y="865068"/>
                </a:cubicBezTo>
                <a:cubicBezTo>
                  <a:pt x="868928" y="870159"/>
                  <a:pt x="866276" y="853824"/>
                  <a:pt x="883035" y="856900"/>
                </a:cubicBezTo>
                <a:cubicBezTo>
                  <a:pt x="903402" y="861143"/>
                  <a:pt x="904674" y="884586"/>
                  <a:pt x="936497" y="877478"/>
                </a:cubicBezTo>
                <a:cubicBezTo>
                  <a:pt x="945407" y="878115"/>
                  <a:pt x="938299" y="862841"/>
                  <a:pt x="940633" y="856900"/>
                </a:cubicBezTo>
                <a:cubicBezTo>
                  <a:pt x="960470" y="853400"/>
                  <a:pt x="969698" y="860719"/>
                  <a:pt x="981790" y="865068"/>
                </a:cubicBezTo>
                <a:cubicBezTo>
                  <a:pt x="994732" y="866977"/>
                  <a:pt x="992715" y="854035"/>
                  <a:pt x="1002368" y="852763"/>
                </a:cubicBezTo>
                <a:cubicBezTo>
                  <a:pt x="1000142" y="846716"/>
                  <a:pt x="1007141" y="831442"/>
                  <a:pt x="998338" y="832079"/>
                </a:cubicBezTo>
                <a:cubicBezTo>
                  <a:pt x="1001944" y="824760"/>
                  <a:pt x="1009793" y="821684"/>
                  <a:pt x="1006505" y="807364"/>
                </a:cubicBezTo>
                <a:cubicBezTo>
                  <a:pt x="1005339" y="797711"/>
                  <a:pt x="988261" y="804819"/>
                  <a:pt x="990063" y="811501"/>
                </a:cubicBezTo>
                <a:cubicBezTo>
                  <a:pt x="980729" y="808531"/>
                  <a:pt x="977760" y="799091"/>
                  <a:pt x="973623" y="791029"/>
                </a:cubicBezTo>
                <a:cubicBezTo>
                  <a:pt x="966728" y="791029"/>
                  <a:pt x="959833" y="791029"/>
                  <a:pt x="953043" y="791029"/>
                </a:cubicBezTo>
                <a:cubicBezTo>
                  <a:pt x="946680" y="768540"/>
                  <a:pt x="912419" y="773950"/>
                  <a:pt x="916025" y="741597"/>
                </a:cubicBezTo>
                <a:cubicBezTo>
                  <a:pt x="929496" y="730355"/>
                  <a:pt x="970015" y="746266"/>
                  <a:pt x="977760" y="729188"/>
                </a:cubicBezTo>
                <a:cubicBezTo>
                  <a:pt x="985079" y="730142"/>
                  <a:pt x="987200" y="736294"/>
                  <a:pt x="986033" y="745629"/>
                </a:cubicBezTo>
                <a:cubicBezTo>
                  <a:pt x="1000458" y="742553"/>
                  <a:pt x="1017112" y="758039"/>
                  <a:pt x="1027189" y="745629"/>
                </a:cubicBezTo>
                <a:cubicBezTo>
                  <a:pt x="1028674" y="733113"/>
                  <a:pt x="1013824" y="737037"/>
                  <a:pt x="1006611" y="733324"/>
                </a:cubicBezTo>
                <a:cubicBezTo>
                  <a:pt x="1012234" y="723778"/>
                  <a:pt x="1023159" y="719641"/>
                  <a:pt x="1018916" y="700336"/>
                </a:cubicBezTo>
                <a:cubicBezTo>
                  <a:pt x="1023690" y="686971"/>
                  <a:pt x="1023583" y="711368"/>
                  <a:pt x="1023053" y="716883"/>
                </a:cubicBezTo>
                <a:cubicBezTo>
                  <a:pt x="1034403" y="727384"/>
                  <a:pt x="1034191" y="749660"/>
                  <a:pt x="1039494" y="766208"/>
                </a:cubicBezTo>
                <a:cubicBezTo>
                  <a:pt x="1064527" y="762071"/>
                  <a:pt x="1087758" y="759737"/>
                  <a:pt x="1105366" y="778617"/>
                </a:cubicBezTo>
                <a:cubicBezTo>
                  <a:pt x="1126581" y="784982"/>
                  <a:pt x="1137825" y="767799"/>
                  <a:pt x="1146522" y="774481"/>
                </a:cubicBezTo>
                <a:cubicBezTo>
                  <a:pt x="1153310" y="790074"/>
                  <a:pt x="1147372" y="814683"/>
                  <a:pt x="1150659" y="823806"/>
                </a:cubicBezTo>
                <a:cubicBezTo>
                  <a:pt x="1167313" y="826775"/>
                  <a:pt x="1174206" y="819880"/>
                  <a:pt x="1171238" y="803227"/>
                </a:cubicBezTo>
                <a:cubicBezTo>
                  <a:pt x="1186830" y="806514"/>
                  <a:pt x="1176436" y="783815"/>
                  <a:pt x="1179510" y="774481"/>
                </a:cubicBezTo>
                <a:cubicBezTo>
                  <a:pt x="1161160" y="766632"/>
                  <a:pt x="1141431" y="760373"/>
                  <a:pt x="1146522" y="729188"/>
                </a:cubicBezTo>
                <a:cubicBezTo>
                  <a:pt x="1161479" y="718580"/>
                  <a:pt x="1189376" y="722293"/>
                  <a:pt x="1199983" y="737461"/>
                </a:cubicBezTo>
                <a:cubicBezTo>
                  <a:pt x="1210059" y="727809"/>
                  <a:pt x="1195421" y="728233"/>
                  <a:pt x="1191815" y="721019"/>
                </a:cubicBezTo>
                <a:cubicBezTo>
                  <a:pt x="1190117" y="704154"/>
                  <a:pt x="1205287" y="704367"/>
                  <a:pt x="1199983" y="684001"/>
                </a:cubicBezTo>
                <a:cubicBezTo>
                  <a:pt x="1214197" y="679015"/>
                  <a:pt x="1224061" y="669681"/>
                  <a:pt x="1237003" y="663421"/>
                </a:cubicBezTo>
                <a:cubicBezTo>
                  <a:pt x="1235623" y="634039"/>
                  <a:pt x="1243050" y="611977"/>
                  <a:pt x="1261612" y="593520"/>
                </a:cubicBezTo>
                <a:cubicBezTo>
                  <a:pt x="1290782" y="608264"/>
                  <a:pt x="1335438" y="607521"/>
                  <a:pt x="1327483" y="659391"/>
                </a:cubicBezTo>
                <a:cubicBezTo>
                  <a:pt x="1344561" y="664058"/>
                  <a:pt x="1343501" y="650694"/>
                  <a:pt x="1356336" y="651224"/>
                </a:cubicBezTo>
                <a:cubicBezTo>
                  <a:pt x="1356336" y="658013"/>
                  <a:pt x="1356336" y="664908"/>
                  <a:pt x="1356336" y="671802"/>
                </a:cubicBezTo>
                <a:cubicBezTo>
                  <a:pt x="1369382" y="686123"/>
                  <a:pt x="1372352" y="710625"/>
                  <a:pt x="1389218" y="721126"/>
                </a:cubicBezTo>
                <a:cubicBezTo>
                  <a:pt x="1392825" y="734279"/>
                  <a:pt x="1382747" y="733855"/>
                  <a:pt x="1381049" y="741704"/>
                </a:cubicBezTo>
                <a:cubicBezTo>
                  <a:pt x="1394840" y="753903"/>
                  <a:pt x="1416903" y="739371"/>
                  <a:pt x="1422207" y="729294"/>
                </a:cubicBezTo>
                <a:cubicBezTo>
                  <a:pt x="1426661" y="707125"/>
                  <a:pt x="1409902" y="705958"/>
                  <a:pt x="1397492" y="700547"/>
                </a:cubicBezTo>
                <a:cubicBezTo>
                  <a:pt x="1399719" y="678061"/>
                  <a:pt x="1410856" y="664588"/>
                  <a:pt x="1426237" y="655254"/>
                </a:cubicBezTo>
                <a:cubicBezTo>
                  <a:pt x="1422525" y="648042"/>
                  <a:pt x="1411069" y="648466"/>
                  <a:pt x="1409797" y="638813"/>
                </a:cubicBezTo>
                <a:cubicBezTo>
                  <a:pt x="1415630" y="625449"/>
                  <a:pt x="1411493" y="602112"/>
                  <a:pt x="1430268" y="601793"/>
                </a:cubicBezTo>
                <a:cubicBezTo>
                  <a:pt x="1437588" y="609537"/>
                  <a:pt x="1433345" y="629055"/>
                  <a:pt x="1434406" y="642949"/>
                </a:cubicBezTo>
                <a:cubicBezTo>
                  <a:pt x="1451695" y="643799"/>
                  <a:pt x="1451589" y="627357"/>
                  <a:pt x="1467287" y="626508"/>
                </a:cubicBezTo>
                <a:cubicBezTo>
                  <a:pt x="1469304" y="641465"/>
                  <a:pt x="1487867" y="634039"/>
                  <a:pt x="1496034" y="638919"/>
                </a:cubicBezTo>
                <a:cubicBezTo>
                  <a:pt x="1507596" y="645814"/>
                  <a:pt x="1508550" y="660982"/>
                  <a:pt x="1520855" y="663634"/>
                </a:cubicBezTo>
                <a:cubicBezTo>
                  <a:pt x="1516612" y="684319"/>
                  <a:pt x="1524992" y="692381"/>
                  <a:pt x="1537297" y="696517"/>
                </a:cubicBezTo>
                <a:cubicBezTo>
                  <a:pt x="1552465" y="685910"/>
                  <a:pt x="1532947" y="656209"/>
                  <a:pt x="1541433" y="638919"/>
                </a:cubicBezTo>
                <a:cubicBezTo>
                  <a:pt x="1538464" y="629585"/>
                  <a:pt x="1529024" y="626614"/>
                  <a:pt x="1520855" y="622478"/>
                </a:cubicBezTo>
                <a:cubicBezTo>
                  <a:pt x="1519477" y="612931"/>
                  <a:pt x="1521492" y="606673"/>
                  <a:pt x="1524885" y="601899"/>
                </a:cubicBezTo>
                <a:cubicBezTo>
                  <a:pt x="1511839" y="584397"/>
                  <a:pt x="1486170" y="571350"/>
                  <a:pt x="1463152" y="585458"/>
                </a:cubicBezTo>
                <a:cubicBezTo>
                  <a:pt x="1461772" y="598187"/>
                  <a:pt x="1472698" y="605082"/>
                  <a:pt x="1463152" y="614204"/>
                </a:cubicBezTo>
                <a:cubicBezTo>
                  <a:pt x="1444694" y="603914"/>
                  <a:pt x="1447135" y="572624"/>
                  <a:pt x="1426131" y="564773"/>
                </a:cubicBezTo>
                <a:cubicBezTo>
                  <a:pt x="1403433" y="575805"/>
                  <a:pt x="1369700" y="597656"/>
                  <a:pt x="1339682" y="577185"/>
                </a:cubicBezTo>
                <a:cubicBezTo>
                  <a:pt x="1336925" y="560743"/>
                  <a:pt x="1330772" y="547803"/>
                  <a:pt x="1331515" y="527860"/>
                </a:cubicBezTo>
                <a:cubicBezTo>
                  <a:pt x="1338516" y="521178"/>
                  <a:pt x="1346046" y="514920"/>
                  <a:pt x="1352091" y="507282"/>
                </a:cubicBezTo>
                <a:cubicBezTo>
                  <a:pt x="1339999" y="478217"/>
                  <a:pt x="1369276" y="471111"/>
                  <a:pt x="1368535" y="441410"/>
                </a:cubicBezTo>
                <a:cubicBezTo>
                  <a:pt x="1391021" y="440562"/>
                  <a:pt x="1403326" y="429636"/>
                  <a:pt x="1413828" y="416695"/>
                </a:cubicBezTo>
                <a:cubicBezTo>
                  <a:pt x="1422418" y="432500"/>
                  <a:pt x="1458803" y="433774"/>
                  <a:pt x="1467287" y="416695"/>
                </a:cubicBezTo>
                <a:cubicBezTo>
                  <a:pt x="1497201" y="421150"/>
                  <a:pt x="1517462" y="435152"/>
                  <a:pt x="1549494" y="437274"/>
                </a:cubicBezTo>
                <a:cubicBezTo>
                  <a:pt x="1542070" y="418604"/>
                  <a:pt x="1537190" y="397496"/>
                  <a:pt x="1524781" y="383812"/>
                </a:cubicBezTo>
                <a:cubicBezTo>
                  <a:pt x="1526053" y="371402"/>
                  <a:pt x="1537508" y="369068"/>
                  <a:pt x="1533054" y="350931"/>
                </a:cubicBezTo>
                <a:cubicBezTo>
                  <a:pt x="1542601" y="352203"/>
                  <a:pt x="1548859" y="350294"/>
                  <a:pt x="1553632" y="346792"/>
                </a:cubicBezTo>
                <a:cubicBezTo>
                  <a:pt x="1542388" y="325153"/>
                  <a:pt x="1531780" y="359097"/>
                  <a:pt x="1508337" y="350931"/>
                </a:cubicBezTo>
                <a:cubicBezTo>
                  <a:pt x="1495078" y="344460"/>
                  <a:pt x="1480440" y="336611"/>
                  <a:pt x="1471319" y="326214"/>
                </a:cubicBezTo>
                <a:cubicBezTo>
                  <a:pt x="1468137" y="322714"/>
                  <a:pt x="1470046" y="318259"/>
                  <a:pt x="1467181" y="313804"/>
                </a:cubicBezTo>
                <a:cubicBezTo>
                  <a:pt x="1462727" y="307016"/>
                  <a:pt x="1451695" y="300862"/>
                  <a:pt x="1450741" y="293226"/>
                </a:cubicBezTo>
                <a:cubicBezTo>
                  <a:pt x="1462727" y="263843"/>
                  <a:pt x="1529235" y="260556"/>
                  <a:pt x="1549389" y="285058"/>
                </a:cubicBezTo>
                <a:cubicBezTo>
                  <a:pt x="1563179" y="261086"/>
                  <a:pt x="1623853" y="254402"/>
                  <a:pt x="1635838" y="285058"/>
                </a:cubicBezTo>
                <a:cubicBezTo>
                  <a:pt x="1651537" y="267768"/>
                  <a:pt x="1663842" y="247190"/>
                  <a:pt x="1668722" y="219293"/>
                </a:cubicBezTo>
                <a:cubicBezTo>
                  <a:pt x="1681664" y="217278"/>
                  <a:pt x="1671904" y="238173"/>
                  <a:pt x="1681132" y="239871"/>
                </a:cubicBezTo>
                <a:cubicBezTo>
                  <a:pt x="1690042" y="240614"/>
                  <a:pt x="1694178" y="236476"/>
                  <a:pt x="1693543" y="227566"/>
                </a:cubicBezTo>
                <a:cubicBezTo>
                  <a:pt x="1690361" y="212822"/>
                  <a:pt x="1676253" y="209216"/>
                  <a:pt x="1664692" y="202851"/>
                </a:cubicBezTo>
                <a:cubicBezTo>
                  <a:pt x="1664692" y="187790"/>
                  <a:pt x="1664692" y="172620"/>
                  <a:pt x="1664692" y="157558"/>
                </a:cubicBezTo>
                <a:cubicBezTo>
                  <a:pt x="1682192" y="153209"/>
                  <a:pt x="1691633" y="140693"/>
                  <a:pt x="1705846" y="132843"/>
                </a:cubicBezTo>
                <a:cubicBezTo>
                  <a:pt x="1718258" y="141010"/>
                  <a:pt x="1741064" y="138782"/>
                  <a:pt x="1747003" y="153422"/>
                </a:cubicBezTo>
                <a:cubicBezTo>
                  <a:pt x="1755384" y="149496"/>
                  <a:pt x="1755914" y="137615"/>
                  <a:pt x="1755278" y="124675"/>
                </a:cubicBezTo>
                <a:close/>
                <a:moveTo>
                  <a:pt x="2064269" y="676"/>
                </a:moveTo>
                <a:cubicBezTo>
                  <a:pt x="2093334" y="-5265"/>
                  <a:pt x="2092379" y="29527"/>
                  <a:pt x="2080712" y="41832"/>
                </a:cubicBezTo>
                <a:cubicBezTo>
                  <a:pt x="2060345" y="38967"/>
                  <a:pt x="2058437" y="19345"/>
                  <a:pt x="2064269" y="676"/>
                </a:cubicBezTo>
                <a:close/>
              </a:path>
            </a:pathLst>
          </a:custGeom>
          <a:gradFill>
            <a:gsLst>
              <a:gs pos="0">
                <a:schemeClr val="accent6"/>
              </a:gs>
              <a:gs pos="100000">
                <a:schemeClr val="dk1"/>
              </a:gs>
            </a:gsLst>
            <a:lin ang="540001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895" name="Google Shape;895;p19"/>
          <p:cNvSpPr/>
          <p:nvPr/>
        </p:nvSpPr>
        <p:spPr>
          <a:xfrm>
            <a:off x="257550" y="237750"/>
            <a:ext cx="11676900" cy="6382500"/>
          </a:xfrm>
          <a:prstGeom prst="rect">
            <a:avLst/>
          </a:prstGeom>
          <a:noFill/>
          <a:ln w="76200" cap="flat" cmpd="sng">
            <a:solidFill>
              <a:srgbClr val="FFFFFF"/>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96" name="Google Shape;896;p19"/>
          <p:cNvSpPr/>
          <p:nvPr/>
        </p:nvSpPr>
        <p:spPr>
          <a:xfrm rot="-5400000">
            <a:off x="56744" y="4999274"/>
            <a:ext cx="1802027" cy="1915511"/>
          </a:xfrm>
          <a:custGeom>
            <a:avLst/>
            <a:gdLst/>
            <a:ahLst/>
            <a:cxnLst/>
            <a:rect l="l" t="t" r="r" b="b"/>
            <a:pathLst>
              <a:path w="2164597" h="1990141" extrusionOk="0">
                <a:moveTo>
                  <a:pt x="589481" y="1958208"/>
                </a:moveTo>
                <a:cubicBezTo>
                  <a:pt x="596581" y="1958356"/>
                  <a:pt x="605638" y="1960472"/>
                  <a:pt x="611014" y="1958906"/>
                </a:cubicBezTo>
                <a:cubicBezTo>
                  <a:pt x="615500" y="1978630"/>
                  <a:pt x="587651" y="1977360"/>
                  <a:pt x="579694" y="1969319"/>
                </a:cubicBezTo>
                <a:cubicBezTo>
                  <a:pt x="577239" y="1959880"/>
                  <a:pt x="582382" y="1958060"/>
                  <a:pt x="589481" y="1958208"/>
                </a:cubicBezTo>
                <a:close/>
                <a:moveTo>
                  <a:pt x="2027840" y="1906594"/>
                </a:moveTo>
                <a:cubicBezTo>
                  <a:pt x="2060938" y="1895082"/>
                  <a:pt x="2057975" y="1939353"/>
                  <a:pt x="2048747" y="1953658"/>
                </a:cubicBezTo>
                <a:cubicBezTo>
                  <a:pt x="2040029" y="1953658"/>
                  <a:pt x="2031311" y="1953658"/>
                  <a:pt x="2022593" y="1953658"/>
                </a:cubicBezTo>
                <a:cubicBezTo>
                  <a:pt x="2023608" y="1937236"/>
                  <a:pt x="2019037" y="1915229"/>
                  <a:pt x="2027840" y="1906594"/>
                </a:cubicBezTo>
                <a:close/>
                <a:moveTo>
                  <a:pt x="1510221" y="1890850"/>
                </a:moveTo>
                <a:cubicBezTo>
                  <a:pt x="1517332" y="1892458"/>
                  <a:pt x="1514538" y="1903971"/>
                  <a:pt x="1515468" y="1911757"/>
                </a:cubicBezTo>
                <a:cubicBezTo>
                  <a:pt x="1544334" y="1918276"/>
                  <a:pt x="1546281" y="1959669"/>
                  <a:pt x="1536377" y="1990141"/>
                </a:cubicBezTo>
                <a:cubicBezTo>
                  <a:pt x="1521056" y="1988025"/>
                  <a:pt x="1518686" y="1972958"/>
                  <a:pt x="1505057" y="1969234"/>
                </a:cubicBezTo>
                <a:cubicBezTo>
                  <a:pt x="1512845" y="1935291"/>
                  <a:pt x="1474924" y="1925133"/>
                  <a:pt x="1494561" y="1896099"/>
                </a:cubicBezTo>
                <a:cubicBezTo>
                  <a:pt x="1502010" y="1896606"/>
                  <a:pt x="1509375" y="1896945"/>
                  <a:pt x="1510221" y="1890850"/>
                </a:cubicBezTo>
                <a:close/>
                <a:moveTo>
                  <a:pt x="1814359" y="1867531"/>
                </a:moveTo>
                <a:cubicBezTo>
                  <a:pt x="1818719" y="1866790"/>
                  <a:pt x="1823629" y="1869478"/>
                  <a:pt x="1829088" y="1875192"/>
                </a:cubicBezTo>
                <a:cubicBezTo>
                  <a:pt x="1828580" y="1888481"/>
                  <a:pt x="1809619" y="1887549"/>
                  <a:pt x="1802933" y="1880439"/>
                </a:cubicBezTo>
                <a:cubicBezTo>
                  <a:pt x="1806191" y="1872440"/>
                  <a:pt x="1810000" y="1868271"/>
                  <a:pt x="1814359" y="1867531"/>
                </a:cubicBezTo>
                <a:close/>
                <a:moveTo>
                  <a:pt x="1844834" y="1864779"/>
                </a:moveTo>
                <a:cubicBezTo>
                  <a:pt x="1860831" y="1860970"/>
                  <a:pt x="1863877" y="1870111"/>
                  <a:pt x="1876151" y="1870028"/>
                </a:cubicBezTo>
                <a:cubicBezTo>
                  <a:pt x="1876066" y="1883910"/>
                  <a:pt x="1878182" y="1899908"/>
                  <a:pt x="1870904" y="1906595"/>
                </a:cubicBezTo>
                <a:cubicBezTo>
                  <a:pt x="1847710" y="1908203"/>
                  <a:pt x="1829935" y="1884756"/>
                  <a:pt x="1844834" y="1864779"/>
                </a:cubicBezTo>
                <a:close/>
                <a:moveTo>
                  <a:pt x="1625258" y="1817630"/>
                </a:moveTo>
                <a:cubicBezTo>
                  <a:pt x="1631945" y="1830073"/>
                  <a:pt x="1638632" y="1842602"/>
                  <a:pt x="1646165" y="1854198"/>
                </a:cubicBezTo>
                <a:cubicBezTo>
                  <a:pt x="1640494" y="1869434"/>
                  <a:pt x="1621279" y="1871127"/>
                  <a:pt x="1599101" y="1869858"/>
                </a:cubicBezTo>
                <a:cubicBezTo>
                  <a:pt x="1598763" y="1847680"/>
                  <a:pt x="1572775" y="1850897"/>
                  <a:pt x="1557285" y="1843786"/>
                </a:cubicBezTo>
                <a:cubicBezTo>
                  <a:pt x="1566850" y="1810350"/>
                  <a:pt x="1595461" y="1827026"/>
                  <a:pt x="1625258" y="1817630"/>
                </a:cubicBezTo>
                <a:close/>
                <a:moveTo>
                  <a:pt x="532629" y="1786311"/>
                </a:moveTo>
                <a:cubicBezTo>
                  <a:pt x="545496" y="1790967"/>
                  <a:pt x="546766" y="1822879"/>
                  <a:pt x="537878" y="1833375"/>
                </a:cubicBezTo>
                <a:cubicBezTo>
                  <a:pt x="519170" y="1830159"/>
                  <a:pt x="529160" y="1798162"/>
                  <a:pt x="532629" y="1786311"/>
                </a:cubicBezTo>
                <a:close/>
                <a:moveTo>
                  <a:pt x="1755954" y="1676523"/>
                </a:moveTo>
                <a:cubicBezTo>
                  <a:pt x="1779232" y="1682618"/>
                  <a:pt x="1796077" y="1718084"/>
                  <a:pt x="1782110" y="1744495"/>
                </a:cubicBezTo>
                <a:cubicBezTo>
                  <a:pt x="1768567" y="1726634"/>
                  <a:pt x="1753669" y="1710213"/>
                  <a:pt x="1755954" y="1676523"/>
                </a:cubicBezTo>
                <a:close/>
                <a:moveTo>
                  <a:pt x="1272332" y="1655278"/>
                </a:moveTo>
                <a:cubicBezTo>
                  <a:pt x="1264936" y="1655278"/>
                  <a:pt x="1257551" y="1657140"/>
                  <a:pt x="1254079" y="1660864"/>
                </a:cubicBezTo>
                <a:cubicBezTo>
                  <a:pt x="1252388" y="1672969"/>
                  <a:pt x="1254926" y="1680925"/>
                  <a:pt x="1259243" y="1687020"/>
                </a:cubicBezTo>
                <a:cubicBezTo>
                  <a:pt x="1279474" y="1688035"/>
                  <a:pt x="1289293" y="1678725"/>
                  <a:pt x="1290648" y="1660864"/>
                </a:cubicBezTo>
                <a:cubicBezTo>
                  <a:pt x="1287134" y="1657140"/>
                  <a:pt x="1279728" y="1655278"/>
                  <a:pt x="1272332" y="1655278"/>
                </a:cubicBezTo>
                <a:close/>
                <a:moveTo>
                  <a:pt x="530510" y="1636083"/>
                </a:moveTo>
                <a:cubicBezTo>
                  <a:pt x="534752" y="1635839"/>
                  <a:pt x="538979" y="1636929"/>
                  <a:pt x="543042" y="1640040"/>
                </a:cubicBezTo>
                <a:cubicBezTo>
                  <a:pt x="544058" y="1660270"/>
                  <a:pt x="534747" y="1670090"/>
                  <a:pt x="516886" y="1671360"/>
                </a:cubicBezTo>
                <a:cubicBezTo>
                  <a:pt x="505205" y="1682364"/>
                  <a:pt x="503681" y="1703441"/>
                  <a:pt x="485482" y="1707927"/>
                </a:cubicBezTo>
                <a:cubicBezTo>
                  <a:pt x="467452" y="1703356"/>
                  <a:pt x="474139" y="1674069"/>
                  <a:pt x="459411" y="1666112"/>
                </a:cubicBezTo>
                <a:cubicBezTo>
                  <a:pt x="464405" y="1655446"/>
                  <a:pt x="479472" y="1654853"/>
                  <a:pt x="495978" y="1655700"/>
                </a:cubicBezTo>
                <a:cubicBezTo>
                  <a:pt x="504930" y="1649542"/>
                  <a:pt x="517786" y="1636813"/>
                  <a:pt x="530510" y="1636083"/>
                </a:cubicBezTo>
                <a:close/>
                <a:moveTo>
                  <a:pt x="2116636" y="1603388"/>
                </a:moveTo>
                <a:cubicBezTo>
                  <a:pt x="2128232" y="1614477"/>
                  <a:pt x="2148801" y="1616508"/>
                  <a:pt x="2142792" y="1645204"/>
                </a:cubicBezTo>
                <a:cubicBezTo>
                  <a:pt x="2135089" y="1647912"/>
                  <a:pt x="2129587" y="1652906"/>
                  <a:pt x="2121883" y="1655700"/>
                </a:cubicBezTo>
                <a:cubicBezTo>
                  <a:pt x="2104192" y="1655954"/>
                  <a:pt x="2099198" y="1643511"/>
                  <a:pt x="2090480" y="1634792"/>
                </a:cubicBezTo>
                <a:cubicBezTo>
                  <a:pt x="2088447" y="1613461"/>
                  <a:pt x="2112742" y="1618625"/>
                  <a:pt x="2116636" y="1603388"/>
                </a:cubicBezTo>
                <a:close/>
                <a:moveTo>
                  <a:pt x="1667157" y="1603303"/>
                </a:moveTo>
                <a:cubicBezTo>
                  <a:pt x="1683663" y="1612953"/>
                  <a:pt x="1679431" y="1643256"/>
                  <a:pt x="1714222" y="1634623"/>
                </a:cubicBezTo>
                <a:cubicBezTo>
                  <a:pt x="1729119" y="1635554"/>
                  <a:pt x="1707957" y="1600425"/>
                  <a:pt x="1729965" y="1608467"/>
                </a:cubicBezTo>
                <a:cubicBezTo>
                  <a:pt x="1730559" y="1621502"/>
                  <a:pt x="1739701" y="1624634"/>
                  <a:pt x="1729965" y="1634623"/>
                </a:cubicBezTo>
                <a:cubicBezTo>
                  <a:pt x="1726495" y="1634623"/>
                  <a:pt x="1722940" y="1634623"/>
                  <a:pt x="1719469" y="1634623"/>
                </a:cubicBezTo>
                <a:cubicBezTo>
                  <a:pt x="1717776" y="1666366"/>
                  <a:pt x="1723533" y="1705134"/>
                  <a:pt x="1714137" y="1728835"/>
                </a:cubicBezTo>
                <a:cubicBezTo>
                  <a:pt x="1677823" y="1727312"/>
                  <a:pt x="1658862" y="1743226"/>
                  <a:pt x="1641001" y="1760155"/>
                </a:cubicBezTo>
                <a:cubicBezTo>
                  <a:pt x="1630505" y="1760155"/>
                  <a:pt x="1620094" y="1760155"/>
                  <a:pt x="1609597" y="1760155"/>
                </a:cubicBezTo>
                <a:cubicBezTo>
                  <a:pt x="1606973" y="1731375"/>
                  <a:pt x="1615353" y="1691675"/>
                  <a:pt x="1604434" y="1671276"/>
                </a:cubicBezTo>
                <a:cubicBezTo>
                  <a:pt x="1594869" y="1676946"/>
                  <a:pt x="1591821" y="1684226"/>
                  <a:pt x="1583526" y="1692183"/>
                </a:cubicBezTo>
                <a:cubicBezTo>
                  <a:pt x="1576416" y="1699040"/>
                  <a:pt x="1574215" y="1712329"/>
                  <a:pt x="1557370" y="1707843"/>
                </a:cubicBezTo>
                <a:cubicBezTo>
                  <a:pt x="1543997" y="1700310"/>
                  <a:pt x="1545434" y="1677962"/>
                  <a:pt x="1541710" y="1660779"/>
                </a:cubicBezTo>
                <a:cubicBezTo>
                  <a:pt x="1556439" y="1652823"/>
                  <a:pt x="1563127" y="1662556"/>
                  <a:pt x="1583526" y="1655531"/>
                </a:cubicBezTo>
                <a:cubicBezTo>
                  <a:pt x="1597154" y="1653414"/>
                  <a:pt x="1599270" y="1639955"/>
                  <a:pt x="1614845" y="1639870"/>
                </a:cubicBezTo>
                <a:cubicBezTo>
                  <a:pt x="1636178" y="1631660"/>
                  <a:pt x="1637447" y="1603218"/>
                  <a:pt x="1667157" y="1603303"/>
                </a:cubicBezTo>
                <a:close/>
                <a:moveTo>
                  <a:pt x="245167" y="1577232"/>
                </a:moveTo>
                <a:cubicBezTo>
                  <a:pt x="278772" y="1574523"/>
                  <a:pt x="283344" y="1624381"/>
                  <a:pt x="271238" y="1650452"/>
                </a:cubicBezTo>
                <a:cubicBezTo>
                  <a:pt x="255663" y="1650367"/>
                  <a:pt x="253462" y="1636823"/>
                  <a:pt x="239920" y="1634792"/>
                </a:cubicBezTo>
                <a:cubicBezTo>
                  <a:pt x="239411" y="1613291"/>
                  <a:pt x="238903" y="1591876"/>
                  <a:pt x="245167" y="1577232"/>
                </a:cubicBezTo>
                <a:close/>
                <a:moveTo>
                  <a:pt x="1703641" y="1571984"/>
                </a:moveTo>
                <a:cubicBezTo>
                  <a:pt x="1722348" y="1568936"/>
                  <a:pt x="1719554" y="1587474"/>
                  <a:pt x="1719301" y="1603303"/>
                </a:cubicBezTo>
                <a:cubicBezTo>
                  <a:pt x="1695346" y="1606096"/>
                  <a:pt x="1698224" y="1585781"/>
                  <a:pt x="1703641" y="1571984"/>
                </a:cubicBezTo>
                <a:close/>
                <a:moveTo>
                  <a:pt x="354871" y="1535416"/>
                </a:moveTo>
                <a:cubicBezTo>
                  <a:pt x="360965" y="1543288"/>
                  <a:pt x="369938" y="1548198"/>
                  <a:pt x="370531" y="1561572"/>
                </a:cubicBezTo>
                <a:cubicBezTo>
                  <a:pt x="359695" y="1563773"/>
                  <a:pt x="356732" y="1557932"/>
                  <a:pt x="349622" y="1556323"/>
                </a:cubicBezTo>
                <a:cubicBezTo>
                  <a:pt x="348945" y="1546928"/>
                  <a:pt x="356056" y="1545319"/>
                  <a:pt x="354871" y="1535416"/>
                </a:cubicBezTo>
                <a:close/>
                <a:moveTo>
                  <a:pt x="939752" y="1528105"/>
                </a:moveTo>
                <a:cubicBezTo>
                  <a:pt x="935975" y="1529766"/>
                  <a:pt x="933266" y="1533850"/>
                  <a:pt x="929880" y="1540580"/>
                </a:cubicBezTo>
                <a:cubicBezTo>
                  <a:pt x="948588" y="1541088"/>
                  <a:pt x="948757" y="1560134"/>
                  <a:pt x="966533" y="1561573"/>
                </a:cubicBezTo>
                <a:cubicBezTo>
                  <a:pt x="973305" y="1540919"/>
                  <a:pt x="949350" y="1550907"/>
                  <a:pt x="956037" y="1530168"/>
                </a:cubicBezTo>
                <a:cubicBezTo>
                  <a:pt x="948376" y="1527206"/>
                  <a:pt x="943530" y="1526444"/>
                  <a:pt x="939752" y="1528105"/>
                </a:cubicBezTo>
                <a:close/>
                <a:moveTo>
                  <a:pt x="914220" y="1519672"/>
                </a:moveTo>
                <a:cubicBezTo>
                  <a:pt x="898900" y="1520011"/>
                  <a:pt x="894836" y="1531608"/>
                  <a:pt x="888064" y="1540580"/>
                </a:cubicBezTo>
                <a:cubicBezTo>
                  <a:pt x="894328" y="1546675"/>
                  <a:pt x="906602" y="1546590"/>
                  <a:pt x="919469" y="1545828"/>
                </a:cubicBezTo>
                <a:cubicBezTo>
                  <a:pt x="923787" y="1531015"/>
                  <a:pt x="912104" y="1532285"/>
                  <a:pt x="914220" y="1519672"/>
                </a:cubicBezTo>
                <a:close/>
                <a:moveTo>
                  <a:pt x="1554545" y="1513535"/>
                </a:moveTo>
                <a:cubicBezTo>
                  <a:pt x="1565729" y="1513027"/>
                  <a:pt x="1578701" y="1516328"/>
                  <a:pt x="1583441" y="1519756"/>
                </a:cubicBezTo>
                <a:cubicBezTo>
                  <a:pt x="1579973" y="1538887"/>
                  <a:pt x="1568544" y="1550145"/>
                  <a:pt x="1546874" y="1551076"/>
                </a:cubicBezTo>
                <a:cubicBezTo>
                  <a:pt x="1539595" y="1547860"/>
                  <a:pt x="1546027" y="1530930"/>
                  <a:pt x="1536379" y="1530169"/>
                </a:cubicBezTo>
                <a:cubicBezTo>
                  <a:pt x="1533966" y="1518360"/>
                  <a:pt x="1543362" y="1514043"/>
                  <a:pt x="1554545" y="1513535"/>
                </a:cubicBezTo>
                <a:close/>
                <a:moveTo>
                  <a:pt x="1008347" y="1504012"/>
                </a:moveTo>
                <a:cubicBezTo>
                  <a:pt x="1026209" y="1502149"/>
                  <a:pt x="1030441" y="1534231"/>
                  <a:pt x="1008347" y="1530168"/>
                </a:cubicBezTo>
                <a:cubicBezTo>
                  <a:pt x="1004708" y="1514085"/>
                  <a:pt x="1004708" y="1520095"/>
                  <a:pt x="1008347" y="1504012"/>
                </a:cubicBezTo>
                <a:close/>
                <a:moveTo>
                  <a:pt x="532631" y="1493600"/>
                </a:moveTo>
                <a:cubicBezTo>
                  <a:pt x="552691" y="1499610"/>
                  <a:pt x="539063" y="1539394"/>
                  <a:pt x="543127" y="1561572"/>
                </a:cubicBezTo>
                <a:cubicBezTo>
                  <a:pt x="539656" y="1580702"/>
                  <a:pt x="554469" y="1581633"/>
                  <a:pt x="553623" y="1598140"/>
                </a:cubicBezTo>
                <a:cubicBezTo>
                  <a:pt x="523826" y="1615746"/>
                  <a:pt x="495047" y="1617269"/>
                  <a:pt x="464743" y="1592891"/>
                </a:cubicBezTo>
                <a:cubicBezTo>
                  <a:pt x="462965" y="1535500"/>
                  <a:pt x="520102" y="1536771"/>
                  <a:pt x="532631" y="1493600"/>
                </a:cubicBezTo>
                <a:close/>
                <a:moveTo>
                  <a:pt x="742667" y="1481688"/>
                </a:moveTo>
                <a:cubicBezTo>
                  <a:pt x="751020" y="1480787"/>
                  <a:pt x="759612" y="1481263"/>
                  <a:pt x="767865" y="1483189"/>
                </a:cubicBezTo>
                <a:cubicBezTo>
                  <a:pt x="767104" y="1492839"/>
                  <a:pt x="750174" y="1486405"/>
                  <a:pt x="746958" y="1493600"/>
                </a:cubicBezTo>
                <a:cubicBezTo>
                  <a:pt x="740863" y="1508413"/>
                  <a:pt x="724271" y="1512646"/>
                  <a:pt x="720802" y="1530167"/>
                </a:cubicBezTo>
                <a:cubicBezTo>
                  <a:pt x="707935" y="1530845"/>
                  <a:pt x="695661" y="1530929"/>
                  <a:pt x="689482" y="1525003"/>
                </a:cubicBezTo>
                <a:cubicBezTo>
                  <a:pt x="694688" y="1499483"/>
                  <a:pt x="717606" y="1484389"/>
                  <a:pt x="742667" y="1481688"/>
                </a:cubicBezTo>
                <a:close/>
                <a:moveTo>
                  <a:pt x="830589" y="1404722"/>
                </a:moveTo>
                <a:cubicBezTo>
                  <a:pt x="850567" y="1404468"/>
                  <a:pt x="860385" y="1423513"/>
                  <a:pt x="872405" y="1436125"/>
                </a:cubicBezTo>
                <a:cubicBezTo>
                  <a:pt x="876468" y="1440358"/>
                  <a:pt x="885949" y="1447891"/>
                  <a:pt x="877653" y="1457034"/>
                </a:cubicBezTo>
                <a:cubicBezTo>
                  <a:pt x="863179" y="1455256"/>
                  <a:pt x="858777" y="1429523"/>
                  <a:pt x="841085" y="1446538"/>
                </a:cubicBezTo>
                <a:cubicBezTo>
                  <a:pt x="844386" y="1460758"/>
                  <a:pt x="862924" y="1459573"/>
                  <a:pt x="861994" y="1477941"/>
                </a:cubicBezTo>
                <a:cubicBezTo>
                  <a:pt x="864279" y="1497664"/>
                  <a:pt x="850905" y="1501728"/>
                  <a:pt x="841085" y="1509261"/>
                </a:cubicBezTo>
                <a:cubicBezTo>
                  <a:pt x="817639" y="1503251"/>
                  <a:pt x="816199" y="1477348"/>
                  <a:pt x="814929" y="1462198"/>
                </a:cubicBezTo>
                <a:cubicBezTo>
                  <a:pt x="792159" y="1454748"/>
                  <a:pt x="790889" y="1480057"/>
                  <a:pt x="778362" y="1467445"/>
                </a:cubicBezTo>
                <a:cubicBezTo>
                  <a:pt x="779124" y="1448992"/>
                  <a:pt x="793260" y="1444082"/>
                  <a:pt x="794022" y="1425629"/>
                </a:cubicBezTo>
                <a:cubicBezTo>
                  <a:pt x="815268" y="1427660"/>
                  <a:pt x="830419" y="1423683"/>
                  <a:pt x="830589" y="1404722"/>
                </a:cubicBezTo>
                <a:close/>
                <a:moveTo>
                  <a:pt x="929965" y="1388976"/>
                </a:moveTo>
                <a:cubicBezTo>
                  <a:pt x="920992" y="1388638"/>
                  <a:pt x="916591" y="1392955"/>
                  <a:pt x="914305" y="1399389"/>
                </a:cubicBezTo>
                <a:cubicBezTo>
                  <a:pt x="924125" y="1400066"/>
                  <a:pt x="917861" y="1416741"/>
                  <a:pt x="929965" y="1415133"/>
                </a:cubicBezTo>
                <a:cubicBezTo>
                  <a:pt x="930473" y="1402097"/>
                  <a:pt x="939700" y="1398966"/>
                  <a:pt x="929965" y="1388976"/>
                </a:cubicBezTo>
                <a:close/>
                <a:moveTo>
                  <a:pt x="293236" y="1387584"/>
                </a:moveTo>
                <a:cubicBezTo>
                  <a:pt x="302565" y="1385781"/>
                  <a:pt x="313098" y="1385951"/>
                  <a:pt x="323552" y="1389062"/>
                </a:cubicBezTo>
                <a:cubicBezTo>
                  <a:pt x="343867" y="1408361"/>
                  <a:pt x="363929" y="1442644"/>
                  <a:pt x="344460" y="1472693"/>
                </a:cubicBezTo>
                <a:cubicBezTo>
                  <a:pt x="325329" y="1476248"/>
                  <a:pt x="306453" y="1479973"/>
                  <a:pt x="281736" y="1477941"/>
                </a:cubicBezTo>
                <a:cubicBezTo>
                  <a:pt x="272933" y="1469308"/>
                  <a:pt x="277588" y="1447214"/>
                  <a:pt x="276487" y="1430878"/>
                </a:cubicBezTo>
                <a:cubicBezTo>
                  <a:pt x="248109" y="1416149"/>
                  <a:pt x="265251" y="1392992"/>
                  <a:pt x="293236" y="1387584"/>
                </a:cubicBezTo>
                <a:close/>
                <a:moveTo>
                  <a:pt x="1207346" y="1331276"/>
                </a:moveTo>
                <a:cubicBezTo>
                  <a:pt x="1219067" y="1335236"/>
                  <a:pt x="1219099" y="1350884"/>
                  <a:pt x="1217512" y="1368152"/>
                </a:cubicBezTo>
                <a:cubicBezTo>
                  <a:pt x="1207017" y="1368152"/>
                  <a:pt x="1196604" y="1368152"/>
                  <a:pt x="1186108" y="1368152"/>
                </a:cubicBezTo>
                <a:cubicBezTo>
                  <a:pt x="1186192" y="1354270"/>
                  <a:pt x="1184160" y="1338272"/>
                  <a:pt x="1191355" y="1331585"/>
                </a:cubicBezTo>
                <a:cubicBezTo>
                  <a:pt x="1198234" y="1329934"/>
                  <a:pt x="1203439" y="1329956"/>
                  <a:pt x="1207346" y="1331276"/>
                </a:cubicBezTo>
                <a:close/>
                <a:moveTo>
                  <a:pt x="971697" y="1300352"/>
                </a:moveTo>
                <a:cubicBezTo>
                  <a:pt x="948588" y="1301621"/>
                  <a:pt x="942154" y="1319651"/>
                  <a:pt x="919384" y="1321259"/>
                </a:cubicBezTo>
                <a:cubicBezTo>
                  <a:pt x="919469" y="1328031"/>
                  <a:pt x="919469" y="1335056"/>
                  <a:pt x="919469" y="1341998"/>
                </a:cubicBezTo>
                <a:cubicBezTo>
                  <a:pt x="934451" y="1354949"/>
                  <a:pt x="948165" y="1369000"/>
                  <a:pt x="956037" y="1389061"/>
                </a:cubicBezTo>
                <a:cubicBezTo>
                  <a:pt x="972966" y="1393040"/>
                  <a:pt x="983378" y="1403537"/>
                  <a:pt x="987440" y="1420381"/>
                </a:cubicBezTo>
                <a:cubicBezTo>
                  <a:pt x="989896" y="1436803"/>
                  <a:pt x="980923" y="1441712"/>
                  <a:pt x="971781" y="1446537"/>
                </a:cubicBezTo>
                <a:cubicBezTo>
                  <a:pt x="977707" y="1482173"/>
                  <a:pt x="951719" y="1485729"/>
                  <a:pt x="956121" y="1519757"/>
                </a:cubicBezTo>
                <a:cubicBezTo>
                  <a:pt x="987018" y="1525428"/>
                  <a:pt x="1000054" y="1549044"/>
                  <a:pt x="1013598" y="1572069"/>
                </a:cubicBezTo>
                <a:cubicBezTo>
                  <a:pt x="1030273" y="1575117"/>
                  <a:pt x="1029764" y="1562250"/>
                  <a:pt x="1039752" y="1572069"/>
                </a:cubicBezTo>
                <a:cubicBezTo>
                  <a:pt x="1043223" y="1613884"/>
                  <a:pt x="1075728" y="1626666"/>
                  <a:pt x="1102477" y="1645289"/>
                </a:cubicBezTo>
                <a:cubicBezTo>
                  <a:pt x="1098075" y="1651300"/>
                  <a:pt x="1095620" y="1659256"/>
                  <a:pt x="1097229" y="1671445"/>
                </a:cubicBezTo>
                <a:cubicBezTo>
                  <a:pt x="1111872" y="1674238"/>
                  <a:pt x="1124401" y="1679147"/>
                  <a:pt x="1139046" y="1681942"/>
                </a:cubicBezTo>
                <a:cubicBezTo>
                  <a:pt x="1150556" y="1676016"/>
                  <a:pt x="1156396" y="1664419"/>
                  <a:pt x="1170448" y="1661034"/>
                </a:cubicBezTo>
                <a:cubicBezTo>
                  <a:pt x="1188816" y="1657987"/>
                  <a:pt x="1187631" y="1685751"/>
                  <a:pt x="1201768" y="1671445"/>
                </a:cubicBezTo>
                <a:cubicBezTo>
                  <a:pt x="1211503" y="1662134"/>
                  <a:pt x="1197536" y="1658155"/>
                  <a:pt x="1201768" y="1640125"/>
                </a:cubicBezTo>
                <a:cubicBezTo>
                  <a:pt x="1180013" y="1639194"/>
                  <a:pt x="1176289" y="1620233"/>
                  <a:pt x="1165199" y="1608805"/>
                </a:cubicBezTo>
                <a:cubicBezTo>
                  <a:pt x="1175189" y="1606521"/>
                  <a:pt x="1178320" y="1597548"/>
                  <a:pt x="1191357" y="1598309"/>
                </a:cubicBezTo>
                <a:cubicBezTo>
                  <a:pt x="1205492" y="1601527"/>
                  <a:pt x="1204391" y="1620148"/>
                  <a:pt x="1222676" y="1619218"/>
                </a:cubicBezTo>
                <a:cubicBezTo>
                  <a:pt x="1250948" y="1626581"/>
                  <a:pt x="1250440" y="1605081"/>
                  <a:pt x="1269739" y="1603558"/>
                </a:cubicBezTo>
                <a:cubicBezTo>
                  <a:pt x="1277951" y="1604066"/>
                  <a:pt x="1273803" y="1616847"/>
                  <a:pt x="1285399" y="1614054"/>
                </a:cubicBezTo>
                <a:cubicBezTo>
                  <a:pt x="1287347" y="1570292"/>
                  <a:pt x="1253234" y="1562588"/>
                  <a:pt x="1238336" y="1535586"/>
                </a:cubicBezTo>
                <a:cubicBezTo>
                  <a:pt x="1210063" y="1532539"/>
                  <a:pt x="1200752" y="1510446"/>
                  <a:pt x="1170363" y="1509430"/>
                </a:cubicBezTo>
                <a:cubicBezTo>
                  <a:pt x="1153604" y="1487845"/>
                  <a:pt x="1138198" y="1464905"/>
                  <a:pt x="1112804" y="1451955"/>
                </a:cubicBezTo>
                <a:cubicBezTo>
                  <a:pt x="1112804" y="1432824"/>
                  <a:pt x="1112804" y="1413609"/>
                  <a:pt x="1112804" y="1394479"/>
                </a:cubicBezTo>
                <a:cubicBezTo>
                  <a:pt x="1106032" y="1387284"/>
                  <a:pt x="1090118" y="1389316"/>
                  <a:pt x="1076236" y="1389231"/>
                </a:cubicBezTo>
                <a:cubicBezTo>
                  <a:pt x="1054821" y="1375772"/>
                  <a:pt x="1043138" y="1356895"/>
                  <a:pt x="1029173" y="1342168"/>
                </a:cubicBezTo>
                <a:cubicBezTo>
                  <a:pt x="1024094" y="1347500"/>
                  <a:pt x="1018845" y="1352747"/>
                  <a:pt x="1013513" y="1357826"/>
                </a:cubicBezTo>
                <a:cubicBezTo>
                  <a:pt x="1014020" y="1324307"/>
                  <a:pt x="959676" y="1345469"/>
                  <a:pt x="971697" y="1300352"/>
                </a:cubicBezTo>
                <a:close/>
                <a:moveTo>
                  <a:pt x="344375" y="1284522"/>
                </a:moveTo>
                <a:cubicBezTo>
                  <a:pt x="340481" y="1304160"/>
                  <a:pt x="364351" y="1295950"/>
                  <a:pt x="365282" y="1310678"/>
                </a:cubicBezTo>
                <a:cubicBezTo>
                  <a:pt x="374255" y="1364091"/>
                  <a:pt x="295195" y="1354610"/>
                  <a:pt x="313055" y="1300182"/>
                </a:cubicBezTo>
                <a:cubicBezTo>
                  <a:pt x="331593" y="1302975"/>
                  <a:pt x="325922" y="1281644"/>
                  <a:pt x="344375" y="1284522"/>
                </a:cubicBezTo>
                <a:close/>
                <a:moveTo>
                  <a:pt x="192857" y="1242621"/>
                </a:moveTo>
                <a:cubicBezTo>
                  <a:pt x="204030" y="1254133"/>
                  <a:pt x="216727" y="1264036"/>
                  <a:pt x="224176" y="1279188"/>
                </a:cubicBezTo>
                <a:cubicBezTo>
                  <a:pt x="246016" y="1279103"/>
                  <a:pt x="249993" y="1261159"/>
                  <a:pt x="271241" y="1273941"/>
                </a:cubicBezTo>
                <a:cubicBezTo>
                  <a:pt x="274372" y="1286468"/>
                  <a:pt x="278774" y="1297811"/>
                  <a:pt x="276488" y="1315756"/>
                </a:cubicBezTo>
                <a:cubicBezTo>
                  <a:pt x="264046" y="1324220"/>
                  <a:pt x="253379" y="1334548"/>
                  <a:pt x="239921" y="1341912"/>
                </a:cubicBezTo>
                <a:cubicBezTo>
                  <a:pt x="244407" y="1358333"/>
                  <a:pt x="259643" y="1364005"/>
                  <a:pt x="260828" y="1383728"/>
                </a:cubicBezTo>
                <a:cubicBezTo>
                  <a:pt x="257697" y="1386775"/>
                  <a:pt x="236026" y="1395917"/>
                  <a:pt x="234672" y="1383728"/>
                </a:cubicBezTo>
                <a:cubicBezTo>
                  <a:pt x="219943" y="1384659"/>
                  <a:pt x="228155" y="1408614"/>
                  <a:pt x="208517" y="1404635"/>
                </a:cubicBezTo>
                <a:cubicBezTo>
                  <a:pt x="194380" y="1381188"/>
                  <a:pt x="211480" y="1368746"/>
                  <a:pt x="224176" y="1357572"/>
                </a:cubicBezTo>
                <a:cubicBezTo>
                  <a:pt x="221298" y="1348260"/>
                  <a:pt x="221468" y="1335818"/>
                  <a:pt x="213679" y="1331416"/>
                </a:cubicBezTo>
                <a:cubicBezTo>
                  <a:pt x="216812" y="1292479"/>
                  <a:pt x="183799" y="1271316"/>
                  <a:pt x="192857" y="1242621"/>
                </a:cubicBezTo>
                <a:close/>
                <a:moveTo>
                  <a:pt x="2132379" y="1227046"/>
                </a:moveTo>
                <a:cubicBezTo>
                  <a:pt x="2149732" y="1228909"/>
                  <a:pt x="2155066" y="1242706"/>
                  <a:pt x="2163783" y="1253202"/>
                </a:cubicBezTo>
                <a:cubicBezTo>
                  <a:pt x="2155403" y="1272671"/>
                  <a:pt x="2142706" y="1287908"/>
                  <a:pt x="2148124" y="1321174"/>
                </a:cubicBezTo>
                <a:cubicBezTo>
                  <a:pt x="2144230" y="1339034"/>
                  <a:pt x="2169370" y="1327861"/>
                  <a:pt x="2163783" y="1347330"/>
                </a:cubicBezTo>
                <a:cubicBezTo>
                  <a:pt x="2137121" y="1348515"/>
                  <a:pt x="2123154" y="1362482"/>
                  <a:pt x="2121967" y="1389145"/>
                </a:cubicBezTo>
                <a:cubicBezTo>
                  <a:pt x="2108086" y="1389145"/>
                  <a:pt x="2092086" y="1387114"/>
                  <a:pt x="2085399" y="1394394"/>
                </a:cubicBezTo>
                <a:cubicBezTo>
                  <a:pt x="2084384" y="1405822"/>
                  <a:pt x="2089632" y="1411069"/>
                  <a:pt x="2101059" y="1410054"/>
                </a:cubicBezTo>
                <a:cubicBezTo>
                  <a:pt x="2103346" y="1424528"/>
                  <a:pt x="2081590" y="1414963"/>
                  <a:pt x="2080152" y="1425713"/>
                </a:cubicBezTo>
                <a:cubicBezTo>
                  <a:pt x="2068724" y="1440358"/>
                  <a:pt x="2103684" y="1449414"/>
                  <a:pt x="2085399" y="1472777"/>
                </a:cubicBezTo>
                <a:cubicBezTo>
                  <a:pt x="2068554" y="1463466"/>
                  <a:pt x="2052811" y="1453054"/>
                  <a:pt x="2048747" y="1430961"/>
                </a:cubicBezTo>
                <a:cubicBezTo>
                  <a:pt x="2039606" y="1435786"/>
                  <a:pt x="2037236" y="1447298"/>
                  <a:pt x="2038337" y="1462281"/>
                </a:cubicBezTo>
                <a:cubicBezTo>
                  <a:pt x="2023184" y="1476755"/>
                  <a:pt x="1998637" y="1481919"/>
                  <a:pt x="1996519" y="1509345"/>
                </a:cubicBezTo>
                <a:cubicBezTo>
                  <a:pt x="1968079" y="1507905"/>
                  <a:pt x="1957413" y="1527206"/>
                  <a:pt x="1938960" y="1509345"/>
                </a:cubicBezTo>
                <a:cubicBezTo>
                  <a:pt x="1934304" y="1532538"/>
                  <a:pt x="1928548" y="1554715"/>
                  <a:pt x="1902392" y="1556408"/>
                </a:cubicBezTo>
                <a:cubicBezTo>
                  <a:pt x="1919152" y="1572745"/>
                  <a:pt x="1926347" y="1598648"/>
                  <a:pt x="1944207" y="1613969"/>
                </a:cubicBezTo>
                <a:cubicBezTo>
                  <a:pt x="1966977" y="1621080"/>
                  <a:pt x="1963085" y="1601526"/>
                  <a:pt x="1975527" y="1598225"/>
                </a:cubicBezTo>
                <a:cubicBezTo>
                  <a:pt x="1991695" y="1606858"/>
                  <a:pt x="2013111" y="1597040"/>
                  <a:pt x="2027840" y="1603472"/>
                </a:cubicBezTo>
                <a:cubicBezTo>
                  <a:pt x="2032833" y="1605673"/>
                  <a:pt x="2052726" y="1626582"/>
                  <a:pt x="2053996" y="1629628"/>
                </a:cubicBezTo>
                <a:cubicBezTo>
                  <a:pt x="2061106" y="1647236"/>
                  <a:pt x="2049002" y="1669921"/>
                  <a:pt x="2053996" y="1697600"/>
                </a:cubicBezTo>
                <a:cubicBezTo>
                  <a:pt x="2047054" y="1704372"/>
                  <a:pt x="2038251" y="1700817"/>
                  <a:pt x="2033087" y="1692352"/>
                </a:cubicBezTo>
                <a:cubicBezTo>
                  <a:pt x="2009640" y="1702086"/>
                  <a:pt x="1985008" y="1710551"/>
                  <a:pt x="1949456" y="1708012"/>
                </a:cubicBezTo>
                <a:cubicBezTo>
                  <a:pt x="1928887" y="1710128"/>
                  <a:pt x="1927109" y="1731037"/>
                  <a:pt x="1907640" y="1734168"/>
                </a:cubicBezTo>
                <a:cubicBezTo>
                  <a:pt x="1924061" y="1743902"/>
                  <a:pt x="1945224" y="1748812"/>
                  <a:pt x="1949456" y="1770735"/>
                </a:cubicBezTo>
                <a:cubicBezTo>
                  <a:pt x="1946578" y="1792236"/>
                  <a:pt x="1929988" y="1800024"/>
                  <a:pt x="1902392" y="1796891"/>
                </a:cubicBezTo>
                <a:cubicBezTo>
                  <a:pt x="1888849" y="1802478"/>
                  <a:pt x="1907386" y="1840231"/>
                  <a:pt x="1881484" y="1833459"/>
                </a:cubicBezTo>
                <a:cubicBezTo>
                  <a:pt x="1867263" y="1816615"/>
                  <a:pt x="1882415" y="1795622"/>
                  <a:pt x="1891981" y="1786395"/>
                </a:cubicBezTo>
                <a:cubicBezTo>
                  <a:pt x="1890542" y="1774038"/>
                  <a:pt x="1872512" y="1786818"/>
                  <a:pt x="1871072" y="1791644"/>
                </a:cubicBezTo>
                <a:cubicBezTo>
                  <a:pt x="1860238" y="1781571"/>
                  <a:pt x="1842038" y="1778862"/>
                  <a:pt x="1829257" y="1770735"/>
                </a:cubicBezTo>
                <a:cubicBezTo>
                  <a:pt x="1832474" y="1751267"/>
                  <a:pt x="1815882" y="1737639"/>
                  <a:pt x="1829257" y="1723672"/>
                </a:cubicBezTo>
                <a:cubicBezTo>
                  <a:pt x="1855497" y="1718339"/>
                  <a:pt x="1857952" y="1736877"/>
                  <a:pt x="1871072" y="1744579"/>
                </a:cubicBezTo>
                <a:cubicBezTo>
                  <a:pt x="1882923" y="1738993"/>
                  <a:pt x="1873105" y="1711736"/>
                  <a:pt x="1876321" y="1697516"/>
                </a:cubicBezTo>
                <a:cubicBezTo>
                  <a:pt x="1859053" y="1688627"/>
                  <a:pt x="1835860" y="1685750"/>
                  <a:pt x="1829257" y="1666112"/>
                </a:cubicBezTo>
                <a:cubicBezTo>
                  <a:pt x="1834252" y="1650199"/>
                  <a:pt x="1850251" y="1645288"/>
                  <a:pt x="1855412" y="1629544"/>
                </a:cubicBezTo>
                <a:cubicBezTo>
                  <a:pt x="1857360" y="1620656"/>
                  <a:pt x="1851350" y="1619725"/>
                  <a:pt x="1844917" y="1619132"/>
                </a:cubicBezTo>
                <a:cubicBezTo>
                  <a:pt x="1848217" y="1602287"/>
                  <a:pt x="1841445" y="1590521"/>
                  <a:pt x="1834420" y="1577316"/>
                </a:cubicBezTo>
                <a:cubicBezTo>
                  <a:pt x="1824940" y="1559286"/>
                  <a:pt x="1818253" y="1546251"/>
                  <a:pt x="1803101" y="1530252"/>
                </a:cubicBezTo>
                <a:cubicBezTo>
                  <a:pt x="1784055" y="1531860"/>
                  <a:pt x="1769072" y="1529406"/>
                  <a:pt x="1756036" y="1525090"/>
                </a:cubicBezTo>
                <a:cubicBezTo>
                  <a:pt x="1757561" y="1514424"/>
                  <a:pt x="1770173" y="1514847"/>
                  <a:pt x="1771696" y="1504181"/>
                </a:cubicBezTo>
                <a:cubicBezTo>
                  <a:pt x="1769410" y="1497747"/>
                  <a:pt x="1765009" y="1493431"/>
                  <a:pt x="1756036" y="1493770"/>
                </a:cubicBezTo>
                <a:cubicBezTo>
                  <a:pt x="1763062" y="1450091"/>
                  <a:pt x="1726071" y="1450599"/>
                  <a:pt x="1719469" y="1420550"/>
                </a:cubicBezTo>
                <a:cubicBezTo>
                  <a:pt x="1721162" y="1403112"/>
                  <a:pt x="1734959" y="1397695"/>
                  <a:pt x="1745455" y="1389060"/>
                </a:cubicBezTo>
                <a:cubicBezTo>
                  <a:pt x="1758746" y="1381358"/>
                  <a:pt x="1755698" y="1400573"/>
                  <a:pt x="1766364" y="1404720"/>
                </a:cubicBezTo>
                <a:cubicBezTo>
                  <a:pt x="1779061" y="1409631"/>
                  <a:pt x="1794213" y="1401504"/>
                  <a:pt x="1797683" y="1420380"/>
                </a:cubicBezTo>
                <a:cubicBezTo>
                  <a:pt x="1814528" y="1419280"/>
                  <a:pt x="1819776" y="1429607"/>
                  <a:pt x="1839500" y="1425629"/>
                </a:cubicBezTo>
                <a:cubicBezTo>
                  <a:pt x="1845424" y="1445775"/>
                  <a:pt x="1862017" y="1455340"/>
                  <a:pt x="1865655" y="1477940"/>
                </a:cubicBezTo>
                <a:cubicBezTo>
                  <a:pt x="1879707" y="1481496"/>
                  <a:pt x="1875728" y="1467106"/>
                  <a:pt x="1881315" y="1462196"/>
                </a:cubicBezTo>
                <a:cubicBezTo>
                  <a:pt x="1897822" y="1464736"/>
                  <a:pt x="1901799" y="1454748"/>
                  <a:pt x="1912719" y="1451785"/>
                </a:cubicBezTo>
                <a:cubicBezTo>
                  <a:pt x="1908909" y="1432231"/>
                  <a:pt x="1909756" y="1422581"/>
                  <a:pt x="1917968" y="1404720"/>
                </a:cubicBezTo>
                <a:cubicBezTo>
                  <a:pt x="1936759" y="1403366"/>
                  <a:pt x="1937182" y="1420380"/>
                  <a:pt x="1954620" y="1420380"/>
                </a:cubicBezTo>
                <a:cubicBezTo>
                  <a:pt x="1974766" y="1416148"/>
                  <a:pt x="1978660" y="1395664"/>
                  <a:pt x="1996436" y="1389060"/>
                </a:cubicBezTo>
                <a:cubicBezTo>
                  <a:pt x="2010825" y="1379072"/>
                  <a:pt x="2023860" y="1367645"/>
                  <a:pt x="2038251" y="1357657"/>
                </a:cubicBezTo>
                <a:cubicBezTo>
                  <a:pt x="2038251" y="1350715"/>
                  <a:pt x="2038251" y="1343690"/>
                  <a:pt x="2038251" y="1336749"/>
                </a:cubicBezTo>
                <a:cubicBezTo>
                  <a:pt x="2046716" y="1338273"/>
                  <a:pt x="2047224" y="1331839"/>
                  <a:pt x="2053911" y="1331501"/>
                </a:cubicBezTo>
                <a:cubicBezTo>
                  <a:pt x="2051795" y="1318888"/>
                  <a:pt x="2063475" y="1320158"/>
                  <a:pt x="2059159" y="1305429"/>
                </a:cubicBezTo>
                <a:cubicBezTo>
                  <a:pt x="2077274" y="1293917"/>
                  <a:pt x="2084469" y="1271402"/>
                  <a:pt x="2106223" y="1263613"/>
                </a:cubicBezTo>
                <a:cubicBezTo>
                  <a:pt x="2106900" y="1243298"/>
                  <a:pt x="2121628" y="1237204"/>
                  <a:pt x="2132379" y="1227046"/>
                </a:cubicBezTo>
                <a:close/>
                <a:moveTo>
                  <a:pt x="230692" y="1125923"/>
                </a:moveTo>
                <a:cubicBezTo>
                  <a:pt x="234100" y="1125300"/>
                  <a:pt x="237317" y="1125787"/>
                  <a:pt x="239835" y="1127670"/>
                </a:cubicBezTo>
                <a:cubicBezTo>
                  <a:pt x="239835" y="1134612"/>
                  <a:pt x="239835" y="1141552"/>
                  <a:pt x="239835" y="1148577"/>
                </a:cubicBezTo>
                <a:cubicBezTo>
                  <a:pt x="228831" y="1151963"/>
                  <a:pt x="216642" y="1162376"/>
                  <a:pt x="208515" y="1153741"/>
                </a:cubicBezTo>
                <a:cubicBezTo>
                  <a:pt x="208515" y="1139648"/>
                  <a:pt x="220467" y="1127792"/>
                  <a:pt x="230692" y="1125923"/>
                </a:cubicBezTo>
                <a:close/>
                <a:moveTo>
                  <a:pt x="266075" y="1101514"/>
                </a:moveTo>
                <a:cubicBezTo>
                  <a:pt x="270307" y="1104223"/>
                  <a:pt x="274625" y="1106931"/>
                  <a:pt x="281735" y="1106678"/>
                </a:cubicBezTo>
                <a:cubicBezTo>
                  <a:pt x="283259" y="1120475"/>
                  <a:pt x="274456" y="1123861"/>
                  <a:pt x="260828" y="1122422"/>
                </a:cubicBezTo>
                <a:cubicBezTo>
                  <a:pt x="258626" y="1111502"/>
                  <a:pt x="264467" y="1108539"/>
                  <a:pt x="266075" y="1101514"/>
                </a:cubicBezTo>
                <a:close/>
                <a:moveTo>
                  <a:pt x="30758" y="1017883"/>
                </a:moveTo>
                <a:cubicBezTo>
                  <a:pt x="58522" y="1028464"/>
                  <a:pt x="71304" y="1054027"/>
                  <a:pt x="93481" y="1070195"/>
                </a:cubicBezTo>
                <a:cubicBezTo>
                  <a:pt x="127764" y="1071888"/>
                  <a:pt x="140207" y="1065540"/>
                  <a:pt x="166701" y="1070195"/>
                </a:cubicBezTo>
                <a:cubicBezTo>
                  <a:pt x="165431" y="1087972"/>
                  <a:pt x="172033" y="1085262"/>
                  <a:pt x="171865" y="1096351"/>
                </a:cubicBezTo>
                <a:cubicBezTo>
                  <a:pt x="171526" y="1116497"/>
                  <a:pt x="150872" y="1122593"/>
                  <a:pt x="150956" y="1127755"/>
                </a:cubicBezTo>
                <a:cubicBezTo>
                  <a:pt x="151211" y="1138421"/>
                  <a:pt x="181344" y="1154504"/>
                  <a:pt x="171865" y="1185231"/>
                </a:cubicBezTo>
                <a:cubicBezTo>
                  <a:pt x="184815" y="1191072"/>
                  <a:pt x="194635" y="1217313"/>
                  <a:pt x="182361" y="1232295"/>
                </a:cubicBezTo>
                <a:cubicBezTo>
                  <a:pt x="165431" y="1217820"/>
                  <a:pt x="155443" y="1196404"/>
                  <a:pt x="135297" y="1185231"/>
                </a:cubicBezTo>
                <a:cubicBezTo>
                  <a:pt x="135297" y="1179983"/>
                  <a:pt x="135297" y="1174735"/>
                  <a:pt x="135297" y="1169571"/>
                </a:cubicBezTo>
                <a:cubicBezTo>
                  <a:pt x="112273" y="1145616"/>
                  <a:pt x="101861" y="1108964"/>
                  <a:pt x="77821" y="1085940"/>
                </a:cubicBezTo>
                <a:cubicBezTo>
                  <a:pt x="55051" y="1091273"/>
                  <a:pt x="53781" y="1075104"/>
                  <a:pt x="41169" y="1070280"/>
                </a:cubicBezTo>
                <a:cubicBezTo>
                  <a:pt x="30461" y="1071423"/>
                  <a:pt x="22081" y="1070216"/>
                  <a:pt x="14685" y="1068016"/>
                </a:cubicBezTo>
                <a:lnTo>
                  <a:pt x="0" y="1062142"/>
                </a:lnTo>
                <a:lnTo>
                  <a:pt x="0" y="1034378"/>
                </a:lnTo>
                <a:lnTo>
                  <a:pt x="12326" y="1033438"/>
                </a:lnTo>
                <a:cubicBezTo>
                  <a:pt x="23500" y="1033268"/>
                  <a:pt x="33848" y="1032274"/>
                  <a:pt x="30758" y="1017883"/>
                </a:cubicBezTo>
                <a:close/>
                <a:moveTo>
                  <a:pt x="0" y="957316"/>
                </a:moveTo>
                <a:lnTo>
                  <a:pt x="9934" y="970820"/>
                </a:lnTo>
                <a:cubicBezTo>
                  <a:pt x="16874" y="982248"/>
                  <a:pt x="34397" y="985549"/>
                  <a:pt x="25593" y="1012635"/>
                </a:cubicBezTo>
                <a:lnTo>
                  <a:pt x="0" y="1012635"/>
                </a:lnTo>
                <a:close/>
                <a:moveTo>
                  <a:pt x="1384775" y="871527"/>
                </a:moveTo>
                <a:cubicBezTo>
                  <a:pt x="1395271" y="880245"/>
                  <a:pt x="1409070" y="885579"/>
                  <a:pt x="1410931" y="902847"/>
                </a:cubicBezTo>
                <a:cubicBezTo>
                  <a:pt x="1398149" y="912750"/>
                  <a:pt x="1379865" y="917236"/>
                  <a:pt x="1369030" y="902847"/>
                </a:cubicBezTo>
                <a:cubicBezTo>
                  <a:pt x="1368777" y="886932"/>
                  <a:pt x="1380034" y="882531"/>
                  <a:pt x="1384775" y="871527"/>
                </a:cubicBezTo>
                <a:close/>
                <a:moveTo>
                  <a:pt x="119636" y="866278"/>
                </a:moveTo>
                <a:cubicBezTo>
                  <a:pt x="140712" y="861199"/>
                  <a:pt x="140712" y="897514"/>
                  <a:pt x="119636" y="892435"/>
                </a:cubicBezTo>
                <a:cubicBezTo>
                  <a:pt x="115996" y="876351"/>
                  <a:pt x="115996" y="882362"/>
                  <a:pt x="119636" y="866278"/>
                </a:cubicBezTo>
                <a:close/>
                <a:moveTo>
                  <a:pt x="0" y="856391"/>
                </a:moveTo>
                <a:lnTo>
                  <a:pt x="10008" y="868704"/>
                </a:lnTo>
                <a:cubicBezTo>
                  <a:pt x="14759" y="871804"/>
                  <a:pt x="20345" y="874068"/>
                  <a:pt x="25593" y="876691"/>
                </a:cubicBezTo>
                <a:cubicBezTo>
                  <a:pt x="19414" y="886172"/>
                  <a:pt x="11965" y="894404"/>
                  <a:pt x="5215" y="903334"/>
                </a:cubicBezTo>
                <a:lnTo>
                  <a:pt x="0" y="913266"/>
                </a:lnTo>
                <a:close/>
                <a:moveTo>
                  <a:pt x="1118136" y="840124"/>
                </a:moveTo>
                <a:cubicBezTo>
                  <a:pt x="1130833" y="851721"/>
                  <a:pt x="1134812" y="872291"/>
                  <a:pt x="1144292" y="887188"/>
                </a:cubicBezTo>
                <a:cubicBezTo>
                  <a:pt x="1124739" y="883633"/>
                  <a:pt x="1101884" y="862894"/>
                  <a:pt x="1118136" y="840124"/>
                </a:cubicBezTo>
                <a:close/>
                <a:moveTo>
                  <a:pt x="64531" y="782362"/>
                </a:moveTo>
                <a:cubicBezTo>
                  <a:pt x="72150" y="782140"/>
                  <a:pt x="80699" y="782860"/>
                  <a:pt x="88233" y="782563"/>
                </a:cubicBezTo>
                <a:cubicBezTo>
                  <a:pt x="90517" y="792551"/>
                  <a:pt x="103130" y="792044"/>
                  <a:pt x="98729" y="808719"/>
                </a:cubicBezTo>
                <a:cubicBezTo>
                  <a:pt x="108547" y="820823"/>
                  <a:pt x="120314" y="830981"/>
                  <a:pt x="109140" y="850535"/>
                </a:cubicBezTo>
                <a:cubicBezTo>
                  <a:pt x="81123" y="845456"/>
                  <a:pt x="68002" y="825479"/>
                  <a:pt x="46417" y="813968"/>
                </a:cubicBezTo>
                <a:cubicBezTo>
                  <a:pt x="46417" y="805248"/>
                  <a:pt x="46417" y="796530"/>
                  <a:pt x="46417" y="787812"/>
                </a:cubicBezTo>
                <a:cubicBezTo>
                  <a:pt x="50226" y="783749"/>
                  <a:pt x="56913" y="782585"/>
                  <a:pt x="64531" y="782362"/>
                </a:cubicBezTo>
                <a:close/>
                <a:moveTo>
                  <a:pt x="154102" y="761257"/>
                </a:moveTo>
                <a:cubicBezTo>
                  <a:pt x="164652" y="763781"/>
                  <a:pt x="167715" y="773780"/>
                  <a:pt x="177111" y="777398"/>
                </a:cubicBezTo>
                <a:cubicBezTo>
                  <a:pt x="189470" y="784255"/>
                  <a:pt x="213256" y="779599"/>
                  <a:pt x="224175" y="787895"/>
                </a:cubicBezTo>
                <a:cubicBezTo>
                  <a:pt x="224175" y="796613"/>
                  <a:pt x="224175" y="805332"/>
                  <a:pt x="224175" y="814051"/>
                </a:cubicBezTo>
                <a:cubicBezTo>
                  <a:pt x="218165" y="818453"/>
                  <a:pt x="210208" y="820907"/>
                  <a:pt x="198019" y="819299"/>
                </a:cubicBezTo>
                <a:cubicBezTo>
                  <a:pt x="186845" y="821754"/>
                  <a:pt x="188030" y="811850"/>
                  <a:pt x="187523" y="803555"/>
                </a:cubicBezTo>
                <a:cubicBezTo>
                  <a:pt x="164753" y="807194"/>
                  <a:pt x="158150" y="794581"/>
                  <a:pt x="135296" y="798307"/>
                </a:cubicBezTo>
                <a:cubicBezTo>
                  <a:pt x="135380" y="784424"/>
                  <a:pt x="133349" y="768425"/>
                  <a:pt x="140544" y="761738"/>
                </a:cubicBezTo>
                <a:cubicBezTo>
                  <a:pt x="146236" y="760405"/>
                  <a:pt x="150585" y="760416"/>
                  <a:pt x="154102" y="761257"/>
                </a:cubicBezTo>
                <a:close/>
                <a:moveTo>
                  <a:pt x="459411" y="678109"/>
                </a:moveTo>
                <a:cubicBezTo>
                  <a:pt x="460257" y="691060"/>
                  <a:pt x="451284" y="694276"/>
                  <a:pt x="449000" y="704180"/>
                </a:cubicBezTo>
                <a:cubicBezTo>
                  <a:pt x="474986" y="716539"/>
                  <a:pt x="481335" y="748536"/>
                  <a:pt x="522134" y="745997"/>
                </a:cubicBezTo>
                <a:cubicBezTo>
                  <a:pt x="525859" y="727035"/>
                  <a:pt x="540419" y="718909"/>
                  <a:pt x="543042" y="699017"/>
                </a:cubicBezTo>
                <a:cubicBezTo>
                  <a:pt x="520356" y="686827"/>
                  <a:pt x="469230" y="703080"/>
                  <a:pt x="459411" y="678109"/>
                </a:cubicBezTo>
                <a:close/>
                <a:moveTo>
                  <a:pt x="2048664" y="620548"/>
                </a:moveTo>
                <a:cubicBezTo>
                  <a:pt x="2055859" y="627320"/>
                  <a:pt x="2053827" y="643234"/>
                  <a:pt x="2053912" y="657116"/>
                </a:cubicBezTo>
                <a:cubicBezTo>
                  <a:pt x="2030296" y="658132"/>
                  <a:pt x="2027841" y="663549"/>
                  <a:pt x="2012096" y="651952"/>
                </a:cubicBezTo>
                <a:cubicBezTo>
                  <a:pt x="2021492" y="638663"/>
                  <a:pt x="2019883" y="614368"/>
                  <a:pt x="2048664" y="620548"/>
                </a:cubicBezTo>
                <a:close/>
                <a:moveTo>
                  <a:pt x="1865741" y="589145"/>
                </a:moveTo>
                <a:cubicBezTo>
                  <a:pt x="1878606" y="588467"/>
                  <a:pt x="1890966" y="588382"/>
                  <a:pt x="1897060" y="594392"/>
                </a:cubicBezTo>
                <a:cubicBezTo>
                  <a:pt x="1897060" y="601417"/>
                  <a:pt x="1897060" y="608359"/>
                  <a:pt x="1897060" y="615301"/>
                </a:cubicBezTo>
                <a:cubicBezTo>
                  <a:pt x="1890289" y="622579"/>
                  <a:pt x="1874374" y="620463"/>
                  <a:pt x="1860492" y="620548"/>
                </a:cubicBezTo>
                <a:cubicBezTo>
                  <a:pt x="1859816" y="607683"/>
                  <a:pt x="1859645" y="595324"/>
                  <a:pt x="1865741" y="589145"/>
                </a:cubicBezTo>
                <a:close/>
                <a:moveTo>
                  <a:pt x="276488" y="578734"/>
                </a:moveTo>
                <a:cubicBezTo>
                  <a:pt x="268616" y="597440"/>
                  <a:pt x="276742" y="639594"/>
                  <a:pt x="281736" y="662364"/>
                </a:cubicBezTo>
                <a:cubicBezTo>
                  <a:pt x="295280" y="656777"/>
                  <a:pt x="316781" y="658978"/>
                  <a:pt x="323551" y="646704"/>
                </a:cubicBezTo>
                <a:cubicBezTo>
                  <a:pt x="300613" y="631299"/>
                  <a:pt x="306200" y="587367"/>
                  <a:pt x="276488" y="578734"/>
                </a:cubicBezTo>
                <a:close/>
                <a:moveTo>
                  <a:pt x="1614847" y="562988"/>
                </a:moveTo>
                <a:cubicBezTo>
                  <a:pt x="1627458" y="560872"/>
                  <a:pt x="1626189" y="572553"/>
                  <a:pt x="1641002" y="568237"/>
                </a:cubicBezTo>
                <a:cubicBezTo>
                  <a:pt x="1641002" y="582119"/>
                  <a:pt x="1654376" y="581272"/>
                  <a:pt x="1661909" y="589144"/>
                </a:cubicBezTo>
                <a:cubicBezTo>
                  <a:pt x="1665210" y="592615"/>
                  <a:pt x="1663772" y="601418"/>
                  <a:pt x="1667158" y="604889"/>
                </a:cubicBezTo>
                <a:cubicBezTo>
                  <a:pt x="1670713" y="608358"/>
                  <a:pt x="1679601" y="606327"/>
                  <a:pt x="1682818" y="610137"/>
                </a:cubicBezTo>
                <a:cubicBezTo>
                  <a:pt x="1688997" y="617416"/>
                  <a:pt x="1688827" y="627912"/>
                  <a:pt x="1698477" y="636292"/>
                </a:cubicBezTo>
                <a:cubicBezTo>
                  <a:pt x="1711174" y="647297"/>
                  <a:pt x="1727172" y="652122"/>
                  <a:pt x="1740293" y="662448"/>
                </a:cubicBezTo>
                <a:cubicBezTo>
                  <a:pt x="1752229" y="658639"/>
                  <a:pt x="1755953" y="646703"/>
                  <a:pt x="1761200" y="636292"/>
                </a:cubicBezTo>
                <a:cubicBezTo>
                  <a:pt x="1779993" y="646873"/>
                  <a:pt x="1771698" y="682509"/>
                  <a:pt x="1755953" y="688605"/>
                </a:cubicBezTo>
                <a:cubicBezTo>
                  <a:pt x="1776775" y="691990"/>
                  <a:pt x="1776945" y="674807"/>
                  <a:pt x="1797769" y="678108"/>
                </a:cubicBezTo>
                <a:cubicBezTo>
                  <a:pt x="1808433" y="695461"/>
                  <a:pt x="1778808" y="694530"/>
                  <a:pt x="1792520" y="719924"/>
                </a:cubicBezTo>
                <a:cubicBezTo>
                  <a:pt x="1797769" y="726865"/>
                  <a:pt x="1806656" y="730166"/>
                  <a:pt x="1808265" y="740832"/>
                </a:cubicBezTo>
                <a:cubicBezTo>
                  <a:pt x="1805302" y="769189"/>
                  <a:pt x="1792690" y="787980"/>
                  <a:pt x="1776860" y="803555"/>
                </a:cubicBezTo>
                <a:cubicBezTo>
                  <a:pt x="1790657" y="836822"/>
                  <a:pt x="1822571" y="873982"/>
                  <a:pt x="1803016" y="923839"/>
                </a:cubicBezTo>
                <a:cubicBezTo>
                  <a:pt x="1772628" y="921131"/>
                  <a:pt x="1728019" y="967009"/>
                  <a:pt x="1698477" y="939499"/>
                </a:cubicBezTo>
                <a:cubicBezTo>
                  <a:pt x="1696785" y="937975"/>
                  <a:pt x="1695007" y="930019"/>
                  <a:pt x="1693315" y="929002"/>
                </a:cubicBezTo>
                <a:cubicBezTo>
                  <a:pt x="1686457" y="925193"/>
                  <a:pt x="1669105" y="925616"/>
                  <a:pt x="1667158" y="923839"/>
                </a:cubicBezTo>
                <a:cubicBezTo>
                  <a:pt x="1660810" y="917830"/>
                  <a:pt x="1663772" y="901661"/>
                  <a:pt x="1656662" y="897684"/>
                </a:cubicBezTo>
                <a:cubicBezTo>
                  <a:pt x="1646589" y="905047"/>
                  <a:pt x="1635668" y="911481"/>
                  <a:pt x="1620093" y="913342"/>
                </a:cubicBezTo>
                <a:cubicBezTo>
                  <a:pt x="1620010" y="902931"/>
                  <a:pt x="1605873" y="906655"/>
                  <a:pt x="1609597" y="892435"/>
                </a:cubicBezTo>
                <a:cubicBezTo>
                  <a:pt x="1574808" y="904116"/>
                  <a:pt x="1568544" y="880331"/>
                  <a:pt x="1546874" y="866279"/>
                </a:cubicBezTo>
                <a:cubicBezTo>
                  <a:pt x="1526475" y="884225"/>
                  <a:pt x="1505821" y="901916"/>
                  <a:pt x="1478903" y="913342"/>
                </a:cubicBezTo>
                <a:cubicBezTo>
                  <a:pt x="1452492" y="904879"/>
                  <a:pt x="1451054" y="871358"/>
                  <a:pt x="1447498" y="840123"/>
                </a:cubicBezTo>
                <a:cubicBezTo>
                  <a:pt x="1478056" y="841054"/>
                  <a:pt x="1481611" y="814983"/>
                  <a:pt x="1515470" y="819215"/>
                </a:cubicBezTo>
                <a:cubicBezTo>
                  <a:pt x="1521056" y="799661"/>
                  <a:pt x="1502435" y="804317"/>
                  <a:pt x="1504975" y="787810"/>
                </a:cubicBezTo>
                <a:cubicBezTo>
                  <a:pt x="1502858" y="777738"/>
                  <a:pt x="1484659" y="783663"/>
                  <a:pt x="1489314" y="766903"/>
                </a:cubicBezTo>
                <a:cubicBezTo>
                  <a:pt x="1508867" y="761316"/>
                  <a:pt x="1504211" y="779854"/>
                  <a:pt x="1520633" y="777314"/>
                </a:cubicBezTo>
                <a:cubicBezTo>
                  <a:pt x="1546705" y="777231"/>
                  <a:pt x="1554240" y="758608"/>
                  <a:pt x="1583358" y="761656"/>
                </a:cubicBezTo>
                <a:cubicBezTo>
                  <a:pt x="1605873" y="744133"/>
                  <a:pt x="1617300" y="715437"/>
                  <a:pt x="1635668" y="693683"/>
                </a:cubicBezTo>
                <a:cubicBezTo>
                  <a:pt x="1663349" y="705449"/>
                  <a:pt x="1663349" y="681833"/>
                  <a:pt x="1682733" y="672776"/>
                </a:cubicBezTo>
                <a:cubicBezTo>
                  <a:pt x="1689758" y="661432"/>
                  <a:pt x="1670882" y="659994"/>
                  <a:pt x="1667073" y="651867"/>
                </a:cubicBezTo>
                <a:cubicBezTo>
                  <a:pt x="1665210" y="647805"/>
                  <a:pt x="1669443" y="639932"/>
                  <a:pt x="1667073" y="636124"/>
                </a:cubicBezTo>
                <a:cubicBezTo>
                  <a:pt x="1658862" y="623003"/>
                  <a:pt x="1645658" y="610814"/>
                  <a:pt x="1635753" y="599555"/>
                </a:cubicBezTo>
                <a:cubicBezTo>
                  <a:pt x="1625681" y="588128"/>
                  <a:pt x="1603672" y="582119"/>
                  <a:pt x="1614847" y="562988"/>
                </a:cubicBezTo>
                <a:close/>
                <a:moveTo>
                  <a:pt x="1118052" y="552577"/>
                </a:moveTo>
                <a:cubicBezTo>
                  <a:pt x="1107640" y="559688"/>
                  <a:pt x="1119660" y="589060"/>
                  <a:pt x="1102392" y="589145"/>
                </a:cubicBezTo>
                <a:cubicBezTo>
                  <a:pt x="1073358" y="588045"/>
                  <a:pt x="1062608" y="605143"/>
                  <a:pt x="1039669" y="610052"/>
                </a:cubicBezTo>
                <a:cubicBezTo>
                  <a:pt x="1039669" y="618772"/>
                  <a:pt x="1039669" y="627490"/>
                  <a:pt x="1039669" y="636208"/>
                </a:cubicBezTo>
                <a:cubicBezTo>
                  <a:pt x="1055328" y="642472"/>
                  <a:pt x="1057529" y="637648"/>
                  <a:pt x="1071072" y="630961"/>
                </a:cubicBezTo>
                <a:cubicBezTo>
                  <a:pt x="1076066" y="641542"/>
                  <a:pt x="1091133" y="642218"/>
                  <a:pt x="1107640" y="641457"/>
                </a:cubicBezTo>
                <a:cubicBezTo>
                  <a:pt x="1110349" y="649160"/>
                  <a:pt x="1115343" y="654661"/>
                  <a:pt x="1118136" y="662364"/>
                </a:cubicBezTo>
                <a:cubicBezTo>
                  <a:pt x="1140569" y="656947"/>
                  <a:pt x="1151403" y="639932"/>
                  <a:pt x="1149456" y="610052"/>
                </a:cubicBezTo>
                <a:cubicBezTo>
                  <a:pt x="1157074" y="605481"/>
                  <a:pt x="1166046" y="602266"/>
                  <a:pt x="1165116" y="589145"/>
                </a:cubicBezTo>
                <a:cubicBezTo>
                  <a:pt x="1129987" y="587622"/>
                  <a:pt x="1149541" y="567729"/>
                  <a:pt x="1144207" y="552577"/>
                </a:cubicBezTo>
                <a:cubicBezTo>
                  <a:pt x="1135489" y="552577"/>
                  <a:pt x="1126771" y="552577"/>
                  <a:pt x="1118052" y="552577"/>
                </a:cubicBezTo>
                <a:close/>
                <a:moveTo>
                  <a:pt x="1525883" y="531585"/>
                </a:moveTo>
                <a:cubicBezTo>
                  <a:pt x="1529352" y="531585"/>
                  <a:pt x="1532909" y="531585"/>
                  <a:pt x="1536379" y="531585"/>
                </a:cubicBezTo>
                <a:cubicBezTo>
                  <a:pt x="1535447" y="535986"/>
                  <a:pt x="1538410" y="536493"/>
                  <a:pt x="1541626" y="536833"/>
                </a:cubicBezTo>
                <a:cubicBezTo>
                  <a:pt x="1541626" y="540303"/>
                  <a:pt x="1541626" y="543774"/>
                  <a:pt x="1541626" y="547329"/>
                </a:cubicBezTo>
                <a:cubicBezTo>
                  <a:pt x="1537140" y="546398"/>
                  <a:pt x="1536717" y="549360"/>
                  <a:pt x="1536379" y="552576"/>
                </a:cubicBezTo>
                <a:cubicBezTo>
                  <a:pt x="1532909" y="552576"/>
                  <a:pt x="1529352" y="552576"/>
                  <a:pt x="1525883" y="552576"/>
                </a:cubicBezTo>
                <a:cubicBezTo>
                  <a:pt x="1526898" y="548175"/>
                  <a:pt x="1523850" y="547668"/>
                  <a:pt x="1520634" y="547329"/>
                </a:cubicBezTo>
                <a:cubicBezTo>
                  <a:pt x="1520634" y="543858"/>
                  <a:pt x="1520634" y="540387"/>
                  <a:pt x="1520634" y="536833"/>
                </a:cubicBezTo>
                <a:cubicBezTo>
                  <a:pt x="1525120" y="537848"/>
                  <a:pt x="1525543" y="534800"/>
                  <a:pt x="1525883" y="531585"/>
                </a:cubicBezTo>
                <a:close/>
                <a:moveTo>
                  <a:pt x="1059322" y="531349"/>
                </a:moveTo>
                <a:cubicBezTo>
                  <a:pt x="1042990" y="533865"/>
                  <a:pt x="1030611" y="557021"/>
                  <a:pt x="1039752" y="568321"/>
                </a:cubicBezTo>
                <a:cubicBezTo>
                  <a:pt x="1044916" y="568321"/>
                  <a:pt x="1050165" y="568321"/>
                  <a:pt x="1055412" y="568321"/>
                </a:cubicBezTo>
                <a:cubicBezTo>
                  <a:pt x="1055667" y="551138"/>
                  <a:pt x="1077759" y="555794"/>
                  <a:pt x="1076320" y="536917"/>
                </a:cubicBezTo>
                <a:cubicBezTo>
                  <a:pt x="1070648" y="531966"/>
                  <a:pt x="1064766" y="530511"/>
                  <a:pt x="1059322" y="531349"/>
                </a:cubicBezTo>
                <a:close/>
                <a:moveTo>
                  <a:pt x="1782024" y="479442"/>
                </a:moveTo>
                <a:cubicBezTo>
                  <a:pt x="1826042" y="475548"/>
                  <a:pt x="1830359" y="511354"/>
                  <a:pt x="1860493" y="521258"/>
                </a:cubicBezTo>
                <a:cubicBezTo>
                  <a:pt x="1848812" y="539203"/>
                  <a:pt x="1830697" y="550630"/>
                  <a:pt x="1818677" y="568322"/>
                </a:cubicBezTo>
                <a:cubicBezTo>
                  <a:pt x="1810212" y="566799"/>
                  <a:pt x="1809705" y="573231"/>
                  <a:pt x="1803017" y="573485"/>
                </a:cubicBezTo>
                <a:cubicBezTo>
                  <a:pt x="1784395" y="572977"/>
                  <a:pt x="1791082" y="547076"/>
                  <a:pt x="1771698" y="547329"/>
                </a:cubicBezTo>
                <a:cubicBezTo>
                  <a:pt x="1764756" y="523628"/>
                  <a:pt x="1768482" y="496372"/>
                  <a:pt x="1782024" y="479442"/>
                </a:cubicBezTo>
                <a:close/>
                <a:moveTo>
                  <a:pt x="1447583" y="463697"/>
                </a:moveTo>
                <a:cubicBezTo>
                  <a:pt x="1446398" y="473008"/>
                  <a:pt x="1452832" y="489853"/>
                  <a:pt x="1437087" y="484605"/>
                </a:cubicBezTo>
                <a:cubicBezTo>
                  <a:pt x="1445382" y="495524"/>
                  <a:pt x="1473654" y="486382"/>
                  <a:pt x="1484151" y="495017"/>
                </a:cubicBezTo>
                <a:cubicBezTo>
                  <a:pt x="1487368" y="527944"/>
                  <a:pt x="1462651" y="535054"/>
                  <a:pt x="1437087" y="531668"/>
                </a:cubicBezTo>
                <a:cubicBezTo>
                  <a:pt x="1419989" y="529382"/>
                  <a:pt x="1412032" y="511269"/>
                  <a:pt x="1400435" y="510761"/>
                </a:cubicBezTo>
                <a:cubicBezTo>
                  <a:pt x="1395949" y="499673"/>
                  <a:pt x="1407800" y="503820"/>
                  <a:pt x="1410931" y="500264"/>
                </a:cubicBezTo>
                <a:cubicBezTo>
                  <a:pt x="1417111" y="493239"/>
                  <a:pt x="1416942" y="478679"/>
                  <a:pt x="1437087" y="479357"/>
                </a:cubicBezTo>
                <a:cubicBezTo>
                  <a:pt x="1435309" y="468861"/>
                  <a:pt x="1438188" y="463020"/>
                  <a:pt x="1447583" y="463697"/>
                </a:cubicBezTo>
                <a:close/>
                <a:moveTo>
                  <a:pt x="266077" y="427131"/>
                </a:moveTo>
                <a:cubicBezTo>
                  <a:pt x="253802" y="450577"/>
                  <a:pt x="236364" y="570184"/>
                  <a:pt x="286984" y="547329"/>
                </a:cubicBezTo>
                <a:cubicBezTo>
                  <a:pt x="291301" y="514232"/>
                  <a:pt x="308231" y="430347"/>
                  <a:pt x="266077" y="427131"/>
                </a:cubicBezTo>
                <a:close/>
                <a:moveTo>
                  <a:pt x="51665" y="427131"/>
                </a:moveTo>
                <a:cubicBezTo>
                  <a:pt x="34566" y="475294"/>
                  <a:pt x="61991" y="535733"/>
                  <a:pt x="46416" y="583981"/>
                </a:cubicBezTo>
                <a:cubicBezTo>
                  <a:pt x="61908" y="589483"/>
                  <a:pt x="61738" y="610475"/>
                  <a:pt x="88233" y="604890"/>
                </a:cubicBezTo>
                <a:cubicBezTo>
                  <a:pt x="106347" y="581188"/>
                  <a:pt x="137412" y="570353"/>
                  <a:pt x="161452" y="552577"/>
                </a:cubicBezTo>
                <a:cubicBezTo>
                  <a:pt x="177450" y="556387"/>
                  <a:pt x="180498" y="547244"/>
                  <a:pt x="192772" y="547329"/>
                </a:cubicBezTo>
                <a:cubicBezTo>
                  <a:pt x="186508" y="527521"/>
                  <a:pt x="162383" y="525490"/>
                  <a:pt x="171864" y="489854"/>
                </a:cubicBezTo>
                <a:cubicBezTo>
                  <a:pt x="153833" y="480034"/>
                  <a:pt x="141899" y="464121"/>
                  <a:pt x="119637" y="458449"/>
                </a:cubicBezTo>
                <a:cubicBezTo>
                  <a:pt x="117436" y="441519"/>
                  <a:pt x="97882" y="441859"/>
                  <a:pt x="93481" y="427131"/>
                </a:cubicBezTo>
                <a:cubicBezTo>
                  <a:pt x="79599" y="427131"/>
                  <a:pt x="65632" y="427131"/>
                  <a:pt x="51665" y="427131"/>
                </a:cubicBezTo>
                <a:close/>
                <a:moveTo>
                  <a:pt x="229424" y="421882"/>
                </a:moveTo>
                <a:cubicBezTo>
                  <a:pt x="228578" y="427977"/>
                  <a:pt x="221213" y="427554"/>
                  <a:pt x="213764" y="427131"/>
                </a:cubicBezTo>
                <a:cubicBezTo>
                  <a:pt x="205299" y="455233"/>
                  <a:pt x="195650" y="482151"/>
                  <a:pt x="187608" y="510761"/>
                </a:cubicBezTo>
                <a:cubicBezTo>
                  <a:pt x="195058" y="512031"/>
                  <a:pt x="196411" y="519396"/>
                  <a:pt x="203353" y="521258"/>
                </a:cubicBezTo>
                <a:cubicBezTo>
                  <a:pt x="202845" y="540811"/>
                  <a:pt x="197513" y="536156"/>
                  <a:pt x="203353" y="552577"/>
                </a:cubicBezTo>
                <a:cubicBezTo>
                  <a:pt x="214019" y="557571"/>
                  <a:pt x="224007" y="563242"/>
                  <a:pt x="234672" y="568321"/>
                </a:cubicBezTo>
                <a:cubicBezTo>
                  <a:pt x="247369" y="536748"/>
                  <a:pt x="236788" y="491885"/>
                  <a:pt x="229424" y="474194"/>
                </a:cubicBezTo>
                <a:cubicBezTo>
                  <a:pt x="231032" y="461835"/>
                  <a:pt x="247624" y="464459"/>
                  <a:pt x="245169" y="448038"/>
                </a:cubicBezTo>
                <a:cubicBezTo>
                  <a:pt x="228747" y="450577"/>
                  <a:pt x="241275" y="424083"/>
                  <a:pt x="229424" y="421882"/>
                </a:cubicBezTo>
                <a:close/>
                <a:moveTo>
                  <a:pt x="1473654" y="395726"/>
                </a:moveTo>
                <a:cubicBezTo>
                  <a:pt x="1490754" y="394371"/>
                  <a:pt x="1484743" y="416042"/>
                  <a:pt x="1499725" y="416634"/>
                </a:cubicBezTo>
                <a:cubicBezTo>
                  <a:pt x="1500657" y="427977"/>
                  <a:pt x="1481272" y="419005"/>
                  <a:pt x="1473654" y="421883"/>
                </a:cubicBezTo>
                <a:cubicBezTo>
                  <a:pt x="1473654" y="413164"/>
                  <a:pt x="1473654" y="404444"/>
                  <a:pt x="1473654" y="395726"/>
                </a:cubicBezTo>
                <a:close/>
                <a:moveTo>
                  <a:pt x="1911736" y="375658"/>
                </a:moveTo>
                <a:cubicBezTo>
                  <a:pt x="1920830" y="371770"/>
                  <a:pt x="1929163" y="383070"/>
                  <a:pt x="1938876" y="390562"/>
                </a:cubicBezTo>
                <a:cubicBezTo>
                  <a:pt x="1949795" y="398942"/>
                  <a:pt x="1959615" y="422812"/>
                  <a:pt x="1944124" y="442790"/>
                </a:cubicBezTo>
                <a:cubicBezTo>
                  <a:pt x="1935405" y="442790"/>
                  <a:pt x="1926686" y="442790"/>
                  <a:pt x="1917968" y="442790"/>
                </a:cubicBezTo>
                <a:cubicBezTo>
                  <a:pt x="1898584" y="426452"/>
                  <a:pt x="1924909" y="396826"/>
                  <a:pt x="1902308" y="385313"/>
                </a:cubicBezTo>
                <a:cubicBezTo>
                  <a:pt x="1905588" y="379938"/>
                  <a:pt x="1908704" y="376954"/>
                  <a:pt x="1911736" y="375658"/>
                </a:cubicBezTo>
                <a:close/>
                <a:moveTo>
                  <a:pt x="177112" y="369569"/>
                </a:moveTo>
                <a:cubicBezTo>
                  <a:pt x="165008" y="399281"/>
                  <a:pt x="131318" y="407407"/>
                  <a:pt x="119637" y="437542"/>
                </a:cubicBezTo>
                <a:cubicBezTo>
                  <a:pt x="136651" y="442197"/>
                  <a:pt x="172541" y="447615"/>
                  <a:pt x="182361" y="442789"/>
                </a:cubicBezTo>
                <a:cubicBezTo>
                  <a:pt x="173981" y="408676"/>
                  <a:pt x="207077" y="379642"/>
                  <a:pt x="177112" y="369569"/>
                </a:cubicBezTo>
                <a:close/>
                <a:moveTo>
                  <a:pt x="1421427" y="348662"/>
                </a:moveTo>
                <a:cubicBezTo>
                  <a:pt x="1434716" y="349170"/>
                  <a:pt x="1433784" y="368131"/>
                  <a:pt x="1426674" y="374818"/>
                </a:cubicBezTo>
                <a:cubicBezTo>
                  <a:pt x="1422357" y="372025"/>
                  <a:pt x="1418124" y="369401"/>
                  <a:pt x="1410930" y="369570"/>
                </a:cubicBezTo>
                <a:cubicBezTo>
                  <a:pt x="1407123" y="355349"/>
                  <a:pt x="1421342" y="359073"/>
                  <a:pt x="1421427" y="348662"/>
                </a:cubicBezTo>
                <a:close/>
                <a:moveTo>
                  <a:pt x="2095728" y="301682"/>
                </a:moveTo>
                <a:cubicBezTo>
                  <a:pt x="2108510" y="313278"/>
                  <a:pt x="2122139" y="324029"/>
                  <a:pt x="2142792" y="327839"/>
                </a:cubicBezTo>
                <a:cubicBezTo>
                  <a:pt x="2143978" y="351201"/>
                  <a:pt x="2155574" y="385568"/>
                  <a:pt x="2142792" y="406222"/>
                </a:cubicBezTo>
                <a:cubicBezTo>
                  <a:pt x="2125609" y="416887"/>
                  <a:pt x="2089888" y="409100"/>
                  <a:pt x="2064409" y="411470"/>
                </a:cubicBezTo>
                <a:cubicBezTo>
                  <a:pt x="2043755" y="400720"/>
                  <a:pt x="2021831" y="391324"/>
                  <a:pt x="2001685" y="380151"/>
                </a:cubicBezTo>
                <a:cubicBezTo>
                  <a:pt x="2001685" y="376680"/>
                  <a:pt x="2001685" y="373209"/>
                  <a:pt x="2001685" y="369655"/>
                </a:cubicBezTo>
                <a:cubicBezTo>
                  <a:pt x="1997623" y="348154"/>
                  <a:pt x="2026740" y="359835"/>
                  <a:pt x="2022592" y="338335"/>
                </a:cubicBezTo>
                <a:cubicBezTo>
                  <a:pt x="2046041" y="345360"/>
                  <a:pt x="2055182" y="326739"/>
                  <a:pt x="2069657" y="317427"/>
                </a:cubicBezTo>
                <a:cubicBezTo>
                  <a:pt x="2079560" y="310909"/>
                  <a:pt x="2090565" y="312094"/>
                  <a:pt x="2095728" y="301682"/>
                </a:cubicBezTo>
                <a:close/>
                <a:moveTo>
                  <a:pt x="370616" y="254619"/>
                </a:moveTo>
                <a:cubicBezTo>
                  <a:pt x="373664" y="271295"/>
                  <a:pt x="360797" y="270787"/>
                  <a:pt x="370616" y="280775"/>
                </a:cubicBezTo>
                <a:cubicBezTo>
                  <a:pt x="389577" y="285854"/>
                  <a:pt x="381789" y="251571"/>
                  <a:pt x="370616" y="254619"/>
                </a:cubicBezTo>
                <a:close/>
                <a:moveTo>
                  <a:pt x="1290646" y="197144"/>
                </a:moveTo>
                <a:cubicBezTo>
                  <a:pt x="1290646" y="212804"/>
                  <a:pt x="1290646" y="228549"/>
                  <a:pt x="1290646" y="244209"/>
                </a:cubicBezTo>
                <a:cubicBezTo>
                  <a:pt x="1268892" y="255635"/>
                  <a:pt x="1247308" y="267147"/>
                  <a:pt x="1212264" y="265116"/>
                </a:cubicBezTo>
                <a:cubicBezTo>
                  <a:pt x="1190847" y="268247"/>
                  <a:pt x="1173834" y="297197"/>
                  <a:pt x="1149539" y="280776"/>
                </a:cubicBezTo>
                <a:cubicBezTo>
                  <a:pt x="1148609" y="262407"/>
                  <a:pt x="1167230" y="263593"/>
                  <a:pt x="1170448" y="249456"/>
                </a:cubicBezTo>
                <a:cubicBezTo>
                  <a:pt x="1184075" y="247933"/>
                  <a:pt x="1200920" y="252672"/>
                  <a:pt x="1212264" y="244209"/>
                </a:cubicBezTo>
                <a:cubicBezTo>
                  <a:pt x="1213534" y="243192"/>
                  <a:pt x="1216412" y="234135"/>
                  <a:pt x="1217426" y="233711"/>
                </a:cubicBezTo>
                <a:cubicBezTo>
                  <a:pt x="1223352" y="231680"/>
                  <a:pt x="1232748" y="236505"/>
                  <a:pt x="1238335" y="233711"/>
                </a:cubicBezTo>
                <a:cubicBezTo>
                  <a:pt x="1251202" y="227364"/>
                  <a:pt x="1255264" y="220930"/>
                  <a:pt x="1264491" y="212804"/>
                </a:cubicBezTo>
                <a:cubicBezTo>
                  <a:pt x="1271093" y="206963"/>
                  <a:pt x="1277527" y="193590"/>
                  <a:pt x="1290646" y="197144"/>
                </a:cubicBezTo>
                <a:close/>
                <a:moveTo>
                  <a:pt x="498330" y="182596"/>
                </a:moveTo>
                <a:cubicBezTo>
                  <a:pt x="496259" y="182393"/>
                  <a:pt x="493862" y="183472"/>
                  <a:pt x="490814" y="186646"/>
                </a:cubicBezTo>
                <a:cubicBezTo>
                  <a:pt x="498603" y="215512"/>
                  <a:pt x="516970" y="233711"/>
                  <a:pt x="537879" y="249371"/>
                </a:cubicBezTo>
                <a:cubicBezTo>
                  <a:pt x="546851" y="232187"/>
                  <a:pt x="574700" y="223892"/>
                  <a:pt x="558787" y="197059"/>
                </a:cubicBezTo>
                <a:cubicBezTo>
                  <a:pt x="544820" y="197059"/>
                  <a:pt x="530853" y="197059"/>
                  <a:pt x="516970" y="197059"/>
                </a:cubicBezTo>
                <a:cubicBezTo>
                  <a:pt x="507829" y="195344"/>
                  <a:pt x="504544" y="183203"/>
                  <a:pt x="498330" y="182596"/>
                </a:cubicBezTo>
                <a:close/>
                <a:moveTo>
                  <a:pt x="1028526" y="169898"/>
                </a:moveTo>
                <a:cubicBezTo>
                  <a:pt x="1044175" y="170691"/>
                  <a:pt x="1060957" y="184912"/>
                  <a:pt x="1060660" y="207555"/>
                </a:cubicBezTo>
                <a:cubicBezTo>
                  <a:pt x="1043477" y="218051"/>
                  <a:pt x="1021130" y="230325"/>
                  <a:pt x="1003185" y="212804"/>
                </a:cubicBezTo>
                <a:cubicBezTo>
                  <a:pt x="998360" y="181738"/>
                  <a:pt x="1012877" y="169104"/>
                  <a:pt x="1028526" y="169898"/>
                </a:cubicBezTo>
                <a:close/>
                <a:moveTo>
                  <a:pt x="1021691" y="71105"/>
                </a:moveTo>
                <a:cubicBezTo>
                  <a:pt x="1032706" y="70407"/>
                  <a:pt x="1044493" y="72502"/>
                  <a:pt x="1050164" y="76861"/>
                </a:cubicBezTo>
                <a:cubicBezTo>
                  <a:pt x="1042969" y="88795"/>
                  <a:pt x="1044492" y="109450"/>
                  <a:pt x="1024008" y="108180"/>
                </a:cubicBezTo>
                <a:cubicBezTo>
                  <a:pt x="1003608" y="111312"/>
                  <a:pt x="1010718" y="86764"/>
                  <a:pt x="997852" y="82108"/>
                </a:cubicBezTo>
                <a:cubicBezTo>
                  <a:pt x="1000434" y="75295"/>
                  <a:pt x="1010676" y="71803"/>
                  <a:pt x="1021691" y="71105"/>
                </a:cubicBezTo>
                <a:close/>
                <a:moveTo>
                  <a:pt x="1071072" y="61201"/>
                </a:moveTo>
                <a:cubicBezTo>
                  <a:pt x="1070394" y="70597"/>
                  <a:pt x="1077421" y="72205"/>
                  <a:pt x="1076319" y="82109"/>
                </a:cubicBezTo>
                <a:cubicBezTo>
                  <a:pt x="1072087" y="84902"/>
                  <a:pt x="1067855" y="87526"/>
                  <a:pt x="1060661" y="87357"/>
                </a:cubicBezTo>
                <a:cubicBezTo>
                  <a:pt x="1052365" y="79485"/>
                  <a:pt x="1052957" y="57477"/>
                  <a:pt x="1071072" y="61201"/>
                </a:cubicBezTo>
                <a:close/>
                <a:moveTo>
                  <a:pt x="966532" y="35044"/>
                </a:moveTo>
                <a:cubicBezTo>
                  <a:pt x="974488" y="42578"/>
                  <a:pt x="971610" y="62301"/>
                  <a:pt x="956036" y="61201"/>
                </a:cubicBezTo>
                <a:cubicBezTo>
                  <a:pt x="956543" y="53752"/>
                  <a:pt x="956967" y="46387"/>
                  <a:pt x="950872" y="45541"/>
                </a:cubicBezTo>
                <a:cubicBezTo>
                  <a:pt x="953158" y="39107"/>
                  <a:pt x="957559" y="34791"/>
                  <a:pt x="966532" y="35044"/>
                </a:cubicBezTo>
                <a:close/>
                <a:moveTo>
                  <a:pt x="1435729" y="0"/>
                </a:moveTo>
                <a:lnTo>
                  <a:pt x="1484770" y="0"/>
                </a:lnTo>
                <a:lnTo>
                  <a:pt x="1504975" y="3725"/>
                </a:lnTo>
                <a:cubicBezTo>
                  <a:pt x="1512170" y="42238"/>
                  <a:pt x="1490584" y="52058"/>
                  <a:pt x="1478818" y="71695"/>
                </a:cubicBezTo>
                <a:cubicBezTo>
                  <a:pt x="1443859" y="66363"/>
                  <a:pt x="1445045" y="97090"/>
                  <a:pt x="1405684" y="87355"/>
                </a:cubicBezTo>
                <a:cubicBezTo>
                  <a:pt x="1388246" y="99544"/>
                  <a:pt x="1367592" y="108517"/>
                  <a:pt x="1342960" y="113511"/>
                </a:cubicBezTo>
                <a:cubicBezTo>
                  <a:pt x="1344991" y="128918"/>
                  <a:pt x="1367592" y="123669"/>
                  <a:pt x="1374279" y="134420"/>
                </a:cubicBezTo>
                <a:cubicBezTo>
                  <a:pt x="1381982" y="142037"/>
                  <a:pt x="1381897" y="168616"/>
                  <a:pt x="1374279" y="176235"/>
                </a:cubicBezTo>
                <a:cubicBezTo>
                  <a:pt x="1346770" y="181060"/>
                  <a:pt x="1346599" y="158544"/>
                  <a:pt x="1327215" y="155327"/>
                </a:cubicBezTo>
                <a:cubicBezTo>
                  <a:pt x="1322644" y="138568"/>
                  <a:pt x="1340759" y="144493"/>
                  <a:pt x="1342875" y="134420"/>
                </a:cubicBezTo>
                <a:cubicBezTo>
                  <a:pt x="1312148" y="116136"/>
                  <a:pt x="1298351" y="159475"/>
                  <a:pt x="1285316" y="176235"/>
                </a:cubicBezTo>
                <a:cubicBezTo>
                  <a:pt x="1272195" y="175388"/>
                  <a:pt x="1268893" y="184276"/>
                  <a:pt x="1264407" y="191895"/>
                </a:cubicBezTo>
                <a:cubicBezTo>
                  <a:pt x="1257043" y="191472"/>
                  <a:pt x="1249593" y="191048"/>
                  <a:pt x="1248747" y="197144"/>
                </a:cubicBezTo>
                <a:cubicBezTo>
                  <a:pt x="1230632" y="194434"/>
                  <a:pt x="1241213" y="162946"/>
                  <a:pt x="1238421" y="144831"/>
                </a:cubicBezTo>
                <a:cubicBezTo>
                  <a:pt x="1254335" y="136366"/>
                  <a:pt x="1266523" y="124177"/>
                  <a:pt x="1274988" y="108264"/>
                </a:cubicBezTo>
                <a:cubicBezTo>
                  <a:pt x="1296997" y="109364"/>
                  <a:pt x="1296912" y="88372"/>
                  <a:pt x="1316804" y="87355"/>
                </a:cubicBezTo>
                <a:cubicBezTo>
                  <a:pt x="1319005" y="68649"/>
                  <a:pt x="1347193" y="75928"/>
                  <a:pt x="1348124" y="55952"/>
                </a:cubicBezTo>
                <a:cubicBezTo>
                  <a:pt x="1371614" y="55021"/>
                  <a:pt x="1389496" y="48503"/>
                  <a:pt x="1403674" y="38293"/>
                </a:cubicBezTo>
                <a:close/>
                <a:moveTo>
                  <a:pt x="1259813" y="0"/>
                </a:moveTo>
                <a:lnTo>
                  <a:pt x="1290800" y="0"/>
                </a:lnTo>
                <a:lnTo>
                  <a:pt x="1290398" y="9043"/>
                </a:lnTo>
                <a:cubicBezTo>
                  <a:pt x="1289414" y="17146"/>
                  <a:pt x="1287790" y="24378"/>
                  <a:pt x="1285398" y="29880"/>
                </a:cubicBezTo>
                <a:cubicBezTo>
                  <a:pt x="1277441" y="27827"/>
                  <a:pt x="1271717" y="23537"/>
                  <a:pt x="1267471" y="17765"/>
                </a:cubicBezTo>
                <a:close/>
                <a:moveTo>
                  <a:pt x="1112612" y="0"/>
                </a:moveTo>
                <a:lnTo>
                  <a:pt x="1238067" y="0"/>
                </a:lnTo>
                <a:lnTo>
                  <a:pt x="1238333" y="14220"/>
                </a:lnTo>
                <a:cubicBezTo>
                  <a:pt x="1227246" y="32843"/>
                  <a:pt x="1223436" y="58575"/>
                  <a:pt x="1191270" y="56035"/>
                </a:cubicBezTo>
                <a:cubicBezTo>
                  <a:pt x="1184160" y="85494"/>
                  <a:pt x="1162998" y="100899"/>
                  <a:pt x="1138958" y="113511"/>
                </a:cubicBezTo>
                <a:cubicBezTo>
                  <a:pt x="1158680" y="133827"/>
                  <a:pt x="1134218" y="152618"/>
                  <a:pt x="1112802" y="160575"/>
                </a:cubicBezTo>
                <a:cubicBezTo>
                  <a:pt x="1094518" y="161421"/>
                  <a:pt x="1096380" y="142207"/>
                  <a:pt x="1086645" y="134419"/>
                </a:cubicBezTo>
                <a:cubicBezTo>
                  <a:pt x="1073610" y="138821"/>
                  <a:pt x="1066161" y="148724"/>
                  <a:pt x="1050078" y="150079"/>
                </a:cubicBezTo>
                <a:cubicBezTo>
                  <a:pt x="1046100" y="145423"/>
                  <a:pt x="1044576" y="138228"/>
                  <a:pt x="1044914" y="129171"/>
                </a:cubicBezTo>
                <a:cubicBezTo>
                  <a:pt x="1056258" y="117405"/>
                  <a:pt x="1062775" y="133489"/>
                  <a:pt x="1081568" y="129171"/>
                </a:cubicBezTo>
                <a:cubicBezTo>
                  <a:pt x="1096465" y="112665"/>
                  <a:pt x="1106708" y="91588"/>
                  <a:pt x="1128546" y="82108"/>
                </a:cubicBezTo>
                <a:cubicBezTo>
                  <a:pt x="1111871" y="69072"/>
                  <a:pt x="1122113" y="56458"/>
                  <a:pt x="1128546" y="40292"/>
                </a:cubicBezTo>
                <a:cubicBezTo>
                  <a:pt x="1126134" y="25753"/>
                  <a:pt x="1115342" y="19548"/>
                  <a:pt x="1112489" y="5391"/>
                </a:cubicBezTo>
                <a:close/>
                <a:moveTo>
                  <a:pt x="0" y="0"/>
                </a:moveTo>
                <a:lnTo>
                  <a:pt x="809766" y="0"/>
                </a:lnTo>
                <a:lnTo>
                  <a:pt x="809766" y="14221"/>
                </a:lnTo>
                <a:cubicBezTo>
                  <a:pt x="810444" y="25817"/>
                  <a:pt x="831944" y="16422"/>
                  <a:pt x="841086" y="19468"/>
                </a:cubicBezTo>
                <a:cubicBezTo>
                  <a:pt x="845487" y="30727"/>
                  <a:pt x="854629" y="37329"/>
                  <a:pt x="851582" y="56036"/>
                </a:cubicBezTo>
                <a:cubicBezTo>
                  <a:pt x="855476" y="69579"/>
                  <a:pt x="870881" y="87440"/>
                  <a:pt x="856831" y="103100"/>
                </a:cubicBezTo>
                <a:cubicBezTo>
                  <a:pt x="846756" y="100984"/>
                  <a:pt x="852682" y="82870"/>
                  <a:pt x="835922" y="87440"/>
                </a:cubicBezTo>
                <a:cubicBezTo>
                  <a:pt x="825087" y="68649"/>
                  <a:pt x="817722" y="46386"/>
                  <a:pt x="783610" y="50873"/>
                </a:cubicBezTo>
                <a:cubicBezTo>
                  <a:pt x="772014" y="61877"/>
                  <a:pt x="769219" y="81768"/>
                  <a:pt x="752291" y="87440"/>
                </a:cubicBezTo>
                <a:cubicBezTo>
                  <a:pt x="732737" y="93027"/>
                  <a:pt x="737393" y="74490"/>
                  <a:pt x="720971" y="76944"/>
                </a:cubicBezTo>
                <a:cubicBezTo>
                  <a:pt x="682372" y="130187"/>
                  <a:pt x="747465" y="155496"/>
                  <a:pt x="804603" y="139668"/>
                </a:cubicBezTo>
                <a:cubicBezTo>
                  <a:pt x="814253" y="164808"/>
                  <a:pt x="823818" y="190202"/>
                  <a:pt x="835922" y="212887"/>
                </a:cubicBezTo>
                <a:cubicBezTo>
                  <a:pt x="864787" y="217375"/>
                  <a:pt x="852090" y="180298"/>
                  <a:pt x="867327" y="171071"/>
                </a:cubicBezTo>
                <a:cubicBezTo>
                  <a:pt x="865802" y="160322"/>
                  <a:pt x="853360" y="160660"/>
                  <a:pt x="846418" y="155413"/>
                </a:cubicBezTo>
                <a:cubicBezTo>
                  <a:pt x="851752" y="138145"/>
                  <a:pt x="860893" y="124601"/>
                  <a:pt x="882985" y="124093"/>
                </a:cubicBezTo>
                <a:cubicBezTo>
                  <a:pt x="897376" y="128917"/>
                  <a:pt x="898392" y="147116"/>
                  <a:pt x="903894" y="160660"/>
                </a:cubicBezTo>
                <a:cubicBezTo>
                  <a:pt x="931997" y="154143"/>
                  <a:pt x="926579" y="166416"/>
                  <a:pt x="945710" y="181567"/>
                </a:cubicBezTo>
                <a:cubicBezTo>
                  <a:pt x="953074" y="187409"/>
                  <a:pt x="962893" y="187239"/>
                  <a:pt x="966618" y="191980"/>
                </a:cubicBezTo>
                <a:cubicBezTo>
                  <a:pt x="971103" y="197821"/>
                  <a:pt x="968396" y="206116"/>
                  <a:pt x="971865" y="212887"/>
                </a:cubicBezTo>
                <a:cubicBezTo>
                  <a:pt x="974998" y="219066"/>
                  <a:pt x="987357" y="223977"/>
                  <a:pt x="977114" y="233796"/>
                </a:cubicBezTo>
                <a:cubicBezTo>
                  <a:pt x="978214" y="250641"/>
                  <a:pt x="958491" y="246492"/>
                  <a:pt x="950958" y="254704"/>
                </a:cubicBezTo>
                <a:cubicBezTo>
                  <a:pt x="969327" y="267654"/>
                  <a:pt x="980076" y="288308"/>
                  <a:pt x="977114" y="322676"/>
                </a:cubicBezTo>
                <a:cubicBezTo>
                  <a:pt x="992351" y="330801"/>
                  <a:pt x="1004201" y="290763"/>
                  <a:pt x="1039837" y="301767"/>
                </a:cubicBezTo>
                <a:cubicBezTo>
                  <a:pt x="1049825" y="323522"/>
                  <a:pt x="1049825" y="332325"/>
                  <a:pt x="1039837" y="354079"/>
                </a:cubicBezTo>
                <a:cubicBezTo>
                  <a:pt x="1016982" y="357804"/>
                  <a:pt x="1004201" y="351370"/>
                  <a:pt x="997938" y="338419"/>
                </a:cubicBezTo>
                <a:cubicBezTo>
                  <a:pt x="983886" y="334780"/>
                  <a:pt x="987865" y="349254"/>
                  <a:pt x="982278" y="354079"/>
                </a:cubicBezTo>
                <a:cubicBezTo>
                  <a:pt x="972120" y="346799"/>
                  <a:pt x="966194" y="335288"/>
                  <a:pt x="950958" y="333172"/>
                </a:cubicBezTo>
                <a:cubicBezTo>
                  <a:pt x="955275" y="299143"/>
                  <a:pt x="942239" y="282553"/>
                  <a:pt x="930050" y="265200"/>
                </a:cubicBezTo>
                <a:cubicBezTo>
                  <a:pt x="908295" y="264353"/>
                  <a:pt x="886373" y="263422"/>
                  <a:pt x="877738" y="275611"/>
                </a:cubicBezTo>
                <a:cubicBezTo>
                  <a:pt x="896276" y="295503"/>
                  <a:pt x="904402" y="325637"/>
                  <a:pt x="924802" y="343583"/>
                </a:cubicBezTo>
                <a:cubicBezTo>
                  <a:pt x="916845" y="366945"/>
                  <a:pt x="895514" y="376934"/>
                  <a:pt x="893483" y="406307"/>
                </a:cubicBezTo>
                <a:cubicBezTo>
                  <a:pt x="897122" y="437457"/>
                  <a:pt x="927679" y="441774"/>
                  <a:pt x="935298" y="469030"/>
                </a:cubicBezTo>
                <a:cubicBezTo>
                  <a:pt x="937414" y="495525"/>
                  <a:pt x="923870" y="506444"/>
                  <a:pt x="909142" y="516094"/>
                </a:cubicBezTo>
                <a:cubicBezTo>
                  <a:pt x="887218" y="515332"/>
                  <a:pt x="885780" y="494086"/>
                  <a:pt x="856831" y="500435"/>
                </a:cubicBezTo>
                <a:cubicBezTo>
                  <a:pt x="845403" y="501197"/>
                  <a:pt x="845572" y="513639"/>
                  <a:pt x="846334" y="526590"/>
                </a:cubicBezTo>
                <a:cubicBezTo>
                  <a:pt x="872489" y="538780"/>
                  <a:pt x="921247" y="528368"/>
                  <a:pt x="956121" y="531839"/>
                </a:cubicBezTo>
                <a:cubicBezTo>
                  <a:pt x="966194" y="544451"/>
                  <a:pt x="984139" y="549192"/>
                  <a:pt x="992774" y="563242"/>
                </a:cubicBezTo>
                <a:cubicBezTo>
                  <a:pt x="1003440" y="558248"/>
                  <a:pt x="1013428" y="552577"/>
                  <a:pt x="1024094" y="547583"/>
                </a:cubicBezTo>
                <a:cubicBezTo>
                  <a:pt x="1030611" y="519226"/>
                  <a:pt x="1023669" y="507375"/>
                  <a:pt x="1008434" y="490107"/>
                </a:cubicBezTo>
                <a:cubicBezTo>
                  <a:pt x="1028918" y="435425"/>
                  <a:pt x="974066" y="418834"/>
                  <a:pt x="992774" y="369824"/>
                </a:cubicBezTo>
                <a:cubicBezTo>
                  <a:pt x="1009195" y="367285"/>
                  <a:pt x="1013173" y="377273"/>
                  <a:pt x="1024094" y="380320"/>
                </a:cubicBezTo>
                <a:cubicBezTo>
                  <a:pt x="1022484" y="399366"/>
                  <a:pt x="1024855" y="414348"/>
                  <a:pt x="1029341" y="427384"/>
                </a:cubicBezTo>
                <a:cubicBezTo>
                  <a:pt x="1061508" y="431616"/>
                  <a:pt x="1065824" y="408085"/>
                  <a:pt x="1092065" y="406476"/>
                </a:cubicBezTo>
                <a:cubicBezTo>
                  <a:pt x="1113650" y="389715"/>
                  <a:pt x="1125670" y="363391"/>
                  <a:pt x="1149624" y="349000"/>
                </a:cubicBezTo>
                <a:cubicBezTo>
                  <a:pt x="1144207" y="335203"/>
                  <a:pt x="1128887" y="331394"/>
                  <a:pt x="1123470" y="317680"/>
                </a:cubicBezTo>
                <a:cubicBezTo>
                  <a:pt x="1093504" y="323522"/>
                  <a:pt x="1129395" y="362714"/>
                  <a:pt x="1086817" y="354249"/>
                </a:cubicBezTo>
                <a:cubicBezTo>
                  <a:pt x="1072935" y="340790"/>
                  <a:pt x="1096890" y="346799"/>
                  <a:pt x="1097313" y="333340"/>
                </a:cubicBezTo>
                <a:cubicBezTo>
                  <a:pt x="1097313" y="322844"/>
                  <a:pt x="1097313" y="312433"/>
                  <a:pt x="1097313" y="301937"/>
                </a:cubicBezTo>
                <a:cubicBezTo>
                  <a:pt x="1106540" y="292202"/>
                  <a:pt x="1112635" y="304222"/>
                  <a:pt x="1123470" y="307184"/>
                </a:cubicBezTo>
                <a:cubicBezTo>
                  <a:pt x="1139128" y="296688"/>
                  <a:pt x="1172819" y="304222"/>
                  <a:pt x="1196689" y="301937"/>
                </a:cubicBezTo>
                <a:cubicBezTo>
                  <a:pt x="1201090" y="324452"/>
                  <a:pt x="1197874" y="339097"/>
                  <a:pt x="1217597" y="354249"/>
                </a:cubicBezTo>
                <a:cubicBezTo>
                  <a:pt x="1233257" y="354249"/>
                  <a:pt x="1249002" y="354249"/>
                  <a:pt x="1264660" y="354249"/>
                </a:cubicBezTo>
                <a:cubicBezTo>
                  <a:pt x="1267031" y="367792"/>
                  <a:pt x="1283029" y="368046"/>
                  <a:pt x="1290816" y="380404"/>
                </a:cubicBezTo>
                <a:cubicBezTo>
                  <a:pt x="1296065" y="388700"/>
                  <a:pt x="1287939" y="412232"/>
                  <a:pt x="1306476" y="411724"/>
                </a:cubicBezTo>
                <a:cubicBezTo>
                  <a:pt x="1304783" y="432631"/>
                  <a:pt x="1315788" y="440758"/>
                  <a:pt x="1311725" y="464036"/>
                </a:cubicBezTo>
                <a:cubicBezTo>
                  <a:pt x="1321375" y="488753"/>
                  <a:pt x="1378003" y="481727"/>
                  <a:pt x="1395357" y="469284"/>
                </a:cubicBezTo>
                <a:cubicBezTo>
                  <a:pt x="1396964" y="486637"/>
                  <a:pt x="1396118" y="501450"/>
                  <a:pt x="1384945" y="505852"/>
                </a:cubicBezTo>
                <a:cubicBezTo>
                  <a:pt x="1391885" y="528706"/>
                  <a:pt x="1382068" y="542420"/>
                  <a:pt x="1374449" y="563327"/>
                </a:cubicBezTo>
                <a:cubicBezTo>
                  <a:pt x="1378511" y="567983"/>
                  <a:pt x="1380034" y="575093"/>
                  <a:pt x="1379696" y="584236"/>
                </a:cubicBezTo>
                <a:cubicBezTo>
                  <a:pt x="1380712" y="588468"/>
                  <a:pt x="1384945" y="589483"/>
                  <a:pt x="1384945" y="594732"/>
                </a:cubicBezTo>
                <a:cubicBezTo>
                  <a:pt x="1397811" y="601080"/>
                  <a:pt x="1395103" y="622919"/>
                  <a:pt x="1411101" y="626050"/>
                </a:cubicBezTo>
                <a:cubicBezTo>
                  <a:pt x="1413555" y="642472"/>
                  <a:pt x="1397049" y="639849"/>
                  <a:pt x="1395441" y="652206"/>
                </a:cubicBezTo>
                <a:cubicBezTo>
                  <a:pt x="1397387" y="676416"/>
                  <a:pt x="1414995" y="684966"/>
                  <a:pt x="1411101" y="714930"/>
                </a:cubicBezTo>
                <a:cubicBezTo>
                  <a:pt x="1402721" y="734484"/>
                  <a:pt x="1390024" y="749636"/>
                  <a:pt x="1395441" y="782902"/>
                </a:cubicBezTo>
                <a:cubicBezTo>
                  <a:pt x="1376142" y="786542"/>
                  <a:pt x="1382405" y="764534"/>
                  <a:pt x="1374534" y="756746"/>
                </a:cubicBezTo>
                <a:cubicBezTo>
                  <a:pt x="1360735" y="760385"/>
                  <a:pt x="1363444" y="780616"/>
                  <a:pt x="1348377" y="782902"/>
                </a:cubicBezTo>
                <a:cubicBezTo>
                  <a:pt x="1328993" y="779093"/>
                  <a:pt x="1306730" y="771898"/>
                  <a:pt x="1301397" y="793313"/>
                </a:cubicBezTo>
                <a:cubicBezTo>
                  <a:pt x="1314433" y="802963"/>
                  <a:pt x="1339152" y="800847"/>
                  <a:pt x="1343214" y="819470"/>
                </a:cubicBezTo>
                <a:cubicBezTo>
                  <a:pt x="1353286" y="829036"/>
                  <a:pt x="1338728" y="837161"/>
                  <a:pt x="1332717" y="845626"/>
                </a:cubicBezTo>
                <a:cubicBezTo>
                  <a:pt x="1337288" y="854852"/>
                  <a:pt x="1349224" y="860862"/>
                  <a:pt x="1337965" y="871782"/>
                </a:cubicBezTo>
                <a:cubicBezTo>
                  <a:pt x="1329247" y="871782"/>
                  <a:pt x="1320528" y="871782"/>
                  <a:pt x="1311809" y="871782"/>
                </a:cubicBezTo>
                <a:cubicBezTo>
                  <a:pt x="1300721" y="842748"/>
                  <a:pt x="1297251" y="806181"/>
                  <a:pt x="1290902" y="772406"/>
                </a:cubicBezTo>
                <a:cubicBezTo>
                  <a:pt x="1282353" y="758269"/>
                  <a:pt x="1270417" y="747520"/>
                  <a:pt x="1254335" y="741086"/>
                </a:cubicBezTo>
                <a:cubicBezTo>
                  <a:pt x="1256788" y="724665"/>
                  <a:pt x="1247815" y="719671"/>
                  <a:pt x="1238674" y="714930"/>
                </a:cubicBezTo>
                <a:cubicBezTo>
                  <a:pt x="1216327" y="713492"/>
                  <a:pt x="1212773" y="730928"/>
                  <a:pt x="1186362" y="725343"/>
                </a:cubicBezTo>
                <a:cubicBezTo>
                  <a:pt x="1167232" y="723565"/>
                  <a:pt x="1165284" y="704604"/>
                  <a:pt x="1139298" y="709683"/>
                </a:cubicBezTo>
                <a:cubicBezTo>
                  <a:pt x="1127871" y="722633"/>
                  <a:pt x="1123470" y="742694"/>
                  <a:pt x="1113142" y="756661"/>
                </a:cubicBezTo>
                <a:cubicBezTo>
                  <a:pt x="1117883" y="765888"/>
                  <a:pt x="1114920" y="782732"/>
                  <a:pt x="1123638" y="788066"/>
                </a:cubicBezTo>
                <a:cubicBezTo>
                  <a:pt x="1118730" y="809312"/>
                  <a:pt x="1100615" y="817268"/>
                  <a:pt x="1092235" y="835130"/>
                </a:cubicBezTo>
                <a:cubicBezTo>
                  <a:pt x="1079367" y="834453"/>
                  <a:pt x="1067010" y="834368"/>
                  <a:pt x="1060915" y="840378"/>
                </a:cubicBezTo>
                <a:cubicBezTo>
                  <a:pt x="1060915" y="854344"/>
                  <a:pt x="1060915" y="868311"/>
                  <a:pt x="1060915" y="882193"/>
                </a:cubicBezTo>
                <a:cubicBezTo>
                  <a:pt x="1067093" y="900393"/>
                  <a:pt x="1096467" y="895483"/>
                  <a:pt x="1097482" y="918762"/>
                </a:cubicBezTo>
                <a:cubicBezTo>
                  <a:pt x="1117036" y="924348"/>
                  <a:pt x="1112381" y="905810"/>
                  <a:pt x="1128802" y="908349"/>
                </a:cubicBezTo>
                <a:cubicBezTo>
                  <a:pt x="1138706" y="921131"/>
                  <a:pt x="1148779" y="933659"/>
                  <a:pt x="1154958" y="950165"/>
                </a:cubicBezTo>
                <a:cubicBezTo>
                  <a:pt x="1174511" y="940092"/>
                  <a:pt x="1158852" y="894805"/>
                  <a:pt x="1170703" y="876946"/>
                </a:cubicBezTo>
                <a:cubicBezTo>
                  <a:pt x="1187716" y="886002"/>
                  <a:pt x="1210317" y="889558"/>
                  <a:pt x="1233426" y="892606"/>
                </a:cubicBezTo>
                <a:cubicBezTo>
                  <a:pt x="1238674" y="903017"/>
                  <a:pt x="1242483" y="914953"/>
                  <a:pt x="1254335" y="918762"/>
                </a:cubicBezTo>
                <a:cubicBezTo>
                  <a:pt x="1254335" y="930951"/>
                  <a:pt x="1254335" y="943140"/>
                  <a:pt x="1254335" y="955329"/>
                </a:cubicBezTo>
                <a:cubicBezTo>
                  <a:pt x="1261867" y="970396"/>
                  <a:pt x="1271855" y="983178"/>
                  <a:pt x="1290902" y="986648"/>
                </a:cubicBezTo>
                <a:cubicBezTo>
                  <a:pt x="1269909" y="995282"/>
                  <a:pt x="1275326" y="1030327"/>
                  <a:pt x="1275241" y="1059784"/>
                </a:cubicBezTo>
                <a:cubicBezTo>
                  <a:pt x="1259243" y="1070025"/>
                  <a:pt x="1250440" y="1087295"/>
                  <a:pt x="1228178" y="1091187"/>
                </a:cubicBezTo>
                <a:cubicBezTo>
                  <a:pt x="1216582" y="1117852"/>
                  <a:pt x="1198721" y="1138336"/>
                  <a:pt x="1170703" y="1148664"/>
                </a:cubicBezTo>
                <a:cubicBezTo>
                  <a:pt x="1170703" y="1159075"/>
                  <a:pt x="1184923" y="1155350"/>
                  <a:pt x="1181114" y="1169571"/>
                </a:cubicBezTo>
                <a:cubicBezTo>
                  <a:pt x="1169940" y="1172025"/>
                  <a:pt x="1171125" y="1162037"/>
                  <a:pt x="1170703" y="1153827"/>
                </a:cubicBezTo>
                <a:cubicBezTo>
                  <a:pt x="1112635" y="1153319"/>
                  <a:pt x="1104424" y="1202584"/>
                  <a:pt x="1076575" y="1232294"/>
                </a:cubicBezTo>
                <a:cubicBezTo>
                  <a:pt x="1076575" y="1246177"/>
                  <a:pt x="1076575" y="1260144"/>
                  <a:pt x="1076575" y="1274111"/>
                </a:cubicBezTo>
                <a:cubicBezTo>
                  <a:pt x="1091218" y="1292563"/>
                  <a:pt x="1110518" y="1306361"/>
                  <a:pt x="1128802" y="1321174"/>
                </a:cubicBezTo>
                <a:cubicBezTo>
                  <a:pt x="1134812" y="1332602"/>
                  <a:pt x="1129902" y="1354949"/>
                  <a:pt x="1144463" y="1357743"/>
                </a:cubicBezTo>
                <a:cubicBezTo>
                  <a:pt x="1141838" y="1370778"/>
                  <a:pt x="1134558" y="1379242"/>
                  <a:pt x="1128802" y="1389146"/>
                </a:cubicBezTo>
                <a:cubicBezTo>
                  <a:pt x="1134049" y="1431216"/>
                  <a:pt x="1191441" y="1430200"/>
                  <a:pt x="1233342" y="1420466"/>
                </a:cubicBezTo>
                <a:cubicBezTo>
                  <a:pt x="1233342" y="1425714"/>
                  <a:pt x="1233342" y="1430962"/>
                  <a:pt x="1233342" y="1436210"/>
                </a:cubicBezTo>
                <a:cubicBezTo>
                  <a:pt x="1253741" y="1438411"/>
                  <a:pt x="1258651" y="1456187"/>
                  <a:pt x="1275158" y="1462281"/>
                </a:cubicBezTo>
                <a:cubicBezTo>
                  <a:pt x="1267454" y="1490892"/>
                  <a:pt x="1288532" y="1490808"/>
                  <a:pt x="1296065" y="1504097"/>
                </a:cubicBezTo>
                <a:cubicBezTo>
                  <a:pt x="1311387" y="1496817"/>
                  <a:pt x="1315873" y="1478534"/>
                  <a:pt x="1337881" y="1477941"/>
                </a:cubicBezTo>
                <a:cubicBezTo>
                  <a:pt x="1342368" y="1482173"/>
                  <a:pt x="1341012" y="1492246"/>
                  <a:pt x="1348292" y="1493601"/>
                </a:cubicBezTo>
                <a:cubicBezTo>
                  <a:pt x="1348717" y="1511377"/>
                  <a:pt x="1332971" y="1513070"/>
                  <a:pt x="1322136" y="1519757"/>
                </a:cubicBezTo>
                <a:cubicBezTo>
                  <a:pt x="1336780" y="1539903"/>
                  <a:pt x="1387653" y="1523990"/>
                  <a:pt x="1411016" y="1535417"/>
                </a:cubicBezTo>
                <a:cubicBezTo>
                  <a:pt x="1408477" y="1551922"/>
                  <a:pt x="1420412" y="1553870"/>
                  <a:pt x="1416263" y="1571985"/>
                </a:cubicBezTo>
                <a:cubicBezTo>
                  <a:pt x="1420666" y="1583242"/>
                  <a:pt x="1429131" y="1590437"/>
                  <a:pt x="1447583" y="1587644"/>
                </a:cubicBezTo>
                <a:cubicBezTo>
                  <a:pt x="1451393" y="1599495"/>
                  <a:pt x="1463328" y="1603304"/>
                  <a:pt x="1473740" y="1608552"/>
                </a:cubicBezTo>
                <a:cubicBezTo>
                  <a:pt x="1493717" y="1612869"/>
                  <a:pt x="1479835" y="1583327"/>
                  <a:pt x="1499811" y="1587644"/>
                </a:cubicBezTo>
                <a:cubicBezTo>
                  <a:pt x="1510985" y="1611346"/>
                  <a:pt x="1497864" y="1659340"/>
                  <a:pt x="1520718" y="1671276"/>
                </a:cubicBezTo>
                <a:cubicBezTo>
                  <a:pt x="1517079" y="1690237"/>
                  <a:pt x="1497864" y="1693623"/>
                  <a:pt x="1505059" y="1723588"/>
                </a:cubicBezTo>
                <a:cubicBezTo>
                  <a:pt x="1500827" y="1726297"/>
                  <a:pt x="1496510" y="1729005"/>
                  <a:pt x="1489399" y="1728837"/>
                </a:cubicBezTo>
                <a:cubicBezTo>
                  <a:pt x="1491008" y="1798670"/>
                  <a:pt x="1483728" y="1834730"/>
                  <a:pt x="1484151" y="1896098"/>
                </a:cubicBezTo>
                <a:cubicBezTo>
                  <a:pt x="1475856" y="1896523"/>
                  <a:pt x="1464260" y="1893560"/>
                  <a:pt x="1463243" y="1901347"/>
                </a:cubicBezTo>
                <a:cubicBezTo>
                  <a:pt x="1445975" y="1893475"/>
                  <a:pt x="1474078" y="1888565"/>
                  <a:pt x="1468492" y="1875191"/>
                </a:cubicBezTo>
                <a:cubicBezTo>
                  <a:pt x="1456218" y="1862410"/>
                  <a:pt x="1456810" y="1881031"/>
                  <a:pt x="1447583" y="1885602"/>
                </a:cubicBezTo>
                <a:cubicBezTo>
                  <a:pt x="1417958" y="1885602"/>
                  <a:pt x="1388331" y="1885602"/>
                  <a:pt x="1358704" y="1885602"/>
                </a:cubicBezTo>
                <a:cubicBezTo>
                  <a:pt x="1339152" y="1885264"/>
                  <a:pt x="1342959" y="1908119"/>
                  <a:pt x="1316889" y="1901347"/>
                </a:cubicBezTo>
                <a:cubicBezTo>
                  <a:pt x="1313163" y="1856230"/>
                  <a:pt x="1264068" y="1856568"/>
                  <a:pt x="1238504" y="1833375"/>
                </a:cubicBezTo>
                <a:cubicBezTo>
                  <a:pt x="1238336" y="1793083"/>
                  <a:pt x="1236896" y="1751605"/>
                  <a:pt x="1243753" y="1718339"/>
                </a:cubicBezTo>
                <a:cubicBezTo>
                  <a:pt x="1223185" y="1694046"/>
                  <a:pt x="1198382" y="1714531"/>
                  <a:pt x="1181029" y="1723588"/>
                </a:cubicBezTo>
                <a:cubicBezTo>
                  <a:pt x="1157074" y="1736030"/>
                  <a:pt x="1137775" y="1765489"/>
                  <a:pt x="1113057" y="1770651"/>
                </a:cubicBezTo>
                <a:cubicBezTo>
                  <a:pt x="1099006" y="1765066"/>
                  <a:pt x="1084870" y="1760917"/>
                  <a:pt x="1065995" y="1760155"/>
                </a:cubicBezTo>
                <a:cubicBezTo>
                  <a:pt x="1029426" y="1758717"/>
                  <a:pt x="995058" y="1771329"/>
                  <a:pt x="1013681" y="1817631"/>
                </a:cubicBezTo>
                <a:cubicBezTo>
                  <a:pt x="1046439" y="1812044"/>
                  <a:pt x="1045340" y="1772599"/>
                  <a:pt x="1092065" y="1781064"/>
                </a:cubicBezTo>
                <a:cubicBezTo>
                  <a:pt x="1101884" y="1791052"/>
                  <a:pt x="1092658" y="1794183"/>
                  <a:pt x="1092065" y="1807219"/>
                </a:cubicBezTo>
                <a:cubicBezTo>
                  <a:pt x="1091896" y="1826181"/>
                  <a:pt x="1118559" y="1835661"/>
                  <a:pt x="1107810" y="1849035"/>
                </a:cubicBezTo>
                <a:cubicBezTo>
                  <a:pt x="1090965" y="1853606"/>
                  <a:pt x="1100615" y="1831767"/>
                  <a:pt x="1086902" y="1833375"/>
                </a:cubicBezTo>
                <a:cubicBezTo>
                  <a:pt x="1074035" y="1837947"/>
                  <a:pt x="1075220" y="1856568"/>
                  <a:pt x="1055498" y="1854284"/>
                </a:cubicBezTo>
                <a:cubicBezTo>
                  <a:pt x="1038737" y="1851913"/>
                  <a:pt x="1040937" y="1830497"/>
                  <a:pt x="1024177" y="1828127"/>
                </a:cubicBezTo>
                <a:cubicBezTo>
                  <a:pt x="1005048" y="1828212"/>
                  <a:pt x="1000730" y="1842941"/>
                  <a:pt x="987610" y="1849035"/>
                </a:cubicBezTo>
                <a:cubicBezTo>
                  <a:pt x="958831" y="1851744"/>
                  <a:pt x="935721" y="1848697"/>
                  <a:pt x="924886" y="1833375"/>
                </a:cubicBezTo>
                <a:cubicBezTo>
                  <a:pt x="913121" y="1837269"/>
                  <a:pt x="922855" y="1862664"/>
                  <a:pt x="919639" y="1875191"/>
                </a:cubicBezTo>
                <a:cubicBezTo>
                  <a:pt x="897630" y="1886280"/>
                  <a:pt x="872489" y="1894237"/>
                  <a:pt x="851667" y="1906511"/>
                </a:cubicBezTo>
                <a:cubicBezTo>
                  <a:pt x="851667" y="1876631"/>
                  <a:pt x="795292" y="1879677"/>
                  <a:pt x="794191" y="1906511"/>
                </a:cubicBezTo>
                <a:cubicBezTo>
                  <a:pt x="789705" y="1928435"/>
                  <a:pt x="817554" y="1917939"/>
                  <a:pt x="825511" y="1927418"/>
                </a:cubicBezTo>
                <a:cubicBezTo>
                  <a:pt x="829150" y="1941470"/>
                  <a:pt x="814676" y="1937491"/>
                  <a:pt x="809851" y="1943078"/>
                </a:cubicBezTo>
                <a:cubicBezTo>
                  <a:pt x="813660" y="1959077"/>
                  <a:pt x="804518" y="1962124"/>
                  <a:pt x="804603" y="1974482"/>
                </a:cubicBezTo>
                <a:cubicBezTo>
                  <a:pt x="795630" y="1974228"/>
                  <a:pt x="791059" y="1978376"/>
                  <a:pt x="788943" y="1984894"/>
                </a:cubicBezTo>
                <a:cubicBezTo>
                  <a:pt x="772098" y="1982608"/>
                  <a:pt x="760671" y="1974905"/>
                  <a:pt x="741878" y="1974482"/>
                </a:cubicBezTo>
                <a:cubicBezTo>
                  <a:pt x="742471" y="1958230"/>
                  <a:pt x="735531" y="1949512"/>
                  <a:pt x="731467" y="1937915"/>
                </a:cubicBezTo>
                <a:cubicBezTo>
                  <a:pt x="714031" y="1937915"/>
                  <a:pt x="696593" y="1937915"/>
                  <a:pt x="679155" y="1937915"/>
                </a:cubicBezTo>
                <a:cubicBezTo>
                  <a:pt x="660364" y="1939269"/>
                  <a:pt x="646735" y="1964409"/>
                  <a:pt x="632091" y="1953659"/>
                </a:cubicBezTo>
                <a:cubicBezTo>
                  <a:pt x="626504" y="1934105"/>
                  <a:pt x="651730" y="1945364"/>
                  <a:pt x="647751" y="1927503"/>
                </a:cubicBezTo>
                <a:cubicBezTo>
                  <a:pt x="622865" y="1919462"/>
                  <a:pt x="587736" y="1917092"/>
                  <a:pt x="564035" y="1922255"/>
                </a:cubicBezTo>
                <a:cubicBezTo>
                  <a:pt x="554639" y="1913283"/>
                  <a:pt x="565644" y="1901685"/>
                  <a:pt x="579779" y="1901347"/>
                </a:cubicBezTo>
                <a:cubicBezTo>
                  <a:pt x="559380" y="1857161"/>
                  <a:pt x="608898" y="1839300"/>
                  <a:pt x="647751" y="1854284"/>
                </a:cubicBezTo>
                <a:cubicBezTo>
                  <a:pt x="658586" y="1833037"/>
                  <a:pt x="635985" y="1836846"/>
                  <a:pt x="632091" y="1828127"/>
                </a:cubicBezTo>
                <a:cubicBezTo>
                  <a:pt x="630822" y="1825418"/>
                  <a:pt x="633699" y="1820086"/>
                  <a:pt x="632091" y="1817631"/>
                </a:cubicBezTo>
                <a:cubicBezTo>
                  <a:pt x="625658" y="1807727"/>
                  <a:pt x="618632" y="1800617"/>
                  <a:pt x="611184" y="1791475"/>
                </a:cubicBezTo>
                <a:cubicBezTo>
                  <a:pt x="633784" y="1767943"/>
                  <a:pt x="604327" y="1750252"/>
                  <a:pt x="606020" y="1718256"/>
                </a:cubicBezTo>
                <a:cubicBezTo>
                  <a:pt x="598317" y="1706743"/>
                  <a:pt x="564542" y="1721302"/>
                  <a:pt x="564119" y="1702596"/>
                </a:cubicBezTo>
                <a:cubicBezTo>
                  <a:pt x="560903" y="1682026"/>
                  <a:pt x="592815" y="1696417"/>
                  <a:pt x="606020" y="1692184"/>
                </a:cubicBezTo>
                <a:cubicBezTo>
                  <a:pt x="612960" y="1688713"/>
                  <a:pt x="615670" y="1681010"/>
                  <a:pt x="616431" y="1671276"/>
                </a:cubicBezTo>
                <a:cubicBezTo>
                  <a:pt x="620579" y="1649775"/>
                  <a:pt x="591460" y="1661456"/>
                  <a:pt x="595524" y="1639957"/>
                </a:cubicBezTo>
                <a:cubicBezTo>
                  <a:pt x="584350" y="1633692"/>
                  <a:pt x="566998" y="1633608"/>
                  <a:pt x="564119" y="1619048"/>
                </a:cubicBezTo>
                <a:cubicBezTo>
                  <a:pt x="559888" y="1593908"/>
                  <a:pt x="587059" y="1600172"/>
                  <a:pt x="579864" y="1571985"/>
                </a:cubicBezTo>
                <a:cubicBezTo>
                  <a:pt x="594001" y="1557679"/>
                  <a:pt x="592900" y="1585528"/>
                  <a:pt x="611184" y="1582396"/>
                </a:cubicBezTo>
                <a:cubicBezTo>
                  <a:pt x="631076" y="1554632"/>
                  <a:pt x="594847" y="1544897"/>
                  <a:pt x="579864" y="1535332"/>
                </a:cubicBezTo>
                <a:cubicBezTo>
                  <a:pt x="582996" y="1516541"/>
                  <a:pt x="578001" y="1505790"/>
                  <a:pt x="564119" y="1503929"/>
                </a:cubicBezTo>
                <a:cubicBezTo>
                  <a:pt x="574955" y="1493516"/>
                  <a:pt x="594169" y="1518911"/>
                  <a:pt x="616431" y="1514425"/>
                </a:cubicBezTo>
                <a:cubicBezTo>
                  <a:pt x="621087" y="1525428"/>
                  <a:pt x="624558" y="1537702"/>
                  <a:pt x="632176" y="1545828"/>
                </a:cubicBezTo>
                <a:cubicBezTo>
                  <a:pt x="663496" y="1540665"/>
                  <a:pt x="676785" y="1553532"/>
                  <a:pt x="689736" y="1566736"/>
                </a:cubicBezTo>
                <a:cubicBezTo>
                  <a:pt x="711068" y="1565466"/>
                  <a:pt x="740102" y="1571815"/>
                  <a:pt x="747212" y="1556240"/>
                </a:cubicBezTo>
                <a:cubicBezTo>
                  <a:pt x="766003" y="1574016"/>
                  <a:pt x="817554" y="1559034"/>
                  <a:pt x="830843" y="1582396"/>
                </a:cubicBezTo>
                <a:cubicBezTo>
                  <a:pt x="851667" y="1584004"/>
                  <a:pt x="844980" y="1558187"/>
                  <a:pt x="862248" y="1556240"/>
                </a:cubicBezTo>
                <a:cubicBezTo>
                  <a:pt x="863009" y="1520434"/>
                  <a:pt x="885526" y="1506383"/>
                  <a:pt x="898815" y="1483105"/>
                </a:cubicBezTo>
                <a:cubicBezTo>
                  <a:pt x="911851" y="1419450"/>
                  <a:pt x="857677" y="1423089"/>
                  <a:pt x="867495" y="1362820"/>
                </a:cubicBezTo>
                <a:cubicBezTo>
                  <a:pt x="873506" y="1358419"/>
                  <a:pt x="881462" y="1355880"/>
                  <a:pt x="893651" y="1357573"/>
                </a:cubicBezTo>
                <a:cubicBezTo>
                  <a:pt x="901270" y="1340643"/>
                  <a:pt x="903216" y="1309155"/>
                  <a:pt x="877991" y="1310509"/>
                </a:cubicBezTo>
                <a:cubicBezTo>
                  <a:pt x="861740" y="1311694"/>
                  <a:pt x="869188" y="1336496"/>
                  <a:pt x="867580" y="1352324"/>
                </a:cubicBezTo>
                <a:cubicBezTo>
                  <a:pt x="834822" y="1346738"/>
                  <a:pt x="824664" y="1318466"/>
                  <a:pt x="804857" y="1300013"/>
                </a:cubicBezTo>
                <a:cubicBezTo>
                  <a:pt x="776246" y="1304244"/>
                  <a:pt x="771675" y="1284353"/>
                  <a:pt x="747297" y="1284353"/>
                </a:cubicBezTo>
                <a:cubicBezTo>
                  <a:pt x="741625" y="1269878"/>
                  <a:pt x="721733" y="1251002"/>
                  <a:pt x="705481" y="1263445"/>
                </a:cubicBezTo>
                <a:cubicBezTo>
                  <a:pt x="708952" y="1282575"/>
                  <a:pt x="720463" y="1293748"/>
                  <a:pt x="736884" y="1300013"/>
                </a:cubicBezTo>
                <a:cubicBezTo>
                  <a:pt x="729436" y="1323122"/>
                  <a:pt x="754576" y="1313641"/>
                  <a:pt x="752544" y="1331332"/>
                </a:cubicBezTo>
                <a:cubicBezTo>
                  <a:pt x="721902" y="1320159"/>
                  <a:pt x="704126" y="1296119"/>
                  <a:pt x="679410" y="1279020"/>
                </a:cubicBezTo>
                <a:cubicBezTo>
                  <a:pt x="666627" y="1281982"/>
                  <a:pt x="668235" y="1299250"/>
                  <a:pt x="648090" y="1294680"/>
                </a:cubicBezTo>
                <a:cubicBezTo>
                  <a:pt x="638102" y="1295018"/>
                  <a:pt x="638525" y="1288078"/>
                  <a:pt x="632430" y="1284183"/>
                </a:cubicBezTo>
                <a:cubicBezTo>
                  <a:pt x="623626" y="1278681"/>
                  <a:pt x="609153" y="1275973"/>
                  <a:pt x="611522" y="1252863"/>
                </a:cubicBezTo>
                <a:cubicBezTo>
                  <a:pt x="605427" y="1253710"/>
                  <a:pt x="602211" y="1251679"/>
                  <a:pt x="601111" y="1247616"/>
                </a:cubicBezTo>
                <a:cubicBezTo>
                  <a:pt x="571992" y="1249901"/>
                  <a:pt x="563696" y="1254641"/>
                  <a:pt x="548799" y="1237120"/>
                </a:cubicBezTo>
                <a:cubicBezTo>
                  <a:pt x="569453" y="1219429"/>
                  <a:pt x="593493" y="1205123"/>
                  <a:pt x="595862" y="1169148"/>
                </a:cubicBezTo>
                <a:cubicBezTo>
                  <a:pt x="598063" y="1154674"/>
                  <a:pt x="576393" y="1164239"/>
                  <a:pt x="574955" y="1153404"/>
                </a:cubicBezTo>
                <a:cubicBezTo>
                  <a:pt x="549899" y="1157890"/>
                  <a:pt x="532377" y="1169994"/>
                  <a:pt x="522642" y="1189971"/>
                </a:cubicBezTo>
                <a:cubicBezTo>
                  <a:pt x="489121" y="1190480"/>
                  <a:pt x="477610" y="1182353"/>
                  <a:pt x="454670" y="1195219"/>
                </a:cubicBezTo>
                <a:cubicBezTo>
                  <a:pt x="461019" y="1218497"/>
                  <a:pt x="490814" y="1218327"/>
                  <a:pt x="506982" y="1231871"/>
                </a:cubicBezTo>
                <a:cubicBezTo>
                  <a:pt x="506982" y="1244060"/>
                  <a:pt x="506982" y="1256249"/>
                  <a:pt x="506982" y="1268439"/>
                </a:cubicBezTo>
                <a:cubicBezTo>
                  <a:pt x="498856" y="1275973"/>
                  <a:pt x="486583" y="1279443"/>
                  <a:pt x="475579" y="1284099"/>
                </a:cubicBezTo>
                <a:cubicBezTo>
                  <a:pt x="475579" y="1298066"/>
                  <a:pt x="475579" y="1312033"/>
                  <a:pt x="475579" y="1325915"/>
                </a:cubicBezTo>
                <a:cubicBezTo>
                  <a:pt x="492762" y="1343268"/>
                  <a:pt x="510962" y="1340135"/>
                  <a:pt x="527890" y="1336411"/>
                </a:cubicBezTo>
                <a:cubicBezTo>
                  <a:pt x="542450" y="1333195"/>
                  <a:pt x="541434" y="1324137"/>
                  <a:pt x="554046" y="1315503"/>
                </a:cubicBezTo>
                <a:cubicBezTo>
                  <a:pt x="560480" y="1311101"/>
                  <a:pt x="569283" y="1314319"/>
                  <a:pt x="574955" y="1310255"/>
                </a:cubicBezTo>
                <a:cubicBezTo>
                  <a:pt x="579611" y="1306869"/>
                  <a:pt x="578171" y="1301536"/>
                  <a:pt x="585451" y="1299843"/>
                </a:cubicBezTo>
                <a:cubicBezTo>
                  <a:pt x="599841" y="1296373"/>
                  <a:pt x="610083" y="1302298"/>
                  <a:pt x="627267" y="1299843"/>
                </a:cubicBezTo>
                <a:cubicBezTo>
                  <a:pt x="638440" y="1312456"/>
                  <a:pt x="646397" y="1320582"/>
                  <a:pt x="653422" y="1346907"/>
                </a:cubicBezTo>
                <a:cubicBezTo>
                  <a:pt x="660617" y="1373994"/>
                  <a:pt x="652830" y="1384914"/>
                  <a:pt x="632515" y="1404383"/>
                </a:cubicBezTo>
                <a:cubicBezTo>
                  <a:pt x="610761" y="1400066"/>
                  <a:pt x="588837" y="1411493"/>
                  <a:pt x="580202" y="1404383"/>
                </a:cubicBezTo>
                <a:cubicBezTo>
                  <a:pt x="561664" y="1407176"/>
                  <a:pt x="567336" y="1385845"/>
                  <a:pt x="548799" y="1388723"/>
                </a:cubicBezTo>
                <a:cubicBezTo>
                  <a:pt x="541772" y="1373063"/>
                  <a:pt x="538726" y="1353510"/>
                  <a:pt x="517479" y="1352156"/>
                </a:cubicBezTo>
                <a:cubicBezTo>
                  <a:pt x="492424" y="1361636"/>
                  <a:pt x="524927" y="1371117"/>
                  <a:pt x="517479" y="1393970"/>
                </a:cubicBezTo>
                <a:cubicBezTo>
                  <a:pt x="526282" y="1414794"/>
                  <a:pt x="549984" y="1420720"/>
                  <a:pt x="543635" y="1456695"/>
                </a:cubicBezTo>
                <a:cubicBezTo>
                  <a:pt x="530176" y="1459742"/>
                  <a:pt x="524251" y="1447637"/>
                  <a:pt x="517479" y="1441035"/>
                </a:cubicBezTo>
                <a:cubicBezTo>
                  <a:pt x="504781" y="1428676"/>
                  <a:pt x="500126" y="1423174"/>
                  <a:pt x="486075" y="1409630"/>
                </a:cubicBezTo>
                <a:cubicBezTo>
                  <a:pt x="469230" y="1410817"/>
                  <a:pt x="463982" y="1400404"/>
                  <a:pt x="444259" y="1404383"/>
                </a:cubicBezTo>
                <a:cubicBezTo>
                  <a:pt x="437742" y="1389993"/>
                  <a:pt x="417595" y="1389231"/>
                  <a:pt x="407692" y="1378227"/>
                </a:cubicBezTo>
                <a:cubicBezTo>
                  <a:pt x="408538" y="1372132"/>
                  <a:pt x="406507" y="1368916"/>
                  <a:pt x="402443" y="1367731"/>
                </a:cubicBezTo>
                <a:cubicBezTo>
                  <a:pt x="411924" y="1335479"/>
                  <a:pt x="386360" y="1310848"/>
                  <a:pt x="397196" y="1294511"/>
                </a:cubicBezTo>
                <a:cubicBezTo>
                  <a:pt x="389069" y="1278258"/>
                  <a:pt x="375863" y="1267085"/>
                  <a:pt x="365876" y="1252695"/>
                </a:cubicBezTo>
                <a:cubicBezTo>
                  <a:pt x="362236" y="1226454"/>
                  <a:pt x="386868" y="1228402"/>
                  <a:pt x="381620" y="1200383"/>
                </a:cubicBezTo>
                <a:cubicBezTo>
                  <a:pt x="379843" y="1181252"/>
                  <a:pt x="363674" y="1176513"/>
                  <a:pt x="350216" y="1169063"/>
                </a:cubicBezTo>
                <a:cubicBezTo>
                  <a:pt x="354363" y="1150525"/>
                  <a:pt x="387969" y="1161444"/>
                  <a:pt x="392032" y="1142907"/>
                </a:cubicBezTo>
                <a:cubicBezTo>
                  <a:pt x="396264" y="1147394"/>
                  <a:pt x="406337" y="1146039"/>
                  <a:pt x="407777" y="1153319"/>
                </a:cubicBezTo>
                <a:cubicBezTo>
                  <a:pt x="420389" y="1132834"/>
                  <a:pt x="461865" y="1141215"/>
                  <a:pt x="475748" y="1121999"/>
                </a:cubicBezTo>
                <a:cubicBezTo>
                  <a:pt x="515278" y="1124962"/>
                  <a:pt x="536271" y="1109302"/>
                  <a:pt x="559463" y="1095843"/>
                </a:cubicBezTo>
                <a:cubicBezTo>
                  <a:pt x="557687" y="1076714"/>
                  <a:pt x="565220" y="1066809"/>
                  <a:pt x="569876" y="1054027"/>
                </a:cubicBezTo>
                <a:cubicBezTo>
                  <a:pt x="587821" y="1047510"/>
                  <a:pt x="616939" y="1052250"/>
                  <a:pt x="632599" y="1043616"/>
                </a:cubicBezTo>
                <a:cubicBezTo>
                  <a:pt x="624981" y="1021607"/>
                  <a:pt x="575632" y="1041246"/>
                  <a:pt x="559463" y="1027956"/>
                </a:cubicBezTo>
                <a:cubicBezTo>
                  <a:pt x="543042" y="1025501"/>
                  <a:pt x="544651" y="1041076"/>
                  <a:pt x="538556" y="1048864"/>
                </a:cubicBezTo>
                <a:cubicBezTo>
                  <a:pt x="499449" y="1041076"/>
                  <a:pt x="498518" y="1071550"/>
                  <a:pt x="460172" y="1064524"/>
                </a:cubicBezTo>
                <a:cubicBezTo>
                  <a:pt x="452131" y="1056990"/>
                  <a:pt x="455602" y="1037775"/>
                  <a:pt x="454925" y="1022708"/>
                </a:cubicBezTo>
                <a:cubicBezTo>
                  <a:pt x="474224" y="1008911"/>
                  <a:pt x="493270" y="994859"/>
                  <a:pt x="522896" y="991388"/>
                </a:cubicBezTo>
                <a:cubicBezTo>
                  <a:pt x="519341" y="979199"/>
                  <a:pt x="505543" y="977421"/>
                  <a:pt x="501988" y="965232"/>
                </a:cubicBezTo>
                <a:cubicBezTo>
                  <a:pt x="489546" y="973697"/>
                  <a:pt x="474563" y="979623"/>
                  <a:pt x="470584" y="996637"/>
                </a:cubicBezTo>
                <a:cubicBezTo>
                  <a:pt x="454162" y="999092"/>
                  <a:pt x="456787" y="982500"/>
                  <a:pt x="444429" y="980977"/>
                </a:cubicBezTo>
                <a:cubicBezTo>
                  <a:pt x="433510" y="994436"/>
                  <a:pt x="414802" y="1000107"/>
                  <a:pt x="386953" y="996637"/>
                </a:cubicBezTo>
                <a:cubicBezTo>
                  <a:pt x="372817" y="1034559"/>
                  <a:pt x="412771" y="1028126"/>
                  <a:pt x="402613" y="1075021"/>
                </a:cubicBezTo>
                <a:cubicBezTo>
                  <a:pt x="416748" y="1089241"/>
                  <a:pt x="415648" y="1061477"/>
                  <a:pt x="434016" y="1064524"/>
                </a:cubicBezTo>
                <a:cubicBezTo>
                  <a:pt x="440788" y="1079760"/>
                  <a:pt x="440788" y="1101599"/>
                  <a:pt x="434016" y="1116835"/>
                </a:cubicBezTo>
                <a:cubicBezTo>
                  <a:pt x="416241" y="1111926"/>
                  <a:pt x="404814" y="1100754"/>
                  <a:pt x="397449" y="1085432"/>
                </a:cubicBezTo>
                <a:cubicBezTo>
                  <a:pt x="363336" y="1079506"/>
                  <a:pt x="339719" y="1063000"/>
                  <a:pt x="329477" y="1033120"/>
                </a:cubicBezTo>
                <a:cubicBezTo>
                  <a:pt x="327360" y="1010181"/>
                  <a:pt x="353263" y="1015090"/>
                  <a:pt x="366045" y="1006963"/>
                </a:cubicBezTo>
                <a:cubicBezTo>
                  <a:pt x="365282" y="995536"/>
                  <a:pt x="352840" y="995791"/>
                  <a:pt x="339889" y="996552"/>
                </a:cubicBezTo>
                <a:cubicBezTo>
                  <a:pt x="315595" y="968533"/>
                  <a:pt x="279112" y="952790"/>
                  <a:pt x="261421" y="918084"/>
                </a:cubicBezTo>
                <a:cubicBezTo>
                  <a:pt x="263622" y="893282"/>
                  <a:pt x="258881" y="875338"/>
                  <a:pt x="251010" y="860609"/>
                </a:cubicBezTo>
                <a:cubicBezTo>
                  <a:pt x="234333" y="852651"/>
                  <a:pt x="227985" y="858746"/>
                  <a:pt x="209193" y="860609"/>
                </a:cubicBezTo>
                <a:cubicBezTo>
                  <a:pt x="201405" y="830136"/>
                  <a:pt x="227393" y="833437"/>
                  <a:pt x="251010" y="834453"/>
                </a:cubicBezTo>
                <a:cubicBezTo>
                  <a:pt x="264299" y="823449"/>
                  <a:pt x="274118" y="808805"/>
                  <a:pt x="282328" y="792637"/>
                </a:cubicBezTo>
                <a:cubicBezTo>
                  <a:pt x="279874" y="777655"/>
                  <a:pt x="276319" y="763856"/>
                  <a:pt x="261421" y="761232"/>
                </a:cubicBezTo>
                <a:cubicBezTo>
                  <a:pt x="262437" y="735331"/>
                  <a:pt x="249655" y="715185"/>
                  <a:pt x="261421" y="693261"/>
                </a:cubicBezTo>
                <a:cubicBezTo>
                  <a:pt x="251940" y="669644"/>
                  <a:pt x="238820" y="649667"/>
                  <a:pt x="235265" y="620041"/>
                </a:cubicBezTo>
                <a:cubicBezTo>
                  <a:pt x="202675" y="624019"/>
                  <a:pt x="178043" y="636040"/>
                  <a:pt x="151634" y="646197"/>
                </a:cubicBezTo>
                <a:cubicBezTo>
                  <a:pt x="151717" y="663466"/>
                  <a:pt x="181174" y="651445"/>
                  <a:pt x="188201" y="661856"/>
                </a:cubicBezTo>
                <a:cubicBezTo>
                  <a:pt x="189639" y="680734"/>
                  <a:pt x="167547" y="675993"/>
                  <a:pt x="167292" y="693261"/>
                </a:cubicBezTo>
                <a:cubicBezTo>
                  <a:pt x="143338" y="694616"/>
                  <a:pt x="141983" y="698848"/>
                  <a:pt x="120229" y="693261"/>
                </a:cubicBezTo>
                <a:cubicBezTo>
                  <a:pt x="110326" y="675485"/>
                  <a:pt x="148671" y="667866"/>
                  <a:pt x="135889" y="630537"/>
                </a:cubicBezTo>
                <a:cubicBezTo>
                  <a:pt x="130725" y="616909"/>
                  <a:pt x="95004" y="616570"/>
                  <a:pt x="83577" y="625289"/>
                </a:cubicBezTo>
                <a:cubicBezTo>
                  <a:pt x="66479" y="637816"/>
                  <a:pt x="57929" y="658893"/>
                  <a:pt x="41761" y="672352"/>
                </a:cubicBezTo>
                <a:cubicBezTo>
                  <a:pt x="26779" y="675146"/>
                  <a:pt x="16410" y="673326"/>
                  <a:pt x="7130" y="670417"/>
                </a:cubicBezTo>
                <a:lnTo>
                  <a:pt x="0" y="668266"/>
                </a:lnTo>
                <a:lnTo>
                  <a:pt x="0" y="535325"/>
                </a:lnTo>
                <a:lnTo>
                  <a:pt x="4982" y="529533"/>
                </a:lnTo>
                <a:cubicBezTo>
                  <a:pt x="12759" y="512809"/>
                  <a:pt x="11775" y="485812"/>
                  <a:pt x="4602" y="468860"/>
                </a:cubicBezTo>
                <a:lnTo>
                  <a:pt x="0" y="470850"/>
                </a:lnTo>
                <a:close/>
              </a:path>
            </a:pathLst>
          </a:custGeom>
          <a:gradFill>
            <a:gsLst>
              <a:gs pos="0">
                <a:schemeClr val="dk1"/>
              </a:gs>
              <a:gs pos="100000">
                <a:schemeClr val="l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97" name="Google Shape;897;p19"/>
          <p:cNvSpPr/>
          <p:nvPr/>
        </p:nvSpPr>
        <p:spPr>
          <a:xfrm rot="-5400000">
            <a:off x="2234614" y="4513359"/>
            <a:ext cx="1693946" cy="2995424"/>
          </a:xfrm>
          <a:custGeom>
            <a:avLst/>
            <a:gdLst/>
            <a:ahLst/>
            <a:cxnLst/>
            <a:rect l="l" t="t" r="r" b="b"/>
            <a:pathLst>
              <a:path w="2034770" h="3112129" extrusionOk="0">
                <a:moveTo>
                  <a:pt x="669354" y="3012857"/>
                </a:moveTo>
                <a:cubicBezTo>
                  <a:pt x="673674" y="3010947"/>
                  <a:pt x="679566" y="3011297"/>
                  <a:pt x="683118" y="3013827"/>
                </a:cubicBezTo>
                <a:cubicBezTo>
                  <a:pt x="688500" y="3026849"/>
                  <a:pt x="672139" y="3030616"/>
                  <a:pt x="665035" y="3025450"/>
                </a:cubicBezTo>
                <a:cubicBezTo>
                  <a:pt x="662291" y="3018938"/>
                  <a:pt x="665035" y="3014768"/>
                  <a:pt x="669354" y="3012857"/>
                </a:cubicBezTo>
                <a:close/>
                <a:moveTo>
                  <a:pt x="144411" y="2993162"/>
                </a:moveTo>
                <a:cubicBezTo>
                  <a:pt x="160879" y="2990363"/>
                  <a:pt x="166907" y="3003387"/>
                  <a:pt x="179607" y="3006616"/>
                </a:cubicBezTo>
                <a:cubicBezTo>
                  <a:pt x="180576" y="3024376"/>
                  <a:pt x="150762" y="3021361"/>
                  <a:pt x="139460" y="3030832"/>
                </a:cubicBezTo>
                <a:cubicBezTo>
                  <a:pt x="128158" y="3040305"/>
                  <a:pt x="136555" y="3063017"/>
                  <a:pt x="118149" y="3067644"/>
                </a:cubicBezTo>
                <a:cubicBezTo>
                  <a:pt x="101249" y="3074102"/>
                  <a:pt x="99743" y="3057741"/>
                  <a:pt x="90702" y="3052683"/>
                </a:cubicBezTo>
                <a:cubicBezTo>
                  <a:pt x="75095" y="3066030"/>
                  <a:pt x="61534" y="3080883"/>
                  <a:pt x="50447" y="3097350"/>
                </a:cubicBezTo>
                <a:lnTo>
                  <a:pt x="0" y="3107246"/>
                </a:lnTo>
                <a:lnTo>
                  <a:pt x="0" y="3085222"/>
                </a:lnTo>
                <a:lnTo>
                  <a:pt x="20848" y="3070550"/>
                </a:lnTo>
                <a:cubicBezTo>
                  <a:pt x="37100" y="3067751"/>
                  <a:pt x="53245" y="3064953"/>
                  <a:pt x="63363" y="3058065"/>
                </a:cubicBezTo>
                <a:cubicBezTo>
                  <a:pt x="68206" y="3042028"/>
                  <a:pt x="88011" y="3036000"/>
                  <a:pt x="92532" y="3019747"/>
                </a:cubicBezTo>
                <a:cubicBezTo>
                  <a:pt x="120624" y="3018132"/>
                  <a:pt x="129343" y="3003495"/>
                  <a:pt x="144411" y="2993162"/>
                </a:cubicBezTo>
                <a:close/>
                <a:moveTo>
                  <a:pt x="984209" y="2987376"/>
                </a:moveTo>
                <a:cubicBezTo>
                  <a:pt x="988367" y="2986138"/>
                  <a:pt x="993479" y="2986702"/>
                  <a:pt x="996546" y="2988855"/>
                </a:cubicBezTo>
                <a:cubicBezTo>
                  <a:pt x="995040" y="2992408"/>
                  <a:pt x="993747" y="2996067"/>
                  <a:pt x="994932" y="3001449"/>
                </a:cubicBezTo>
                <a:cubicBezTo>
                  <a:pt x="984706" y="3006401"/>
                  <a:pt x="985460" y="2995205"/>
                  <a:pt x="977602" y="2996713"/>
                </a:cubicBezTo>
                <a:cubicBezTo>
                  <a:pt x="976849" y="2991654"/>
                  <a:pt x="980051" y="2988614"/>
                  <a:pt x="984209" y="2987376"/>
                </a:cubicBezTo>
                <a:close/>
                <a:moveTo>
                  <a:pt x="49694" y="2864861"/>
                </a:moveTo>
                <a:cubicBezTo>
                  <a:pt x="65409" y="2864001"/>
                  <a:pt x="69823" y="2890372"/>
                  <a:pt x="60566" y="2899413"/>
                </a:cubicBezTo>
                <a:cubicBezTo>
                  <a:pt x="46359" y="2897906"/>
                  <a:pt x="39900" y="2874549"/>
                  <a:pt x="49694" y="2864861"/>
                </a:cubicBezTo>
                <a:close/>
                <a:moveTo>
                  <a:pt x="1070813" y="2847748"/>
                </a:moveTo>
                <a:cubicBezTo>
                  <a:pt x="1072965" y="2858188"/>
                  <a:pt x="1073720" y="2870460"/>
                  <a:pt x="1080178" y="2874549"/>
                </a:cubicBezTo>
                <a:cubicBezTo>
                  <a:pt x="1101597" y="2871966"/>
                  <a:pt x="1132273" y="2862063"/>
                  <a:pt x="1134318" y="2900596"/>
                </a:cubicBezTo>
                <a:cubicBezTo>
                  <a:pt x="1118818" y="2905009"/>
                  <a:pt x="1113005" y="2915881"/>
                  <a:pt x="1102027" y="2923199"/>
                </a:cubicBezTo>
                <a:cubicBezTo>
                  <a:pt x="1087818" y="2929011"/>
                  <a:pt x="1090509" y="2909853"/>
                  <a:pt x="1079209" y="2911359"/>
                </a:cubicBezTo>
                <a:cubicBezTo>
                  <a:pt x="1069736" y="2910283"/>
                  <a:pt x="1065217" y="2901888"/>
                  <a:pt x="1059727" y="2894784"/>
                </a:cubicBezTo>
                <a:cubicBezTo>
                  <a:pt x="1068122" y="2882298"/>
                  <a:pt x="1051654" y="2853022"/>
                  <a:pt x="1070813" y="2847748"/>
                </a:cubicBezTo>
                <a:close/>
                <a:moveTo>
                  <a:pt x="355374" y="2841397"/>
                </a:moveTo>
                <a:cubicBezTo>
                  <a:pt x="355266" y="2844949"/>
                  <a:pt x="357527" y="2844842"/>
                  <a:pt x="360002" y="2844626"/>
                </a:cubicBezTo>
                <a:cubicBezTo>
                  <a:pt x="363231" y="2854744"/>
                  <a:pt x="357095" y="2858619"/>
                  <a:pt x="346656" y="2859479"/>
                </a:cubicBezTo>
                <a:cubicBezTo>
                  <a:pt x="343534" y="2849470"/>
                  <a:pt x="344719" y="2842259"/>
                  <a:pt x="355374" y="2841397"/>
                </a:cubicBezTo>
                <a:close/>
                <a:moveTo>
                  <a:pt x="968777" y="2827081"/>
                </a:moveTo>
                <a:cubicBezTo>
                  <a:pt x="975019" y="2827943"/>
                  <a:pt x="979862" y="2830849"/>
                  <a:pt x="986106" y="2831817"/>
                </a:cubicBezTo>
                <a:cubicBezTo>
                  <a:pt x="981154" y="2837523"/>
                  <a:pt x="984706" y="2849039"/>
                  <a:pt x="973512" y="2850653"/>
                </a:cubicBezTo>
                <a:cubicBezTo>
                  <a:pt x="970499" y="2841720"/>
                  <a:pt x="962535" y="2835908"/>
                  <a:pt x="968777" y="2827081"/>
                </a:cubicBezTo>
                <a:close/>
                <a:moveTo>
                  <a:pt x="1352169" y="2825036"/>
                </a:moveTo>
                <a:cubicBezTo>
                  <a:pt x="1363470" y="2834400"/>
                  <a:pt x="1359379" y="2855174"/>
                  <a:pt x="1360672" y="2868305"/>
                </a:cubicBezTo>
                <a:cubicBezTo>
                  <a:pt x="1337960" y="2871642"/>
                  <a:pt x="1322999" y="2863461"/>
                  <a:pt x="1321493" y="2835154"/>
                </a:cubicBezTo>
                <a:cubicBezTo>
                  <a:pt x="1326013" y="2827943"/>
                  <a:pt x="1340975" y="2827727"/>
                  <a:pt x="1352169" y="2825036"/>
                </a:cubicBezTo>
                <a:close/>
                <a:moveTo>
                  <a:pt x="1508451" y="2810721"/>
                </a:moveTo>
                <a:cubicBezTo>
                  <a:pt x="1516741" y="2819546"/>
                  <a:pt x="1522767" y="2850545"/>
                  <a:pt x="1518570" y="2861740"/>
                </a:cubicBezTo>
                <a:cubicBezTo>
                  <a:pt x="1510820" y="2865075"/>
                  <a:pt x="1509205" y="2858511"/>
                  <a:pt x="1505222" y="2856250"/>
                </a:cubicBezTo>
                <a:cubicBezTo>
                  <a:pt x="1495428" y="2850653"/>
                  <a:pt x="1479283" y="2848608"/>
                  <a:pt x="1478637" y="2824714"/>
                </a:cubicBezTo>
                <a:cubicBezTo>
                  <a:pt x="1483589" y="2816749"/>
                  <a:pt x="1493168" y="2811690"/>
                  <a:pt x="1508451" y="2810721"/>
                </a:cubicBezTo>
                <a:close/>
                <a:moveTo>
                  <a:pt x="1213430" y="2762609"/>
                </a:moveTo>
                <a:cubicBezTo>
                  <a:pt x="1222579" y="2768851"/>
                  <a:pt x="1220210" y="2784566"/>
                  <a:pt x="1219564" y="2794038"/>
                </a:cubicBezTo>
                <a:cubicBezTo>
                  <a:pt x="1208262" y="2794577"/>
                  <a:pt x="1192763" y="2765084"/>
                  <a:pt x="1213430" y="2762609"/>
                </a:cubicBezTo>
                <a:close/>
                <a:moveTo>
                  <a:pt x="1223398" y="2707570"/>
                </a:moveTo>
                <a:cubicBezTo>
                  <a:pt x="1228793" y="2705619"/>
                  <a:pt x="1235870" y="2706050"/>
                  <a:pt x="1239476" y="2708471"/>
                </a:cubicBezTo>
                <a:cubicBezTo>
                  <a:pt x="1241843" y="2714606"/>
                  <a:pt x="1236999" y="2716004"/>
                  <a:pt x="1237861" y="2721064"/>
                </a:cubicBezTo>
                <a:cubicBezTo>
                  <a:pt x="1227420" y="2726554"/>
                  <a:pt x="1226559" y="2717513"/>
                  <a:pt x="1217410" y="2720956"/>
                </a:cubicBezTo>
                <a:cubicBezTo>
                  <a:pt x="1214289" y="2713852"/>
                  <a:pt x="1218003" y="2709520"/>
                  <a:pt x="1223398" y="2707570"/>
                </a:cubicBezTo>
                <a:close/>
                <a:moveTo>
                  <a:pt x="0" y="2697625"/>
                </a:moveTo>
                <a:lnTo>
                  <a:pt x="9438" y="2706614"/>
                </a:lnTo>
                <a:cubicBezTo>
                  <a:pt x="16784" y="2710920"/>
                  <a:pt x="24937" y="2714014"/>
                  <a:pt x="33009" y="2717189"/>
                </a:cubicBezTo>
                <a:cubicBezTo>
                  <a:pt x="22353" y="2731612"/>
                  <a:pt x="18372" y="2750664"/>
                  <a:pt x="24184" y="2776065"/>
                </a:cubicBezTo>
                <a:cubicBezTo>
                  <a:pt x="14497" y="2782093"/>
                  <a:pt x="14281" y="2794471"/>
                  <a:pt x="9115" y="2803512"/>
                </a:cubicBezTo>
                <a:lnTo>
                  <a:pt x="0" y="2805313"/>
                </a:lnTo>
                <a:close/>
                <a:moveTo>
                  <a:pt x="1631460" y="2696351"/>
                </a:moveTo>
                <a:cubicBezTo>
                  <a:pt x="1635110" y="2697135"/>
                  <a:pt x="1638662" y="2699079"/>
                  <a:pt x="1642348" y="2702766"/>
                </a:cubicBezTo>
                <a:cubicBezTo>
                  <a:pt x="1641703" y="2711377"/>
                  <a:pt x="1634813" y="2715896"/>
                  <a:pt x="1639119" y="2727844"/>
                </a:cubicBezTo>
                <a:cubicBezTo>
                  <a:pt x="1624158" y="2734840"/>
                  <a:pt x="1604784" y="2738930"/>
                  <a:pt x="1603601" y="2755183"/>
                </a:cubicBezTo>
                <a:cubicBezTo>
                  <a:pt x="1591223" y="2754967"/>
                  <a:pt x="1589178" y="2739468"/>
                  <a:pt x="1579383" y="2735485"/>
                </a:cubicBezTo>
                <a:cubicBezTo>
                  <a:pt x="1581858" y="2724615"/>
                  <a:pt x="1585195" y="2714390"/>
                  <a:pt x="1589716" y="2704919"/>
                </a:cubicBezTo>
                <a:cubicBezTo>
                  <a:pt x="1602363" y="2703035"/>
                  <a:pt x="1611834" y="2698810"/>
                  <a:pt x="1619987" y="2696900"/>
                </a:cubicBezTo>
                <a:cubicBezTo>
                  <a:pt x="1624064" y="2695944"/>
                  <a:pt x="1627811" y="2695568"/>
                  <a:pt x="1631460" y="2696351"/>
                </a:cubicBezTo>
                <a:close/>
                <a:moveTo>
                  <a:pt x="1560985" y="2567730"/>
                </a:moveTo>
                <a:cubicBezTo>
                  <a:pt x="1576868" y="2569965"/>
                  <a:pt x="1586273" y="2586897"/>
                  <a:pt x="1584659" y="2595776"/>
                </a:cubicBezTo>
                <a:cubicBezTo>
                  <a:pt x="1579385" y="2603527"/>
                  <a:pt x="1562163" y="2603419"/>
                  <a:pt x="1550107" y="2606648"/>
                </a:cubicBezTo>
                <a:cubicBezTo>
                  <a:pt x="1542897" y="2601482"/>
                  <a:pt x="1538484" y="2578771"/>
                  <a:pt x="1543111" y="2571236"/>
                </a:cubicBezTo>
                <a:cubicBezTo>
                  <a:pt x="1549677" y="2567873"/>
                  <a:pt x="1555691" y="2566985"/>
                  <a:pt x="1560985" y="2567730"/>
                </a:cubicBezTo>
                <a:close/>
                <a:moveTo>
                  <a:pt x="85965" y="2551432"/>
                </a:moveTo>
                <a:cubicBezTo>
                  <a:pt x="92101" y="2555630"/>
                  <a:pt x="93932" y="2564995"/>
                  <a:pt x="89841" y="2571129"/>
                </a:cubicBezTo>
                <a:cubicBezTo>
                  <a:pt x="81984" y="2574466"/>
                  <a:pt x="78971" y="2570485"/>
                  <a:pt x="73373" y="2570269"/>
                </a:cubicBezTo>
                <a:cubicBezTo>
                  <a:pt x="71866" y="2560151"/>
                  <a:pt x="76064" y="2553907"/>
                  <a:pt x="85965" y="2551432"/>
                </a:cubicBezTo>
                <a:close/>
                <a:moveTo>
                  <a:pt x="123422" y="2531950"/>
                </a:moveTo>
                <a:cubicBezTo>
                  <a:pt x="128831" y="2529986"/>
                  <a:pt x="135908" y="2530389"/>
                  <a:pt x="139460" y="2532811"/>
                </a:cubicBezTo>
                <a:cubicBezTo>
                  <a:pt x="141829" y="2538947"/>
                  <a:pt x="137092" y="2540346"/>
                  <a:pt x="137846" y="2545405"/>
                </a:cubicBezTo>
                <a:cubicBezTo>
                  <a:pt x="127406" y="2550787"/>
                  <a:pt x="126544" y="2541852"/>
                  <a:pt x="117395" y="2545297"/>
                </a:cubicBezTo>
                <a:cubicBezTo>
                  <a:pt x="114274" y="2538247"/>
                  <a:pt x="118014" y="2533914"/>
                  <a:pt x="123422" y="2531950"/>
                </a:cubicBezTo>
                <a:close/>
                <a:moveTo>
                  <a:pt x="1803137" y="2431424"/>
                </a:moveTo>
                <a:cubicBezTo>
                  <a:pt x="1818122" y="2433190"/>
                  <a:pt x="1826053" y="2445521"/>
                  <a:pt x="1837920" y="2451979"/>
                </a:cubicBezTo>
                <a:cubicBezTo>
                  <a:pt x="1840611" y="2465109"/>
                  <a:pt x="1843194" y="2478241"/>
                  <a:pt x="1845777" y="2491372"/>
                </a:cubicBezTo>
                <a:cubicBezTo>
                  <a:pt x="1825650" y="2512038"/>
                  <a:pt x="1788946" y="2508270"/>
                  <a:pt x="1758486" y="2504396"/>
                </a:cubicBezTo>
                <a:cubicBezTo>
                  <a:pt x="1767205" y="2480716"/>
                  <a:pt x="1768173" y="2451763"/>
                  <a:pt x="1785395" y="2433789"/>
                </a:cubicBezTo>
                <a:cubicBezTo>
                  <a:pt x="1792364" y="2431421"/>
                  <a:pt x="1798143" y="2430835"/>
                  <a:pt x="1803137" y="2431424"/>
                </a:cubicBezTo>
                <a:close/>
                <a:moveTo>
                  <a:pt x="1694444" y="2427114"/>
                </a:moveTo>
                <a:cubicBezTo>
                  <a:pt x="1703271" y="2430881"/>
                  <a:pt x="1714571" y="2430989"/>
                  <a:pt x="1724259" y="2433572"/>
                </a:cubicBezTo>
                <a:cubicBezTo>
                  <a:pt x="1726412" y="2452085"/>
                  <a:pt x="1715862" y="2462096"/>
                  <a:pt x="1702947" y="2470383"/>
                </a:cubicBezTo>
                <a:cubicBezTo>
                  <a:pt x="1686802" y="2462848"/>
                  <a:pt x="1691968" y="2441107"/>
                  <a:pt x="1694444" y="2427114"/>
                </a:cubicBezTo>
                <a:close/>
                <a:moveTo>
                  <a:pt x="154527" y="2276859"/>
                </a:moveTo>
                <a:cubicBezTo>
                  <a:pt x="137737" y="2278044"/>
                  <a:pt x="150330" y="2299032"/>
                  <a:pt x="134831" y="2301077"/>
                </a:cubicBezTo>
                <a:cubicBezTo>
                  <a:pt x="136445" y="2308934"/>
                  <a:pt x="137952" y="2316792"/>
                  <a:pt x="139458" y="2324649"/>
                </a:cubicBezTo>
                <a:cubicBezTo>
                  <a:pt x="144626" y="2323681"/>
                  <a:pt x="149899" y="2322604"/>
                  <a:pt x="155173" y="2321528"/>
                </a:cubicBezTo>
                <a:cubicBezTo>
                  <a:pt x="153559" y="2306459"/>
                  <a:pt x="163892" y="2286438"/>
                  <a:pt x="154527" y="2276859"/>
                </a:cubicBezTo>
                <a:close/>
                <a:moveTo>
                  <a:pt x="1512326" y="2144575"/>
                </a:moveTo>
                <a:cubicBezTo>
                  <a:pt x="1530302" y="2141670"/>
                  <a:pt x="1536223" y="2165134"/>
                  <a:pt x="1516956" y="2168147"/>
                </a:cubicBezTo>
                <a:cubicBezTo>
                  <a:pt x="1507806" y="2162335"/>
                  <a:pt x="1512972" y="2154048"/>
                  <a:pt x="1512326" y="2144575"/>
                </a:cubicBezTo>
                <a:close/>
                <a:moveTo>
                  <a:pt x="1969556" y="2103675"/>
                </a:moveTo>
                <a:cubicBezTo>
                  <a:pt x="1979674" y="2102169"/>
                  <a:pt x="1979996" y="2115299"/>
                  <a:pt x="1982043" y="2125741"/>
                </a:cubicBezTo>
                <a:cubicBezTo>
                  <a:pt x="1965465" y="2130368"/>
                  <a:pt x="1968588" y="2113578"/>
                  <a:pt x="1969556" y="2103675"/>
                </a:cubicBezTo>
                <a:close/>
                <a:moveTo>
                  <a:pt x="2007659" y="1985924"/>
                </a:moveTo>
                <a:cubicBezTo>
                  <a:pt x="2028647" y="1979466"/>
                  <a:pt x="2042210" y="2005191"/>
                  <a:pt x="2030370" y="2018215"/>
                </a:cubicBezTo>
                <a:cubicBezTo>
                  <a:pt x="2015839" y="2021228"/>
                  <a:pt x="2006367" y="2016708"/>
                  <a:pt x="1996573" y="2012617"/>
                </a:cubicBezTo>
                <a:cubicBezTo>
                  <a:pt x="1995711" y="2000671"/>
                  <a:pt x="1999586" y="1991844"/>
                  <a:pt x="2007659" y="1985924"/>
                </a:cubicBezTo>
                <a:close/>
                <a:moveTo>
                  <a:pt x="1178986" y="1985711"/>
                </a:moveTo>
                <a:cubicBezTo>
                  <a:pt x="1165854" y="1988294"/>
                  <a:pt x="1152723" y="1990877"/>
                  <a:pt x="1139699" y="1993459"/>
                </a:cubicBezTo>
                <a:cubicBezTo>
                  <a:pt x="1133242" y="2004977"/>
                  <a:pt x="1127645" y="2017139"/>
                  <a:pt x="1122263" y="2029517"/>
                </a:cubicBezTo>
                <a:cubicBezTo>
                  <a:pt x="1114405" y="2031024"/>
                  <a:pt x="1106548" y="2032638"/>
                  <a:pt x="1098691" y="2034145"/>
                </a:cubicBezTo>
                <a:cubicBezTo>
                  <a:pt x="1093418" y="2045339"/>
                  <a:pt x="1102135" y="2066005"/>
                  <a:pt x="1089865" y="2072571"/>
                </a:cubicBezTo>
                <a:cubicBezTo>
                  <a:pt x="1067585" y="2076983"/>
                  <a:pt x="1045412" y="2081289"/>
                  <a:pt x="1023132" y="2085702"/>
                </a:cubicBezTo>
                <a:cubicBezTo>
                  <a:pt x="1009678" y="2083764"/>
                  <a:pt x="1016028" y="2052335"/>
                  <a:pt x="997300" y="2058147"/>
                </a:cubicBezTo>
                <a:cubicBezTo>
                  <a:pt x="979218" y="2075369"/>
                  <a:pt x="991918" y="2086778"/>
                  <a:pt x="1002574" y="2106045"/>
                </a:cubicBezTo>
                <a:cubicBezTo>
                  <a:pt x="1014629" y="2101631"/>
                  <a:pt x="1017859" y="2110350"/>
                  <a:pt x="1030881" y="2104538"/>
                </a:cubicBezTo>
                <a:cubicBezTo>
                  <a:pt x="1037339" y="2113687"/>
                  <a:pt x="1044335" y="2121760"/>
                  <a:pt x="1052086" y="2128970"/>
                </a:cubicBezTo>
                <a:cubicBezTo>
                  <a:pt x="1066079" y="2133492"/>
                  <a:pt x="1092663" y="2119391"/>
                  <a:pt x="1098367" y="2136183"/>
                </a:cubicBezTo>
                <a:cubicBezTo>
                  <a:pt x="1096861" y="2152220"/>
                  <a:pt x="1086852" y="2162552"/>
                  <a:pt x="1067693" y="2166751"/>
                </a:cubicBezTo>
                <a:cubicBezTo>
                  <a:pt x="1063926" y="2174499"/>
                  <a:pt x="1062634" y="2183756"/>
                  <a:pt x="1051117" y="2186339"/>
                </a:cubicBezTo>
                <a:cubicBezTo>
                  <a:pt x="1017751" y="2188922"/>
                  <a:pt x="1007633" y="2207220"/>
                  <a:pt x="988259" y="2219168"/>
                </a:cubicBezTo>
                <a:cubicBezTo>
                  <a:pt x="976957" y="2221859"/>
                  <a:pt x="962104" y="2222075"/>
                  <a:pt x="957583" y="2229286"/>
                </a:cubicBezTo>
                <a:cubicBezTo>
                  <a:pt x="955968" y="2253180"/>
                  <a:pt x="963611" y="2304090"/>
                  <a:pt x="979326" y="2318945"/>
                </a:cubicBezTo>
                <a:cubicBezTo>
                  <a:pt x="1001928" y="2317115"/>
                  <a:pt x="1008386" y="2304306"/>
                  <a:pt x="1019473" y="2294727"/>
                </a:cubicBezTo>
                <a:cubicBezTo>
                  <a:pt x="1026037" y="2277183"/>
                  <a:pt x="1005480" y="2258455"/>
                  <a:pt x="1018719" y="2249950"/>
                </a:cubicBezTo>
                <a:cubicBezTo>
                  <a:pt x="1034864" y="2244569"/>
                  <a:pt x="1022916" y="2281057"/>
                  <a:pt x="1039922" y="2274384"/>
                </a:cubicBezTo>
                <a:cubicBezTo>
                  <a:pt x="1045198" y="2282025"/>
                  <a:pt x="1054239" y="2263837"/>
                  <a:pt x="1047888" y="2252427"/>
                </a:cubicBezTo>
                <a:cubicBezTo>
                  <a:pt x="1061449" y="2237680"/>
                  <a:pt x="1066509" y="2217230"/>
                  <a:pt x="1083299" y="2204637"/>
                </a:cubicBezTo>
                <a:cubicBezTo>
                  <a:pt x="1105580" y="2193444"/>
                  <a:pt x="1114405" y="2173209"/>
                  <a:pt x="1140775" y="2164812"/>
                </a:cubicBezTo>
                <a:cubicBezTo>
                  <a:pt x="1137977" y="2141887"/>
                  <a:pt x="1121509" y="2139196"/>
                  <a:pt x="1109455" y="2130155"/>
                </a:cubicBezTo>
                <a:cubicBezTo>
                  <a:pt x="1152723" y="2092374"/>
                  <a:pt x="1192655" y="2139734"/>
                  <a:pt x="1233556" y="2138443"/>
                </a:cubicBezTo>
                <a:cubicBezTo>
                  <a:pt x="1229789" y="2131985"/>
                  <a:pt x="1241951" y="2119821"/>
                  <a:pt x="1229681" y="2118853"/>
                </a:cubicBezTo>
                <a:cubicBezTo>
                  <a:pt x="1226668" y="2111534"/>
                  <a:pt x="1213859" y="2118745"/>
                  <a:pt x="1214828" y="2105399"/>
                </a:cubicBezTo>
                <a:cubicBezTo>
                  <a:pt x="1211275" y="2088177"/>
                  <a:pt x="1204925" y="2069126"/>
                  <a:pt x="1218917" y="2063745"/>
                </a:cubicBezTo>
                <a:cubicBezTo>
                  <a:pt x="1226452" y="2071063"/>
                  <a:pt x="1240336" y="2069019"/>
                  <a:pt x="1243135" y="2083441"/>
                </a:cubicBezTo>
                <a:cubicBezTo>
                  <a:pt x="1249593" y="2097972"/>
                  <a:pt x="1236355" y="2099264"/>
                  <a:pt x="1236031" y="2109274"/>
                </a:cubicBezTo>
                <a:cubicBezTo>
                  <a:pt x="1252176" y="2107229"/>
                  <a:pt x="1264662" y="2110672"/>
                  <a:pt x="1280808" y="2108628"/>
                </a:cubicBezTo>
                <a:cubicBezTo>
                  <a:pt x="1285651" y="2123374"/>
                  <a:pt x="1303733" y="2118423"/>
                  <a:pt x="1312882" y="2126710"/>
                </a:cubicBezTo>
                <a:cubicBezTo>
                  <a:pt x="1311914" y="2135536"/>
                  <a:pt x="1305886" y="2146300"/>
                  <a:pt x="1313635" y="2151036"/>
                </a:cubicBezTo>
                <a:cubicBezTo>
                  <a:pt x="1333439" y="2148669"/>
                  <a:pt x="1340005" y="2134460"/>
                  <a:pt x="1340436" y="2121328"/>
                </a:cubicBezTo>
                <a:cubicBezTo>
                  <a:pt x="1340974" y="2101523"/>
                  <a:pt x="1319664" y="2087639"/>
                  <a:pt x="1314711" y="2073324"/>
                </a:cubicBezTo>
                <a:cubicBezTo>
                  <a:pt x="1325691" y="2058471"/>
                  <a:pt x="1333117" y="2037052"/>
                  <a:pt x="1319448" y="2015095"/>
                </a:cubicBezTo>
                <a:cubicBezTo>
                  <a:pt x="1296415" y="2022305"/>
                  <a:pt x="1288342" y="2039743"/>
                  <a:pt x="1254975" y="2040065"/>
                </a:cubicBezTo>
                <a:cubicBezTo>
                  <a:pt x="1243243" y="2028871"/>
                  <a:pt x="1234416" y="2013048"/>
                  <a:pt x="1226022" y="1996797"/>
                </a:cubicBezTo>
                <a:cubicBezTo>
                  <a:pt x="1207293" y="1997657"/>
                  <a:pt x="1194915" y="1988940"/>
                  <a:pt x="1178986" y="1985711"/>
                </a:cubicBezTo>
                <a:close/>
                <a:moveTo>
                  <a:pt x="1947907" y="1871160"/>
                </a:moveTo>
                <a:cubicBezTo>
                  <a:pt x="1953383" y="1870757"/>
                  <a:pt x="1959008" y="1873716"/>
                  <a:pt x="1958576" y="1881304"/>
                </a:cubicBezTo>
                <a:cubicBezTo>
                  <a:pt x="1949751" y="1884318"/>
                  <a:pt x="1943401" y="1883672"/>
                  <a:pt x="1938126" y="1881196"/>
                </a:cubicBezTo>
                <a:cubicBezTo>
                  <a:pt x="1937103" y="1875331"/>
                  <a:pt x="1942431" y="1871564"/>
                  <a:pt x="1947907" y="1871160"/>
                </a:cubicBezTo>
                <a:close/>
                <a:moveTo>
                  <a:pt x="1028620" y="1843741"/>
                </a:moveTo>
                <a:cubicBezTo>
                  <a:pt x="1027652" y="1863652"/>
                  <a:pt x="1014629" y="1875386"/>
                  <a:pt x="1000207" y="1886041"/>
                </a:cubicBezTo>
                <a:cubicBezTo>
                  <a:pt x="997408" y="1909183"/>
                  <a:pt x="987935" y="1927803"/>
                  <a:pt x="970177" y="1940934"/>
                </a:cubicBezTo>
                <a:cubicBezTo>
                  <a:pt x="973728" y="1956003"/>
                  <a:pt x="973944" y="1976023"/>
                  <a:pt x="985784" y="1978606"/>
                </a:cubicBezTo>
                <a:cubicBezTo>
                  <a:pt x="991488" y="1959340"/>
                  <a:pt x="1030451" y="1957187"/>
                  <a:pt x="1051010" y="1957617"/>
                </a:cubicBezTo>
                <a:cubicBezTo>
                  <a:pt x="1082009" y="1934906"/>
                  <a:pt x="1070168" y="1850306"/>
                  <a:pt x="1028620" y="1843741"/>
                </a:cubicBezTo>
                <a:close/>
                <a:moveTo>
                  <a:pt x="1096969" y="1838360"/>
                </a:moveTo>
                <a:cubicBezTo>
                  <a:pt x="1092017" y="1872587"/>
                  <a:pt x="1112468" y="1923820"/>
                  <a:pt x="1103641" y="1955465"/>
                </a:cubicBezTo>
                <a:cubicBezTo>
                  <a:pt x="1119680" y="1974193"/>
                  <a:pt x="1152077" y="1963753"/>
                  <a:pt x="1157889" y="1940719"/>
                </a:cubicBezTo>
                <a:cubicBezTo>
                  <a:pt x="1141422" y="1936520"/>
                  <a:pt x="1140024" y="1909719"/>
                  <a:pt x="1135286" y="1887978"/>
                </a:cubicBezTo>
                <a:cubicBezTo>
                  <a:pt x="1120325" y="1874632"/>
                  <a:pt x="1115913" y="1845678"/>
                  <a:pt x="1096969" y="1838360"/>
                </a:cubicBezTo>
                <a:close/>
                <a:moveTo>
                  <a:pt x="1660215" y="1837929"/>
                </a:moveTo>
                <a:cubicBezTo>
                  <a:pt x="1639873" y="1841373"/>
                  <a:pt x="1632446" y="1853535"/>
                  <a:pt x="1634169" y="1871619"/>
                </a:cubicBezTo>
                <a:cubicBezTo>
                  <a:pt x="1640305" y="1876030"/>
                  <a:pt x="1652036" y="1872157"/>
                  <a:pt x="1662477" y="1870110"/>
                </a:cubicBezTo>
                <a:cubicBezTo>
                  <a:pt x="1667428" y="1863114"/>
                  <a:pt x="1662046" y="1849337"/>
                  <a:pt x="1660215" y="1837929"/>
                </a:cubicBezTo>
                <a:close/>
                <a:moveTo>
                  <a:pt x="1991729" y="1821782"/>
                </a:moveTo>
                <a:cubicBezTo>
                  <a:pt x="1999156" y="1826411"/>
                  <a:pt x="2001847" y="1842987"/>
                  <a:pt x="1987746" y="1842987"/>
                </a:cubicBezTo>
                <a:cubicBezTo>
                  <a:pt x="1980319" y="1838357"/>
                  <a:pt x="1977520" y="1821674"/>
                  <a:pt x="1991729" y="1821782"/>
                </a:cubicBezTo>
                <a:close/>
                <a:moveTo>
                  <a:pt x="798944" y="1772783"/>
                </a:moveTo>
                <a:cubicBezTo>
                  <a:pt x="794625" y="1774425"/>
                  <a:pt x="792042" y="1779053"/>
                  <a:pt x="793118" y="1787987"/>
                </a:cubicBezTo>
                <a:cubicBezTo>
                  <a:pt x="805066" y="1798320"/>
                  <a:pt x="811094" y="1787557"/>
                  <a:pt x="815184" y="1775501"/>
                </a:cubicBezTo>
                <a:cubicBezTo>
                  <a:pt x="809318" y="1772487"/>
                  <a:pt x="803263" y="1771142"/>
                  <a:pt x="798944" y="1772783"/>
                </a:cubicBezTo>
                <a:close/>
                <a:moveTo>
                  <a:pt x="836387" y="1759033"/>
                </a:moveTo>
                <a:cubicBezTo>
                  <a:pt x="823578" y="1760432"/>
                  <a:pt x="825517" y="1779052"/>
                  <a:pt x="833158" y="1784112"/>
                </a:cubicBezTo>
                <a:cubicBezTo>
                  <a:pt x="848657" y="1784542"/>
                  <a:pt x="843599" y="1763877"/>
                  <a:pt x="836387" y="1759033"/>
                </a:cubicBezTo>
                <a:close/>
                <a:moveTo>
                  <a:pt x="171776" y="1735306"/>
                </a:moveTo>
                <a:cubicBezTo>
                  <a:pt x="179399" y="1737430"/>
                  <a:pt x="182164" y="1747864"/>
                  <a:pt x="178208" y="1753757"/>
                </a:cubicBezTo>
                <a:cubicBezTo>
                  <a:pt x="166261" y="1757955"/>
                  <a:pt x="164000" y="1747838"/>
                  <a:pt x="162601" y="1736428"/>
                </a:cubicBezTo>
                <a:cubicBezTo>
                  <a:pt x="166153" y="1734813"/>
                  <a:pt x="169235" y="1734598"/>
                  <a:pt x="171776" y="1735306"/>
                </a:cubicBezTo>
                <a:close/>
                <a:moveTo>
                  <a:pt x="151084" y="1656996"/>
                </a:moveTo>
                <a:cubicBezTo>
                  <a:pt x="151514" y="1689394"/>
                  <a:pt x="169704" y="1726959"/>
                  <a:pt x="135046" y="1741812"/>
                </a:cubicBezTo>
                <a:cubicBezTo>
                  <a:pt x="109106" y="1727173"/>
                  <a:pt x="91346" y="1760862"/>
                  <a:pt x="113734" y="1778622"/>
                </a:cubicBezTo>
                <a:cubicBezTo>
                  <a:pt x="133646" y="1778408"/>
                  <a:pt x="129665" y="1762046"/>
                  <a:pt x="151514" y="1763015"/>
                </a:cubicBezTo>
                <a:cubicBezTo>
                  <a:pt x="163246" y="1760754"/>
                  <a:pt x="166905" y="1770549"/>
                  <a:pt x="177346" y="1770119"/>
                </a:cubicBezTo>
                <a:cubicBezTo>
                  <a:pt x="180252" y="1764091"/>
                  <a:pt x="181544" y="1756989"/>
                  <a:pt x="186064" y="1752037"/>
                </a:cubicBezTo>
                <a:cubicBezTo>
                  <a:pt x="197581" y="1741596"/>
                  <a:pt x="205976" y="1729003"/>
                  <a:pt x="211358" y="1714473"/>
                </a:cubicBezTo>
                <a:cubicBezTo>
                  <a:pt x="186495" y="1705216"/>
                  <a:pt x="208667" y="1679599"/>
                  <a:pt x="213080" y="1660979"/>
                </a:cubicBezTo>
                <a:cubicBezTo>
                  <a:pt x="201887" y="1659148"/>
                  <a:pt x="188002" y="1661193"/>
                  <a:pt x="173041" y="1664960"/>
                </a:cubicBezTo>
                <a:cubicBezTo>
                  <a:pt x="163568" y="1665607"/>
                  <a:pt x="163032" y="1652798"/>
                  <a:pt x="151084" y="1656996"/>
                </a:cubicBezTo>
                <a:close/>
                <a:moveTo>
                  <a:pt x="1598973" y="1547855"/>
                </a:moveTo>
                <a:cubicBezTo>
                  <a:pt x="1606507" y="1560555"/>
                  <a:pt x="1613180" y="1574332"/>
                  <a:pt x="1616193" y="1593492"/>
                </a:cubicBezTo>
                <a:cubicBezTo>
                  <a:pt x="1603709" y="1595106"/>
                  <a:pt x="1587886" y="1601779"/>
                  <a:pt x="1580029" y="1596505"/>
                </a:cubicBezTo>
                <a:cubicBezTo>
                  <a:pt x="1575723" y="1584557"/>
                  <a:pt x="1581751" y="1579499"/>
                  <a:pt x="1587886" y="1574548"/>
                </a:cubicBezTo>
                <a:cubicBezTo>
                  <a:pt x="1589932" y="1564538"/>
                  <a:pt x="1584226" y="1549361"/>
                  <a:pt x="1598973" y="1547855"/>
                </a:cubicBezTo>
                <a:close/>
                <a:moveTo>
                  <a:pt x="1216496" y="1528018"/>
                </a:moveTo>
                <a:cubicBezTo>
                  <a:pt x="1196496" y="1533648"/>
                  <a:pt x="1185336" y="1554475"/>
                  <a:pt x="1164671" y="1559803"/>
                </a:cubicBezTo>
                <a:cubicBezTo>
                  <a:pt x="1160258" y="1579392"/>
                  <a:pt x="1162194" y="1599413"/>
                  <a:pt x="1178663" y="1610068"/>
                </a:cubicBezTo>
                <a:cubicBezTo>
                  <a:pt x="1200835" y="1610176"/>
                  <a:pt x="1201589" y="1595860"/>
                  <a:pt x="1215688" y="1590586"/>
                </a:cubicBezTo>
                <a:cubicBezTo>
                  <a:pt x="1224408" y="1607377"/>
                  <a:pt x="1235171" y="1601349"/>
                  <a:pt x="1253361" y="1595429"/>
                </a:cubicBezTo>
                <a:cubicBezTo>
                  <a:pt x="1255297" y="1578640"/>
                  <a:pt x="1250347" y="1542582"/>
                  <a:pt x="1240122" y="1528589"/>
                </a:cubicBezTo>
                <a:cubicBezTo>
                  <a:pt x="1230812" y="1525952"/>
                  <a:pt x="1223164" y="1526141"/>
                  <a:pt x="1216496" y="1528018"/>
                </a:cubicBezTo>
                <a:close/>
                <a:moveTo>
                  <a:pt x="244094" y="1523470"/>
                </a:moveTo>
                <a:cubicBezTo>
                  <a:pt x="238664" y="1522946"/>
                  <a:pt x="233235" y="1523935"/>
                  <a:pt x="227611" y="1527729"/>
                </a:cubicBezTo>
                <a:cubicBezTo>
                  <a:pt x="227933" y="1550869"/>
                  <a:pt x="247954" y="1544842"/>
                  <a:pt x="251075" y="1563893"/>
                </a:cubicBezTo>
                <a:cubicBezTo>
                  <a:pt x="254734" y="1582191"/>
                  <a:pt x="258287" y="1600595"/>
                  <a:pt x="261947" y="1618893"/>
                </a:cubicBezTo>
                <a:cubicBezTo>
                  <a:pt x="248814" y="1636223"/>
                  <a:pt x="242572" y="1658180"/>
                  <a:pt x="237406" y="1680891"/>
                </a:cubicBezTo>
                <a:cubicBezTo>
                  <a:pt x="274539" y="1687026"/>
                  <a:pt x="295852" y="1654629"/>
                  <a:pt x="328572" y="1646664"/>
                </a:cubicBezTo>
                <a:cubicBezTo>
                  <a:pt x="319746" y="1619325"/>
                  <a:pt x="294882" y="1615558"/>
                  <a:pt x="291114" y="1580576"/>
                </a:cubicBezTo>
                <a:cubicBezTo>
                  <a:pt x="294343" y="1567982"/>
                  <a:pt x="321682" y="1571535"/>
                  <a:pt x="318669" y="1554744"/>
                </a:cubicBezTo>
                <a:cubicBezTo>
                  <a:pt x="318131" y="1552053"/>
                  <a:pt x="317593" y="1549470"/>
                  <a:pt x="317163" y="1546779"/>
                </a:cubicBezTo>
                <a:cubicBezTo>
                  <a:pt x="309520" y="1544626"/>
                  <a:pt x="303278" y="1540429"/>
                  <a:pt x="298327" y="1534185"/>
                </a:cubicBezTo>
                <a:cubicBezTo>
                  <a:pt x="276692" y="1540240"/>
                  <a:pt x="260386" y="1525044"/>
                  <a:pt x="244094" y="1523470"/>
                </a:cubicBezTo>
                <a:close/>
                <a:moveTo>
                  <a:pt x="560630" y="1519332"/>
                </a:moveTo>
                <a:cubicBezTo>
                  <a:pt x="564612" y="1537200"/>
                  <a:pt x="588830" y="1524822"/>
                  <a:pt x="587323" y="1550868"/>
                </a:cubicBezTo>
                <a:cubicBezTo>
                  <a:pt x="571286" y="1571749"/>
                  <a:pt x="546960" y="1581759"/>
                  <a:pt x="511765" y="1582083"/>
                </a:cubicBezTo>
                <a:cubicBezTo>
                  <a:pt x="504230" y="1572934"/>
                  <a:pt x="494973" y="1566583"/>
                  <a:pt x="486686" y="1558403"/>
                </a:cubicBezTo>
                <a:cubicBezTo>
                  <a:pt x="487117" y="1545056"/>
                  <a:pt x="498418" y="1538920"/>
                  <a:pt x="500893" y="1526974"/>
                </a:cubicBezTo>
                <a:cubicBezTo>
                  <a:pt x="512303" y="1530203"/>
                  <a:pt x="529955" y="1524283"/>
                  <a:pt x="535445" y="1536446"/>
                </a:cubicBezTo>
                <a:cubicBezTo>
                  <a:pt x="553526" y="1537200"/>
                  <a:pt x="545777" y="1520624"/>
                  <a:pt x="560630" y="1519332"/>
                </a:cubicBezTo>
                <a:close/>
                <a:moveTo>
                  <a:pt x="1147664" y="1452922"/>
                </a:moveTo>
                <a:cubicBezTo>
                  <a:pt x="1143144" y="1463578"/>
                  <a:pt x="1140883" y="1475634"/>
                  <a:pt x="1128828" y="1481123"/>
                </a:cubicBezTo>
                <a:cubicBezTo>
                  <a:pt x="1134317" y="1499097"/>
                  <a:pt x="1138515" y="1505770"/>
                  <a:pt x="1132595" y="1521163"/>
                </a:cubicBezTo>
                <a:cubicBezTo>
                  <a:pt x="1142928" y="1531388"/>
                  <a:pt x="1173926" y="1524068"/>
                  <a:pt x="1175003" y="1508677"/>
                </a:cubicBezTo>
                <a:cubicBezTo>
                  <a:pt x="1162518" y="1505448"/>
                  <a:pt x="1158319" y="1489626"/>
                  <a:pt x="1149170" y="1481230"/>
                </a:cubicBezTo>
                <a:cubicBezTo>
                  <a:pt x="1160150" y="1478647"/>
                  <a:pt x="1162733" y="1452922"/>
                  <a:pt x="1147664" y="1452922"/>
                </a:cubicBezTo>
                <a:close/>
                <a:moveTo>
                  <a:pt x="1592931" y="1333596"/>
                </a:moveTo>
                <a:cubicBezTo>
                  <a:pt x="1610893" y="1332238"/>
                  <a:pt x="1626419" y="1334471"/>
                  <a:pt x="1636644" y="1344534"/>
                </a:cubicBezTo>
                <a:cubicBezTo>
                  <a:pt x="1636860" y="1373058"/>
                  <a:pt x="1655803" y="1373596"/>
                  <a:pt x="1662369" y="1392540"/>
                </a:cubicBezTo>
                <a:cubicBezTo>
                  <a:pt x="1663445" y="1412559"/>
                  <a:pt x="1646117" y="1420309"/>
                  <a:pt x="1656665" y="1446680"/>
                </a:cubicBezTo>
                <a:cubicBezTo>
                  <a:pt x="1648054" y="1460241"/>
                  <a:pt x="1640519" y="1474449"/>
                  <a:pt x="1641596" y="1494576"/>
                </a:cubicBezTo>
                <a:cubicBezTo>
                  <a:pt x="1620607" y="1502111"/>
                  <a:pt x="1609951" y="1516641"/>
                  <a:pt x="1595098" y="1528159"/>
                </a:cubicBezTo>
                <a:cubicBezTo>
                  <a:pt x="1552044" y="1539891"/>
                  <a:pt x="1533425" y="1514919"/>
                  <a:pt x="1508021" y="1500388"/>
                </a:cubicBezTo>
                <a:cubicBezTo>
                  <a:pt x="1504686" y="1483382"/>
                  <a:pt x="1501349" y="1466269"/>
                  <a:pt x="1498012" y="1449263"/>
                </a:cubicBezTo>
                <a:cubicBezTo>
                  <a:pt x="1498228" y="1433548"/>
                  <a:pt x="1511790" y="1426767"/>
                  <a:pt x="1505977" y="1406855"/>
                </a:cubicBezTo>
                <a:cubicBezTo>
                  <a:pt x="1520723" y="1399644"/>
                  <a:pt x="1517494" y="1380486"/>
                  <a:pt x="1532025" y="1373166"/>
                </a:cubicBezTo>
                <a:cubicBezTo>
                  <a:pt x="1529335" y="1361218"/>
                  <a:pt x="1533208" y="1353577"/>
                  <a:pt x="1534608" y="1344212"/>
                </a:cubicBezTo>
                <a:cubicBezTo>
                  <a:pt x="1554574" y="1339907"/>
                  <a:pt x="1574970" y="1334955"/>
                  <a:pt x="1592931" y="1333596"/>
                </a:cubicBezTo>
                <a:close/>
                <a:moveTo>
                  <a:pt x="1398612" y="1300230"/>
                </a:moveTo>
                <a:cubicBezTo>
                  <a:pt x="1403187" y="1301024"/>
                  <a:pt x="1407438" y="1302343"/>
                  <a:pt x="1412120" y="1302988"/>
                </a:cubicBezTo>
                <a:cubicBezTo>
                  <a:pt x="1413842" y="1322040"/>
                  <a:pt x="1403725" y="1340661"/>
                  <a:pt x="1381445" y="1333556"/>
                </a:cubicBezTo>
                <a:cubicBezTo>
                  <a:pt x="1376602" y="1318918"/>
                  <a:pt x="1377570" y="1308262"/>
                  <a:pt x="1383166" y="1300619"/>
                </a:cubicBezTo>
                <a:cubicBezTo>
                  <a:pt x="1389141" y="1299167"/>
                  <a:pt x="1394038" y="1299436"/>
                  <a:pt x="1398612" y="1300230"/>
                </a:cubicBezTo>
                <a:close/>
                <a:moveTo>
                  <a:pt x="470433" y="1267793"/>
                </a:moveTo>
                <a:cubicBezTo>
                  <a:pt x="435452" y="1262627"/>
                  <a:pt x="426517" y="1294916"/>
                  <a:pt x="400363" y="1306002"/>
                </a:cubicBezTo>
                <a:cubicBezTo>
                  <a:pt x="403808" y="1338078"/>
                  <a:pt x="426087" y="1342167"/>
                  <a:pt x="439433" y="1359497"/>
                </a:cubicBezTo>
                <a:cubicBezTo>
                  <a:pt x="452996" y="1363156"/>
                  <a:pt x="477536" y="1350240"/>
                  <a:pt x="484964" y="1362726"/>
                </a:cubicBezTo>
                <a:cubicBezTo>
                  <a:pt x="479151" y="1399752"/>
                  <a:pt x="415755" y="1398136"/>
                  <a:pt x="371733" y="1409546"/>
                </a:cubicBezTo>
                <a:cubicBezTo>
                  <a:pt x="367966" y="1422892"/>
                  <a:pt x="358925" y="1432795"/>
                  <a:pt x="349560" y="1442483"/>
                </a:cubicBezTo>
                <a:cubicBezTo>
                  <a:pt x="361507" y="1468637"/>
                  <a:pt x="367750" y="1503511"/>
                  <a:pt x="379159" y="1530528"/>
                </a:cubicBezTo>
                <a:cubicBezTo>
                  <a:pt x="392936" y="1532032"/>
                  <a:pt x="409943" y="1528589"/>
                  <a:pt x="420813" y="1534509"/>
                </a:cubicBezTo>
                <a:cubicBezTo>
                  <a:pt x="426625" y="1548824"/>
                  <a:pt x="438357" y="1572073"/>
                  <a:pt x="421459" y="1579284"/>
                </a:cubicBezTo>
                <a:cubicBezTo>
                  <a:pt x="414033" y="1575087"/>
                  <a:pt x="412849" y="1561526"/>
                  <a:pt x="398748" y="1567446"/>
                </a:cubicBezTo>
                <a:cubicBezTo>
                  <a:pt x="392830" y="1600919"/>
                  <a:pt x="423720" y="1620832"/>
                  <a:pt x="434590" y="1646126"/>
                </a:cubicBezTo>
                <a:cubicBezTo>
                  <a:pt x="466020" y="1639774"/>
                  <a:pt x="504983" y="1647525"/>
                  <a:pt x="525003" y="1628366"/>
                </a:cubicBezTo>
                <a:cubicBezTo>
                  <a:pt x="536520" y="1631487"/>
                  <a:pt x="535335" y="1653552"/>
                  <a:pt x="543732" y="1661409"/>
                </a:cubicBezTo>
                <a:cubicBezTo>
                  <a:pt x="567734" y="1657858"/>
                  <a:pt x="596041" y="1647847"/>
                  <a:pt x="615199" y="1651400"/>
                </a:cubicBezTo>
                <a:cubicBezTo>
                  <a:pt x="616922" y="1660655"/>
                  <a:pt x="624242" y="1661625"/>
                  <a:pt x="623810" y="1674217"/>
                </a:cubicBezTo>
                <a:cubicBezTo>
                  <a:pt x="628762" y="1682074"/>
                  <a:pt x="640386" y="1680029"/>
                  <a:pt x="643401" y="1690793"/>
                </a:cubicBezTo>
                <a:cubicBezTo>
                  <a:pt x="624134" y="1708875"/>
                  <a:pt x="641892" y="1734599"/>
                  <a:pt x="640816" y="1760648"/>
                </a:cubicBezTo>
                <a:cubicBezTo>
                  <a:pt x="654809" y="1769797"/>
                  <a:pt x="680857" y="1761832"/>
                  <a:pt x="691943" y="1750637"/>
                </a:cubicBezTo>
                <a:cubicBezTo>
                  <a:pt x="699261" y="1770119"/>
                  <a:pt x="728539" y="1757203"/>
                  <a:pt x="746943" y="1760218"/>
                </a:cubicBezTo>
                <a:cubicBezTo>
                  <a:pt x="744146" y="1727065"/>
                  <a:pt x="719928" y="1725882"/>
                  <a:pt x="707764" y="1706724"/>
                </a:cubicBezTo>
                <a:cubicBezTo>
                  <a:pt x="712716" y="1699834"/>
                  <a:pt x="707334" y="1685949"/>
                  <a:pt x="705505" y="1674541"/>
                </a:cubicBezTo>
                <a:cubicBezTo>
                  <a:pt x="712608" y="1662163"/>
                  <a:pt x="716807" y="1647955"/>
                  <a:pt x="717451" y="1631379"/>
                </a:cubicBezTo>
                <a:cubicBezTo>
                  <a:pt x="710133" y="1628688"/>
                  <a:pt x="711101" y="1613727"/>
                  <a:pt x="701846" y="1614050"/>
                </a:cubicBezTo>
                <a:cubicBezTo>
                  <a:pt x="685485" y="1614481"/>
                  <a:pt x="695388" y="1632564"/>
                  <a:pt x="681287" y="1634392"/>
                </a:cubicBezTo>
                <a:cubicBezTo>
                  <a:pt x="670740" y="1636439"/>
                  <a:pt x="660298" y="1638483"/>
                  <a:pt x="649859" y="1640636"/>
                </a:cubicBezTo>
                <a:cubicBezTo>
                  <a:pt x="639095" y="1636977"/>
                  <a:pt x="625211" y="1620077"/>
                  <a:pt x="612186" y="1635793"/>
                </a:cubicBezTo>
                <a:cubicBezTo>
                  <a:pt x="608097" y="1626644"/>
                  <a:pt x="595289" y="1630411"/>
                  <a:pt x="595719" y="1614481"/>
                </a:cubicBezTo>
                <a:cubicBezTo>
                  <a:pt x="592382" y="1600811"/>
                  <a:pt x="607127" y="1599413"/>
                  <a:pt x="611540" y="1591018"/>
                </a:cubicBezTo>
                <a:cubicBezTo>
                  <a:pt x="609818" y="1576593"/>
                  <a:pt x="593888" y="1583375"/>
                  <a:pt x="591197" y="1570459"/>
                </a:cubicBezTo>
                <a:cubicBezTo>
                  <a:pt x="605190" y="1556466"/>
                  <a:pt x="610034" y="1526114"/>
                  <a:pt x="591413" y="1509215"/>
                </a:cubicBezTo>
                <a:cubicBezTo>
                  <a:pt x="579250" y="1510291"/>
                  <a:pt x="561706" y="1519656"/>
                  <a:pt x="558477" y="1507600"/>
                </a:cubicBezTo>
                <a:cubicBezTo>
                  <a:pt x="561598" y="1496084"/>
                  <a:pt x="583663" y="1497267"/>
                  <a:pt x="591521" y="1488872"/>
                </a:cubicBezTo>
                <a:cubicBezTo>
                  <a:pt x="591844" y="1469714"/>
                  <a:pt x="573223" y="1478863"/>
                  <a:pt x="573546" y="1459812"/>
                </a:cubicBezTo>
                <a:cubicBezTo>
                  <a:pt x="575052" y="1440868"/>
                  <a:pt x="602929" y="1439361"/>
                  <a:pt x="613693" y="1435594"/>
                </a:cubicBezTo>
                <a:cubicBezTo>
                  <a:pt x="625103" y="1409440"/>
                  <a:pt x="596041" y="1406102"/>
                  <a:pt x="591844" y="1386836"/>
                </a:cubicBezTo>
                <a:cubicBezTo>
                  <a:pt x="590121" y="1362940"/>
                  <a:pt x="605728" y="1350670"/>
                  <a:pt x="595181" y="1320856"/>
                </a:cubicBezTo>
                <a:cubicBezTo>
                  <a:pt x="575376" y="1311383"/>
                  <a:pt x="564182" y="1288996"/>
                  <a:pt x="530061" y="1300944"/>
                </a:cubicBezTo>
                <a:cubicBezTo>
                  <a:pt x="519944" y="1293947"/>
                  <a:pt x="506059" y="1292763"/>
                  <a:pt x="488408" y="1296854"/>
                </a:cubicBezTo>
                <a:cubicBezTo>
                  <a:pt x="481627" y="1288351"/>
                  <a:pt x="478720" y="1274035"/>
                  <a:pt x="470433" y="1267793"/>
                </a:cubicBezTo>
                <a:close/>
                <a:moveTo>
                  <a:pt x="1334518" y="1261118"/>
                </a:moveTo>
                <a:cubicBezTo>
                  <a:pt x="1335272" y="1265101"/>
                  <a:pt x="1336025" y="1268975"/>
                  <a:pt x="1336885" y="1272958"/>
                </a:cubicBezTo>
                <a:cubicBezTo>
                  <a:pt x="1318373" y="1286626"/>
                  <a:pt x="1329997" y="1320639"/>
                  <a:pt x="1312345" y="1334954"/>
                </a:cubicBezTo>
                <a:cubicBezTo>
                  <a:pt x="1271445" y="1344319"/>
                  <a:pt x="1245288" y="1319133"/>
                  <a:pt x="1248087" y="1278231"/>
                </a:cubicBezTo>
                <a:cubicBezTo>
                  <a:pt x="1267246" y="1259181"/>
                  <a:pt x="1307501" y="1261980"/>
                  <a:pt x="1334518" y="1261118"/>
                </a:cubicBezTo>
                <a:close/>
                <a:moveTo>
                  <a:pt x="1247360" y="1133452"/>
                </a:moveTo>
                <a:cubicBezTo>
                  <a:pt x="1249728" y="1133815"/>
                  <a:pt x="1251961" y="1135510"/>
                  <a:pt x="1257128" y="1137447"/>
                </a:cubicBezTo>
                <a:cubicBezTo>
                  <a:pt x="1254115" y="1143367"/>
                  <a:pt x="1256052" y="1152731"/>
                  <a:pt x="1253146" y="1158651"/>
                </a:cubicBezTo>
                <a:cubicBezTo>
                  <a:pt x="1246902" y="1152839"/>
                  <a:pt x="1237861" y="1151010"/>
                  <a:pt x="1236785" y="1137447"/>
                </a:cubicBezTo>
                <a:cubicBezTo>
                  <a:pt x="1242490" y="1134057"/>
                  <a:pt x="1244992" y="1133088"/>
                  <a:pt x="1247360" y="1133452"/>
                </a:cubicBezTo>
                <a:close/>
                <a:moveTo>
                  <a:pt x="783647" y="1116459"/>
                </a:moveTo>
                <a:cubicBezTo>
                  <a:pt x="765779" y="1124639"/>
                  <a:pt x="749634" y="1113662"/>
                  <a:pt x="740379" y="1124963"/>
                </a:cubicBezTo>
                <a:cubicBezTo>
                  <a:pt x="746405" y="1146059"/>
                  <a:pt x="765133" y="1148857"/>
                  <a:pt x="776327" y="1162634"/>
                </a:cubicBezTo>
                <a:cubicBezTo>
                  <a:pt x="779664" y="1179532"/>
                  <a:pt x="790643" y="1181686"/>
                  <a:pt x="797532" y="1187068"/>
                </a:cubicBezTo>
                <a:cubicBezTo>
                  <a:pt x="812062" y="1198584"/>
                  <a:pt x="821642" y="1216452"/>
                  <a:pt x="839832" y="1215483"/>
                </a:cubicBezTo>
                <a:cubicBezTo>
                  <a:pt x="858882" y="1224092"/>
                  <a:pt x="867387" y="1201275"/>
                  <a:pt x="890096" y="1201491"/>
                </a:cubicBezTo>
                <a:cubicBezTo>
                  <a:pt x="887298" y="1184807"/>
                  <a:pt x="910331" y="1185560"/>
                  <a:pt x="903551" y="1166185"/>
                </a:cubicBezTo>
                <a:cubicBezTo>
                  <a:pt x="891389" y="1165755"/>
                  <a:pt x="885145" y="1156500"/>
                  <a:pt x="876104" y="1151226"/>
                </a:cubicBezTo>
                <a:cubicBezTo>
                  <a:pt x="862973" y="1153809"/>
                  <a:pt x="849841" y="1156392"/>
                  <a:pt x="836819" y="1158975"/>
                </a:cubicBezTo>
                <a:cubicBezTo>
                  <a:pt x="824655" y="1136479"/>
                  <a:pt x="797316" y="1136587"/>
                  <a:pt x="783647" y="1116459"/>
                </a:cubicBezTo>
                <a:close/>
                <a:moveTo>
                  <a:pt x="564397" y="1102252"/>
                </a:moveTo>
                <a:cubicBezTo>
                  <a:pt x="550836" y="1095578"/>
                  <a:pt x="546207" y="1123993"/>
                  <a:pt x="532860" y="1128945"/>
                </a:cubicBezTo>
                <a:cubicBezTo>
                  <a:pt x="514562" y="1135941"/>
                  <a:pt x="504337" y="1130775"/>
                  <a:pt x="491959" y="1128731"/>
                </a:cubicBezTo>
                <a:cubicBezTo>
                  <a:pt x="495834" y="1148427"/>
                  <a:pt x="481411" y="1155746"/>
                  <a:pt x="475383" y="1168770"/>
                </a:cubicBezTo>
                <a:cubicBezTo>
                  <a:pt x="477752" y="1187282"/>
                  <a:pt x="482057" y="1202781"/>
                  <a:pt x="491745" y="1210424"/>
                </a:cubicBezTo>
                <a:cubicBezTo>
                  <a:pt x="503477" y="1208163"/>
                  <a:pt x="515316" y="1205794"/>
                  <a:pt x="527156" y="1203535"/>
                </a:cubicBezTo>
                <a:cubicBezTo>
                  <a:pt x="536089" y="1193632"/>
                  <a:pt x="543408" y="1182655"/>
                  <a:pt x="549222" y="1170599"/>
                </a:cubicBezTo>
                <a:cubicBezTo>
                  <a:pt x="546315" y="1157252"/>
                  <a:pt x="542655" y="1143476"/>
                  <a:pt x="550942" y="1137664"/>
                </a:cubicBezTo>
                <a:cubicBezTo>
                  <a:pt x="562890" y="1133250"/>
                  <a:pt x="567950" y="1143153"/>
                  <a:pt x="574514" y="1133034"/>
                </a:cubicBezTo>
                <a:cubicBezTo>
                  <a:pt x="571823" y="1121626"/>
                  <a:pt x="571609" y="1106772"/>
                  <a:pt x="564397" y="1102252"/>
                </a:cubicBezTo>
                <a:close/>
                <a:moveTo>
                  <a:pt x="679995" y="1087721"/>
                </a:moveTo>
                <a:cubicBezTo>
                  <a:pt x="682041" y="1098162"/>
                  <a:pt x="682902" y="1110433"/>
                  <a:pt x="689252" y="1114414"/>
                </a:cubicBezTo>
                <a:cubicBezTo>
                  <a:pt x="703137" y="1111185"/>
                  <a:pt x="721435" y="1111077"/>
                  <a:pt x="718421" y="1096440"/>
                </a:cubicBezTo>
                <a:cubicBezTo>
                  <a:pt x="702814" y="1097731"/>
                  <a:pt x="695926" y="1085891"/>
                  <a:pt x="679995" y="1087721"/>
                </a:cubicBezTo>
                <a:close/>
                <a:moveTo>
                  <a:pt x="1211061" y="1068992"/>
                </a:moveTo>
                <a:cubicBezTo>
                  <a:pt x="1227313" y="1061027"/>
                  <a:pt x="1235278" y="1101713"/>
                  <a:pt x="1217195" y="1100422"/>
                </a:cubicBezTo>
                <a:cubicBezTo>
                  <a:pt x="1212997" y="1091918"/>
                  <a:pt x="1204709" y="1078249"/>
                  <a:pt x="1211061" y="1068992"/>
                </a:cubicBezTo>
                <a:close/>
                <a:moveTo>
                  <a:pt x="767286" y="1033797"/>
                </a:moveTo>
                <a:cubicBezTo>
                  <a:pt x="761904" y="1034658"/>
                  <a:pt x="758999" y="1037349"/>
                  <a:pt x="756200" y="1040039"/>
                </a:cubicBezTo>
                <a:cubicBezTo>
                  <a:pt x="756846" y="1047682"/>
                  <a:pt x="762336" y="1047896"/>
                  <a:pt x="763304" y="1055000"/>
                </a:cubicBezTo>
                <a:cubicBezTo>
                  <a:pt x="775144" y="1053494"/>
                  <a:pt x="774498" y="1038209"/>
                  <a:pt x="767286" y="1033797"/>
                </a:cubicBezTo>
                <a:close/>
                <a:moveTo>
                  <a:pt x="1259494" y="900330"/>
                </a:moveTo>
                <a:cubicBezTo>
                  <a:pt x="1261109" y="908187"/>
                  <a:pt x="1262617" y="916044"/>
                  <a:pt x="1264124" y="923902"/>
                </a:cubicBezTo>
                <a:cubicBezTo>
                  <a:pt x="1256482" y="933589"/>
                  <a:pt x="1239906" y="939509"/>
                  <a:pt x="1225698" y="935526"/>
                </a:cubicBezTo>
                <a:cubicBezTo>
                  <a:pt x="1224729" y="921317"/>
                  <a:pt x="1231403" y="912062"/>
                  <a:pt x="1235170" y="900977"/>
                </a:cubicBezTo>
                <a:cubicBezTo>
                  <a:pt x="1246578" y="895809"/>
                  <a:pt x="1247978" y="905496"/>
                  <a:pt x="1259494" y="900330"/>
                </a:cubicBezTo>
                <a:close/>
                <a:moveTo>
                  <a:pt x="1048046" y="834699"/>
                </a:moveTo>
                <a:cubicBezTo>
                  <a:pt x="1051708" y="835648"/>
                  <a:pt x="1051708" y="843741"/>
                  <a:pt x="1057036" y="846083"/>
                </a:cubicBezTo>
                <a:cubicBezTo>
                  <a:pt x="1065970" y="850064"/>
                  <a:pt x="1069952" y="847697"/>
                  <a:pt x="1078993" y="854047"/>
                </a:cubicBezTo>
                <a:cubicBezTo>
                  <a:pt x="1081792" y="855984"/>
                  <a:pt x="1085129" y="863196"/>
                  <a:pt x="1093094" y="863519"/>
                </a:cubicBezTo>
                <a:cubicBezTo>
                  <a:pt x="1111500" y="897424"/>
                  <a:pt x="1079101" y="921534"/>
                  <a:pt x="1042613" y="918413"/>
                </a:cubicBezTo>
                <a:cubicBezTo>
                  <a:pt x="1034432" y="901729"/>
                  <a:pt x="1020117" y="894303"/>
                  <a:pt x="1010538" y="879772"/>
                </a:cubicBezTo>
                <a:cubicBezTo>
                  <a:pt x="1020117" y="868040"/>
                  <a:pt x="1019901" y="849742"/>
                  <a:pt x="1031097" y="838978"/>
                </a:cubicBezTo>
                <a:cubicBezTo>
                  <a:pt x="1035078" y="838224"/>
                  <a:pt x="1038953" y="837472"/>
                  <a:pt x="1042829" y="836610"/>
                </a:cubicBezTo>
                <a:cubicBezTo>
                  <a:pt x="1045197" y="834861"/>
                  <a:pt x="1046825" y="834383"/>
                  <a:pt x="1048046" y="834699"/>
                </a:cubicBezTo>
                <a:close/>
                <a:moveTo>
                  <a:pt x="1147945" y="810993"/>
                </a:moveTo>
                <a:cubicBezTo>
                  <a:pt x="1155518" y="809599"/>
                  <a:pt x="1162995" y="809885"/>
                  <a:pt x="1169931" y="811493"/>
                </a:cubicBezTo>
                <a:cubicBezTo>
                  <a:pt x="1183802" y="814708"/>
                  <a:pt x="1195507" y="823211"/>
                  <a:pt x="1201480" y="834135"/>
                </a:cubicBezTo>
                <a:cubicBezTo>
                  <a:pt x="1206970" y="834459"/>
                  <a:pt x="1209122" y="839841"/>
                  <a:pt x="1214826" y="839625"/>
                </a:cubicBezTo>
                <a:cubicBezTo>
                  <a:pt x="1217303" y="856093"/>
                  <a:pt x="1196744" y="857061"/>
                  <a:pt x="1196636" y="871808"/>
                </a:cubicBezTo>
                <a:cubicBezTo>
                  <a:pt x="1173388" y="872130"/>
                  <a:pt x="1176294" y="889998"/>
                  <a:pt x="1160473" y="895272"/>
                </a:cubicBezTo>
                <a:cubicBezTo>
                  <a:pt x="1153906" y="886447"/>
                  <a:pt x="1144005" y="882572"/>
                  <a:pt x="1133025" y="880311"/>
                </a:cubicBezTo>
                <a:cubicBezTo>
                  <a:pt x="1131088" y="860828"/>
                  <a:pt x="1119895" y="834998"/>
                  <a:pt x="1125383" y="820575"/>
                </a:cubicBezTo>
                <a:cubicBezTo>
                  <a:pt x="1132702" y="815462"/>
                  <a:pt x="1140371" y="812388"/>
                  <a:pt x="1147945" y="810993"/>
                </a:cubicBezTo>
                <a:close/>
                <a:moveTo>
                  <a:pt x="563322" y="722734"/>
                </a:moveTo>
                <a:cubicBezTo>
                  <a:pt x="565151" y="722949"/>
                  <a:pt x="571717" y="729085"/>
                  <a:pt x="572793" y="729085"/>
                </a:cubicBezTo>
                <a:cubicBezTo>
                  <a:pt x="598303" y="729085"/>
                  <a:pt x="595935" y="720690"/>
                  <a:pt x="610465" y="733928"/>
                </a:cubicBezTo>
                <a:cubicBezTo>
                  <a:pt x="614125" y="737373"/>
                  <a:pt x="617570" y="739956"/>
                  <a:pt x="620583" y="744262"/>
                </a:cubicBezTo>
                <a:cubicBezTo>
                  <a:pt x="628655" y="751042"/>
                  <a:pt x="635544" y="786023"/>
                  <a:pt x="630592" y="795387"/>
                </a:cubicBezTo>
                <a:cubicBezTo>
                  <a:pt x="636512" y="807765"/>
                  <a:pt x="617031" y="807227"/>
                  <a:pt x="613264" y="810994"/>
                </a:cubicBezTo>
                <a:cubicBezTo>
                  <a:pt x="606160" y="817990"/>
                  <a:pt x="609497" y="826923"/>
                  <a:pt x="600670" y="829830"/>
                </a:cubicBezTo>
                <a:cubicBezTo>
                  <a:pt x="582481" y="833167"/>
                  <a:pt x="562568" y="839087"/>
                  <a:pt x="548791" y="835858"/>
                </a:cubicBezTo>
                <a:cubicBezTo>
                  <a:pt x="548899" y="828970"/>
                  <a:pt x="544270" y="829076"/>
                  <a:pt x="539428" y="829508"/>
                </a:cubicBezTo>
                <a:cubicBezTo>
                  <a:pt x="520484" y="806688"/>
                  <a:pt x="513810" y="771815"/>
                  <a:pt x="522421" y="743077"/>
                </a:cubicBezTo>
                <a:cubicBezTo>
                  <a:pt x="534476" y="741032"/>
                  <a:pt x="541473" y="720582"/>
                  <a:pt x="563322" y="722734"/>
                </a:cubicBezTo>
                <a:close/>
                <a:moveTo>
                  <a:pt x="420384" y="722518"/>
                </a:moveTo>
                <a:cubicBezTo>
                  <a:pt x="429749" y="730375"/>
                  <a:pt x="429103" y="753516"/>
                  <a:pt x="433516" y="768801"/>
                </a:cubicBezTo>
                <a:cubicBezTo>
                  <a:pt x="419524" y="775366"/>
                  <a:pt x="415971" y="788820"/>
                  <a:pt x="401978" y="795386"/>
                </a:cubicBezTo>
                <a:cubicBezTo>
                  <a:pt x="398105" y="818420"/>
                  <a:pt x="411559" y="831766"/>
                  <a:pt x="414356" y="858245"/>
                </a:cubicBezTo>
                <a:cubicBezTo>
                  <a:pt x="415865" y="870623"/>
                  <a:pt x="406392" y="875681"/>
                  <a:pt x="403270" y="884938"/>
                </a:cubicBezTo>
                <a:cubicBezTo>
                  <a:pt x="406930" y="898714"/>
                  <a:pt x="401656" y="906571"/>
                  <a:pt x="387449" y="908510"/>
                </a:cubicBezTo>
                <a:cubicBezTo>
                  <a:pt x="349347" y="902159"/>
                  <a:pt x="379053" y="862764"/>
                  <a:pt x="378300" y="840915"/>
                </a:cubicBezTo>
                <a:cubicBezTo>
                  <a:pt x="388202" y="839623"/>
                  <a:pt x="389278" y="832304"/>
                  <a:pt x="396382" y="829183"/>
                </a:cubicBezTo>
                <a:cubicBezTo>
                  <a:pt x="394338" y="818636"/>
                  <a:pt x="392293" y="808194"/>
                  <a:pt x="390246" y="797755"/>
                </a:cubicBezTo>
                <a:cubicBezTo>
                  <a:pt x="384327" y="785807"/>
                  <a:pt x="402194" y="789896"/>
                  <a:pt x="398965" y="779779"/>
                </a:cubicBezTo>
                <a:cubicBezTo>
                  <a:pt x="389602" y="749641"/>
                  <a:pt x="398319" y="731559"/>
                  <a:pt x="420384" y="722518"/>
                </a:cubicBezTo>
                <a:close/>
                <a:moveTo>
                  <a:pt x="423721" y="635981"/>
                </a:moveTo>
                <a:cubicBezTo>
                  <a:pt x="433300" y="644914"/>
                  <a:pt x="434915" y="671285"/>
                  <a:pt x="433086" y="683125"/>
                </a:cubicBezTo>
                <a:cubicBezTo>
                  <a:pt x="421676" y="684955"/>
                  <a:pt x="407792" y="690337"/>
                  <a:pt x="400795" y="685385"/>
                </a:cubicBezTo>
                <a:cubicBezTo>
                  <a:pt x="410052" y="671393"/>
                  <a:pt x="403594" y="631568"/>
                  <a:pt x="423721" y="635981"/>
                </a:cubicBezTo>
                <a:close/>
                <a:moveTo>
                  <a:pt x="642864" y="629632"/>
                </a:moveTo>
                <a:cubicBezTo>
                  <a:pt x="648999" y="627263"/>
                  <a:pt x="650398" y="631999"/>
                  <a:pt x="655457" y="631246"/>
                </a:cubicBezTo>
                <a:cubicBezTo>
                  <a:pt x="668480" y="659229"/>
                  <a:pt x="645124" y="662890"/>
                  <a:pt x="640388" y="679142"/>
                </a:cubicBezTo>
                <a:cubicBezTo>
                  <a:pt x="585818" y="689367"/>
                  <a:pt x="544271" y="680004"/>
                  <a:pt x="491100" y="688077"/>
                </a:cubicBezTo>
                <a:cubicBezTo>
                  <a:pt x="481737" y="659445"/>
                  <a:pt x="516502" y="652019"/>
                  <a:pt x="547824" y="644269"/>
                </a:cubicBezTo>
                <a:cubicBezTo>
                  <a:pt x="579683" y="636412"/>
                  <a:pt x="624135" y="627693"/>
                  <a:pt x="642864" y="629632"/>
                </a:cubicBezTo>
                <a:close/>
                <a:moveTo>
                  <a:pt x="417802" y="563652"/>
                </a:moveTo>
                <a:cubicBezTo>
                  <a:pt x="433517" y="558916"/>
                  <a:pt x="433193" y="577966"/>
                  <a:pt x="445249" y="578613"/>
                </a:cubicBezTo>
                <a:cubicBezTo>
                  <a:pt x="449016" y="597233"/>
                  <a:pt x="434269" y="603261"/>
                  <a:pt x="432441" y="617898"/>
                </a:cubicBezTo>
                <a:cubicBezTo>
                  <a:pt x="421891" y="620051"/>
                  <a:pt x="423184" y="606382"/>
                  <a:pt x="416079" y="596587"/>
                </a:cubicBezTo>
                <a:cubicBezTo>
                  <a:pt x="415757" y="596157"/>
                  <a:pt x="407362" y="594004"/>
                  <a:pt x="407468" y="594220"/>
                </a:cubicBezTo>
                <a:cubicBezTo>
                  <a:pt x="406392" y="589376"/>
                  <a:pt x="416295" y="572155"/>
                  <a:pt x="417802" y="563652"/>
                </a:cubicBezTo>
                <a:close/>
                <a:moveTo>
                  <a:pt x="500220" y="512598"/>
                </a:moveTo>
                <a:cubicBezTo>
                  <a:pt x="504681" y="513172"/>
                  <a:pt x="508374" y="514517"/>
                  <a:pt x="510581" y="516831"/>
                </a:cubicBezTo>
                <a:cubicBezTo>
                  <a:pt x="510581" y="538467"/>
                  <a:pt x="498094" y="551705"/>
                  <a:pt x="468819" y="553642"/>
                </a:cubicBezTo>
                <a:cubicBezTo>
                  <a:pt x="461608" y="549122"/>
                  <a:pt x="461393" y="534161"/>
                  <a:pt x="458702" y="522967"/>
                </a:cubicBezTo>
                <a:cubicBezTo>
                  <a:pt x="466533" y="516106"/>
                  <a:pt x="486835" y="510878"/>
                  <a:pt x="500220" y="512598"/>
                </a:cubicBezTo>
                <a:close/>
                <a:moveTo>
                  <a:pt x="156035" y="456342"/>
                </a:moveTo>
                <a:cubicBezTo>
                  <a:pt x="174870" y="453651"/>
                  <a:pt x="179929" y="471517"/>
                  <a:pt x="202317" y="463553"/>
                </a:cubicBezTo>
                <a:cubicBezTo>
                  <a:pt x="249568" y="493798"/>
                  <a:pt x="326742" y="525443"/>
                  <a:pt x="313396" y="613164"/>
                </a:cubicBezTo>
                <a:cubicBezTo>
                  <a:pt x="317809" y="635444"/>
                  <a:pt x="322114" y="657725"/>
                  <a:pt x="326526" y="680004"/>
                </a:cubicBezTo>
                <a:cubicBezTo>
                  <a:pt x="314148" y="697118"/>
                  <a:pt x="281643" y="695934"/>
                  <a:pt x="266790" y="687647"/>
                </a:cubicBezTo>
                <a:cubicBezTo>
                  <a:pt x="241066" y="698840"/>
                  <a:pt x="239451" y="726179"/>
                  <a:pt x="234392" y="751150"/>
                </a:cubicBezTo>
                <a:cubicBezTo>
                  <a:pt x="240203" y="767941"/>
                  <a:pt x="266682" y="753841"/>
                  <a:pt x="280675" y="758362"/>
                </a:cubicBezTo>
                <a:cubicBezTo>
                  <a:pt x="288531" y="753411"/>
                  <a:pt x="283688" y="739848"/>
                  <a:pt x="287885" y="732530"/>
                </a:cubicBezTo>
                <a:cubicBezTo>
                  <a:pt x="300155" y="727686"/>
                  <a:pt x="306721" y="731561"/>
                  <a:pt x="316193" y="731023"/>
                </a:cubicBezTo>
                <a:cubicBezTo>
                  <a:pt x="317701" y="737159"/>
                  <a:pt x="317269" y="746414"/>
                  <a:pt x="323191" y="745984"/>
                </a:cubicBezTo>
                <a:cubicBezTo>
                  <a:pt x="326634" y="759653"/>
                  <a:pt x="312427" y="761483"/>
                  <a:pt x="312103" y="772677"/>
                </a:cubicBezTo>
                <a:cubicBezTo>
                  <a:pt x="320606" y="809165"/>
                  <a:pt x="314364" y="835536"/>
                  <a:pt x="276477" y="840917"/>
                </a:cubicBezTo>
                <a:cubicBezTo>
                  <a:pt x="272064" y="847052"/>
                  <a:pt x="275939" y="858784"/>
                  <a:pt x="277984" y="869225"/>
                </a:cubicBezTo>
                <a:cubicBezTo>
                  <a:pt x="282935" y="877082"/>
                  <a:pt x="296496" y="872132"/>
                  <a:pt x="303816" y="876329"/>
                </a:cubicBezTo>
                <a:cubicBezTo>
                  <a:pt x="308874" y="880741"/>
                  <a:pt x="310489" y="889998"/>
                  <a:pt x="315548" y="894411"/>
                </a:cubicBezTo>
                <a:cubicBezTo>
                  <a:pt x="336643" y="913678"/>
                  <a:pt x="365059" y="922288"/>
                  <a:pt x="392398" y="932298"/>
                </a:cubicBezTo>
                <a:cubicBezTo>
                  <a:pt x="394443" y="944568"/>
                  <a:pt x="400901" y="950166"/>
                  <a:pt x="405638" y="958238"/>
                </a:cubicBezTo>
                <a:cubicBezTo>
                  <a:pt x="417692" y="950488"/>
                  <a:pt x="415647" y="933160"/>
                  <a:pt x="422966" y="922180"/>
                </a:cubicBezTo>
                <a:cubicBezTo>
                  <a:pt x="445892" y="913786"/>
                  <a:pt x="469357" y="905605"/>
                  <a:pt x="481949" y="890214"/>
                </a:cubicBezTo>
                <a:cubicBezTo>
                  <a:pt x="504229" y="885800"/>
                  <a:pt x="526510" y="881495"/>
                  <a:pt x="548790" y="877082"/>
                </a:cubicBezTo>
                <a:cubicBezTo>
                  <a:pt x="560737" y="872776"/>
                  <a:pt x="561814" y="884832"/>
                  <a:pt x="567626" y="889676"/>
                </a:cubicBezTo>
                <a:cubicBezTo>
                  <a:pt x="580758" y="885370"/>
                  <a:pt x="589907" y="886877"/>
                  <a:pt x="599808" y="887415"/>
                </a:cubicBezTo>
                <a:cubicBezTo>
                  <a:pt x="607989" y="919274"/>
                  <a:pt x="608849" y="962005"/>
                  <a:pt x="626287" y="980196"/>
                </a:cubicBezTo>
                <a:cubicBezTo>
                  <a:pt x="636727" y="961143"/>
                  <a:pt x="636619" y="934881"/>
                  <a:pt x="660190" y="924549"/>
                </a:cubicBezTo>
                <a:cubicBezTo>
                  <a:pt x="651903" y="901946"/>
                  <a:pt x="664066" y="893013"/>
                  <a:pt x="672138" y="881387"/>
                </a:cubicBezTo>
                <a:cubicBezTo>
                  <a:pt x="666434" y="866104"/>
                  <a:pt x="653088" y="862336"/>
                  <a:pt x="648674" y="845223"/>
                </a:cubicBezTo>
                <a:cubicBezTo>
                  <a:pt x="654056" y="836720"/>
                  <a:pt x="664388" y="843392"/>
                  <a:pt x="666756" y="853942"/>
                </a:cubicBezTo>
                <a:cubicBezTo>
                  <a:pt x="680533" y="850281"/>
                  <a:pt x="690866" y="852003"/>
                  <a:pt x="696570" y="860292"/>
                </a:cubicBezTo>
                <a:cubicBezTo>
                  <a:pt x="706904" y="888813"/>
                  <a:pt x="670309" y="885908"/>
                  <a:pt x="683118" y="916046"/>
                </a:cubicBezTo>
                <a:cubicBezTo>
                  <a:pt x="676336" y="920674"/>
                  <a:pt x="669986" y="925409"/>
                  <a:pt x="661052" y="928531"/>
                </a:cubicBezTo>
                <a:cubicBezTo>
                  <a:pt x="668371" y="944892"/>
                  <a:pt x="656423" y="948227"/>
                  <a:pt x="654702" y="958345"/>
                </a:cubicBezTo>
                <a:cubicBezTo>
                  <a:pt x="672568" y="962220"/>
                  <a:pt x="700662" y="950812"/>
                  <a:pt x="715945" y="958560"/>
                </a:cubicBezTo>
                <a:cubicBezTo>
                  <a:pt x="750926" y="939940"/>
                  <a:pt x="743608" y="892905"/>
                  <a:pt x="772023" y="869979"/>
                </a:cubicBezTo>
                <a:cubicBezTo>
                  <a:pt x="794303" y="865566"/>
                  <a:pt x="816582" y="861152"/>
                  <a:pt x="838863" y="856847"/>
                </a:cubicBezTo>
                <a:cubicBezTo>
                  <a:pt x="845321" y="865996"/>
                  <a:pt x="852318" y="874176"/>
                  <a:pt x="859959" y="881279"/>
                </a:cubicBezTo>
                <a:cubicBezTo>
                  <a:pt x="873951" y="882463"/>
                  <a:pt x="886115" y="886446"/>
                  <a:pt x="892141" y="899469"/>
                </a:cubicBezTo>
                <a:cubicBezTo>
                  <a:pt x="911085" y="901730"/>
                  <a:pt x="926584" y="909050"/>
                  <a:pt x="943914" y="913786"/>
                </a:cubicBezTo>
                <a:cubicBezTo>
                  <a:pt x="949188" y="939724"/>
                  <a:pt x="949618" y="972983"/>
                  <a:pt x="981478" y="959423"/>
                </a:cubicBezTo>
                <a:cubicBezTo>
                  <a:pt x="975773" y="977181"/>
                  <a:pt x="970715" y="995479"/>
                  <a:pt x="963288" y="1011946"/>
                </a:cubicBezTo>
                <a:cubicBezTo>
                  <a:pt x="967378" y="1039393"/>
                  <a:pt x="977279" y="1050373"/>
                  <a:pt x="975665" y="1074913"/>
                </a:cubicBezTo>
                <a:cubicBezTo>
                  <a:pt x="986644" y="1072868"/>
                  <a:pt x="985890" y="1079972"/>
                  <a:pt x="991380" y="1071792"/>
                </a:cubicBezTo>
                <a:cubicBezTo>
                  <a:pt x="994393" y="1067378"/>
                  <a:pt x="989551" y="1060060"/>
                  <a:pt x="992242" y="1055216"/>
                </a:cubicBezTo>
                <a:cubicBezTo>
                  <a:pt x="997408" y="1046282"/>
                  <a:pt x="1011184" y="1038747"/>
                  <a:pt x="1007309" y="1027769"/>
                </a:cubicBezTo>
                <a:cubicBezTo>
                  <a:pt x="1016888" y="1025294"/>
                  <a:pt x="1020656" y="1031537"/>
                  <a:pt x="1028406" y="1031751"/>
                </a:cubicBezTo>
                <a:cubicBezTo>
                  <a:pt x="1041106" y="1031214"/>
                  <a:pt x="1037555" y="1019697"/>
                  <a:pt x="1041106" y="1012916"/>
                </a:cubicBezTo>
                <a:cubicBezTo>
                  <a:pt x="1065217" y="1013239"/>
                  <a:pt x="1067477" y="998816"/>
                  <a:pt x="1077272" y="989452"/>
                </a:cubicBezTo>
                <a:cubicBezTo>
                  <a:pt x="1090619" y="986546"/>
                  <a:pt x="1104503" y="982778"/>
                  <a:pt x="1110207" y="991173"/>
                </a:cubicBezTo>
                <a:cubicBezTo>
                  <a:pt x="1117850" y="986330"/>
                  <a:pt x="1122371" y="972015"/>
                  <a:pt x="1132273" y="978689"/>
                </a:cubicBezTo>
                <a:cubicBezTo>
                  <a:pt x="1141314" y="984501"/>
                  <a:pt x="1136256" y="992896"/>
                  <a:pt x="1136900" y="1002261"/>
                </a:cubicBezTo>
                <a:cubicBezTo>
                  <a:pt x="1154984" y="1006672"/>
                  <a:pt x="1159828" y="1012808"/>
                  <a:pt x="1172204" y="1036164"/>
                </a:cubicBezTo>
                <a:cubicBezTo>
                  <a:pt x="1177479" y="1046282"/>
                  <a:pt x="1185444" y="1059092"/>
                  <a:pt x="1185444" y="1062105"/>
                </a:cubicBezTo>
                <a:cubicBezTo>
                  <a:pt x="1185336" y="1071900"/>
                  <a:pt x="1183614" y="1065764"/>
                  <a:pt x="1179094" y="1071468"/>
                </a:cubicBezTo>
                <a:cubicBezTo>
                  <a:pt x="1163487" y="1091704"/>
                  <a:pt x="1198144" y="1088367"/>
                  <a:pt x="1203310" y="1111617"/>
                </a:cubicBezTo>
                <a:cubicBezTo>
                  <a:pt x="1203742" y="1130129"/>
                  <a:pt x="1186197" y="1136479"/>
                  <a:pt x="1182753" y="1152409"/>
                </a:cubicBezTo>
                <a:cubicBezTo>
                  <a:pt x="1190502" y="1171567"/>
                  <a:pt x="1205463" y="1182547"/>
                  <a:pt x="1201373" y="1205902"/>
                </a:cubicBezTo>
                <a:cubicBezTo>
                  <a:pt x="1213536" y="1216558"/>
                  <a:pt x="1230005" y="1220865"/>
                  <a:pt x="1239798" y="1235072"/>
                </a:cubicBezTo>
                <a:cubicBezTo>
                  <a:pt x="1228066" y="1245404"/>
                  <a:pt x="1214398" y="1254338"/>
                  <a:pt x="1209768" y="1269515"/>
                </a:cubicBezTo>
                <a:cubicBezTo>
                  <a:pt x="1221932" y="1317411"/>
                  <a:pt x="1224408" y="1379840"/>
                  <a:pt x="1246256" y="1413421"/>
                </a:cubicBezTo>
                <a:cubicBezTo>
                  <a:pt x="1261649" y="1417512"/>
                  <a:pt x="1315035" y="1398568"/>
                  <a:pt x="1327952" y="1413635"/>
                </a:cubicBezTo>
                <a:cubicBezTo>
                  <a:pt x="1330856" y="1417080"/>
                  <a:pt x="1333225" y="1423216"/>
                  <a:pt x="1338177" y="1423861"/>
                </a:cubicBezTo>
                <a:cubicBezTo>
                  <a:pt x="1341620" y="1435594"/>
                  <a:pt x="1328597" y="1441620"/>
                  <a:pt x="1338929" y="1448187"/>
                </a:cubicBezTo>
                <a:cubicBezTo>
                  <a:pt x="1350231" y="1456475"/>
                  <a:pt x="1356367" y="1442913"/>
                  <a:pt x="1366484" y="1442805"/>
                </a:cubicBezTo>
                <a:cubicBezTo>
                  <a:pt x="1384028" y="1442697"/>
                  <a:pt x="1392532" y="1458412"/>
                  <a:pt x="1407277" y="1463363"/>
                </a:cubicBezTo>
                <a:cubicBezTo>
                  <a:pt x="1411367" y="1480907"/>
                  <a:pt x="1419979" y="1491885"/>
                  <a:pt x="1430741" y="1499528"/>
                </a:cubicBezTo>
                <a:cubicBezTo>
                  <a:pt x="1432894" y="1518472"/>
                  <a:pt x="1438490" y="1532140"/>
                  <a:pt x="1443980" y="1545919"/>
                </a:cubicBezTo>
                <a:cubicBezTo>
                  <a:pt x="1448931" y="1555498"/>
                  <a:pt x="1459157" y="1557113"/>
                  <a:pt x="1473794" y="1552269"/>
                </a:cubicBezTo>
                <a:cubicBezTo>
                  <a:pt x="1483806" y="1572934"/>
                  <a:pt x="1507485" y="1573258"/>
                  <a:pt x="1508991" y="1606623"/>
                </a:cubicBezTo>
                <a:cubicBezTo>
                  <a:pt x="1511790" y="1623199"/>
                  <a:pt x="1497473" y="1628474"/>
                  <a:pt x="1500164" y="1645048"/>
                </a:cubicBezTo>
                <a:cubicBezTo>
                  <a:pt x="1527073" y="1663024"/>
                  <a:pt x="1578630" y="1664208"/>
                  <a:pt x="1618777" y="1646234"/>
                </a:cubicBezTo>
                <a:cubicBezTo>
                  <a:pt x="1622867" y="1634178"/>
                  <a:pt x="1618777" y="1616634"/>
                  <a:pt x="1622867" y="1604578"/>
                </a:cubicBezTo>
                <a:cubicBezTo>
                  <a:pt x="1649560" y="1610498"/>
                  <a:pt x="1669580" y="1626320"/>
                  <a:pt x="1684757" y="1649569"/>
                </a:cubicBezTo>
                <a:cubicBezTo>
                  <a:pt x="1700903" y="1647847"/>
                  <a:pt x="1686372" y="1625675"/>
                  <a:pt x="1704454" y="1625351"/>
                </a:cubicBezTo>
                <a:cubicBezTo>
                  <a:pt x="1708435" y="1639022"/>
                  <a:pt x="1716078" y="1644403"/>
                  <a:pt x="1696489" y="1647309"/>
                </a:cubicBezTo>
                <a:cubicBezTo>
                  <a:pt x="1701977" y="1664854"/>
                  <a:pt x="1700148" y="1680029"/>
                  <a:pt x="1705100" y="1690579"/>
                </a:cubicBezTo>
                <a:cubicBezTo>
                  <a:pt x="1710158" y="1701448"/>
                  <a:pt x="1720167" y="1707692"/>
                  <a:pt x="1730070" y="1714257"/>
                </a:cubicBezTo>
                <a:cubicBezTo>
                  <a:pt x="1732869" y="1716087"/>
                  <a:pt x="1743633" y="1716087"/>
                  <a:pt x="1747400" y="1718992"/>
                </a:cubicBezTo>
                <a:cubicBezTo>
                  <a:pt x="1751381" y="1722115"/>
                  <a:pt x="1750198" y="1731370"/>
                  <a:pt x="1757517" y="1729218"/>
                </a:cubicBezTo>
                <a:cubicBezTo>
                  <a:pt x="1779151" y="1727819"/>
                  <a:pt x="1783134" y="1714581"/>
                  <a:pt x="1784318" y="1699404"/>
                </a:cubicBezTo>
                <a:cubicBezTo>
                  <a:pt x="1795188" y="1700158"/>
                  <a:pt x="1795727" y="1716301"/>
                  <a:pt x="1804661" y="1719854"/>
                </a:cubicBezTo>
                <a:cubicBezTo>
                  <a:pt x="1817791" y="1717272"/>
                  <a:pt x="1830817" y="1714689"/>
                  <a:pt x="1843946" y="1712106"/>
                </a:cubicBezTo>
                <a:cubicBezTo>
                  <a:pt x="1850942" y="1718562"/>
                  <a:pt x="1857509" y="1725882"/>
                  <a:pt x="1861168" y="1737290"/>
                </a:cubicBezTo>
                <a:cubicBezTo>
                  <a:pt x="1888077" y="1737829"/>
                  <a:pt x="1911864" y="1743104"/>
                  <a:pt x="1917568" y="1775179"/>
                </a:cubicBezTo>
                <a:cubicBezTo>
                  <a:pt x="1920259" y="1788095"/>
                  <a:pt x="1936189" y="1781205"/>
                  <a:pt x="1937911" y="1795629"/>
                </a:cubicBezTo>
                <a:cubicBezTo>
                  <a:pt x="1942001" y="1803162"/>
                  <a:pt x="1958038" y="1792831"/>
                  <a:pt x="1956747" y="1808222"/>
                </a:cubicBezTo>
                <a:cubicBezTo>
                  <a:pt x="1948997" y="1818339"/>
                  <a:pt x="1936728" y="1804239"/>
                  <a:pt x="1920582" y="1811235"/>
                </a:cubicBezTo>
                <a:cubicBezTo>
                  <a:pt x="1883879" y="1832008"/>
                  <a:pt x="1845562" y="1851814"/>
                  <a:pt x="1848037" y="1898958"/>
                </a:cubicBezTo>
                <a:cubicBezTo>
                  <a:pt x="1841041" y="1904446"/>
                  <a:pt x="1832538" y="1909075"/>
                  <a:pt x="1831462" y="1918546"/>
                </a:cubicBezTo>
                <a:cubicBezTo>
                  <a:pt x="1824466" y="1920483"/>
                  <a:pt x="1822205" y="1915425"/>
                  <a:pt x="1814993" y="1917686"/>
                </a:cubicBezTo>
                <a:cubicBezTo>
                  <a:pt x="1807244" y="1920377"/>
                  <a:pt x="1809181" y="1929740"/>
                  <a:pt x="1806275" y="1935768"/>
                </a:cubicBezTo>
                <a:cubicBezTo>
                  <a:pt x="1807028" y="1953204"/>
                  <a:pt x="1825218" y="1944917"/>
                  <a:pt x="1827372" y="1960200"/>
                </a:cubicBezTo>
                <a:cubicBezTo>
                  <a:pt x="1820268" y="1971394"/>
                  <a:pt x="1817470" y="1985387"/>
                  <a:pt x="1800570" y="1990016"/>
                </a:cubicBezTo>
                <a:cubicBezTo>
                  <a:pt x="1808966" y="2012618"/>
                  <a:pt x="1796804" y="2021553"/>
                  <a:pt x="1788625" y="2033177"/>
                </a:cubicBezTo>
                <a:cubicBezTo>
                  <a:pt x="1792391" y="2036083"/>
                  <a:pt x="1794650" y="2041249"/>
                  <a:pt x="1795620" y="2048138"/>
                </a:cubicBezTo>
                <a:cubicBezTo>
                  <a:pt x="1804876" y="2054704"/>
                  <a:pt x="1817683" y="2055994"/>
                  <a:pt x="1833291" y="2052981"/>
                </a:cubicBezTo>
                <a:cubicBezTo>
                  <a:pt x="1849222" y="2056318"/>
                  <a:pt x="1861598" y="2065037"/>
                  <a:pt x="1880434" y="2064175"/>
                </a:cubicBezTo>
                <a:cubicBezTo>
                  <a:pt x="1886248" y="2070741"/>
                  <a:pt x="1889153" y="2081719"/>
                  <a:pt x="1893674" y="2090115"/>
                </a:cubicBezTo>
                <a:cubicBezTo>
                  <a:pt x="1910142" y="2086024"/>
                  <a:pt x="1920367" y="2091192"/>
                  <a:pt x="1934574" y="2090330"/>
                </a:cubicBezTo>
                <a:cubicBezTo>
                  <a:pt x="1938449" y="2104322"/>
                  <a:pt x="1919183" y="2102708"/>
                  <a:pt x="1914123" y="2110672"/>
                </a:cubicBezTo>
                <a:cubicBezTo>
                  <a:pt x="1906589" y="2115840"/>
                  <a:pt x="1904868" y="2124881"/>
                  <a:pt x="1892920" y="2127142"/>
                </a:cubicBezTo>
                <a:cubicBezTo>
                  <a:pt x="1881403" y="2136505"/>
                  <a:pt x="1878389" y="2151574"/>
                  <a:pt x="1866874" y="2160831"/>
                </a:cubicBezTo>
                <a:cubicBezTo>
                  <a:pt x="1873546" y="2178913"/>
                  <a:pt x="1861168" y="2184295"/>
                  <a:pt x="1857294" y="2195380"/>
                </a:cubicBezTo>
                <a:cubicBezTo>
                  <a:pt x="1863860" y="2212280"/>
                  <a:pt x="1856648" y="2220029"/>
                  <a:pt x="1861060" y="2235528"/>
                </a:cubicBezTo>
                <a:cubicBezTo>
                  <a:pt x="1852987" y="2242632"/>
                  <a:pt x="1840073" y="2246399"/>
                  <a:pt x="1831892" y="2253503"/>
                </a:cubicBezTo>
                <a:cubicBezTo>
                  <a:pt x="1837812" y="2268787"/>
                  <a:pt x="1832646" y="2276643"/>
                  <a:pt x="1835013" y="2289668"/>
                </a:cubicBezTo>
                <a:cubicBezTo>
                  <a:pt x="1817470" y="2301830"/>
                  <a:pt x="1818115" y="2326156"/>
                  <a:pt x="1785395" y="2327986"/>
                </a:cubicBezTo>
                <a:cubicBezTo>
                  <a:pt x="1773447" y="2331321"/>
                  <a:pt x="1782596" y="2348759"/>
                  <a:pt x="1764836" y="2348329"/>
                </a:cubicBezTo>
                <a:cubicBezTo>
                  <a:pt x="1763868" y="2332936"/>
                  <a:pt x="1758808" y="2323465"/>
                  <a:pt x="1750843" y="2318405"/>
                </a:cubicBezTo>
                <a:cubicBezTo>
                  <a:pt x="1735236" y="2319375"/>
                  <a:pt x="1739758" y="2344130"/>
                  <a:pt x="1725657" y="2335627"/>
                </a:cubicBezTo>
                <a:cubicBezTo>
                  <a:pt x="1724258" y="2325833"/>
                  <a:pt x="1722536" y="2316576"/>
                  <a:pt x="1717046" y="2312809"/>
                </a:cubicBezTo>
                <a:cubicBezTo>
                  <a:pt x="1697565" y="2302906"/>
                  <a:pt x="1683895" y="2284286"/>
                  <a:pt x="1664521" y="2274168"/>
                </a:cubicBezTo>
                <a:cubicBezTo>
                  <a:pt x="1673994" y="2263513"/>
                  <a:pt x="1674532" y="2246721"/>
                  <a:pt x="1681204" y="2234129"/>
                </a:cubicBezTo>
                <a:cubicBezTo>
                  <a:pt x="1672055" y="2230684"/>
                  <a:pt x="1667105" y="2215293"/>
                  <a:pt x="1656126" y="2210449"/>
                </a:cubicBezTo>
                <a:cubicBezTo>
                  <a:pt x="1651820" y="2208513"/>
                  <a:pt x="1647407" y="2211095"/>
                  <a:pt x="1643640" y="2208835"/>
                </a:cubicBezTo>
                <a:cubicBezTo>
                  <a:pt x="1640627" y="2207004"/>
                  <a:pt x="1640519" y="2199578"/>
                  <a:pt x="1637398" y="2197749"/>
                </a:cubicBezTo>
                <a:cubicBezTo>
                  <a:pt x="1633846" y="2195704"/>
                  <a:pt x="1627926" y="2198825"/>
                  <a:pt x="1624805" y="2196134"/>
                </a:cubicBezTo>
                <a:cubicBezTo>
                  <a:pt x="1622437" y="2194090"/>
                  <a:pt x="1624373" y="2186878"/>
                  <a:pt x="1622437" y="2184295"/>
                </a:cubicBezTo>
                <a:cubicBezTo>
                  <a:pt x="1619962" y="2180850"/>
                  <a:pt x="1606830" y="2176544"/>
                  <a:pt x="1602846" y="2167719"/>
                </a:cubicBezTo>
                <a:cubicBezTo>
                  <a:pt x="1600157" y="2161477"/>
                  <a:pt x="1600371" y="2149313"/>
                  <a:pt x="1597466" y="2140164"/>
                </a:cubicBezTo>
                <a:cubicBezTo>
                  <a:pt x="1610597" y="2129617"/>
                  <a:pt x="1615656" y="2113687"/>
                  <a:pt x="1626634" y="2101739"/>
                </a:cubicBezTo>
                <a:cubicBezTo>
                  <a:pt x="1624912" y="2092482"/>
                  <a:pt x="1617593" y="2091514"/>
                  <a:pt x="1618023" y="2078920"/>
                </a:cubicBezTo>
                <a:cubicBezTo>
                  <a:pt x="1598758" y="2055134"/>
                  <a:pt x="1549569" y="2075907"/>
                  <a:pt x="1524598" y="2060516"/>
                </a:cubicBezTo>
                <a:cubicBezTo>
                  <a:pt x="1514157" y="2062560"/>
                  <a:pt x="1503609" y="2064605"/>
                  <a:pt x="1493168" y="2066652"/>
                </a:cubicBezTo>
                <a:cubicBezTo>
                  <a:pt x="1474332" y="2082473"/>
                  <a:pt x="1449577" y="2094313"/>
                  <a:pt x="1413734" y="2098618"/>
                </a:cubicBezTo>
                <a:cubicBezTo>
                  <a:pt x="1390270" y="2115840"/>
                  <a:pt x="1379076" y="2141348"/>
                  <a:pt x="1370251" y="2168364"/>
                </a:cubicBezTo>
                <a:cubicBezTo>
                  <a:pt x="1384996" y="2178589"/>
                  <a:pt x="1399743" y="2188814"/>
                  <a:pt x="1422883" y="2186555"/>
                </a:cubicBezTo>
                <a:cubicBezTo>
                  <a:pt x="1430526" y="2198933"/>
                  <a:pt x="1447639" y="2197211"/>
                  <a:pt x="1452591" y="2213356"/>
                </a:cubicBezTo>
                <a:cubicBezTo>
                  <a:pt x="1470673" y="2211850"/>
                  <a:pt x="1482082" y="2220352"/>
                  <a:pt x="1495753" y="2225196"/>
                </a:cubicBezTo>
                <a:cubicBezTo>
                  <a:pt x="1514265" y="2218306"/>
                  <a:pt x="1532025" y="2210880"/>
                  <a:pt x="1543757" y="2199470"/>
                </a:cubicBezTo>
                <a:cubicBezTo>
                  <a:pt x="1555166" y="2211311"/>
                  <a:pt x="1576584" y="2208081"/>
                  <a:pt x="1591546" y="2214540"/>
                </a:cubicBezTo>
                <a:cubicBezTo>
                  <a:pt x="1594021" y="2226487"/>
                  <a:pt x="1572494" y="2222289"/>
                  <a:pt x="1575077" y="2234129"/>
                </a:cubicBezTo>
                <a:cubicBezTo>
                  <a:pt x="1582397" y="2248444"/>
                  <a:pt x="1587887" y="2250489"/>
                  <a:pt x="1585949" y="2268787"/>
                </a:cubicBezTo>
                <a:cubicBezTo>
                  <a:pt x="1604893" y="2282887"/>
                  <a:pt x="1631478" y="2285470"/>
                  <a:pt x="1655804" y="2291820"/>
                </a:cubicBezTo>
                <a:cubicBezTo>
                  <a:pt x="1665383" y="2300323"/>
                  <a:pt x="1663660" y="2315392"/>
                  <a:pt x="1667536" y="2330353"/>
                </a:cubicBezTo>
                <a:cubicBezTo>
                  <a:pt x="1670765" y="2342947"/>
                  <a:pt x="1679052" y="2359199"/>
                  <a:pt x="1676791" y="2377497"/>
                </a:cubicBezTo>
                <a:cubicBezTo>
                  <a:pt x="1676038" y="2394072"/>
                  <a:pt x="1662154" y="2401823"/>
                  <a:pt x="1669580" y="2423780"/>
                </a:cubicBezTo>
                <a:cubicBezTo>
                  <a:pt x="1664737" y="2435296"/>
                  <a:pt x="1654619" y="2443262"/>
                  <a:pt x="1656126" y="2459084"/>
                </a:cubicBezTo>
                <a:cubicBezTo>
                  <a:pt x="1641273" y="2469525"/>
                  <a:pt x="1630832" y="2482978"/>
                  <a:pt x="1623083" y="2498262"/>
                </a:cubicBezTo>
                <a:cubicBezTo>
                  <a:pt x="1597250" y="2504827"/>
                  <a:pt x="1596174" y="2527968"/>
                  <a:pt x="1568727" y="2533458"/>
                </a:cubicBezTo>
                <a:cubicBezTo>
                  <a:pt x="1557533" y="2549818"/>
                  <a:pt x="1531917" y="2556492"/>
                  <a:pt x="1523844" y="2574898"/>
                </a:cubicBezTo>
                <a:cubicBezTo>
                  <a:pt x="1511250" y="2574360"/>
                  <a:pt x="1513511" y="2583939"/>
                  <a:pt x="1501026" y="2583507"/>
                </a:cubicBezTo>
                <a:cubicBezTo>
                  <a:pt x="1494676" y="2589535"/>
                  <a:pt x="1489725" y="2596423"/>
                  <a:pt x="1484451" y="2603097"/>
                </a:cubicBezTo>
                <a:cubicBezTo>
                  <a:pt x="1477885" y="2604390"/>
                  <a:pt x="1471319" y="2605680"/>
                  <a:pt x="1464753" y="2606972"/>
                </a:cubicBezTo>
                <a:cubicBezTo>
                  <a:pt x="1455389" y="2612030"/>
                  <a:pt x="1457972" y="2625163"/>
                  <a:pt x="1453667" y="2633665"/>
                </a:cubicBezTo>
                <a:cubicBezTo>
                  <a:pt x="1443765" y="2629684"/>
                  <a:pt x="1432786" y="2627529"/>
                  <a:pt x="1416749" y="2632805"/>
                </a:cubicBezTo>
                <a:cubicBezTo>
                  <a:pt x="1407922" y="2638293"/>
                  <a:pt x="1409430" y="2650671"/>
                  <a:pt x="1410399" y="2662619"/>
                </a:cubicBezTo>
                <a:cubicBezTo>
                  <a:pt x="1398343" y="2669293"/>
                  <a:pt x="1400495" y="2685545"/>
                  <a:pt x="1396944" y="2697923"/>
                </a:cubicBezTo>
                <a:cubicBezTo>
                  <a:pt x="1385534" y="2709655"/>
                  <a:pt x="1369605" y="2718265"/>
                  <a:pt x="1344203" y="2720526"/>
                </a:cubicBezTo>
                <a:cubicBezTo>
                  <a:pt x="1336670" y="2736025"/>
                  <a:pt x="1322461" y="2757228"/>
                  <a:pt x="1296953" y="2750232"/>
                </a:cubicBezTo>
                <a:cubicBezTo>
                  <a:pt x="1281130" y="2755508"/>
                  <a:pt x="1302657" y="2785860"/>
                  <a:pt x="1293724" y="2795761"/>
                </a:cubicBezTo>
                <a:cubicBezTo>
                  <a:pt x="1266061" y="2819765"/>
                  <a:pt x="1230219" y="2790703"/>
                  <a:pt x="1241198" y="2757120"/>
                </a:cubicBezTo>
                <a:cubicBezTo>
                  <a:pt x="1256159" y="2753355"/>
                  <a:pt x="1270152" y="2751308"/>
                  <a:pt x="1281346" y="2753355"/>
                </a:cubicBezTo>
                <a:cubicBezTo>
                  <a:pt x="1294046" y="2749480"/>
                  <a:pt x="1283068" y="2729567"/>
                  <a:pt x="1282206" y="2716437"/>
                </a:cubicBezTo>
                <a:cubicBezTo>
                  <a:pt x="1289849" y="2704489"/>
                  <a:pt x="1296845" y="2692111"/>
                  <a:pt x="1289526" y="2670045"/>
                </a:cubicBezTo>
                <a:cubicBezTo>
                  <a:pt x="1287050" y="2665202"/>
                  <a:pt x="1281346" y="2665310"/>
                  <a:pt x="1279301" y="2659820"/>
                </a:cubicBezTo>
                <a:cubicBezTo>
                  <a:pt x="1267461" y="2662081"/>
                  <a:pt x="1255729" y="2664449"/>
                  <a:pt x="1243889" y="2666816"/>
                </a:cubicBezTo>
                <a:cubicBezTo>
                  <a:pt x="1219241" y="2659390"/>
                  <a:pt x="1190288" y="2658529"/>
                  <a:pt x="1170159" y="2644643"/>
                </a:cubicBezTo>
                <a:cubicBezTo>
                  <a:pt x="1163595" y="2645935"/>
                  <a:pt x="1157029" y="2647228"/>
                  <a:pt x="1150463" y="2648518"/>
                </a:cubicBezTo>
                <a:cubicBezTo>
                  <a:pt x="1140991" y="2627207"/>
                  <a:pt x="1093632" y="2631621"/>
                  <a:pt x="1090833" y="2656161"/>
                </a:cubicBezTo>
                <a:cubicBezTo>
                  <a:pt x="1093524" y="2658960"/>
                  <a:pt x="1096108" y="2661759"/>
                  <a:pt x="1096969" y="2667139"/>
                </a:cubicBezTo>
                <a:cubicBezTo>
                  <a:pt x="1103749" y="2674029"/>
                  <a:pt x="1116127" y="2672414"/>
                  <a:pt x="1126783" y="2673490"/>
                </a:cubicBezTo>
                <a:cubicBezTo>
                  <a:pt x="1139269" y="2687159"/>
                  <a:pt x="1150355" y="2702766"/>
                  <a:pt x="1169945" y="2705887"/>
                </a:cubicBezTo>
                <a:cubicBezTo>
                  <a:pt x="1165208" y="2732258"/>
                  <a:pt x="1141314" y="2745820"/>
                  <a:pt x="1124093" y="2763902"/>
                </a:cubicBezTo>
                <a:cubicBezTo>
                  <a:pt x="1110639" y="2781016"/>
                  <a:pt x="1101166" y="2800713"/>
                  <a:pt x="1080824" y="2813199"/>
                </a:cubicBezTo>
                <a:cubicBezTo>
                  <a:pt x="1071675" y="2809970"/>
                  <a:pt x="1063819" y="2804696"/>
                  <a:pt x="1057252" y="2797376"/>
                </a:cubicBezTo>
                <a:cubicBezTo>
                  <a:pt x="1053377" y="2777465"/>
                  <a:pt x="1067047" y="2753355"/>
                  <a:pt x="1046488" y="2742375"/>
                </a:cubicBezTo>
                <a:cubicBezTo>
                  <a:pt x="1037447" y="2755614"/>
                  <a:pt x="1022808" y="2765085"/>
                  <a:pt x="1017320" y="2780800"/>
                </a:cubicBezTo>
                <a:cubicBezTo>
                  <a:pt x="997622" y="2784567"/>
                  <a:pt x="990626" y="2797053"/>
                  <a:pt x="981909" y="2808139"/>
                </a:cubicBezTo>
                <a:cubicBezTo>
                  <a:pt x="941223" y="2810400"/>
                  <a:pt x="932612" y="2834188"/>
                  <a:pt x="907856" y="2847210"/>
                </a:cubicBezTo>
                <a:cubicBezTo>
                  <a:pt x="913776" y="2869383"/>
                  <a:pt x="907532" y="2883376"/>
                  <a:pt x="901398" y="2897477"/>
                </a:cubicBezTo>
                <a:cubicBezTo>
                  <a:pt x="882992" y="2901136"/>
                  <a:pt x="864696" y="2904687"/>
                  <a:pt x="846290" y="2908346"/>
                </a:cubicBezTo>
                <a:cubicBezTo>
                  <a:pt x="830575" y="2937516"/>
                  <a:pt x="797102" y="2954952"/>
                  <a:pt x="802806" y="2998544"/>
                </a:cubicBezTo>
                <a:cubicBezTo>
                  <a:pt x="794949" y="3000159"/>
                  <a:pt x="799899" y="3010276"/>
                  <a:pt x="788599" y="3009522"/>
                </a:cubicBezTo>
                <a:cubicBezTo>
                  <a:pt x="794411" y="3022546"/>
                  <a:pt x="785692" y="3025775"/>
                  <a:pt x="790105" y="3037829"/>
                </a:cubicBezTo>
                <a:cubicBezTo>
                  <a:pt x="766748" y="3056235"/>
                  <a:pt x="759213" y="3085297"/>
                  <a:pt x="747481" y="3111560"/>
                </a:cubicBezTo>
                <a:cubicBezTo>
                  <a:pt x="735211" y="3114681"/>
                  <a:pt x="732306" y="3103701"/>
                  <a:pt x="718528" y="3109083"/>
                </a:cubicBezTo>
                <a:cubicBezTo>
                  <a:pt x="707334" y="3093046"/>
                  <a:pt x="706474" y="3065168"/>
                  <a:pt x="710779" y="3049347"/>
                </a:cubicBezTo>
                <a:cubicBezTo>
                  <a:pt x="701414" y="3034494"/>
                  <a:pt x="695818" y="3014043"/>
                  <a:pt x="685054" y="3001341"/>
                </a:cubicBezTo>
                <a:cubicBezTo>
                  <a:pt x="687207" y="2994885"/>
                  <a:pt x="696570" y="2993162"/>
                  <a:pt x="703137" y="2989717"/>
                </a:cubicBezTo>
                <a:cubicBezTo>
                  <a:pt x="699585" y="2963348"/>
                  <a:pt x="714654" y="2949678"/>
                  <a:pt x="724556" y="2932456"/>
                </a:cubicBezTo>
                <a:cubicBezTo>
                  <a:pt x="741131" y="2941067"/>
                  <a:pt x="752971" y="2923739"/>
                  <a:pt x="762336" y="2916849"/>
                </a:cubicBezTo>
                <a:cubicBezTo>
                  <a:pt x="755340" y="2905117"/>
                  <a:pt x="736396" y="2911467"/>
                  <a:pt x="727032" y="2903395"/>
                </a:cubicBezTo>
                <a:cubicBezTo>
                  <a:pt x="729937" y="2890695"/>
                  <a:pt x="727139" y="2882622"/>
                  <a:pt x="717667" y="2876702"/>
                </a:cubicBezTo>
                <a:cubicBezTo>
                  <a:pt x="703245" y="2879501"/>
                  <a:pt x="688822" y="2882408"/>
                  <a:pt x="674399" y="2885205"/>
                </a:cubicBezTo>
                <a:cubicBezTo>
                  <a:pt x="659330" y="2887358"/>
                  <a:pt x="656209" y="2871644"/>
                  <a:pt x="639848" y="2875626"/>
                </a:cubicBezTo>
                <a:cubicBezTo>
                  <a:pt x="638233" y="2867769"/>
                  <a:pt x="628116" y="2872720"/>
                  <a:pt x="628870" y="2861419"/>
                </a:cubicBezTo>
                <a:cubicBezTo>
                  <a:pt x="611002" y="2862709"/>
                  <a:pt x="597009" y="2858082"/>
                  <a:pt x="585708" y="2849471"/>
                </a:cubicBezTo>
                <a:cubicBezTo>
                  <a:pt x="569994" y="2852592"/>
                  <a:pt x="554279" y="2855607"/>
                  <a:pt x="538564" y="2858728"/>
                </a:cubicBezTo>
                <a:cubicBezTo>
                  <a:pt x="520268" y="2860126"/>
                  <a:pt x="532214" y="2881761"/>
                  <a:pt x="514886" y="2883806"/>
                </a:cubicBezTo>
                <a:cubicBezTo>
                  <a:pt x="512626" y="2878640"/>
                  <a:pt x="504337" y="2882514"/>
                  <a:pt x="498311" y="2882946"/>
                </a:cubicBezTo>
                <a:cubicBezTo>
                  <a:pt x="487439" y="2865186"/>
                  <a:pt x="469787" y="2857759"/>
                  <a:pt x="463975" y="2832573"/>
                </a:cubicBezTo>
                <a:cubicBezTo>
                  <a:pt x="457839" y="2819765"/>
                  <a:pt x="443633" y="2818796"/>
                  <a:pt x="441264" y="2800283"/>
                </a:cubicBezTo>
                <a:cubicBezTo>
                  <a:pt x="435236" y="2792210"/>
                  <a:pt x="426517" y="2788335"/>
                  <a:pt x="414571" y="2789197"/>
                </a:cubicBezTo>
                <a:cubicBezTo>
                  <a:pt x="412634" y="2779940"/>
                  <a:pt x="419092" y="2776281"/>
                  <a:pt x="413925" y="2764871"/>
                </a:cubicBezTo>
                <a:cubicBezTo>
                  <a:pt x="411234" y="2758843"/>
                  <a:pt x="404454" y="2758305"/>
                  <a:pt x="399824" y="2755400"/>
                </a:cubicBezTo>
                <a:cubicBezTo>
                  <a:pt x="388739" y="2748511"/>
                  <a:pt x="376576" y="2742375"/>
                  <a:pt x="366889" y="2733334"/>
                </a:cubicBezTo>
                <a:cubicBezTo>
                  <a:pt x="359033" y="2734841"/>
                  <a:pt x="351174" y="2736347"/>
                  <a:pt x="343317" y="2737962"/>
                </a:cubicBezTo>
                <a:cubicBezTo>
                  <a:pt x="326312" y="2722571"/>
                  <a:pt x="300371" y="2720632"/>
                  <a:pt x="280567" y="2709439"/>
                </a:cubicBezTo>
                <a:cubicBezTo>
                  <a:pt x="277660" y="2695124"/>
                  <a:pt x="268619" y="2689958"/>
                  <a:pt x="259364" y="2685006"/>
                </a:cubicBezTo>
                <a:cubicBezTo>
                  <a:pt x="257641" y="2667355"/>
                  <a:pt x="252367" y="2654869"/>
                  <a:pt x="243756" y="2647228"/>
                </a:cubicBezTo>
                <a:cubicBezTo>
                  <a:pt x="232563" y="2652178"/>
                  <a:pt x="233747" y="2665418"/>
                  <a:pt x="238159" y="2681023"/>
                </a:cubicBezTo>
                <a:cubicBezTo>
                  <a:pt x="229764" y="2685653"/>
                  <a:pt x="228688" y="2695124"/>
                  <a:pt x="226319" y="2703735"/>
                </a:cubicBezTo>
                <a:cubicBezTo>
                  <a:pt x="221583" y="2703951"/>
                  <a:pt x="219539" y="2705995"/>
                  <a:pt x="219216" y="2709224"/>
                </a:cubicBezTo>
                <a:cubicBezTo>
                  <a:pt x="202963" y="2714820"/>
                  <a:pt x="192630" y="2711485"/>
                  <a:pt x="179175" y="2712992"/>
                </a:cubicBezTo>
                <a:cubicBezTo>
                  <a:pt x="173901" y="2690388"/>
                  <a:pt x="159801" y="2680917"/>
                  <a:pt x="136875" y="2684576"/>
                </a:cubicBezTo>
                <a:cubicBezTo>
                  <a:pt x="128588" y="2680379"/>
                  <a:pt x="139244" y="2664233"/>
                  <a:pt x="127512" y="2657775"/>
                </a:cubicBezTo>
                <a:cubicBezTo>
                  <a:pt x="108460" y="2650779"/>
                  <a:pt x="115350" y="2672198"/>
                  <a:pt x="98342" y="2675749"/>
                </a:cubicBezTo>
                <a:cubicBezTo>
                  <a:pt x="93393" y="2672951"/>
                  <a:pt x="94253" y="2661543"/>
                  <a:pt x="84244" y="2666278"/>
                </a:cubicBezTo>
                <a:cubicBezTo>
                  <a:pt x="73156" y="2669077"/>
                  <a:pt x="80368" y="2684038"/>
                  <a:pt x="81767" y="2695340"/>
                </a:cubicBezTo>
                <a:cubicBezTo>
                  <a:pt x="67560" y="2700614"/>
                  <a:pt x="69283" y="2716543"/>
                  <a:pt x="54214" y="2721172"/>
                </a:cubicBezTo>
                <a:cubicBezTo>
                  <a:pt x="44849" y="2713208"/>
                  <a:pt x="45495" y="2690066"/>
                  <a:pt x="41081" y="2674781"/>
                </a:cubicBezTo>
                <a:cubicBezTo>
                  <a:pt x="32956" y="2676020"/>
                  <a:pt x="22704" y="2676370"/>
                  <a:pt x="13313" y="2677984"/>
                </a:cubicBezTo>
                <a:lnTo>
                  <a:pt x="0" y="2684339"/>
                </a:lnTo>
                <a:lnTo>
                  <a:pt x="0" y="2591683"/>
                </a:lnTo>
                <a:lnTo>
                  <a:pt x="33615" y="2600353"/>
                </a:lnTo>
                <a:cubicBezTo>
                  <a:pt x="54832" y="2600945"/>
                  <a:pt x="76923" y="2597178"/>
                  <a:pt x="97912" y="2589429"/>
                </a:cubicBezTo>
                <a:cubicBezTo>
                  <a:pt x="106631" y="2586198"/>
                  <a:pt x="111583" y="2577051"/>
                  <a:pt x="119223" y="2572959"/>
                </a:cubicBezTo>
                <a:cubicBezTo>
                  <a:pt x="124821" y="2569946"/>
                  <a:pt x="133002" y="2571561"/>
                  <a:pt x="138814" y="2569086"/>
                </a:cubicBezTo>
                <a:cubicBezTo>
                  <a:pt x="146993" y="2565749"/>
                  <a:pt x="160447" y="2554123"/>
                  <a:pt x="175840" y="2549604"/>
                </a:cubicBezTo>
                <a:cubicBezTo>
                  <a:pt x="175408" y="2533242"/>
                  <a:pt x="157326" y="2543253"/>
                  <a:pt x="155495" y="2529153"/>
                </a:cubicBezTo>
                <a:cubicBezTo>
                  <a:pt x="172717" y="2522480"/>
                  <a:pt x="169058" y="2501814"/>
                  <a:pt x="185525" y="2494709"/>
                </a:cubicBezTo>
                <a:cubicBezTo>
                  <a:pt x="182620" y="2472752"/>
                  <a:pt x="182836" y="2457469"/>
                  <a:pt x="167659" y="2445199"/>
                </a:cubicBezTo>
                <a:cubicBezTo>
                  <a:pt x="151728" y="2451549"/>
                  <a:pt x="139890" y="2460698"/>
                  <a:pt x="132248" y="2472538"/>
                </a:cubicBezTo>
                <a:cubicBezTo>
                  <a:pt x="124067" y="2472968"/>
                  <a:pt x="121914" y="2476627"/>
                  <a:pt x="117287" y="2479534"/>
                </a:cubicBezTo>
                <a:cubicBezTo>
                  <a:pt x="115242" y="2480825"/>
                  <a:pt x="105231" y="2490082"/>
                  <a:pt x="107061" y="2489652"/>
                </a:cubicBezTo>
                <a:cubicBezTo>
                  <a:pt x="96944" y="2491588"/>
                  <a:pt x="90594" y="2478242"/>
                  <a:pt x="76385" y="2479318"/>
                </a:cubicBezTo>
                <a:cubicBezTo>
                  <a:pt x="73048" y="2465650"/>
                  <a:pt x="87149" y="2463819"/>
                  <a:pt x="87471" y="2452625"/>
                </a:cubicBezTo>
                <a:cubicBezTo>
                  <a:pt x="76815" y="2443154"/>
                  <a:pt x="65299" y="2450150"/>
                  <a:pt x="51307" y="2455639"/>
                </a:cubicBezTo>
                <a:cubicBezTo>
                  <a:pt x="32148" y="2458761"/>
                  <a:pt x="23860" y="2445737"/>
                  <a:pt x="5025" y="2448428"/>
                </a:cubicBezTo>
                <a:lnTo>
                  <a:pt x="0" y="2442848"/>
                </a:lnTo>
                <a:lnTo>
                  <a:pt x="0" y="2107236"/>
                </a:lnTo>
                <a:lnTo>
                  <a:pt x="10513" y="2105183"/>
                </a:lnTo>
                <a:cubicBezTo>
                  <a:pt x="18478" y="2110242"/>
                  <a:pt x="23538" y="2119715"/>
                  <a:pt x="24506" y="2135106"/>
                </a:cubicBezTo>
                <a:cubicBezTo>
                  <a:pt x="40329" y="2135536"/>
                  <a:pt x="36562" y="2122728"/>
                  <a:pt x="45817" y="2118745"/>
                </a:cubicBezTo>
                <a:cubicBezTo>
                  <a:pt x="59057" y="2118531"/>
                  <a:pt x="63577" y="2112503"/>
                  <a:pt x="72510" y="2109382"/>
                </a:cubicBezTo>
                <a:cubicBezTo>
                  <a:pt x="78000" y="2102924"/>
                  <a:pt x="69389" y="2086886"/>
                  <a:pt x="74987" y="2080320"/>
                </a:cubicBezTo>
                <a:cubicBezTo>
                  <a:pt x="82951" y="2093883"/>
                  <a:pt x="104693" y="2086886"/>
                  <a:pt x="118147" y="2092268"/>
                </a:cubicBezTo>
                <a:cubicBezTo>
                  <a:pt x="120946" y="2103246"/>
                  <a:pt x="108138" y="2103678"/>
                  <a:pt x="110182" y="2114225"/>
                </a:cubicBezTo>
                <a:cubicBezTo>
                  <a:pt x="116856" y="2148237"/>
                  <a:pt x="123529" y="2182358"/>
                  <a:pt x="130311" y="2216369"/>
                </a:cubicBezTo>
                <a:cubicBezTo>
                  <a:pt x="136983" y="2230040"/>
                  <a:pt x="151298" y="2232407"/>
                  <a:pt x="160125" y="2243170"/>
                </a:cubicBezTo>
                <a:cubicBezTo>
                  <a:pt x="169920" y="2233805"/>
                  <a:pt x="168412" y="2216907"/>
                  <a:pt x="182190" y="2210233"/>
                </a:cubicBezTo>
                <a:cubicBezTo>
                  <a:pt x="171641" y="2198717"/>
                  <a:pt x="190047" y="2197317"/>
                  <a:pt x="190047" y="2188278"/>
                </a:cubicBezTo>
                <a:cubicBezTo>
                  <a:pt x="190047" y="2183110"/>
                  <a:pt x="181114" y="2183433"/>
                  <a:pt x="179069" y="2174069"/>
                </a:cubicBezTo>
                <a:cubicBezTo>
                  <a:pt x="176808" y="2163736"/>
                  <a:pt x="182404" y="2165028"/>
                  <a:pt x="187034" y="2152112"/>
                </a:cubicBezTo>
                <a:cubicBezTo>
                  <a:pt x="178745" y="2144255"/>
                  <a:pt x="163246" y="2146946"/>
                  <a:pt x="161954" y="2128432"/>
                </a:cubicBezTo>
                <a:cubicBezTo>
                  <a:pt x="151514" y="2116916"/>
                  <a:pt x="127620" y="2125419"/>
                  <a:pt x="124283" y="2103138"/>
                </a:cubicBezTo>
                <a:cubicBezTo>
                  <a:pt x="148931" y="2098510"/>
                  <a:pt x="177346" y="2088501"/>
                  <a:pt x="189509" y="2102600"/>
                </a:cubicBezTo>
                <a:cubicBezTo>
                  <a:pt x="197689" y="2088931"/>
                  <a:pt x="190585" y="2050074"/>
                  <a:pt x="180360" y="2035007"/>
                </a:cubicBezTo>
                <a:cubicBezTo>
                  <a:pt x="178207" y="2018862"/>
                  <a:pt x="191231" y="2012726"/>
                  <a:pt x="184449" y="1993459"/>
                </a:cubicBezTo>
                <a:cubicBezTo>
                  <a:pt x="180468" y="1980651"/>
                  <a:pt x="160555" y="1991737"/>
                  <a:pt x="147531" y="1992491"/>
                </a:cubicBezTo>
                <a:cubicBezTo>
                  <a:pt x="135261" y="1987109"/>
                  <a:pt x="121054" y="1984634"/>
                  <a:pt x="111475" y="1975161"/>
                </a:cubicBezTo>
                <a:cubicBezTo>
                  <a:pt x="103940" y="1981511"/>
                  <a:pt x="90378" y="1983664"/>
                  <a:pt x="86288" y="1992275"/>
                </a:cubicBezTo>
                <a:cubicBezTo>
                  <a:pt x="96298" y="2033177"/>
                  <a:pt x="69067" y="2049000"/>
                  <a:pt x="57765" y="2075477"/>
                </a:cubicBezTo>
                <a:cubicBezTo>
                  <a:pt x="36454" y="2073216"/>
                  <a:pt x="21385" y="2061914"/>
                  <a:pt x="1258" y="2058039"/>
                </a:cubicBezTo>
                <a:lnTo>
                  <a:pt x="0" y="2059479"/>
                </a:lnTo>
                <a:lnTo>
                  <a:pt x="0" y="1697684"/>
                </a:lnTo>
                <a:lnTo>
                  <a:pt x="625" y="1697897"/>
                </a:lnTo>
                <a:cubicBezTo>
                  <a:pt x="6101" y="1698246"/>
                  <a:pt x="12451" y="1697304"/>
                  <a:pt x="19770" y="1694882"/>
                </a:cubicBezTo>
                <a:cubicBezTo>
                  <a:pt x="42158" y="1707368"/>
                  <a:pt x="58303" y="1729003"/>
                  <a:pt x="84888" y="1735138"/>
                </a:cubicBezTo>
                <a:cubicBezTo>
                  <a:pt x="95221" y="1724806"/>
                  <a:pt x="80044" y="1709737"/>
                  <a:pt x="79400" y="1687348"/>
                </a:cubicBezTo>
                <a:cubicBezTo>
                  <a:pt x="84566" y="1681752"/>
                  <a:pt x="86827" y="1674217"/>
                  <a:pt x="91992" y="1668513"/>
                </a:cubicBezTo>
                <a:cubicBezTo>
                  <a:pt x="90702" y="1661947"/>
                  <a:pt x="89409" y="1655381"/>
                  <a:pt x="88117" y="1648923"/>
                </a:cubicBezTo>
                <a:cubicBezTo>
                  <a:pt x="79830" y="1640958"/>
                  <a:pt x="63469" y="1644942"/>
                  <a:pt x="47325" y="1648709"/>
                </a:cubicBezTo>
                <a:cubicBezTo>
                  <a:pt x="37852" y="1649355"/>
                  <a:pt x="37314" y="1636545"/>
                  <a:pt x="25366" y="1640744"/>
                </a:cubicBezTo>
                <a:cubicBezTo>
                  <a:pt x="14819" y="1650754"/>
                  <a:pt x="11806" y="1665715"/>
                  <a:pt x="4055" y="1677554"/>
                </a:cubicBezTo>
                <a:lnTo>
                  <a:pt x="0" y="1679978"/>
                </a:lnTo>
                <a:lnTo>
                  <a:pt x="0" y="1517330"/>
                </a:lnTo>
                <a:lnTo>
                  <a:pt x="9296" y="1518214"/>
                </a:lnTo>
                <a:cubicBezTo>
                  <a:pt x="23564" y="1514718"/>
                  <a:pt x="30991" y="1497887"/>
                  <a:pt x="31394" y="1484567"/>
                </a:cubicBezTo>
                <a:cubicBezTo>
                  <a:pt x="25582" y="1481688"/>
                  <a:pt x="20551" y="1481035"/>
                  <a:pt x="16200" y="1481981"/>
                </a:cubicBezTo>
                <a:cubicBezTo>
                  <a:pt x="9674" y="1483399"/>
                  <a:pt x="4681" y="1488412"/>
                  <a:pt x="885" y="1494896"/>
                </a:cubicBezTo>
                <a:lnTo>
                  <a:pt x="0" y="1497262"/>
                </a:lnTo>
                <a:lnTo>
                  <a:pt x="0" y="624400"/>
                </a:lnTo>
                <a:lnTo>
                  <a:pt x="22838" y="639508"/>
                </a:lnTo>
                <a:cubicBezTo>
                  <a:pt x="31449" y="645293"/>
                  <a:pt x="40544" y="650352"/>
                  <a:pt x="51737" y="652343"/>
                </a:cubicBezTo>
                <a:cubicBezTo>
                  <a:pt x="58411" y="666120"/>
                  <a:pt x="75309" y="664721"/>
                  <a:pt x="84674" y="674408"/>
                </a:cubicBezTo>
                <a:cubicBezTo>
                  <a:pt x="92423" y="668272"/>
                  <a:pt x="95113" y="658693"/>
                  <a:pt x="105125" y="654065"/>
                </a:cubicBezTo>
                <a:cubicBezTo>
                  <a:pt x="92853" y="641902"/>
                  <a:pt x="86719" y="620483"/>
                  <a:pt x="75417" y="606814"/>
                </a:cubicBezTo>
                <a:cubicBezTo>
                  <a:pt x="59057" y="618438"/>
                  <a:pt x="36022" y="625220"/>
                  <a:pt x="16433" y="618438"/>
                </a:cubicBezTo>
                <a:cubicBezTo>
                  <a:pt x="16003" y="603369"/>
                  <a:pt x="29027" y="597343"/>
                  <a:pt x="20523" y="576784"/>
                </a:cubicBezTo>
                <a:cubicBezTo>
                  <a:pt x="26875" y="568603"/>
                  <a:pt x="38391" y="563760"/>
                  <a:pt x="40221" y="552566"/>
                </a:cubicBezTo>
                <a:cubicBezTo>
                  <a:pt x="49046" y="549445"/>
                  <a:pt x="55396" y="550199"/>
                  <a:pt x="60672" y="552566"/>
                </a:cubicBezTo>
                <a:cubicBezTo>
                  <a:pt x="75201" y="537389"/>
                  <a:pt x="81337" y="516508"/>
                  <a:pt x="81337" y="491430"/>
                </a:cubicBezTo>
                <a:cubicBezTo>
                  <a:pt x="97160" y="484972"/>
                  <a:pt x="109644" y="476361"/>
                  <a:pt x="116748" y="464091"/>
                </a:cubicBezTo>
                <a:cubicBezTo>
                  <a:pt x="133754" y="464091"/>
                  <a:pt x="148501" y="452251"/>
                  <a:pt x="156035" y="456342"/>
                </a:cubicBezTo>
                <a:close/>
                <a:moveTo>
                  <a:pt x="461285" y="453113"/>
                </a:moveTo>
                <a:cubicBezTo>
                  <a:pt x="463330" y="463553"/>
                  <a:pt x="465375" y="474102"/>
                  <a:pt x="467419" y="484541"/>
                </a:cubicBezTo>
                <a:cubicBezTo>
                  <a:pt x="462470" y="495951"/>
                  <a:pt x="452459" y="504024"/>
                  <a:pt x="453967" y="519845"/>
                </a:cubicBezTo>
                <a:cubicBezTo>
                  <a:pt x="433623" y="517586"/>
                  <a:pt x="441373" y="534162"/>
                  <a:pt x="428780" y="537067"/>
                </a:cubicBezTo>
                <a:cubicBezTo>
                  <a:pt x="421246" y="518339"/>
                  <a:pt x="428349" y="509406"/>
                  <a:pt x="433623" y="499396"/>
                </a:cubicBezTo>
                <a:cubicBezTo>
                  <a:pt x="430718" y="485080"/>
                  <a:pt x="429749" y="467858"/>
                  <a:pt x="418878" y="465491"/>
                </a:cubicBezTo>
                <a:cubicBezTo>
                  <a:pt x="421138" y="453867"/>
                  <a:pt x="450736" y="448485"/>
                  <a:pt x="461285" y="453113"/>
                </a:cubicBezTo>
                <a:close/>
                <a:moveTo>
                  <a:pt x="67560" y="359364"/>
                </a:moveTo>
                <a:cubicBezTo>
                  <a:pt x="77139" y="367437"/>
                  <a:pt x="79076" y="392407"/>
                  <a:pt x="71434" y="399403"/>
                </a:cubicBezTo>
                <a:cubicBezTo>
                  <a:pt x="66160" y="400480"/>
                  <a:pt x="60994" y="401448"/>
                  <a:pt x="55720" y="402524"/>
                </a:cubicBezTo>
                <a:cubicBezTo>
                  <a:pt x="40867" y="406077"/>
                  <a:pt x="39791" y="388962"/>
                  <a:pt x="31502" y="382828"/>
                </a:cubicBezTo>
                <a:cubicBezTo>
                  <a:pt x="6424" y="411565"/>
                  <a:pt x="48938" y="449130"/>
                  <a:pt x="57873" y="475608"/>
                </a:cubicBezTo>
                <a:cubicBezTo>
                  <a:pt x="64007" y="487232"/>
                  <a:pt x="49154" y="488847"/>
                  <a:pt x="45279" y="494445"/>
                </a:cubicBezTo>
                <a:cubicBezTo>
                  <a:pt x="41728" y="499610"/>
                  <a:pt x="44527" y="514463"/>
                  <a:pt x="32579" y="513281"/>
                </a:cubicBezTo>
                <a:cubicBezTo>
                  <a:pt x="28165" y="527380"/>
                  <a:pt x="16757" y="536851"/>
                  <a:pt x="6532" y="546968"/>
                </a:cubicBezTo>
                <a:cubicBezTo>
                  <a:pt x="3948" y="552619"/>
                  <a:pt x="3491" y="559697"/>
                  <a:pt x="1634" y="565832"/>
                </a:cubicBezTo>
                <a:lnTo>
                  <a:pt x="0" y="567456"/>
                </a:lnTo>
                <a:lnTo>
                  <a:pt x="0" y="500144"/>
                </a:lnTo>
                <a:lnTo>
                  <a:pt x="1392" y="497728"/>
                </a:lnTo>
                <a:lnTo>
                  <a:pt x="0" y="492605"/>
                </a:lnTo>
                <a:lnTo>
                  <a:pt x="0" y="370222"/>
                </a:lnTo>
                <a:lnTo>
                  <a:pt x="10191" y="378845"/>
                </a:lnTo>
                <a:cubicBezTo>
                  <a:pt x="36022" y="383796"/>
                  <a:pt x="49476" y="357319"/>
                  <a:pt x="67560" y="359364"/>
                </a:cubicBezTo>
                <a:close/>
                <a:moveTo>
                  <a:pt x="47864" y="301671"/>
                </a:moveTo>
                <a:cubicBezTo>
                  <a:pt x="56259" y="312543"/>
                  <a:pt x="24507" y="318785"/>
                  <a:pt x="28167" y="305546"/>
                </a:cubicBezTo>
                <a:cubicBezTo>
                  <a:pt x="34733" y="304254"/>
                  <a:pt x="41297" y="302963"/>
                  <a:pt x="47864" y="301671"/>
                </a:cubicBezTo>
                <a:close/>
                <a:moveTo>
                  <a:pt x="401980" y="297365"/>
                </a:moveTo>
                <a:cubicBezTo>
                  <a:pt x="407576" y="297687"/>
                  <a:pt x="409621" y="303069"/>
                  <a:pt x="415434" y="302855"/>
                </a:cubicBezTo>
                <a:cubicBezTo>
                  <a:pt x="415002" y="308344"/>
                  <a:pt x="409729" y="310389"/>
                  <a:pt x="409837" y="316201"/>
                </a:cubicBezTo>
                <a:cubicBezTo>
                  <a:pt x="404455" y="315877"/>
                  <a:pt x="402302" y="310495"/>
                  <a:pt x="396491" y="310711"/>
                </a:cubicBezTo>
                <a:cubicBezTo>
                  <a:pt x="396921" y="305222"/>
                  <a:pt x="402194" y="303177"/>
                  <a:pt x="401980" y="297365"/>
                </a:cubicBezTo>
                <a:close/>
                <a:moveTo>
                  <a:pt x="244402" y="222130"/>
                </a:moveTo>
                <a:cubicBezTo>
                  <a:pt x="258933" y="222452"/>
                  <a:pt x="263024" y="238490"/>
                  <a:pt x="276585" y="240320"/>
                </a:cubicBezTo>
                <a:cubicBezTo>
                  <a:pt x="255165" y="289617"/>
                  <a:pt x="213726" y="325459"/>
                  <a:pt x="192845" y="375185"/>
                </a:cubicBezTo>
                <a:cubicBezTo>
                  <a:pt x="178208" y="374325"/>
                  <a:pt x="175409" y="391008"/>
                  <a:pt x="163677" y="393161"/>
                </a:cubicBezTo>
                <a:cubicBezTo>
                  <a:pt x="148824" y="395958"/>
                  <a:pt x="135800" y="386811"/>
                  <a:pt x="126973" y="371850"/>
                </a:cubicBezTo>
                <a:cubicBezTo>
                  <a:pt x="126867" y="351721"/>
                  <a:pt x="139352" y="335792"/>
                  <a:pt x="149901" y="322445"/>
                </a:cubicBezTo>
                <a:cubicBezTo>
                  <a:pt x="160448" y="309099"/>
                  <a:pt x="174549" y="297365"/>
                  <a:pt x="187679" y="286388"/>
                </a:cubicBezTo>
                <a:cubicBezTo>
                  <a:pt x="190154" y="270996"/>
                  <a:pt x="210499" y="267551"/>
                  <a:pt x="208990" y="249469"/>
                </a:cubicBezTo>
                <a:cubicBezTo>
                  <a:pt x="226104" y="243871"/>
                  <a:pt x="237191" y="234292"/>
                  <a:pt x="244402" y="222130"/>
                </a:cubicBezTo>
                <a:close/>
                <a:moveTo>
                  <a:pt x="378966" y="108429"/>
                </a:moveTo>
                <a:cubicBezTo>
                  <a:pt x="381892" y="108348"/>
                  <a:pt x="384678" y="109169"/>
                  <a:pt x="387396" y="110353"/>
                </a:cubicBezTo>
                <a:cubicBezTo>
                  <a:pt x="392831" y="112720"/>
                  <a:pt x="397998" y="116541"/>
                  <a:pt x="403487" y="117510"/>
                </a:cubicBezTo>
                <a:cubicBezTo>
                  <a:pt x="408330" y="118372"/>
                  <a:pt x="414464" y="113204"/>
                  <a:pt x="419202" y="114389"/>
                </a:cubicBezTo>
                <a:cubicBezTo>
                  <a:pt x="431256" y="117402"/>
                  <a:pt x="441804" y="133547"/>
                  <a:pt x="458381" y="127089"/>
                </a:cubicBezTo>
                <a:cubicBezTo>
                  <a:pt x="466452" y="135377"/>
                  <a:pt x="475817" y="141727"/>
                  <a:pt x="486580" y="146033"/>
                </a:cubicBezTo>
                <a:cubicBezTo>
                  <a:pt x="489593" y="154966"/>
                  <a:pt x="495729" y="159487"/>
                  <a:pt x="495944" y="172726"/>
                </a:cubicBezTo>
                <a:cubicBezTo>
                  <a:pt x="500357" y="172834"/>
                  <a:pt x="500143" y="180044"/>
                  <a:pt x="505308" y="179076"/>
                </a:cubicBezTo>
                <a:cubicBezTo>
                  <a:pt x="505846" y="187364"/>
                  <a:pt x="496267" y="188871"/>
                  <a:pt x="496697" y="197051"/>
                </a:cubicBezTo>
                <a:cubicBezTo>
                  <a:pt x="473340" y="203079"/>
                  <a:pt x="459671" y="194683"/>
                  <a:pt x="436207" y="200819"/>
                </a:cubicBezTo>
                <a:cubicBezTo>
                  <a:pt x="412850" y="186396"/>
                  <a:pt x="393369" y="166376"/>
                  <a:pt x="366460" y="157442"/>
                </a:cubicBezTo>
                <a:cubicBezTo>
                  <a:pt x="365170" y="147539"/>
                  <a:pt x="361295" y="141511"/>
                  <a:pt x="354728" y="139359"/>
                </a:cubicBezTo>
                <a:cubicBezTo>
                  <a:pt x="358604" y="129457"/>
                  <a:pt x="364092" y="120631"/>
                  <a:pt x="369690" y="111914"/>
                </a:cubicBezTo>
                <a:cubicBezTo>
                  <a:pt x="372972" y="109492"/>
                  <a:pt x="376040" y="108510"/>
                  <a:pt x="378966" y="108429"/>
                </a:cubicBezTo>
                <a:close/>
                <a:moveTo>
                  <a:pt x="37531" y="103625"/>
                </a:moveTo>
                <a:cubicBezTo>
                  <a:pt x="56906" y="103625"/>
                  <a:pt x="67453" y="116755"/>
                  <a:pt x="88550" y="114066"/>
                </a:cubicBezTo>
                <a:cubicBezTo>
                  <a:pt x="104587" y="143664"/>
                  <a:pt x="82092" y="148186"/>
                  <a:pt x="70358" y="166590"/>
                </a:cubicBezTo>
                <a:cubicBezTo>
                  <a:pt x="49371" y="170681"/>
                  <a:pt x="28382" y="174771"/>
                  <a:pt x="7502" y="178968"/>
                </a:cubicBezTo>
                <a:lnTo>
                  <a:pt x="0" y="183905"/>
                </a:lnTo>
                <a:lnTo>
                  <a:pt x="0" y="126046"/>
                </a:lnTo>
                <a:lnTo>
                  <a:pt x="12857" y="122892"/>
                </a:lnTo>
                <a:cubicBezTo>
                  <a:pt x="23378" y="118021"/>
                  <a:pt x="31504" y="111536"/>
                  <a:pt x="37531" y="103625"/>
                </a:cubicBezTo>
                <a:close/>
                <a:moveTo>
                  <a:pt x="48489" y="1277"/>
                </a:moveTo>
                <a:cubicBezTo>
                  <a:pt x="59422" y="6721"/>
                  <a:pt x="58897" y="27770"/>
                  <a:pt x="43235" y="29143"/>
                </a:cubicBezTo>
                <a:cubicBezTo>
                  <a:pt x="36779" y="25161"/>
                  <a:pt x="36025" y="12783"/>
                  <a:pt x="33872" y="2342"/>
                </a:cubicBezTo>
                <a:cubicBezTo>
                  <a:pt x="39927" y="-618"/>
                  <a:pt x="44844" y="-538"/>
                  <a:pt x="48489" y="1277"/>
                </a:cubicBezTo>
                <a:close/>
              </a:path>
            </a:pathLst>
          </a:custGeom>
          <a:gradFill>
            <a:gsLst>
              <a:gs pos="0">
                <a:schemeClr val="lt2"/>
              </a:gs>
              <a:gs pos="100000">
                <a:schemeClr val="accent1"/>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98" name="Google Shape;898;p19"/>
          <p:cNvSpPr/>
          <p:nvPr/>
        </p:nvSpPr>
        <p:spPr>
          <a:xfrm rot="-5400000">
            <a:off x="3604570" y="4881605"/>
            <a:ext cx="1817859" cy="2135019"/>
          </a:xfrm>
          <a:custGeom>
            <a:avLst/>
            <a:gdLst/>
            <a:ahLst/>
            <a:cxnLst/>
            <a:rect l="l" t="t" r="r" b="b"/>
            <a:pathLst>
              <a:path w="2183614" h="2218202" extrusionOk="0">
                <a:moveTo>
                  <a:pt x="72404" y="2175756"/>
                </a:moveTo>
                <a:cubicBezTo>
                  <a:pt x="93069" y="2178663"/>
                  <a:pt x="95007" y="2198574"/>
                  <a:pt x="89087" y="2217518"/>
                </a:cubicBezTo>
                <a:cubicBezTo>
                  <a:pt x="59596" y="2223546"/>
                  <a:pt x="60456" y="2188134"/>
                  <a:pt x="72404" y="2175756"/>
                </a:cubicBezTo>
                <a:close/>
                <a:moveTo>
                  <a:pt x="247629" y="2033897"/>
                </a:moveTo>
                <a:cubicBezTo>
                  <a:pt x="247629" y="2039387"/>
                  <a:pt x="247629" y="2045091"/>
                  <a:pt x="247629" y="2050580"/>
                </a:cubicBezTo>
                <a:cubicBezTo>
                  <a:pt x="234713" y="2054132"/>
                  <a:pt x="232776" y="2068985"/>
                  <a:pt x="222659" y="2075551"/>
                </a:cubicBezTo>
                <a:cubicBezTo>
                  <a:pt x="219538" y="2075551"/>
                  <a:pt x="216847" y="2066940"/>
                  <a:pt x="218461" y="2063065"/>
                </a:cubicBezTo>
                <a:cubicBezTo>
                  <a:pt x="218892" y="2061988"/>
                  <a:pt x="225996" y="2063927"/>
                  <a:pt x="226748" y="2063065"/>
                </a:cubicBezTo>
                <a:cubicBezTo>
                  <a:pt x="229223" y="2060590"/>
                  <a:pt x="225780" y="2047027"/>
                  <a:pt x="239234" y="2050580"/>
                </a:cubicBezTo>
                <a:cubicBezTo>
                  <a:pt x="240203" y="2043152"/>
                  <a:pt x="235037" y="2029699"/>
                  <a:pt x="247629" y="2033897"/>
                </a:cubicBezTo>
                <a:close/>
                <a:moveTo>
                  <a:pt x="277016" y="1967055"/>
                </a:moveTo>
                <a:cubicBezTo>
                  <a:pt x="283150" y="1971899"/>
                  <a:pt x="295636" y="1970715"/>
                  <a:pt x="293698" y="1983739"/>
                </a:cubicBezTo>
                <a:cubicBezTo>
                  <a:pt x="283258" y="1982985"/>
                  <a:pt x="280567" y="1990089"/>
                  <a:pt x="277016" y="1996225"/>
                </a:cubicBezTo>
                <a:cubicBezTo>
                  <a:pt x="264637" y="1990197"/>
                  <a:pt x="282504" y="1979972"/>
                  <a:pt x="277016" y="1967055"/>
                </a:cubicBezTo>
                <a:close/>
                <a:moveTo>
                  <a:pt x="225423" y="1917048"/>
                </a:moveTo>
                <a:cubicBezTo>
                  <a:pt x="229920" y="1916249"/>
                  <a:pt x="235053" y="1917066"/>
                  <a:pt x="240287" y="1918607"/>
                </a:cubicBezTo>
                <a:cubicBezTo>
                  <a:pt x="250754" y="1921688"/>
                  <a:pt x="261625" y="1927661"/>
                  <a:pt x="268622" y="1929383"/>
                </a:cubicBezTo>
                <a:cubicBezTo>
                  <a:pt x="271851" y="1961997"/>
                  <a:pt x="251078" y="1978034"/>
                  <a:pt x="226859" y="1971144"/>
                </a:cubicBezTo>
                <a:cubicBezTo>
                  <a:pt x="230089" y="1950479"/>
                  <a:pt x="214157" y="1948865"/>
                  <a:pt x="222662" y="1933582"/>
                </a:cubicBezTo>
                <a:cubicBezTo>
                  <a:pt x="220832" y="1929813"/>
                  <a:pt x="219001" y="1926155"/>
                  <a:pt x="214373" y="1925185"/>
                </a:cubicBezTo>
                <a:cubicBezTo>
                  <a:pt x="217064" y="1920261"/>
                  <a:pt x="220926" y="1917846"/>
                  <a:pt x="225423" y="1917048"/>
                </a:cubicBezTo>
                <a:close/>
                <a:moveTo>
                  <a:pt x="53622" y="1706394"/>
                </a:moveTo>
                <a:cubicBezTo>
                  <a:pt x="56770" y="1706394"/>
                  <a:pt x="59918" y="1706959"/>
                  <a:pt x="68206" y="1708089"/>
                </a:cubicBezTo>
                <a:cubicBezTo>
                  <a:pt x="66591" y="1718099"/>
                  <a:pt x="75848" y="1717130"/>
                  <a:pt x="72403" y="1728970"/>
                </a:cubicBezTo>
                <a:cubicBezTo>
                  <a:pt x="66485" y="1741132"/>
                  <a:pt x="58304" y="1751144"/>
                  <a:pt x="39038" y="1749959"/>
                </a:cubicBezTo>
                <a:cubicBezTo>
                  <a:pt x="26768" y="1736719"/>
                  <a:pt x="34517" y="1724773"/>
                  <a:pt x="39038" y="1708089"/>
                </a:cubicBezTo>
                <a:cubicBezTo>
                  <a:pt x="47326" y="1706959"/>
                  <a:pt x="50474" y="1706394"/>
                  <a:pt x="53622" y="1706394"/>
                </a:cubicBezTo>
                <a:close/>
                <a:moveTo>
                  <a:pt x="0" y="1649883"/>
                </a:moveTo>
                <a:lnTo>
                  <a:pt x="1271" y="1651821"/>
                </a:lnTo>
                <a:cubicBezTo>
                  <a:pt x="5563" y="1657607"/>
                  <a:pt x="8630" y="1663150"/>
                  <a:pt x="1796" y="1674075"/>
                </a:cubicBezTo>
                <a:lnTo>
                  <a:pt x="0" y="1673861"/>
                </a:lnTo>
                <a:close/>
                <a:moveTo>
                  <a:pt x="272710" y="1624563"/>
                </a:moveTo>
                <a:cubicBezTo>
                  <a:pt x="272710" y="1632958"/>
                  <a:pt x="272710" y="1641247"/>
                  <a:pt x="272710" y="1649642"/>
                </a:cubicBezTo>
                <a:cubicBezTo>
                  <a:pt x="283149" y="1650288"/>
                  <a:pt x="293052" y="1650396"/>
                  <a:pt x="293590" y="1641247"/>
                </a:cubicBezTo>
                <a:cubicBezTo>
                  <a:pt x="285302" y="1637049"/>
                  <a:pt x="287024" y="1622841"/>
                  <a:pt x="272710" y="1624563"/>
                </a:cubicBezTo>
                <a:close/>
                <a:moveTo>
                  <a:pt x="1947167" y="1587001"/>
                </a:moveTo>
                <a:cubicBezTo>
                  <a:pt x="1960944" y="1588185"/>
                  <a:pt x="1976658" y="1601316"/>
                  <a:pt x="1963959" y="1616170"/>
                </a:cubicBezTo>
                <a:cubicBezTo>
                  <a:pt x="1948675" y="1616062"/>
                  <a:pt x="1945552" y="1603899"/>
                  <a:pt x="1947167" y="1587001"/>
                </a:cubicBezTo>
                <a:close/>
                <a:moveTo>
                  <a:pt x="1800933" y="1536561"/>
                </a:moveTo>
                <a:cubicBezTo>
                  <a:pt x="1810122" y="1536547"/>
                  <a:pt x="1820051" y="1538727"/>
                  <a:pt x="1826078" y="1541042"/>
                </a:cubicBezTo>
                <a:cubicBezTo>
                  <a:pt x="1826402" y="1560092"/>
                  <a:pt x="1838134" y="1567842"/>
                  <a:pt x="1834475" y="1591090"/>
                </a:cubicBezTo>
                <a:cubicBezTo>
                  <a:pt x="1825110" y="1607773"/>
                  <a:pt x="1788946" y="1608312"/>
                  <a:pt x="1784317" y="1586893"/>
                </a:cubicBezTo>
                <a:cubicBezTo>
                  <a:pt x="1784855" y="1572040"/>
                  <a:pt x="1788514" y="1560416"/>
                  <a:pt x="1801000" y="1557617"/>
                </a:cubicBezTo>
                <a:cubicBezTo>
                  <a:pt x="1800678" y="1547068"/>
                  <a:pt x="1785501" y="1551051"/>
                  <a:pt x="1780227" y="1545239"/>
                </a:cubicBezTo>
                <a:cubicBezTo>
                  <a:pt x="1783295" y="1538781"/>
                  <a:pt x="1791744" y="1536574"/>
                  <a:pt x="1800933" y="1536561"/>
                </a:cubicBezTo>
                <a:close/>
                <a:moveTo>
                  <a:pt x="122560" y="1507781"/>
                </a:moveTo>
                <a:cubicBezTo>
                  <a:pt x="122776" y="1525432"/>
                  <a:pt x="129448" y="1536842"/>
                  <a:pt x="126651" y="1557723"/>
                </a:cubicBezTo>
                <a:cubicBezTo>
                  <a:pt x="145055" y="1567194"/>
                  <a:pt x="150653" y="1589367"/>
                  <a:pt x="172610" y="1595395"/>
                </a:cubicBezTo>
                <a:cubicBezTo>
                  <a:pt x="180897" y="1595395"/>
                  <a:pt x="189294" y="1595395"/>
                  <a:pt x="197581" y="1595395"/>
                </a:cubicBezTo>
                <a:cubicBezTo>
                  <a:pt x="201134" y="1604328"/>
                  <a:pt x="212972" y="1605081"/>
                  <a:pt x="226857" y="1603790"/>
                </a:cubicBezTo>
                <a:cubicBezTo>
                  <a:pt x="238266" y="1616060"/>
                  <a:pt x="257641" y="1620366"/>
                  <a:pt x="281212" y="1620474"/>
                </a:cubicBezTo>
                <a:cubicBezTo>
                  <a:pt x="279276" y="1607449"/>
                  <a:pt x="284872" y="1601852"/>
                  <a:pt x="297896" y="1603790"/>
                </a:cubicBezTo>
                <a:cubicBezTo>
                  <a:pt x="298434" y="1583770"/>
                  <a:pt x="282397" y="1580218"/>
                  <a:pt x="260331" y="1582909"/>
                </a:cubicBezTo>
                <a:cubicBezTo>
                  <a:pt x="253443" y="1564719"/>
                  <a:pt x="237512" y="1555570"/>
                  <a:pt x="231056" y="1536948"/>
                </a:cubicBezTo>
                <a:cubicBezTo>
                  <a:pt x="223197" y="1536410"/>
                  <a:pt x="217171" y="1534257"/>
                  <a:pt x="214372" y="1528661"/>
                </a:cubicBezTo>
                <a:cubicBezTo>
                  <a:pt x="201994" y="1531567"/>
                  <a:pt x="196290" y="1541147"/>
                  <a:pt x="176808" y="1536948"/>
                </a:cubicBezTo>
                <a:cubicBezTo>
                  <a:pt x="167981" y="1544699"/>
                  <a:pt x="164646" y="1551373"/>
                  <a:pt x="151729" y="1545345"/>
                </a:cubicBezTo>
                <a:cubicBezTo>
                  <a:pt x="160340" y="1538565"/>
                  <a:pt x="161417" y="1524356"/>
                  <a:pt x="160124" y="1507781"/>
                </a:cubicBezTo>
                <a:cubicBezTo>
                  <a:pt x="150007" y="1505304"/>
                  <a:pt x="134830" y="1505628"/>
                  <a:pt x="122560" y="1507781"/>
                </a:cubicBezTo>
                <a:close/>
                <a:moveTo>
                  <a:pt x="1040998" y="1461714"/>
                </a:moveTo>
                <a:cubicBezTo>
                  <a:pt x="1047994" y="1461714"/>
                  <a:pt x="1054991" y="1461714"/>
                  <a:pt x="1061879" y="1461714"/>
                </a:cubicBezTo>
                <a:cubicBezTo>
                  <a:pt x="1061879" y="1468602"/>
                  <a:pt x="1061879" y="1475598"/>
                  <a:pt x="1061879" y="1482594"/>
                </a:cubicBezTo>
                <a:cubicBezTo>
                  <a:pt x="1054345" y="1482164"/>
                  <a:pt x="1053054" y="1487762"/>
                  <a:pt x="1045195" y="1486792"/>
                </a:cubicBezTo>
                <a:cubicBezTo>
                  <a:pt x="1036478" y="1476567"/>
                  <a:pt x="1039277" y="1477859"/>
                  <a:pt x="1040998" y="1461714"/>
                </a:cubicBezTo>
                <a:close/>
                <a:moveTo>
                  <a:pt x="118254" y="1461713"/>
                </a:moveTo>
                <a:cubicBezTo>
                  <a:pt x="121269" y="1474091"/>
                  <a:pt x="119439" y="1491205"/>
                  <a:pt x="130848" y="1495080"/>
                </a:cubicBezTo>
                <a:cubicBezTo>
                  <a:pt x="142580" y="1487546"/>
                  <a:pt x="144087" y="1455039"/>
                  <a:pt x="118254" y="1461713"/>
                </a:cubicBezTo>
                <a:close/>
                <a:moveTo>
                  <a:pt x="1980641" y="1436635"/>
                </a:moveTo>
                <a:cubicBezTo>
                  <a:pt x="1997432" y="1432330"/>
                  <a:pt x="1999153" y="1443093"/>
                  <a:pt x="2005611" y="1449121"/>
                </a:cubicBezTo>
                <a:cubicBezTo>
                  <a:pt x="2001845" y="1464835"/>
                  <a:pt x="1994095" y="1476567"/>
                  <a:pt x="1980641" y="1482487"/>
                </a:cubicBezTo>
                <a:cubicBezTo>
                  <a:pt x="1974183" y="1474092"/>
                  <a:pt x="1974183" y="1445138"/>
                  <a:pt x="1980641" y="1436635"/>
                </a:cubicBezTo>
                <a:close/>
                <a:moveTo>
                  <a:pt x="1663230" y="1407468"/>
                </a:moveTo>
                <a:cubicBezTo>
                  <a:pt x="1669363" y="1421568"/>
                  <a:pt x="1658062" y="1429963"/>
                  <a:pt x="1654942" y="1440835"/>
                </a:cubicBezTo>
                <a:cubicBezTo>
                  <a:pt x="1653434" y="1445892"/>
                  <a:pt x="1656555" y="1452459"/>
                  <a:pt x="1654942" y="1457518"/>
                </a:cubicBezTo>
                <a:cubicBezTo>
                  <a:pt x="1650636" y="1470757"/>
                  <a:pt x="1639657" y="1481088"/>
                  <a:pt x="1638257" y="1495082"/>
                </a:cubicBezTo>
                <a:cubicBezTo>
                  <a:pt x="1634060" y="1495082"/>
                  <a:pt x="1629970" y="1495082"/>
                  <a:pt x="1625773" y="1495082"/>
                </a:cubicBezTo>
                <a:cubicBezTo>
                  <a:pt x="1613287" y="1478505"/>
                  <a:pt x="1631693" y="1463868"/>
                  <a:pt x="1642563" y="1457518"/>
                </a:cubicBezTo>
                <a:cubicBezTo>
                  <a:pt x="1640626" y="1437390"/>
                  <a:pt x="1647300" y="1413388"/>
                  <a:pt x="1663230" y="1407468"/>
                </a:cubicBezTo>
                <a:close/>
                <a:moveTo>
                  <a:pt x="1291677" y="1382389"/>
                </a:moveTo>
                <a:cubicBezTo>
                  <a:pt x="1312774" y="1380775"/>
                  <a:pt x="1318694" y="1394229"/>
                  <a:pt x="1329241" y="1403270"/>
                </a:cubicBezTo>
                <a:cubicBezTo>
                  <a:pt x="1344633" y="1405961"/>
                  <a:pt x="1350014" y="1418661"/>
                  <a:pt x="1358517" y="1428348"/>
                </a:cubicBezTo>
                <a:cubicBezTo>
                  <a:pt x="1377031" y="1423721"/>
                  <a:pt x="1375201" y="1439434"/>
                  <a:pt x="1387687" y="1440941"/>
                </a:cubicBezTo>
                <a:cubicBezTo>
                  <a:pt x="1380475" y="1451812"/>
                  <a:pt x="1372726" y="1462145"/>
                  <a:pt x="1354212" y="1461821"/>
                </a:cubicBezTo>
                <a:cubicBezTo>
                  <a:pt x="1355934" y="1480227"/>
                  <a:pt x="1353135" y="1494112"/>
                  <a:pt x="1345925" y="1503585"/>
                </a:cubicBezTo>
                <a:cubicBezTo>
                  <a:pt x="1327735" y="1506382"/>
                  <a:pt x="1322783" y="1496050"/>
                  <a:pt x="1316647" y="1486901"/>
                </a:cubicBezTo>
                <a:cubicBezTo>
                  <a:pt x="1318156" y="1474415"/>
                  <a:pt x="1319016" y="1461499"/>
                  <a:pt x="1329133" y="1457624"/>
                </a:cubicBezTo>
                <a:cubicBezTo>
                  <a:pt x="1320092" y="1431361"/>
                  <a:pt x="1272733" y="1422966"/>
                  <a:pt x="1291677" y="1382389"/>
                </a:cubicBezTo>
                <a:close/>
                <a:moveTo>
                  <a:pt x="8339" y="1381817"/>
                </a:moveTo>
                <a:cubicBezTo>
                  <a:pt x="10736" y="1382346"/>
                  <a:pt x="12720" y="1383759"/>
                  <a:pt x="13958" y="1386584"/>
                </a:cubicBezTo>
                <a:cubicBezTo>
                  <a:pt x="13635" y="1391159"/>
                  <a:pt x="10998" y="1393392"/>
                  <a:pt x="7150" y="1394415"/>
                </a:cubicBezTo>
                <a:lnTo>
                  <a:pt x="0" y="1394702"/>
                </a:lnTo>
                <a:lnTo>
                  <a:pt x="0" y="1382414"/>
                </a:lnTo>
                <a:lnTo>
                  <a:pt x="248" y="1382346"/>
                </a:lnTo>
                <a:cubicBezTo>
                  <a:pt x="3134" y="1381640"/>
                  <a:pt x="5943" y="1381287"/>
                  <a:pt x="8339" y="1381817"/>
                </a:cubicBezTo>
                <a:close/>
                <a:moveTo>
                  <a:pt x="2086477" y="1302753"/>
                </a:moveTo>
                <a:cubicBezTo>
                  <a:pt x="2092298" y="1303466"/>
                  <a:pt x="2097613" y="1306050"/>
                  <a:pt x="2101729" y="1311351"/>
                </a:cubicBezTo>
                <a:cubicBezTo>
                  <a:pt x="2094841" y="1336213"/>
                  <a:pt x="2056954" y="1331047"/>
                  <a:pt x="2039086" y="1323943"/>
                </a:cubicBezTo>
                <a:cubicBezTo>
                  <a:pt x="2046997" y="1315306"/>
                  <a:pt x="2069015" y="1300614"/>
                  <a:pt x="2086477" y="1302753"/>
                </a:cubicBezTo>
                <a:close/>
                <a:moveTo>
                  <a:pt x="1993127" y="1282182"/>
                </a:moveTo>
                <a:cubicBezTo>
                  <a:pt x="1998723" y="1282182"/>
                  <a:pt x="2004321" y="1282182"/>
                  <a:pt x="2009809" y="1282182"/>
                </a:cubicBezTo>
                <a:cubicBezTo>
                  <a:pt x="2009703" y="1289286"/>
                  <a:pt x="2012932" y="1293053"/>
                  <a:pt x="2018098" y="1294668"/>
                </a:cubicBezTo>
                <a:cubicBezTo>
                  <a:pt x="2013684" y="1304139"/>
                  <a:pt x="2005504" y="1309843"/>
                  <a:pt x="1993127" y="1311351"/>
                </a:cubicBezTo>
                <a:cubicBezTo>
                  <a:pt x="1987100" y="1305862"/>
                  <a:pt x="1987100" y="1287779"/>
                  <a:pt x="1993127" y="1282182"/>
                </a:cubicBezTo>
                <a:close/>
                <a:moveTo>
                  <a:pt x="1713387" y="1277983"/>
                </a:moveTo>
                <a:cubicBezTo>
                  <a:pt x="1725119" y="1282180"/>
                  <a:pt x="1712204" y="1295743"/>
                  <a:pt x="1713387" y="1303061"/>
                </a:cubicBezTo>
                <a:cubicBezTo>
                  <a:pt x="1692398" y="1305968"/>
                  <a:pt x="1678513" y="1301663"/>
                  <a:pt x="1671626" y="1290577"/>
                </a:cubicBezTo>
                <a:cubicBezTo>
                  <a:pt x="1671841" y="1272709"/>
                  <a:pt x="1707467" y="1290145"/>
                  <a:pt x="1713387" y="1277983"/>
                </a:cubicBezTo>
                <a:close/>
                <a:moveTo>
                  <a:pt x="1776029" y="1265499"/>
                </a:moveTo>
                <a:cubicBezTo>
                  <a:pt x="1772478" y="1285733"/>
                  <a:pt x="1796158" y="1278737"/>
                  <a:pt x="1788516" y="1303063"/>
                </a:cubicBezTo>
                <a:cubicBezTo>
                  <a:pt x="1770325" y="1303171"/>
                  <a:pt x="1749875" y="1305538"/>
                  <a:pt x="1742556" y="1294774"/>
                </a:cubicBezTo>
                <a:cubicBezTo>
                  <a:pt x="1744709" y="1275938"/>
                  <a:pt x="1760316" y="1270773"/>
                  <a:pt x="1776029" y="1265499"/>
                </a:cubicBezTo>
                <a:close/>
                <a:moveTo>
                  <a:pt x="1955563" y="1257102"/>
                </a:moveTo>
                <a:cubicBezTo>
                  <a:pt x="1964712" y="1261945"/>
                  <a:pt x="1970739" y="1269804"/>
                  <a:pt x="1980642" y="1273785"/>
                </a:cubicBezTo>
                <a:cubicBezTo>
                  <a:pt x="1970955" y="1294989"/>
                  <a:pt x="1920474" y="1295419"/>
                  <a:pt x="1901315" y="1282180"/>
                </a:cubicBezTo>
                <a:cubicBezTo>
                  <a:pt x="1901315" y="1277983"/>
                  <a:pt x="1901315" y="1273785"/>
                  <a:pt x="1901315" y="1269588"/>
                </a:cubicBezTo>
                <a:cubicBezTo>
                  <a:pt x="1915092" y="1261085"/>
                  <a:pt x="1936835" y="1260547"/>
                  <a:pt x="1955563" y="1257102"/>
                </a:cubicBezTo>
                <a:close/>
                <a:moveTo>
                  <a:pt x="1832781" y="1214884"/>
                </a:moveTo>
                <a:cubicBezTo>
                  <a:pt x="1837866" y="1218113"/>
                  <a:pt x="1841418" y="1224275"/>
                  <a:pt x="1842762" y="1232025"/>
                </a:cubicBezTo>
                <a:cubicBezTo>
                  <a:pt x="1829093" y="1243756"/>
                  <a:pt x="1814347" y="1229656"/>
                  <a:pt x="1813594" y="1215342"/>
                </a:cubicBezTo>
                <a:cubicBezTo>
                  <a:pt x="1821075" y="1211358"/>
                  <a:pt x="1827694" y="1211655"/>
                  <a:pt x="1832781" y="1214884"/>
                </a:cubicBezTo>
                <a:close/>
                <a:moveTo>
                  <a:pt x="1537945" y="1211251"/>
                </a:moveTo>
                <a:cubicBezTo>
                  <a:pt x="1550967" y="1209314"/>
                  <a:pt x="1549031" y="1222445"/>
                  <a:pt x="1558825" y="1223737"/>
                </a:cubicBezTo>
                <a:cubicBezTo>
                  <a:pt x="1557533" y="1234823"/>
                  <a:pt x="1582181" y="1219862"/>
                  <a:pt x="1575615" y="1236329"/>
                </a:cubicBezTo>
                <a:cubicBezTo>
                  <a:pt x="1570988" y="1249892"/>
                  <a:pt x="1544941" y="1241819"/>
                  <a:pt x="1533853" y="1248815"/>
                </a:cubicBezTo>
                <a:cubicBezTo>
                  <a:pt x="1529118" y="1273033"/>
                  <a:pt x="1541604" y="1280137"/>
                  <a:pt x="1546339" y="1294775"/>
                </a:cubicBezTo>
                <a:cubicBezTo>
                  <a:pt x="1555058" y="1293054"/>
                  <a:pt x="1557425" y="1297573"/>
                  <a:pt x="1563131" y="1298972"/>
                </a:cubicBezTo>
                <a:cubicBezTo>
                  <a:pt x="1577230" y="1300480"/>
                  <a:pt x="1580891" y="1291761"/>
                  <a:pt x="1588209" y="1286488"/>
                </a:cubicBezTo>
                <a:cubicBezTo>
                  <a:pt x="1601017" y="1283367"/>
                  <a:pt x="1596174" y="1297897"/>
                  <a:pt x="1609090" y="1294883"/>
                </a:cubicBezTo>
                <a:cubicBezTo>
                  <a:pt x="1626526" y="1294236"/>
                  <a:pt x="1627710" y="1277339"/>
                  <a:pt x="1650744" y="1282398"/>
                </a:cubicBezTo>
                <a:cubicBezTo>
                  <a:pt x="1649130" y="1292408"/>
                  <a:pt x="1658494" y="1291437"/>
                  <a:pt x="1654942" y="1303279"/>
                </a:cubicBezTo>
                <a:cubicBezTo>
                  <a:pt x="1636645" y="1307261"/>
                  <a:pt x="1600157" y="1292946"/>
                  <a:pt x="1600695" y="1315871"/>
                </a:cubicBezTo>
                <a:cubicBezTo>
                  <a:pt x="1598219" y="1334924"/>
                  <a:pt x="1622545" y="1325989"/>
                  <a:pt x="1634061" y="1328357"/>
                </a:cubicBezTo>
                <a:cubicBezTo>
                  <a:pt x="1647193" y="1331155"/>
                  <a:pt x="1655157" y="1335784"/>
                  <a:pt x="1663230" y="1336752"/>
                </a:cubicBezTo>
                <a:cubicBezTo>
                  <a:pt x="1674208" y="1337937"/>
                  <a:pt x="1681204" y="1335246"/>
                  <a:pt x="1679914" y="1324160"/>
                </a:cubicBezTo>
                <a:cubicBezTo>
                  <a:pt x="1690139" y="1333846"/>
                  <a:pt x="1688094" y="1334600"/>
                  <a:pt x="1709189" y="1340842"/>
                </a:cubicBezTo>
                <a:cubicBezTo>
                  <a:pt x="1724042" y="1345363"/>
                  <a:pt x="1725335" y="1350423"/>
                  <a:pt x="1746754" y="1349130"/>
                </a:cubicBezTo>
                <a:cubicBezTo>
                  <a:pt x="1761715" y="1352252"/>
                  <a:pt x="1767851" y="1364199"/>
                  <a:pt x="1788408" y="1361723"/>
                </a:cubicBezTo>
                <a:cubicBezTo>
                  <a:pt x="1807998" y="1360432"/>
                  <a:pt x="1813056" y="1344503"/>
                  <a:pt x="1838564" y="1349130"/>
                </a:cubicBezTo>
                <a:cubicBezTo>
                  <a:pt x="1853419" y="1349669"/>
                  <a:pt x="1853741" y="1364630"/>
                  <a:pt x="1871931" y="1361723"/>
                </a:cubicBezTo>
                <a:cubicBezTo>
                  <a:pt x="1880972" y="1362369"/>
                  <a:pt x="1873870" y="1346978"/>
                  <a:pt x="1876129" y="1340842"/>
                </a:cubicBezTo>
                <a:cubicBezTo>
                  <a:pt x="1889045" y="1337613"/>
                  <a:pt x="1893997" y="1321899"/>
                  <a:pt x="1905298" y="1315871"/>
                </a:cubicBezTo>
                <a:cubicBezTo>
                  <a:pt x="1909496" y="1313504"/>
                  <a:pt x="1917352" y="1317378"/>
                  <a:pt x="1921983" y="1315871"/>
                </a:cubicBezTo>
                <a:cubicBezTo>
                  <a:pt x="1931991" y="1312534"/>
                  <a:pt x="1939956" y="1295637"/>
                  <a:pt x="1951150" y="1303279"/>
                </a:cubicBezTo>
                <a:cubicBezTo>
                  <a:pt x="1986239" y="1326957"/>
                  <a:pt x="1958578" y="1384650"/>
                  <a:pt x="1934466" y="1399287"/>
                </a:cubicBezTo>
                <a:cubicBezTo>
                  <a:pt x="1934898" y="1417155"/>
                  <a:pt x="1943723" y="1445140"/>
                  <a:pt x="1934466" y="1466129"/>
                </a:cubicBezTo>
                <a:cubicBezTo>
                  <a:pt x="1932959" y="1469572"/>
                  <a:pt x="1924673" y="1471725"/>
                  <a:pt x="1921983" y="1474416"/>
                </a:cubicBezTo>
                <a:cubicBezTo>
                  <a:pt x="1920583" y="1475815"/>
                  <a:pt x="1923381" y="1481412"/>
                  <a:pt x="1921983" y="1482705"/>
                </a:cubicBezTo>
                <a:cubicBezTo>
                  <a:pt x="1920475" y="1484103"/>
                  <a:pt x="1915093" y="1481412"/>
                  <a:pt x="1913585" y="1482705"/>
                </a:cubicBezTo>
                <a:cubicBezTo>
                  <a:pt x="1906591" y="1489701"/>
                  <a:pt x="1901639" y="1497128"/>
                  <a:pt x="1896903" y="1503586"/>
                </a:cubicBezTo>
                <a:cubicBezTo>
                  <a:pt x="1880112" y="1497342"/>
                  <a:pt x="1868272" y="1511873"/>
                  <a:pt x="1855142" y="1511873"/>
                </a:cubicBezTo>
                <a:cubicBezTo>
                  <a:pt x="1834045" y="1511873"/>
                  <a:pt x="1818868" y="1499064"/>
                  <a:pt x="1800894" y="1490992"/>
                </a:cubicBezTo>
                <a:cubicBezTo>
                  <a:pt x="1795404" y="1470111"/>
                  <a:pt x="1778398" y="1460531"/>
                  <a:pt x="1763329" y="1449230"/>
                </a:cubicBezTo>
                <a:cubicBezTo>
                  <a:pt x="1753534" y="1449230"/>
                  <a:pt x="1743847" y="1449230"/>
                  <a:pt x="1734161" y="1449230"/>
                </a:cubicBezTo>
                <a:cubicBezTo>
                  <a:pt x="1725012" y="1449984"/>
                  <a:pt x="1720813" y="1445785"/>
                  <a:pt x="1721567" y="1436744"/>
                </a:cubicBezTo>
                <a:cubicBezTo>
                  <a:pt x="1709728" y="1441049"/>
                  <a:pt x="1704131" y="1441049"/>
                  <a:pt x="1692398" y="1436744"/>
                </a:cubicBezTo>
                <a:cubicBezTo>
                  <a:pt x="1693152" y="1422107"/>
                  <a:pt x="1701977" y="1415756"/>
                  <a:pt x="1713279" y="1411665"/>
                </a:cubicBezTo>
                <a:cubicBezTo>
                  <a:pt x="1704346" y="1388416"/>
                  <a:pt x="1672055" y="1388848"/>
                  <a:pt x="1642349" y="1386587"/>
                </a:cubicBezTo>
                <a:cubicBezTo>
                  <a:pt x="1637614" y="1405531"/>
                  <a:pt x="1614794" y="1406391"/>
                  <a:pt x="1608874" y="1424151"/>
                </a:cubicBezTo>
                <a:cubicBezTo>
                  <a:pt x="1590578" y="1418554"/>
                  <a:pt x="1583150" y="1427919"/>
                  <a:pt x="1571311" y="1415756"/>
                </a:cubicBezTo>
                <a:cubicBezTo>
                  <a:pt x="1561086" y="1422429"/>
                  <a:pt x="1552798" y="1430716"/>
                  <a:pt x="1546231" y="1440835"/>
                </a:cubicBezTo>
                <a:cubicBezTo>
                  <a:pt x="1546662" y="1452675"/>
                  <a:pt x="1561947" y="1458595"/>
                  <a:pt x="1550429" y="1470003"/>
                </a:cubicBezTo>
                <a:cubicBezTo>
                  <a:pt x="1531162" y="1481843"/>
                  <a:pt x="1535254" y="1454073"/>
                  <a:pt x="1512758" y="1457410"/>
                </a:cubicBezTo>
                <a:cubicBezTo>
                  <a:pt x="1502749" y="1467098"/>
                  <a:pt x="1519323" y="1468604"/>
                  <a:pt x="1521153" y="1478291"/>
                </a:cubicBezTo>
                <a:cubicBezTo>
                  <a:pt x="1527289" y="1530493"/>
                  <a:pt x="1516095" y="1569242"/>
                  <a:pt x="1458510" y="1561815"/>
                </a:cubicBezTo>
                <a:cubicBezTo>
                  <a:pt x="1433002" y="1538889"/>
                  <a:pt x="1419118" y="1504016"/>
                  <a:pt x="1421054" y="1453319"/>
                </a:cubicBezTo>
                <a:cubicBezTo>
                  <a:pt x="1436123" y="1453105"/>
                  <a:pt x="1441289" y="1442880"/>
                  <a:pt x="1454421" y="1440835"/>
                </a:cubicBezTo>
                <a:cubicBezTo>
                  <a:pt x="1472933" y="1436313"/>
                  <a:pt x="1475194" y="1447939"/>
                  <a:pt x="1487786" y="1449122"/>
                </a:cubicBezTo>
                <a:cubicBezTo>
                  <a:pt x="1491985" y="1431040"/>
                  <a:pt x="1479177" y="1429855"/>
                  <a:pt x="1475194" y="1419954"/>
                </a:cubicBezTo>
                <a:cubicBezTo>
                  <a:pt x="1475410" y="1399287"/>
                  <a:pt x="1471965" y="1374963"/>
                  <a:pt x="1487786" y="1369795"/>
                </a:cubicBezTo>
                <a:cubicBezTo>
                  <a:pt x="1485419" y="1359678"/>
                  <a:pt x="1472073" y="1360540"/>
                  <a:pt x="1462708" y="1357309"/>
                </a:cubicBezTo>
                <a:cubicBezTo>
                  <a:pt x="1461417" y="1347624"/>
                  <a:pt x="1474764" y="1352682"/>
                  <a:pt x="1475194" y="1344825"/>
                </a:cubicBezTo>
                <a:cubicBezTo>
                  <a:pt x="1461093" y="1312426"/>
                  <a:pt x="1490801" y="1303171"/>
                  <a:pt x="1487786" y="1269588"/>
                </a:cubicBezTo>
                <a:cubicBezTo>
                  <a:pt x="1505546" y="1272065"/>
                  <a:pt x="1507160" y="1258394"/>
                  <a:pt x="1512866" y="1248707"/>
                </a:cubicBezTo>
                <a:cubicBezTo>
                  <a:pt x="1521261" y="1238268"/>
                  <a:pt x="1501996" y="1234716"/>
                  <a:pt x="1512866" y="1219539"/>
                </a:cubicBezTo>
                <a:cubicBezTo>
                  <a:pt x="1522660" y="1218139"/>
                  <a:pt x="1530086" y="1214480"/>
                  <a:pt x="1537945" y="1211251"/>
                </a:cubicBezTo>
                <a:close/>
                <a:moveTo>
                  <a:pt x="1696650" y="1202775"/>
                </a:moveTo>
                <a:cubicBezTo>
                  <a:pt x="1701574" y="1202775"/>
                  <a:pt x="1706498" y="1204201"/>
                  <a:pt x="1709189" y="1207053"/>
                </a:cubicBezTo>
                <a:cubicBezTo>
                  <a:pt x="1710482" y="1216740"/>
                  <a:pt x="1708435" y="1223090"/>
                  <a:pt x="1704992" y="1227934"/>
                </a:cubicBezTo>
                <a:cubicBezTo>
                  <a:pt x="1688524" y="1230409"/>
                  <a:pt x="1686480" y="1218571"/>
                  <a:pt x="1684111" y="1207053"/>
                </a:cubicBezTo>
                <a:cubicBezTo>
                  <a:pt x="1686802" y="1204201"/>
                  <a:pt x="1691726" y="1202775"/>
                  <a:pt x="1696650" y="1202775"/>
                </a:cubicBezTo>
                <a:close/>
                <a:moveTo>
                  <a:pt x="2162643" y="1127163"/>
                </a:moveTo>
                <a:cubicBezTo>
                  <a:pt x="2168711" y="1127215"/>
                  <a:pt x="2175055" y="1128776"/>
                  <a:pt x="2180949" y="1131924"/>
                </a:cubicBezTo>
                <a:cubicBezTo>
                  <a:pt x="2193003" y="1154958"/>
                  <a:pt x="2161790" y="1181651"/>
                  <a:pt x="2135096" y="1165291"/>
                </a:cubicBezTo>
                <a:cubicBezTo>
                  <a:pt x="2128719" y="1140427"/>
                  <a:pt x="2144440" y="1127006"/>
                  <a:pt x="2162643" y="1127163"/>
                </a:cubicBezTo>
                <a:close/>
                <a:moveTo>
                  <a:pt x="1546339" y="1081768"/>
                </a:moveTo>
                <a:cubicBezTo>
                  <a:pt x="1567974" y="1082414"/>
                  <a:pt x="1574969" y="1097697"/>
                  <a:pt x="1583905" y="1110937"/>
                </a:cubicBezTo>
                <a:cubicBezTo>
                  <a:pt x="1581213" y="1133325"/>
                  <a:pt x="1564744" y="1141828"/>
                  <a:pt x="1563129" y="1165184"/>
                </a:cubicBezTo>
                <a:cubicBezTo>
                  <a:pt x="1548492" y="1165938"/>
                  <a:pt x="1542034" y="1174763"/>
                  <a:pt x="1538051" y="1186065"/>
                </a:cubicBezTo>
                <a:cubicBezTo>
                  <a:pt x="1534069" y="1178962"/>
                  <a:pt x="1524274" y="1177670"/>
                  <a:pt x="1521367" y="1169275"/>
                </a:cubicBezTo>
                <a:cubicBezTo>
                  <a:pt x="1521367" y="1159588"/>
                  <a:pt x="1521367" y="1149793"/>
                  <a:pt x="1521367" y="1140105"/>
                </a:cubicBezTo>
                <a:cubicBezTo>
                  <a:pt x="1518139" y="1129558"/>
                  <a:pt x="1517062" y="1116533"/>
                  <a:pt x="1508775" y="1110937"/>
                </a:cubicBezTo>
                <a:cubicBezTo>
                  <a:pt x="1519969" y="1099850"/>
                  <a:pt x="1531270" y="1088872"/>
                  <a:pt x="1546339" y="1081768"/>
                </a:cubicBezTo>
                <a:close/>
                <a:moveTo>
                  <a:pt x="43126" y="1081766"/>
                </a:moveTo>
                <a:cubicBezTo>
                  <a:pt x="42373" y="1092207"/>
                  <a:pt x="49584" y="1094790"/>
                  <a:pt x="55612" y="1098449"/>
                </a:cubicBezTo>
                <a:cubicBezTo>
                  <a:pt x="55397" y="1092637"/>
                  <a:pt x="57548" y="1089300"/>
                  <a:pt x="59809" y="1085965"/>
                </a:cubicBezTo>
                <a:cubicBezTo>
                  <a:pt x="54105" y="1084564"/>
                  <a:pt x="51736" y="1079937"/>
                  <a:pt x="43126" y="1081766"/>
                </a:cubicBezTo>
                <a:close/>
                <a:moveTo>
                  <a:pt x="1295876" y="1069173"/>
                </a:moveTo>
                <a:cubicBezTo>
                  <a:pt x="1288664" y="1068957"/>
                  <a:pt x="1285113" y="1072402"/>
                  <a:pt x="1283282" y="1077460"/>
                </a:cubicBezTo>
                <a:cubicBezTo>
                  <a:pt x="1293508" y="1079937"/>
                  <a:pt x="1292217" y="1093713"/>
                  <a:pt x="1308361" y="1090054"/>
                </a:cubicBezTo>
                <a:cubicBezTo>
                  <a:pt x="1309115" y="1078322"/>
                  <a:pt x="1295768" y="1080367"/>
                  <a:pt x="1295876" y="1069173"/>
                </a:cubicBezTo>
                <a:close/>
                <a:moveTo>
                  <a:pt x="1145404" y="1060885"/>
                </a:moveTo>
                <a:cubicBezTo>
                  <a:pt x="1136900" y="1074555"/>
                  <a:pt x="1143144" y="1103185"/>
                  <a:pt x="1141313" y="1123527"/>
                </a:cubicBezTo>
                <a:cubicBezTo>
                  <a:pt x="1140345" y="1129986"/>
                  <a:pt x="1125276" y="1142902"/>
                  <a:pt x="1137116" y="1148607"/>
                </a:cubicBezTo>
                <a:cubicBezTo>
                  <a:pt x="1151969" y="1142472"/>
                  <a:pt x="1156490" y="1126112"/>
                  <a:pt x="1170483" y="1119330"/>
                </a:cubicBezTo>
                <a:cubicBezTo>
                  <a:pt x="1179416" y="1134291"/>
                  <a:pt x="1186090" y="1120622"/>
                  <a:pt x="1195561" y="1115133"/>
                </a:cubicBezTo>
                <a:cubicBezTo>
                  <a:pt x="1195453" y="1122345"/>
                  <a:pt x="1198790" y="1125896"/>
                  <a:pt x="1203956" y="1127619"/>
                </a:cubicBezTo>
                <a:cubicBezTo>
                  <a:pt x="1208477" y="1113196"/>
                  <a:pt x="1218704" y="1089946"/>
                  <a:pt x="1199759" y="1085965"/>
                </a:cubicBezTo>
                <a:cubicBezTo>
                  <a:pt x="1196208" y="1092099"/>
                  <a:pt x="1189319" y="1094898"/>
                  <a:pt x="1178878" y="1094252"/>
                </a:cubicBezTo>
                <a:cubicBezTo>
                  <a:pt x="1171667" y="1079183"/>
                  <a:pt x="1157136" y="1071432"/>
                  <a:pt x="1145404" y="1060885"/>
                </a:cubicBezTo>
                <a:close/>
                <a:moveTo>
                  <a:pt x="126651" y="1010728"/>
                </a:moveTo>
                <a:cubicBezTo>
                  <a:pt x="126651" y="1021922"/>
                  <a:pt x="125037" y="1034622"/>
                  <a:pt x="130848" y="1040004"/>
                </a:cubicBezTo>
                <a:cubicBezTo>
                  <a:pt x="138705" y="1040974"/>
                  <a:pt x="139997" y="1035268"/>
                  <a:pt x="147532" y="1035806"/>
                </a:cubicBezTo>
                <a:cubicBezTo>
                  <a:pt x="150867" y="1017186"/>
                  <a:pt x="143657" y="1009113"/>
                  <a:pt x="126651" y="1010728"/>
                </a:cubicBezTo>
                <a:close/>
                <a:moveTo>
                  <a:pt x="1166393" y="981558"/>
                </a:moveTo>
                <a:cubicBezTo>
                  <a:pt x="1166823" y="994475"/>
                  <a:pt x="1161334" y="1001471"/>
                  <a:pt x="1157997" y="1010728"/>
                </a:cubicBezTo>
                <a:cubicBezTo>
                  <a:pt x="1178878" y="1018801"/>
                  <a:pt x="1180170" y="983175"/>
                  <a:pt x="1166393" y="981558"/>
                </a:cubicBezTo>
                <a:close/>
                <a:moveTo>
                  <a:pt x="1212353" y="935599"/>
                </a:moveTo>
                <a:cubicBezTo>
                  <a:pt x="1205678" y="953359"/>
                  <a:pt x="1165101" y="940551"/>
                  <a:pt x="1166393" y="956480"/>
                </a:cubicBezTo>
                <a:cubicBezTo>
                  <a:pt x="1175002" y="957664"/>
                  <a:pt x="1174788" y="967674"/>
                  <a:pt x="1178986" y="973164"/>
                </a:cubicBezTo>
                <a:cubicBezTo>
                  <a:pt x="1199974" y="970473"/>
                  <a:pt x="1212245" y="959063"/>
                  <a:pt x="1233233" y="956480"/>
                </a:cubicBezTo>
                <a:cubicBezTo>
                  <a:pt x="1243565" y="960139"/>
                  <a:pt x="1265631" y="964661"/>
                  <a:pt x="1274995" y="956480"/>
                </a:cubicBezTo>
                <a:cubicBezTo>
                  <a:pt x="1274027" y="929571"/>
                  <a:pt x="1239692" y="936031"/>
                  <a:pt x="1212353" y="935599"/>
                </a:cubicBezTo>
                <a:close/>
                <a:moveTo>
                  <a:pt x="1592299" y="931404"/>
                </a:moveTo>
                <a:cubicBezTo>
                  <a:pt x="1601770" y="934525"/>
                  <a:pt x="1593914" y="954867"/>
                  <a:pt x="1596496" y="964770"/>
                </a:cubicBezTo>
                <a:cubicBezTo>
                  <a:pt x="1586917" y="961433"/>
                  <a:pt x="1585087" y="939152"/>
                  <a:pt x="1592299" y="931404"/>
                </a:cubicBezTo>
                <a:close/>
                <a:moveTo>
                  <a:pt x="80690" y="914934"/>
                </a:moveTo>
                <a:cubicBezTo>
                  <a:pt x="78107" y="919132"/>
                  <a:pt x="84135" y="932048"/>
                  <a:pt x="80690" y="935599"/>
                </a:cubicBezTo>
                <a:cubicBezTo>
                  <a:pt x="80046" y="936353"/>
                  <a:pt x="72511" y="934845"/>
                  <a:pt x="72403" y="935599"/>
                </a:cubicBezTo>
                <a:cubicBezTo>
                  <a:pt x="68312" y="950776"/>
                  <a:pt x="69820" y="969504"/>
                  <a:pt x="72403" y="981558"/>
                </a:cubicBezTo>
                <a:cubicBezTo>
                  <a:pt x="86288" y="981558"/>
                  <a:pt x="86610" y="967890"/>
                  <a:pt x="101571" y="969074"/>
                </a:cubicBezTo>
                <a:cubicBezTo>
                  <a:pt x="98666" y="984573"/>
                  <a:pt x="116210" y="979514"/>
                  <a:pt x="122452" y="985758"/>
                </a:cubicBezTo>
                <a:cubicBezTo>
                  <a:pt x="128264" y="974132"/>
                  <a:pt x="153020" y="948946"/>
                  <a:pt x="130848" y="935707"/>
                </a:cubicBezTo>
                <a:cubicBezTo>
                  <a:pt x="123636" y="938290"/>
                  <a:pt x="131171" y="955512"/>
                  <a:pt x="122452" y="956588"/>
                </a:cubicBezTo>
                <a:cubicBezTo>
                  <a:pt x="94468" y="956696"/>
                  <a:pt x="109968" y="913426"/>
                  <a:pt x="80690" y="914934"/>
                </a:cubicBezTo>
                <a:close/>
                <a:moveTo>
                  <a:pt x="1316757" y="906323"/>
                </a:moveTo>
                <a:cubicBezTo>
                  <a:pt x="1303087" y="907938"/>
                  <a:pt x="1289740" y="909983"/>
                  <a:pt x="1287480" y="923115"/>
                </a:cubicBezTo>
                <a:cubicBezTo>
                  <a:pt x="1297276" y="924405"/>
                  <a:pt x="1295230" y="937536"/>
                  <a:pt x="1308361" y="935599"/>
                </a:cubicBezTo>
                <a:cubicBezTo>
                  <a:pt x="1308899" y="919132"/>
                  <a:pt x="1326552" y="922791"/>
                  <a:pt x="1316757" y="906323"/>
                </a:cubicBezTo>
                <a:close/>
                <a:moveTo>
                  <a:pt x="1780226" y="873065"/>
                </a:moveTo>
                <a:cubicBezTo>
                  <a:pt x="1803046" y="870912"/>
                  <a:pt x="1818976" y="875972"/>
                  <a:pt x="1830277" y="885551"/>
                </a:cubicBezTo>
                <a:cubicBezTo>
                  <a:pt x="1825541" y="893408"/>
                  <a:pt x="1814132" y="894378"/>
                  <a:pt x="1809396" y="902342"/>
                </a:cubicBezTo>
                <a:cubicBezTo>
                  <a:pt x="1801861" y="893085"/>
                  <a:pt x="1783564" y="894592"/>
                  <a:pt x="1776029" y="885551"/>
                </a:cubicBezTo>
                <a:cubicBezTo>
                  <a:pt x="1778182" y="882214"/>
                  <a:pt x="1780334" y="878770"/>
                  <a:pt x="1780226" y="873065"/>
                </a:cubicBezTo>
                <a:close/>
                <a:moveTo>
                  <a:pt x="1979538" y="861132"/>
                </a:moveTo>
                <a:cubicBezTo>
                  <a:pt x="1988795" y="860338"/>
                  <a:pt x="1996357" y="863486"/>
                  <a:pt x="1997433" y="877155"/>
                </a:cubicBezTo>
                <a:cubicBezTo>
                  <a:pt x="1945769" y="882000"/>
                  <a:pt x="1890875" y="898574"/>
                  <a:pt x="1838672" y="889641"/>
                </a:cubicBezTo>
                <a:cubicBezTo>
                  <a:pt x="1844376" y="880061"/>
                  <a:pt x="1855894" y="876294"/>
                  <a:pt x="1863750" y="868760"/>
                </a:cubicBezTo>
                <a:cubicBezTo>
                  <a:pt x="1884523" y="866069"/>
                  <a:pt x="1881510" y="866715"/>
                  <a:pt x="1897117" y="872957"/>
                </a:cubicBezTo>
                <a:cubicBezTo>
                  <a:pt x="1910572" y="866929"/>
                  <a:pt x="1932205" y="868976"/>
                  <a:pt x="1951473" y="868760"/>
                </a:cubicBezTo>
                <a:cubicBezTo>
                  <a:pt x="1959329" y="866661"/>
                  <a:pt x="1970281" y="861925"/>
                  <a:pt x="1979538" y="861132"/>
                </a:cubicBezTo>
                <a:close/>
                <a:moveTo>
                  <a:pt x="2022297" y="847879"/>
                </a:moveTo>
                <a:cubicBezTo>
                  <a:pt x="2035644" y="844219"/>
                  <a:pt x="2030908" y="858750"/>
                  <a:pt x="2038982" y="860364"/>
                </a:cubicBezTo>
                <a:cubicBezTo>
                  <a:pt x="2053942" y="861441"/>
                  <a:pt x="2054372" y="847879"/>
                  <a:pt x="2068149" y="847879"/>
                </a:cubicBezTo>
                <a:cubicBezTo>
                  <a:pt x="2083218" y="859288"/>
                  <a:pt x="2069549" y="868437"/>
                  <a:pt x="2064059" y="881245"/>
                </a:cubicBezTo>
                <a:cubicBezTo>
                  <a:pt x="2047053" y="881783"/>
                  <a:pt x="2029833" y="882213"/>
                  <a:pt x="2018100" y="877154"/>
                </a:cubicBezTo>
                <a:cubicBezTo>
                  <a:pt x="2018100" y="866068"/>
                  <a:pt x="2016591" y="853368"/>
                  <a:pt x="2022297" y="847879"/>
                </a:cubicBezTo>
                <a:close/>
                <a:moveTo>
                  <a:pt x="1120326" y="801811"/>
                </a:moveTo>
                <a:cubicBezTo>
                  <a:pt x="1093955" y="800519"/>
                  <a:pt x="1085559" y="817096"/>
                  <a:pt x="1057682" y="814405"/>
                </a:cubicBezTo>
                <a:cubicBezTo>
                  <a:pt x="1058544" y="826351"/>
                  <a:pt x="1041538" y="835070"/>
                  <a:pt x="1041000" y="847878"/>
                </a:cubicBezTo>
                <a:cubicBezTo>
                  <a:pt x="1040462" y="863915"/>
                  <a:pt x="1047134" y="868759"/>
                  <a:pt x="1057682" y="881245"/>
                </a:cubicBezTo>
                <a:cubicBezTo>
                  <a:pt x="1083944" y="878768"/>
                  <a:pt x="1095893" y="890394"/>
                  <a:pt x="1107840" y="902126"/>
                </a:cubicBezTo>
                <a:cubicBezTo>
                  <a:pt x="1105042" y="917409"/>
                  <a:pt x="1116881" y="918055"/>
                  <a:pt x="1116127" y="931294"/>
                </a:cubicBezTo>
                <a:cubicBezTo>
                  <a:pt x="1128721" y="935385"/>
                  <a:pt x="1141099" y="939797"/>
                  <a:pt x="1153799" y="943780"/>
                </a:cubicBezTo>
                <a:cubicBezTo>
                  <a:pt x="1161656" y="895882"/>
                  <a:pt x="1136147" y="859934"/>
                  <a:pt x="1153799" y="826889"/>
                </a:cubicBezTo>
                <a:cubicBezTo>
                  <a:pt x="1139591" y="821615"/>
                  <a:pt x="1137870" y="803748"/>
                  <a:pt x="1120326" y="801811"/>
                </a:cubicBezTo>
                <a:close/>
                <a:moveTo>
                  <a:pt x="47325" y="781146"/>
                </a:moveTo>
                <a:cubicBezTo>
                  <a:pt x="50016" y="793738"/>
                  <a:pt x="53889" y="805148"/>
                  <a:pt x="68098" y="806224"/>
                </a:cubicBezTo>
                <a:cubicBezTo>
                  <a:pt x="66913" y="792124"/>
                  <a:pt x="63038" y="780608"/>
                  <a:pt x="47325" y="781146"/>
                </a:cubicBezTo>
                <a:close/>
                <a:moveTo>
                  <a:pt x="481411" y="768552"/>
                </a:moveTo>
                <a:cubicBezTo>
                  <a:pt x="460638" y="764462"/>
                  <a:pt x="464943" y="785451"/>
                  <a:pt x="452243" y="789433"/>
                </a:cubicBezTo>
                <a:cubicBezTo>
                  <a:pt x="416831" y="790293"/>
                  <a:pt x="400364" y="809991"/>
                  <a:pt x="385403" y="831195"/>
                </a:cubicBezTo>
                <a:cubicBezTo>
                  <a:pt x="399826" y="841528"/>
                  <a:pt x="411019" y="832701"/>
                  <a:pt x="427271" y="843789"/>
                </a:cubicBezTo>
                <a:cubicBezTo>
                  <a:pt x="444170" y="832917"/>
                  <a:pt x="472155" y="833025"/>
                  <a:pt x="485716" y="818709"/>
                </a:cubicBezTo>
                <a:cubicBezTo>
                  <a:pt x="482379" y="804180"/>
                  <a:pt x="490345" y="801057"/>
                  <a:pt x="494005" y="793630"/>
                </a:cubicBezTo>
                <a:cubicBezTo>
                  <a:pt x="472047" y="791693"/>
                  <a:pt x="472047" y="784373"/>
                  <a:pt x="481411" y="768552"/>
                </a:cubicBezTo>
                <a:close/>
                <a:moveTo>
                  <a:pt x="14604" y="713766"/>
                </a:moveTo>
                <a:cubicBezTo>
                  <a:pt x="16703" y="720063"/>
                  <a:pt x="14389" y="721920"/>
                  <a:pt x="10621" y="722310"/>
                </a:cubicBezTo>
                <a:lnTo>
                  <a:pt x="0" y="722096"/>
                </a:lnTo>
                <a:lnTo>
                  <a:pt x="0" y="716060"/>
                </a:lnTo>
                <a:lnTo>
                  <a:pt x="652" y="716107"/>
                </a:lnTo>
                <a:cubicBezTo>
                  <a:pt x="3760" y="715139"/>
                  <a:pt x="8038" y="712690"/>
                  <a:pt x="14604" y="713766"/>
                </a:cubicBezTo>
                <a:close/>
                <a:moveTo>
                  <a:pt x="594320" y="668453"/>
                </a:moveTo>
                <a:cubicBezTo>
                  <a:pt x="582480" y="667807"/>
                  <a:pt x="584525" y="681047"/>
                  <a:pt x="573439" y="680939"/>
                </a:cubicBezTo>
                <a:cubicBezTo>
                  <a:pt x="559014" y="684598"/>
                  <a:pt x="544486" y="688149"/>
                  <a:pt x="535875" y="697621"/>
                </a:cubicBezTo>
                <a:cubicBezTo>
                  <a:pt x="552664" y="700205"/>
                  <a:pt x="542439" y="729911"/>
                  <a:pt x="569240" y="722701"/>
                </a:cubicBezTo>
                <a:cubicBezTo>
                  <a:pt x="569564" y="696652"/>
                  <a:pt x="597655" y="698159"/>
                  <a:pt x="594320" y="668453"/>
                </a:cubicBezTo>
                <a:close/>
                <a:moveTo>
                  <a:pt x="1312450" y="668347"/>
                </a:moveTo>
                <a:cubicBezTo>
                  <a:pt x="1321707" y="672436"/>
                  <a:pt x="1308791" y="689228"/>
                  <a:pt x="1299966" y="689228"/>
                </a:cubicBezTo>
                <a:cubicBezTo>
                  <a:pt x="1294690" y="672760"/>
                  <a:pt x="1312128" y="679110"/>
                  <a:pt x="1312450" y="668347"/>
                </a:cubicBezTo>
                <a:close/>
                <a:moveTo>
                  <a:pt x="1462816" y="639177"/>
                </a:moveTo>
                <a:cubicBezTo>
                  <a:pt x="1462386" y="649832"/>
                  <a:pt x="1456788" y="655322"/>
                  <a:pt x="1446132" y="655860"/>
                </a:cubicBezTo>
                <a:cubicBezTo>
                  <a:pt x="1446670" y="645205"/>
                  <a:pt x="1452161" y="639715"/>
                  <a:pt x="1462816" y="639177"/>
                </a:cubicBezTo>
                <a:close/>
                <a:moveTo>
                  <a:pt x="1667428" y="609902"/>
                </a:moveTo>
                <a:cubicBezTo>
                  <a:pt x="1678296" y="608718"/>
                  <a:pt x="1685400" y="611409"/>
                  <a:pt x="1684110" y="622386"/>
                </a:cubicBezTo>
                <a:cubicBezTo>
                  <a:pt x="1673239" y="623678"/>
                  <a:pt x="1666135" y="620987"/>
                  <a:pt x="1667428" y="609902"/>
                </a:cubicBezTo>
                <a:close/>
                <a:moveTo>
                  <a:pt x="1567500" y="591987"/>
                </a:moveTo>
                <a:cubicBezTo>
                  <a:pt x="1570421" y="591321"/>
                  <a:pt x="1573112" y="591496"/>
                  <a:pt x="1575615" y="593218"/>
                </a:cubicBezTo>
                <a:cubicBezTo>
                  <a:pt x="1575076" y="610331"/>
                  <a:pt x="1574754" y="627445"/>
                  <a:pt x="1579704" y="639069"/>
                </a:cubicBezTo>
                <a:cubicBezTo>
                  <a:pt x="1572817" y="646067"/>
                  <a:pt x="1555272" y="642406"/>
                  <a:pt x="1542140" y="643268"/>
                </a:cubicBezTo>
                <a:cubicBezTo>
                  <a:pt x="1534605" y="628951"/>
                  <a:pt x="1528363" y="619588"/>
                  <a:pt x="1533853" y="601614"/>
                </a:cubicBezTo>
                <a:cubicBezTo>
                  <a:pt x="1547899" y="603551"/>
                  <a:pt x="1558737" y="593985"/>
                  <a:pt x="1567500" y="591987"/>
                </a:cubicBezTo>
                <a:close/>
                <a:moveTo>
                  <a:pt x="1299966" y="580732"/>
                </a:moveTo>
                <a:cubicBezTo>
                  <a:pt x="1304163" y="604411"/>
                  <a:pt x="1292215" y="611944"/>
                  <a:pt x="1283282" y="622493"/>
                </a:cubicBezTo>
                <a:cubicBezTo>
                  <a:pt x="1284466" y="629920"/>
                  <a:pt x="1279407" y="631104"/>
                  <a:pt x="1279191" y="626691"/>
                </a:cubicBezTo>
                <a:cubicBezTo>
                  <a:pt x="1271656" y="611622"/>
                  <a:pt x="1274241" y="575780"/>
                  <a:pt x="1299966" y="580732"/>
                </a:cubicBezTo>
                <a:close/>
                <a:moveTo>
                  <a:pt x="1208155" y="580732"/>
                </a:moveTo>
                <a:cubicBezTo>
                  <a:pt x="1215149" y="580732"/>
                  <a:pt x="1222039" y="580732"/>
                  <a:pt x="1229036" y="580732"/>
                </a:cubicBezTo>
                <a:cubicBezTo>
                  <a:pt x="1229036" y="587728"/>
                  <a:pt x="1229036" y="594724"/>
                  <a:pt x="1229036" y="601612"/>
                </a:cubicBezTo>
                <a:cubicBezTo>
                  <a:pt x="1212136" y="604519"/>
                  <a:pt x="1205140" y="597523"/>
                  <a:pt x="1208155" y="580732"/>
                </a:cubicBezTo>
                <a:close/>
                <a:moveTo>
                  <a:pt x="544162" y="576535"/>
                </a:moveTo>
                <a:cubicBezTo>
                  <a:pt x="564827" y="576104"/>
                  <a:pt x="564721" y="580626"/>
                  <a:pt x="581726" y="576535"/>
                </a:cubicBezTo>
                <a:cubicBezTo>
                  <a:pt x="581726" y="591820"/>
                  <a:pt x="581726" y="607211"/>
                  <a:pt x="581726" y="622496"/>
                </a:cubicBezTo>
                <a:cubicBezTo>
                  <a:pt x="547822" y="629922"/>
                  <a:pt x="542764" y="608503"/>
                  <a:pt x="527479" y="597416"/>
                </a:cubicBezTo>
                <a:cubicBezTo>
                  <a:pt x="533721" y="591173"/>
                  <a:pt x="539965" y="584931"/>
                  <a:pt x="544162" y="576535"/>
                </a:cubicBezTo>
                <a:close/>
                <a:moveTo>
                  <a:pt x="1880623" y="553258"/>
                </a:moveTo>
                <a:cubicBezTo>
                  <a:pt x="1890309" y="553258"/>
                  <a:pt x="1899216" y="554738"/>
                  <a:pt x="1909603" y="559743"/>
                </a:cubicBezTo>
                <a:cubicBezTo>
                  <a:pt x="1906158" y="571583"/>
                  <a:pt x="1915523" y="570614"/>
                  <a:pt x="1913801" y="580624"/>
                </a:cubicBezTo>
                <a:cubicBezTo>
                  <a:pt x="1916706" y="591926"/>
                  <a:pt x="1905191" y="588697"/>
                  <a:pt x="1901315" y="593216"/>
                </a:cubicBezTo>
                <a:cubicBezTo>
                  <a:pt x="1904222" y="611406"/>
                  <a:pt x="1889261" y="611730"/>
                  <a:pt x="1888829" y="626583"/>
                </a:cubicBezTo>
                <a:cubicBezTo>
                  <a:pt x="1889691" y="639607"/>
                  <a:pt x="1909603" y="633579"/>
                  <a:pt x="1922196" y="634870"/>
                </a:cubicBezTo>
                <a:cubicBezTo>
                  <a:pt x="1921873" y="640791"/>
                  <a:pt x="1921550" y="646711"/>
                  <a:pt x="1926393" y="647356"/>
                </a:cubicBezTo>
                <a:cubicBezTo>
                  <a:pt x="1913263" y="668345"/>
                  <a:pt x="1883771" y="645849"/>
                  <a:pt x="1872148" y="639069"/>
                </a:cubicBezTo>
                <a:cubicBezTo>
                  <a:pt x="1840933" y="642620"/>
                  <a:pt x="1826832" y="663393"/>
                  <a:pt x="1801108" y="672542"/>
                </a:cubicBezTo>
                <a:cubicBezTo>
                  <a:pt x="1807244" y="691486"/>
                  <a:pt x="1852557" y="671252"/>
                  <a:pt x="1859554" y="689226"/>
                </a:cubicBezTo>
                <a:cubicBezTo>
                  <a:pt x="1881618" y="688687"/>
                  <a:pt x="1886462" y="683522"/>
                  <a:pt x="1897117" y="697621"/>
                </a:cubicBezTo>
                <a:cubicBezTo>
                  <a:pt x="1898194" y="718071"/>
                  <a:pt x="1878603" y="717965"/>
                  <a:pt x="1863750" y="722701"/>
                </a:cubicBezTo>
                <a:cubicBezTo>
                  <a:pt x="1856862" y="731203"/>
                  <a:pt x="1844592" y="734216"/>
                  <a:pt x="1842869" y="747779"/>
                </a:cubicBezTo>
                <a:cubicBezTo>
                  <a:pt x="1834367" y="746595"/>
                  <a:pt x="1834691" y="736585"/>
                  <a:pt x="1826186" y="735293"/>
                </a:cubicBezTo>
                <a:cubicBezTo>
                  <a:pt x="1816715" y="738308"/>
                  <a:pt x="1793681" y="727758"/>
                  <a:pt x="1797018" y="743581"/>
                </a:cubicBezTo>
                <a:cubicBezTo>
                  <a:pt x="1788299" y="738414"/>
                  <a:pt x="1780765" y="732064"/>
                  <a:pt x="1772046" y="726898"/>
                </a:cubicBezTo>
                <a:cubicBezTo>
                  <a:pt x="1766772" y="727866"/>
                  <a:pt x="1766558" y="739384"/>
                  <a:pt x="1772046" y="739490"/>
                </a:cubicBezTo>
                <a:cubicBezTo>
                  <a:pt x="1744602" y="762202"/>
                  <a:pt x="1744277" y="812036"/>
                  <a:pt x="1717692" y="835500"/>
                </a:cubicBezTo>
                <a:cubicBezTo>
                  <a:pt x="1705098" y="835500"/>
                  <a:pt x="1692614" y="835500"/>
                  <a:pt x="1680128" y="835500"/>
                </a:cubicBezTo>
                <a:cubicBezTo>
                  <a:pt x="1678083" y="848632"/>
                  <a:pt x="1687662" y="850245"/>
                  <a:pt x="1684325" y="864669"/>
                </a:cubicBezTo>
                <a:cubicBezTo>
                  <a:pt x="1676038" y="852399"/>
                  <a:pt x="1656556" y="859934"/>
                  <a:pt x="1650852" y="873064"/>
                </a:cubicBezTo>
                <a:cubicBezTo>
                  <a:pt x="1631477" y="868973"/>
                  <a:pt x="1625666" y="878446"/>
                  <a:pt x="1613287" y="881351"/>
                </a:cubicBezTo>
                <a:cubicBezTo>
                  <a:pt x="1601232" y="882213"/>
                  <a:pt x="1591976" y="880276"/>
                  <a:pt x="1588209" y="873064"/>
                </a:cubicBezTo>
                <a:cubicBezTo>
                  <a:pt x="1573354" y="878446"/>
                  <a:pt x="1572924" y="882427"/>
                  <a:pt x="1554734" y="877154"/>
                </a:cubicBezTo>
                <a:cubicBezTo>
                  <a:pt x="1548706" y="869297"/>
                  <a:pt x="1554627" y="849492"/>
                  <a:pt x="1546339" y="843788"/>
                </a:cubicBezTo>
                <a:cubicBezTo>
                  <a:pt x="1552689" y="825705"/>
                  <a:pt x="1575077" y="823446"/>
                  <a:pt x="1588209" y="822908"/>
                </a:cubicBezTo>
                <a:cubicBezTo>
                  <a:pt x="1589501" y="813220"/>
                  <a:pt x="1587455" y="806870"/>
                  <a:pt x="1584010" y="802027"/>
                </a:cubicBezTo>
                <a:cubicBezTo>
                  <a:pt x="1571848" y="806762"/>
                  <a:pt x="1575939" y="824844"/>
                  <a:pt x="1558932" y="814619"/>
                </a:cubicBezTo>
                <a:cubicBezTo>
                  <a:pt x="1552905" y="821077"/>
                  <a:pt x="1545155" y="825813"/>
                  <a:pt x="1542248" y="835500"/>
                </a:cubicBezTo>
                <a:cubicBezTo>
                  <a:pt x="1503715" y="840559"/>
                  <a:pt x="1496075" y="814943"/>
                  <a:pt x="1454635" y="822908"/>
                </a:cubicBezTo>
                <a:cubicBezTo>
                  <a:pt x="1447639" y="807623"/>
                  <a:pt x="1433538" y="799442"/>
                  <a:pt x="1421269" y="789433"/>
                </a:cubicBezTo>
                <a:cubicBezTo>
                  <a:pt x="1415886" y="771135"/>
                  <a:pt x="1403187" y="760157"/>
                  <a:pt x="1396190" y="743581"/>
                </a:cubicBezTo>
                <a:cubicBezTo>
                  <a:pt x="1389624" y="732064"/>
                  <a:pt x="1372296" y="731203"/>
                  <a:pt x="1375201" y="710215"/>
                </a:cubicBezTo>
                <a:cubicBezTo>
                  <a:pt x="1382197" y="704618"/>
                  <a:pt x="1389194" y="699129"/>
                  <a:pt x="1404478" y="701820"/>
                </a:cubicBezTo>
                <a:cubicBezTo>
                  <a:pt x="1415026" y="691594"/>
                  <a:pt x="1395652" y="692993"/>
                  <a:pt x="1400387" y="676740"/>
                </a:cubicBezTo>
                <a:cubicBezTo>
                  <a:pt x="1396728" y="663393"/>
                  <a:pt x="1414166" y="671036"/>
                  <a:pt x="1412873" y="660058"/>
                </a:cubicBezTo>
                <a:cubicBezTo>
                  <a:pt x="1406524" y="644127"/>
                  <a:pt x="1387903" y="640468"/>
                  <a:pt x="1379506" y="626691"/>
                </a:cubicBezTo>
                <a:cubicBezTo>
                  <a:pt x="1375955" y="628844"/>
                  <a:pt x="1372618" y="630996"/>
                  <a:pt x="1366806" y="630780"/>
                </a:cubicBezTo>
                <a:cubicBezTo>
                  <a:pt x="1366806" y="625184"/>
                  <a:pt x="1366806" y="619587"/>
                  <a:pt x="1366806" y="614097"/>
                </a:cubicBezTo>
                <a:cubicBezTo>
                  <a:pt x="1376601" y="612698"/>
                  <a:pt x="1382521" y="607425"/>
                  <a:pt x="1396082" y="609900"/>
                </a:cubicBezTo>
                <a:cubicBezTo>
                  <a:pt x="1404586" y="619479"/>
                  <a:pt x="1404909" y="637239"/>
                  <a:pt x="1421160" y="639069"/>
                </a:cubicBezTo>
                <a:cubicBezTo>
                  <a:pt x="1408676" y="659520"/>
                  <a:pt x="1435477" y="659088"/>
                  <a:pt x="1433646" y="680831"/>
                </a:cubicBezTo>
                <a:cubicBezTo>
                  <a:pt x="1451836" y="685136"/>
                  <a:pt x="1452914" y="672220"/>
                  <a:pt x="1462924" y="668345"/>
                </a:cubicBezTo>
                <a:cubicBezTo>
                  <a:pt x="1487786" y="667054"/>
                  <a:pt x="1508237" y="670283"/>
                  <a:pt x="1508883" y="693423"/>
                </a:cubicBezTo>
                <a:cubicBezTo>
                  <a:pt x="1525890" y="713658"/>
                  <a:pt x="1555488" y="720548"/>
                  <a:pt x="1579813" y="722593"/>
                </a:cubicBezTo>
                <a:cubicBezTo>
                  <a:pt x="1593591" y="715488"/>
                  <a:pt x="1601124" y="702250"/>
                  <a:pt x="1600693" y="680831"/>
                </a:cubicBezTo>
                <a:cubicBezTo>
                  <a:pt x="1614148" y="677064"/>
                  <a:pt x="1606613" y="694499"/>
                  <a:pt x="1613287" y="697514"/>
                </a:cubicBezTo>
                <a:cubicBezTo>
                  <a:pt x="1628464" y="696008"/>
                  <a:pt x="1628787" y="679646"/>
                  <a:pt x="1642563" y="676633"/>
                </a:cubicBezTo>
                <a:cubicBezTo>
                  <a:pt x="1636859" y="666946"/>
                  <a:pt x="1630617" y="657905"/>
                  <a:pt x="1621574" y="651555"/>
                </a:cubicBezTo>
                <a:cubicBezTo>
                  <a:pt x="1619638" y="638423"/>
                  <a:pt x="1626742" y="634440"/>
                  <a:pt x="1634060" y="630674"/>
                </a:cubicBezTo>
                <a:cubicBezTo>
                  <a:pt x="1634491" y="616358"/>
                  <a:pt x="1608658" y="628197"/>
                  <a:pt x="1609090" y="613989"/>
                </a:cubicBezTo>
                <a:cubicBezTo>
                  <a:pt x="1606291" y="597307"/>
                  <a:pt x="1624911" y="602043"/>
                  <a:pt x="1638258" y="601505"/>
                </a:cubicBezTo>
                <a:cubicBezTo>
                  <a:pt x="1641811" y="606348"/>
                  <a:pt x="1643748" y="612698"/>
                  <a:pt x="1642455" y="622386"/>
                </a:cubicBezTo>
                <a:cubicBezTo>
                  <a:pt x="1652358" y="627767"/>
                  <a:pt x="1654295" y="641114"/>
                  <a:pt x="1659140" y="651661"/>
                </a:cubicBezTo>
                <a:cubicBezTo>
                  <a:pt x="1667428" y="647464"/>
                  <a:pt x="1676899" y="644451"/>
                  <a:pt x="1680020" y="634978"/>
                </a:cubicBezTo>
                <a:cubicBezTo>
                  <a:pt x="1699932" y="636808"/>
                  <a:pt x="1711234" y="630028"/>
                  <a:pt x="1721781" y="622386"/>
                </a:cubicBezTo>
                <a:cubicBezTo>
                  <a:pt x="1721781" y="594508"/>
                  <a:pt x="1742016" y="586866"/>
                  <a:pt x="1759347" y="576426"/>
                </a:cubicBezTo>
                <a:cubicBezTo>
                  <a:pt x="1776460" y="573197"/>
                  <a:pt x="1780765" y="582885"/>
                  <a:pt x="1796910" y="580624"/>
                </a:cubicBezTo>
                <a:cubicBezTo>
                  <a:pt x="1807352" y="581378"/>
                  <a:pt x="1810041" y="574274"/>
                  <a:pt x="1813594" y="568138"/>
                </a:cubicBezTo>
                <a:cubicBezTo>
                  <a:pt x="1830061" y="569214"/>
                  <a:pt x="1842547" y="566523"/>
                  <a:pt x="1846961" y="555652"/>
                </a:cubicBezTo>
                <a:cubicBezTo>
                  <a:pt x="1860468" y="554738"/>
                  <a:pt x="1870935" y="553258"/>
                  <a:pt x="1880623" y="553258"/>
                </a:cubicBezTo>
                <a:close/>
                <a:moveTo>
                  <a:pt x="1308360" y="526486"/>
                </a:moveTo>
                <a:cubicBezTo>
                  <a:pt x="1315573" y="533696"/>
                  <a:pt x="1312988" y="552210"/>
                  <a:pt x="1304271" y="555654"/>
                </a:cubicBezTo>
                <a:cubicBezTo>
                  <a:pt x="1287802" y="557162"/>
                  <a:pt x="1295552" y="522288"/>
                  <a:pt x="1308360" y="526486"/>
                </a:cubicBezTo>
                <a:close/>
                <a:moveTo>
                  <a:pt x="485715" y="488814"/>
                </a:moveTo>
                <a:cubicBezTo>
                  <a:pt x="510687" y="488814"/>
                  <a:pt x="519082" y="505605"/>
                  <a:pt x="527478" y="522181"/>
                </a:cubicBezTo>
                <a:cubicBezTo>
                  <a:pt x="502936" y="524548"/>
                  <a:pt x="494111" y="511093"/>
                  <a:pt x="481517" y="501406"/>
                </a:cubicBezTo>
                <a:cubicBezTo>
                  <a:pt x="480335" y="494626"/>
                  <a:pt x="485501" y="494196"/>
                  <a:pt x="485715" y="488814"/>
                </a:cubicBezTo>
                <a:close/>
                <a:moveTo>
                  <a:pt x="1308360" y="480527"/>
                </a:moveTo>
                <a:cubicBezTo>
                  <a:pt x="1321707" y="476974"/>
                  <a:pt x="1321276" y="487091"/>
                  <a:pt x="1329241" y="488921"/>
                </a:cubicBezTo>
                <a:cubicBezTo>
                  <a:pt x="1333546" y="507111"/>
                  <a:pt x="1320630" y="508188"/>
                  <a:pt x="1316755" y="518089"/>
                </a:cubicBezTo>
                <a:cubicBezTo>
                  <a:pt x="1302872" y="516582"/>
                  <a:pt x="1310189" y="493979"/>
                  <a:pt x="1308360" y="480527"/>
                </a:cubicBezTo>
                <a:close/>
                <a:moveTo>
                  <a:pt x="832295" y="463735"/>
                </a:moveTo>
                <a:cubicBezTo>
                  <a:pt x="843813" y="466102"/>
                  <a:pt x="855761" y="468148"/>
                  <a:pt x="853176" y="484616"/>
                </a:cubicBezTo>
                <a:cubicBezTo>
                  <a:pt x="847796" y="490320"/>
                  <a:pt x="835094" y="488813"/>
                  <a:pt x="824008" y="488813"/>
                </a:cubicBezTo>
                <a:cubicBezTo>
                  <a:pt x="825407" y="479018"/>
                  <a:pt x="828960" y="471592"/>
                  <a:pt x="832295" y="463735"/>
                </a:cubicBezTo>
                <a:close/>
                <a:moveTo>
                  <a:pt x="1717476" y="455446"/>
                </a:moveTo>
                <a:cubicBezTo>
                  <a:pt x="1739433" y="458567"/>
                  <a:pt x="1750196" y="472882"/>
                  <a:pt x="1759237" y="488920"/>
                </a:cubicBezTo>
                <a:cubicBezTo>
                  <a:pt x="1759453" y="520456"/>
                  <a:pt x="1747936" y="552425"/>
                  <a:pt x="1721673" y="555762"/>
                </a:cubicBezTo>
                <a:cubicBezTo>
                  <a:pt x="1707250" y="557590"/>
                  <a:pt x="1708865" y="551240"/>
                  <a:pt x="1700792" y="547473"/>
                </a:cubicBezTo>
                <a:cubicBezTo>
                  <a:pt x="1684971" y="539724"/>
                  <a:pt x="1673883" y="538324"/>
                  <a:pt x="1671624" y="514108"/>
                </a:cubicBezTo>
                <a:cubicBezTo>
                  <a:pt x="1663228" y="514108"/>
                  <a:pt x="1654942" y="514108"/>
                  <a:pt x="1646438" y="514108"/>
                </a:cubicBezTo>
                <a:cubicBezTo>
                  <a:pt x="1643639" y="504419"/>
                  <a:pt x="1635889" y="499683"/>
                  <a:pt x="1629863" y="493225"/>
                </a:cubicBezTo>
                <a:cubicBezTo>
                  <a:pt x="1625664" y="472022"/>
                  <a:pt x="1640302" y="470085"/>
                  <a:pt x="1646438" y="459644"/>
                </a:cubicBezTo>
                <a:cubicBezTo>
                  <a:pt x="1662475" y="458998"/>
                  <a:pt x="1666565" y="470085"/>
                  <a:pt x="1679911" y="472130"/>
                </a:cubicBezTo>
                <a:cubicBezTo>
                  <a:pt x="1696595" y="470730"/>
                  <a:pt x="1698855" y="454908"/>
                  <a:pt x="1717476" y="455446"/>
                </a:cubicBezTo>
                <a:close/>
                <a:moveTo>
                  <a:pt x="1308360" y="447158"/>
                </a:moveTo>
                <a:cubicBezTo>
                  <a:pt x="1315034" y="467717"/>
                  <a:pt x="1293938" y="473207"/>
                  <a:pt x="1283282" y="463842"/>
                </a:cubicBezTo>
                <a:cubicBezTo>
                  <a:pt x="1282852" y="449419"/>
                  <a:pt x="1291785" y="444361"/>
                  <a:pt x="1308360" y="447158"/>
                </a:cubicBezTo>
                <a:close/>
                <a:moveTo>
                  <a:pt x="828099" y="434457"/>
                </a:moveTo>
                <a:cubicBezTo>
                  <a:pt x="832297" y="461042"/>
                  <a:pt x="819057" y="469977"/>
                  <a:pt x="794732" y="467931"/>
                </a:cubicBezTo>
                <a:cubicBezTo>
                  <a:pt x="803343" y="454262"/>
                  <a:pt x="802483" y="431120"/>
                  <a:pt x="828099" y="434457"/>
                </a:cubicBezTo>
                <a:close/>
                <a:moveTo>
                  <a:pt x="1016190" y="376645"/>
                </a:moveTo>
                <a:cubicBezTo>
                  <a:pt x="1029294" y="379215"/>
                  <a:pt x="1041644" y="388553"/>
                  <a:pt x="1041106" y="401092"/>
                </a:cubicBezTo>
                <a:cubicBezTo>
                  <a:pt x="1038523" y="416483"/>
                  <a:pt x="1028192" y="424340"/>
                  <a:pt x="1007741" y="421973"/>
                </a:cubicBezTo>
                <a:cubicBezTo>
                  <a:pt x="997193" y="415837"/>
                  <a:pt x="990411" y="405828"/>
                  <a:pt x="986752" y="392803"/>
                </a:cubicBezTo>
                <a:cubicBezTo>
                  <a:pt x="989228" y="378273"/>
                  <a:pt x="1003085" y="374075"/>
                  <a:pt x="1016190" y="376645"/>
                </a:cubicBezTo>
                <a:close/>
                <a:moveTo>
                  <a:pt x="360323" y="342753"/>
                </a:moveTo>
                <a:cubicBezTo>
                  <a:pt x="395519" y="336727"/>
                  <a:pt x="435774" y="346412"/>
                  <a:pt x="456333" y="359436"/>
                </a:cubicBezTo>
                <a:cubicBezTo>
                  <a:pt x="462145" y="376012"/>
                  <a:pt x="474845" y="385485"/>
                  <a:pt x="481411" y="401198"/>
                </a:cubicBezTo>
                <a:cubicBezTo>
                  <a:pt x="481411" y="417882"/>
                  <a:pt x="481411" y="434565"/>
                  <a:pt x="481411" y="451249"/>
                </a:cubicBezTo>
                <a:cubicBezTo>
                  <a:pt x="482595" y="458567"/>
                  <a:pt x="488730" y="460720"/>
                  <a:pt x="498203" y="459643"/>
                </a:cubicBezTo>
                <a:cubicBezTo>
                  <a:pt x="488191" y="469008"/>
                  <a:pt x="468065" y="468470"/>
                  <a:pt x="452242" y="472129"/>
                </a:cubicBezTo>
                <a:cubicBezTo>
                  <a:pt x="447184" y="489565"/>
                  <a:pt x="442016" y="498714"/>
                  <a:pt x="452242" y="513891"/>
                </a:cubicBezTo>
                <a:cubicBezTo>
                  <a:pt x="449875" y="535094"/>
                  <a:pt x="446107" y="555115"/>
                  <a:pt x="435560" y="568139"/>
                </a:cubicBezTo>
                <a:cubicBezTo>
                  <a:pt x="423396" y="559742"/>
                  <a:pt x="410480" y="570830"/>
                  <a:pt x="397996" y="568139"/>
                </a:cubicBezTo>
                <a:cubicBezTo>
                  <a:pt x="387446" y="565878"/>
                  <a:pt x="384433" y="555761"/>
                  <a:pt x="372917" y="555653"/>
                </a:cubicBezTo>
                <a:cubicBezTo>
                  <a:pt x="376253" y="541230"/>
                  <a:pt x="366781" y="539616"/>
                  <a:pt x="368718" y="526485"/>
                </a:cubicBezTo>
                <a:cubicBezTo>
                  <a:pt x="354295" y="529821"/>
                  <a:pt x="352681" y="520241"/>
                  <a:pt x="339550" y="522286"/>
                </a:cubicBezTo>
                <a:cubicBezTo>
                  <a:pt x="341809" y="513675"/>
                  <a:pt x="333630" y="513353"/>
                  <a:pt x="331154" y="509694"/>
                </a:cubicBezTo>
                <a:cubicBezTo>
                  <a:pt x="328895" y="506249"/>
                  <a:pt x="329647" y="501191"/>
                  <a:pt x="326957" y="497208"/>
                </a:cubicBezTo>
                <a:cubicBezTo>
                  <a:pt x="322329" y="490104"/>
                  <a:pt x="311781" y="484184"/>
                  <a:pt x="310273" y="476327"/>
                </a:cubicBezTo>
                <a:cubicBezTo>
                  <a:pt x="309090" y="470299"/>
                  <a:pt x="319638" y="463088"/>
                  <a:pt x="314472" y="455446"/>
                </a:cubicBezTo>
                <a:cubicBezTo>
                  <a:pt x="310811" y="442100"/>
                  <a:pt x="328249" y="449742"/>
                  <a:pt x="326957" y="438763"/>
                </a:cubicBezTo>
                <a:cubicBezTo>
                  <a:pt x="322545" y="395386"/>
                  <a:pt x="334383" y="368263"/>
                  <a:pt x="352035" y="346950"/>
                </a:cubicBezTo>
                <a:cubicBezTo>
                  <a:pt x="357310" y="350073"/>
                  <a:pt x="358925" y="343077"/>
                  <a:pt x="360323" y="342753"/>
                </a:cubicBezTo>
                <a:close/>
                <a:moveTo>
                  <a:pt x="1506366" y="333994"/>
                </a:moveTo>
                <a:cubicBezTo>
                  <a:pt x="1511142" y="333873"/>
                  <a:pt x="1517440" y="335273"/>
                  <a:pt x="1521367" y="334358"/>
                </a:cubicBezTo>
                <a:cubicBezTo>
                  <a:pt x="1520507" y="352549"/>
                  <a:pt x="1514049" y="341893"/>
                  <a:pt x="1500487" y="342753"/>
                </a:cubicBezTo>
                <a:cubicBezTo>
                  <a:pt x="1498334" y="335757"/>
                  <a:pt x="1501590" y="334115"/>
                  <a:pt x="1506366" y="333994"/>
                </a:cubicBezTo>
                <a:close/>
                <a:moveTo>
                  <a:pt x="995147" y="321766"/>
                </a:moveTo>
                <a:cubicBezTo>
                  <a:pt x="998698" y="326610"/>
                  <a:pt x="1000636" y="332960"/>
                  <a:pt x="999344" y="342647"/>
                </a:cubicBezTo>
                <a:cubicBezTo>
                  <a:pt x="976741" y="364818"/>
                  <a:pt x="959197" y="313048"/>
                  <a:pt x="995147" y="321766"/>
                </a:cubicBezTo>
                <a:close/>
                <a:moveTo>
                  <a:pt x="1421054" y="292597"/>
                </a:moveTo>
                <a:cubicBezTo>
                  <a:pt x="1430956" y="295180"/>
                  <a:pt x="1440536" y="298303"/>
                  <a:pt x="1441935" y="309280"/>
                </a:cubicBezTo>
                <a:cubicBezTo>
                  <a:pt x="1428373" y="310357"/>
                  <a:pt x="1421914" y="304329"/>
                  <a:pt x="1421054" y="292597"/>
                </a:cubicBezTo>
                <a:close/>
                <a:moveTo>
                  <a:pt x="1020225" y="271608"/>
                </a:moveTo>
                <a:cubicBezTo>
                  <a:pt x="1027545" y="272684"/>
                  <a:pt x="1029805" y="278820"/>
                  <a:pt x="1028621" y="288400"/>
                </a:cubicBezTo>
                <a:cubicBezTo>
                  <a:pt x="1019795" y="290230"/>
                  <a:pt x="1017534" y="285601"/>
                  <a:pt x="1011830" y="284202"/>
                </a:cubicBezTo>
                <a:cubicBezTo>
                  <a:pt x="1013337" y="278712"/>
                  <a:pt x="1019256" y="277636"/>
                  <a:pt x="1020225" y="271608"/>
                </a:cubicBezTo>
                <a:close/>
                <a:moveTo>
                  <a:pt x="1526104" y="253135"/>
                </a:moveTo>
                <a:cubicBezTo>
                  <a:pt x="1531407" y="252879"/>
                  <a:pt x="1536491" y="254655"/>
                  <a:pt x="1542142" y="259230"/>
                </a:cubicBezTo>
                <a:cubicBezTo>
                  <a:pt x="1539451" y="275914"/>
                  <a:pt x="1505546" y="293134"/>
                  <a:pt x="1508775" y="259230"/>
                </a:cubicBezTo>
                <a:cubicBezTo>
                  <a:pt x="1515287" y="255678"/>
                  <a:pt x="1520804" y="253391"/>
                  <a:pt x="1526104" y="253135"/>
                </a:cubicBezTo>
                <a:close/>
                <a:moveTo>
                  <a:pt x="1208155" y="188192"/>
                </a:moveTo>
                <a:cubicBezTo>
                  <a:pt x="1217410" y="206276"/>
                  <a:pt x="1206647" y="224251"/>
                  <a:pt x="1183183" y="221560"/>
                </a:cubicBezTo>
                <a:cubicBezTo>
                  <a:pt x="1169084" y="207137"/>
                  <a:pt x="1179740" y="183349"/>
                  <a:pt x="1208155" y="188192"/>
                </a:cubicBezTo>
                <a:close/>
                <a:moveTo>
                  <a:pt x="1124846" y="167095"/>
                </a:moveTo>
                <a:cubicBezTo>
                  <a:pt x="1133242" y="167095"/>
                  <a:pt x="1141530" y="167095"/>
                  <a:pt x="1149924" y="167095"/>
                </a:cubicBezTo>
                <a:cubicBezTo>
                  <a:pt x="1148202" y="177212"/>
                  <a:pt x="1157566" y="176136"/>
                  <a:pt x="1154121" y="187976"/>
                </a:cubicBezTo>
                <a:cubicBezTo>
                  <a:pt x="1155198" y="203045"/>
                  <a:pt x="1137654" y="199385"/>
                  <a:pt x="1137440" y="213054"/>
                </a:cubicBezTo>
                <a:cubicBezTo>
                  <a:pt x="1154229" y="222633"/>
                  <a:pt x="1173712" y="229630"/>
                  <a:pt x="1187596" y="242224"/>
                </a:cubicBezTo>
                <a:cubicBezTo>
                  <a:pt x="1200406" y="245345"/>
                  <a:pt x="1195561" y="230814"/>
                  <a:pt x="1208477" y="233935"/>
                </a:cubicBezTo>
                <a:cubicBezTo>
                  <a:pt x="1223868" y="236626"/>
                  <a:pt x="1229251" y="249328"/>
                  <a:pt x="1237753" y="259013"/>
                </a:cubicBezTo>
                <a:cubicBezTo>
                  <a:pt x="1263047" y="262889"/>
                  <a:pt x="1278439" y="276665"/>
                  <a:pt x="1304593" y="279894"/>
                </a:cubicBezTo>
                <a:cubicBezTo>
                  <a:pt x="1307608" y="292703"/>
                  <a:pt x="1297383" y="292164"/>
                  <a:pt x="1300396" y="304974"/>
                </a:cubicBezTo>
                <a:cubicBezTo>
                  <a:pt x="1308254" y="313261"/>
                  <a:pt x="1315035" y="312077"/>
                  <a:pt x="1325476" y="309172"/>
                </a:cubicBezTo>
                <a:cubicBezTo>
                  <a:pt x="1338607" y="307233"/>
                  <a:pt x="1336454" y="320474"/>
                  <a:pt x="1346358" y="321764"/>
                </a:cubicBezTo>
                <a:cubicBezTo>
                  <a:pt x="1371327" y="321764"/>
                  <a:pt x="1396406" y="321764"/>
                  <a:pt x="1421484" y="321764"/>
                </a:cubicBezTo>
                <a:cubicBezTo>
                  <a:pt x="1438491" y="322840"/>
                  <a:pt x="1442043" y="337371"/>
                  <a:pt x="1463246" y="334250"/>
                </a:cubicBezTo>
                <a:cubicBezTo>
                  <a:pt x="1465722" y="342967"/>
                  <a:pt x="1472073" y="347811"/>
                  <a:pt x="1475732" y="355239"/>
                </a:cubicBezTo>
                <a:cubicBezTo>
                  <a:pt x="1496613" y="355239"/>
                  <a:pt x="1517494" y="355239"/>
                  <a:pt x="1538376" y="355239"/>
                </a:cubicBezTo>
                <a:cubicBezTo>
                  <a:pt x="1537190" y="368908"/>
                  <a:pt x="1554520" y="364064"/>
                  <a:pt x="1555058" y="376012"/>
                </a:cubicBezTo>
                <a:cubicBezTo>
                  <a:pt x="1564853" y="378811"/>
                  <a:pt x="1566252" y="389897"/>
                  <a:pt x="1575939" y="392802"/>
                </a:cubicBezTo>
                <a:cubicBezTo>
                  <a:pt x="1571203" y="416912"/>
                  <a:pt x="1584550" y="423156"/>
                  <a:pt x="1588531" y="438655"/>
                </a:cubicBezTo>
                <a:cubicBezTo>
                  <a:pt x="1592192" y="454800"/>
                  <a:pt x="1578306" y="453508"/>
                  <a:pt x="1575939" y="463733"/>
                </a:cubicBezTo>
                <a:cubicBezTo>
                  <a:pt x="1571526" y="478910"/>
                  <a:pt x="1585411" y="512169"/>
                  <a:pt x="1567544" y="513890"/>
                </a:cubicBezTo>
                <a:cubicBezTo>
                  <a:pt x="1567328" y="520994"/>
                  <a:pt x="1570666" y="524761"/>
                  <a:pt x="1575939" y="526376"/>
                </a:cubicBezTo>
                <a:cubicBezTo>
                  <a:pt x="1574756" y="534879"/>
                  <a:pt x="1564745" y="534664"/>
                  <a:pt x="1559148" y="538862"/>
                </a:cubicBezTo>
                <a:cubicBezTo>
                  <a:pt x="1562701" y="543705"/>
                  <a:pt x="1564637" y="550056"/>
                  <a:pt x="1563345" y="559743"/>
                </a:cubicBezTo>
                <a:cubicBezTo>
                  <a:pt x="1550537" y="559959"/>
                  <a:pt x="1546986" y="551024"/>
                  <a:pt x="1538267" y="547257"/>
                </a:cubicBezTo>
                <a:cubicBezTo>
                  <a:pt x="1525997" y="555868"/>
                  <a:pt x="1516201" y="566953"/>
                  <a:pt x="1504900" y="576426"/>
                </a:cubicBezTo>
                <a:cubicBezTo>
                  <a:pt x="1497690" y="577933"/>
                  <a:pt x="1496935" y="573197"/>
                  <a:pt x="1496505" y="568138"/>
                </a:cubicBezTo>
                <a:cubicBezTo>
                  <a:pt x="1487894" y="569322"/>
                  <a:pt x="1488110" y="579331"/>
                  <a:pt x="1483913" y="584821"/>
                </a:cubicBezTo>
                <a:cubicBezTo>
                  <a:pt x="1476592" y="581054"/>
                  <a:pt x="1474763" y="571797"/>
                  <a:pt x="1475516" y="559743"/>
                </a:cubicBezTo>
                <a:cubicBezTo>
                  <a:pt x="1455173" y="548871"/>
                  <a:pt x="1455927" y="572443"/>
                  <a:pt x="1442151" y="563940"/>
                </a:cubicBezTo>
                <a:cubicBezTo>
                  <a:pt x="1443441" y="539078"/>
                  <a:pt x="1423745" y="534987"/>
                  <a:pt x="1421270" y="513890"/>
                </a:cubicBezTo>
                <a:cubicBezTo>
                  <a:pt x="1410074" y="513890"/>
                  <a:pt x="1398989" y="513890"/>
                  <a:pt x="1387903" y="513890"/>
                </a:cubicBezTo>
                <a:cubicBezTo>
                  <a:pt x="1353459" y="509586"/>
                  <a:pt x="1357873" y="452862"/>
                  <a:pt x="1321063" y="463733"/>
                </a:cubicBezTo>
                <a:cubicBezTo>
                  <a:pt x="1324076" y="446835"/>
                  <a:pt x="1334085" y="430474"/>
                  <a:pt x="1325260" y="413576"/>
                </a:cubicBezTo>
                <a:cubicBezTo>
                  <a:pt x="1332903" y="405934"/>
                  <a:pt x="1344526" y="402275"/>
                  <a:pt x="1341943" y="384407"/>
                </a:cubicBezTo>
                <a:cubicBezTo>
                  <a:pt x="1359703" y="379886"/>
                  <a:pt x="1369497" y="367401"/>
                  <a:pt x="1387903" y="363526"/>
                </a:cubicBezTo>
                <a:cubicBezTo>
                  <a:pt x="1388979" y="348565"/>
                  <a:pt x="1375310" y="348243"/>
                  <a:pt x="1375310" y="334250"/>
                </a:cubicBezTo>
                <a:cubicBezTo>
                  <a:pt x="1352815" y="338232"/>
                  <a:pt x="1313636" y="325423"/>
                  <a:pt x="1304379" y="342645"/>
                </a:cubicBezTo>
                <a:cubicBezTo>
                  <a:pt x="1299966" y="333066"/>
                  <a:pt x="1288127" y="331021"/>
                  <a:pt x="1283498" y="321764"/>
                </a:cubicBezTo>
                <a:cubicBezTo>
                  <a:pt x="1269721" y="334464"/>
                  <a:pt x="1250992" y="342107"/>
                  <a:pt x="1233341" y="351040"/>
                </a:cubicBezTo>
                <a:cubicBezTo>
                  <a:pt x="1230435" y="382900"/>
                  <a:pt x="1207615" y="394848"/>
                  <a:pt x="1208261" y="430366"/>
                </a:cubicBezTo>
                <a:cubicBezTo>
                  <a:pt x="1194701" y="436288"/>
                  <a:pt x="1198898" y="459860"/>
                  <a:pt x="1187380" y="467931"/>
                </a:cubicBezTo>
                <a:cubicBezTo>
                  <a:pt x="1183937" y="493655"/>
                  <a:pt x="1190717" y="509154"/>
                  <a:pt x="1195669" y="526376"/>
                </a:cubicBezTo>
                <a:cubicBezTo>
                  <a:pt x="1186520" y="538324"/>
                  <a:pt x="1176403" y="597307"/>
                  <a:pt x="1191578" y="614097"/>
                </a:cubicBezTo>
                <a:cubicBezTo>
                  <a:pt x="1224837" y="610007"/>
                  <a:pt x="1237215" y="626799"/>
                  <a:pt x="1250023" y="643266"/>
                </a:cubicBezTo>
                <a:cubicBezTo>
                  <a:pt x="1270796" y="639929"/>
                  <a:pt x="1274671" y="640898"/>
                  <a:pt x="1287588" y="651661"/>
                </a:cubicBezTo>
                <a:cubicBezTo>
                  <a:pt x="1289526" y="664793"/>
                  <a:pt x="1282423" y="668667"/>
                  <a:pt x="1275103" y="672542"/>
                </a:cubicBezTo>
                <a:cubicBezTo>
                  <a:pt x="1292861" y="679862"/>
                  <a:pt x="1286941" y="710861"/>
                  <a:pt x="1287588" y="735185"/>
                </a:cubicBezTo>
                <a:cubicBezTo>
                  <a:pt x="1304917" y="740029"/>
                  <a:pt x="1303841" y="726360"/>
                  <a:pt x="1316864" y="726790"/>
                </a:cubicBezTo>
                <a:cubicBezTo>
                  <a:pt x="1319232" y="743150"/>
                  <a:pt x="1313204" y="751008"/>
                  <a:pt x="1308469" y="760157"/>
                </a:cubicBezTo>
                <a:cubicBezTo>
                  <a:pt x="1316111" y="772103"/>
                  <a:pt x="1333656" y="773934"/>
                  <a:pt x="1337638" y="789325"/>
                </a:cubicBezTo>
                <a:cubicBezTo>
                  <a:pt x="1346033" y="789325"/>
                  <a:pt x="1354322" y="789325"/>
                  <a:pt x="1362716" y="789325"/>
                </a:cubicBezTo>
                <a:cubicBezTo>
                  <a:pt x="1362824" y="793416"/>
                  <a:pt x="1367776" y="792554"/>
                  <a:pt x="1371003" y="793524"/>
                </a:cubicBezTo>
                <a:cubicBezTo>
                  <a:pt x="1371219" y="807193"/>
                  <a:pt x="1388871" y="803533"/>
                  <a:pt x="1387687" y="818602"/>
                </a:cubicBezTo>
                <a:cubicBezTo>
                  <a:pt x="1405339" y="813435"/>
                  <a:pt x="1408892" y="818386"/>
                  <a:pt x="1421054" y="826889"/>
                </a:cubicBezTo>
                <a:cubicBezTo>
                  <a:pt x="1421162" y="839589"/>
                  <a:pt x="1412229" y="843142"/>
                  <a:pt x="1408461" y="851968"/>
                </a:cubicBezTo>
                <a:cubicBezTo>
                  <a:pt x="1427082" y="857027"/>
                  <a:pt x="1438814" y="868973"/>
                  <a:pt x="1441827" y="889532"/>
                </a:cubicBezTo>
                <a:cubicBezTo>
                  <a:pt x="1435585" y="906970"/>
                  <a:pt x="1423745" y="918701"/>
                  <a:pt x="1408461" y="927096"/>
                </a:cubicBezTo>
                <a:cubicBezTo>
                  <a:pt x="1408461" y="940981"/>
                  <a:pt x="1422022" y="941305"/>
                  <a:pt x="1421054" y="956266"/>
                </a:cubicBezTo>
                <a:cubicBezTo>
                  <a:pt x="1405555" y="951852"/>
                  <a:pt x="1412873" y="970365"/>
                  <a:pt x="1404370" y="972949"/>
                </a:cubicBezTo>
                <a:cubicBezTo>
                  <a:pt x="1422560" y="988125"/>
                  <a:pt x="1442581" y="1001579"/>
                  <a:pt x="1450330" y="1027196"/>
                </a:cubicBezTo>
                <a:cubicBezTo>
                  <a:pt x="1441935" y="1039682"/>
                  <a:pt x="1434724" y="1053242"/>
                  <a:pt x="1421162" y="1060562"/>
                </a:cubicBezTo>
                <a:cubicBezTo>
                  <a:pt x="1422130" y="1073479"/>
                  <a:pt x="1432786" y="1076814"/>
                  <a:pt x="1437845" y="1085641"/>
                </a:cubicBezTo>
                <a:cubicBezTo>
                  <a:pt x="1445056" y="1080259"/>
                  <a:pt x="1443120" y="1065728"/>
                  <a:pt x="1454529" y="1064652"/>
                </a:cubicBezTo>
                <a:cubicBezTo>
                  <a:pt x="1464968" y="1064114"/>
                  <a:pt x="1467443" y="1071218"/>
                  <a:pt x="1475410" y="1073048"/>
                </a:cubicBezTo>
                <a:cubicBezTo>
                  <a:pt x="1476270" y="1084995"/>
                  <a:pt x="1475947" y="1095866"/>
                  <a:pt x="1462924" y="1093929"/>
                </a:cubicBezTo>
                <a:cubicBezTo>
                  <a:pt x="1470242" y="1107490"/>
                  <a:pt x="1483806" y="1114810"/>
                  <a:pt x="1496292" y="1123205"/>
                </a:cubicBezTo>
                <a:cubicBezTo>
                  <a:pt x="1496505" y="1143872"/>
                  <a:pt x="1492954" y="1168196"/>
                  <a:pt x="1508883" y="1173256"/>
                </a:cubicBezTo>
                <a:cubicBezTo>
                  <a:pt x="1508453" y="1183911"/>
                  <a:pt x="1493384" y="1179928"/>
                  <a:pt x="1488002" y="1185848"/>
                </a:cubicBezTo>
                <a:cubicBezTo>
                  <a:pt x="1492415" y="1213833"/>
                  <a:pt x="1464755" y="1209850"/>
                  <a:pt x="1462924" y="1231699"/>
                </a:cubicBezTo>
                <a:cubicBezTo>
                  <a:pt x="1445486" y="1233746"/>
                  <a:pt x="1433540" y="1241386"/>
                  <a:pt x="1421162" y="1248383"/>
                </a:cubicBezTo>
                <a:cubicBezTo>
                  <a:pt x="1410074" y="1248383"/>
                  <a:pt x="1397266" y="1249997"/>
                  <a:pt x="1391884" y="1244185"/>
                </a:cubicBezTo>
                <a:cubicBezTo>
                  <a:pt x="1386288" y="1246984"/>
                  <a:pt x="1384136" y="1253118"/>
                  <a:pt x="1383597" y="1260869"/>
                </a:cubicBezTo>
                <a:cubicBezTo>
                  <a:pt x="1373156" y="1260439"/>
                  <a:pt x="1370681" y="1253118"/>
                  <a:pt x="1362716" y="1260869"/>
                </a:cubicBezTo>
                <a:cubicBezTo>
                  <a:pt x="1363901" y="1269480"/>
                  <a:pt x="1373910" y="1269157"/>
                  <a:pt x="1379400" y="1273355"/>
                </a:cubicBezTo>
                <a:cubicBezTo>
                  <a:pt x="1370251" y="1280996"/>
                  <a:pt x="1380152" y="1307474"/>
                  <a:pt x="1371003" y="1315223"/>
                </a:cubicBezTo>
                <a:cubicBezTo>
                  <a:pt x="1360564" y="1303385"/>
                  <a:pt x="1356258" y="1285303"/>
                  <a:pt x="1350124" y="1269264"/>
                </a:cubicBezTo>
                <a:cubicBezTo>
                  <a:pt x="1340867" y="1272493"/>
                  <a:pt x="1327521" y="1271740"/>
                  <a:pt x="1325152" y="1281858"/>
                </a:cubicBezTo>
                <a:cubicBezTo>
                  <a:pt x="1326659" y="1295634"/>
                  <a:pt x="1337638" y="1299940"/>
                  <a:pt x="1346033" y="1306828"/>
                </a:cubicBezTo>
                <a:cubicBezTo>
                  <a:pt x="1345603" y="1317269"/>
                  <a:pt x="1338176" y="1319744"/>
                  <a:pt x="1346033" y="1327709"/>
                </a:cubicBezTo>
                <a:cubicBezTo>
                  <a:pt x="1357227" y="1330616"/>
                  <a:pt x="1354106" y="1319098"/>
                  <a:pt x="1358519" y="1315223"/>
                </a:cubicBezTo>
                <a:cubicBezTo>
                  <a:pt x="1371111" y="1320282"/>
                  <a:pt x="1355506" y="1331046"/>
                  <a:pt x="1354322" y="1336106"/>
                </a:cubicBezTo>
                <a:cubicBezTo>
                  <a:pt x="1335808" y="1340625"/>
                  <a:pt x="1333656" y="1329001"/>
                  <a:pt x="1320955" y="1327709"/>
                </a:cubicBezTo>
                <a:cubicBezTo>
                  <a:pt x="1317079" y="1344070"/>
                  <a:pt x="1335485" y="1338258"/>
                  <a:pt x="1329243" y="1356986"/>
                </a:cubicBezTo>
                <a:cubicBezTo>
                  <a:pt x="1316757" y="1361184"/>
                  <a:pt x="1321923" y="1347622"/>
                  <a:pt x="1320955" y="1340303"/>
                </a:cubicBezTo>
                <a:cubicBezTo>
                  <a:pt x="1301904" y="1335135"/>
                  <a:pt x="1304593" y="1351711"/>
                  <a:pt x="1287588" y="1348590"/>
                </a:cubicBezTo>
                <a:cubicBezTo>
                  <a:pt x="1266923" y="1344284"/>
                  <a:pt x="1265631" y="1320498"/>
                  <a:pt x="1233341" y="1327709"/>
                </a:cubicBezTo>
                <a:cubicBezTo>
                  <a:pt x="1224300" y="1327063"/>
                  <a:pt x="1231511" y="1342562"/>
                  <a:pt x="1229143" y="1348590"/>
                </a:cubicBezTo>
                <a:cubicBezTo>
                  <a:pt x="1209015" y="1352143"/>
                  <a:pt x="1199651" y="1344715"/>
                  <a:pt x="1187380" y="1340303"/>
                </a:cubicBezTo>
                <a:cubicBezTo>
                  <a:pt x="1174250" y="1338365"/>
                  <a:pt x="1176295" y="1351497"/>
                  <a:pt x="1166500" y="1352787"/>
                </a:cubicBezTo>
                <a:cubicBezTo>
                  <a:pt x="1168760" y="1358923"/>
                  <a:pt x="1161656" y="1374422"/>
                  <a:pt x="1170591" y="1373776"/>
                </a:cubicBezTo>
                <a:cubicBezTo>
                  <a:pt x="1166930" y="1381203"/>
                  <a:pt x="1158965" y="1384324"/>
                  <a:pt x="1162302" y="1398855"/>
                </a:cubicBezTo>
                <a:cubicBezTo>
                  <a:pt x="1163486" y="1408650"/>
                  <a:pt x="1180816" y="1401439"/>
                  <a:pt x="1178986" y="1394657"/>
                </a:cubicBezTo>
                <a:cubicBezTo>
                  <a:pt x="1188457" y="1397670"/>
                  <a:pt x="1191472" y="1407143"/>
                  <a:pt x="1195669" y="1415430"/>
                </a:cubicBezTo>
                <a:cubicBezTo>
                  <a:pt x="1202665" y="1415430"/>
                  <a:pt x="1209663" y="1415430"/>
                  <a:pt x="1216550" y="1415430"/>
                </a:cubicBezTo>
                <a:cubicBezTo>
                  <a:pt x="1223008" y="1438249"/>
                  <a:pt x="1257774" y="1432760"/>
                  <a:pt x="1254114" y="1465588"/>
                </a:cubicBezTo>
                <a:cubicBezTo>
                  <a:pt x="1240444" y="1476998"/>
                  <a:pt x="1199328" y="1460853"/>
                  <a:pt x="1191472" y="1478075"/>
                </a:cubicBezTo>
                <a:cubicBezTo>
                  <a:pt x="1184043" y="1477104"/>
                  <a:pt x="1181892" y="1470862"/>
                  <a:pt x="1183075" y="1461391"/>
                </a:cubicBezTo>
                <a:cubicBezTo>
                  <a:pt x="1168438" y="1464512"/>
                  <a:pt x="1151539" y="1448797"/>
                  <a:pt x="1141313" y="1461391"/>
                </a:cubicBezTo>
                <a:cubicBezTo>
                  <a:pt x="1139807" y="1474091"/>
                  <a:pt x="1154877" y="1470108"/>
                  <a:pt x="1162194" y="1473875"/>
                </a:cubicBezTo>
                <a:cubicBezTo>
                  <a:pt x="1156490" y="1483563"/>
                  <a:pt x="1145404" y="1487762"/>
                  <a:pt x="1149710" y="1507350"/>
                </a:cubicBezTo>
                <a:cubicBezTo>
                  <a:pt x="1144866" y="1520911"/>
                  <a:pt x="1144972" y="1496157"/>
                  <a:pt x="1145511" y="1490559"/>
                </a:cubicBezTo>
                <a:cubicBezTo>
                  <a:pt x="1133995" y="1479903"/>
                  <a:pt x="1134209" y="1457300"/>
                  <a:pt x="1128827" y="1440510"/>
                </a:cubicBezTo>
                <a:cubicBezTo>
                  <a:pt x="1103427" y="1444708"/>
                  <a:pt x="1079855" y="1447075"/>
                  <a:pt x="1061987" y="1427916"/>
                </a:cubicBezTo>
                <a:cubicBezTo>
                  <a:pt x="1040462" y="1421458"/>
                  <a:pt x="1029052" y="1438896"/>
                  <a:pt x="1020225" y="1432114"/>
                </a:cubicBezTo>
                <a:cubicBezTo>
                  <a:pt x="1013337" y="1416292"/>
                  <a:pt x="1019365" y="1391320"/>
                  <a:pt x="1016028" y="1382065"/>
                </a:cubicBezTo>
                <a:cubicBezTo>
                  <a:pt x="999130" y="1379050"/>
                  <a:pt x="992134" y="1386046"/>
                  <a:pt x="995147" y="1402946"/>
                </a:cubicBezTo>
                <a:cubicBezTo>
                  <a:pt x="979325" y="1399609"/>
                  <a:pt x="989873" y="1422642"/>
                  <a:pt x="986752" y="1432114"/>
                </a:cubicBezTo>
                <a:cubicBezTo>
                  <a:pt x="1005372" y="1440078"/>
                  <a:pt x="1025393" y="1446430"/>
                  <a:pt x="1020225" y="1478075"/>
                </a:cubicBezTo>
                <a:cubicBezTo>
                  <a:pt x="1005050" y="1488836"/>
                  <a:pt x="976742" y="1485071"/>
                  <a:pt x="965979" y="1469678"/>
                </a:cubicBezTo>
                <a:cubicBezTo>
                  <a:pt x="955754" y="1479473"/>
                  <a:pt x="970607" y="1479043"/>
                  <a:pt x="974266" y="1486361"/>
                </a:cubicBezTo>
                <a:cubicBezTo>
                  <a:pt x="975988" y="1503475"/>
                  <a:pt x="960597" y="1503261"/>
                  <a:pt x="965979" y="1523926"/>
                </a:cubicBezTo>
                <a:cubicBezTo>
                  <a:pt x="951554" y="1528984"/>
                  <a:pt x="941545" y="1538457"/>
                  <a:pt x="928307" y="1544807"/>
                </a:cubicBezTo>
                <a:cubicBezTo>
                  <a:pt x="929705" y="1574621"/>
                  <a:pt x="922171" y="1597008"/>
                  <a:pt x="903336" y="1615736"/>
                </a:cubicBezTo>
                <a:cubicBezTo>
                  <a:pt x="873736" y="1600777"/>
                  <a:pt x="828530" y="1601530"/>
                  <a:pt x="836494" y="1548896"/>
                </a:cubicBezTo>
                <a:cubicBezTo>
                  <a:pt x="819166" y="1544161"/>
                  <a:pt x="820243" y="1557723"/>
                  <a:pt x="807218" y="1557185"/>
                </a:cubicBezTo>
                <a:cubicBezTo>
                  <a:pt x="807218" y="1550296"/>
                  <a:pt x="807218" y="1543300"/>
                  <a:pt x="807218" y="1536304"/>
                </a:cubicBezTo>
                <a:cubicBezTo>
                  <a:pt x="793980" y="1521773"/>
                  <a:pt x="790965" y="1496909"/>
                  <a:pt x="773851" y="1486253"/>
                </a:cubicBezTo>
                <a:cubicBezTo>
                  <a:pt x="770192" y="1472907"/>
                  <a:pt x="780418" y="1473337"/>
                  <a:pt x="782140" y="1465373"/>
                </a:cubicBezTo>
                <a:cubicBezTo>
                  <a:pt x="768147" y="1452994"/>
                  <a:pt x="745760" y="1467741"/>
                  <a:pt x="740378" y="1477859"/>
                </a:cubicBezTo>
                <a:cubicBezTo>
                  <a:pt x="735857" y="1500354"/>
                  <a:pt x="752863" y="1501538"/>
                  <a:pt x="765457" y="1507026"/>
                </a:cubicBezTo>
                <a:cubicBezTo>
                  <a:pt x="763196" y="1529846"/>
                  <a:pt x="751894" y="1543514"/>
                  <a:pt x="736287" y="1552987"/>
                </a:cubicBezTo>
                <a:cubicBezTo>
                  <a:pt x="740054" y="1560306"/>
                  <a:pt x="751680" y="1559876"/>
                  <a:pt x="752971" y="1569671"/>
                </a:cubicBezTo>
                <a:cubicBezTo>
                  <a:pt x="747051" y="1583232"/>
                  <a:pt x="751248" y="1606911"/>
                  <a:pt x="732198" y="1607234"/>
                </a:cubicBezTo>
                <a:cubicBezTo>
                  <a:pt x="724771" y="1599377"/>
                  <a:pt x="729077" y="1579572"/>
                  <a:pt x="728000" y="1565472"/>
                </a:cubicBezTo>
                <a:cubicBezTo>
                  <a:pt x="710457" y="1564611"/>
                  <a:pt x="710457" y="1581295"/>
                  <a:pt x="694633" y="1582155"/>
                </a:cubicBezTo>
                <a:cubicBezTo>
                  <a:pt x="692589" y="1566980"/>
                  <a:pt x="673752" y="1574514"/>
                  <a:pt x="665465" y="1569563"/>
                </a:cubicBezTo>
                <a:cubicBezTo>
                  <a:pt x="653734" y="1562567"/>
                  <a:pt x="652764" y="1547174"/>
                  <a:pt x="640279" y="1544483"/>
                </a:cubicBezTo>
                <a:cubicBezTo>
                  <a:pt x="644585" y="1523496"/>
                  <a:pt x="636080" y="1515315"/>
                  <a:pt x="623596" y="1511118"/>
                </a:cubicBezTo>
                <a:cubicBezTo>
                  <a:pt x="608203" y="1521881"/>
                  <a:pt x="628008" y="1552017"/>
                  <a:pt x="619398" y="1569563"/>
                </a:cubicBezTo>
                <a:cubicBezTo>
                  <a:pt x="622411" y="1579034"/>
                  <a:pt x="631991" y="1582047"/>
                  <a:pt x="640279" y="1586245"/>
                </a:cubicBezTo>
                <a:cubicBezTo>
                  <a:pt x="641678" y="1595934"/>
                  <a:pt x="639633" y="1602282"/>
                  <a:pt x="636188" y="1607127"/>
                </a:cubicBezTo>
                <a:cubicBezTo>
                  <a:pt x="649428" y="1624887"/>
                  <a:pt x="675475" y="1638126"/>
                  <a:pt x="698831" y="1623809"/>
                </a:cubicBezTo>
                <a:cubicBezTo>
                  <a:pt x="700231" y="1610894"/>
                  <a:pt x="689144" y="1603898"/>
                  <a:pt x="698831" y="1594641"/>
                </a:cubicBezTo>
                <a:cubicBezTo>
                  <a:pt x="717559" y="1605081"/>
                  <a:pt x="715084" y="1636833"/>
                  <a:pt x="736395" y="1644798"/>
                </a:cubicBezTo>
                <a:cubicBezTo>
                  <a:pt x="759429" y="1633604"/>
                  <a:pt x="793656" y="1611433"/>
                  <a:pt x="824116" y="1632206"/>
                </a:cubicBezTo>
                <a:cubicBezTo>
                  <a:pt x="826915" y="1648889"/>
                  <a:pt x="833157" y="1662020"/>
                  <a:pt x="832405" y="1682254"/>
                </a:cubicBezTo>
                <a:cubicBezTo>
                  <a:pt x="825301" y="1689036"/>
                  <a:pt x="817660" y="1695387"/>
                  <a:pt x="811524" y="1703135"/>
                </a:cubicBezTo>
                <a:cubicBezTo>
                  <a:pt x="823794" y="1732627"/>
                  <a:pt x="794088" y="1739839"/>
                  <a:pt x="794840" y="1769977"/>
                </a:cubicBezTo>
                <a:cubicBezTo>
                  <a:pt x="772023" y="1770838"/>
                  <a:pt x="759537" y="1781923"/>
                  <a:pt x="748881" y="1795055"/>
                </a:cubicBezTo>
                <a:cubicBezTo>
                  <a:pt x="740162" y="1779018"/>
                  <a:pt x="703244" y="1777726"/>
                  <a:pt x="694633" y="1795055"/>
                </a:cubicBezTo>
                <a:cubicBezTo>
                  <a:pt x="664281" y="1790534"/>
                  <a:pt x="643723" y="1776327"/>
                  <a:pt x="611218" y="1774175"/>
                </a:cubicBezTo>
                <a:cubicBezTo>
                  <a:pt x="618752" y="1793117"/>
                  <a:pt x="623704" y="1814536"/>
                  <a:pt x="636296" y="1828421"/>
                </a:cubicBezTo>
                <a:cubicBezTo>
                  <a:pt x="635005" y="1841015"/>
                  <a:pt x="623380" y="1843383"/>
                  <a:pt x="627901" y="1861788"/>
                </a:cubicBezTo>
                <a:cubicBezTo>
                  <a:pt x="618214" y="1860495"/>
                  <a:pt x="611864" y="1862434"/>
                  <a:pt x="607020" y="1865985"/>
                </a:cubicBezTo>
                <a:cubicBezTo>
                  <a:pt x="618428" y="1887943"/>
                  <a:pt x="629192" y="1853501"/>
                  <a:pt x="652979" y="1861788"/>
                </a:cubicBezTo>
                <a:cubicBezTo>
                  <a:pt x="666434" y="1868354"/>
                  <a:pt x="681287" y="1876319"/>
                  <a:pt x="690544" y="1886866"/>
                </a:cubicBezTo>
                <a:cubicBezTo>
                  <a:pt x="693773" y="1890419"/>
                  <a:pt x="691835" y="1894939"/>
                  <a:pt x="694741" y="1899460"/>
                </a:cubicBezTo>
                <a:cubicBezTo>
                  <a:pt x="699263" y="1906349"/>
                  <a:pt x="710457" y="1912591"/>
                  <a:pt x="711425" y="1920341"/>
                </a:cubicBezTo>
                <a:cubicBezTo>
                  <a:pt x="699263" y="1950155"/>
                  <a:pt x="631775" y="1953492"/>
                  <a:pt x="611326" y="1928628"/>
                </a:cubicBezTo>
                <a:cubicBezTo>
                  <a:pt x="597333" y="1952954"/>
                  <a:pt x="535767" y="1959735"/>
                  <a:pt x="523604" y="1928628"/>
                </a:cubicBezTo>
                <a:cubicBezTo>
                  <a:pt x="507673" y="1946066"/>
                  <a:pt x="495187" y="1967055"/>
                  <a:pt x="490237" y="1995362"/>
                </a:cubicBezTo>
                <a:cubicBezTo>
                  <a:pt x="477105" y="1997407"/>
                  <a:pt x="487008" y="1976202"/>
                  <a:pt x="477643" y="1974481"/>
                </a:cubicBezTo>
                <a:cubicBezTo>
                  <a:pt x="468602" y="1973727"/>
                  <a:pt x="464405" y="1977925"/>
                  <a:pt x="465051" y="1986966"/>
                </a:cubicBezTo>
                <a:cubicBezTo>
                  <a:pt x="468280" y="2001927"/>
                  <a:pt x="482595" y="2005588"/>
                  <a:pt x="494327" y="2012046"/>
                </a:cubicBezTo>
                <a:cubicBezTo>
                  <a:pt x="494327" y="2027329"/>
                  <a:pt x="494327" y="2042722"/>
                  <a:pt x="494327" y="2058005"/>
                </a:cubicBezTo>
                <a:cubicBezTo>
                  <a:pt x="476567" y="2062417"/>
                  <a:pt x="466988" y="2075119"/>
                  <a:pt x="452565" y="2083083"/>
                </a:cubicBezTo>
                <a:cubicBezTo>
                  <a:pt x="439973" y="2074796"/>
                  <a:pt x="416831" y="2077055"/>
                  <a:pt x="410803" y="2062202"/>
                </a:cubicBezTo>
                <a:cubicBezTo>
                  <a:pt x="402300" y="2066186"/>
                  <a:pt x="401762" y="2078240"/>
                  <a:pt x="402408" y="2091370"/>
                </a:cubicBezTo>
                <a:cubicBezTo>
                  <a:pt x="396811" y="2088679"/>
                  <a:pt x="394658" y="2082437"/>
                  <a:pt x="394120" y="2074688"/>
                </a:cubicBezTo>
                <a:cubicBezTo>
                  <a:pt x="383034" y="2074688"/>
                  <a:pt x="371840" y="2074688"/>
                  <a:pt x="360755" y="2074688"/>
                </a:cubicBezTo>
                <a:cubicBezTo>
                  <a:pt x="345578" y="2071782"/>
                  <a:pt x="342887" y="2056390"/>
                  <a:pt x="318991" y="2062202"/>
                </a:cubicBezTo>
                <a:cubicBezTo>
                  <a:pt x="311350" y="2044766"/>
                  <a:pt x="305000" y="2026037"/>
                  <a:pt x="281428" y="2024638"/>
                </a:cubicBezTo>
                <a:cubicBezTo>
                  <a:pt x="281859" y="2013982"/>
                  <a:pt x="295419" y="2016351"/>
                  <a:pt x="306507" y="2016243"/>
                </a:cubicBezTo>
                <a:cubicBezTo>
                  <a:pt x="316732" y="2013982"/>
                  <a:pt x="315440" y="2000098"/>
                  <a:pt x="331585" y="2003757"/>
                </a:cubicBezTo>
                <a:cubicBezTo>
                  <a:pt x="349991" y="1990088"/>
                  <a:pt x="344177" y="1952416"/>
                  <a:pt x="369149" y="1945312"/>
                </a:cubicBezTo>
                <a:cubicBezTo>
                  <a:pt x="355803" y="1937885"/>
                  <a:pt x="340734" y="1931965"/>
                  <a:pt x="335675" y="1916144"/>
                </a:cubicBezTo>
                <a:cubicBezTo>
                  <a:pt x="330186" y="1916144"/>
                  <a:pt x="324589" y="1916144"/>
                  <a:pt x="318991" y="1916144"/>
                </a:cubicBezTo>
                <a:cubicBezTo>
                  <a:pt x="323620" y="1895693"/>
                  <a:pt x="337289" y="1884284"/>
                  <a:pt x="339872" y="1861896"/>
                </a:cubicBezTo>
                <a:cubicBezTo>
                  <a:pt x="339550" y="1849626"/>
                  <a:pt x="330293" y="1846397"/>
                  <a:pt x="323082" y="1841015"/>
                </a:cubicBezTo>
                <a:cubicBezTo>
                  <a:pt x="303278" y="1850380"/>
                  <a:pt x="275831" y="1852209"/>
                  <a:pt x="256242" y="1861896"/>
                </a:cubicBezTo>
                <a:cubicBezTo>
                  <a:pt x="258287" y="1871367"/>
                  <a:pt x="264529" y="1883207"/>
                  <a:pt x="256242" y="1891064"/>
                </a:cubicBezTo>
                <a:cubicBezTo>
                  <a:pt x="225242" y="1889989"/>
                  <a:pt x="258933" y="1849626"/>
                  <a:pt x="227072" y="1849410"/>
                </a:cubicBezTo>
                <a:cubicBezTo>
                  <a:pt x="229225" y="1836171"/>
                  <a:pt x="239343" y="1831004"/>
                  <a:pt x="239558" y="1816044"/>
                </a:cubicBezTo>
                <a:cubicBezTo>
                  <a:pt x="251398" y="1811631"/>
                  <a:pt x="256994" y="1811631"/>
                  <a:pt x="268834" y="1816044"/>
                </a:cubicBezTo>
                <a:cubicBezTo>
                  <a:pt x="278199" y="1801406"/>
                  <a:pt x="265067" y="1800759"/>
                  <a:pt x="260547" y="1790964"/>
                </a:cubicBezTo>
                <a:cubicBezTo>
                  <a:pt x="256348" y="1782031"/>
                  <a:pt x="260978" y="1766532"/>
                  <a:pt x="248061" y="1761689"/>
                </a:cubicBezTo>
                <a:cubicBezTo>
                  <a:pt x="248061" y="1752001"/>
                  <a:pt x="248061" y="1742206"/>
                  <a:pt x="248061" y="1732521"/>
                </a:cubicBezTo>
                <a:cubicBezTo>
                  <a:pt x="246985" y="1727999"/>
                  <a:pt x="239773" y="1729722"/>
                  <a:pt x="239666" y="1724124"/>
                </a:cubicBezTo>
                <a:cubicBezTo>
                  <a:pt x="239666" y="1714437"/>
                  <a:pt x="239666" y="1704642"/>
                  <a:pt x="239666" y="1694956"/>
                </a:cubicBezTo>
                <a:cubicBezTo>
                  <a:pt x="249892" y="1685699"/>
                  <a:pt x="262162" y="1678595"/>
                  <a:pt x="277229" y="1674075"/>
                </a:cubicBezTo>
                <a:cubicBezTo>
                  <a:pt x="275831" y="1664280"/>
                  <a:pt x="272171" y="1656854"/>
                  <a:pt x="268834" y="1649103"/>
                </a:cubicBezTo>
                <a:cubicBezTo>
                  <a:pt x="240311" y="1651794"/>
                  <a:pt x="225136" y="1646198"/>
                  <a:pt x="214586" y="1669984"/>
                </a:cubicBezTo>
                <a:cubicBezTo>
                  <a:pt x="203609" y="1671169"/>
                  <a:pt x="203825" y="1661267"/>
                  <a:pt x="201994" y="1653194"/>
                </a:cubicBezTo>
                <a:cubicBezTo>
                  <a:pt x="183696" y="1661373"/>
                  <a:pt x="174763" y="1668154"/>
                  <a:pt x="156035" y="1657392"/>
                </a:cubicBezTo>
                <a:cubicBezTo>
                  <a:pt x="156035" y="1650396"/>
                  <a:pt x="156035" y="1643507"/>
                  <a:pt x="156035" y="1636511"/>
                </a:cubicBezTo>
                <a:cubicBezTo>
                  <a:pt x="140104" y="1631774"/>
                  <a:pt x="137413" y="1643077"/>
                  <a:pt x="131063" y="1649103"/>
                </a:cubicBezTo>
                <a:cubicBezTo>
                  <a:pt x="124821" y="1654915"/>
                  <a:pt x="119547" y="1663312"/>
                  <a:pt x="114273" y="1669984"/>
                </a:cubicBezTo>
                <a:cubicBezTo>
                  <a:pt x="119117" y="1698400"/>
                  <a:pt x="106846" y="1709917"/>
                  <a:pt x="105984" y="1732627"/>
                </a:cubicBezTo>
                <a:cubicBezTo>
                  <a:pt x="118793" y="1740700"/>
                  <a:pt x="139997" y="1740377"/>
                  <a:pt x="147746" y="1753508"/>
                </a:cubicBezTo>
                <a:cubicBezTo>
                  <a:pt x="148392" y="1772236"/>
                  <a:pt x="129018" y="1770946"/>
                  <a:pt x="110182" y="1770191"/>
                </a:cubicBezTo>
                <a:cubicBezTo>
                  <a:pt x="100495" y="1785583"/>
                  <a:pt x="108783" y="1818842"/>
                  <a:pt x="105984" y="1841123"/>
                </a:cubicBezTo>
                <a:cubicBezTo>
                  <a:pt x="118040" y="1842091"/>
                  <a:pt x="137951" y="1844028"/>
                  <a:pt x="147746" y="1857805"/>
                </a:cubicBezTo>
                <a:cubicBezTo>
                  <a:pt x="160447" y="1895585"/>
                  <a:pt x="109537" y="1907639"/>
                  <a:pt x="97697" y="1882885"/>
                </a:cubicBezTo>
                <a:cubicBezTo>
                  <a:pt x="75308" y="1886974"/>
                  <a:pt x="83811" y="1921956"/>
                  <a:pt x="68420" y="1933042"/>
                </a:cubicBezTo>
                <a:cubicBezTo>
                  <a:pt x="67774" y="1964364"/>
                  <a:pt x="69820" y="1992887"/>
                  <a:pt x="81014" y="2012368"/>
                </a:cubicBezTo>
                <a:cubicBezTo>
                  <a:pt x="81014" y="2031850"/>
                  <a:pt x="81014" y="2051331"/>
                  <a:pt x="81014" y="2070813"/>
                </a:cubicBezTo>
                <a:cubicBezTo>
                  <a:pt x="72511" y="2071998"/>
                  <a:pt x="72833" y="2082115"/>
                  <a:pt x="64330" y="2083406"/>
                </a:cubicBezTo>
                <a:cubicBezTo>
                  <a:pt x="33654" y="2076733"/>
                  <a:pt x="42911" y="2022485"/>
                  <a:pt x="60133" y="2008170"/>
                </a:cubicBezTo>
                <a:cubicBezTo>
                  <a:pt x="60133" y="1960811"/>
                  <a:pt x="60133" y="1913561"/>
                  <a:pt x="60133" y="1866201"/>
                </a:cubicBezTo>
                <a:cubicBezTo>
                  <a:pt x="66267" y="1851562"/>
                  <a:pt x="73049" y="1837463"/>
                  <a:pt x="81014" y="1824439"/>
                </a:cubicBezTo>
                <a:cubicBezTo>
                  <a:pt x="81014" y="1799361"/>
                  <a:pt x="81014" y="1774389"/>
                  <a:pt x="81014" y="1749310"/>
                </a:cubicBezTo>
                <a:cubicBezTo>
                  <a:pt x="78215" y="1738009"/>
                  <a:pt x="89625" y="1741238"/>
                  <a:pt x="93606" y="1736716"/>
                </a:cubicBezTo>
                <a:cubicBezTo>
                  <a:pt x="71003" y="1682793"/>
                  <a:pt x="92530" y="1603252"/>
                  <a:pt x="64330" y="1561274"/>
                </a:cubicBezTo>
                <a:cubicBezTo>
                  <a:pt x="57548" y="1562459"/>
                  <a:pt x="57226" y="1557399"/>
                  <a:pt x="51844" y="1557077"/>
                </a:cubicBezTo>
                <a:cubicBezTo>
                  <a:pt x="24721" y="1561598"/>
                  <a:pt x="42587" y="1586569"/>
                  <a:pt x="39358" y="1611433"/>
                </a:cubicBezTo>
                <a:cubicBezTo>
                  <a:pt x="33762" y="1616814"/>
                  <a:pt x="23753" y="1616921"/>
                  <a:pt x="22569" y="1607234"/>
                </a:cubicBezTo>
                <a:cubicBezTo>
                  <a:pt x="15142" y="1612321"/>
                  <a:pt x="15162" y="1624852"/>
                  <a:pt x="6101" y="1628303"/>
                </a:cubicBezTo>
                <a:lnTo>
                  <a:pt x="0" y="1628212"/>
                </a:lnTo>
                <a:lnTo>
                  <a:pt x="0" y="1411371"/>
                </a:lnTo>
                <a:lnTo>
                  <a:pt x="5669" y="1424149"/>
                </a:lnTo>
                <a:cubicBezTo>
                  <a:pt x="18479" y="1427270"/>
                  <a:pt x="13636" y="1412633"/>
                  <a:pt x="26444" y="1415754"/>
                </a:cubicBezTo>
                <a:cubicBezTo>
                  <a:pt x="38498" y="1415216"/>
                  <a:pt x="53783" y="1418121"/>
                  <a:pt x="59917" y="1411665"/>
                </a:cubicBezTo>
                <a:cubicBezTo>
                  <a:pt x="60671" y="1391858"/>
                  <a:pt x="44096" y="1384756"/>
                  <a:pt x="30749" y="1390784"/>
                </a:cubicBezTo>
                <a:cubicBezTo>
                  <a:pt x="29241" y="1372916"/>
                  <a:pt x="11159" y="1371409"/>
                  <a:pt x="14066" y="1349020"/>
                </a:cubicBezTo>
                <a:lnTo>
                  <a:pt x="0" y="1348467"/>
                </a:lnTo>
                <a:lnTo>
                  <a:pt x="0" y="1168566"/>
                </a:lnTo>
                <a:lnTo>
                  <a:pt x="32310" y="1167698"/>
                </a:lnTo>
                <a:cubicBezTo>
                  <a:pt x="43638" y="1165801"/>
                  <a:pt x="53244" y="1162168"/>
                  <a:pt x="60563" y="1156248"/>
                </a:cubicBezTo>
                <a:cubicBezTo>
                  <a:pt x="60025" y="1144194"/>
                  <a:pt x="62824" y="1128909"/>
                  <a:pt x="56366" y="1122883"/>
                </a:cubicBezTo>
                <a:cubicBezTo>
                  <a:pt x="43880" y="1122883"/>
                  <a:pt x="51092" y="1142472"/>
                  <a:pt x="43880" y="1147961"/>
                </a:cubicBezTo>
                <a:cubicBezTo>
                  <a:pt x="33977" y="1141181"/>
                  <a:pt x="19662" y="1138704"/>
                  <a:pt x="6315" y="1135367"/>
                </a:cubicBezTo>
                <a:cubicBezTo>
                  <a:pt x="1150" y="1116317"/>
                  <a:pt x="17725" y="1119008"/>
                  <a:pt x="14604" y="1102002"/>
                </a:cubicBezTo>
                <a:cubicBezTo>
                  <a:pt x="13420" y="1085103"/>
                  <a:pt x="1364" y="1079075"/>
                  <a:pt x="6315" y="1056149"/>
                </a:cubicBezTo>
                <a:cubicBezTo>
                  <a:pt x="6854" y="1048669"/>
                  <a:pt x="3706" y="1044848"/>
                  <a:pt x="423" y="1041162"/>
                </a:cubicBezTo>
                <a:lnTo>
                  <a:pt x="0" y="1040267"/>
                </a:lnTo>
                <a:lnTo>
                  <a:pt x="0" y="1021988"/>
                </a:lnTo>
                <a:lnTo>
                  <a:pt x="6491" y="1016824"/>
                </a:lnTo>
                <a:cubicBezTo>
                  <a:pt x="10568" y="1013258"/>
                  <a:pt x="15250" y="1010298"/>
                  <a:pt x="22891" y="1010298"/>
                </a:cubicBezTo>
                <a:cubicBezTo>
                  <a:pt x="17509" y="1001687"/>
                  <a:pt x="5563" y="987048"/>
                  <a:pt x="14604" y="976931"/>
                </a:cubicBezTo>
                <a:cubicBezTo>
                  <a:pt x="12559" y="970635"/>
                  <a:pt x="8334" y="966491"/>
                  <a:pt x="4123" y="962334"/>
                </a:cubicBezTo>
                <a:lnTo>
                  <a:pt x="0" y="956515"/>
                </a:lnTo>
                <a:lnTo>
                  <a:pt x="0" y="944264"/>
                </a:lnTo>
                <a:lnTo>
                  <a:pt x="18499" y="934270"/>
                </a:lnTo>
                <a:cubicBezTo>
                  <a:pt x="34643" y="910279"/>
                  <a:pt x="27359" y="860148"/>
                  <a:pt x="18801" y="834962"/>
                </a:cubicBezTo>
                <a:lnTo>
                  <a:pt x="0" y="834962"/>
                </a:lnTo>
                <a:lnTo>
                  <a:pt x="0" y="736535"/>
                </a:lnTo>
                <a:lnTo>
                  <a:pt x="6315" y="780500"/>
                </a:lnTo>
                <a:cubicBezTo>
                  <a:pt x="20524" y="783621"/>
                  <a:pt x="11589" y="763492"/>
                  <a:pt x="27088" y="767906"/>
                </a:cubicBezTo>
                <a:cubicBezTo>
                  <a:pt x="40328" y="763170"/>
                  <a:pt x="37314" y="774472"/>
                  <a:pt x="43880" y="776302"/>
                </a:cubicBezTo>
                <a:cubicBezTo>
                  <a:pt x="51198" y="772749"/>
                  <a:pt x="38176" y="754559"/>
                  <a:pt x="35485" y="747025"/>
                </a:cubicBezTo>
                <a:cubicBezTo>
                  <a:pt x="31826" y="694715"/>
                  <a:pt x="36131" y="650263"/>
                  <a:pt x="77247" y="642620"/>
                </a:cubicBezTo>
                <a:cubicBezTo>
                  <a:pt x="85211" y="644343"/>
                  <a:pt x="95221" y="644127"/>
                  <a:pt x="93930" y="655106"/>
                </a:cubicBezTo>
                <a:cubicBezTo>
                  <a:pt x="117394" y="649724"/>
                  <a:pt x="112120" y="673080"/>
                  <a:pt x="135692" y="667592"/>
                </a:cubicBezTo>
                <a:cubicBezTo>
                  <a:pt x="155389" y="686965"/>
                  <a:pt x="169703" y="711613"/>
                  <a:pt x="185741" y="734432"/>
                </a:cubicBezTo>
                <a:cubicBezTo>
                  <a:pt x="209206" y="728943"/>
                  <a:pt x="204039" y="752407"/>
                  <a:pt x="227503" y="746919"/>
                </a:cubicBezTo>
                <a:cubicBezTo>
                  <a:pt x="223413" y="771889"/>
                  <a:pt x="241819" y="774364"/>
                  <a:pt x="239989" y="797075"/>
                </a:cubicBezTo>
                <a:cubicBezTo>
                  <a:pt x="246769" y="795891"/>
                  <a:pt x="247201" y="801057"/>
                  <a:pt x="252583" y="801273"/>
                </a:cubicBezTo>
                <a:cubicBezTo>
                  <a:pt x="264421" y="801919"/>
                  <a:pt x="260654" y="787172"/>
                  <a:pt x="277661" y="792984"/>
                </a:cubicBezTo>
                <a:cubicBezTo>
                  <a:pt x="282397" y="788034"/>
                  <a:pt x="282397" y="778239"/>
                  <a:pt x="281859" y="767906"/>
                </a:cubicBezTo>
                <a:cubicBezTo>
                  <a:pt x="290684" y="766183"/>
                  <a:pt x="292944" y="770813"/>
                  <a:pt x="298542" y="772103"/>
                </a:cubicBezTo>
                <a:cubicBezTo>
                  <a:pt x="304462" y="764031"/>
                  <a:pt x="311458" y="757144"/>
                  <a:pt x="319423" y="751222"/>
                </a:cubicBezTo>
                <a:cubicBezTo>
                  <a:pt x="333738" y="759941"/>
                  <a:pt x="370334" y="733356"/>
                  <a:pt x="386263" y="755421"/>
                </a:cubicBezTo>
                <a:cubicBezTo>
                  <a:pt x="402731" y="745196"/>
                  <a:pt x="410803" y="752407"/>
                  <a:pt x="432222" y="747025"/>
                </a:cubicBezTo>
                <a:cubicBezTo>
                  <a:pt x="444923" y="740244"/>
                  <a:pt x="450198" y="726036"/>
                  <a:pt x="465589" y="721946"/>
                </a:cubicBezTo>
                <a:cubicBezTo>
                  <a:pt x="477751" y="710323"/>
                  <a:pt x="479258" y="688149"/>
                  <a:pt x="503154" y="688581"/>
                </a:cubicBezTo>
                <a:cubicBezTo>
                  <a:pt x="506275" y="675771"/>
                  <a:pt x="491744" y="680615"/>
                  <a:pt x="494865" y="667700"/>
                </a:cubicBezTo>
                <a:cubicBezTo>
                  <a:pt x="518653" y="667592"/>
                  <a:pt x="520159" y="670928"/>
                  <a:pt x="540825" y="667700"/>
                </a:cubicBezTo>
                <a:cubicBezTo>
                  <a:pt x="547391" y="660380"/>
                  <a:pt x="559985" y="658981"/>
                  <a:pt x="561705" y="646818"/>
                </a:cubicBezTo>
                <a:cubicBezTo>
                  <a:pt x="593674" y="649509"/>
                  <a:pt x="601961" y="628521"/>
                  <a:pt x="620151" y="617650"/>
                </a:cubicBezTo>
                <a:cubicBezTo>
                  <a:pt x="615307" y="612698"/>
                  <a:pt x="615415" y="602903"/>
                  <a:pt x="615953" y="592570"/>
                </a:cubicBezTo>
                <a:cubicBezTo>
                  <a:pt x="669017" y="590203"/>
                  <a:pt x="637050" y="509154"/>
                  <a:pt x="661913" y="488165"/>
                </a:cubicBezTo>
                <a:cubicBezTo>
                  <a:pt x="687099" y="490856"/>
                  <a:pt x="680533" y="525192"/>
                  <a:pt x="703674" y="529927"/>
                </a:cubicBezTo>
                <a:cubicBezTo>
                  <a:pt x="713254" y="525623"/>
                  <a:pt x="728861" y="527344"/>
                  <a:pt x="737041" y="521640"/>
                </a:cubicBezTo>
                <a:cubicBezTo>
                  <a:pt x="750172" y="519703"/>
                  <a:pt x="748127" y="532834"/>
                  <a:pt x="757922" y="534126"/>
                </a:cubicBezTo>
                <a:cubicBezTo>
                  <a:pt x="766211" y="534126"/>
                  <a:pt x="774714" y="534126"/>
                  <a:pt x="783000" y="534126"/>
                </a:cubicBezTo>
                <a:cubicBezTo>
                  <a:pt x="799362" y="548549"/>
                  <a:pt x="821749" y="556622"/>
                  <a:pt x="841446" y="567599"/>
                </a:cubicBezTo>
                <a:cubicBezTo>
                  <a:pt x="855330" y="564802"/>
                  <a:pt x="864049" y="556836"/>
                  <a:pt x="862327" y="538324"/>
                </a:cubicBezTo>
                <a:cubicBezTo>
                  <a:pt x="881593" y="534018"/>
                  <a:pt x="885252" y="513890"/>
                  <a:pt x="895694" y="500867"/>
                </a:cubicBezTo>
                <a:cubicBezTo>
                  <a:pt x="908824" y="498823"/>
                  <a:pt x="906671" y="512061"/>
                  <a:pt x="916575" y="513352"/>
                </a:cubicBezTo>
                <a:cubicBezTo>
                  <a:pt x="920772" y="530035"/>
                  <a:pt x="904089" y="525946"/>
                  <a:pt x="908286" y="542521"/>
                </a:cubicBezTo>
                <a:cubicBezTo>
                  <a:pt x="909794" y="556298"/>
                  <a:pt x="918081" y="563402"/>
                  <a:pt x="924969" y="571797"/>
                </a:cubicBezTo>
                <a:cubicBezTo>
                  <a:pt x="923785" y="580408"/>
                  <a:pt x="906457" y="572767"/>
                  <a:pt x="908286" y="584283"/>
                </a:cubicBezTo>
                <a:cubicBezTo>
                  <a:pt x="912699" y="613237"/>
                  <a:pt x="942729" y="616680"/>
                  <a:pt x="941653" y="651123"/>
                </a:cubicBezTo>
                <a:cubicBezTo>
                  <a:pt x="942729" y="659842"/>
                  <a:pt x="959951" y="652199"/>
                  <a:pt x="962534" y="659412"/>
                </a:cubicBezTo>
                <a:cubicBezTo>
                  <a:pt x="964795" y="674157"/>
                  <a:pt x="959089" y="680939"/>
                  <a:pt x="950048" y="684382"/>
                </a:cubicBezTo>
                <a:cubicBezTo>
                  <a:pt x="954569" y="707740"/>
                  <a:pt x="973944" y="716134"/>
                  <a:pt x="975126" y="742827"/>
                </a:cubicBezTo>
                <a:cubicBezTo>
                  <a:pt x="976419" y="759511"/>
                  <a:pt x="955754" y="754129"/>
                  <a:pt x="954245" y="767799"/>
                </a:cubicBezTo>
                <a:cubicBezTo>
                  <a:pt x="950048" y="781038"/>
                  <a:pt x="957044" y="785666"/>
                  <a:pt x="962642" y="792878"/>
                </a:cubicBezTo>
                <a:cubicBezTo>
                  <a:pt x="963394" y="793846"/>
                  <a:pt x="965979" y="800734"/>
                  <a:pt x="966839" y="801165"/>
                </a:cubicBezTo>
                <a:cubicBezTo>
                  <a:pt x="980186" y="807839"/>
                  <a:pt x="1008817" y="801165"/>
                  <a:pt x="1012691" y="788572"/>
                </a:cubicBezTo>
                <a:cubicBezTo>
                  <a:pt x="1013337" y="776839"/>
                  <a:pt x="1000959" y="778131"/>
                  <a:pt x="996007" y="771889"/>
                </a:cubicBezTo>
                <a:cubicBezTo>
                  <a:pt x="999344" y="757358"/>
                  <a:pt x="991379" y="754237"/>
                  <a:pt x="987612" y="746811"/>
                </a:cubicBezTo>
                <a:cubicBezTo>
                  <a:pt x="985029" y="716457"/>
                  <a:pt x="997085" y="700635"/>
                  <a:pt x="1000206" y="675879"/>
                </a:cubicBezTo>
                <a:cubicBezTo>
                  <a:pt x="996761" y="655752"/>
                  <a:pt x="982554" y="646173"/>
                  <a:pt x="987612" y="617434"/>
                </a:cubicBezTo>
                <a:cubicBezTo>
                  <a:pt x="995255" y="609900"/>
                  <a:pt x="994932" y="620125"/>
                  <a:pt x="1003542" y="622493"/>
                </a:cubicBezTo>
                <a:cubicBezTo>
                  <a:pt x="998592" y="610976"/>
                  <a:pt x="991595" y="607855"/>
                  <a:pt x="999344" y="593324"/>
                </a:cubicBezTo>
                <a:cubicBezTo>
                  <a:pt x="1006771" y="597091"/>
                  <a:pt x="1006987" y="607963"/>
                  <a:pt x="1011938" y="614205"/>
                </a:cubicBezTo>
                <a:cubicBezTo>
                  <a:pt x="1032281" y="614959"/>
                  <a:pt x="1051870" y="615175"/>
                  <a:pt x="1062095" y="605918"/>
                </a:cubicBezTo>
                <a:cubicBezTo>
                  <a:pt x="1075441" y="606456"/>
                  <a:pt x="1080501" y="615389"/>
                  <a:pt x="1095570" y="614205"/>
                </a:cubicBezTo>
                <a:cubicBezTo>
                  <a:pt x="1096001" y="626153"/>
                  <a:pt x="1093309" y="641544"/>
                  <a:pt x="1099767" y="647572"/>
                </a:cubicBezTo>
                <a:cubicBezTo>
                  <a:pt x="1115158" y="643482"/>
                  <a:pt x="1121294" y="630134"/>
                  <a:pt x="1129044" y="618402"/>
                </a:cubicBezTo>
                <a:cubicBezTo>
                  <a:pt x="1131088" y="605272"/>
                  <a:pt x="1123123" y="602151"/>
                  <a:pt x="1120648" y="593324"/>
                </a:cubicBezTo>
                <a:cubicBezTo>
                  <a:pt x="1124954" y="570937"/>
                  <a:pt x="1118065" y="563186"/>
                  <a:pt x="1129044" y="547365"/>
                </a:cubicBezTo>
                <a:cubicBezTo>
                  <a:pt x="1136255" y="520456"/>
                  <a:pt x="1113760" y="508402"/>
                  <a:pt x="1129044" y="497208"/>
                </a:cubicBezTo>
                <a:cubicBezTo>
                  <a:pt x="1123123" y="490104"/>
                  <a:pt x="1124415" y="477510"/>
                  <a:pt x="1120648" y="467931"/>
                </a:cubicBezTo>
                <a:cubicBezTo>
                  <a:pt x="1117957" y="461258"/>
                  <a:pt x="1116773" y="451893"/>
                  <a:pt x="1108162" y="451247"/>
                </a:cubicBezTo>
                <a:cubicBezTo>
                  <a:pt x="1111821" y="443821"/>
                  <a:pt x="1119787" y="440699"/>
                  <a:pt x="1116451" y="426169"/>
                </a:cubicBezTo>
                <a:cubicBezTo>
                  <a:pt x="1112898" y="435102"/>
                  <a:pt x="1101166" y="435856"/>
                  <a:pt x="1087281" y="434457"/>
                </a:cubicBezTo>
                <a:cubicBezTo>
                  <a:pt x="1081899" y="413899"/>
                  <a:pt x="1097723" y="414437"/>
                  <a:pt x="1108162" y="409379"/>
                </a:cubicBezTo>
                <a:cubicBezTo>
                  <a:pt x="1101490" y="402491"/>
                  <a:pt x="1099443" y="396463"/>
                  <a:pt x="1095570" y="388498"/>
                </a:cubicBezTo>
                <a:cubicBezTo>
                  <a:pt x="1092233" y="381608"/>
                  <a:pt x="1090297" y="370092"/>
                  <a:pt x="1087281" y="363418"/>
                </a:cubicBezTo>
                <a:cubicBezTo>
                  <a:pt x="1083622" y="355669"/>
                  <a:pt x="1070706" y="349319"/>
                  <a:pt x="1074795" y="338340"/>
                </a:cubicBezTo>
                <a:cubicBezTo>
                  <a:pt x="1071782" y="334464"/>
                  <a:pt x="1067154" y="331989"/>
                  <a:pt x="1062203" y="329945"/>
                </a:cubicBezTo>
                <a:cubicBezTo>
                  <a:pt x="1066292" y="314554"/>
                  <a:pt x="1077272" y="305943"/>
                  <a:pt x="1074795" y="283985"/>
                </a:cubicBezTo>
                <a:cubicBezTo>
                  <a:pt x="1069199" y="275697"/>
                  <a:pt x="1056175" y="274729"/>
                  <a:pt x="1045519" y="271391"/>
                </a:cubicBezTo>
                <a:cubicBezTo>
                  <a:pt x="1044443" y="260414"/>
                  <a:pt x="1034218" y="254170"/>
                  <a:pt x="1032927" y="242224"/>
                </a:cubicBezTo>
                <a:cubicBezTo>
                  <a:pt x="1031313" y="226939"/>
                  <a:pt x="1039491" y="216067"/>
                  <a:pt x="1041214" y="200462"/>
                </a:cubicBezTo>
                <a:cubicBezTo>
                  <a:pt x="1067477" y="200246"/>
                  <a:pt x="1063925" y="218758"/>
                  <a:pt x="1091372" y="208857"/>
                </a:cubicBezTo>
                <a:cubicBezTo>
                  <a:pt x="1095676" y="188084"/>
                  <a:pt x="1115481" y="182808"/>
                  <a:pt x="1124846" y="167095"/>
                </a:cubicBezTo>
                <a:close/>
                <a:moveTo>
                  <a:pt x="1254114" y="125549"/>
                </a:moveTo>
                <a:cubicBezTo>
                  <a:pt x="1266814" y="128132"/>
                  <a:pt x="1275425" y="134806"/>
                  <a:pt x="1274995" y="150628"/>
                </a:cubicBezTo>
                <a:cubicBezTo>
                  <a:pt x="1270151" y="154073"/>
                  <a:pt x="1263801" y="156117"/>
                  <a:pt x="1254114" y="154825"/>
                </a:cubicBezTo>
                <a:cubicBezTo>
                  <a:pt x="1253146" y="139542"/>
                  <a:pt x="1248303" y="138788"/>
                  <a:pt x="1254114" y="125549"/>
                </a:cubicBezTo>
                <a:close/>
                <a:moveTo>
                  <a:pt x="1191363" y="125549"/>
                </a:moveTo>
                <a:cubicBezTo>
                  <a:pt x="1204172" y="126625"/>
                  <a:pt x="1210092" y="134590"/>
                  <a:pt x="1220531" y="138035"/>
                </a:cubicBezTo>
                <a:cubicBezTo>
                  <a:pt x="1224514" y="158808"/>
                  <a:pt x="1209337" y="160315"/>
                  <a:pt x="1207939" y="175598"/>
                </a:cubicBezTo>
                <a:cubicBezTo>
                  <a:pt x="1188242" y="173337"/>
                  <a:pt x="1191794" y="147398"/>
                  <a:pt x="1174680" y="142232"/>
                </a:cubicBezTo>
                <a:cubicBezTo>
                  <a:pt x="1178447" y="134912"/>
                  <a:pt x="1184043" y="129316"/>
                  <a:pt x="1191363" y="125549"/>
                </a:cubicBezTo>
                <a:close/>
                <a:moveTo>
                  <a:pt x="1145403" y="121352"/>
                </a:moveTo>
                <a:cubicBezTo>
                  <a:pt x="1152937" y="120814"/>
                  <a:pt x="1154229" y="126520"/>
                  <a:pt x="1162086" y="125551"/>
                </a:cubicBezTo>
                <a:cubicBezTo>
                  <a:pt x="1157457" y="133408"/>
                  <a:pt x="1157242" y="145678"/>
                  <a:pt x="1141313" y="142233"/>
                </a:cubicBezTo>
                <a:cubicBezTo>
                  <a:pt x="1140021" y="132546"/>
                  <a:pt x="1141958" y="126196"/>
                  <a:pt x="1145403" y="121352"/>
                </a:cubicBezTo>
                <a:close/>
                <a:moveTo>
                  <a:pt x="0" y="90721"/>
                </a:moveTo>
                <a:lnTo>
                  <a:pt x="5562" y="92182"/>
                </a:lnTo>
                <a:lnTo>
                  <a:pt x="0" y="107771"/>
                </a:lnTo>
                <a:close/>
                <a:moveTo>
                  <a:pt x="1078670" y="75499"/>
                </a:moveTo>
                <a:cubicBezTo>
                  <a:pt x="1095676" y="83464"/>
                  <a:pt x="1097074" y="107143"/>
                  <a:pt x="1095353" y="133944"/>
                </a:cubicBezTo>
                <a:cubicBezTo>
                  <a:pt x="1085558" y="135235"/>
                  <a:pt x="1084590" y="123504"/>
                  <a:pt x="1078670" y="117153"/>
                </a:cubicBezTo>
                <a:cubicBezTo>
                  <a:pt x="1074903" y="113279"/>
                  <a:pt x="1061772" y="82603"/>
                  <a:pt x="1078670" y="75499"/>
                </a:cubicBezTo>
                <a:close/>
                <a:moveTo>
                  <a:pt x="899138" y="264"/>
                </a:moveTo>
                <a:cubicBezTo>
                  <a:pt x="927446" y="-3397"/>
                  <a:pt x="935733" y="31800"/>
                  <a:pt x="924217" y="54618"/>
                </a:cubicBezTo>
                <a:cubicBezTo>
                  <a:pt x="889235" y="60968"/>
                  <a:pt x="875134" y="16085"/>
                  <a:pt x="899138" y="264"/>
                </a:cubicBezTo>
                <a:close/>
              </a:path>
            </a:pathLst>
          </a:custGeom>
          <a:gradFill>
            <a:gsLst>
              <a:gs pos="0">
                <a:schemeClr val="accent1"/>
              </a:gs>
              <a:gs pos="100000">
                <a:schemeClr val="accent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99" name="Google Shape;899;p19"/>
          <p:cNvSpPr/>
          <p:nvPr/>
        </p:nvSpPr>
        <p:spPr>
          <a:xfrm rot="5400000">
            <a:off x="7837595" y="4479235"/>
            <a:ext cx="1789007" cy="2968880"/>
          </a:xfrm>
          <a:custGeom>
            <a:avLst/>
            <a:gdLst/>
            <a:ahLst/>
            <a:cxnLst/>
            <a:rect l="l" t="t" r="r" b="b"/>
            <a:pathLst>
              <a:path w="2148957" h="3084551" extrusionOk="0">
                <a:moveTo>
                  <a:pt x="1962724" y="3055868"/>
                </a:moveTo>
                <a:cubicBezTo>
                  <a:pt x="1969088" y="3059794"/>
                  <a:pt x="1969831" y="3071992"/>
                  <a:pt x="1971951" y="3082281"/>
                </a:cubicBezTo>
                <a:cubicBezTo>
                  <a:pt x="1948086" y="3093843"/>
                  <a:pt x="1942039" y="3057566"/>
                  <a:pt x="1962724" y="3055868"/>
                </a:cubicBezTo>
                <a:close/>
                <a:moveTo>
                  <a:pt x="1575451" y="2886574"/>
                </a:moveTo>
                <a:cubicBezTo>
                  <a:pt x="1598468" y="2900788"/>
                  <a:pt x="1617668" y="2920518"/>
                  <a:pt x="1644185" y="2929322"/>
                </a:cubicBezTo>
                <a:cubicBezTo>
                  <a:pt x="1645459" y="2939081"/>
                  <a:pt x="1649278" y="2945020"/>
                  <a:pt x="1655749" y="2947142"/>
                </a:cubicBezTo>
                <a:cubicBezTo>
                  <a:pt x="1651928" y="2956901"/>
                  <a:pt x="1646519" y="2965599"/>
                  <a:pt x="1641005" y="2974191"/>
                </a:cubicBezTo>
                <a:cubicBezTo>
                  <a:pt x="1628063" y="2983738"/>
                  <a:pt x="1618516" y="2970585"/>
                  <a:pt x="1607697" y="2968676"/>
                </a:cubicBezTo>
                <a:cubicBezTo>
                  <a:pt x="1602922" y="2967826"/>
                  <a:pt x="1596877" y="2972919"/>
                  <a:pt x="1592210" y="2971752"/>
                </a:cubicBezTo>
                <a:cubicBezTo>
                  <a:pt x="1580329" y="2968781"/>
                  <a:pt x="1569934" y="2952870"/>
                  <a:pt x="1553599" y="2959236"/>
                </a:cubicBezTo>
                <a:cubicBezTo>
                  <a:pt x="1545643" y="2951067"/>
                  <a:pt x="1536416" y="2944809"/>
                  <a:pt x="1525808" y="2940566"/>
                </a:cubicBezTo>
                <a:cubicBezTo>
                  <a:pt x="1522839" y="2931761"/>
                  <a:pt x="1516792" y="2927307"/>
                  <a:pt x="1516581" y="2914260"/>
                </a:cubicBezTo>
                <a:cubicBezTo>
                  <a:pt x="1512231" y="2914154"/>
                  <a:pt x="1512443" y="2907046"/>
                  <a:pt x="1507352" y="2908002"/>
                </a:cubicBezTo>
                <a:cubicBezTo>
                  <a:pt x="1506821" y="2899940"/>
                  <a:pt x="1516155" y="2898349"/>
                  <a:pt x="1515838" y="2890287"/>
                </a:cubicBezTo>
                <a:cubicBezTo>
                  <a:pt x="1538855" y="2884346"/>
                  <a:pt x="1552434" y="2892621"/>
                  <a:pt x="1575451" y="2886574"/>
                </a:cubicBezTo>
                <a:close/>
                <a:moveTo>
                  <a:pt x="2037613" y="2884241"/>
                </a:moveTo>
                <a:cubicBezTo>
                  <a:pt x="2057129" y="2912882"/>
                  <a:pt x="2038355" y="2933247"/>
                  <a:pt x="2031141" y="2953932"/>
                </a:cubicBezTo>
                <a:cubicBezTo>
                  <a:pt x="2000381" y="2956795"/>
                  <a:pt x="1980227" y="2966766"/>
                  <a:pt x="1968347" y="2982359"/>
                </a:cubicBezTo>
                <a:cubicBezTo>
                  <a:pt x="1949254" y="2982359"/>
                  <a:pt x="1938858" y="2969417"/>
                  <a:pt x="1918068" y="2972069"/>
                </a:cubicBezTo>
                <a:cubicBezTo>
                  <a:pt x="1902263" y="2942900"/>
                  <a:pt x="1924433" y="2938444"/>
                  <a:pt x="1935995" y="2920305"/>
                </a:cubicBezTo>
                <a:cubicBezTo>
                  <a:pt x="1956679" y="2916275"/>
                  <a:pt x="1977362" y="2912245"/>
                  <a:pt x="1997942" y="2908108"/>
                </a:cubicBezTo>
                <a:cubicBezTo>
                  <a:pt x="2018413" y="2905032"/>
                  <a:pt x="2015018" y="2885939"/>
                  <a:pt x="2037613" y="2884241"/>
                </a:cubicBezTo>
                <a:close/>
                <a:moveTo>
                  <a:pt x="1966118" y="2776365"/>
                </a:moveTo>
                <a:cubicBezTo>
                  <a:pt x="1972456" y="2775118"/>
                  <a:pt x="1979377" y="2776842"/>
                  <a:pt x="1977574" y="2783365"/>
                </a:cubicBezTo>
                <a:cubicBezTo>
                  <a:pt x="1971105" y="2784639"/>
                  <a:pt x="1964634" y="2785911"/>
                  <a:pt x="1958163" y="2787184"/>
                </a:cubicBezTo>
                <a:cubicBezTo>
                  <a:pt x="1954027" y="2781827"/>
                  <a:pt x="1959781" y="2777611"/>
                  <a:pt x="1966118" y="2776365"/>
                </a:cubicBezTo>
                <a:close/>
                <a:moveTo>
                  <a:pt x="1601333" y="2772864"/>
                </a:moveTo>
                <a:cubicBezTo>
                  <a:pt x="1606636" y="2773182"/>
                  <a:pt x="1608756" y="2778485"/>
                  <a:pt x="1614486" y="2778274"/>
                </a:cubicBezTo>
                <a:cubicBezTo>
                  <a:pt x="1614060" y="2783684"/>
                  <a:pt x="1608863" y="2785699"/>
                  <a:pt x="1608969" y="2791427"/>
                </a:cubicBezTo>
                <a:cubicBezTo>
                  <a:pt x="1603665" y="2791108"/>
                  <a:pt x="1601544" y="2785910"/>
                  <a:pt x="1595816" y="2786017"/>
                </a:cubicBezTo>
                <a:cubicBezTo>
                  <a:pt x="1596240" y="2780607"/>
                  <a:pt x="1601439" y="2778592"/>
                  <a:pt x="1601333" y="2772864"/>
                </a:cubicBezTo>
                <a:close/>
                <a:moveTo>
                  <a:pt x="1844029" y="2697127"/>
                </a:moveTo>
                <a:cubicBezTo>
                  <a:pt x="1858666" y="2694262"/>
                  <a:pt x="1871502" y="2703280"/>
                  <a:pt x="1880199" y="2718129"/>
                </a:cubicBezTo>
                <a:cubicBezTo>
                  <a:pt x="1880305" y="2737966"/>
                  <a:pt x="1868002" y="2753664"/>
                  <a:pt x="1857606" y="2766817"/>
                </a:cubicBezTo>
                <a:cubicBezTo>
                  <a:pt x="1847211" y="2779970"/>
                  <a:pt x="1833315" y="2791532"/>
                  <a:pt x="1820373" y="2802352"/>
                </a:cubicBezTo>
                <a:cubicBezTo>
                  <a:pt x="1817934" y="2817520"/>
                  <a:pt x="1797886" y="2820915"/>
                  <a:pt x="1799371" y="2838735"/>
                </a:cubicBezTo>
                <a:cubicBezTo>
                  <a:pt x="1782505" y="2844250"/>
                  <a:pt x="1771580" y="2853692"/>
                  <a:pt x="1764474" y="2865678"/>
                </a:cubicBezTo>
                <a:cubicBezTo>
                  <a:pt x="1750152" y="2865359"/>
                  <a:pt x="1746122" y="2849554"/>
                  <a:pt x="1732758" y="2847752"/>
                </a:cubicBezTo>
                <a:cubicBezTo>
                  <a:pt x="1753867" y="2799170"/>
                  <a:pt x="1794704" y="2763848"/>
                  <a:pt x="1815282" y="2714840"/>
                </a:cubicBezTo>
                <a:cubicBezTo>
                  <a:pt x="1829709" y="2715690"/>
                  <a:pt x="1832465" y="2699248"/>
                  <a:pt x="1844029" y="2697127"/>
                </a:cubicBezTo>
                <a:close/>
                <a:moveTo>
                  <a:pt x="2043337" y="2565278"/>
                </a:moveTo>
                <a:cubicBezTo>
                  <a:pt x="1997090" y="2561567"/>
                  <a:pt x="1987756" y="2627438"/>
                  <a:pt x="2033791" y="2619483"/>
                </a:cubicBezTo>
                <a:cubicBezTo>
                  <a:pt x="2035383" y="2610466"/>
                  <a:pt x="2041218" y="2604313"/>
                  <a:pt x="2036231" y="2590842"/>
                </a:cubicBezTo>
                <a:cubicBezTo>
                  <a:pt x="2043869" y="2585858"/>
                  <a:pt x="2048113" y="2578537"/>
                  <a:pt x="2043337" y="2565278"/>
                </a:cubicBezTo>
                <a:close/>
                <a:moveTo>
                  <a:pt x="1582767" y="2555307"/>
                </a:moveTo>
                <a:cubicBezTo>
                  <a:pt x="1590192" y="2573764"/>
                  <a:pt x="1583191" y="2582568"/>
                  <a:pt x="1577994" y="2592434"/>
                </a:cubicBezTo>
                <a:cubicBezTo>
                  <a:pt x="1580859" y="2606541"/>
                  <a:pt x="1581813" y="2623513"/>
                  <a:pt x="1592525" y="2625847"/>
                </a:cubicBezTo>
                <a:cubicBezTo>
                  <a:pt x="1590299" y="2637196"/>
                  <a:pt x="1561022" y="2642606"/>
                  <a:pt x="1550734" y="2638044"/>
                </a:cubicBezTo>
                <a:cubicBezTo>
                  <a:pt x="1548717" y="2627756"/>
                  <a:pt x="1546704" y="2617360"/>
                  <a:pt x="1544687" y="2607071"/>
                </a:cubicBezTo>
                <a:cubicBezTo>
                  <a:pt x="1549567" y="2595827"/>
                  <a:pt x="1559431" y="2587871"/>
                  <a:pt x="1557946" y="2572279"/>
                </a:cubicBezTo>
                <a:cubicBezTo>
                  <a:pt x="1577994" y="2574507"/>
                  <a:pt x="1570358" y="2558172"/>
                  <a:pt x="1582767" y="2555307"/>
                </a:cubicBezTo>
                <a:close/>
                <a:moveTo>
                  <a:pt x="1543202" y="2538866"/>
                </a:moveTo>
                <a:cubicBezTo>
                  <a:pt x="1550310" y="2543320"/>
                  <a:pt x="1550523" y="2558066"/>
                  <a:pt x="1553175" y="2569098"/>
                </a:cubicBezTo>
                <a:cubicBezTo>
                  <a:pt x="1542991" y="2578114"/>
                  <a:pt x="1510851" y="2584266"/>
                  <a:pt x="1502048" y="2575143"/>
                </a:cubicBezTo>
                <a:cubicBezTo>
                  <a:pt x="1502048" y="2553821"/>
                  <a:pt x="1514351" y="2540775"/>
                  <a:pt x="1543202" y="2538866"/>
                </a:cubicBezTo>
                <a:close/>
                <a:moveTo>
                  <a:pt x="1579055" y="2475540"/>
                </a:moveTo>
                <a:cubicBezTo>
                  <a:pt x="1589451" y="2473419"/>
                  <a:pt x="1588180" y="2486891"/>
                  <a:pt x="1595179" y="2496544"/>
                </a:cubicBezTo>
                <a:cubicBezTo>
                  <a:pt x="1595497" y="2496968"/>
                  <a:pt x="1603772" y="2499089"/>
                  <a:pt x="1603665" y="2498876"/>
                </a:cubicBezTo>
                <a:cubicBezTo>
                  <a:pt x="1604726" y="2503650"/>
                  <a:pt x="1594966" y="2520622"/>
                  <a:pt x="1593483" y="2529001"/>
                </a:cubicBezTo>
                <a:cubicBezTo>
                  <a:pt x="1577994" y="2533668"/>
                  <a:pt x="1578314" y="2514894"/>
                  <a:pt x="1566433" y="2514257"/>
                </a:cubicBezTo>
                <a:cubicBezTo>
                  <a:pt x="1562722" y="2496012"/>
                  <a:pt x="1577253" y="2490073"/>
                  <a:pt x="1579055" y="2475540"/>
                </a:cubicBezTo>
                <a:close/>
                <a:moveTo>
                  <a:pt x="1596069" y="2407639"/>
                </a:moveTo>
                <a:cubicBezTo>
                  <a:pt x="1601757" y="2406698"/>
                  <a:pt x="1606902" y="2406592"/>
                  <a:pt x="1610350" y="2409032"/>
                </a:cubicBezTo>
                <a:cubicBezTo>
                  <a:pt x="1601227" y="2422822"/>
                  <a:pt x="1607591" y="2462067"/>
                  <a:pt x="1587650" y="2457718"/>
                </a:cubicBezTo>
                <a:cubicBezTo>
                  <a:pt x="1578208" y="2449021"/>
                  <a:pt x="1576617" y="2423033"/>
                  <a:pt x="1578527" y="2411258"/>
                </a:cubicBezTo>
                <a:cubicBezTo>
                  <a:pt x="1584149" y="2410357"/>
                  <a:pt x="1590381" y="2408581"/>
                  <a:pt x="1596069" y="2407639"/>
                </a:cubicBezTo>
                <a:close/>
                <a:moveTo>
                  <a:pt x="1521245" y="2406487"/>
                </a:moveTo>
                <a:cubicBezTo>
                  <a:pt x="1530473" y="2434702"/>
                  <a:pt x="1496211" y="2442022"/>
                  <a:pt x="1465345" y="2449658"/>
                </a:cubicBezTo>
                <a:cubicBezTo>
                  <a:pt x="1433947" y="2457401"/>
                  <a:pt x="1390138" y="2465994"/>
                  <a:pt x="1371682" y="2464085"/>
                </a:cubicBezTo>
                <a:cubicBezTo>
                  <a:pt x="1365635" y="2466417"/>
                  <a:pt x="1364257" y="2461751"/>
                  <a:pt x="1359270" y="2462494"/>
                </a:cubicBezTo>
                <a:cubicBezTo>
                  <a:pt x="1346543" y="2434808"/>
                  <a:pt x="1369456" y="2431202"/>
                  <a:pt x="1374121" y="2415291"/>
                </a:cubicBezTo>
                <a:cubicBezTo>
                  <a:pt x="1427900" y="2405214"/>
                  <a:pt x="1468845" y="2414443"/>
                  <a:pt x="1521245" y="2406487"/>
                </a:cubicBezTo>
                <a:close/>
                <a:moveTo>
                  <a:pt x="1464498" y="2260847"/>
                </a:moveTo>
                <a:cubicBezTo>
                  <a:pt x="1464391" y="2267637"/>
                  <a:pt x="1468952" y="2267530"/>
                  <a:pt x="1473725" y="2267106"/>
                </a:cubicBezTo>
                <a:cubicBezTo>
                  <a:pt x="1492395" y="2289593"/>
                  <a:pt x="1498971" y="2323961"/>
                  <a:pt x="1490485" y="2352282"/>
                </a:cubicBezTo>
                <a:cubicBezTo>
                  <a:pt x="1478605" y="2354297"/>
                  <a:pt x="1471710" y="2374451"/>
                  <a:pt x="1450178" y="2372330"/>
                </a:cubicBezTo>
                <a:cubicBezTo>
                  <a:pt x="1448374" y="2372117"/>
                  <a:pt x="1441903" y="2366072"/>
                  <a:pt x="1440844" y="2366072"/>
                </a:cubicBezTo>
                <a:cubicBezTo>
                  <a:pt x="1415703" y="2366072"/>
                  <a:pt x="1418038" y="2374345"/>
                  <a:pt x="1403717" y="2361299"/>
                </a:cubicBezTo>
                <a:cubicBezTo>
                  <a:pt x="1400003" y="2357799"/>
                  <a:pt x="1396716" y="2355360"/>
                  <a:pt x="1393745" y="2351115"/>
                </a:cubicBezTo>
                <a:cubicBezTo>
                  <a:pt x="1385791" y="2344433"/>
                  <a:pt x="1379001" y="2309959"/>
                  <a:pt x="1383882" y="2300731"/>
                </a:cubicBezTo>
                <a:cubicBezTo>
                  <a:pt x="1378047" y="2288533"/>
                  <a:pt x="1397246" y="2289063"/>
                  <a:pt x="1400959" y="2285350"/>
                </a:cubicBezTo>
                <a:cubicBezTo>
                  <a:pt x="1407959" y="2278455"/>
                  <a:pt x="1404672" y="2269652"/>
                  <a:pt x="1413369" y="2266787"/>
                </a:cubicBezTo>
                <a:cubicBezTo>
                  <a:pt x="1431297" y="2263499"/>
                  <a:pt x="1450919" y="2257664"/>
                  <a:pt x="1464498" y="2260847"/>
                </a:cubicBezTo>
                <a:close/>
                <a:moveTo>
                  <a:pt x="861577" y="2202189"/>
                </a:moveTo>
                <a:cubicBezTo>
                  <a:pt x="868048" y="2210888"/>
                  <a:pt x="877806" y="2214705"/>
                  <a:pt x="888626" y="2216933"/>
                </a:cubicBezTo>
                <a:cubicBezTo>
                  <a:pt x="890535" y="2236132"/>
                  <a:pt x="901566" y="2261590"/>
                  <a:pt x="896156" y="2275805"/>
                </a:cubicBezTo>
                <a:cubicBezTo>
                  <a:pt x="867304" y="2295958"/>
                  <a:pt x="832936" y="2283972"/>
                  <a:pt x="821163" y="2262439"/>
                </a:cubicBezTo>
                <a:cubicBezTo>
                  <a:pt x="815753" y="2262120"/>
                  <a:pt x="813632" y="2256816"/>
                  <a:pt x="808011" y="2257029"/>
                </a:cubicBezTo>
                <a:cubicBezTo>
                  <a:pt x="805570" y="2240800"/>
                  <a:pt x="825830" y="2239846"/>
                  <a:pt x="825935" y="2225313"/>
                </a:cubicBezTo>
                <a:cubicBezTo>
                  <a:pt x="848848" y="2224995"/>
                  <a:pt x="845983" y="2207387"/>
                  <a:pt x="861577" y="2202189"/>
                </a:cubicBezTo>
                <a:close/>
                <a:moveTo>
                  <a:pt x="1623394" y="2189247"/>
                </a:moveTo>
                <a:cubicBezTo>
                  <a:pt x="1660944" y="2195505"/>
                  <a:pt x="1631669" y="2234329"/>
                  <a:pt x="1632410" y="2255862"/>
                </a:cubicBezTo>
                <a:cubicBezTo>
                  <a:pt x="1622653" y="2257135"/>
                  <a:pt x="1621590" y="2264348"/>
                  <a:pt x="1614591" y="2267424"/>
                </a:cubicBezTo>
                <a:cubicBezTo>
                  <a:pt x="1616606" y="2277818"/>
                  <a:pt x="1618622" y="2288108"/>
                  <a:pt x="1620636" y="2298397"/>
                </a:cubicBezTo>
                <a:cubicBezTo>
                  <a:pt x="1626472" y="2310171"/>
                  <a:pt x="1608863" y="2306141"/>
                  <a:pt x="1612045" y="2316112"/>
                </a:cubicBezTo>
                <a:cubicBezTo>
                  <a:pt x="1621274" y="2345811"/>
                  <a:pt x="1612680" y="2363633"/>
                  <a:pt x="1590935" y="2372543"/>
                </a:cubicBezTo>
                <a:cubicBezTo>
                  <a:pt x="1581708" y="2364694"/>
                  <a:pt x="1582451" y="2341994"/>
                  <a:pt x="1577995" y="2326931"/>
                </a:cubicBezTo>
                <a:cubicBezTo>
                  <a:pt x="1591785" y="2320460"/>
                  <a:pt x="1595284" y="2307202"/>
                  <a:pt x="1609074" y="2300731"/>
                </a:cubicBezTo>
                <a:cubicBezTo>
                  <a:pt x="1612893" y="2278031"/>
                  <a:pt x="1599634" y="2264878"/>
                  <a:pt x="1596876" y="2238783"/>
                </a:cubicBezTo>
                <a:cubicBezTo>
                  <a:pt x="1595391" y="2226585"/>
                  <a:pt x="1604725" y="2221600"/>
                  <a:pt x="1607802" y="2212477"/>
                </a:cubicBezTo>
                <a:cubicBezTo>
                  <a:pt x="1604194" y="2198900"/>
                  <a:pt x="1609393" y="2191156"/>
                  <a:pt x="1623394" y="2189247"/>
                </a:cubicBezTo>
                <a:close/>
                <a:moveTo>
                  <a:pt x="977725" y="2179383"/>
                </a:moveTo>
                <a:cubicBezTo>
                  <a:pt x="985787" y="2195825"/>
                  <a:pt x="999895" y="2203144"/>
                  <a:pt x="1009335" y="2217464"/>
                </a:cubicBezTo>
                <a:cubicBezTo>
                  <a:pt x="999895" y="2229026"/>
                  <a:pt x="1000107" y="2247058"/>
                  <a:pt x="989074" y="2257666"/>
                </a:cubicBezTo>
                <a:cubicBezTo>
                  <a:pt x="985151" y="2258409"/>
                  <a:pt x="981331" y="2259150"/>
                  <a:pt x="977514" y="2260000"/>
                </a:cubicBezTo>
                <a:cubicBezTo>
                  <a:pt x="968179" y="2266895"/>
                  <a:pt x="970513" y="2253742"/>
                  <a:pt x="963512" y="2250666"/>
                </a:cubicBezTo>
                <a:cubicBezTo>
                  <a:pt x="954708" y="2246741"/>
                  <a:pt x="950783" y="2249073"/>
                  <a:pt x="941873" y="2242815"/>
                </a:cubicBezTo>
                <a:cubicBezTo>
                  <a:pt x="939114" y="2240907"/>
                  <a:pt x="935827" y="2233799"/>
                  <a:pt x="927976" y="2233481"/>
                </a:cubicBezTo>
                <a:cubicBezTo>
                  <a:pt x="909945" y="2200174"/>
                  <a:pt x="941873" y="2176307"/>
                  <a:pt x="977725" y="2179383"/>
                </a:cubicBezTo>
                <a:close/>
                <a:moveTo>
                  <a:pt x="797401" y="2162624"/>
                </a:moveTo>
                <a:cubicBezTo>
                  <a:pt x="798355" y="2176625"/>
                  <a:pt x="791778" y="2185748"/>
                  <a:pt x="788067" y="2196673"/>
                </a:cubicBezTo>
                <a:cubicBezTo>
                  <a:pt x="776716" y="2201765"/>
                  <a:pt x="775338" y="2192112"/>
                  <a:pt x="764094" y="2197309"/>
                </a:cubicBezTo>
                <a:cubicBezTo>
                  <a:pt x="762502" y="2189567"/>
                  <a:pt x="761018" y="2181822"/>
                  <a:pt x="759533" y="2174079"/>
                </a:cubicBezTo>
                <a:cubicBezTo>
                  <a:pt x="767063" y="2164533"/>
                  <a:pt x="783400" y="2158698"/>
                  <a:pt x="797401" y="2162624"/>
                </a:cubicBezTo>
                <a:close/>
                <a:moveTo>
                  <a:pt x="1252986" y="2044776"/>
                </a:moveTo>
                <a:cubicBezTo>
                  <a:pt x="1241424" y="2046262"/>
                  <a:pt x="1242061" y="2061324"/>
                  <a:pt x="1249061" y="2065673"/>
                </a:cubicBezTo>
                <a:cubicBezTo>
                  <a:pt x="1254364" y="2064825"/>
                  <a:pt x="1257229" y="2062173"/>
                  <a:pt x="1259987" y="2059522"/>
                </a:cubicBezTo>
                <a:cubicBezTo>
                  <a:pt x="1259351" y="2051990"/>
                  <a:pt x="1253941" y="2051777"/>
                  <a:pt x="1252986" y="2044776"/>
                </a:cubicBezTo>
                <a:close/>
                <a:moveTo>
                  <a:pt x="805675" y="2000013"/>
                </a:moveTo>
                <a:cubicBezTo>
                  <a:pt x="809812" y="2008393"/>
                  <a:pt x="817979" y="2021863"/>
                  <a:pt x="811721" y="2030986"/>
                </a:cubicBezTo>
                <a:cubicBezTo>
                  <a:pt x="795703" y="2038941"/>
                  <a:pt x="787961" y="1998739"/>
                  <a:pt x="805675" y="2000013"/>
                </a:cubicBezTo>
                <a:close/>
                <a:moveTo>
                  <a:pt x="1326070" y="1986223"/>
                </a:moveTo>
                <a:cubicBezTo>
                  <a:pt x="1312388" y="1989407"/>
                  <a:pt x="1294354" y="1989512"/>
                  <a:pt x="1297325" y="2003939"/>
                </a:cubicBezTo>
                <a:cubicBezTo>
                  <a:pt x="1312706" y="2002665"/>
                  <a:pt x="1319388" y="2014333"/>
                  <a:pt x="1335193" y="2012531"/>
                </a:cubicBezTo>
                <a:cubicBezTo>
                  <a:pt x="1333177" y="2002241"/>
                  <a:pt x="1332329" y="1990149"/>
                  <a:pt x="1326070" y="1986223"/>
                </a:cubicBezTo>
                <a:close/>
                <a:moveTo>
                  <a:pt x="770247" y="1942628"/>
                </a:moveTo>
                <a:cubicBezTo>
                  <a:pt x="776399" y="1948356"/>
                  <a:pt x="785309" y="1950160"/>
                  <a:pt x="786370" y="1963525"/>
                </a:cubicBezTo>
                <a:cubicBezTo>
                  <a:pt x="775234" y="1970207"/>
                  <a:pt x="776612" y="1967343"/>
                  <a:pt x="766322" y="1963525"/>
                </a:cubicBezTo>
                <a:cubicBezTo>
                  <a:pt x="769293" y="1957690"/>
                  <a:pt x="767278" y="1948462"/>
                  <a:pt x="770247" y="1942628"/>
                </a:cubicBezTo>
                <a:close/>
                <a:moveTo>
                  <a:pt x="1520609" y="1891712"/>
                </a:moveTo>
                <a:cubicBezTo>
                  <a:pt x="1509047" y="1893940"/>
                  <a:pt x="1497379" y="1896274"/>
                  <a:pt x="1485711" y="1898502"/>
                </a:cubicBezTo>
                <a:cubicBezTo>
                  <a:pt x="1476906" y="1908260"/>
                  <a:pt x="1469693" y="1919080"/>
                  <a:pt x="1463965" y="1930960"/>
                </a:cubicBezTo>
                <a:cubicBezTo>
                  <a:pt x="1466830" y="1944113"/>
                  <a:pt x="1470436" y="1957690"/>
                  <a:pt x="1462270" y="1963419"/>
                </a:cubicBezTo>
                <a:cubicBezTo>
                  <a:pt x="1450493" y="1967767"/>
                  <a:pt x="1445509" y="1958009"/>
                  <a:pt x="1439038" y="1967980"/>
                </a:cubicBezTo>
                <a:cubicBezTo>
                  <a:pt x="1441690" y="1979117"/>
                  <a:pt x="1441903" y="1993862"/>
                  <a:pt x="1449010" y="1998316"/>
                </a:cubicBezTo>
                <a:cubicBezTo>
                  <a:pt x="1462374" y="2004893"/>
                  <a:pt x="1466937" y="1976890"/>
                  <a:pt x="1480090" y="1972010"/>
                </a:cubicBezTo>
                <a:cubicBezTo>
                  <a:pt x="1498121" y="1965115"/>
                  <a:pt x="1508199" y="1970207"/>
                  <a:pt x="1520398" y="1972223"/>
                </a:cubicBezTo>
                <a:cubicBezTo>
                  <a:pt x="1516579" y="1952812"/>
                  <a:pt x="1530793" y="1945597"/>
                  <a:pt x="1536732" y="1932764"/>
                </a:cubicBezTo>
                <a:cubicBezTo>
                  <a:pt x="1534399" y="1914518"/>
                  <a:pt x="1530156" y="1899244"/>
                  <a:pt x="1520609" y="1891712"/>
                </a:cubicBezTo>
                <a:close/>
                <a:moveTo>
                  <a:pt x="1165160" y="1885332"/>
                </a:moveTo>
                <a:cubicBezTo>
                  <a:pt x="1153834" y="1888066"/>
                  <a:pt x="1144924" y="1900675"/>
                  <a:pt x="1128139" y="1900517"/>
                </a:cubicBezTo>
                <a:cubicBezTo>
                  <a:pt x="1130895" y="1916959"/>
                  <a:pt x="1108197" y="1916216"/>
                  <a:pt x="1114879" y="1935309"/>
                </a:cubicBezTo>
                <a:cubicBezTo>
                  <a:pt x="1126863" y="1935733"/>
                  <a:pt x="1133017" y="1944856"/>
                  <a:pt x="1141927" y="1950053"/>
                </a:cubicBezTo>
                <a:cubicBezTo>
                  <a:pt x="1154867" y="1947508"/>
                  <a:pt x="1167810" y="1944962"/>
                  <a:pt x="1180644" y="1942417"/>
                </a:cubicBezTo>
                <a:cubicBezTo>
                  <a:pt x="1192630" y="1964584"/>
                  <a:pt x="1219574" y="1964480"/>
                  <a:pt x="1233043" y="1984315"/>
                </a:cubicBezTo>
                <a:cubicBezTo>
                  <a:pt x="1250652" y="1976253"/>
                  <a:pt x="1266563" y="1987073"/>
                  <a:pt x="1275686" y="1975935"/>
                </a:cubicBezTo>
                <a:cubicBezTo>
                  <a:pt x="1269641" y="1955038"/>
                  <a:pt x="1251289" y="1952386"/>
                  <a:pt x="1240257" y="1938809"/>
                </a:cubicBezTo>
                <a:cubicBezTo>
                  <a:pt x="1236969" y="1922156"/>
                  <a:pt x="1226150" y="1920035"/>
                  <a:pt x="1219361" y="1914731"/>
                </a:cubicBezTo>
                <a:cubicBezTo>
                  <a:pt x="1205041" y="1903380"/>
                  <a:pt x="1195601" y="1885773"/>
                  <a:pt x="1177673" y="1886727"/>
                </a:cubicBezTo>
                <a:cubicBezTo>
                  <a:pt x="1172980" y="1884606"/>
                  <a:pt x="1168936" y="1884420"/>
                  <a:pt x="1165160" y="1885332"/>
                </a:cubicBezTo>
                <a:close/>
                <a:moveTo>
                  <a:pt x="629687" y="1769433"/>
                </a:moveTo>
                <a:cubicBezTo>
                  <a:pt x="633683" y="1768409"/>
                  <a:pt x="638424" y="1768588"/>
                  <a:pt x="643913" y="1770365"/>
                </a:cubicBezTo>
                <a:cubicBezTo>
                  <a:pt x="648687" y="1784790"/>
                  <a:pt x="647626" y="1795293"/>
                  <a:pt x="642216" y="1802823"/>
                </a:cubicBezTo>
                <a:cubicBezTo>
                  <a:pt x="630335" y="1805581"/>
                  <a:pt x="622804" y="1801763"/>
                  <a:pt x="613682" y="1800490"/>
                </a:cubicBezTo>
                <a:cubicBezTo>
                  <a:pt x="612409" y="1786408"/>
                  <a:pt x="617699" y="1772506"/>
                  <a:pt x="629687" y="1769433"/>
                </a:cubicBezTo>
                <a:close/>
                <a:moveTo>
                  <a:pt x="739300" y="1768159"/>
                </a:moveTo>
                <a:cubicBezTo>
                  <a:pt x="763425" y="1773136"/>
                  <a:pt x="777407" y="1794656"/>
                  <a:pt x="775338" y="1824887"/>
                </a:cubicBezTo>
                <a:cubicBezTo>
                  <a:pt x="756457" y="1843557"/>
                  <a:pt x="716786" y="1840798"/>
                  <a:pt x="690161" y="1841753"/>
                </a:cubicBezTo>
                <a:cubicBezTo>
                  <a:pt x="689417" y="1837827"/>
                  <a:pt x="688676" y="1834010"/>
                  <a:pt x="687828" y="1830085"/>
                </a:cubicBezTo>
                <a:cubicBezTo>
                  <a:pt x="706072" y="1816612"/>
                  <a:pt x="694615" y="1783094"/>
                  <a:pt x="712012" y="1768986"/>
                </a:cubicBezTo>
                <a:cubicBezTo>
                  <a:pt x="722089" y="1766679"/>
                  <a:pt x="731258" y="1766500"/>
                  <a:pt x="739300" y="1768159"/>
                </a:cubicBezTo>
                <a:close/>
                <a:moveTo>
                  <a:pt x="1996063" y="1588278"/>
                </a:moveTo>
                <a:cubicBezTo>
                  <a:pt x="1982002" y="1591724"/>
                  <a:pt x="1974683" y="1608312"/>
                  <a:pt x="1974284" y="1621439"/>
                </a:cubicBezTo>
                <a:cubicBezTo>
                  <a:pt x="1997303" y="1632788"/>
                  <a:pt x="2007911" y="1609134"/>
                  <a:pt x="2012366" y="1589827"/>
                </a:cubicBezTo>
                <a:cubicBezTo>
                  <a:pt x="2006187" y="1587441"/>
                  <a:pt x="2000751" y="1587129"/>
                  <a:pt x="1996063" y="1588278"/>
                </a:cubicBezTo>
                <a:close/>
                <a:moveTo>
                  <a:pt x="878477" y="1581018"/>
                </a:moveTo>
                <a:cubicBezTo>
                  <a:pt x="865540" y="1579506"/>
                  <a:pt x="848157" y="1586407"/>
                  <a:pt x="847361" y="1597783"/>
                </a:cubicBezTo>
                <a:cubicBezTo>
                  <a:pt x="859666" y="1600860"/>
                  <a:pt x="863803" y="1616453"/>
                  <a:pt x="872819" y="1624832"/>
                </a:cubicBezTo>
                <a:cubicBezTo>
                  <a:pt x="861999" y="1627378"/>
                  <a:pt x="859453" y="1652729"/>
                  <a:pt x="874304" y="1652729"/>
                </a:cubicBezTo>
                <a:cubicBezTo>
                  <a:pt x="878759" y="1642228"/>
                  <a:pt x="880987" y="1630347"/>
                  <a:pt x="892867" y="1624938"/>
                </a:cubicBezTo>
                <a:cubicBezTo>
                  <a:pt x="887457" y="1607223"/>
                  <a:pt x="883320" y="1600648"/>
                  <a:pt x="889154" y="1585480"/>
                </a:cubicBezTo>
                <a:cubicBezTo>
                  <a:pt x="886608" y="1582960"/>
                  <a:pt x="882790" y="1581522"/>
                  <a:pt x="878477" y="1581018"/>
                </a:cubicBezTo>
                <a:close/>
                <a:moveTo>
                  <a:pt x="461189" y="1575862"/>
                </a:moveTo>
                <a:cubicBezTo>
                  <a:pt x="485439" y="1578578"/>
                  <a:pt x="500395" y="1595105"/>
                  <a:pt x="519170" y="1605845"/>
                </a:cubicBezTo>
                <a:cubicBezTo>
                  <a:pt x="522458" y="1622604"/>
                  <a:pt x="525747" y="1639470"/>
                  <a:pt x="529034" y="1656229"/>
                </a:cubicBezTo>
                <a:cubicBezTo>
                  <a:pt x="528823" y="1671716"/>
                  <a:pt x="515459" y="1678399"/>
                  <a:pt x="521185" y="1698022"/>
                </a:cubicBezTo>
                <a:cubicBezTo>
                  <a:pt x="506654" y="1705130"/>
                  <a:pt x="509836" y="1724011"/>
                  <a:pt x="495516" y="1731223"/>
                </a:cubicBezTo>
                <a:cubicBezTo>
                  <a:pt x="498168" y="1743104"/>
                  <a:pt x="494350" y="1750530"/>
                  <a:pt x="492970" y="1759757"/>
                </a:cubicBezTo>
                <a:cubicBezTo>
                  <a:pt x="453616" y="1768243"/>
                  <a:pt x="412566" y="1779275"/>
                  <a:pt x="392412" y="1759440"/>
                </a:cubicBezTo>
                <a:cubicBezTo>
                  <a:pt x="392201" y="1731330"/>
                  <a:pt x="373531" y="1730799"/>
                  <a:pt x="367062" y="1712131"/>
                </a:cubicBezTo>
                <a:cubicBezTo>
                  <a:pt x="366000" y="1692401"/>
                  <a:pt x="383078" y="1684763"/>
                  <a:pt x="372684" y="1658775"/>
                </a:cubicBezTo>
                <a:cubicBezTo>
                  <a:pt x="381169" y="1645411"/>
                  <a:pt x="388593" y="1631410"/>
                  <a:pt x="387534" y="1611573"/>
                </a:cubicBezTo>
                <a:cubicBezTo>
                  <a:pt x="408217" y="1604148"/>
                  <a:pt x="418720" y="1589828"/>
                  <a:pt x="433357" y="1578477"/>
                </a:cubicBezTo>
                <a:cubicBezTo>
                  <a:pt x="443991" y="1575587"/>
                  <a:pt x="453106" y="1574957"/>
                  <a:pt x="461189" y="1575862"/>
                </a:cubicBezTo>
                <a:close/>
                <a:moveTo>
                  <a:pt x="1500985" y="1525441"/>
                </a:moveTo>
                <a:cubicBezTo>
                  <a:pt x="1508410" y="1534457"/>
                  <a:pt x="1517533" y="1540715"/>
                  <a:pt x="1525700" y="1548777"/>
                </a:cubicBezTo>
                <a:cubicBezTo>
                  <a:pt x="1525276" y="1561930"/>
                  <a:pt x="1514138" y="1567976"/>
                  <a:pt x="1511699" y="1579750"/>
                </a:cubicBezTo>
                <a:cubicBezTo>
                  <a:pt x="1500455" y="1576568"/>
                  <a:pt x="1483059" y="1582402"/>
                  <a:pt x="1477649" y="1570416"/>
                </a:cubicBezTo>
                <a:cubicBezTo>
                  <a:pt x="1459829" y="1569673"/>
                  <a:pt x="1467467" y="1586008"/>
                  <a:pt x="1452827" y="1587282"/>
                </a:cubicBezTo>
                <a:cubicBezTo>
                  <a:pt x="1448797" y="1569568"/>
                  <a:pt x="1424930" y="1581767"/>
                  <a:pt x="1426521" y="1556203"/>
                </a:cubicBezTo>
                <a:cubicBezTo>
                  <a:pt x="1442326" y="1535625"/>
                  <a:pt x="1466298" y="1525760"/>
                  <a:pt x="1500985" y="1525441"/>
                </a:cubicBezTo>
                <a:close/>
                <a:moveTo>
                  <a:pt x="431991" y="1510060"/>
                </a:moveTo>
                <a:cubicBezTo>
                  <a:pt x="438395" y="1508867"/>
                  <a:pt x="444228" y="1508523"/>
                  <a:pt x="448100" y="1511121"/>
                </a:cubicBezTo>
                <a:cubicBezTo>
                  <a:pt x="452345" y="1522896"/>
                  <a:pt x="446404" y="1527880"/>
                  <a:pt x="440357" y="1532760"/>
                </a:cubicBezTo>
                <a:cubicBezTo>
                  <a:pt x="438342" y="1542626"/>
                  <a:pt x="443965" y="1557581"/>
                  <a:pt x="429432" y="1559066"/>
                </a:cubicBezTo>
                <a:cubicBezTo>
                  <a:pt x="422113" y="1546550"/>
                  <a:pt x="415536" y="1532973"/>
                  <a:pt x="412460" y="1514091"/>
                </a:cubicBezTo>
                <a:cubicBezTo>
                  <a:pt x="418612" y="1513295"/>
                  <a:pt x="425587" y="1511254"/>
                  <a:pt x="431991" y="1510060"/>
                </a:cubicBezTo>
                <a:close/>
                <a:moveTo>
                  <a:pt x="843755" y="1497757"/>
                </a:moveTo>
                <a:cubicBezTo>
                  <a:pt x="821903" y="1497650"/>
                  <a:pt x="821268" y="1511758"/>
                  <a:pt x="807267" y="1516955"/>
                </a:cubicBezTo>
                <a:cubicBezTo>
                  <a:pt x="798675" y="1500409"/>
                  <a:pt x="788067" y="1506349"/>
                  <a:pt x="770141" y="1512181"/>
                </a:cubicBezTo>
                <a:cubicBezTo>
                  <a:pt x="768230" y="1528730"/>
                  <a:pt x="773004" y="1564265"/>
                  <a:pt x="783187" y="1578054"/>
                </a:cubicBezTo>
                <a:cubicBezTo>
                  <a:pt x="819888" y="1588449"/>
                  <a:pt x="830389" y="1554294"/>
                  <a:pt x="857544" y="1547293"/>
                </a:cubicBezTo>
                <a:cubicBezTo>
                  <a:pt x="861894" y="1527988"/>
                  <a:pt x="859985" y="1508258"/>
                  <a:pt x="843755" y="1497757"/>
                </a:cubicBezTo>
                <a:close/>
                <a:moveTo>
                  <a:pt x="2138249" y="1458083"/>
                </a:moveTo>
                <a:cubicBezTo>
                  <a:pt x="2139999" y="1458614"/>
                  <a:pt x="2142254" y="1459834"/>
                  <a:pt x="2147504" y="1458614"/>
                </a:cubicBezTo>
                <a:lnTo>
                  <a:pt x="2148957" y="1466191"/>
                </a:lnTo>
                <a:lnTo>
                  <a:pt x="2148957" y="1466372"/>
                </a:lnTo>
                <a:lnTo>
                  <a:pt x="2140649" y="1470402"/>
                </a:lnTo>
                <a:cubicBezTo>
                  <a:pt x="2139230" y="1471556"/>
                  <a:pt x="2138010" y="1471874"/>
                  <a:pt x="2133502" y="1469435"/>
                </a:cubicBezTo>
                <a:cubicBezTo>
                  <a:pt x="2132973" y="1466889"/>
                  <a:pt x="2132441" y="1464237"/>
                  <a:pt x="2132017" y="1461690"/>
                </a:cubicBezTo>
                <a:cubicBezTo>
                  <a:pt x="2135252" y="1457712"/>
                  <a:pt x="2136499" y="1457553"/>
                  <a:pt x="2138249" y="1458083"/>
                </a:cubicBezTo>
                <a:close/>
                <a:moveTo>
                  <a:pt x="1771367" y="1427960"/>
                </a:moveTo>
                <a:cubicBezTo>
                  <a:pt x="1734771" y="1421913"/>
                  <a:pt x="1713769" y="1453842"/>
                  <a:pt x="1681522" y="1461691"/>
                </a:cubicBezTo>
                <a:cubicBezTo>
                  <a:pt x="1690221" y="1488634"/>
                  <a:pt x="1714723" y="1492346"/>
                  <a:pt x="1718436" y="1526819"/>
                </a:cubicBezTo>
                <a:cubicBezTo>
                  <a:pt x="1715253" y="1539231"/>
                  <a:pt x="1688311" y="1535731"/>
                  <a:pt x="1691282" y="1552277"/>
                </a:cubicBezTo>
                <a:cubicBezTo>
                  <a:pt x="1691704" y="1554929"/>
                  <a:pt x="1692236" y="1557476"/>
                  <a:pt x="1692767" y="1560126"/>
                </a:cubicBezTo>
                <a:cubicBezTo>
                  <a:pt x="1700298" y="1562250"/>
                  <a:pt x="1706450" y="1566386"/>
                  <a:pt x="1711330" y="1572538"/>
                </a:cubicBezTo>
                <a:cubicBezTo>
                  <a:pt x="1739757" y="1564582"/>
                  <a:pt x="1758851" y="1593859"/>
                  <a:pt x="1781020" y="1578902"/>
                </a:cubicBezTo>
                <a:cubicBezTo>
                  <a:pt x="1780701" y="1556096"/>
                  <a:pt x="1760970" y="1562037"/>
                  <a:pt x="1757896" y="1543262"/>
                </a:cubicBezTo>
                <a:cubicBezTo>
                  <a:pt x="1754288" y="1525230"/>
                  <a:pt x="1750789" y="1507091"/>
                  <a:pt x="1747182" y="1489058"/>
                </a:cubicBezTo>
                <a:cubicBezTo>
                  <a:pt x="1760122" y="1471979"/>
                  <a:pt x="1766274" y="1450342"/>
                  <a:pt x="1771367" y="1427960"/>
                </a:cubicBezTo>
                <a:close/>
                <a:moveTo>
                  <a:pt x="1921566" y="1374499"/>
                </a:moveTo>
                <a:cubicBezTo>
                  <a:pt x="1911490" y="1384682"/>
                  <a:pt x="1926446" y="1399533"/>
                  <a:pt x="1926976" y="1421595"/>
                </a:cubicBezTo>
                <a:cubicBezTo>
                  <a:pt x="1921885" y="1427112"/>
                  <a:pt x="1919657" y="1434536"/>
                  <a:pt x="1914565" y="1440159"/>
                </a:cubicBezTo>
                <a:cubicBezTo>
                  <a:pt x="1915838" y="1446630"/>
                  <a:pt x="1917110" y="1453099"/>
                  <a:pt x="1918385" y="1459463"/>
                </a:cubicBezTo>
                <a:cubicBezTo>
                  <a:pt x="1926552" y="1467312"/>
                  <a:pt x="1942674" y="1463389"/>
                  <a:pt x="1958586" y="1459676"/>
                </a:cubicBezTo>
                <a:cubicBezTo>
                  <a:pt x="1967919" y="1459039"/>
                  <a:pt x="1968452" y="1471662"/>
                  <a:pt x="1980225" y="1467525"/>
                </a:cubicBezTo>
                <a:cubicBezTo>
                  <a:pt x="1990621" y="1457661"/>
                  <a:pt x="1993590" y="1442917"/>
                  <a:pt x="2001227" y="1431249"/>
                </a:cubicBezTo>
                <a:cubicBezTo>
                  <a:pt x="2005152" y="1424884"/>
                  <a:pt x="2019896" y="1425838"/>
                  <a:pt x="2018305" y="1415868"/>
                </a:cubicBezTo>
                <a:cubicBezTo>
                  <a:pt x="2010775" y="1410458"/>
                  <a:pt x="2000168" y="1409397"/>
                  <a:pt x="1985741" y="1414170"/>
                </a:cubicBezTo>
                <a:cubicBezTo>
                  <a:pt x="1963677" y="1401865"/>
                  <a:pt x="1947765" y="1380545"/>
                  <a:pt x="1921566" y="1374499"/>
                </a:cubicBezTo>
                <a:close/>
                <a:moveTo>
                  <a:pt x="1829706" y="1356146"/>
                </a:moveTo>
                <a:cubicBezTo>
                  <a:pt x="1841482" y="1352010"/>
                  <a:pt x="1843709" y="1361980"/>
                  <a:pt x="1845087" y="1373224"/>
                </a:cubicBezTo>
                <a:cubicBezTo>
                  <a:pt x="1831086" y="1379589"/>
                  <a:pt x="1824402" y="1363995"/>
                  <a:pt x="1829706" y="1356146"/>
                </a:cubicBezTo>
                <a:close/>
                <a:moveTo>
                  <a:pt x="1347537" y="1346774"/>
                </a:moveTo>
                <a:cubicBezTo>
                  <a:pt x="1338031" y="1348988"/>
                  <a:pt x="1328882" y="1353708"/>
                  <a:pt x="1323418" y="1359224"/>
                </a:cubicBezTo>
                <a:cubicBezTo>
                  <a:pt x="1316205" y="1340024"/>
                  <a:pt x="1287352" y="1352753"/>
                  <a:pt x="1269215" y="1349784"/>
                </a:cubicBezTo>
                <a:cubicBezTo>
                  <a:pt x="1271973" y="1382454"/>
                  <a:pt x="1295734" y="1383621"/>
                  <a:pt x="1307826" y="1402502"/>
                </a:cubicBezTo>
                <a:cubicBezTo>
                  <a:pt x="1302946" y="1409290"/>
                  <a:pt x="1308250" y="1422974"/>
                  <a:pt x="1310054" y="1434218"/>
                </a:cubicBezTo>
                <a:cubicBezTo>
                  <a:pt x="1303053" y="1446417"/>
                  <a:pt x="1298916" y="1460418"/>
                  <a:pt x="1298279" y="1476754"/>
                </a:cubicBezTo>
                <a:cubicBezTo>
                  <a:pt x="1305493" y="1479405"/>
                  <a:pt x="1304537" y="1494149"/>
                  <a:pt x="1313660" y="1493831"/>
                </a:cubicBezTo>
                <a:cubicBezTo>
                  <a:pt x="1329782" y="1493407"/>
                  <a:pt x="1320025" y="1475587"/>
                  <a:pt x="1333919" y="1473783"/>
                </a:cubicBezTo>
                <a:cubicBezTo>
                  <a:pt x="1344315" y="1471768"/>
                  <a:pt x="1354605" y="1469753"/>
                  <a:pt x="1364893" y="1467632"/>
                </a:cubicBezTo>
                <a:cubicBezTo>
                  <a:pt x="1375501" y="1471238"/>
                  <a:pt x="1389184" y="1487891"/>
                  <a:pt x="1402020" y="1472405"/>
                </a:cubicBezTo>
                <a:cubicBezTo>
                  <a:pt x="1406050" y="1481421"/>
                  <a:pt x="1418673" y="1477709"/>
                  <a:pt x="1418249" y="1493407"/>
                </a:cubicBezTo>
                <a:cubicBezTo>
                  <a:pt x="1421535" y="1506773"/>
                  <a:pt x="1407004" y="1508258"/>
                  <a:pt x="1402655" y="1516531"/>
                </a:cubicBezTo>
                <a:cubicBezTo>
                  <a:pt x="1404352" y="1530745"/>
                  <a:pt x="1420051" y="1524063"/>
                  <a:pt x="1422703" y="1536792"/>
                </a:cubicBezTo>
                <a:cubicBezTo>
                  <a:pt x="1408915" y="1550581"/>
                  <a:pt x="1404140" y="1580493"/>
                  <a:pt x="1422491" y="1597146"/>
                </a:cubicBezTo>
                <a:cubicBezTo>
                  <a:pt x="1434477" y="1596085"/>
                  <a:pt x="1451767" y="1586858"/>
                  <a:pt x="1454949" y="1598737"/>
                </a:cubicBezTo>
                <a:cubicBezTo>
                  <a:pt x="1451873" y="1610088"/>
                  <a:pt x="1430130" y="1608921"/>
                  <a:pt x="1422385" y="1617194"/>
                </a:cubicBezTo>
                <a:cubicBezTo>
                  <a:pt x="1422068" y="1636076"/>
                  <a:pt x="1440418" y="1627060"/>
                  <a:pt x="1440099" y="1645834"/>
                </a:cubicBezTo>
                <a:cubicBezTo>
                  <a:pt x="1438614" y="1664504"/>
                  <a:pt x="1411141" y="1665989"/>
                  <a:pt x="1400533" y="1669701"/>
                </a:cubicBezTo>
                <a:cubicBezTo>
                  <a:pt x="1389291" y="1695477"/>
                  <a:pt x="1417929" y="1698765"/>
                  <a:pt x="1422068" y="1717752"/>
                </a:cubicBezTo>
                <a:cubicBezTo>
                  <a:pt x="1423765" y="1741300"/>
                  <a:pt x="1408383" y="1753394"/>
                  <a:pt x="1418779" y="1782776"/>
                </a:cubicBezTo>
                <a:cubicBezTo>
                  <a:pt x="1438296" y="1792110"/>
                  <a:pt x="1449328" y="1814173"/>
                  <a:pt x="1482953" y="1802400"/>
                </a:cubicBezTo>
                <a:cubicBezTo>
                  <a:pt x="1492923" y="1809293"/>
                  <a:pt x="1506607" y="1810462"/>
                  <a:pt x="1524004" y="1806430"/>
                </a:cubicBezTo>
                <a:cubicBezTo>
                  <a:pt x="1530686" y="1814809"/>
                  <a:pt x="1533551" y="1828918"/>
                  <a:pt x="1541718" y="1835070"/>
                </a:cubicBezTo>
                <a:cubicBezTo>
                  <a:pt x="1576192" y="1840161"/>
                  <a:pt x="1584996" y="1808338"/>
                  <a:pt x="1610771" y="1797413"/>
                </a:cubicBezTo>
                <a:cubicBezTo>
                  <a:pt x="1607376" y="1765804"/>
                  <a:pt x="1585420" y="1761774"/>
                  <a:pt x="1572267" y="1744695"/>
                </a:cubicBezTo>
                <a:cubicBezTo>
                  <a:pt x="1558903" y="1741089"/>
                  <a:pt x="1534717" y="1753818"/>
                  <a:pt x="1527398" y="1741513"/>
                </a:cubicBezTo>
                <a:cubicBezTo>
                  <a:pt x="1533125" y="1705023"/>
                  <a:pt x="1595603" y="1706615"/>
                  <a:pt x="1638986" y="1695370"/>
                </a:cubicBezTo>
                <a:cubicBezTo>
                  <a:pt x="1642699" y="1682217"/>
                  <a:pt x="1651610" y="1672459"/>
                  <a:pt x="1660838" y="1662913"/>
                </a:cubicBezTo>
                <a:cubicBezTo>
                  <a:pt x="1649065" y="1637137"/>
                  <a:pt x="1642911" y="1602769"/>
                  <a:pt x="1631669" y="1576144"/>
                </a:cubicBezTo>
                <a:cubicBezTo>
                  <a:pt x="1618090" y="1574659"/>
                  <a:pt x="1601331" y="1578054"/>
                  <a:pt x="1590619" y="1572220"/>
                </a:cubicBezTo>
                <a:cubicBezTo>
                  <a:pt x="1584889" y="1558111"/>
                  <a:pt x="1573327" y="1535200"/>
                  <a:pt x="1589980" y="1528093"/>
                </a:cubicBezTo>
                <a:cubicBezTo>
                  <a:pt x="1597301" y="1532229"/>
                  <a:pt x="1598468" y="1545595"/>
                  <a:pt x="1612362" y="1539761"/>
                </a:cubicBezTo>
                <a:cubicBezTo>
                  <a:pt x="1618197" y="1506773"/>
                  <a:pt x="1587754" y="1487149"/>
                  <a:pt x="1577040" y="1462222"/>
                </a:cubicBezTo>
                <a:cubicBezTo>
                  <a:pt x="1546065" y="1468480"/>
                  <a:pt x="1507667" y="1460843"/>
                  <a:pt x="1487939" y="1479724"/>
                </a:cubicBezTo>
                <a:cubicBezTo>
                  <a:pt x="1476590" y="1476648"/>
                  <a:pt x="1477755" y="1454903"/>
                  <a:pt x="1469482" y="1447160"/>
                </a:cubicBezTo>
                <a:cubicBezTo>
                  <a:pt x="1445828" y="1450660"/>
                  <a:pt x="1417929" y="1460524"/>
                  <a:pt x="1399049" y="1457024"/>
                </a:cubicBezTo>
                <a:cubicBezTo>
                  <a:pt x="1397351" y="1447901"/>
                  <a:pt x="1390139" y="1446947"/>
                  <a:pt x="1390564" y="1434536"/>
                </a:cubicBezTo>
                <a:cubicBezTo>
                  <a:pt x="1385683" y="1426793"/>
                  <a:pt x="1374227" y="1428808"/>
                  <a:pt x="1371258" y="1418200"/>
                </a:cubicBezTo>
                <a:cubicBezTo>
                  <a:pt x="1390245" y="1400380"/>
                  <a:pt x="1372743" y="1375029"/>
                  <a:pt x="1373803" y="1349360"/>
                </a:cubicBezTo>
                <a:cubicBezTo>
                  <a:pt x="1366909" y="1344852"/>
                  <a:pt x="1357044" y="1344560"/>
                  <a:pt x="1347537" y="1346774"/>
                </a:cubicBezTo>
                <a:close/>
                <a:moveTo>
                  <a:pt x="1893245" y="1331645"/>
                </a:moveTo>
                <a:cubicBezTo>
                  <a:pt x="1873621" y="1331857"/>
                  <a:pt x="1877546" y="1347980"/>
                  <a:pt x="1856014" y="1347025"/>
                </a:cubicBezTo>
                <a:cubicBezTo>
                  <a:pt x="1844450" y="1349253"/>
                  <a:pt x="1840844" y="1339600"/>
                  <a:pt x="1830556" y="1340024"/>
                </a:cubicBezTo>
                <a:cubicBezTo>
                  <a:pt x="1827691" y="1345965"/>
                  <a:pt x="1826419" y="1352966"/>
                  <a:pt x="1821963" y="1357846"/>
                </a:cubicBezTo>
                <a:cubicBezTo>
                  <a:pt x="1810614" y="1368134"/>
                  <a:pt x="1802339" y="1380545"/>
                  <a:pt x="1797036" y="1394866"/>
                </a:cubicBezTo>
                <a:cubicBezTo>
                  <a:pt x="1821539" y="1403987"/>
                  <a:pt x="1799688" y="1429232"/>
                  <a:pt x="1795338" y="1447584"/>
                </a:cubicBezTo>
                <a:cubicBezTo>
                  <a:pt x="1806265" y="1449493"/>
                  <a:pt x="1819948" y="1447371"/>
                  <a:pt x="1834799" y="1443658"/>
                </a:cubicBezTo>
                <a:cubicBezTo>
                  <a:pt x="1844133" y="1443022"/>
                  <a:pt x="1844663" y="1455646"/>
                  <a:pt x="1856438" y="1451508"/>
                </a:cubicBezTo>
                <a:cubicBezTo>
                  <a:pt x="1856014" y="1419580"/>
                  <a:pt x="1838192" y="1382561"/>
                  <a:pt x="1872243" y="1367923"/>
                </a:cubicBezTo>
                <a:cubicBezTo>
                  <a:pt x="1897805" y="1382348"/>
                  <a:pt x="1915308" y="1349147"/>
                  <a:pt x="1893245" y="1331645"/>
                </a:cubicBezTo>
                <a:close/>
                <a:moveTo>
                  <a:pt x="1184144" y="1326236"/>
                </a:moveTo>
                <a:cubicBezTo>
                  <a:pt x="1168869" y="1325810"/>
                  <a:pt x="1173855" y="1346178"/>
                  <a:pt x="1180963" y="1350951"/>
                </a:cubicBezTo>
                <a:cubicBezTo>
                  <a:pt x="1193584" y="1349573"/>
                  <a:pt x="1191675" y="1331221"/>
                  <a:pt x="1184144" y="1326236"/>
                </a:cubicBezTo>
                <a:close/>
                <a:moveTo>
                  <a:pt x="1215911" y="1318373"/>
                </a:moveTo>
                <a:cubicBezTo>
                  <a:pt x="1213636" y="1318121"/>
                  <a:pt x="1211664" y="1318863"/>
                  <a:pt x="1209933" y="1320295"/>
                </a:cubicBezTo>
                <a:cubicBezTo>
                  <a:pt x="1206473" y="1323159"/>
                  <a:pt x="1203981" y="1328781"/>
                  <a:pt x="1201965" y="1334720"/>
                </a:cubicBezTo>
                <a:cubicBezTo>
                  <a:pt x="1213527" y="1340661"/>
                  <a:pt x="1225726" y="1340131"/>
                  <a:pt x="1223709" y="1322417"/>
                </a:cubicBezTo>
                <a:cubicBezTo>
                  <a:pt x="1220766" y="1319871"/>
                  <a:pt x="1218187" y="1318625"/>
                  <a:pt x="1215911" y="1318373"/>
                </a:cubicBezTo>
                <a:close/>
                <a:moveTo>
                  <a:pt x="46295" y="1268213"/>
                </a:moveTo>
                <a:cubicBezTo>
                  <a:pt x="53614" y="1272774"/>
                  <a:pt x="56373" y="1289216"/>
                  <a:pt x="42370" y="1289109"/>
                </a:cubicBezTo>
                <a:cubicBezTo>
                  <a:pt x="35157" y="1284549"/>
                  <a:pt x="32399" y="1268213"/>
                  <a:pt x="46295" y="1268213"/>
                </a:cubicBezTo>
                <a:close/>
                <a:moveTo>
                  <a:pt x="382495" y="1238354"/>
                </a:moveTo>
                <a:cubicBezTo>
                  <a:pt x="377563" y="1239016"/>
                  <a:pt x="372100" y="1240475"/>
                  <a:pt x="366956" y="1241483"/>
                </a:cubicBezTo>
                <a:cubicBezTo>
                  <a:pt x="362075" y="1248377"/>
                  <a:pt x="367378" y="1261954"/>
                  <a:pt x="369182" y="1273199"/>
                </a:cubicBezTo>
                <a:cubicBezTo>
                  <a:pt x="389230" y="1269804"/>
                  <a:pt x="396443" y="1257924"/>
                  <a:pt x="394853" y="1239998"/>
                </a:cubicBezTo>
                <a:cubicBezTo>
                  <a:pt x="391830" y="1237823"/>
                  <a:pt x="387427" y="1237690"/>
                  <a:pt x="382495" y="1238354"/>
                </a:cubicBezTo>
                <a:close/>
                <a:moveTo>
                  <a:pt x="75147" y="1230451"/>
                </a:moveTo>
                <a:cubicBezTo>
                  <a:pt x="83846" y="1227482"/>
                  <a:pt x="90104" y="1228117"/>
                  <a:pt x="95302" y="1230558"/>
                </a:cubicBezTo>
                <a:cubicBezTo>
                  <a:pt x="97210" y="1242119"/>
                  <a:pt x="74193" y="1245408"/>
                  <a:pt x="75147" y="1230451"/>
                </a:cubicBezTo>
                <a:close/>
                <a:moveTo>
                  <a:pt x="903366" y="1148658"/>
                </a:moveTo>
                <a:cubicBezTo>
                  <a:pt x="887450" y="1144830"/>
                  <a:pt x="868417" y="1154874"/>
                  <a:pt x="864122" y="1171899"/>
                </a:cubicBezTo>
                <a:cubicBezTo>
                  <a:pt x="880349" y="1176035"/>
                  <a:pt x="881729" y="1202448"/>
                  <a:pt x="886396" y="1223875"/>
                </a:cubicBezTo>
                <a:cubicBezTo>
                  <a:pt x="901142" y="1237028"/>
                  <a:pt x="905489" y="1265562"/>
                  <a:pt x="924159" y="1272775"/>
                </a:cubicBezTo>
                <a:cubicBezTo>
                  <a:pt x="929039" y="1239043"/>
                  <a:pt x="908884" y="1188551"/>
                  <a:pt x="917581" y="1157366"/>
                </a:cubicBezTo>
                <a:cubicBezTo>
                  <a:pt x="913630" y="1152752"/>
                  <a:pt x="908671" y="1149934"/>
                  <a:pt x="903366" y="1148658"/>
                </a:cubicBezTo>
                <a:close/>
                <a:moveTo>
                  <a:pt x="1033838" y="1134668"/>
                </a:moveTo>
                <a:cubicBezTo>
                  <a:pt x="1028217" y="1153655"/>
                  <a:pt x="989819" y="1155776"/>
                  <a:pt x="969558" y="1155351"/>
                </a:cubicBezTo>
                <a:cubicBezTo>
                  <a:pt x="939009" y="1177626"/>
                  <a:pt x="950569" y="1261000"/>
                  <a:pt x="991621" y="1267577"/>
                </a:cubicBezTo>
                <a:cubicBezTo>
                  <a:pt x="992575" y="1247953"/>
                  <a:pt x="1005411" y="1236392"/>
                  <a:pt x="1019625" y="1225891"/>
                </a:cubicBezTo>
                <a:cubicBezTo>
                  <a:pt x="1022383" y="1203084"/>
                  <a:pt x="1031717" y="1184734"/>
                  <a:pt x="1049219" y="1171792"/>
                </a:cubicBezTo>
                <a:cubicBezTo>
                  <a:pt x="1045719" y="1156942"/>
                  <a:pt x="1045507" y="1137213"/>
                  <a:pt x="1033838" y="1134668"/>
                </a:cubicBezTo>
                <a:close/>
                <a:moveTo>
                  <a:pt x="4398" y="1095525"/>
                </a:moveTo>
                <a:cubicBezTo>
                  <a:pt x="18716" y="1092555"/>
                  <a:pt x="28052" y="1097010"/>
                  <a:pt x="37705" y="1101042"/>
                </a:cubicBezTo>
                <a:cubicBezTo>
                  <a:pt x="38553" y="1112816"/>
                  <a:pt x="34734" y="1121513"/>
                  <a:pt x="26778" y="1127348"/>
                </a:cubicBezTo>
                <a:cubicBezTo>
                  <a:pt x="5989" y="1133712"/>
                  <a:pt x="-7377" y="1108361"/>
                  <a:pt x="4398" y="1095525"/>
                </a:cubicBezTo>
                <a:close/>
                <a:moveTo>
                  <a:pt x="51917" y="989558"/>
                </a:moveTo>
                <a:cubicBezTo>
                  <a:pt x="68252" y="984997"/>
                  <a:pt x="65176" y="1001546"/>
                  <a:pt x="64222" y="1011303"/>
                </a:cubicBezTo>
                <a:cubicBezTo>
                  <a:pt x="54250" y="1012788"/>
                  <a:pt x="54039" y="999848"/>
                  <a:pt x="51917" y="989558"/>
                </a:cubicBezTo>
                <a:close/>
                <a:moveTo>
                  <a:pt x="510367" y="947765"/>
                </a:moveTo>
                <a:cubicBezTo>
                  <a:pt x="519385" y="953492"/>
                  <a:pt x="514292" y="961661"/>
                  <a:pt x="514929" y="970994"/>
                </a:cubicBezTo>
                <a:cubicBezTo>
                  <a:pt x="497214" y="973859"/>
                  <a:pt x="491275" y="950734"/>
                  <a:pt x="510367" y="947765"/>
                </a:cubicBezTo>
                <a:close/>
                <a:moveTo>
                  <a:pt x="1040096" y="799156"/>
                </a:moveTo>
                <a:cubicBezTo>
                  <a:pt x="1017822" y="800960"/>
                  <a:pt x="1011458" y="813583"/>
                  <a:pt x="1000531" y="823023"/>
                </a:cubicBezTo>
                <a:cubicBezTo>
                  <a:pt x="994062" y="840313"/>
                  <a:pt x="1014321" y="858769"/>
                  <a:pt x="1001274" y="867149"/>
                </a:cubicBezTo>
                <a:cubicBezTo>
                  <a:pt x="985363" y="872453"/>
                  <a:pt x="997136" y="836494"/>
                  <a:pt x="980377" y="843071"/>
                </a:cubicBezTo>
                <a:cubicBezTo>
                  <a:pt x="975180" y="835539"/>
                  <a:pt x="966270" y="853466"/>
                  <a:pt x="972528" y="864710"/>
                </a:cubicBezTo>
                <a:cubicBezTo>
                  <a:pt x="959164" y="879241"/>
                  <a:pt x="954177" y="899395"/>
                  <a:pt x="937629" y="911807"/>
                </a:cubicBezTo>
                <a:cubicBezTo>
                  <a:pt x="915673" y="922838"/>
                  <a:pt x="906974" y="942780"/>
                  <a:pt x="880987" y="951053"/>
                </a:cubicBezTo>
                <a:cubicBezTo>
                  <a:pt x="883744" y="973648"/>
                  <a:pt x="899974" y="976300"/>
                  <a:pt x="911854" y="985210"/>
                </a:cubicBezTo>
                <a:cubicBezTo>
                  <a:pt x="869213" y="1022441"/>
                  <a:pt x="829859" y="975768"/>
                  <a:pt x="789552" y="977041"/>
                </a:cubicBezTo>
                <a:cubicBezTo>
                  <a:pt x="793264" y="983406"/>
                  <a:pt x="781277" y="995392"/>
                  <a:pt x="793371" y="996348"/>
                </a:cubicBezTo>
                <a:cubicBezTo>
                  <a:pt x="796340" y="1003560"/>
                  <a:pt x="808963" y="996452"/>
                  <a:pt x="808008" y="1009605"/>
                </a:cubicBezTo>
                <a:cubicBezTo>
                  <a:pt x="811508" y="1026577"/>
                  <a:pt x="817768" y="1045353"/>
                  <a:pt x="803977" y="1050657"/>
                </a:cubicBezTo>
                <a:cubicBezTo>
                  <a:pt x="796553" y="1043443"/>
                  <a:pt x="782870" y="1045460"/>
                  <a:pt x="780111" y="1031244"/>
                </a:cubicBezTo>
                <a:cubicBezTo>
                  <a:pt x="773747" y="1016926"/>
                  <a:pt x="786793" y="1015652"/>
                  <a:pt x="787113" y="1005788"/>
                </a:cubicBezTo>
                <a:cubicBezTo>
                  <a:pt x="771201" y="1007803"/>
                  <a:pt x="758896" y="1004408"/>
                  <a:pt x="742985" y="1006425"/>
                </a:cubicBezTo>
                <a:cubicBezTo>
                  <a:pt x="738212" y="991892"/>
                  <a:pt x="720392" y="996772"/>
                  <a:pt x="711375" y="988603"/>
                </a:cubicBezTo>
                <a:cubicBezTo>
                  <a:pt x="712330" y="979906"/>
                  <a:pt x="718270" y="969299"/>
                  <a:pt x="710632" y="964632"/>
                </a:cubicBezTo>
                <a:cubicBezTo>
                  <a:pt x="691115" y="966964"/>
                  <a:pt x="684646" y="980967"/>
                  <a:pt x="684220" y="993907"/>
                </a:cubicBezTo>
                <a:cubicBezTo>
                  <a:pt x="683691" y="1013424"/>
                  <a:pt x="704693" y="1027108"/>
                  <a:pt x="709572" y="1041217"/>
                </a:cubicBezTo>
                <a:cubicBezTo>
                  <a:pt x="698753" y="1055854"/>
                  <a:pt x="691434" y="1076963"/>
                  <a:pt x="704905" y="1098602"/>
                </a:cubicBezTo>
                <a:cubicBezTo>
                  <a:pt x="727604" y="1091494"/>
                  <a:pt x="735560" y="1074311"/>
                  <a:pt x="768443" y="1073992"/>
                </a:cubicBezTo>
                <a:cubicBezTo>
                  <a:pt x="780005" y="1085025"/>
                  <a:pt x="788704" y="1100617"/>
                  <a:pt x="796977" y="1116635"/>
                </a:cubicBezTo>
                <a:cubicBezTo>
                  <a:pt x="815432" y="1115785"/>
                  <a:pt x="827632" y="1124378"/>
                  <a:pt x="843331" y="1127560"/>
                </a:cubicBezTo>
                <a:cubicBezTo>
                  <a:pt x="856273" y="1125015"/>
                  <a:pt x="869213" y="1122469"/>
                  <a:pt x="882046" y="1119922"/>
                </a:cubicBezTo>
                <a:cubicBezTo>
                  <a:pt x="888411" y="1108573"/>
                  <a:pt x="893927" y="1096587"/>
                  <a:pt x="899231" y="1084388"/>
                </a:cubicBezTo>
                <a:cubicBezTo>
                  <a:pt x="906974" y="1082903"/>
                  <a:pt x="914717" y="1081312"/>
                  <a:pt x="922461" y="1079826"/>
                </a:cubicBezTo>
                <a:cubicBezTo>
                  <a:pt x="927659" y="1068794"/>
                  <a:pt x="919066" y="1048429"/>
                  <a:pt x="931158" y="1041958"/>
                </a:cubicBezTo>
                <a:cubicBezTo>
                  <a:pt x="953117" y="1037609"/>
                  <a:pt x="974968" y="1033366"/>
                  <a:pt x="996925" y="1029018"/>
                </a:cubicBezTo>
                <a:cubicBezTo>
                  <a:pt x="1010183" y="1030927"/>
                  <a:pt x="1003926" y="1061900"/>
                  <a:pt x="1022383" y="1056172"/>
                </a:cubicBezTo>
                <a:cubicBezTo>
                  <a:pt x="1040203" y="1039200"/>
                  <a:pt x="1027685" y="1027957"/>
                  <a:pt x="1017184" y="1008970"/>
                </a:cubicBezTo>
                <a:cubicBezTo>
                  <a:pt x="1005305" y="1013318"/>
                  <a:pt x="1002122" y="1004727"/>
                  <a:pt x="989287" y="1010455"/>
                </a:cubicBezTo>
                <a:cubicBezTo>
                  <a:pt x="982922" y="1001439"/>
                  <a:pt x="976027" y="993483"/>
                  <a:pt x="968391" y="986375"/>
                </a:cubicBezTo>
                <a:cubicBezTo>
                  <a:pt x="954601" y="981921"/>
                  <a:pt x="928402" y="995817"/>
                  <a:pt x="922779" y="979269"/>
                </a:cubicBezTo>
                <a:cubicBezTo>
                  <a:pt x="924264" y="963464"/>
                  <a:pt x="934130" y="953281"/>
                  <a:pt x="953010" y="949144"/>
                </a:cubicBezTo>
                <a:cubicBezTo>
                  <a:pt x="956723" y="941508"/>
                  <a:pt x="957996" y="932385"/>
                  <a:pt x="969345" y="929840"/>
                </a:cubicBezTo>
                <a:cubicBezTo>
                  <a:pt x="1002229" y="927293"/>
                  <a:pt x="1012199" y="909261"/>
                  <a:pt x="1031293" y="897487"/>
                </a:cubicBezTo>
                <a:cubicBezTo>
                  <a:pt x="1042431" y="894835"/>
                  <a:pt x="1057068" y="894622"/>
                  <a:pt x="1061524" y="887516"/>
                </a:cubicBezTo>
                <a:cubicBezTo>
                  <a:pt x="1063115" y="863967"/>
                  <a:pt x="1055584" y="813794"/>
                  <a:pt x="1040096" y="799156"/>
                </a:cubicBezTo>
                <a:close/>
                <a:moveTo>
                  <a:pt x="1867893" y="793641"/>
                </a:moveTo>
                <a:cubicBezTo>
                  <a:pt x="1862801" y="794596"/>
                  <a:pt x="1857603" y="795657"/>
                  <a:pt x="1852406" y="796717"/>
                </a:cubicBezTo>
                <a:cubicBezTo>
                  <a:pt x="1853891" y="811461"/>
                  <a:pt x="1843815" y="831190"/>
                  <a:pt x="1853043" y="840737"/>
                </a:cubicBezTo>
                <a:cubicBezTo>
                  <a:pt x="1869591" y="839571"/>
                  <a:pt x="1857181" y="818887"/>
                  <a:pt x="1872454" y="816872"/>
                </a:cubicBezTo>
                <a:cubicBezTo>
                  <a:pt x="1870863" y="809127"/>
                  <a:pt x="1869378" y="801384"/>
                  <a:pt x="1867893" y="793641"/>
                </a:cubicBezTo>
                <a:close/>
                <a:moveTo>
                  <a:pt x="327071" y="649910"/>
                </a:moveTo>
                <a:cubicBezTo>
                  <a:pt x="342982" y="657335"/>
                  <a:pt x="337891" y="678761"/>
                  <a:pt x="335451" y="692551"/>
                </a:cubicBezTo>
                <a:cubicBezTo>
                  <a:pt x="326754" y="688838"/>
                  <a:pt x="315616" y="688732"/>
                  <a:pt x="306069" y="686186"/>
                </a:cubicBezTo>
                <a:cubicBezTo>
                  <a:pt x="303947" y="667943"/>
                  <a:pt x="314342" y="658078"/>
                  <a:pt x="327071" y="649910"/>
                </a:cubicBezTo>
                <a:close/>
                <a:moveTo>
                  <a:pt x="225507" y="613847"/>
                </a:moveTo>
                <a:cubicBezTo>
                  <a:pt x="240782" y="612706"/>
                  <a:pt x="257330" y="614589"/>
                  <a:pt x="272339" y="616499"/>
                </a:cubicBezTo>
                <a:cubicBezTo>
                  <a:pt x="263746" y="639835"/>
                  <a:pt x="262792" y="668369"/>
                  <a:pt x="245820" y="686082"/>
                </a:cubicBezTo>
                <a:cubicBezTo>
                  <a:pt x="218347" y="695418"/>
                  <a:pt x="209648" y="676642"/>
                  <a:pt x="194056" y="668156"/>
                </a:cubicBezTo>
                <a:cubicBezTo>
                  <a:pt x="191404" y="655109"/>
                  <a:pt x="188858" y="642274"/>
                  <a:pt x="186313" y="629334"/>
                </a:cubicBezTo>
                <a:cubicBezTo>
                  <a:pt x="196231" y="619150"/>
                  <a:pt x="210232" y="614987"/>
                  <a:pt x="225507" y="613847"/>
                </a:cubicBezTo>
                <a:close/>
                <a:moveTo>
                  <a:pt x="1879934" y="575314"/>
                </a:moveTo>
                <a:cubicBezTo>
                  <a:pt x="1882559" y="576428"/>
                  <a:pt x="1885025" y="577781"/>
                  <a:pt x="1889533" y="576083"/>
                </a:cubicBezTo>
                <a:cubicBezTo>
                  <a:pt x="1895686" y="590086"/>
                  <a:pt x="1874895" y="593162"/>
                  <a:pt x="1867789" y="588388"/>
                </a:cubicBezTo>
                <a:cubicBezTo>
                  <a:pt x="1865455" y="582341"/>
                  <a:pt x="1870122" y="580963"/>
                  <a:pt x="1869379" y="575977"/>
                </a:cubicBezTo>
                <a:cubicBezTo>
                  <a:pt x="1874524" y="573325"/>
                  <a:pt x="1877308" y="574200"/>
                  <a:pt x="1879934" y="575314"/>
                </a:cubicBezTo>
                <a:close/>
                <a:moveTo>
                  <a:pt x="1925676" y="549738"/>
                </a:moveTo>
                <a:cubicBezTo>
                  <a:pt x="1928089" y="550335"/>
                  <a:pt x="1930211" y="551369"/>
                  <a:pt x="1932916" y="551475"/>
                </a:cubicBezTo>
                <a:cubicBezTo>
                  <a:pt x="1934401" y="561446"/>
                  <a:pt x="1930265" y="567598"/>
                  <a:pt x="1920505" y="570039"/>
                </a:cubicBezTo>
                <a:cubicBezTo>
                  <a:pt x="1914564" y="565902"/>
                  <a:pt x="1912762" y="556673"/>
                  <a:pt x="1916688" y="550626"/>
                </a:cubicBezTo>
                <a:cubicBezTo>
                  <a:pt x="1920559" y="548982"/>
                  <a:pt x="1923264" y="549141"/>
                  <a:pt x="1925676" y="549738"/>
                </a:cubicBezTo>
                <a:close/>
                <a:moveTo>
                  <a:pt x="477696" y="515729"/>
                </a:moveTo>
                <a:cubicBezTo>
                  <a:pt x="484802" y="520820"/>
                  <a:pt x="489152" y="543202"/>
                  <a:pt x="484591" y="550627"/>
                </a:cubicBezTo>
                <a:cubicBezTo>
                  <a:pt x="458708" y="563887"/>
                  <a:pt x="441525" y="538111"/>
                  <a:pt x="443646" y="526443"/>
                </a:cubicBezTo>
                <a:cubicBezTo>
                  <a:pt x="448739" y="518698"/>
                  <a:pt x="465815" y="518911"/>
                  <a:pt x="477696" y="515729"/>
                </a:cubicBezTo>
                <a:close/>
                <a:moveTo>
                  <a:pt x="795969" y="402164"/>
                </a:moveTo>
                <a:cubicBezTo>
                  <a:pt x="798595" y="403291"/>
                  <a:pt x="801061" y="404670"/>
                  <a:pt x="805570" y="402973"/>
                </a:cubicBezTo>
                <a:cubicBezTo>
                  <a:pt x="811721" y="416974"/>
                  <a:pt x="790930" y="420052"/>
                  <a:pt x="783822" y="415277"/>
                </a:cubicBezTo>
                <a:cubicBezTo>
                  <a:pt x="781490" y="409231"/>
                  <a:pt x="786263" y="407851"/>
                  <a:pt x="785415" y="402867"/>
                </a:cubicBezTo>
                <a:cubicBezTo>
                  <a:pt x="790560" y="400162"/>
                  <a:pt x="793344" y="401037"/>
                  <a:pt x="795969" y="402164"/>
                </a:cubicBezTo>
                <a:close/>
                <a:moveTo>
                  <a:pt x="424873" y="369241"/>
                </a:moveTo>
                <a:cubicBezTo>
                  <a:pt x="437071" y="369454"/>
                  <a:pt x="439085" y="384728"/>
                  <a:pt x="448738" y="388652"/>
                </a:cubicBezTo>
                <a:cubicBezTo>
                  <a:pt x="446299" y="399366"/>
                  <a:pt x="443010" y="409443"/>
                  <a:pt x="438556" y="418777"/>
                </a:cubicBezTo>
                <a:cubicBezTo>
                  <a:pt x="413733" y="422596"/>
                  <a:pt x="401217" y="435431"/>
                  <a:pt x="386686" y="420898"/>
                </a:cubicBezTo>
                <a:cubicBezTo>
                  <a:pt x="387321" y="412412"/>
                  <a:pt x="394111" y="407958"/>
                  <a:pt x="389868" y="396183"/>
                </a:cubicBezTo>
                <a:cubicBezTo>
                  <a:pt x="404612" y="389289"/>
                  <a:pt x="423706" y="385258"/>
                  <a:pt x="424873" y="369241"/>
                </a:cubicBezTo>
                <a:close/>
                <a:moveTo>
                  <a:pt x="803447" y="330948"/>
                </a:moveTo>
                <a:cubicBezTo>
                  <a:pt x="814586" y="330417"/>
                  <a:pt x="829860" y="359482"/>
                  <a:pt x="809494" y="361923"/>
                </a:cubicBezTo>
                <a:cubicBezTo>
                  <a:pt x="800372" y="355876"/>
                  <a:pt x="802705" y="340283"/>
                  <a:pt x="803447" y="330948"/>
                </a:cubicBezTo>
                <a:close/>
                <a:moveTo>
                  <a:pt x="1045932" y="275260"/>
                </a:moveTo>
                <a:cubicBezTo>
                  <a:pt x="1048901" y="284063"/>
                  <a:pt x="1056751" y="289793"/>
                  <a:pt x="1050599" y="298490"/>
                </a:cubicBezTo>
                <a:cubicBezTo>
                  <a:pt x="1044446" y="297642"/>
                  <a:pt x="1039566" y="294671"/>
                  <a:pt x="1033521" y="293823"/>
                </a:cubicBezTo>
                <a:cubicBezTo>
                  <a:pt x="1038401" y="288200"/>
                  <a:pt x="1034899" y="276851"/>
                  <a:pt x="1045932" y="275260"/>
                </a:cubicBezTo>
                <a:close/>
                <a:moveTo>
                  <a:pt x="1663704" y="266456"/>
                </a:moveTo>
                <a:cubicBezTo>
                  <a:pt x="1666778" y="276320"/>
                  <a:pt x="1665613" y="283428"/>
                  <a:pt x="1655112" y="284276"/>
                </a:cubicBezTo>
                <a:cubicBezTo>
                  <a:pt x="1655217" y="280776"/>
                  <a:pt x="1652990" y="280882"/>
                  <a:pt x="1650551" y="281094"/>
                </a:cubicBezTo>
                <a:cubicBezTo>
                  <a:pt x="1647367" y="271123"/>
                  <a:pt x="1653414" y="267304"/>
                  <a:pt x="1663704" y="266456"/>
                </a:cubicBezTo>
                <a:close/>
                <a:moveTo>
                  <a:pt x="508776" y="264228"/>
                </a:moveTo>
                <a:cubicBezTo>
                  <a:pt x="516412" y="260940"/>
                  <a:pt x="518003" y="267411"/>
                  <a:pt x="521929" y="269638"/>
                </a:cubicBezTo>
                <a:cubicBezTo>
                  <a:pt x="531580" y="275153"/>
                  <a:pt x="547491" y="277168"/>
                  <a:pt x="548128" y="300718"/>
                </a:cubicBezTo>
                <a:cubicBezTo>
                  <a:pt x="543250" y="308567"/>
                  <a:pt x="533808" y="313552"/>
                  <a:pt x="518746" y="314508"/>
                </a:cubicBezTo>
                <a:cubicBezTo>
                  <a:pt x="510578" y="305809"/>
                  <a:pt x="504639" y="275366"/>
                  <a:pt x="508776" y="264228"/>
                </a:cubicBezTo>
                <a:close/>
                <a:moveTo>
                  <a:pt x="664385" y="257757"/>
                </a:moveTo>
                <a:cubicBezTo>
                  <a:pt x="686767" y="254470"/>
                  <a:pt x="701511" y="262530"/>
                  <a:pt x="702996" y="290429"/>
                </a:cubicBezTo>
                <a:cubicBezTo>
                  <a:pt x="698542" y="297535"/>
                  <a:pt x="683798" y="297748"/>
                  <a:pt x="672765" y="300400"/>
                </a:cubicBezTo>
                <a:cubicBezTo>
                  <a:pt x="661627" y="291170"/>
                  <a:pt x="665659" y="270699"/>
                  <a:pt x="664385" y="257757"/>
                </a:cubicBezTo>
                <a:close/>
                <a:moveTo>
                  <a:pt x="1945645" y="227104"/>
                </a:moveTo>
                <a:cubicBezTo>
                  <a:pt x="1959646" y="228589"/>
                  <a:pt x="1966010" y="251608"/>
                  <a:pt x="1956357" y="261153"/>
                </a:cubicBezTo>
                <a:cubicBezTo>
                  <a:pt x="1940766" y="262003"/>
                  <a:pt x="1936523" y="236014"/>
                  <a:pt x="1945645" y="227104"/>
                </a:cubicBezTo>
                <a:close/>
                <a:moveTo>
                  <a:pt x="927029" y="203276"/>
                </a:moveTo>
                <a:cubicBezTo>
                  <a:pt x="932713" y="206100"/>
                  <a:pt x="933309" y="216442"/>
                  <a:pt x="941661" y="215329"/>
                </a:cubicBezTo>
                <a:cubicBezTo>
                  <a:pt x="950995" y="216390"/>
                  <a:pt x="955451" y="224663"/>
                  <a:pt x="960861" y="231664"/>
                </a:cubicBezTo>
                <a:cubicBezTo>
                  <a:pt x="952588" y="243969"/>
                  <a:pt x="968817" y="272820"/>
                  <a:pt x="949936" y="278018"/>
                </a:cubicBezTo>
                <a:cubicBezTo>
                  <a:pt x="947814" y="267728"/>
                  <a:pt x="947071" y="255635"/>
                  <a:pt x="940707" y="251605"/>
                </a:cubicBezTo>
                <a:cubicBezTo>
                  <a:pt x="919598" y="254257"/>
                  <a:pt x="889369" y="263910"/>
                  <a:pt x="887352" y="225936"/>
                </a:cubicBezTo>
                <a:cubicBezTo>
                  <a:pt x="902626" y="221587"/>
                  <a:pt x="908354" y="210873"/>
                  <a:pt x="919174" y="203661"/>
                </a:cubicBezTo>
                <a:cubicBezTo>
                  <a:pt x="922675" y="202229"/>
                  <a:pt x="925135" y="202335"/>
                  <a:pt x="927029" y="203276"/>
                </a:cubicBezTo>
                <a:close/>
                <a:moveTo>
                  <a:pt x="1024822" y="126543"/>
                </a:moveTo>
                <a:cubicBezTo>
                  <a:pt x="1034901" y="121665"/>
                  <a:pt x="1034158" y="132697"/>
                  <a:pt x="1041903" y="131212"/>
                </a:cubicBezTo>
                <a:cubicBezTo>
                  <a:pt x="1043386" y="141183"/>
                  <a:pt x="1029172" y="143198"/>
                  <a:pt x="1023233" y="138955"/>
                </a:cubicBezTo>
                <a:cubicBezTo>
                  <a:pt x="1024718" y="135455"/>
                  <a:pt x="1025991" y="131847"/>
                  <a:pt x="1024822" y="126543"/>
                </a:cubicBezTo>
                <a:close/>
                <a:moveTo>
                  <a:pt x="1336414" y="101896"/>
                </a:moveTo>
                <a:cubicBezTo>
                  <a:pt x="1340657" y="100000"/>
                  <a:pt x="1346437" y="100345"/>
                  <a:pt x="1349937" y="102891"/>
                </a:cubicBezTo>
                <a:cubicBezTo>
                  <a:pt x="1355347" y="115725"/>
                  <a:pt x="1339118" y="119437"/>
                  <a:pt x="1332118" y="114346"/>
                </a:cubicBezTo>
                <a:cubicBezTo>
                  <a:pt x="1329466" y="107929"/>
                  <a:pt x="1332171" y="103792"/>
                  <a:pt x="1336414" y="101896"/>
                </a:cubicBezTo>
                <a:close/>
                <a:moveTo>
                  <a:pt x="1268473" y="18139"/>
                </a:moveTo>
                <a:cubicBezTo>
                  <a:pt x="1280566" y="15061"/>
                  <a:pt x="1283429" y="25882"/>
                  <a:pt x="1297005" y="20578"/>
                </a:cubicBezTo>
                <a:cubicBezTo>
                  <a:pt x="1308039" y="36383"/>
                  <a:pt x="1308887" y="63856"/>
                  <a:pt x="1304644" y="79448"/>
                </a:cubicBezTo>
                <a:cubicBezTo>
                  <a:pt x="1313871" y="94087"/>
                  <a:pt x="1319388" y="114240"/>
                  <a:pt x="1329995" y="126758"/>
                </a:cubicBezTo>
                <a:cubicBezTo>
                  <a:pt x="1327874" y="133122"/>
                  <a:pt x="1318646" y="134820"/>
                  <a:pt x="1312175" y="138213"/>
                </a:cubicBezTo>
                <a:cubicBezTo>
                  <a:pt x="1315675" y="164201"/>
                  <a:pt x="1300825" y="177672"/>
                  <a:pt x="1291067" y="194644"/>
                </a:cubicBezTo>
                <a:cubicBezTo>
                  <a:pt x="1274731" y="186158"/>
                  <a:pt x="1263063" y="203236"/>
                  <a:pt x="1253836" y="210025"/>
                </a:cubicBezTo>
                <a:cubicBezTo>
                  <a:pt x="1260731" y="221587"/>
                  <a:pt x="1279399" y="215328"/>
                  <a:pt x="1288626" y="223284"/>
                </a:cubicBezTo>
                <a:cubicBezTo>
                  <a:pt x="1285763" y="235800"/>
                  <a:pt x="1288521" y="243756"/>
                  <a:pt x="1297855" y="249590"/>
                </a:cubicBezTo>
                <a:cubicBezTo>
                  <a:pt x="1312069" y="246832"/>
                  <a:pt x="1326283" y="243969"/>
                  <a:pt x="1340496" y="241210"/>
                </a:cubicBezTo>
                <a:cubicBezTo>
                  <a:pt x="1355347" y="239089"/>
                  <a:pt x="1358423" y="254576"/>
                  <a:pt x="1374547" y="250651"/>
                </a:cubicBezTo>
                <a:cubicBezTo>
                  <a:pt x="1376136" y="258394"/>
                  <a:pt x="1386109" y="253515"/>
                  <a:pt x="1385365" y="264653"/>
                </a:cubicBezTo>
                <a:cubicBezTo>
                  <a:pt x="1402974" y="263380"/>
                  <a:pt x="1416764" y="267940"/>
                  <a:pt x="1427900" y="276426"/>
                </a:cubicBezTo>
                <a:cubicBezTo>
                  <a:pt x="1443387" y="273350"/>
                  <a:pt x="1458875" y="270381"/>
                  <a:pt x="1474360" y="267304"/>
                </a:cubicBezTo>
                <a:cubicBezTo>
                  <a:pt x="1492395" y="265925"/>
                  <a:pt x="1480620" y="244606"/>
                  <a:pt x="1497697" y="242589"/>
                </a:cubicBezTo>
                <a:cubicBezTo>
                  <a:pt x="1499925" y="247681"/>
                  <a:pt x="1508093" y="243862"/>
                  <a:pt x="1514032" y="243438"/>
                </a:cubicBezTo>
                <a:cubicBezTo>
                  <a:pt x="1524746" y="260941"/>
                  <a:pt x="1542142" y="268260"/>
                  <a:pt x="1547869" y="293081"/>
                </a:cubicBezTo>
                <a:cubicBezTo>
                  <a:pt x="1553916" y="305703"/>
                  <a:pt x="1567917" y="306658"/>
                  <a:pt x="1570252" y="324903"/>
                </a:cubicBezTo>
                <a:cubicBezTo>
                  <a:pt x="1576192" y="332857"/>
                  <a:pt x="1584783" y="336676"/>
                  <a:pt x="1596557" y="335828"/>
                </a:cubicBezTo>
                <a:cubicBezTo>
                  <a:pt x="1598468" y="344949"/>
                  <a:pt x="1592103" y="348557"/>
                  <a:pt x="1597194" y="359800"/>
                </a:cubicBezTo>
                <a:cubicBezTo>
                  <a:pt x="1599846" y="365740"/>
                  <a:pt x="1606528" y="366271"/>
                  <a:pt x="1611089" y="369136"/>
                </a:cubicBezTo>
                <a:cubicBezTo>
                  <a:pt x="1622015" y="375924"/>
                  <a:pt x="1634001" y="381969"/>
                  <a:pt x="1643548" y="390881"/>
                </a:cubicBezTo>
                <a:cubicBezTo>
                  <a:pt x="1651291" y="389394"/>
                  <a:pt x="1659035" y="387910"/>
                  <a:pt x="1666778" y="386319"/>
                </a:cubicBezTo>
                <a:cubicBezTo>
                  <a:pt x="1683539" y="401487"/>
                  <a:pt x="1709102" y="403397"/>
                  <a:pt x="1728619" y="414429"/>
                </a:cubicBezTo>
                <a:cubicBezTo>
                  <a:pt x="1731482" y="428536"/>
                  <a:pt x="1740394" y="433628"/>
                  <a:pt x="1749515" y="438507"/>
                </a:cubicBezTo>
                <a:cubicBezTo>
                  <a:pt x="1751213" y="455902"/>
                  <a:pt x="1756410" y="468208"/>
                  <a:pt x="1764896" y="475739"/>
                </a:cubicBezTo>
                <a:cubicBezTo>
                  <a:pt x="1775927" y="470859"/>
                  <a:pt x="1774762" y="457813"/>
                  <a:pt x="1770412" y="442432"/>
                </a:cubicBezTo>
                <a:cubicBezTo>
                  <a:pt x="1778685" y="437870"/>
                  <a:pt x="1779746" y="428536"/>
                  <a:pt x="1782079" y="420050"/>
                </a:cubicBezTo>
                <a:cubicBezTo>
                  <a:pt x="1786747" y="419839"/>
                  <a:pt x="1788763" y="417822"/>
                  <a:pt x="1789080" y="414640"/>
                </a:cubicBezTo>
                <a:cubicBezTo>
                  <a:pt x="1805098" y="409125"/>
                  <a:pt x="1815280" y="412413"/>
                  <a:pt x="1828539" y="410927"/>
                </a:cubicBezTo>
                <a:cubicBezTo>
                  <a:pt x="1833736" y="433203"/>
                  <a:pt x="1847634" y="442538"/>
                  <a:pt x="1870227" y="438932"/>
                </a:cubicBezTo>
                <a:cubicBezTo>
                  <a:pt x="1878394" y="443069"/>
                  <a:pt x="1867893" y="458978"/>
                  <a:pt x="1879455" y="465343"/>
                </a:cubicBezTo>
                <a:cubicBezTo>
                  <a:pt x="1898231" y="472238"/>
                  <a:pt x="1891443" y="451129"/>
                  <a:pt x="1908202" y="447629"/>
                </a:cubicBezTo>
                <a:cubicBezTo>
                  <a:pt x="1913081" y="450388"/>
                  <a:pt x="1912232" y="461630"/>
                  <a:pt x="1922098" y="456963"/>
                </a:cubicBezTo>
                <a:cubicBezTo>
                  <a:pt x="1933021" y="454207"/>
                  <a:pt x="1925915" y="439461"/>
                  <a:pt x="1924537" y="428325"/>
                </a:cubicBezTo>
                <a:cubicBezTo>
                  <a:pt x="1938538" y="423126"/>
                  <a:pt x="1936842" y="407427"/>
                  <a:pt x="1951691" y="402867"/>
                </a:cubicBezTo>
                <a:cubicBezTo>
                  <a:pt x="1960918" y="410716"/>
                  <a:pt x="1960283" y="433522"/>
                  <a:pt x="1964633" y="448584"/>
                </a:cubicBezTo>
                <a:cubicBezTo>
                  <a:pt x="1980650" y="446145"/>
                  <a:pt x="2005046" y="447205"/>
                  <a:pt x="2014275" y="434794"/>
                </a:cubicBezTo>
                <a:cubicBezTo>
                  <a:pt x="2004728" y="418989"/>
                  <a:pt x="1988499" y="413050"/>
                  <a:pt x="1972588" y="406790"/>
                </a:cubicBezTo>
                <a:cubicBezTo>
                  <a:pt x="1983089" y="392577"/>
                  <a:pt x="1987015" y="373802"/>
                  <a:pt x="1981285" y="348768"/>
                </a:cubicBezTo>
                <a:cubicBezTo>
                  <a:pt x="1990832" y="342830"/>
                  <a:pt x="1991045" y="330631"/>
                  <a:pt x="1996136" y="321719"/>
                </a:cubicBezTo>
                <a:cubicBezTo>
                  <a:pt x="2007804" y="319387"/>
                  <a:pt x="2019366" y="317159"/>
                  <a:pt x="2031034" y="314826"/>
                </a:cubicBezTo>
                <a:cubicBezTo>
                  <a:pt x="2054051" y="298915"/>
                  <a:pt x="2057764" y="270062"/>
                  <a:pt x="2079192" y="253090"/>
                </a:cubicBezTo>
                <a:cubicBezTo>
                  <a:pt x="2104224" y="252031"/>
                  <a:pt x="2111013" y="238559"/>
                  <a:pt x="2122576" y="228481"/>
                </a:cubicBezTo>
                <a:cubicBezTo>
                  <a:pt x="2127773" y="227421"/>
                  <a:pt x="2132864" y="226466"/>
                  <a:pt x="2138062" y="225406"/>
                </a:cubicBezTo>
                <a:cubicBezTo>
                  <a:pt x="2141164" y="224531"/>
                  <a:pt x="2143411" y="224935"/>
                  <a:pt x="2145213" y="226007"/>
                </a:cubicBezTo>
                <a:lnTo>
                  <a:pt x="2148957" y="229862"/>
                </a:lnTo>
                <a:lnTo>
                  <a:pt x="2148957" y="780312"/>
                </a:lnTo>
                <a:lnTo>
                  <a:pt x="2147185" y="783352"/>
                </a:lnTo>
                <a:cubicBezTo>
                  <a:pt x="2133608" y="780169"/>
                  <a:pt x="2122576" y="773063"/>
                  <a:pt x="2108574" y="770835"/>
                </a:cubicBezTo>
                <a:cubicBezTo>
                  <a:pt x="2107726" y="761395"/>
                  <a:pt x="2097118" y="760439"/>
                  <a:pt x="2092345" y="749938"/>
                </a:cubicBezTo>
                <a:cubicBezTo>
                  <a:pt x="2081631" y="726071"/>
                  <a:pt x="2083222" y="687462"/>
                  <a:pt x="2079509" y="664019"/>
                </a:cubicBezTo>
                <a:cubicBezTo>
                  <a:pt x="2091284" y="657337"/>
                  <a:pt x="2090436" y="642169"/>
                  <a:pt x="2097436" y="632303"/>
                </a:cubicBezTo>
                <a:cubicBezTo>
                  <a:pt x="2086935" y="607906"/>
                  <a:pt x="2063705" y="602391"/>
                  <a:pt x="2060416" y="567175"/>
                </a:cubicBezTo>
                <a:cubicBezTo>
                  <a:pt x="2051825" y="554976"/>
                  <a:pt x="2028382" y="564840"/>
                  <a:pt x="2030397" y="536943"/>
                </a:cubicBezTo>
                <a:cubicBezTo>
                  <a:pt x="1995923" y="517850"/>
                  <a:pt x="1950208" y="517426"/>
                  <a:pt x="1908839" y="532700"/>
                </a:cubicBezTo>
                <a:cubicBezTo>
                  <a:pt x="1900246" y="535883"/>
                  <a:pt x="1895366" y="544899"/>
                  <a:pt x="1887836" y="548929"/>
                </a:cubicBezTo>
                <a:cubicBezTo>
                  <a:pt x="1882320" y="551899"/>
                  <a:pt x="1874258" y="550309"/>
                  <a:pt x="1868530" y="552748"/>
                </a:cubicBezTo>
                <a:cubicBezTo>
                  <a:pt x="1860361" y="556037"/>
                  <a:pt x="1847209" y="567492"/>
                  <a:pt x="1832041" y="571946"/>
                </a:cubicBezTo>
                <a:cubicBezTo>
                  <a:pt x="1832465" y="588071"/>
                  <a:pt x="1850286" y="578206"/>
                  <a:pt x="1852088" y="592101"/>
                </a:cubicBezTo>
                <a:cubicBezTo>
                  <a:pt x="1835116" y="598678"/>
                  <a:pt x="1838724" y="619043"/>
                  <a:pt x="1822494" y="626045"/>
                </a:cubicBezTo>
                <a:cubicBezTo>
                  <a:pt x="1825359" y="647684"/>
                  <a:pt x="1825146" y="662747"/>
                  <a:pt x="1840103" y="674839"/>
                </a:cubicBezTo>
                <a:cubicBezTo>
                  <a:pt x="1855801" y="668579"/>
                  <a:pt x="1867469" y="659563"/>
                  <a:pt x="1874999" y="647896"/>
                </a:cubicBezTo>
                <a:cubicBezTo>
                  <a:pt x="1883061" y="647472"/>
                  <a:pt x="1885184" y="643865"/>
                  <a:pt x="1889745" y="641002"/>
                </a:cubicBezTo>
                <a:cubicBezTo>
                  <a:pt x="1891760" y="639728"/>
                  <a:pt x="1901624" y="630605"/>
                  <a:pt x="1899822" y="631031"/>
                </a:cubicBezTo>
                <a:cubicBezTo>
                  <a:pt x="1909793" y="629121"/>
                  <a:pt x="1916051" y="642273"/>
                  <a:pt x="1930053" y="641213"/>
                </a:cubicBezTo>
                <a:cubicBezTo>
                  <a:pt x="1933341" y="654685"/>
                  <a:pt x="1919446" y="656487"/>
                  <a:pt x="1919127" y="667519"/>
                </a:cubicBezTo>
                <a:cubicBezTo>
                  <a:pt x="1929628" y="676854"/>
                  <a:pt x="1940977" y="669959"/>
                  <a:pt x="1954767" y="664549"/>
                </a:cubicBezTo>
                <a:cubicBezTo>
                  <a:pt x="1973649" y="661473"/>
                  <a:pt x="1981817" y="674309"/>
                  <a:pt x="2000379" y="671657"/>
                </a:cubicBezTo>
                <a:cubicBezTo>
                  <a:pt x="2005152" y="677809"/>
                  <a:pt x="2011941" y="681097"/>
                  <a:pt x="2015760" y="688734"/>
                </a:cubicBezTo>
                <a:cubicBezTo>
                  <a:pt x="2030185" y="683960"/>
                  <a:pt x="2040687" y="685021"/>
                  <a:pt x="2048219" y="690431"/>
                </a:cubicBezTo>
                <a:cubicBezTo>
                  <a:pt x="2048537" y="720026"/>
                  <a:pt x="2064130" y="726708"/>
                  <a:pt x="2074418" y="741558"/>
                </a:cubicBezTo>
                <a:cubicBezTo>
                  <a:pt x="2070069" y="746438"/>
                  <a:pt x="2064024" y="750257"/>
                  <a:pt x="2061159" y="756198"/>
                </a:cubicBezTo>
                <a:cubicBezTo>
                  <a:pt x="2063174" y="769879"/>
                  <a:pt x="2076751" y="766380"/>
                  <a:pt x="2081207" y="776350"/>
                </a:cubicBezTo>
                <a:cubicBezTo>
                  <a:pt x="2082055" y="800111"/>
                  <a:pt x="2097331" y="802445"/>
                  <a:pt x="2105074" y="815916"/>
                </a:cubicBezTo>
                <a:cubicBezTo>
                  <a:pt x="2109104" y="836600"/>
                  <a:pt x="2113242" y="857285"/>
                  <a:pt x="2117272" y="877863"/>
                </a:cubicBezTo>
                <a:cubicBezTo>
                  <a:pt x="2110484" y="888894"/>
                  <a:pt x="2106559" y="902047"/>
                  <a:pt x="2100194" y="913398"/>
                </a:cubicBezTo>
                <a:cubicBezTo>
                  <a:pt x="2077177" y="920293"/>
                  <a:pt x="2071979" y="939280"/>
                  <a:pt x="2050552" y="947236"/>
                </a:cubicBezTo>
                <a:cubicBezTo>
                  <a:pt x="2039838" y="957948"/>
                  <a:pt x="2031034" y="970040"/>
                  <a:pt x="2021063" y="981178"/>
                </a:cubicBezTo>
                <a:cubicBezTo>
                  <a:pt x="2026474" y="991892"/>
                  <a:pt x="2016927" y="993270"/>
                  <a:pt x="2022018" y="1004621"/>
                </a:cubicBezTo>
                <a:cubicBezTo>
                  <a:pt x="2013001" y="1006425"/>
                  <a:pt x="2003985" y="1008121"/>
                  <a:pt x="1994864" y="1009925"/>
                </a:cubicBezTo>
                <a:cubicBezTo>
                  <a:pt x="1987015" y="1004938"/>
                  <a:pt x="1982029" y="995604"/>
                  <a:pt x="1981073" y="980436"/>
                </a:cubicBezTo>
                <a:cubicBezTo>
                  <a:pt x="1965481" y="980011"/>
                  <a:pt x="1969193" y="992635"/>
                  <a:pt x="1960070" y="996559"/>
                </a:cubicBezTo>
                <a:cubicBezTo>
                  <a:pt x="1947024" y="996772"/>
                  <a:pt x="1942568" y="1002712"/>
                  <a:pt x="1933764" y="1005788"/>
                </a:cubicBezTo>
                <a:cubicBezTo>
                  <a:pt x="1928356" y="1012153"/>
                  <a:pt x="1936842" y="1027957"/>
                  <a:pt x="1931325" y="1034427"/>
                </a:cubicBezTo>
                <a:cubicBezTo>
                  <a:pt x="1923476" y="1021062"/>
                  <a:pt x="1902048" y="1027957"/>
                  <a:pt x="1888791" y="1022654"/>
                </a:cubicBezTo>
                <a:cubicBezTo>
                  <a:pt x="1886032" y="1011833"/>
                  <a:pt x="1898653" y="1011409"/>
                  <a:pt x="1896640" y="1001015"/>
                </a:cubicBezTo>
                <a:cubicBezTo>
                  <a:pt x="1890063" y="967495"/>
                  <a:pt x="1883487" y="933870"/>
                  <a:pt x="1876803" y="900350"/>
                </a:cubicBezTo>
                <a:cubicBezTo>
                  <a:pt x="1870227" y="886879"/>
                  <a:pt x="1856119" y="884545"/>
                  <a:pt x="1847421" y="873938"/>
                </a:cubicBezTo>
                <a:cubicBezTo>
                  <a:pt x="1837768" y="883167"/>
                  <a:pt x="1839253" y="899819"/>
                  <a:pt x="1825676" y="906397"/>
                </a:cubicBezTo>
                <a:cubicBezTo>
                  <a:pt x="1836072" y="917746"/>
                  <a:pt x="1817932" y="919126"/>
                  <a:pt x="1817932" y="928036"/>
                </a:cubicBezTo>
                <a:cubicBezTo>
                  <a:pt x="1817932" y="933127"/>
                  <a:pt x="1826737" y="932809"/>
                  <a:pt x="1828752" y="942037"/>
                </a:cubicBezTo>
                <a:cubicBezTo>
                  <a:pt x="1830980" y="952220"/>
                  <a:pt x="1825465" y="950948"/>
                  <a:pt x="1820903" y="963676"/>
                </a:cubicBezTo>
                <a:cubicBezTo>
                  <a:pt x="1829071" y="971420"/>
                  <a:pt x="1844344" y="968768"/>
                  <a:pt x="1845617" y="987012"/>
                </a:cubicBezTo>
                <a:cubicBezTo>
                  <a:pt x="1855907" y="998363"/>
                  <a:pt x="1879455" y="989983"/>
                  <a:pt x="1882744" y="1011940"/>
                </a:cubicBezTo>
                <a:cubicBezTo>
                  <a:pt x="1858453" y="1016500"/>
                  <a:pt x="1830449" y="1026366"/>
                  <a:pt x="1818464" y="1012470"/>
                </a:cubicBezTo>
                <a:cubicBezTo>
                  <a:pt x="1810402" y="1025942"/>
                  <a:pt x="1817403" y="1064234"/>
                  <a:pt x="1827480" y="1079084"/>
                </a:cubicBezTo>
                <a:cubicBezTo>
                  <a:pt x="1829600" y="1094996"/>
                  <a:pt x="1816766" y="1101041"/>
                  <a:pt x="1823448" y="1120028"/>
                </a:cubicBezTo>
                <a:cubicBezTo>
                  <a:pt x="1827374" y="1132651"/>
                  <a:pt x="1846996" y="1121726"/>
                  <a:pt x="1859833" y="1120983"/>
                </a:cubicBezTo>
                <a:cubicBezTo>
                  <a:pt x="1871925" y="1126286"/>
                  <a:pt x="1885926" y="1128727"/>
                  <a:pt x="1895366" y="1138061"/>
                </a:cubicBezTo>
                <a:cubicBezTo>
                  <a:pt x="1902791" y="1131803"/>
                  <a:pt x="1916156" y="1129682"/>
                  <a:pt x="1920187" y="1121196"/>
                </a:cubicBezTo>
                <a:cubicBezTo>
                  <a:pt x="1910323" y="1080887"/>
                  <a:pt x="1937159" y="1065295"/>
                  <a:pt x="1948297" y="1039200"/>
                </a:cubicBezTo>
                <a:cubicBezTo>
                  <a:pt x="1969299" y="1041428"/>
                  <a:pt x="1984150" y="1052566"/>
                  <a:pt x="2003985" y="1056385"/>
                </a:cubicBezTo>
                <a:cubicBezTo>
                  <a:pt x="2017881" y="1054474"/>
                  <a:pt x="2008017" y="1036761"/>
                  <a:pt x="2024139" y="1036337"/>
                </a:cubicBezTo>
                <a:cubicBezTo>
                  <a:pt x="2024776" y="1026577"/>
                  <a:pt x="2026367" y="1017561"/>
                  <a:pt x="2022018" y="1004621"/>
                </a:cubicBezTo>
                <a:cubicBezTo>
                  <a:pt x="2034640" y="1004090"/>
                  <a:pt x="2034323" y="994968"/>
                  <a:pt x="2048325" y="995392"/>
                </a:cubicBezTo>
                <a:cubicBezTo>
                  <a:pt x="2054371" y="1003030"/>
                  <a:pt x="2061478" y="1009288"/>
                  <a:pt x="2062220" y="1024880"/>
                </a:cubicBezTo>
                <a:cubicBezTo>
                  <a:pt x="2071447" y="1034533"/>
                  <a:pt x="2086404" y="1035594"/>
                  <a:pt x="2097753" y="1041958"/>
                </a:cubicBezTo>
                <a:cubicBezTo>
                  <a:pt x="2101361" y="1053309"/>
                  <a:pt x="2107832" y="1060415"/>
                  <a:pt x="2114725" y="1066779"/>
                </a:cubicBezTo>
                <a:cubicBezTo>
                  <a:pt x="2122470" y="1114514"/>
                  <a:pt x="2103483" y="1144319"/>
                  <a:pt x="2083435" y="1173490"/>
                </a:cubicBezTo>
                <a:cubicBezTo>
                  <a:pt x="2094784" y="1204993"/>
                  <a:pt x="2106876" y="1235437"/>
                  <a:pt x="2111756" y="1276594"/>
                </a:cubicBezTo>
                <a:cubicBezTo>
                  <a:pt x="2102315" y="1291549"/>
                  <a:pt x="2095951" y="1308627"/>
                  <a:pt x="2084495" y="1322204"/>
                </a:cubicBezTo>
                <a:cubicBezTo>
                  <a:pt x="2087147" y="1336313"/>
                  <a:pt x="2092662" y="1352329"/>
                  <a:pt x="2083646" y="1358587"/>
                </a:cubicBezTo>
                <a:cubicBezTo>
                  <a:pt x="2068371" y="1362937"/>
                  <a:pt x="2071554" y="1339919"/>
                  <a:pt x="2062857" y="1334509"/>
                </a:cubicBezTo>
                <a:cubicBezTo>
                  <a:pt x="2048430" y="1343843"/>
                  <a:pt x="2031882" y="1351799"/>
                  <a:pt x="2020215" y="1363043"/>
                </a:cubicBezTo>
                <a:cubicBezTo>
                  <a:pt x="2022761" y="1375983"/>
                  <a:pt x="2025306" y="1388819"/>
                  <a:pt x="2027852" y="1401760"/>
                </a:cubicBezTo>
                <a:cubicBezTo>
                  <a:pt x="2038672" y="1407382"/>
                  <a:pt x="2059461" y="1398048"/>
                  <a:pt x="2075053" y="1396561"/>
                </a:cubicBezTo>
                <a:cubicBezTo>
                  <a:pt x="2080464" y="1400274"/>
                  <a:pt x="2082161" y="1409397"/>
                  <a:pt x="2083541" y="1419050"/>
                </a:cubicBezTo>
                <a:cubicBezTo>
                  <a:pt x="2103057" y="1433475"/>
                  <a:pt x="2108680" y="1468373"/>
                  <a:pt x="2128197" y="1482693"/>
                </a:cubicBezTo>
                <a:cubicBezTo>
                  <a:pt x="2134031" y="1494468"/>
                  <a:pt x="2116423" y="1490543"/>
                  <a:pt x="2119605" y="1500513"/>
                </a:cubicBezTo>
                <a:cubicBezTo>
                  <a:pt x="2121091" y="1508258"/>
                  <a:pt x="2122681" y="1516001"/>
                  <a:pt x="2124166" y="1523743"/>
                </a:cubicBezTo>
                <a:cubicBezTo>
                  <a:pt x="2128143" y="1532866"/>
                  <a:pt x="2134932" y="1537772"/>
                  <a:pt x="2142543" y="1541445"/>
                </a:cubicBezTo>
                <a:lnTo>
                  <a:pt x="2148957" y="1544280"/>
                </a:lnTo>
                <a:lnTo>
                  <a:pt x="2148957" y="2878208"/>
                </a:lnTo>
                <a:lnTo>
                  <a:pt x="2137107" y="2880528"/>
                </a:lnTo>
                <a:cubicBezTo>
                  <a:pt x="2120559" y="2880635"/>
                  <a:pt x="2133501" y="2900470"/>
                  <a:pt x="2116848" y="2900576"/>
                </a:cubicBezTo>
                <a:cubicBezTo>
                  <a:pt x="2103483" y="2894636"/>
                  <a:pt x="2110695" y="2869073"/>
                  <a:pt x="2102315" y="2847116"/>
                </a:cubicBezTo>
                <a:cubicBezTo>
                  <a:pt x="2100511" y="2831416"/>
                  <a:pt x="2082374" y="2840115"/>
                  <a:pt x="2078342" y="2827704"/>
                </a:cubicBezTo>
                <a:cubicBezTo>
                  <a:pt x="2076327" y="2817415"/>
                  <a:pt x="2072508" y="2805854"/>
                  <a:pt x="2076857" y="2799807"/>
                </a:cubicBezTo>
                <a:cubicBezTo>
                  <a:pt x="2069645" y="2782199"/>
                  <a:pt x="2052991" y="2778592"/>
                  <a:pt x="2042172" y="2766395"/>
                </a:cubicBezTo>
                <a:cubicBezTo>
                  <a:pt x="2042702" y="2756635"/>
                  <a:pt x="2044187" y="2747619"/>
                  <a:pt x="2039944" y="2734572"/>
                </a:cubicBezTo>
                <a:cubicBezTo>
                  <a:pt x="2034853" y="2727253"/>
                  <a:pt x="2026154" y="2725025"/>
                  <a:pt x="2014380" y="2727571"/>
                </a:cubicBezTo>
                <a:cubicBezTo>
                  <a:pt x="2008971" y="2720570"/>
                  <a:pt x="2002076" y="2715903"/>
                  <a:pt x="1995075" y="2711236"/>
                </a:cubicBezTo>
                <a:cubicBezTo>
                  <a:pt x="1969617" y="2706356"/>
                  <a:pt x="1956359" y="2732451"/>
                  <a:pt x="1938538" y="2730436"/>
                </a:cubicBezTo>
                <a:cubicBezTo>
                  <a:pt x="1929097" y="2722480"/>
                  <a:pt x="1927189" y="2697870"/>
                  <a:pt x="1934719" y="2690975"/>
                </a:cubicBezTo>
                <a:cubicBezTo>
                  <a:pt x="1939916" y="2689914"/>
                  <a:pt x="1945009" y="2688960"/>
                  <a:pt x="1950208" y="2687899"/>
                </a:cubicBezTo>
                <a:cubicBezTo>
                  <a:pt x="1964844" y="2684399"/>
                  <a:pt x="1965906" y="2701265"/>
                  <a:pt x="1974073" y="2707312"/>
                </a:cubicBezTo>
                <a:cubicBezTo>
                  <a:pt x="1998788" y="2678989"/>
                  <a:pt x="1956888" y="2641969"/>
                  <a:pt x="1948085" y="2615876"/>
                </a:cubicBezTo>
                <a:cubicBezTo>
                  <a:pt x="1942039" y="2604419"/>
                  <a:pt x="1956677" y="2602828"/>
                  <a:pt x="1960496" y="2597313"/>
                </a:cubicBezTo>
                <a:cubicBezTo>
                  <a:pt x="1963996" y="2592221"/>
                  <a:pt x="1961237" y="2577583"/>
                  <a:pt x="1973012" y="2578750"/>
                </a:cubicBezTo>
                <a:cubicBezTo>
                  <a:pt x="1977361" y="2564854"/>
                  <a:pt x="1988606" y="2555626"/>
                  <a:pt x="1998681" y="2545549"/>
                </a:cubicBezTo>
                <a:cubicBezTo>
                  <a:pt x="2003774" y="2534411"/>
                  <a:pt x="2000485" y="2517652"/>
                  <a:pt x="2016608" y="2513940"/>
                </a:cubicBezTo>
                <a:cubicBezTo>
                  <a:pt x="2014912" y="2495588"/>
                  <a:pt x="2016820" y="2487103"/>
                  <a:pt x="2008228" y="2471298"/>
                </a:cubicBezTo>
                <a:cubicBezTo>
                  <a:pt x="1989984" y="2461645"/>
                  <a:pt x="1976194" y="2445628"/>
                  <a:pt x="1954131" y="2441702"/>
                </a:cubicBezTo>
                <a:cubicBezTo>
                  <a:pt x="1947556" y="2428125"/>
                  <a:pt x="1930901" y="2429505"/>
                  <a:pt x="1921672" y="2419959"/>
                </a:cubicBezTo>
                <a:cubicBezTo>
                  <a:pt x="1914036" y="2426004"/>
                  <a:pt x="1911384" y="2435444"/>
                  <a:pt x="1901518" y="2440006"/>
                </a:cubicBezTo>
                <a:cubicBezTo>
                  <a:pt x="1913610" y="2451992"/>
                  <a:pt x="1919657" y="2473101"/>
                  <a:pt x="1930795" y="2486573"/>
                </a:cubicBezTo>
                <a:cubicBezTo>
                  <a:pt x="1946917" y="2475116"/>
                  <a:pt x="1969617" y="2468434"/>
                  <a:pt x="1988923" y="2475116"/>
                </a:cubicBezTo>
                <a:cubicBezTo>
                  <a:pt x="1989347" y="2489966"/>
                  <a:pt x="1976514" y="2495907"/>
                  <a:pt x="1984891" y="2516166"/>
                </a:cubicBezTo>
                <a:cubicBezTo>
                  <a:pt x="1978633" y="2524228"/>
                  <a:pt x="1967284" y="2529001"/>
                  <a:pt x="1965481" y="2540033"/>
                </a:cubicBezTo>
                <a:cubicBezTo>
                  <a:pt x="1956783" y="2543109"/>
                  <a:pt x="1950524" y="2542367"/>
                  <a:pt x="1945326" y="2540033"/>
                </a:cubicBezTo>
                <a:cubicBezTo>
                  <a:pt x="1931008" y="2554990"/>
                  <a:pt x="1924961" y="2575568"/>
                  <a:pt x="1924961" y="2600283"/>
                </a:cubicBezTo>
                <a:cubicBezTo>
                  <a:pt x="1909367" y="2606647"/>
                  <a:pt x="1897064" y="2615133"/>
                  <a:pt x="1890063" y="2627225"/>
                </a:cubicBezTo>
                <a:cubicBezTo>
                  <a:pt x="1873303" y="2627225"/>
                  <a:pt x="1858770" y="2638894"/>
                  <a:pt x="1851345" y="2634863"/>
                </a:cubicBezTo>
                <a:cubicBezTo>
                  <a:pt x="1832784" y="2637515"/>
                  <a:pt x="1827797" y="2619906"/>
                  <a:pt x="1805733" y="2627756"/>
                </a:cubicBezTo>
                <a:cubicBezTo>
                  <a:pt x="1759168" y="2597950"/>
                  <a:pt x="1683113" y="2566764"/>
                  <a:pt x="1696266" y="2480313"/>
                </a:cubicBezTo>
                <a:cubicBezTo>
                  <a:pt x="1691917" y="2458357"/>
                  <a:pt x="1687675" y="2436398"/>
                  <a:pt x="1683326" y="2414442"/>
                </a:cubicBezTo>
                <a:cubicBezTo>
                  <a:pt x="1695525" y="2397576"/>
                  <a:pt x="1727558" y="2398744"/>
                  <a:pt x="1742196" y="2406912"/>
                </a:cubicBezTo>
                <a:cubicBezTo>
                  <a:pt x="1767548" y="2395881"/>
                  <a:pt x="1769139" y="2368936"/>
                  <a:pt x="1774123" y="2344328"/>
                </a:cubicBezTo>
                <a:cubicBezTo>
                  <a:pt x="1768397" y="2327780"/>
                  <a:pt x="1742303" y="2341676"/>
                  <a:pt x="1728513" y="2337220"/>
                </a:cubicBezTo>
                <a:cubicBezTo>
                  <a:pt x="1720770" y="2342100"/>
                  <a:pt x="1725543" y="2355466"/>
                  <a:pt x="1721405" y="2362678"/>
                </a:cubicBezTo>
                <a:cubicBezTo>
                  <a:pt x="1709313" y="2367451"/>
                  <a:pt x="1702844" y="2363632"/>
                  <a:pt x="1693508" y="2364163"/>
                </a:cubicBezTo>
                <a:cubicBezTo>
                  <a:pt x="1692023" y="2358117"/>
                  <a:pt x="1692447" y="2348995"/>
                  <a:pt x="1686613" y="2349420"/>
                </a:cubicBezTo>
                <a:cubicBezTo>
                  <a:pt x="1683220" y="2335948"/>
                  <a:pt x="1697221" y="2334144"/>
                  <a:pt x="1697540" y="2323113"/>
                </a:cubicBezTo>
                <a:cubicBezTo>
                  <a:pt x="1689159" y="2287155"/>
                  <a:pt x="1695312" y="2261167"/>
                  <a:pt x="1732651" y="2255863"/>
                </a:cubicBezTo>
                <a:cubicBezTo>
                  <a:pt x="1736999" y="2249816"/>
                  <a:pt x="1733180" y="2238254"/>
                  <a:pt x="1731165" y="2227966"/>
                </a:cubicBezTo>
                <a:cubicBezTo>
                  <a:pt x="1726285" y="2220222"/>
                  <a:pt x="1712919" y="2225102"/>
                  <a:pt x="1705707" y="2220965"/>
                </a:cubicBezTo>
                <a:cubicBezTo>
                  <a:pt x="1700722" y="2216616"/>
                  <a:pt x="1699131" y="2207493"/>
                  <a:pt x="1694145" y="2203143"/>
                </a:cubicBezTo>
                <a:cubicBezTo>
                  <a:pt x="1673354" y="2184158"/>
                  <a:pt x="1645350" y="2175672"/>
                  <a:pt x="1618409" y="2165806"/>
                </a:cubicBezTo>
                <a:cubicBezTo>
                  <a:pt x="1616393" y="2153714"/>
                  <a:pt x="1610028" y="2148199"/>
                  <a:pt x="1605363" y="2140243"/>
                </a:cubicBezTo>
                <a:cubicBezTo>
                  <a:pt x="1593482" y="2147880"/>
                  <a:pt x="1595497" y="2164958"/>
                  <a:pt x="1588283" y="2175778"/>
                </a:cubicBezTo>
                <a:cubicBezTo>
                  <a:pt x="1565691" y="2184051"/>
                  <a:pt x="1542566" y="2192112"/>
                  <a:pt x="1530156" y="2207282"/>
                </a:cubicBezTo>
                <a:cubicBezTo>
                  <a:pt x="1508199" y="2211629"/>
                  <a:pt x="1486241" y="2215872"/>
                  <a:pt x="1464285" y="2220222"/>
                </a:cubicBezTo>
                <a:cubicBezTo>
                  <a:pt x="1452510" y="2224465"/>
                  <a:pt x="1451449" y="2212585"/>
                  <a:pt x="1445722" y="2207812"/>
                </a:cubicBezTo>
                <a:cubicBezTo>
                  <a:pt x="1432780" y="2212055"/>
                  <a:pt x="1423765" y="2210569"/>
                  <a:pt x="1414005" y="2210038"/>
                </a:cubicBezTo>
                <a:cubicBezTo>
                  <a:pt x="1405943" y="2178641"/>
                  <a:pt x="1405096" y="2136531"/>
                  <a:pt x="1387913" y="2118604"/>
                </a:cubicBezTo>
                <a:cubicBezTo>
                  <a:pt x="1377623" y="2137379"/>
                  <a:pt x="1377727" y="2163260"/>
                  <a:pt x="1354499" y="2173444"/>
                </a:cubicBezTo>
                <a:cubicBezTo>
                  <a:pt x="1362772" y="2195718"/>
                  <a:pt x="1350680" y="2204523"/>
                  <a:pt x="1342724" y="2215979"/>
                </a:cubicBezTo>
                <a:cubicBezTo>
                  <a:pt x="1348345" y="2231042"/>
                  <a:pt x="1361500" y="2234755"/>
                  <a:pt x="1365848" y="2251620"/>
                </a:cubicBezTo>
                <a:cubicBezTo>
                  <a:pt x="1360544" y="2260000"/>
                  <a:pt x="1350361" y="2253423"/>
                  <a:pt x="1348028" y="2243028"/>
                </a:cubicBezTo>
                <a:cubicBezTo>
                  <a:pt x="1334451" y="2246634"/>
                  <a:pt x="1324267" y="2244937"/>
                  <a:pt x="1318646" y="2236770"/>
                </a:cubicBezTo>
                <a:cubicBezTo>
                  <a:pt x="1308463" y="2208660"/>
                  <a:pt x="1344527" y="2211525"/>
                  <a:pt x="1331905" y="2181824"/>
                </a:cubicBezTo>
                <a:cubicBezTo>
                  <a:pt x="1338588" y="2177261"/>
                  <a:pt x="1344846" y="2172594"/>
                  <a:pt x="1353649" y="2169519"/>
                </a:cubicBezTo>
                <a:cubicBezTo>
                  <a:pt x="1346437" y="2153396"/>
                  <a:pt x="1358211" y="2150108"/>
                  <a:pt x="1359909" y="2140137"/>
                </a:cubicBezTo>
                <a:cubicBezTo>
                  <a:pt x="1342300" y="2136318"/>
                  <a:pt x="1314614" y="2147562"/>
                  <a:pt x="1299551" y="2139924"/>
                </a:cubicBezTo>
                <a:cubicBezTo>
                  <a:pt x="1265078" y="2158276"/>
                  <a:pt x="1272291" y="2204630"/>
                  <a:pt x="1244287" y="2227223"/>
                </a:cubicBezTo>
                <a:cubicBezTo>
                  <a:pt x="1222331" y="2231571"/>
                  <a:pt x="1200374" y="2235920"/>
                  <a:pt x="1178416" y="2240163"/>
                </a:cubicBezTo>
                <a:cubicBezTo>
                  <a:pt x="1172052" y="2231147"/>
                  <a:pt x="1165158" y="2223086"/>
                  <a:pt x="1157625" y="2216085"/>
                </a:cubicBezTo>
                <a:cubicBezTo>
                  <a:pt x="1143837" y="2214918"/>
                  <a:pt x="1131851" y="2210993"/>
                  <a:pt x="1125909" y="2198159"/>
                </a:cubicBezTo>
                <a:cubicBezTo>
                  <a:pt x="1107241" y="2195931"/>
                  <a:pt x="1091967" y="2188718"/>
                  <a:pt x="1074890" y="2184051"/>
                </a:cubicBezTo>
                <a:cubicBezTo>
                  <a:pt x="1069691" y="2158487"/>
                  <a:pt x="1069267" y="2125710"/>
                  <a:pt x="1037870" y="2139076"/>
                </a:cubicBezTo>
                <a:cubicBezTo>
                  <a:pt x="1043490" y="2121574"/>
                  <a:pt x="1048478" y="2103541"/>
                  <a:pt x="1055795" y="2087312"/>
                </a:cubicBezTo>
                <a:cubicBezTo>
                  <a:pt x="1051765" y="2060263"/>
                  <a:pt x="1042005" y="2049444"/>
                  <a:pt x="1043596" y="2025260"/>
                </a:cubicBezTo>
                <a:cubicBezTo>
                  <a:pt x="1032778" y="2027275"/>
                  <a:pt x="1033521" y="2020274"/>
                  <a:pt x="1028111" y="2028336"/>
                </a:cubicBezTo>
                <a:cubicBezTo>
                  <a:pt x="1025139" y="2032684"/>
                  <a:pt x="1029915" y="2039898"/>
                  <a:pt x="1027263" y="2044671"/>
                </a:cubicBezTo>
                <a:cubicBezTo>
                  <a:pt x="1022170" y="2053475"/>
                  <a:pt x="1008593" y="2060900"/>
                  <a:pt x="1012412" y="2071719"/>
                </a:cubicBezTo>
                <a:cubicBezTo>
                  <a:pt x="1002972" y="2074159"/>
                  <a:pt x="999259" y="2068006"/>
                  <a:pt x="991621" y="2067795"/>
                </a:cubicBezTo>
                <a:cubicBezTo>
                  <a:pt x="979105" y="2068325"/>
                  <a:pt x="982605" y="2079674"/>
                  <a:pt x="979105" y="2086358"/>
                </a:cubicBezTo>
                <a:cubicBezTo>
                  <a:pt x="955345" y="2086039"/>
                  <a:pt x="953117" y="2100252"/>
                  <a:pt x="943463" y="2109482"/>
                </a:cubicBezTo>
                <a:cubicBezTo>
                  <a:pt x="930311" y="2112345"/>
                  <a:pt x="916627" y="2116059"/>
                  <a:pt x="911004" y="2107784"/>
                </a:cubicBezTo>
                <a:cubicBezTo>
                  <a:pt x="903474" y="2112557"/>
                  <a:pt x="899018" y="2126666"/>
                  <a:pt x="889261" y="2120089"/>
                </a:cubicBezTo>
                <a:cubicBezTo>
                  <a:pt x="880349" y="2114361"/>
                  <a:pt x="885337" y="2106086"/>
                  <a:pt x="884698" y="2096859"/>
                </a:cubicBezTo>
                <a:cubicBezTo>
                  <a:pt x="866880" y="2092510"/>
                  <a:pt x="862105" y="2086463"/>
                  <a:pt x="849906" y="2063445"/>
                </a:cubicBezTo>
                <a:cubicBezTo>
                  <a:pt x="844709" y="2053475"/>
                  <a:pt x="836860" y="2040852"/>
                  <a:pt x="836860" y="2037883"/>
                </a:cubicBezTo>
                <a:cubicBezTo>
                  <a:pt x="836966" y="2028229"/>
                  <a:pt x="838664" y="2034275"/>
                  <a:pt x="843118" y="2028653"/>
                </a:cubicBezTo>
                <a:cubicBezTo>
                  <a:pt x="858499" y="2008712"/>
                  <a:pt x="824344" y="2012001"/>
                  <a:pt x="819251" y="1989088"/>
                </a:cubicBezTo>
                <a:cubicBezTo>
                  <a:pt x="818827" y="1970844"/>
                  <a:pt x="836118" y="1964584"/>
                  <a:pt x="839512" y="1948886"/>
                </a:cubicBezTo>
                <a:cubicBezTo>
                  <a:pt x="831875" y="1930005"/>
                  <a:pt x="817130" y="1919187"/>
                  <a:pt x="821161" y="1896168"/>
                </a:cubicBezTo>
                <a:cubicBezTo>
                  <a:pt x="809176" y="1885667"/>
                  <a:pt x="792945" y="1881424"/>
                  <a:pt x="783294" y="1867423"/>
                </a:cubicBezTo>
                <a:cubicBezTo>
                  <a:pt x="794855" y="1857239"/>
                  <a:pt x="808326" y="1848434"/>
                  <a:pt x="812887" y="1833479"/>
                </a:cubicBezTo>
                <a:cubicBezTo>
                  <a:pt x="800901" y="1786276"/>
                  <a:pt x="798462" y="1724754"/>
                  <a:pt x="776927" y="1691658"/>
                </a:cubicBezTo>
                <a:cubicBezTo>
                  <a:pt x="761761" y="1687627"/>
                  <a:pt x="709148" y="1706297"/>
                  <a:pt x="696419" y="1691446"/>
                </a:cubicBezTo>
                <a:cubicBezTo>
                  <a:pt x="693554" y="1688051"/>
                  <a:pt x="691221" y="1682006"/>
                  <a:pt x="686343" y="1681369"/>
                </a:cubicBezTo>
                <a:cubicBezTo>
                  <a:pt x="682948" y="1669808"/>
                  <a:pt x="695783" y="1663867"/>
                  <a:pt x="685598" y="1657396"/>
                </a:cubicBezTo>
                <a:cubicBezTo>
                  <a:pt x="674462" y="1649229"/>
                  <a:pt x="668415" y="1662595"/>
                  <a:pt x="658444" y="1662700"/>
                </a:cubicBezTo>
                <a:cubicBezTo>
                  <a:pt x="641155" y="1662806"/>
                  <a:pt x="632775" y="1647321"/>
                  <a:pt x="618242" y="1642441"/>
                </a:cubicBezTo>
                <a:cubicBezTo>
                  <a:pt x="614212" y="1625150"/>
                  <a:pt x="605726" y="1614331"/>
                  <a:pt x="595119" y="1606799"/>
                </a:cubicBezTo>
                <a:cubicBezTo>
                  <a:pt x="592997" y="1588131"/>
                  <a:pt x="587481" y="1574659"/>
                  <a:pt x="582072" y="1561082"/>
                </a:cubicBezTo>
                <a:cubicBezTo>
                  <a:pt x="577192" y="1551642"/>
                  <a:pt x="567115" y="1550051"/>
                  <a:pt x="552690" y="1554824"/>
                </a:cubicBezTo>
                <a:cubicBezTo>
                  <a:pt x="542824" y="1534457"/>
                  <a:pt x="519490" y="1534140"/>
                  <a:pt x="518003" y="1501256"/>
                </a:cubicBezTo>
                <a:cubicBezTo>
                  <a:pt x="515247" y="1484921"/>
                  <a:pt x="529354" y="1479724"/>
                  <a:pt x="526702" y="1463389"/>
                </a:cubicBezTo>
                <a:cubicBezTo>
                  <a:pt x="500183" y="1445674"/>
                  <a:pt x="449374" y="1444508"/>
                  <a:pt x="409808" y="1462222"/>
                </a:cubicBezTo>
                <a:cubicBezTo>
                  <a:pt x="405778" y="1474103"/>
                  <a:pt x="409808" y="1491392"/>
                  <a:pt x="405778" y="1503272"/>
                </a:cubicBezTo>
                <a:cubicBezTo>
                  <a:pt x="379472" y="1497437"/>
                  <a:pt x="359742" y="1481845"/>
                  <a:pt x="344785" y="1458933"/>
                </a:cubicBezTo>
                <a:cubicBezTo>
                  <a:pt x="328874" y="1460630"/>
                  <a:pt x="343196" y="1482482"/>
                  <a:pt x="325374" y="1482800"/>
                </a:cubicBezTo>
                <a:cubicBezTo>
                  <a:pt x="321450" y="1469329"/>
                  <a:pt x="313919" y="1464025"/>
                  <a:pt x="333223" y="1461161"/>
                </a:cubicBezTo>
                <a:cubicBezTo>
                  <a:pt x="327813" y="1443871"/>
                  <a:pt x="329617" y="1428914"/>
                  <a:pt x="324737" y="1418520"/>
                </a:cubicBezTo>
                <a:cubicBezTo>
                  <a:pt x="319753" y="1407806"/>
                  <a:pt x="309889" y="1401654"/>
                  <a:pt x="300129" y="1395183"/>
                </a:cubicBezTo>
                <a:cubicBezTo>
                  <a:pt x="297371" y="1393379"/>
                  <a:pt x="286763" y="1393379"/>
                  <a:pt x="283051" y="1390516"/>
                </a:cubicBezTo>
                <a:cubicBezTo>
                  <a:pt x="279127" y="1387440"/>
                  <a:pt x="280294" y="1378318"/>
                  <a:pt x="273080" y="1380439"/>
                </a:cubicBezTo>
                <a:cubicBezTo>
                  <a:pt x="251758" y="1381817"/>
                  <a:pt x="247835" y="1394866"/>
                  <a:pt x="246668" y="1409821"/>
                </a:cubicBezTo>
                <a:cubicBezTo>
                  <a:pt x="235954" y="1409079"/>
                  <a:pt x="235425" y="1393168"/>
                  <a:pt x="226620" y="1389668"/>
                </a:cubicBezTo>
                <a:cubicBezTo>
                  <a:pt x="213680" y="1392214"/>
                  <a:pt x="200844" y="1394759"/>
                  <a:pt x="187904" y="1397305"/>
                </a:cubicBezTo>
                <a:cubicBezTo>
                  <a:pt x="181009" y="1390940"/>
                  <a:pt x="174538" y="1383728"/>
                  <a:pt x="170930" y="1372483"/>
                </a:cubicBezTo>
                <a:cubicBezTo>
                  <a:pt x="144413" y="1371953"/>
                  <a:pt x="120970" y="1366756"/>
                  <a:pt x="115349" y="1335146"/>
                </a:cubicBezTo>
                <a:cubicBezTo>
                  <a:pt x="112697" y="1322417"/>
                  <a:pt x="96999" y="1329206"/>
                  <a:pt x="95301" y="1314992"/>
                </a:cubicBezTo>
                <a:cubicBezTo>
                  <a:pt x="91271" y="1307567"/>
                  <a:pt x="75465" y="1317750"/>
                  <a:pt x="76738" y="1302580"/>
                </a:cubicBezTo>
                <a:cubicBezTo>
                  <a:pt x="84376" y="1292610"/>
                  <a:pt x="96468" y="1306506"/>
                  <a:pt x="112380" y="1299611"/>
                </a:cubicBezTo>
                <a:cubicBezTo>
                  <a:pt x="148550" y="1279139"/>
                  <a:pt x="186313" y="1259622"/>
                  <a:pt x="183872" y="1213162"/>
                </a:cubicBezTo>
                <a:cubicBezTo>
                  <a:pt x="190767" y="1207751"/>
                  <a:pt x="199147" y="1203191"/>
                  <a:pt x="200207" y="1193855"/>
                </a:cubicBezTo>
                <a:cubicBezTo>
                  <a:pt x="207102" y="1191947"/>
                  <a:pt x="209330" y="1196933"/>
                  <a:pt x="216436" y="1194705"/>
                </a:cubicBezTo>
                <a:cubicBezTo>
                  <a:pt x="224074" y="1192053"/>
                  <a:pt x="222166" y="1182824"/>
                  <a:pt x="225029" y="1176883"/>
                </a:cubicBezTo>
                <a:cubicBezTo>
                  <a:pt x="224285" y="1159700"/>
                  <a:pt x="206361" y="1167869"/>
                  <a:pt x="204238" y="1152805"/>
                </a:cubicBezTo>
                <a:cubicBezTo>
                  <a:pt x="211239" y="1141774"/>
                  <a:pt x="213997" y="1127984"/>
                  <a:pt x="230650" y="1123423"/>
                </a:cubicBezTo>
                <a:cubicBezTo>
                  <a:pt x="222377" y="1101148"/>
                  <a:pt x="234364" y="1092344"/>
                  <a:pt x="242426" y="1080887"/>
                </a:cubicBezTo>
                <a:cubicBezTo>
                  <a:pt x="238712" y="1078024"/>
                  <a:pt x="236484" y="1072931"/>
                  <a:pt x="235531" y="1066143"/>
                </a:cubicBezTo>
                <a:cubicBezTo>
                  <a:pt x="226409" y="1059673"/>
                  <a:pt x="213784" y="1058400"/>
                  <a:pt x="198299" y="1061369"/>
                </a:cubicBezTo>
                <a:cubicBezTo>
                  <a:pt x="182600" y="1058082"/>
                  <a:pt x="170402" y="1049490"/>
                  <a:pt x="151839" y="1050338"/>
                </a:cubicBezTo>
                <a:cubicBezTo>
                  <a:pt x="146111" y="1043869"/>
                  <a:pt x="143246" y="1033048"/>
                  <a:pt x="138792" y="1024775"/>
                </a:cubicBezTo>
                <a:cubicBezTo>
                  <a:pt x="122562" y="1028805"/>
                  <a:pt x="112486" y="1023714"/>
                  <a:pt x="98484" y="1024562"/>
                </a:cubicBezTo>
                <a:cubicBezTo>
                  <a:pt x="94664" y="1010773"/>
                  <a:pt x="113652" y="1012364"/>
                  <a:pt x="118638" y="1004514"/>
                </a:cubicBezTo>
                <a:cubicBezTo>
                  <a:pt x="126061" y="999424"/>
                  <a:pt x="127759" y="990514"/>
                  <a:pt x="139534" y="988286"/>
                </a:cubicBezTo>
                <a:cubicBezTo>
                  <a:pt x="150884" y="979056"/>
                  <a:pt x="153854" y="964206"/>
                  <a:pt x="165204" y="955085"/>
                </a:cubicBezTo>
                <a:cubicBezTo>
                  <a:pt x="158627" y="937263"/>
                  <a:pt x="170826" y="931960"/>
                  <a:pt x="174645" y="921034"/>
                </a:cubicBezTo>
                <a:cubicBezTo>
                  <a:pt x="168174" y="904382"/>
                  <a:pt x="175280" y="896744"/>
                  <a:pt x="170930" y="881469"/>
                </a:cubicBezTo>
                <a:cubicBezTo>
                  <a:pt x="178886" y="874468"/>
                  <a:pt x="191617" y="870755"/>
                  <a:pt x="199677" y="863756"/>
                </a:cubicBezTo>
                <a:cubicBezTo>
                  <a:pt x="193843" y="848692"/>
                  <a:pt x="198934" y="840950"/>
                  <a:pt x="196601" y="828114"/>
                </a:cubicBezTo>
                <a:cubicBezTo>
                  <a:pt x="213891" y="816128"/>
                  <a:pt x="213256" y="792155"/>
                  <a:pt x="245500" y="790353"/>
                </a:cubicBezTo>
                <a:cubicBezTo>
                  <a:pt x="257275" y="787064"/>
                  <a:pt x="248259" y="769879"/>
                  <a:pt x="265761" y="770305"/>
                </a:cubicBezTo>
                <a:cubicBezTo>
                  <a:pt x="266715" y="785473"/>
                  <a:pt x="271700" y="794807"/>
                  <a:pt x="279551" y="799793"/>
                </a:cubicBezTo>
                <a:cubicBezTo>
                  <a:pt x="294932" y="798839"/>
                  <a:pt x="290476" y="774442"/>
                  <a:pt x="304372" y="782821"/>
                </a:cubicBezTo>
                <a:cubicBezTo>
                  <a:pt x="305750" y="792474"/>
                  <a:pt x="307448" y="801597"/>
                  <a:pt x="312858" y="805308"/>
                </a:cubicBezTo>
                <a:cubicBezTo>
                  <a:pt x="332058" y="815068"/>
                  <a:pt x="345528" y="833418"/>
                  <a:pt x="364620" y="843389"/>
                </a:cubicBezTo>
                <a:cubicBezTo>
                  <a:pt x="355286" y="853890"/>
                  <a:pt x="354758" y="870438"/>
                  <a:pt x="348180" y="882849"/>
                </a:cubicBezTo>
                <a:cubicBezTo>
                  <a:pt x="357197" y="886243"/>
                  <a:pt x="362075" y="901411"/>
                  <a:pt x="372895" y="906184"/>
                </a:cubicBezTo>
                <a:cubicBezTo>
                  <a:pt x="377138" y="908094"/>
                  <a:pt x="381487" y="905549"/>
                  <a:pt x="385306" y="907775"/>
                </a:cubicBezTo>
                <a:cubicBezTo>
                  <a:pt x="388276" y="909579"/>
                  <a:pt x="388381" y="916898"/>
                  <a:pt x="391458" y="918702"/>
                </a:cubicBezTo>
                <a:cubicBezTo>
                  <a:pt x="394958" y="920717"/>
                  <a:pt x="400792" y="917641"/>
                  <a:pt x="403870" y="920293"/>
                </a:cubicBezTo>
                <a:cubicBezTo>
                  <a:pt x="406202" y="922308"/>
                  <a:pt x="404292" y="929414"/>
                  <a:pt x="406202" y="931960"/>
                </a:cubicBezTo>
                <a:cubicBezTo>
                  <a:pt x="408641" y="935355"/>
                  <a:pt x="421583" y="939598"/>
                  <a:pt x="425507" y="948296"/>
                </a:cubicBezTo>
                <a:cubicBezTo>
                  <a:pt x="428159" y="954448"/>
                  <a:pt x="427948" y="966434"/>
                  <a:pt x="430811" y="975450"/>
                </a:cubicBezTo>
                <a:cubicBezTo>
                  <a:pt x="417870" y="985845"/>
                  <a:pt x="412884" y="1001545"/>
                  <a:pt x="402066" y="1013318"/>
                </a:cubicBezTo>
                <a:cubicBezTo>
                  <a:pt x="403763" y="1022441"/>
                  <a:pt x="410976" y="1023395"/>
                  <a:pt x="410552" y="1035807"/>
                </a:cubicBezTo>
                <a:cubicBezTo>
                  <a:pt x="429537" y="1059248"/>
                  <a:pt x="478014" y="1038776"/>
                  <a:pt x="502622" y="1053944"/>
                </a:cubicBezTo>
                <a:cubicBezTo>
                  <a:pt x="512912" y="1051929"/>
                  <a:pt x="523307" y="1049914"/>
                  <a:pt x="533597" y="1047899"/>
                </a:cubicBezTo>
                <a:cubicBezTo>
                  <a:pt x="552160" y="1032305"/>
                  <a:pt x="576557" y="1020638"/>
                  <a:pt x="611878" y="1016395"/>
                </a:cubicBezTo>
                <a:cubicBezTo>
                  <a:pt x="635002" y="999424"/>
                  <a:pt x="646035" y="974283"/>
                  <a:pt x="654733" y="947660"/>
                </a:cubicBezTo>
                <a:cubicBezTo>
                  <a:pt x="640201" y="937582"/>
                  <a:pt x="625668" y="927505"/>
                  <a:pt x="602863" y="929733"/>
                </a:cubicBezTo>
                <a:cubicBezTo>
                  <a:pt x="595330" y="917535"/>
                  <a:pt x="578466" y="919232"/>
                  <a:pt x="573586" y="903321"/>
                </a:cubicBezTo>
                <a:cubicBezTo>
                  <a:pt x="555766" y="904806"/>
                  <a:pt x="544522" y="896426"/>
                  <a:pt x="531051" y="891653"/>
                </a:cubicBezTo>
                <a:cubicBezTo>
                  <a:pt x="512806" y="898441"/>
                  <a:pt x="495304" y="905760"/>
                  <a:pt x="483742" y="917004"/>
                </a:cubicBezTo>
                <a:cubicBezTo>
                  <a:pt x="472497" y="905336"/>
                  <a:pt x="451389" y="908518"/>
                  <a:pt x="436645" y="902154"/>
                </a:cubicBezTo>
                <a:cubicBezTo>
                  <a:pt x="434206" y="890379"/>
                  <a:pt x="455421" y="894516"/>
                  <a:pt x="452875" y="882849"/>
                </a:cubicBezTo>
                <a:cubicBezTo>
                  <a:pt x="445661" y="868740"/>
                  <a:pt x="440251" y="866725"/>
                  <a:pt x="442161" y="848692"/>
                </a:cubicBezTo>
                <a:cubicBezTo>
                  <a:pt x="423492" y="834796"/>
                  <a:pt x="397292" y="832251"/>
                  <a:pt x="373319" y="825993"/>
                </a:cubicBezTo>
                <a:cubicBezTo>
                  <a:pt x="363879" y="817613"/>
                  <a:pt x="365576" y="802763"/>
                  <a:pt x="361759" y="788018"/>
                </a:cubicBezTo>
                <a:cubicBezTo>
                  <a:pt x="358575" y="775609"/>
                  <a:pt x="350408" y="759591"/>
                  <a:pt x="352634" y="741558"/>
                </a:cubicBezTo>
                <a:cubicBezTo>
                  <a:pt x="353378" y="725223"/>
                  <a:pt x="367063" y="717587"/>
                  <a:pt x="359742" y="695948"/>
                </a:cubicBezTo>
                <a:cubicBezTo>
                  <a:pt x="364515" y="684597"/>
                  <a:pt x="374486" y="676748"/>
                  <a:pt x="373001" y="661154"/>
                </a:cubicBezTo>
                <a:cubicBezTo>
                  <a:pt x="387639" y="650866"/>
                  <a:pt x="397927" y="637607"/>
                  <a:pt x="405565" y="622545"/>
                </a:cubicBezTo>
                <a:cubicBezTo>
                  <a:pt x="431023" y="616074"/>
                  <a:pt x="432084" y="593268"/>
                  <a:pt x="459133" y="587858"/>
                </a:cubicBezTo>
                <a:cubicBezTo>
                  <a:pt x="470165" y="571735"/>
                  <a:pt x="495410" y="565158"/>
                  <a:pt x="503366" y="547021"/>
                </a:cubicBezTo>
                <a:cubicBezTo>
                  <a:pt x="515775" y="547444"/>
                  <a:pt x="513549" y="538111"/>
                  <a:pt x="525854" y="538535"/>
                </a:cubicBezTo>
                <a:cubicBezTo>
                  <a:pt x="532111" y="532594"/>
                  <a:pt x="536990" y="525806"/>
                  <a:pt x="542188" y="519228"/>
                </a:cubicBezTo>
                <a:cubicBezTo>
                  <a:pt x="548659" y="517956"/>
                  <a:pt x="555129" y="516683"/>
                  <a:pt x="561600" y="515411"/>
                </a:cubicBezTo>
                <a:cubicBezTo>
                  <a:pt x="570828" y="510425"/>
                  <a:pt x="568282" y="497485"/>
                  <a:pt x="572525" y="489103"/>
                </a:cubicBezTo>
                <a:cubicBezTo>
                  <a:pt x="582283" y="493029"/>
                  <a:pt x="593104" y="495150"/>
                  <a:pt x="608908" y="489953"/>
                </a:cubicBezTo>
                <a:cubicBezTo>
                  <a:pt x="617607" y="484543"/>
                  <a:pt x="616123" y="472344"/>
                  <a:pt x="615167" y="460569"/>
                </a:cubicBezTo>
                <a:cubicBezTo>
                  <a:pt x="627046" y="453994"/>
                  <a:pt x="624926" y="437976"/>
                  <a:pt x="628426" y="425778"/>
                </a:cubicBezTo>
                <a:cubicBezTo>
                  <a:pt x="639670" y="414216"/>
                  <a:pt x="655369" y="405730"/>
                  <a:pt x="680401" y="403503"/>
                </a:cubicBezTo>
                <a:cubicBezTo>
                  <a:pt x="687828" y="388229"/>
                  <a:pt x="701829" y="367332"/>
                  <a:pt x="726967" y="374226"/>
                </a:cubicBezTo>
                <a:cubicBezTo>
                  <a:pt x="742561" y="369029"/>
                  <a:pt x="721346" y="339117"/>
                  <a:pt x="730151" y="329357"/>
                </a:cubicBezTo>
                <a:cubicBezTo>
                  <a:pt x="757412" y="305703"/>
                  <a:pt x="792732" y="334344"/>
                  <a:pt x="781915" y="367438"/>
                </a:cubicBezTo>
                <a:cubicBezTo>
                  <a:pt x="767170" y="371151"/>
                  <a:pt x="753380" y="373166"/>
                  <a:pt x="742348" y="371151"/>
                </a:cubicBezTo>
                <a:cubicBezTo>
                  <a:pt x="729832" y="374970"/>
                  <a:pt x="740653" y="394592"/>
                  <a:pt x="741500" y="407534"/>
                </a:cubicBezTo>
                <a:cubicBezTo>
                  <a:pt x="733969" y="419308"/>
                  <a:pt x="727074" y="431507"/>
                  <a:pt x="734288" y="453251"/>
                </a:cubicBezTo>
                <a:cubicBezTo>
                  <a:pt x="736727" y="458024"/>
                  <a:pt x="742348" y="457918"/>
                  <a:pt x="744363" y="463328"/>
                </a:cubicBezTo>
                <a:cubicBezTo>
                  <a:pt x="756032" y="461101"/>
                  <a:pt x="767594" y="458767"/>
                  <a:pt x="779263" y="456433"/>
                </a:cubicBezTo>
                <a:cubicBezTo>
                  <a:pt x="803553" y="463752"/>
                  <a:pt x="832086" y="464601"/>
                  <a:pt x="851923" y="478285"/>
                </a:cubicBezTo>
                <a:cubicBezTo>
                  <a:pt x="858392" y="477011"/>
                  <a:pt x="864863" y="475739"/>
                  <a:pt x="871334" y="474466"/>
                </a:cubicBezTo>
                <a:cubicBezTo>
                  <a:pt x="880668" y="495468"/>
                  <a:pt x="927341" y="491120"/>
                  <a:pt x="930099" y="466934"/>
                </a:cubicBezTo>
                <a:cubicBezTo>
                  <a:pt x="927447" y="464177"/>
                  <a:pt x="924902" y="461419"/>
                  <a:pt x="924052" y="456115"/>
                </a:cubicBezTo>
                <a:cubicBezTo>
                  <a:pt x="917369" y="449327"/>
                  <a:pt x="905172" y="450918"/>
                  <a:pt x="894671" y="449857"/>
                </a:cubicBezTo>
                <a:cubicBezTo>
                  <a:pt x="882366" y="436385"/>
                  <a:pt x="871441" y="421004"/>
                  <a:pt x="852134" y="417928"/>
                </a:cubicBezTo>
                <a:cubicBezTo>
                  <a:pt x="856801" y="391940"/>
                  <a:pt x="880349" y="378576"/>
                  <a:pt x="897323" y="360756"/>
                </a:cubicBezTo>
                <a:cubicBezTo>
                  <a:pt x="910582" y="343889"/>
                  <a:pt x="920021" y="324478"/>
                  <a:pt x="939964" y="312174"/>
                </a:cubicBezTo>
                <a:cubicBezTo>
                  <a:pt x="948980" y="315357"/>
                  <a:pt x="956723" y="320554"/>
                  <a:pt x="963194" y="327766"/>
                </a:cubicBezTo>
                <a:cubicBezTo>
                  <a:pt x="967013" y="347390"/>
                  <a:pt x="953541" y="371151"/>
                  <a:pt x="973801" y="381969"/>
                </a:cubicBezTo>
                <a:cubicBezTo>
                  <a:pt x="982711" y="368923"/>
                  <a:pt x="997136" y="359589"/>
                  <a:pt x="1002546" y="344101"/>
                </a:cubicBezTo>
                <a:cubicBezTo>
                  <a:pt x="1021959" y="340389"/>
                  <a:pt x="1028852" y="328084"/>
                  <a:pt x="1037445" y="317159"/>
                </a:cubicBezTo>
                <a:cubicBezTo>
                  <a:pt x="1077542" y="314931"/>
                  <a:pt x="1086026" y="291490"/>
                  <a:pt x="1110423" y="278654"/>
                </a:cubicBezTo>
                <a:cubicBezTo>
                  <a:pt x="1104589" y="256802"/>
                  <a:pt x="1110743" y="243014"/>
                  <a:pt x="1116788" y="229118"/>
                </a:cubicBezTo>
                <a:cubicBezTo>
                  <a:pt x="1134925" y="225512"/>
                  <a:pt x="1152960" y="222011"/>
                  <a:pt x="1171097" y="218404"/>
                </a:cubicBezTo>
                <a:cubicBezTo>
                  <a:pt x="1186583" y="189659"/>
                  <a:pt x="1219574" y="172475"/>
                  <a:pt x="1213951" y="129516"/>
                </a:cubicBezTo>
                <a:cubicBezTo>
                  <a:pt x="1221694" y="127925"/>
                  <a:pt x="1216816" y="117952"/>
                  <a:pt x="1227952" y="118696"/>
                </a:cubicBezTo>
                <a:cubicBezTo>
                  <a:pt x="1222226" y="105862"/>
                  <a:pt x="1230817" y="102678"/>
                  <a:pt x="1226467" y="90799"/>
                </a:cubicBezTo>
                <a:cubicBezTo>
                  <a:pt x="1249486" y="72659"/>
                  <a:pt x="1256910" y="44021"/>
                  <a:pt x="1268473" y="18139"/>
                </a:cubicBezTo>
                <a:close/>
                <a:moveTo>
                  <a:pt x="2118227" y="0"/>
                </a:moveTo>
                <a:cubicBezTo>
                  <a:pt x="2125970" y="6788"/>
                  <a:pt x="2134774" y="12092"/>
                  <a:pt x="2145275" y="14849"/>
                </a:cubicBezTo>
                <a:lnTo>
                  <a:pt x="2148957" y="14001"/>
                </a:lnTo>
                <a:lnTo>
                  <a:pt x="2148957" y="34562"/>
                </a:lnTo>
                <a:lnTo>
                  <a:pt x="2139482" y="28534"/>
                </a:lnTo>
                <a:cubicBezTo>
                  <a:pt x="2132919" y="24953"/>
                  <a:pt x="2126449" y="21214"/>
                  <a:pt x="2121198" y="15592"/>
                </a:cubicBezTo>
                <a:cubicBezTo>
                  <a:pt x="2076752" y="31397"/>
                  <a:pt x="2014487" y="23017"/>
                  <a:pt x="1984786" y="58446"/>
                </a:cubicBezTo>
                <a:cubicBezTo>
                  <a:pt x="1968770" y="61204"/>
                  <a:pt x="1952858" y="63961"/>
                  <a:pt x="1942888" y="70751"/>
                </a:cubicBezTo>
                <a:cubicBezTo>
                  <a:pt x="1938114" y="86556"/>
                  <a:pt x="1918597" y="92495"/>
                  <a:pt x="1914143" y="108513"/>
                </a:cubicBezTo>
                <a:cubicBezTo>
                  <a:pt x="1886457" y="110104"/>
                  <a:pt x="1877864" y="124530"/>
                  <a:pt x="1863014" y="134712"/>
                </a:cubicBezTo>
                <a:cubicBezTo>
                  <a:pt x="1846680" y="137470"/>
                  <a:pt x="1840738" y="124637"/>
                  <a:pt x="1828328" y="121453"/>
                </a:cubicBezTo>
                <a:cubicBezTo>
                  <a:pt x="1827374" y="103952"/>
                  <a:pt x="1856756" y="106921"/>
                  <a:pt x="1867894" y="97587"/>
                </a:cubicBezTo>
                <a:cubicBezTo>
                  <a:pt x="1879031" y="88254"/>
                  <a:pt x="1870757" y="65871"/>
                  <a:pt x="1888896" y="61311"/>
                </a:cubicBezTo>
                <a:cubicBezTo>
                  <a:pt x="1905550" y="54946"/>
                  <a:pt x="1907035" y="71069"/>
                  <a:pt x="1915945" y="76053"/>
                </a:cubicBezTo>
                <a:cubicBezTo>
                  <a:pt x="1931326" y="62900"/>
                  <a:pt x="1944692" y="48262"/>
                  <a:pt x="1955617" y="32034"/>
                </a:cubicBezTo>
                <a:cubicBezTo>
                  <a:pt x="2007911" y="19729"/>
                  <a:pt x="2057658" y="14107"/>
                  <a:pt x="2118227" y="0"/>
                </a:cubicBezTo>
                <a:close/>
              </a:path>
            </a:pathLst>
          </a:custGeom>
          <a:gradFill>
            <a:gsLst>
              <a:gs pos="0">
                <a:schemeClr val="accent5"/>
              </a:gs>
              <a:gs pos="100000">
                <a:schemeClr val="accent6"/>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00" name="Google Shape;900;p19"/>
          <p:cNvSpPr/>
          <p:nvPr/>
        </p:nvSpPr>
        <p:spPr>
          <a:xfrm rot="5400000">
            <a:off x="10075741" y="4741031"/>
            <a:ext cx="2385865" cy="1846653"/>
          </a:xfrm>
          <a:custGeom>
            <a:avLst/>
            <a:gdLst/>
            <a:ahLst/>
            <a:cxnLst/>
            <a:rect l="l" t="t" r="r" b="b"/>
            <a:pathLst>
              <a:path w="2766220" h="1851281" extrusionOk="0">
                <a:moveTo>
                  <a:pt x="2528228" y="472287"/>
                </a:moveTo>
                <a:cubicBezTo>
                  <a:pt x="2528533" y="495724"/>
                  <a:pt x="2551152" y="477916"/>
                  <a:pt x="2558214" y="488663"/>
                </a:cubicBezTo>
                <a:cubicBezTo>
                  <a:pt x="2554120" y="499307"/>
                  <a:pt x="2545114" y="518957"/>
                  <a:pt x="2566707" y="517625"/>
                </a:cubicBezTo>
                <a:cubicBezTo>
                  <a:pt x="2558827" y="503605"/>
                  <a:pt x="2562922" y="496133"/>
                  <a:pt x="2578990" y="495110"/>
                </a:cubicBezTo>
                <a:cubicBezTo>
                  <a:pt x="2575613" y="485183"/>
                  <a:pt x="2574998" y="476790"/>
                  <a:pt x="2577966" y="470241"/>
                </a:cubicBezTo>
                <a:cubicBezTo>
                  <a:pt x="2556884" y="464509"/>
                  <a:pt x="2541122" y="475563"/>
                  <a:pt x="2528228" y="472287"/>
                </a:cubicBezTo>
                <a:close/>
                <a:moveTo>
                  <a:pt x="2493484" y="324978"/>
                </a:moveTo>
                <a:cubicBezTo>
                  <a:pt x="2495528" y="332889"/>
                  <a:pt x="2503818" y="330798"/>
                  <a:pt x="2509805" y="345689"/>
                </a:cubicBezTo>
                <a:cubicBezTo>
                  <a:pt x="2503971" y="347427"/>
                  <a:pt x="2501515" y="343028"/>
                  <a:pt x="2496500" y="343334"/>
                </a:cubicBezTo>
                <a:cubicBezTo>
                  <a:pt x="2498240" y="349168"/>
                  <a:pt x="2499879" y="354900"/>
                  <a:pt x="2501617" y="360733"/>
                </a:cubicBezTo>
                <a:cubicBezTo>
                  <a:pt x="2519220" y="354080"/>
                  <a:pt x="2513695" y="334840"/>
                  <a:pt x="2514616" y="319182"/>
                </a:cubicBezTo>
                <a:cubicBezTo>
                  <a:pt x="2503767" y="324196"/>
                  <a:pt x="2500799" y="314780"/>
                  <a:pt x="2493839" y="312733"/>
                </a:cubicBezTo>
                <a:cubicBezTo>
                  <a:pt x="2492815" y="318592"/>
                  <a:pt x="2492803" y="322341"/>
                  <a:pt x="2493484" y="324978"/>
                </a:cubicBezTo>
                <a:close/>
                <a:moveTo>
                  <a:pt x="2309198" y="371071"/>
                </a:moveTo>
                <a:cubicBezTo>
                  <a:pt x="2309876" y="378056"/>
                  <a:pt x="2312588" y="384171"/>
                  <a:pt x="2319547" y="382942"/>
                </a:cubicBezTo>
                <a:cubicBezTo>
                  <a:pt x="2329578" y="356536"/>
                  <a:pt x="2373178" y="390618"/>
                  <a:pt x="2383206" y="364212"/>
                </a:cubicBezTo>
                <a:cubicBezTo>
                  <a:pt x="2361483" y="368357"/>
                  <a:pt x="2352656" y="348899"/>
                  <a:pt x="2333927" y="347633"/>
                </a:cubicBezTo>
                <a:cubicBezTo>
                  <a:pt x="2327684" y="347210"/>
                  <a:pt x="2320340" y="348809"/>
                  <a:pt x="2311053" y="353978"/>
                </a:cubicBezTo>
                <a:cubicBezTo>
                  <a:pt x="2309876" y="356231"/>
                  <a:pt x="2308520" y="364086"/>
                  <a:pt x="2309198" y="371071"/>
                </a:cubicBezTo>
                <a:close/>
                <a:moveTo>
                  <a:pt x="2258142" y="1369229"/>
                </a:moveTo>
                <a:cubicBezTo>
                  <a:pt x="2267967" y="1390107"/>
                  <a:pt x="2288230" y="1397067"/>
                  <a:pt x="2297236" y="1395430"/>
                </a:cubicBezTo>
                <a:cubicBezTo>
                  <a:pt x="2307573" y="1403206"/>
                  <a:pt x="2315864" y="1414670"/>
                  <a:pt x="2332955" y="1410065"/>
                </a:cubicBezTo>
                <a:cubicBezTo>
                  <a:pt x="2317296" y="1382125"/>
                  <a:pt x="2348000" y="1379464"/>
                  <a:pt x="2349944" y="1361041"/>
                </a:cubicBezTo>
                <a:cubicBezTo>
                  <a:pt x="2325689" y="1367285"/>
                  <a:pt x="2347591" y="1357562"/>
                  <a:pt x="2346566" y="1349476"/>
                </a:cubicBezTo>
                <a:cubicBezTo>
                  <a:pt x="2328452" y="1358176"/>
                  <a:pt x="2309008" y="1355209"/>
                  <a:pt x="2318320" y="1338935"/>
                </a:cubicBezTo>
                <a:cubicBezTo>
                  <a:pt x="2310440" y="1341494"/>
                  <a:pt x="2304811" y="1339957"/>
                  <a:pt x="2299284" y="1338219"/>
                </a:cubicBezTo>
                <a:cubicBezTo>
                  <a:pt x="2300410" y="1356641"/>
                  <a:pt x="2281987" y="1364420"/>
                  <a:pt x="2258142" y="1369229"/>
                </a:cubicBezTo>
                <a:close/>
                <a:moveTo>
                  <a:pt x="2221707" y="1373731"/>
                </a:moveTo>
                <a:cubicBezTo>
                  <a:pt x="2232454" y="1370252"/>
                  <a:pt x="2235319" y="1374552"/>
                  <a:pt x="2230919" y="1383557"/>
                </a:cubicBezTo>
                <a:cubicBezTo>
                  <a:pt x="2268990" y="1372504"/>
                  <a:pt x="2256709" y="1440359"/>
                  <a:pt x="2278610" y="1438618"/>
                </a:cubicBezTo>
                <a:cubicBezTo>
                  <a:pt x="2278510" y="1433807"/>
                  <a:pt x="2275335" y="1427155"/>
                  <a:pt x="2280965" y="1425416"/>
                </a:cubicBezTo>
                <a:cubicBezTo>
                  <a:pt x="2282601" y="1431249"/>
                  <a:pt x="2287616" y="1430943"/>
                  <a:pt x="2290174" y="1435241"/>
                </a:cubicBezTo>
                <a:cubicBezTo>
                  <a:pt x="2280146" y="1437901"/>
                  <a:pt x="2276666" y="1444042"/>
                  <a:pt x="2276256" y="1451923"/>
                </a:cubicBezTo>
                <a:cubicBezTo>
                  <a:pt x="2293348" y="1458881"/>
                  <a:pt x="2308289" y="1433398"/>
                  <a:pt x="2324869" y="1425007"/>
                </a:cubicBezTo>
                <a:cubicBezTo>
                  <a:pt x="2303891" y="1417740"/>
                  <a:pt x="2291097" y="1415387"/>
                  <a:pt x="2285672" y="1398909"/>
                </a:cubicBezTo>
                <a:cubicBezTo>
                  <a:pt x="2262721" y="1409733"/>
                  <a:pt x="2252206" y="1371392"/>
                  <a:pt x="2237891" y="1365620"/>
                </a:cubicBezTo>
                <a:cubicBezTo>
                  <a:pt x="2233119" y="1363696"/>
                  <a:pt x="2227925" y="1365391"/>
                  <a:pt x="2221707" y="1373731"/>
                </a:cubicBezTo>
                <a:close/>
                <a:moveTo>
                  <a:pt x="2180258" y="166177"/>
                </a:moveTo>
                <a:cubicBezTo>
                  <a:pt x="2207993" y="182757"/>
                  <a:pt x="2220172" y="175491"/>
                  <a:pt x="2252410" y="176411"/>
                </a:cubicBezTo>
                <a:cubicBezTo>
                  <a:pt x="2242995" y="159934"/>
                  <a:pt x="2252103" y="153589"/>
                  <a:pt x="2248009" y="139978"/>
                </a:cubicBezTo>
                <a:cubicBezTo>
                  <a:pt x="2237416" y="141666"/>
                  <a:pt x="2233328" y="131323"/>
                  <a:pt x="2224650" y="129457"/>
                </a:cubicBezTo>
                <a:cubicBezTo>
                  <a:pt x="2221758" y="128835"/>
                  <a:pt x="2218356" y="129155"/>
                  <a:pt x="2214032" y="131176"/>
                </a:cubicBezTo>
                <a:cubicBezTo>
                  <a:pt x="2215156" y="135064"/>
                  <a:pt x="2216282" y="138852"/>
                  <a:pt x="2217408" y="142740"/>
                </a:cubicBezTo>
                <a:cubicBezTo>
                  <a:pt x="2202466" y="145299"/>
                  <a:pt x="2182612" y="154100"/>
                  <a:pt x="2180258" y="166177"/>
                </a:cubicBezTo>
                <a:close/>
                <a:moveTo>
                  <a:pt x="2088148" y="237409"/>
                </a:moveTo>
                <a:cubicBezTo>
                  <a:pt x="2098997" y="232291"/>
                  <a:pt x="2101863" y="241810"/>
                  <a:pt x="2108924" y="243857"/>
                </a:cubicBezTo>
                <a:cubicBezTo>
                  <a:pt x="2106160" y="234237"/>
                  <a:pt x="2124070" y="235873"/>
                  <a:pt x="2122843" y="227174"/>
                </a:cubicBezTo>
                <a:cubicBezTo>
                  <a:pt x="2115014" y="233698"/>
                  <a:pt x="2111502" y="208503"/>
                  <a:pt x="2108767" y="206075"/>
                </a:cubicBezTo>
                <a:cubicBezTo>
                  <a:pt x="2107855" y="205267"/>
                  <a:pt x="2107030" y="206987"/>
                  <a:pt x="2106160" y="213256"/>
                </a:cubicBezTo>
                <a:cubicBezTo>
                  <a:pt x="2122024" y="249689"/>
                  <a:pt x="2085284" y="203635"/>
                  <a:pt x="2088148" y="237409"/>
                </a:cubicBezTo>
                <a:close/>
                <a:moveTo>
                  <a:pt x="1920406" y="1525304"/>
                </a:moveTo>
                <a:cubicBezTo>
                  <a:pt x="1924091" y="1524587"/>
                  <a:pt x="1927570" y="1524178"/>
                  <a:pt x="1927981" y="1529398"/>
                </a:cubicBezTo>
                <a:cubicBezTo>
                  <a:pt x="1929823" y="1536869"/>
                  <a:pt x="1922864" y="1539530"/>
                  <a:pt x="1927264" y="1548432"/>
                </a:cubicBezTo>
                <a:cubicBezTo>
                  <a:pt x="1943843" y="1544544"/>
                  <a:pt x="1936987" y="1527863"/>
                  <a:pt x="1943536" y="1518446"/>
                </a:cubicBezTo>
                <a:cubicBezTo>
                  <a:pt x="1932688" y="1530318"/>
                  <a:pt x="1917438" y="1509953"/>
                  <a:pt x="1920406" y="1525304"/>
                </a:cubicBezTo>
                <a:close/>
                <a:moveTo>
                  <a:pt x="1871077" y="1250715"/>
                </a:moveTo>
                <a:cubicBezTo>
                  <a:pt x="1884996" y="1252762"/>
                  <a:pt x="1896252" y="1241299"/>
                  <a:pt x="1914983" y="1250306"/>
                </a:cubicBezTo>
                <a:cubicBezTo>
                  <a:pt x="1898811" y="1232805"/>
                  <a:pt x="1914676" y="1234954"/>
                  <a:pt x="1910581" y="1213973"/>
                </a:cubicBezTo>
                <a:cubicBezTo>
                  <a:pt x="1884996" y="1219397"/>
                  <a:pt x="1874556" y="1233213"/>
                  <a:pt x="1871077" y="1250715"/>
                </a:cubicBezTo>
                <a:close/>
                <a:moveTo>
                  <a:pt x="1868417" y="101501"/>
                </a:moveTo>
                <a:lnTo>
                  <a:pt x="1869133" y="113163"/>
                </a:lnTo>
                <a:cubicBezTo>
                  <a:pt x="1888576" y="97505"/>
                  <a:pt x="1873328" y="102008"/>
                  <a:pt x="1898095" y="104669"/>
                </a:cubicBezTo>
                <a:cubicBezTo>
                  <a:pt x="1904748" y="89931"/>
                  <a:pt x="1890420" y="94537"/>
                  <a:pt x="1897072" y="79799"/>
                </a:cubicBezTo>
                <a:lnTo>
                  <a:pt x="1881816" y="88683"/>
                </a:lnTo>
                <a:lnTo>
                  <a:pt x="1881051" y="89430"/>
                </a:lnTo>
                <a:cubicBezTo>
                  <a:pt x="1878403" y="93613"/>
                  <a:pt x="1875921" y="97809"/>
                  <a:pt x="1869679" y="101596"/>
                </a:cubicBezTo>
                <a:close/>
                <a:moveTo>
                  <a:pt x="1836484" y="984314"/>
                </a:moveTo>
                <a:cubicBezTo>
                  <a:pt x="1850710" y="981959"/>
                  <a:pt x="1853269" y="1001098"/>
                  <a:pt x="1870565" y="993013"/>
                </a:cubicBezTo>
                <a:cubicBezTo>
                  <a:pt x="1866063" y="982471"/>
                  <a:pt x="1873328" y="978377"/>
                  <a:pt x="1869542" y="968245"/>
                </a:cubicBezTo>
                <a:cubicBezTo>
                  <a:pt x="1864629" y="965380"/>
                  <a:pt x="1855239" y="965405"/>
                  <a:pt x="1847640" y="968144"/>
                </a:cubicBezTo>
                <a:cubicBezTo>
                  <a:pt x="1840041" y="970881"/>
                  <a:pt x="1834233" y="976331"/>
                  <a:pt x="1836484" y="984314"/>
                </a:cubicBezTo>
                <a:close/>
                <a:moveTo>
                  <a:pt x="1696622" y="437289"/>
                </a:moveTo>
                <a:lnTo>
                  <a:pt x="1696656" y="437977"/>
                </a:lnTo>
                <a:lnTo>
                  <a:pt x="1704488" y="432465"/>
                </a:lnTo>
                <a:cubicBezTo>
                  <a:pt x="1706861" y="427127"/>
                  <a:pt x="1706772" y="420462"/>
                  <a:pt x="1704853" y="413848"/>
                </a:cubicBezTo>
                <a:lnTo>
                  <a:pt x="1704847" y="413837"/>
                </a:lnTo>
                <a:lnTo>
                  <a:pt x="1700163" y="414463"/>
                </a:lnTo>
                <a:cubicBezTo>
                  <a:pt x="1698781" y="430275"/>
                  <a:pt x="1696824" y="430659"/>
                  <a:pt x="1696622" y="437289"/>
                </a:cubicBezTo>
                <a:close/>
                <a:moveTo>
                  <a:pt x="1687267" y="456118"/>
                </a:moveTo>
                <a:lnTo>
                  <a:pt x="1687279" y="456121"/>
                </a:lnTo>
                <a:lnTo>
                  <a:pt x="1687280" y="456113"/>
                </a:lnTo>
                <a:close/>
                <a:moveTo>
                  <a:pt x="1669493" y="182448"/>
                </a:moveTo>
                <a:cubicBezTo>
                  <a:pt x="1679114" y="201279"/>
                  <a:pt x="1691908" y="189305"/>
                  <a:pt x="1703575" y="188588"/>
                </a:cubicBezTo>
                <a:cubicBezTo>
                  <a:pt x="1709613" y="199846"/>
                  <a:pt x="1705519" y="210081"/>
                  <a:pt x="1705621" y="220827"/>
                </a:cubicBezTo>
                <a:cubicBezTo>
                  <a:pt x="1713092" y="225739"/>
                  <a:pt x="1721485" y="222362"/>
                  <a:pt x="1729671" y="220622"/>
                </a:cubicBezTo>
                <a:cubicBezTo>
                  <a:pt x="1732485" y="225662"/>
                  <a:pt x="1735479" y="228950"/>
                  <a:pt x="1738570" y="231288"/>
                </a:cubicBezTo>
                <a:lnTo>
                  <a:pt x="1744537" y="234413"/>
                </a:lnTo>
                <a:lnTo>
                  <a:pt x="1741036" y="223809"/>
                </a:lnTo>
                <a:cubicBezTo>
                  <a:pt x="1735164" y="211260"/>
                  <a:pt x="1729791" y="199542"/>
                  <a:pt x="1748469" y="193094"/>
                </a:cubicBezTo>
                <a:lnTo>
                  <a:pt x="1746830" y="187549"/>
                </a:lnTo>
                <a:lnTo>
                  <a:pt x="1741139" y="186084"/>
                </a:lnTo>
                <a:cubicBezTo>
                  <a:pt x="1736094" y="183253"/>
                  <a:pt x="1731258" y="178354"/>
                  <a:pt x="1726806" y="169654"/>
                </a:cubicBezTo>
                <a:cubicBezTo>
                  <a:pt x="1728495" y="165408"/>
                  <a:pt x="1731924" y="161314"/>
                  <a:pt x="1734866" y="157157"/>
                </a:cubicBezTo>
                <a:lnTo>
                  <a:pt x="1736581" y="152860"/>
                </a:lnTo>
                <a:lnTo>
                  <a:pt x="1736494" y="152565"/>
                </a:lnTo>
                <a:cubicBezTo>
                  <a:pt x="1726720" y="152667"/>
                  <a:pt x="1718277" y="150339"/>
                  <a:pt x="1709860" y="147960"/>
                </a:cubicBezTo>
                <a:lnTo>
                  <a:pt x="1703173" y="146719"/>
                </a:lnTo>
                <a:lnTo>
                  <a:pt x="1696833" y="155941"/>
                </a:lnTo>
                <a:cubicBezTo>
                  <a:pt x="1696308" y="160342"/>
                  <a:pt x="1697331" y="164896"/>
                  <a:pt x="1697535" y="169348"/>
                </a:cubicBezTo>
                <a:cubicBezTo>
                  <a:pt x="1688427" y="171189"/>
                  <a:pt x="1679523" y="171600"/>
                  <a:pt x="1669493" y="182448"/>
                </a:cubicBezTo>
                <a:close/>
                <a:moveTo>
                  <a:pt x="1661888" y="1429992"/>
                </a:moveTo>
                <a:cubicBezTo>
                  <a:pt x="1662104" y="1420388"/>
                  <a:pt x="1673273" y="1416741"/>
                  <a:pt x="1674883" y="1407914"/>
                </a:cubicBezTo>
                <a:cubicBezTo>
                  <a:pt x="1683584" y="1406788"/>
                  <a:pt x="1682049" y="1424596"/>
                  <a:pt x="1691566" y="1421834"/>
                </a:cubicBezTo>
                <a:cubicBezTo>
                  <a:pt x="1694534" y="1434830"/>
                  <a:pt x="1680718" y="1438618"/>
                  <a:pt x="1666083" y="1441995"/>
                </a:cubicBezTo>
                <a:cubicBezTo>
                  <a:pt x="1662961" y="1437057"/>
                  <a:pt x="1661816" y="1433194"/>
                  <a:pt x="1661888" y="1429992"/>
                </a:cubicBezTo>
                <a:close/>
                <a:moveTo>
                  <a:pt x="1661863" y="402006"/>
                </a:moveTo>
                <a:lnTo>
                  <a:pt x="1664751" y="400238"/>
                </a:lnTo>
                <a:cubicBezTo>
                  <a:pt x="1668233" y="411700"/>
                  <a:pt x="1682662" y="402898"/>
                  <a:pt x="1683173" y="419990"/>
                </a:cubicBezTo>
                <a:cubicBezTo>
                  <a:pt x="1701825" y="413619"/>
                  <a:pt x="1684037" y="402470"/>
                  <a:pt x="1684771" y="396128"/>
                </a:cubicBezTo>
                <a:lnTo>
                  <a:pt x="1690335" y="393400"/>
                </a:lnTo>
                <a:lnTo>
                  <a:pt x="1676453" y="385805"/>
                </a:lnTo>
                <a:cubicBezTo>
                  <a:pt x="1670057" y="389592"/>
                  <a:pt x="1666347" y="393660"/>
                  <a:pt x="1663775" y="397843"/>
                </a:cubicBezTo>
                <a:close/>
                <a:moveTo>
                  <a:pt x="1614126" y="291546"/>
                </a:moveTo>
                <a:cubicBezTo>
                  <a:pt x="1617298" y="303418"/>
                  <a:pt x="1629273" y="316109"/>
                  <a:pt x="1639611" y="328800"/>
                </a:cubicBezTo>
                <a:cubicBezTo>
                  <a:pt x="1631729" y="353566"/>
                  <a:pt x="1658134" y="374855"/>
                  <a:pt x="1681571" y="362368"/>
                </a:cubicBezTo>
                <a:lnTo>
                  <a:pt x="1679095" y="355268"/>
                </a:lnTo>
                <a:lnTo>
                  <a:pt x="1674372" y="347122"/>
                </a:lnTo>
                <a:lnTo>
                  <a:pt x="1675738" y="345638"/>
                </a:lnTo>
                <a:lnTo>
                  <a:pt x="1669532" y="327840"/>
                </a:lnTo>
                <a:cubicBezTo>
                  <a:pt x="1664325" y="316211"/>
                  <a:pt x="1660282" y="304698"/>
                  <a:pt x="1664478" y="294003"/>
                </a:cubicBezTo>
                <a:cubicBezTo>
                  <a:pt x="1655677" y="293389"/>
                  <a:pt x="1645341" y="307205"/>
                  <a:pt x="1637052" y="301883"/>
                </a:cubicBezTo>
                <a:cubicBezTo>
                  <a:pt x="1633623" y="296101"/>
                  <a:pt x="1629964" y="292852"/>
                  <a:pt x="1626126" y="291380"/>
                </a:cubicBezTo>
                <a:cubicBezTo>
                  <a:pt x="1622288" y="289909"/>
                  <a:pt x="1618271" y="290216"/>
                  <a:pt x="1614126" y="291546"/>
                </a:cubicBezTo>
                <a:close/>
                <a:moveTo>
                  <a:pt x="1591065" y="534718"/>
                </a:moveTo>
                <a:cubicBezTo>
                  <a:pt x="1590962" y="548278"/>
                  <a:pt x="1596412" y="551630"/>
                  <a:pt x="1603115" y="552678"/>
                </a:cubicBezTo>
                <a:lnTo>
                  <a:pt x="1609192" y="553163"/>
                </a:lnTo>
                <a:lnTo>
                  <a:pt x="1622517" y="550783"/>
                </a:lnTo>
                <a:cubicBezTo>
                  <a:pt x="1631421" y="543619"/>
                  <a:pt x="1628862" y="535431"/>
                  <a:pt x="1632855" y="527859"/>
                </a:cubicBezTo>
                <a:lnTo>
                  <a:pt x="1635768" y="526474"/>
                </a:lnTo>
                <a:lnTo>
                  <a:pt x="1625759" y="524483"/>
                </a:lnTo>
                <a:cubicBezTo>
                  <a:pt x="1614195" y="527860"/>
                  <a:pt x="1602628" y="531339"/>
                  <a:pt x="1591065" y="534718"/>
                </a:cubicBezTo>
                <a:close/>
                <a:moveTo>
                  <a:pt x="1573564" y="539733"/>
                </a:moveTo>
                <a:lnTo>
                  <a:pt x="1573702" y="542102"/>
                </a:lnTo>
                <a:lnTo>
                  <a:pt x="1574519" y="551295"/>
                </a:lnTo>
                <a:lnTo>
                  <a:pt x="1582478" y="552595"/>
                </a:lnTo>
                <a:close/>
                <a:moveTo>
                  <a:pt x="1568447" y="478736"/>
                </a:moveTo>
                <a:cubicBezTo>
                  <a:pt x="1569469" y="497668"/>
                  <a:pt x="1583491" y="492756"/>
                  <a:pt x="1584514" y="511793"/>
                </a:cubicBezTo>
                <a:cubicBezTo>
                  <a:pt x="1602168" y="510923"/>
                  <a:pt x="1617033" y="507622"/>
                  <a:pt x="1631617" y="502786"/>
                </a:cubicBezTo>
                <a:lnTo>
                  <a:pt x="1653985" y="493814"/>
                </a:lnTo>
                <a:lnTo>
                  <a:pt x="1652914" y="487228"/>
                </a:lnTo>
                <a:lnTo>
                  <a:pt x="1658628" y="491951"/>
                </a:lnTo>
                <a:lnTo>
                  <a:pt x="1677033" y="484569"/>
                </a:lnTo>
                <a:cubicBezTo>
                  <a:pt x="1671915" y="467273"/>
                  <a:pt x="1666798" y="449874"/>
                  <a:pt x="1661681" y="432475"/>
                </a:cubicBezTo>
                <a:cubicBezTo>
                  <a:pt x="1655029" y="429814"/>
                  <a:pt x="1627498" y="436160"/>
                  <a:pt x="1610305" y="428792"/>
                </a:cubicBezTo>
                <a:cubicBezTo>
                  <a:pt x="1611123" y="414208"/>
                  <a:pt x="1621767" y="411675"/>
                  <a:pt x="1633690" y="410485"/>
                </a:cubicBezTo>
                <a:lnTo>
                  <a:pt x="1642672" y="409416"/>
                </a:lnTo>
                <a:lnTo>
                  <a:pt x="1639353" y="409164"/>
                </a:lnTo>
                <a:cubicBezTo>
                  <a:pt x="1633212" y="408397"/>
                  <a:pt x="1627275" y="405711"/>
                  <a:pt x="1622004" y="396245"/>
                </a:cubicBezTo>
                <a:cubicBezTo>
                  <a:pt x="1607678" y="394710"/>
                  <a:pt x="1620880" y="409651"/>
                  <a:pt x="1609315" y="416304"/>
                </a:cubicBezTo>
                <a:cubicBezTo>
                  <a:pt x="1602357" y="421829"/>
                  <a:pt x="1604916" y="428278"/>
                  <a:pt x="1594271" y="433396"/>
                </a:cubicBezTo>
                <a:lnTo>
                  <a:pt x="1583534" y="435851"/>
                </a:lnTo>
                <a:lnTo>
                  <a:pt x="1587100" y="437673"/>
                </a:lnTo>
                <a:cubicBezTo>
                  <a:pt x="1588966" y="439467"/>
                  <a:pt x="1590296" y="442250"/>
                  <a:pt x="1590552" y="447009"/>
                </a:cubicBezTo>
                <a:cubicBezTo>
                  <a:pt x="1574586" y="452842"/>
                  <a:pt x="1591473" y="476587"/>
                  <a:pt x="1568447" y="478736"/>
                </a:cubicBezTo>
                <a:close/>
                <a:moveTo>
                  <a:pt x="1506430" y="448722"/>
                </a:moveTo>
                <a:lnTo>
                  <a:pt x="1511851" y="457653"/>
                </a:lnTo>
                <a:cubicBezTo>
                  <a:pt x="1516456" y="452740"/>
                  <a:pt x="1518080" y="448870"/>
                  <a:pt x="1518350" y="445713"/>
                </a:cubicBezTo>
                <a:lnTo>
                  <a:pt x="1517690" y="442607"/>
                </a:lnTo>
                <a:lnTo>
                  <a:pt x="1513521" y="441275"/>
                </a:lnTo>
                <a:close/>
                <a:moveTo>
                  <a:pt x="1440719" y="400976"/>
                </a:moveTo>
                <a:lnTo>
                  <a:pt x="1440772" y="400980"/>
                </a:lnTo>
                <a:cubicBezTo>
                  <a:pt x="1448806" y="404025"/>
                  <a:pt x="1454998" y="410421"/>
                  <a:pt x="1457710" y="423265"/>
                </a:cubicBezTo>
                <a:lnTo>
                  <a:pt x="1459187" y="416379"/>
                </a:lnTo>
                <a:lnTo>
                  <a:pt x="1443415" y="396857"/>
                </a:lnTo>
                <a:close/>
                <a:moveTo>
                  <a:pt x="1430783" y="446735"/>
                </a:moveTo>
                <a:lnTo>
                  <a:pt x="1439783" y="457744"/>
                </a:lnTo>
                <a:lnTo>
                  <a:pt x="1448908" y="457345"/>
                </a:lnTo>
                <a:cubicBezTo>
                  <a:pt x="1447424" y="448237"/>
                  <a:pt x="1441437" y="447316"/>
                  <a:pt x="1435066" y="447086"/>
                </a:cubicBezTo>
                <a:close/>
                <a:moveTo>
                  <a:pt x="1355981" y="1413850"/>
                </a:moveTo>
                <a:cubicBezTo>
                  <a:pt x="1349739" y="1399114"/>
                  <a:pt x="1363658" y="1395430"/>
                  <a:pt x="1373995" y="1389698"/>
                </a:cubicBezTo>
                <a:cubicBezTo>
                  <a:pt x="1385560" y="1407300"/>
                  <a:pt x="1371640" y="1411087"/>
                  <a:pt x="1355981" y="1413850"/>
                </a:cubicBezTo>
                <a:close/>
                <a:moveTo>
                  <a:pt x="1315587" y="501248"/>
                </a:moveTo>
                <a:lnTo>
                  <a:pt x="1315713" y="502312"/>
                </a:lnTo>
                <a:lnTo>
                  <a:pt x="1319234" y="497024"/>
                </a:lnTo>
                <a:close/>
                <a:moveTo>
                  <a:pt x="1314463" y="565214"/>
                </a:moveTo>
                <a:lnTo>
                  <a:pt x="1317473" y="565204"/>
                </a:lnTo>
                <a:lnTo>
                  <a:pt x="1317717" y="563962"/>
                </a:lnTo>
                <a:cubicBezTo>
                  <a:pt x="1321414" y="560815"/>
                  <a:pt x="1326198" y="558819"/>
                  <a:pt x="1327119" y="556209"/>
                </a:cubicBezTo>
                <a:cubicBezTo>
                  <a:pt x="1327836" y="554162"/>
                  <a:pt x="1311562" y="543415"/>
                  <a:pt x="1329472" y="542904"/>
                </a:cubicBezTo>
                <a:cubicBezTo>
                  <a:pt x="1327068" y="535894"/>
                  <a:pt x="1322206" y="536994"/>
                  <a:pt x="1318420" y="540653"/>
                </a:cubicBezTo>
                <a:lnTo>
                  <a:pt x="1316263" y="546789"/>
                </a:lnTo>
                <a:lnTo>
                  <a:pt x="1315998" y="549350"/>
                </a:lnTo>
                <a:cubicBezTo>
                  <a:pt x="1309243" y="553956"/>
                  <a:pt x="1308731" y="559277"/>
                  <a:pt x="1314463" y="565214"/>
                </a:cubicBezTo>
                <a:close/>
                <a:moveTo>
                  <a:pt x="1271581" y="566135"/>
                </a:moveTo>
                <a:cubicBezTo>
                  <a:pt x="1275777" y="564191"/>
                  <a:pt x="1279948" y="562528"/>
                  <a:pt x="1284194" y="560174"/>
                </a:cubicBezTo>
                <a:lnTo>
                  <a:pt x="1296222" y="550877"/>
                </a:lnTo>
                <a:lnTo>
                  <a:pt x="1284864" y="549020"/>
                </a:lnTo>
                <a:lnTo>
                  <a:pt x="1273743" y="544506"/>
                </a:lnTo>
                <a:close/>
                <a:moveTo>
                  <a:pt x="1260528" y="517009"/>
                </a:move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lnTo>
                  <a:pt x="1429626" y="446641"/>
                </a:ln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close/>
                <a:moveTo>
                  <a:pt x="1239009" y="754819"/>
                </a:moveTo>
                <a:lnTo>
                  <a:pt x="1247117" y="766841"/>
                </a:lnTo>
                <a:lnTo>
                  <a:pt x="1249952" y="769659"/>
                </a:lnTo>
                <a:lnTo>
                  <a:pt x="1249330" y="770122"/>
                </a:lnTo>
                <a:lnTo>
                  <a:pt x="1256106" y="780170"/>
                </a:lnTo>
                <a:lnTo>
                  <a:pt x="1258011" y="780650"/>
                </a:lnTo>
                <a:cubicBezTo>
                  <a:pt x="1264152" y="781264"/>
                  <a:pt x="1270268" y="781929"/>
                  <a:pt x="1274924" y="785255"/>
                </a:cubicBez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close/>
                <a:moveTo>
                  <a:pt x="1221738" y="611780"/>
                </a:moveTo>
                <a:cubicBezTo>
                  <a:pt x="1230437" y="622526"/>
                  <a:pt x="1239342" y="630713"/>
                  <a:pt x="1249986" y="622629"/>
                </a:cubicBezTo>
                <a:cubicBezTo>
                  <a:pt x="1249986" y="612420"/>
                  <a:pt x="1240256" y="603765"/>
                  <a:pt x="1230772" y="605819"/>
                </a:cubicBezTo>
                <a:cubicBezTo>
                  <a:pt x="1227610" y="606503"/>
                  <a:pt x="1224476" y="608377"/>
                  <a:pt x="1221738" y="611780"/>
                </a:cubicBezTo>
                <a:close/>
                <a:moveTo>
                  <a:pt x="1194821" y="614338"/>
                </a:moveTo>
                <a:cubicBezTo>
                  <a:pt x="1197689" y="618126"/>
                  <a:pt x="1194414" y="621400"/>
                  <a:pt x="1199018" y="625392"/>
                </a:cubicBezTo>
                <a:cubicBezTo>
                  <a:pt x="1206182" y="626210"/>
                  <a:pt x="1223889" y="614441"/>
                  <a:pt x="1217031" y="605947"/>
                </a:cubicBezTo>
                <a:cubicBezTo>
                  <a:pt x="1209561" y="609221"/>
                  <a:pt x="1202805" y="605435"/>
                  <a:pt x="1194821" y="614338"/>
                </a:cubicBezTo>
                <a:close/>
                <a:moveTo>
                  <a:pt x="1163607" y="659268"/>
                </a:moveTo>
                <a:cubicBezTo>
                  <a:pt x="1162072" y="676052"/>
                  <a:pt x="1172511" y="690995"/>
                  <a:pt x="1189705" y="691198"/>
                </a:cubicBezTo>
                <a:cubicBezTo>
                  <a:pt x="1212222" y="677280"/>
                  <a:pt x="1210787" y="669605"/>
                  <a:pt x="1214575" y="656403"/>
                </a:cubicBezTo>
                <a:cubicBezTo>
                  <a:pt x="1216417" y="649954"/>
                  <a:pt x="1222761" y="644325"/>
                  <a:pt x="1219078" y="638184"/>
                </a:cubicBezTo>
                <a:cubicBezTo>
                  <a:pt x="1197278" y="634092"/>
                  <a:pt x="1182336" y="642791"/>
                  <a:pt x="1163607" y="659268"/>
                </a:cubicBezTo>
                <a:close/>
                <a:moveTo>
                  <a:pt x="1162820" y="1823405"/>
                </a:moveTo>
                <a:cubicBezTo>
                  <a:pt x="1166211" y="1817162"/>
                  <a:pt x="1173144" y="1812838"/>
                  <a:pt x="1183634" y="1810433"/>
                </a:cubicBezTo>
                <a:cubicBezTo>
                  <a:pt x="1192335" y="1815345"/>
                  <a:pt x="1196223" y="1828959"/>
                  <a:pt x="1199600" y="1843388"/>
                </a:cubicBezTo>
                <a:cubicBezTo>
                  <a:pt x="1184453" y="1855465"/>
                  <a:pt x="1180462" y="1850859"/>
                  <a:pt x="1163267" y="1847891"/>
                </a:cubicBezTo>
                <a:cubicBezTo>
                  <a:pt x="1159583" y="1837810"/>
                  <a:pt x="1159430" y="1829648"/>
                  <a:pt x="1162820" y="1823405"/>
                </a:cubicBezTo>
                <a:close/>
                <a:moveTo>
                  <a:pt x="1152930" y="1706349"/>
                </a:move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8022" y="1741759"/>
                  <a:pt x="1233678" y="1769701"/>
                  <a:pt x="1226617" y="1785256"/>
                </a:cubicBezTo>
                <a:cubicBezTo>
                  <a:pt x="1197654" y="1792114"/>
                  <a:pt x="1164802" y="1748003"/>
                  <a:pt x="1183019" y="1722621"/>
                </a:cubicBezTo>
                <a:cubicBezTo>
                  <a:pt x="1172273" y="1718425"/>
                  <a:pt x="1162345" y="1713001"/>
                  <a:pt x="1152930" y="1706349"/>
                </a:cubicBezTo>
                <a:close/>
                <a:moveTo>
                  <a:pt x="1127275" y="834174"/>
                </a:moveTo>
                <a:cubicBezTo>
                  <a:pt x="1129399" y="832459"/>
                  <a:pt x="1131727" y="832280"/>
                  <a:pt x="1134014" y="833087"/>
                </a:cubicBezTo>
                <a:cubicBezTo>
                  <a:pt x="1140874" y="835510"/>
                  <a:pt x="1147360" y="846812"/>
                  <a:pt x="1146823" y="852185"/>
                </a:cubicBezTo>
                <a:cubicBezTo>
                  <a:pt x="1138226" y="858940"/>
                  <a:pt x="1126457" y="841338"/>
                  <a:pt x="1127275" y="834174"/>
                </a:cubicBezTo>
                <a:close/>
                <a:moveTo>
                  <a:pt x="1086440" y="446084"/>
                </a:moveTo>
                <a:cubicBezTo>
                  <a:pt x="1080709" y="438511"/>
                  <a:pt x="1091659" y="430426"/>
                  <a:pt x="1098620" y="431347"/>
                </a:cubicBezTo>
                <a:cubicBezTo>
                  <a:pt x="1104349" y="439023"/>
                  <a:pt x="1093400" y="447006"/>
                  <a:pt x="1086440" y="446084"/>
                </a:cubicBezTo>
                <a:close/>
                <a:moveTo>
                  <a:pt x="1069655" y="271077"/>
                </a:moveTo>
                <a:cubicBezTo>
                  <a:pt x="1071907" y="274047"/>
                  <a:pt x="1074262" y="276911"/>
                  <a:pt x="1076719" y="279879"/>
                </a:cubicBezTo>
                <a:cubicBezTo>
                  <a:pt x="1090022" y="270771"/>
                  <a:pt x="1100871" y="286634"/>
                  <a:pt x="1113663" y="283564"/>
                </a:cubicBezTo>
                <a:cubicBezTo>
                  <a:pt x="1104862" y="275580"/>
                  <a:pt x="1115199" y="269440"/>
                  <a:pt x="1110491" y="261866"/>
                </a:cubicBezTo>
                <a:cubicBezTo>
                  <a:pt x="1103941" y="265141"/>
                  <a:pt x="1098517" y="257875"/>
                  <a:pt x="1091250" y="267906"/>
                </a:cubicBezTo>
                <a:cubicBezTo>
                  <a:pt x="1085212" y="257772"/>
                  <a:pt x="1077434" y="263710"/>
                  <a:pt x="1069655" y="271077"/>
                </a:cubicBezTo>
                <a:close/>
                <a:moveTo>
                  <a:pt x="1060704" y="376484"/>
                </a:moveTo>
                <a:cubicBezTo>
                  <a:pt x="1059409" y="372686"/>
                  <a:pt x="1059755" y="368227"/>
                  <a:pt x="1062800" y="363698"/>
                </a:cubicBezTo>
                <a:cubicBezTo>
                  <a:pt x="1072112" y="359809"/>
                  <a:pt x="1080505" y="364721"/>
                  <a:pt x="1088078" y="376901"/>
                </a:cubicBezTo>
                <a:cubicBezTo>
                  <a:pt x="1083243" y="393328"/>
                  <a:pt x="1064589" y="387878"/>
                  <a:pt x="1060704" y="376484"/>
                </a:cubicBezTo>
                <a:close/>
                <a:moveTo>
                  <a:pt x="1032338" y="894403"/>
                </a:move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8807" y="887700"/>
                  <a:pt x="1060240" y="900288"/>
                  <a:pt x="1044785" y="911237"/>
                </a:cubicBezTo>
                <a:cubicBezTo>
                  <a:pt x="1033374" y="908372"/>
                  <a:pt x="1031788" y="901797"/>
                  <a:pt x="1032338" y="894403"/>
                </a:cubicBezTo>
                <a:close/>
                <a:moveTo>
                  <a:pt x="1016132" y="324400"/>
                </a:moveTo>
                <a:cubicBezTo>
                  <a:pt x="1019099" y="321227"/>
                  <a:pt x="1021607" y="322659"/>
                  <a:pt x="1024101" y="324361"/>
                </a:cubicBezTo>
                <a:cubicBezTo>
                  <a:pt x="1026596" y="326063"/>
                  <a:pt x="1029078" y="328033"/>
                  <a:pt x="1031996" y="325935"/>
                </a:cubicBezTo>
                <a:cubicBezTo>
                  <a:pt x="1033837" y="329721"/>
                  <a:pt x="1027798" y="332587"/>
                  <a:pt x="1030870" y="336476"/>
                </a:cubicBezTo>
                <a:cubicBezTo>
                  <a:pt x="1023295" y="342311"/>
                  <a:pt x="1015210" y="331256"/>
                  <a:pt x="1016132" y="324400"/>
                </a:cubicBezTo>
                <a:close/>
                <a:moveTo>
                  <a:pt x="961703" y="484593"/>
                </a:moveTo>
                <a:cubicBezTo>
                  <a:pt x="958748" y="477588"/>
                  <a:pt x="958537" y="469164"/>
                  <a:pt x="962400" y="460209"/>
                </a:cubicBezTo>
                <a:cubicBezTo>
                  <a:pt x="975193" y="447722"/>
                  <a:pt x="986963" y="445983"/>
                  <a:pt x="998529" y="445266"/>
                </a:cubicBezTo>
                <a:cubicBezTo>
                  <a:pt x="1007535" y="458571"/>
                  <a:pt x="1025852" y="472899"/>
                  <a:pt x="1026469" y="485384"/>
                </a:cubicBezTo>
                <a:cubicBezTo>
                  <a:pt x="1004131" y="513862"/>
                  <a:pt x="970569" y="505610"/>
                  <a:pt x="961703" y="484593"/>
                </a:cubicBezTo>
                <a:close/>
                <a:moveTo>
                  <a:pt x="961607" y="605435"/>
                </a:moveTo>
                <a:cubicBezTo>
                  <a:pt x="960839" y="609375"/>
                  <a:pt x="962093" y="613520"/>
                  <a:pt x="965164" y="617819"/>
                </a:cubicBezTo>
                <a:cubicBezTo>
                  <a:pt x="971302" y="618331"/>
                  <a:pt x="978058" y="612703"/>
                  <a:pt x="984914" y="606459"/>
                </a:cubicBezTo>
                <a:cubicBezTo>
                  <a:pt x="980310" y="598988"/>
                  <a:pt x="975296" y="595713"/>
                  <a:pt x="970178" y="594280"/>
                </a:cubicBezTo>
                <a:cubicBezTo>
                  <a:pt x="965163" y="597759"/>
                  <a:pt x="962374" y="601494"/>
                  <a:pt x="961607" y="605435"/>
                </a:cubicBezTo>
                <a:close/>
                <a:moveTo>
                  <a:pt x="906192" y="1367885"/>
                </a:moveTo>
                <a:cubicBezTo>
                  <a:pt x="907587" y="1362167"/>
                  <a:pt x="909966" y="1356998"/>
                  <a:pt x="909863" y="1350500"/>
                </a:cubicBezTo>
                <a:cubicBezTo>
                  <a:pt x="928285" y="1346097"/>
                  <a:pt x="928694" y="1385296"/>
                  <a:pt x="908431" y="1388572"/>
                </a:cubicBezTo>
                <a:cubicBezTo>
                  <a:pt x="904389" y="1379872"/>
                  <a:pt x="904798" y="1373604"/>
                  <a:pt x="906192" y="1367885"/>
                </a:cubicBezTo>
                <a:close/>
                <a:moveTo>
                  <a:pt x="877902" y="858299"/>
                </a:move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ubicBezTo>
                  <a:pt x="914913" y="876645"/>
                  <a:pt x="902426" y="869072"/>
                  <a:pt x="887995" y="879307"/>
                </a:cubicBezTo>
                <a:cubicBezTo>
                  <a:pt x="878733" y="871732"/>
                  <a:pt x="877403" y="864926"/>
                  <a:pt x="877902" y="858299"/>
                </a:cubicBezTo>
                <a:close/>
                <a:moveTo>
                  <a:pt x="870597" y="234951"/>
                </a:moveTo>
                <a:cubicBezTo>
                  <a:pt x="875612" y="233363"/>
                  <a:pt x="880550" y="232801"/>
                  <a:pt x="885360" y="233607"/>
                </a:cubicBezTo>
                <a:cubicBezTo>
                  <a:pt x="890170" y="234412"/>
                  <a:pt x="894852" y="236587"/>
                  <a:pt x="899355" y="240476"/>
                </a:cubicBezTo>
                <a:cubicBezTo>
                  <a:pt x="898128" y="248767"/>
                  <a:pt x="882673" y="249996"/>
                  <a:pt x="873156" y="261867"/>
                </a:cubicBezTo>
                <a:cubicBezTo>
                  <a:pt x="876738" y="253372"/>
                  <a:pt x="874282" y="244162"/>
                  <a:pt x="870597" y="234951"/>
                </a:cubicBezTo>
                <a:close/>
                <a:moveTo>
                  <a:pt x="836598" y="1072546"/>
                </a:moveTo>
                <a:cubicBezTo>
                  <a:pt x="837557" y="1069821"/>
                  <a:pt x="838837" y="1067262"/>
                  <a:pt x="837916" y="1063528"/>
                </a:cubicBezTo>
                <a:cubicBezTo>
                  <a:pt x="852653" y="1057284"/>
                  <a:pt x="859306" y="1065983"/>
                  <a:pt x="862068" y="1081538"/>
                </a:cubicBezTo>
                <a:cubicBezTo>
                  <a:pt x="851936" y="1085429"/>
                  <a:pt x="847740" y="1078163"/>
                  <a:pt x="837199" y="1082562"/>
                </a:cubicBezTo>
                <a:cubicBezTo>
                  <a:pt x="834999" y="1078162"/>
                  <a:pt x="835639" y="1075271"/>
                  <a:pt x="836598" y="1072546"/>
                </a:cubicBezTo>
                <a:close/>
                <a:moveTo>
                  <a:pt x="806378" y="453245"/>
                </a:moveTo>
                <a:cubicBezTo>
                  <a:pt x="805744" y="457849"/>
                  <a:pt x="807476" y="462051"/>
                  <a:pt x="813079" y="461130"/>
                </a:cubicBezTo>
                <a:cubicBezTo>
                  <a:pt x="810009" y="456422"/>
                  <a:pt x="817891" y="452739"/>
                  <a:pt x="822290" y="448745"/>
                </a:cubicBezTo>
                <a:cubicBezTo>
                  <a:pt x="819400" y="443962"/>
                  <a:pt x="816444" y="442497"/>
                  <a:pt x="813871" y="442953"/>
                </a:cubicBezTo>
                <a:cubicBezTo>
                  <a:pt x="810011" y="443637"/>
                  <a:pt x="807012" y="448641"/>
                  <a:pt x="806378" y="453245"/>
                </a:cubicBezTo>
                <a:close/>
                <a:moveTo>
                  <a:pt x="786129" y="1122785"/>
                </a:move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4436" y="1104671"/>
                  <a:pt x="848456" y="1124320"/>
                  <a:pt x="840883" y="1138035"/>
                </a:cubicBezTo>
                <a:cubicBezTo>
                  <a:pt x="817958" y="1141719"/>
                  <a:pt x="794523" y="1146119"/>
                  <a:pt x="786129" y="1122785"/>
                </a:cubicBezTo>
                <a:close/>
                <a:moveTo>
                  <a:pt x="782152" y="1356141"/>
                </a:moveTo>
                <a:cubicBezTo>
                  <a:pt x="781244" y="1343515"/>
                  <a:pt x="781781" y="1331668"/>
                  <a:pt x="788688" y="1323276"/>
                </a:cubicBezTo>
                <a:cubicBezTo>
                  <a:pt x="806702" y="1329520"/>
                  <a:pt x="793703" y="1358789"/>
                  <a:pt x="790736" y="1372912"/>
                </a:cubicBezTo>
                <a:cubicBezTo>
                  <a:pt x="788688" y="1382431"/>
                  <a:pt x="800458" y="1392563"/>
                  <a:pt x="784288" y="1393689"/>
                </a:cubicBezTo>
                <a:cubicBezTo>
                  <a:pt x="785414" y="1382175"/>
                  <a:pt x="783061" y="1368768"/>
                  <a:pt x="782152" y="1356141"/>
                </a:cubicBezTo>
                <a:close/>
                <a:moveTo>
                  <a:pt x="777158" y="868048"/>
                </a:moveTo>
                <a:cubicBezTo>
                  <a:pt x="781968" y="864057"/>
                  <a:pt x="786881" y="860168"/>
                  <a:pt x="791690" y="856176"/>
                </a:cubicBezTo>
                <a:cubicBezTo>
                  <a:pt x="798753" y="856687"/>
                  <a:pt x="804892" y="866410"/>
                  <a:pt x="811239" y="874189"/>
                </a:cubicBezTo>
                <a:cubicBezTo>
                  <a:pt x="807349" y="880022"/>
                  <a:pt x="800391" y="885548"/>
                  <a:pt x="801413" y="891894"/>
                </a:cubicBezTo>
                <a:cubicBezTo>
                  <a:pt x="791793" y="898853"/>
                  <a:pt x="777158" y="875928"/>
                  <a:pt x="777158" y="868048"/>
                </a:cubicBezTo>
                <a:close/>
                <a:moveTo>
                  <a:pt x="760134" y="1482524"/>
                </a:moveTo>
                <a:cubicBezTo>
                  <a:pt x="754301" y="1456810"/>
                  <a:pt x="786118" y="1438465"/>
                  <a:pt x="810983" y="1440096"/>
                </a:cubicBezTo>
                <a:cubicBezTo>
                  <a:pt x="819271" y="1440639"/>
                  <a:pt x="826787" y="1443403"/>
                  <a:pt x="831878" y="1448853"/>
                </a:cubicBezTo>
                <a:cubicBezTo>
                  <a:pt x="836689" y="1483137"/>
                  <a:pt x="780705" y="1515170"/>
                  <a:pt x="760134" y="1482524"/>
                </a:cubicBezTo>
                <a:close/>
                <a:moveTo>
                  <a:pt x="759624" y="200155"/>
                </a:move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lose/>
                <a:moveTo>
                  <a:pt x="750112" y="596544"/>
                </a:moveTo>
                <a:cubicBezTo>
                  <a:pt x="749908" y="603004"/>
                  <a:pt x="753720" y="608812"/>
                  <a:pt x="760577" y="610450"/>
                </a:cubicBezTo>
                <a:cubicBezTo>
                  <a:pt x="770606" y="600727"/>
                  <a:pt x="761395" y="589162"/>
                  <a:pt x="763750" y="578723"/>
                </a:cubicBezTo>
                <a:cubicBezTo>
                  <a:pt x="754539" y="582971"/>
                  <a:pt x="750317" y="590083"/>
                  <a:pt x="750112" y="596544"/>
                </a:cubicBezTo>
                <a:close/>
                <a:moveTo>
                  <a:pt x="713980" y="87885"/>
                </a:moveTo>
                <a:cubicBezTo>
                  <a:pt x="723804" y="87682"/>
                  <a:pt x="724315" y="104670"/>
                  <a:pt x="740487" y="92696"/>
                </a:cubicBezTo>
                <a:cubicBezTo>
                  <a:pt x="742738" y="100473"/>
                  <a:pt x="745091" y="108149"/>
                  <a:pt x="747242" y="115825"/>
                </a:cubicBezTo>
                <a:cubicBezTo>
                  <a:pt x="724622" y="127492"/>
                  <a:pt x="706814" y="103443"/>
                  <a:pt x="713980" y="87885"/>
                </a:cubicBezTo>
                <a:close/>
                <a:moveTo>
                  <a:pt x="674780" y="61686"/>
                </a:moveTo>
                <a:cubicBezTo>
                  <a:pt x="698831" y="58001"/>
                  <a:pt x="693099" y="59740"/>
                  <a:pt x="715307" y="49711"/>
                </a:cubicBezTo>
                <a:cubicBezTo>
                  <a:pt x="717559" y="57387"/>
                  <a:pt x="719914" y="65165"/>
                  <a:pt x="722165" y="72842"/>
                </a:cubicBezTo>
                <a:cubicBezTo>
                  <a:pt x="703129" y="83997"/>
                  <a:pt x="708145" y="77754"/>
                  <a:pt x="689211" y="88806"/>
                </a:cubicBezTo>
                <a:cubicBezTo>
                  <a:pt x="682251" y="83588"/>
                  <a:pt x="676930" y="75604"/>
                  <a:pt x="674780" y="61686"/>
                </a:cubicBezTo>
                <a:close/>
                <a:moveTo>
                  <a:pt x="581515" y="184833"/>
                </a:moveTo>
                <a:lnTo>
                  <a:pt x="591722" y="186117"/>
                </a:lnTo>
                <a:lnTo>
                  <a:pt x="590858" y="181018"/>
                </a:lnTo>
                <a:close/>
                <a:moveTo>
                  <a:pt x="581227" y="84729"/>
                </a:moveTo>
                <a:cubicBezTo>
                  <a:pt x="582926" y="77178"/>
                  <a:pt x="595130" y="75297"/>
                  <a:pt x="594440" y="66393"/>
                </a:cubicBezTo>
                <a:cubicBezTo>
                  <a:pt x="611837" y="68542"/>
                  <a:pt x="604060" y="96994"/>
                  <a:pt x="583897" y="94640"/>
                </a:cubicBezTo>
                <a:cubicBezTo>
                  <a:pt x="581262" y="90393"/>
                  <a:pt x="580661" y="87246"/>
                  <a:pt x="581227" y="84729"/>
                </a:cubicBezTo>
                <a:close/>
                <a:moveTo>
                  <a:pt x="549442" y="589162"/>
                </a:moveTo>
                <a:cubicBezTo>
                  <a:pt x="553793" y="585632"/>
                  <a:pt x="557911" y="584429"/>
                  <a:pt x="561890" y="584685"/>
                </a:cubicBezTo>
                <a:cubicBezTo>
                  <a:pt x="565869" y="584940"/>
                  <a:pt x="569708" y="586655"/>
                  <a:pt x="573494" y="588957"/>
                </a:cubicBezTo>
                <a:cubicBezTo>
                  <a:pt x="575641" y="591210"/>
                  <a:pt x="555275" y="595507"/>
                  <a:pt x="549442" y="589162"/>
                </a:cubicBezTo>
                <a:close/>
                <a:moveTo>
                  <a:pt x="511592" y="221243"/>
                </a:moveTo>
                <a:lnTo>
                  <a:pt x="531123" y="206396"/>
                </a:lnTo>
                <a:cubicBezTo>
                  <a:pt x="543711" y="200564"/>
                  <a:pt x="555608" y="201350"/>
                  <a:pt x="568282" y="194595"/>
                </a:cubicBezTo>
                <a:lnTo>
                  <a:pt x="580892" y="185087"/>
                </a:lnTo>
                <a:lnTo>
                  <a:pt x="560027" y="193606"/>
                </a:lnTo>
                <a:cubicBezTo>
                  <a:pt x="551251" y="196191"/>
                  <a:pt x="542143" y="197700"/>
                  <a:pt x="527201" y="199746"/>
                </a:cubicBezTo>
                <a:close/>
                <a:moveTo>
                  <a:pt x="494484" y="367486"/>
                </a:moveTo>
                <a:cubicBezTo>
                  <a:pt x="504719" y="364518"/>
                  <a:pt x="525290" y="377414"/>
                  <a:pt x="505845" y="387340"/>
                </a:cubicBezTo>
                <a:cubicBezTo>
                  <a:pt x="499601" y="380484"/>
                  <a:pt x="493972" y="373729"/>
                  <a:pt x="494484" y="367486"/>
                </a:cubicBezTo>
                <a:close/>
                <a:moveTo>
                  <a:pt x="466646" y="511381"/>
                </a:moveTo>
                <a:cubicBezTo>
                  <a:pt x="475346" y="504216"/>
                  <a:pt x="484043" y="497154"/>
                  <a:pt x="492743" y="489990"/>
                </a:cubicBezTo>
                <a:cubicBezTo>
                  <a:pt x="509015" y="494596"/>
                  <a:pt x="528153" y="494699"/>
                  <a:pt x="535217" y="518339"/>
                </a:cubicBezTo>
                <a:cubicBezTo>
                  <a:pt x="530305" y="535738"/>
                  <a:pt x="516692" y="551908"/>
                  <a:pt x="496837" y="554467"/>
                </a:cubicBezTo>
                <a:cubicBezTo>
                  <a:pt x="479644" y="532668"/>
                  <a:pt x="465929" y="535431"/>
                  <a:pt x="466646" y="511381"/>
                </a:cubicBezTo>
                <a:close/>
                <a:moveTo>
                  <a:pt x="450135" y="46027"/>
                </a:moveTo>
                <a:cubicBezTo>
                  <a:pt x="451771" y="40500"/>
                  <a:pt x="453409" y="34871"/>
                  <a:pt x="450851" y="26992"/>
                </a:cubicBezTo>
                <a:cubicBezTo>
                  <a:pt x="457861" y="26020"/>
                  <a:pt x="464923" y="24945"/>
                  <a:pt x="470438" y="26685"/>
                </a:cubicBezTo>
                <a:cubicBezTo>
                  <a:pt x="475952" y="28424"/>
                  <a:pt x="479917" y="32978"/>
                  <a:pt x="480736" y="43264"/>
                </a:cubicBezTo>
                <a:cubicBezTo>
                  <a:pt x="464463" y="55135"/>
                  <a:pt x="466305" y="50632"/>
                  <a:pt x="450135" y="46027"/>
                </a:cubicBezTo>
                <a:close/>
                <a:moveTo>
                  <a:pt x="418307" y="300659"/>
                </a:moveTo>
                <a:cubicBezTo>
                  <a:pt x="420865" y="290731"/>
                  <a:pt x="421580" y="279781"/>
                  <a:pt x="436320" y="276505"/>
                </a:cubicBezTo>
                <a:cubicBezTo>
                  <a:pt x="446041" y="281928"/>
                  <a:pt x="450034" y="295643"/>
                  <a:pt x="444814" y="305365"/>
                </a:cubicBezTo>
                <a:cubicBezTo>
                  <a:pt x="435398" y="304956"/>
                  <a:pt x="427722" y="301170"/>
                  <a:pt x="418307" y="300659"/>
                </a:cubicBezTo>
                <a:close/>
                <a:moveTo>
                  <a:pt x="411141" y="1044696"/>
                </a:moveTo>
                <a:cubicBezTo>
                  <a:pt x="427722" y="1041013"/>
                  <a:pt x="438774" y="1047460"/>
                  <a:pt x="442767" y="1066803"/>
                </a:cubicBezTo>
                <a:cubicBezTo>
                  <a:pt x="429871" y="1072535"/>
                  <a:pt x="420249" y="1072432"/>
                  <a:pt x="412164" y="1069568"/>
                </a:cubicBezTo>
                <a:cubicBezTo>
                  <a:pt x="408377" y="1059436"/>
                  <a:pt x="415646" y="1055340"/>
                  <a:pt x="411141" y="1044696"/>
                </a:cubicBezTo>
                <a:close/>
                <a:moveTo>
                  <a:pt x="314017" y="117565"/>
                </a:move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lnTo>
                  <a:pt x="2077370" y="0"/>
                </a:lnTo>
                <a:lnTo>
                  <a:pt x="2059936" y="14195"/>
                </a:lnTo>
                <a:cubicBezTo>
                  <a:pt x="2051953" y="23407"/>
                  <a:pt x="2056348" y="33884"/>
                  <a:pt x="2049243" y="43166"/>
                </a:cubicBezTo>
                <a:lnTo>
                  <a:pt x="2044255" y="46876"/>
                </a:lnTo>
                <a:lnTo>
                  <a:pt x="2054592" y="50427"/>
                </a:lnTo>
                <a:cubicBezTo>
                  <a:pt x="2059901" y="52576"/>
                  <a:pt x="2065428" y="54316"/>
                  <a:pt x="2072285" y="53599"/>
                </a:cubicBezTo>
                <a:cubicBezTo>
                  <a:pt x="2069420" y="61787"/>
                  <a:pt x="2069214" y="71304"/>
                  <a:pt x="2075049" y="84200"/>
                </a:cubicBezTo>
                <a:cubicBezTo>
                  <a:pt x="2064506" y="86553"/>
                  <a:pt x="2064917" y="94843"/>
                  <a:pt x="2053657" y="96788"/>
                </a:cubicBezTo>
                <a:cubicBezTo>
                  <a:pt x="2067270" y="105589"/>
                  <a:pt x="2052636" y="109377"/>
                  <a:pt x="2066247" y="118178"/>
                </a:cubicBezTo>
                <a:cubicBezTo>
                  <a:pt x="2073514" y="104362"/>
                  <a:pt x="2091526" y="96379"/>
                  <a:pt x="2107388" y="87168"/>
                </a:cubicBezTo>
                <a:cubicBezTo>
                  <a:pt x="2110664" y="101905"/>
                  <a:pt x="2121615" y="102621"/>
                  <a:pt x="2131541" y="105180"/>
                </a:cubicBezTo>
                <a:cubicBezTo>
                  <a:pt x="2132258" y="112856"/>
                  <a:pt x="2121820" y="114392"/>
                  <a:pt x="2119977" y="108557"/>
                </a:cubicBezTo>
                <a:cubicBezTo>
                  <a:pt x="2116191" y="127491"/>
                  <a:pt x="2098384" y="138852"/>
                  <a:pt x="2112200" y="167406"/>
                </a:cubicBezTo>
                <a:cubicBezTo>
                  <a:pt x="2126937" y="164130"/>
                  <a:pt x="2127653" y="153180"/>
                  <a:pt x="2130212" y="143252"/>
                </a:cubicBezTo>
                <a:cubicBezTo>
                  <a:pt x="2144334" y="161469"/>
                  <a:pt x="2173605" y="140796"/>
                  <a:pt x="2182304" y="127900"/>
                </a:cubicBezTo>
                <a:cubicBezTo>
                  <a:pt x="2176881" y="108148"/>
                  <a:pt x="2149965" y="127798"/>
                  <a:pt x="2144847" y="107533"/>
                </a:cubicBezTo>
                <a:cubicBezTo>
                  <a:pt x="2161324" y="106511"/>
                  <a:pt x="2194074" y="121146"/>
                  <a:pt x="2172070" y="93206"/>
                </a:cubicBezTo>
                <a:cubicBezTo>
                  <a:pt x="2191413" y="91876"/>
                  <a:pt x="2184146" y="106409"/>
                  <a:pt x="2186398" y="120429"/>
                </a:cubicBezTo>
                <a:cubicBezTo>
                  <a:pt x="2192233" y="112345"/>
                  <a:pt x="2206048" y="108455"/>
                  <a:pt x="2211883" y="100370"/>
                </a:cubicBezTo>
                <a:cubicBezTo>
                  <a:pt x="2208915" y="77956"/>
                  <a:pt x="2184146" y="72124"/>
                  <a:pt x="2192436" y="55749"/>
                </a:cubicBezTo>
                <a:cubicBezTo>
                  <a:pt x="2212599" y="57489"/>
                  <a:pt x="2233272" y="101086"/>
                  <a:pt x="2216897" y="117665"/>
                </a:cubicBezTo>
                <a:cubicBezTo>
                  <a:pt x="2219456" y="121965"/>
                  <a:pt x="2224369" y="121759"/>
                  <a:pt x="2226108" y="127593"/>
                </a:cubicBezTo>
                <a:cubicBezTo>
                  <a:pt x="2250466" y="129538"/>
                  <a:pt x="2232555" y="108354"/>
                  <a:pt x="2251591" y="107533"/>
                </a:cubicBezTo>
                <a:cubicBezTo>
                  <a:pt x="2273084" y="128208"/>
                  <a:pt x="2251182" y="140387"/>
                  <a:pt x="2258755" y="174570"/>
                </a:cubicBezTo>
                <a:cubicBezTo>
                  <a:pt x="2263975" y="182962"/>
                  <a:pt x="2278406" y="174160"/>
                  <a:pt x="2277178" y="194322"/>
                </a:cubicBezTo>
                <a:cubicBezTo>
                  <a:pt x="2281270" y="188487"/>
                  <a:pt x="2282807" y="181222"/>
                  <a:pt x="2283625" y="173547"/>
                </a:cubicBezTo>
                <a:cubicBezTo>
                  <a:pt x="2300921" y="188387"/>
                  <a:pt x="2290380" y="153793"/>
                  <a:pt x="2300921" y="168429"/>
                </a:cubicBezTo>
                <a:cubicBezTo>
                  <a:pt x="2304709" y="163312"/>
                  <a:pt x="2311053" y="135986"/>
                  <a:pt x="2298158" y="137725"/>
                </a:cubicBezTo>
                <a:cubicBezTo>
                  <a:pt x="2315044" y="118280"/>
                  <a:pt x="2394771" y="99142"/>
                  <a:pt x="2394464" y="165974"/>
                </a:cubicBezTo>
                <a:cubicBezTo>
                  <a:pt x="2410532" y="160242"/>
                  <a:pt x="2415445" y="148267"/>
                  <a:pt x="2431512" y="142537"/>
                </a:cubicBezTo>
                <a:cubicBezTo>
                  <a:pt x="2443180" y="160242"/>
                  <a:pt x="2416160" y="156863"/>
                  <a:pt x="2406029" y="162595"/>
                </a:cubicBezTo>
                <a:cubicBezTo>
                  <a:pt x="2411657" y="173035"/>
                  <a:pt x="2429772" y="160549"/>
                  <a:pt x="2430181" y="180609"/>
                </a:cubicBezTo>
                <a:cubicBezTo>
                  <a:pt x="2436733" y="177641"/>
                  <a:pt x="2431921" y="168633"/>
                  <a:pt x="2430898" y="161571"/>
                </a:cubicBezTo>
                <a:cubicBezTo>
                  <a:pt x="2439801" y="166074"/>
                  <a:pt x="2446248" y="174979"/>
                  <a:pt x="2463238" y="164642"/>
                </a:cubicBezTo>
                <a:cubicBezTo>
                  <a:pt x="2469481" y="169862"/>
                  <a:pt x="2447376" y="174979"/>
                  <a:pt x="2447579" y="175491"/>
                </a:cubicBezTo>
                <a:cubicBezTo>
                  <a:pt x="2450344" y="183371"/>
                  <a:pt x="2456483" y="174467"/>
                  <a:pt x="2460885" y="177844"/>
                </a:cubicBezTo>
                <a:cubicBezTo>
                  <a:pt x="2463340" y="179788"/>
                  <a:pt x="2462523" y="186851"/>
                  <a:pt x="2464262" y="189410"/>
                </a:cubicBezTo>
                <a:cubicBezTo>
                  <a:pt x="2471016" y="198825"/>
                  <a:pt x="2488212" y="209060"/>
                  <a:pt x="2490156" y="213256"/>
                </a:cubicBezTo>
                <a:cubicBezTo>
                  <a:pt x="2493839" y="221341"/>
                  <a:pt x="2487085" y="223591"/>
                  <a:pt x="2487801" y="226458"/>
                </a:cubicBezTo>
                <a:cubicBezTo>
                  <a:pt x="2489336" y="233008"/>
                  <a:pt x="2503256" y="248769"/>
                  <a:pt x="2480638" y="266270"/>
                </a:cubicBezTo>
                <a:cubicBezTo>
                  <a:pt x="2492100" y="268930"/>
                  <a:pt x="2498649" y="280700"/>
                  <a:pt x="2506529" y="290116"/>
                </a:cubicBezTo>
                <a:cubicBezTo>
                  <a:pt x="2514308" y="276505"/>
                  <a:pt x="2504484" y="253375"/>
                  <a:pt x="2532730" y="251021"/>
                </a:cubicBezTo>
                <a:cubicBezTo>
                  <a:pt x="2553096" y="260742"/>
                  <a:pt x="2528841" y="273229"/>
                  <a:pt x="2529659" y="283361"/>
                </a:cubicBezTo>
                <a:cubicBezTo>
                  <a:pt x="2530068" y="288683"/>
                  <a:pt x="2544500" y="290832"/>
                  <a:pt x="2544603" y="291549"/>
                </a:cubicBezTo>
                <a:cubicBezTo>
                  <a:pt x="2546239" y="301066"/>
                  <a:pt x="2537233" y="316521"/>
                  <a:pt x="2541533" y="323890"/>
                </a:cubicBezTo>
                <a:cubicBezTo>
                  <a:pt x="2547365" y="333611"/>
                  <a:pt x="2555655" y="343334"/>
                  <a:pt x="2563944" y="336170"/>
                </a:cubicBezTo>
                <a:cubicBezTo>
                  <a:pt x="2571110" y="320615"/>
                  <a:pt x="2565581" y="298201"/>
                  <a:pt x="2588507" y="291242"/>
                </a:cubicBezTo>
                <a:cubicBezTo>
                  <a:pt x="2588815" y="296257"/>
                  <a:pt x="2584413" y="298713"/>
                  <a:pt x="2586050" y="304545"/>
                </a:cubicBezTo>
                <a:cubicBezTo>
                  <a:pt x="2591270" y="304136"/>
                  <a:pt x="2590862" y="300657"/>
                  <a:pt x="2590144" y="297075"/>
                </a:cubicBezTo>
                <a:cubicBezTo>
                  <a:pt x="2605088" y="299429"/>
                  <a:pt x="2616344" y="308435"/>
                  <a:pt x="2623509" y="325014"/>
                </a:cubicBezTo>
                <a:cubicBezTo>
                  <a:pt x="2630878" y="335351"/>
                  <a:pt x="2645002" y="333100"/>
                  <a:pt x="2653497" y="341287"/>
                </a:cubicBezTo>
                <a:cubicBezTo>
                  <a:pt x="2682254" y="335046"/>
                  <a:pt x="2647150" y="311198"/>
                  <a:pt x="2678980" y="321229"/>
                </a:cubicBezTo>
                <a:cubicBezTo>
                  <a:pt x="2695150" y="312324"/>
                  <a:pt x="2669769" y="310483"/>
                  <a:pt x="2672122" y="298098"/>
                </a:cubicBezTo>
                <a:cubicBezTo>
                  <a:pt x="2683688" y="291754"/>
                  <a:pt x="2685633" y="303113"/>
                  <a:pt x="2688805" y="312018"/>
                </a:cubicBezTo>
                <a:cubicBezTo>
                  <a:pt x="2696583" y="303318"/>
                  <a:pt x="2687782" y="285613"/>
                  <a:pt x="2690135" y="273946"/>
                </a:cubicBezTo>
                <a:cubicBezTo>
                  <a:pt x="2714801" y="273332"/>
                  <a:pt x="2693820" y="291958"/>
                  <a:pt x="2700370" y="308639"/>
                </a:cubicBezTo>
                <a:cubicBezTo>
                  <a:pt x="2700164" y="289707"/>
                  <a:pt x="2741411" y="281109"/>
                  <a:pt x="2748367" y="300760"/>
                </a:cubicBezTo>
                <a:cubicBezTo>
                  <a:pt x="2755480" y="300581"/>
                  <a:pt x="2760164" y="299084"/>
                  <a:pt x="2763574" y="296898"/>
                </a:cubicBezTo>
                <a:lnTo>
                  <a:pt x="2766220" y="294106"/>
                </a:lnTo>
                <a:lnTo>
                  <a:pt x="2766220" y="371265"/>
                </a:lnTo>
                <a:lnTo>
                  <a:pt x="2753665" y="384694"/>
                </a:lnTo>
                <a:cubicBezTo>
                  <a:pt x="2741537" y="394250"/>
                  <a:pt x="2727747" y="400954"/>
                  <a:pt x="2714493" y="398804"/>
                </a:cubicBezTo>
                <a:cubicBezTo>
                  <a:pt x="2715311" y="419581"/>
                  <a:pt x="2713162" y="398601"/>
                  <a:pt x="2685529" y="407300"/>
                </a:cubicBezTo>
                <a:cubicBezTo>
                  <a:pt x="2678776" y="387752"/>
                  <a:pt x="2651141" y="376802"/>
                  <a:pt x="2658613" y="358686"/>
                </a:cubicBezTo>
                <a:cubicBezTo>
                  <a:pt x="2645719" y="345790"/>
                  <a:pt x="2651961" y="383760"/>
                  <a:pt x="2627295" y="380485"/>
                </a:cubicBezTo>
                <a:cubicBezTo>
                  <a:pt x="2626274" y="402591"/>
                  <a:pt x="2631492" y="428075"/>
                  <a:pt x="2621156" y="445166"/>
                </a:cubicBezTo>
                <a:cubicBezTo>
                  <a:pt x="2647252" y="460621"/>
                  <a:pt x="2652677" y="423776"/>
                  <a:pt x="2669769" y="418250"/>
                </a:cubicBezTo>
                <a:cubicBezTo>
                  <a:pt x="2678160" y="430634"/>
                  <a:pt x="2693002" y="454786"/>
                  <a:pt x="2685120" y="470343"/>
                </a:cubicBezTo>
                <a:cubicBezTo>
                  <a:pt x="2705693" y="476790"/>
                  <a:pt x="2718790" y="524072"/>
                  <a:pt x="2690647" y="531545"/>
                </a:cubicBezTo>
                <a:cubicBezTo>
                  <a:pt x="2700982" y="548533"/>
                  <a:pt x="2692080" y="554982"/>
                  <a:pt x="2687577" y="563884"/>
                </a:cubicBezTo>
                <a:cubicBezTo>
                  <a:pt x="2696992" y="572687"/>
                  <a:pt x="2723805" y="568900"/>
                  <a:pt x="2713471" y="587730"/>
                </a:cubicBezTo>
                <a:cubicBezTo>
                  <a:pt x="2726980" y="583740"/>
                  <a:pt x="2740489" y="579748"/>
                  <a:pt x="2753998" y="575757"/>
                </a:cubicBezTo>
                <a:cubicBezTo>
                  <a:pt x="2766175" y="581898"/>
                  <a:pt x="2758705" y="598888"/>
                  <a:pt x="2758399" y="612191"/>
                </a:cubicBezTo>
                <a:lnTo>
                  <a:pt x="2766220" y="603629"/>
                </a:lnTo>
                <a:lnTo>
                  <a:pt x="2766220" y="1626656"/>
                </a:lnTo>
                <a:lnTo>
                  <a:pt x="2762389" y="1629386"/>
                </a:lnTo>
                <a:cubicBezTo>
                  <a:pt x="2768122" y="1604005"/>
                  <a:pt x="2745504" y="1601243"/>
                  <a:pt x="2727286" y="1595715"/>
                </a:cubicBezTo>
                <a:cubicBezTo>
                  <a:pt x="2711217" y="1601549"/>
                  <a:pt x="2706305" y="1613422"/>
                  <a:pt x="2690238" y="1619153"/>
                </a:cubicBezTo>
                <a:cubicBezTo>
                  <a:pt x="2692899" y="1612499"/>
                  <a:pt x="2698220" y="1607281"/>
                  <a:pt x="2704157" y="1602470"/>
                </a:cubicBezTo>
                <a:cubicBezTo>
                  <a:pt x="2676625" y="1594795"/>
                  <a:pt x="2687986" y="1568492"/>
                  <a:pt x="2668028" y="1543929"/>
                </a:cubicBezTo>
                <a:cubicBezTo>
                  <a:pt x="2685427" y="1540450"/>
                  <a:pt x="2681948" y="1525610"/>
                  <a:pt x="2699346" y="1522131"/>
                </a:cubicBezTo>
                <a:cubicBezTo>
                  <a:pt x="2689726" y="1513125"/>
                  <a:pt x="2683892" y="1496953"/>
                  <a:pt x="2675910" y="1485083"/>
                </a:cubicBezTo>
                <a:cubicBezTo>
                  <a:pt x="2668028" y="1499206"/>
                  <a:pt x="2664448" y="1484775"/>
                  <a:pt x="2646946" y="1493577"/>
                </a:cubicBezTo>
                <a:cubicBezTo>
                  <a:pt x="2645002" y="1485184"/>
                  <a:pt x="2643058" y="1476895"/>
                  <a:pt x="2635994" y="1477919"/>
                </a:cubicBezTo>
                <a:cubicBezTo>
                  <a:pt x="2652575" y="1479556"/>
                  <a:pt x="2654314" y="1426131"/>
                  <a:pt x="2679595" y="1433604"/>
                </a:cubicBezTo>
                <a:cubicBezTo>
                  <a:pt x="2678980" y="1416922"/>
                  <a:pt x="2664345" y="1425927"/>
                  <a:pt x="2657180" y="1421322"/>
                </a:cubicBezTo>
                <a:cubicBezTo>
                  <a:pt x="2662911" y="1410883"/>
                  <a:pt x="2691467" y="1359302"/>
                  <a:pt x="2685120" y="1387957"/>
                </a:cubicBezTo>
                <a:cubicBezTo>
                  <a:pt x="2707840" y="1387446"/>
                  <a:pt x="2681026" y="1356232"/>
                  <a:pt x="2704872" y="1369638"/>
                </a:cubicBezTo>
                <a:cubicBezTo>
                  <a:pt x="2701905" y="1363191"/>
                  <a:pt x="2703134" y="1358995"/>
                  <a:pt x="2707226" y="1356333"/>
                </a:cubicBezTo>
                <a:cubicBezTo>
                  <a:pt x="2703643" y="1349476"/>
                  <a:pt x="2694026" y="1353877"/>
                  <a:pt x="2695661" y="1359711"/>
                </a:cubicBezTo>
                <a:cubicBezTo>
                  <a:pt x="2686349" y="1359711"/>
                  <a:pt x="2695764" y="1351626"/>
                  <a:pt x="2690545" y="1342313"/>
                </a:cubicBezTo>
                <a:cubicBezTo>
                  <a:pt x="2666086" y="1345178"/>
                  <a:pt x="2683483" y="1370867"/>
                  <a:pt x="2662605" y="1375678"/>
                </a:cubicBezTo>
                <a:cubicBezTo>
                  <a:pt x="2656567" y="1371787"/>
                  <a:pt x="2652575" y="1364420"/>
                  <a:pt x="2650016" y="1354185"/>
                </a:cubicBezTo>
                <a:cubicBezTo>
                  <a:pt x="2642341" y="1356436"/>
                  <a:pt x="2634563" y="1358790"/>
                  <a:pt x="2626886" y="1361041"/>
                </a:cubicBezTo>
                <a:cubicBezTo>
                  <a:pt x="2612354" y="1366875"/>
                  <a:pt x="2637735" y="1368614"/>
                  <a:pt x="2633641" y="1384171"/>
                </a:cubicBezTo>
                <a:cubicBezTo>
                  <a:pt x="2612661" y="1370149"/>
                  <a:pt x="2596491" y="1395019"/>
                  <a:pt x="2566605" y="1391336"/>
                </a:cubicBezTo>
                <a:cubicBezTo>
                  <a:pt x="2563126" y="1379873"/>
                  <a:pt x="2548695" y="1388572"/>
                  <a:pt x="2548184" y="1371584"/>
                </a:cubicBezTo>
                <a:cubicBezTo>
                  <a:pt x="2545216" y="1365340"/>
                  <a:pt x="2541429" y="1370047"/>
                  <a:pt x="2542453" y="1373220"/>
                </a:cubicBezTo>
                <a:cubicBezTo>
                  <a:pt x="2536210" y="1368103"/>
                  <a:pt x="2529250" y="1352239"/>
                  <a:pt x="2539689" y="1342619"/>
                </a:cubicBezTo>
                <a:cubicBezTo>
                  <a:pt x="2541941" y="1330339"/>
                  <a:pt x="2505506" y="1348863"/>
                  <a:pt x="2524748" y="1334432"/>
                </a:cubicBezTo>
                <a:cubicBezTo>
                  <a:pt x="2521676" y="1328189"/>
                  <a:pt x="2517993" y="1332898"/>
                  <a:pt x="2519016" y="1336172"/>
                </a:cubicBezTo>
                <a:cubicBezTo>
                  <a:pt x="2508373" y="1327985"/>
                  <a:pt x="2509908" y="1315805"/>
                  <a:pt x="2499571" y="1291550"/>
                </a:cubicBezTo>
                <a:cubicBezTo>
                  <a:pt x="2486162" y="1290015"/>
                  <a:pt x="2483298" y="1317035"/>
                  <a:pt x="2493124" y="1312326"/>
                </a:cubicBezTo>
                <a:cubicBezTo>
                  <a:pt x="2482889" y="1326143"/>
                  <a:pt x="2482889" y="1345588"/>
                  <a:pt x="2468663" y="1357255"/>
                </a:cubicBezTo>
                <a:cubicBezTo>
                  <a:pt x="2480739" y="1369638"/>
                  <a:pt x="2507555" y="1349783"/>
                  <a:pt x="2492509" y="1331361"/>
                </a:cubicBezTo>
                <a:cubicBezTo>
                  <a:pt x="2519118" y="1343439"/>
                  <a:pt x="2524440" y="1383660"/>
                  <a:pt x="2522190" y="1410678"/>
                </a:cubicBezTo>
                <a:cubicBezTo>
                  <a:pt x="2508986" y="1414670"/>
                  <a:pt x="2480330" y="1384887"/>
                  <a:pt x="2513695" y="1381716"/>
                </a:cubicBezTo>
                <a:cubicBezTo>
                  <a:pt x="2508578" y="1370252"/>
                  <a:pt x="2487698" y="1387856"/>
                  <a:pt x="2485448" y="1371173"/>
                </a:cubicBezTo>
                <a:cubicBezTo>
                  <a:pt x="2482274" y="1385707"/>
                  <a:pt x="2481251" y="1401262"/>
                  <a:pt x="2480022" y="1416819"/>
                </a:cubicBezTo>
                <a:cubicBezTo>
                  <a:pt x="2464569" y="1415488"/>
                  <a:pt x="2457814" y="1398091"/>
                  <a:pt x="2434378" y="1411394"/>
                </a:cubicBezTo>
                <a:cubicBezTo>
                  <a:pt x="2416979" y="1413544"/>
                  <a:pt x="2433866" y="1423778"/>
                  <a:pt x="2429669" y="1438003"/>
                </a:cubicBezTo>
                <a:cubicBezTo>
                  <a:pt x="2422096" y="1462873"/>
                  <a:pt x="2389244" y="1475052"/>
                  <a:pt x="2429977" y="1481909"/>
                </a:cubicBezTo>
                <a:cubicBezTo>
                  <a:pt x="2428749" y="1497671"/>
                  <a:pt x="2405005" y="1481193"/>
                  <a:pt x="2401729" y="1471369"/>
                </a:cubicBezTo>
                <a:cubicBezTo>
                  <a:pt x="2381569" y="1481398"/>
                  <a:pt x="2379216" y="1501150"/>
                  <a:pt x="2371437" y="1518037"/>
                </a:cubicBezTo>
                <a:cubicBezTo>
                  <a:pt x="2329681" y="1508929"/>
                  <a:pt x="2308905" y="1525508"/>
                  <a:pt x="2295599" y="1559282"/>
                </a:cubicBezTo>
                <a:cubicBezTo>
                  <a:pt x="2277178" y="1551400"/>
                  <a:pt x="2261622" y="1538404"/>
                  <a:pt x="2247292" y="1523257"/>
                </a:cubicBezTo>
                <a:cubicBezTo>
                  <a:pt x="2232964" y="1536459"/>
                  <a:pt x="2243507" y="1563272"/>
                  <a:pt x="2232043" y="1578010"/>
                </a:cubicBezTo>
                <a:cubicBezTo>
                  <a:pt x="2220684" y="1584048"/>
                  <a:pt x="2215567" y="1578624"/>
                  <a:pt x="2207174" y="1579033"/>
                </a:cubicBezTo>
                <a:cubicBezTo>
                  <a:pt x="2238184" y="1606053"/>
                  <a:pt x="2158765" y="1596432"/>
                  <a:pt x="2178622" y="1631433"/>
                </a:cubicBezTo>
                <a:cubicBezTo>
                  <a:pt x="2153342" y="1632765"/>
                  <a:pt x="2155491" y="1638905"/>
                  <a:pt x="2126526" y="1646785"/>
                </a:cubicBezTo>
                <a:cubicBezTo>
                  <a:pt x="2135635" y="1629080"/>
                  <a:pt x="2107594" y="1629183"/>
                  <a:pt x="2107083" y="1602164"/>
                </a:cubicBezTo>
                <a:cubicBezTo>
                  <a:pt x="2093880" y="1587630"/>
                  <a:pt x="2067065" y="1592544"/>
                  <a:pt x="2051612" y="1605949"/>
                </a:cubicBezTo>
                <a:cubicBezTo>
                  <a:pt x="2083952" y="1584560"/>
                  <a:pt x="2007092" y="1591623"/>
                  <a:pt x="2041378" y="1571255"/>
                </a:cubicBezTo>
                <a:cubicBezTo>
                  <a:pt x="2027510" y="1566701"/>
                  <a:pt x="2016482" y="1568108"/>
                  <a:pt x="2004393" y="1570551"/>
                </a:cubicBezTo>
                <a:lnTo>
                  <a:pt x="1974794" y="1574316"/>
                </a:lnTo>
                <a:lnTo>
                  <a:pt x="1975891" y="1587860"/>
                </a:lnTo>
                <a:cubicBezTo>
                  <a:pt x="1978373" y="1601772"/>
                  <a:pt x="1984091" y="1609583"/>
                  <a:pt x="1991536" y="1629078"/>
                </a:cubicBezTo>
                <a:cubicBezTo>
                  <a:pt x="1978411" y="1636064"/>
                  <a:pt x="1964306" y="1601025"/>
                  <a:pt x="1966407" y="1582334"/>
                </a:cubicBezTo>
                <a:lnTo>
                  <a:pt x="1972040" y="1574666"/>
                </a:lnTo>
                <a:lnTo>
                  <a:pt x="1961038" y="1576066"/>
                </a:lnTo>
                <a:cubicBezTo>
                  <a:pt x="1956739" y="1594795"/>
                  <a:pt x="1954486" y="1614649"/>
                  <a:pt x="1945789" y="1630821"/>
                </a:cubicBezTo>
                <a:cubicBezTo>
                  <a:pt x="1897378" y="1666025"/>
                  <a:pt x="1834438" y="1631844"/>
                  <a:pt x="1854190" y="1576066"/>
                </a:cubicBezTo>
                <a:cubicBezTo>
                  <a:pt x="1853166" y="1569107"/>
                  <a:pt x="1849892" y="1566138"/>
                  <a:pt x="1844979" y="1566240"/>
                </a:cubicBezTo>
                <a:cubicBezTo>
                  <a:pt x="1842522" y="1552117"/>
                  <a:pt x="1862378" y="1568288"/>
                  <a:pt x="1869747" y="1565217"/>
                </a:cubicBezTo>
                <a:cubicBezTo>
                  <a:pt x="1882744" y="1549559"/>
                  <a:pt x="1874147" y="1522334"/>
                  <a:pt x="1898301" y="1512817"/>
                </a:cubicBezTo>
                <a:cubicBezTo>
                  <a:pt x="1888067" y="1478634"/>
                  <a:pt x="1872920" y="1438209"/>
                  <a:pt x="1848562" y="1408017"/>
                </a:cubicBezTo>
                <a:cubicBezTo>
                  <a:pt x="1864219" y="1405253"/>
                  <a:pt x="1846514" y="1384274"/>
                  <a:pt x="1866574" y="1383863"/>
                </a:cubicBezTo>
                <a:cubicBezTo>
                  <a:pt x="1865550" y="1389801"/>
                  <a:pt x="1864527" y="1395736"/>
                  <a:pt x="1858386" y="1398806"/>
                </a:cubicBezTo>
                <a:cubicBezTo>
                  <a:pt x="1866675" y="1407403"/>
                  <a:pt x="1875068" y="1415693"/>
                  <a:pt x="1892364" y="1407608"/>
                </a:cubicBezTo>
                <a:cubicBezTo>
                  <a:pt x="1888169" y="1418149"/>
                  <a:pt x="1889908" y="1424187"/>
                  <a:pt x="1899222" y="1430737"/>
                </a:cubicBezTo>
                <a:cubicBezTo>
                  <a:pt x="1899528" y="1422857"/>
                  <a:pt x="1900859" y="1411905"/>
                  <a:pt x="1908022" y="1396657"/>
                </a:cubicBezTo>
                <a:cubicBezTo>
                  <a:pt x="1903624" y="1392871"/>
                  <a:pt x="1899222" y="1389083"/>
                  <a:pt x="1897175" y="1380999"/>
                </a:cubicBezTo>
                <a:cubicBezTo>
                  <a:pt x="1886941" y="1382636"/>
                  <a:pt x="1885099" y="1395224"/>
                  <a:pt x="1879879" y="1386115"/>
                </a:cubicBezTo>
                <a:cubicBezTo>
                  <a:pt x="1873532" y="1374552"/>
                  <a:pt x="1884893" y="1372708"/>
                  <a:pt x="1893797" y="1369434"/>
                </a:cubicBezTo>
                <a:cubicBezTo>
                  <a:pt x="1879981" y="1332384"/>
                  <a:pt x="1856340" y="1313350"/>
                  <a:pt x="1837610" y="1285410"/>
                </a:cubicBezTo>
                <a:cubicBezTo>
                  <a:pt x="1815606" y="1299123"/>
                  <a:pt x="1811512" y="1279881"/>
                  <a:pt x="1793705" y="1285716"/>
                </a:cubicBezTo>
                <a:cubicBezTo>
                  <a:pt x="1785825" y="1259209"/>
                  <a:pt x="1800766" y="1231372"/>
                  <a:pt x="1774977" y="1222059"/>
                </a:cubicBezTo>
                <a:cubicBezTo>
                  <a:pt x="1769142" y="1225334"/>
                  <a:pt x="1774464" y="1234749"/>
                  <a:pt x="1766889" y="1237001"/>
                </a:cubicBezTo>
                <a:cubicBezTo>
                  <a:pt x="1784903" y="1265759"/>
                  <a:pt x="1770268" y="1277937"/>
                  <a:pt x="1785620" y="1300659"/>
                </a:cubicBezTo>
                <a:cubicBezTo>
                  <a:pt x="1761672" y="1286536"/>
                  <a:pt x="1753484" y="1243141"/>
                  <a:pt x="1763410" y="1225437"/>
                </a:cubicBezTo>
                <a:cubicBezTo>
                  <a:pt x="1744170" y="1222878"/>
                  <a:pt x="1755225" y="1200157"/>
                  <a:pt x="1730047" y="1197496"/>
                </a:cubicBezTo>
                <a:cubicBezTo>
                  <a:pt x="1723804" y="1200566"/>
                  <a:pt x="1728613" y="1204251"/>
                  <a:pt x="1731788" y="1203227"/>
                </a:cubicBezTo>
                <a:cubicBezTo>
                  <a:pt x="1731684" y="1212438"/>
                  <a:pt x="1726568" y="1204148"/>
                  <a:pt x="1720221" y="1206604"/>
                </a:cubicBezTo>
                <a:cubicBezTo>
                  <a:pt x="1713365" y="1210186"/>
                  <a:pt x="1717766" y="1219806"/>
                  <a:pt x="1723598" y="1218169"/>
                </a:cubicBezTo>
                <a:cubicBezTo>
                  <a:pt x="1720530" y="1237307"/>
                  <a:pt x="1694534" y="1224923"/>
                  <a:pt x="1687165" y="1222570"/>
                </a:cubicBezTo>
                <a:cubicBezTo>
                  <a:pt x="1689620" y="1209265"/>
                  <a:pt x="1689826" y="1194937"/>
                  <a:pt x="1701799" y="1186852"/>
                </a:cubicBezTo>
                <a:cubicBezTo>
                  <a:pt x="1700163" y="1174570"/>
                  <a:pt x="1685424" y="1192993"/>
                  <a:pt x="1686143" y="1197700"/>
                </a:cubicBezTo>
                <a:cubicBezTo>
                  <a:pt x="1678568" y="1193811"/>
                  <a:pt x="1671095" y="1189718"/>
                  <a:pt x="1663728" y="1185522"/>
                </a:cubicBezTo>
                <a:cubicBezTo>
                  <a:pt x="1654414" y="1196678"/>
                  <a:pt x="1674065" y="1223491"/>
                  <a:pt x="1643361" y="1222979"/>
                </a:cubicBezTo>
                <a:cubicBezTo>
                  <a:pt x="1644590" y="1204865"/>
                  <a:pt x="1642235" y="1197087"/>
                  <a:pt x="1631386" y="1182452"/>
                </a:cubicBezTo>
                <a:cubicBezTo>
                  <a:pt x="1623406" y="1176311"/>
                  <a:pt x="1612557" y="1175390"/>
                  <a:pt x="1603141" y="1171911"/>
                </a:cubicBezTo>
                <a:cubicBezTo>
                  <a:pt x="1607337" y="1153079"/>
                  <a:pt x="1588097" y="1159221"/>
                  <a:pt x="1578987" y="1153898"/>
                </a:cubicBezTo>
                <a:cubicBezTo>
                  <a:pt x="1573359" y="1150622"/>
                  <a:pt x="1566193" y="1137728"/>
                  <a:pt x="1560566" y="1134145"/>
                </a:cubicBezTo>
                <a:cubicBezTo>
                  <a:pt x="1542349" y="1122580"/>
                  <a:pt x="1530477" y="1124320"/>
                  <a:pt x="1505812" y="1118896"/>
                </a:cubicBezTo>
                <a:cubicBezTo>
                  <a:pt x="1499670" y="1100269"/>
                  <a:pt x="1474904" y="1089113"/>
                  <a:pt x="1484730" y="1068542"/>
                </a:cubicBezTo>
                <a:cubicBezTo>
                  <a:pt x="1460370" y="1088908"/>
                  <a:pt x="1426802" y="1074582"/>
                  <a:pt x="1414930" y="1045105"/>
                </a:cubicBezTo>
                <a:cubicBezTo>
                  <a:pt x="1406846" y="1016450"/>
                  <a:pt x="1438061" y="1009081"/>
                  <a:pt x="1419331" y="974591"/>
                </a:cubicBezTo>
                <a:cubicBezTo>
                  <a:pt x="1458835" y="952792"/>
                  <a:pt x="1492917" y="987794"/>
                  <a:pt x="1488412" y="1017065"/>
                </a:cubicBezTo>
                <a:cubicBezTo>
                  <a:pt x="1511133" y="1025865"/>
                  <a:pt x="1531602" y="1038760"/>
                  <a:pt x="1545929" y="1063015"/>
                </a:cubicBezTo>
                <a:cubicBezTo>
                  <a:pt x="1546033" y="1081335"/>
                  <a:pt x="1529145" y="1059742"/>
                  <a:pt x="1516967" y="1071511"/>
                </a:cubicBezTo>
                <a:cubicBezTo>
                  <a:pt x="1519730" y="1087169"/>
                  <a:pt x="1540712" y="1069464"/>
                  <a:pt x="1541121" y="1089523"/>
                </a:cubicBezTo>
                <a:cubicBezTo>
                  <a:pt x="1571006" y="1076321"/>
                  <a:pt x="1590450" y="1082155"/>
                  <a:pt x="1613989" y="1080620"/>
                </a:cubicBezTo>
                <a:cubicBezTo>
                  <a:pt x="1622177" y="1098119"/>
                  <a:pt x="1609588" y="1104159"/>
                  <a:pt x="1620130" y="1122785"/>
                </a:cubicBezTo>
                <a:cubicBezTo>
                  <a:pt x="1625348" y="1131893"/>
                  <a:pt x="1659736" y="1132099"/>
                  <a:pt x="1662295" y="1116644"/>
                </a:cubicBezTo>
                <a:cubicBezTo>
                  <a:pt x="1679488" y="1141514"/>
                  <a:pt x="1714901" y="1133019"/>
                  <a:pt x="1739564" y="1144175"/>
                </a:cubicBezTo>
                <a:cubicBezTo>
                  <a:pt x="1742738" y="1168021"/>
                  <a:pt x="1756963" y="1171706"/>
                  <a:pt x="1768836" y="1179585"/>
                </a:cubicBezTo>
                <a:cubicBezTo>
                  <a:pt x="1775999" y="1172115"/>
                  <a:pt x="1771700" y="1158503"/>
                  <a:pt x="1771906" y="1147245"/>
                </a:cubicBezTo>
                <a:cubicBezTo>
                  <a:pt x="1783061" y="1153386"/>
                  <a:pt x="1805372" y="1139263"/>
                  <a:pt x="1807624" y="1161880"/>
                </a:cubicBezTo>
                <a:cubicBezTo>
                  <a:pt x="1799129" y="1174979"/>
                  <a:pt x="1764945" y="1174264"/>
                  <a:pt x="1781424" y="1200975"/>
                </a:cubicBezTo>
                <a:cubicBezTo>
                  <a:pt x="1785518" y="1208242"/>
                  <a:pt x="1797287" y="1201486"/>
                  <a:pt x="1806295" y="1199951"/>
                </a:cubicBezTo>
                <a:cubicBezTo>
                  <a:pt x="1786029" y="1174367"/>
                  <a:pt x="1808853" y="1168635"/>
                  <a:pt x="1823282" y="1150930"/>
                </a:cubicBezTo>
                <a:cubicBezTo>
                  <a:pt x="1818677" y="1144482"/>
                  <a:pt x="1812331" y="1141207"/>
                  <a:pt x="1802507" y="1144482"/>
                </a:cubicBezTo>
                <a:cubicBezTo>
                  <a:pt x="1828604" y="1138341"/>
                  <a:pt x="1828809" y="1110708"/>
                  <a:pt x="1869133" y="1093413"/>
                </a:cubicBezTo>
                <a:cubicBezTo>
                  <a:pt x="1871077" y="1101804"/>
                  <a:pt x="1873023" y="1110095"/>
                  <a:pt x="1880083" y="1109071"/>
                </a:cubicBezTo>
                <a:cubicBezTo>
                  <a:pt x="1894616" y="1103237"/>
                  <a:pt x="1869133" y="1101498"/>
                  <a:pt x="1873226" y="1085941"/>
                </a:cubicBezTo>
                <a:cubicBezTo>
                  <a:pt x="1889805" y="1076423"/>
                  <a:pt x="1888987" y="1098530"/>
                  <a:pt x="1905566" y="1089011"/>
                </a:cubicBezTo>
                <a:cubicBezTo>
                  <a:pt x="1916211" y="1086658"/>
                  <a:pt x="1915698" y="1078367"/>
                  <a:pt x="1927059" y="1076423"/>
                </a:cubicBezTo>
                <a:cubicBezTo>
                  <a:pt x="1928697" y="1055545"/>
                  <a:pt x="1907001" y="1077549"/>
                  <a:pt x="1908638" y="1056672"/>
                </a:cubicBezTo>
                <a:cubicBezTo>
                  <a:pt x="1900245" y="1058513"/>
                  <a:pt x="1891955" y="1060560"/>
                  <a:pt x="1892979" y="1067622"/>
                </a:cubicBezTo>
                <a:cubicBezTo>
                  <a:pt x="1880698" y="1066803"/>
                  <a:pt x="1892057" y="1038351"/>
                  <a:pt x="1894310" y="1029447"/>
                </a:cubicBezTo>
                <a:cubicBezTo>
                  <a:pt x="1912219" y="1031187"/>
                  <a:pt x="1929412" y="1028935"/>
                  <a:pt x="1918154" y="1003554"/>
                </a:cubicBezTo>
                <a:cubicBezTo>
                  <a:pt x="1901678" y="1023307"/>
                  <a:pt x="1874045" y="1007956"/>
                  <a:pt x="1869542" y="1030470"/>
                </a:cubicBezTo>
                <a:cubicBezTo>
                  <a:pt x="1863196" y="1034564"/>
                  <a:pt x="1863812" y="1021465"/>
                  <a:pt x="1860330" y="1020646"/>
                </a:cubicBezTo>
                <a:cubicBezTo>
                  <a:pt x="1854190" y="1019213"/>
                  <a:pt x="1848969" y="1029344"/>
                  <a:pt x="1850404" y="1029856"/>
                </a:cubicBezTo>
                <a:cubicBezTo>
                  <a:pt x="1832186" y="1024535"/>
                  <a:pt x="1839043" y="1010412"/>
                  <a:pt x="1812331" y="1028424"/>
                </a:cubicBezTo>
                <a:cubicBezTo>
                  <a:pt x="1811207" y="1015630"/>
                  <a:pt x="1803837" y="1014301"/>
                  <a:pt x="1799743" y="1007033"/>
                </a:cubicBezTo>
                <a:cubicBezTo>
                  <a:pt x="1777432" y="1009490"/>
                  <a:pt x="1781218" y="1026070"/>
                  <a:pt x="1762695" y="1030470"/>
                </a:cubicBezTo>
                <a:cubicBezTo>
                  <a:pt x="1755019" y="1002940"/>
                  <a:pt x="1716436" y="1032109"/>
                  <a:pt x="1710295" y="1001916"/>
                </a:cubicBezTo>
                <a:cubicBezTo>
                  <a:pt x="1704051" y="1004987"/>
                  <a:pt x="1708760" y="1008672"/>
                  <a:pt x="1712033" y="1007750"/>
                </a:cubicBezTo>
                <a:cubicBezTo>
                  <a:pt x="1698730" y="1021567"/>
                  <a:pt x="1685117" y="1035179"/>
                  <a:pt x="1666798" y="1046231"/>
                </a:cubicBezTo>
                <a:cubicBezTo>
                  <a:pt x="1650628" y="1031391"/>
                  <a:pt x="1622075" y="1022283"/>
                  <a:pt x="1626680" y="995264"/>
                </a:cubicBezTo>
                <a:cubicBezTo>
                  <a:pt x="1648069" y="993934"/>
                  <a:pt x="1646331" y="980117"/>
                  <a:pt x="1665468" y="977559"/>
                </a:cubicBezTo>
                <a:cubicBezTo>
                  <a:pt x="1671813" y="980732"/>
                  <a:pt x="1673554" y="992399"/>
                  <a:pt x="1682150" y="991478"/>
                </a:cubicBezTo>
                <a:cubicBezTo>
                  <a:pt x="1713466" y="983905"/>
                  <a:pt x="1672836" y="967325"/>
                  <a:pt x="1704255" y="959854"/>
                </a:cubicBezTo>
                <a:cubicBezTo>
                  <a:pt x="1702516" y="945219"/>
                  <a:pt x="1690031" y="950337"/>
                  <a:pt x="1689929" y="932630"/>
                </a:cubicBezTo>
                <a:cubicBezTo>
                  <a:pt x="1700981" y="927205"/>
                  <a:pt x="1708349" y="928536"/>
                  <a:pt x="1710704" y="939078"/>
                </a:cubicBezTo>
                <a:cubicBezTo>
                  <a:pt x="1722883" y="930173"/>
                  <a:pt x="1698422" y="915130"/>
                  <a:pt x="1694738" y="906123"/>
                </a:cubicBezTo>
                <a:cubicBezTo>
                  <a:pt x="1689314" y="915845"/>
                  <a:pt x="1675600" y="919836"/>
                  <a:pt x="1665776" y="914618"/>
                </a:cubicBezTo>
                <a:cubicBezTo>
                  <a:pt x="1659428" y="921168"/>
                  <a:pt x="1687574" y="939385"/>
                  <a:pt x="1695046" y="950028"/>
                </a:cubicBezTo>
                <a:cubicBezTo>
                  <a:pt x="1692179" y="963231"/>
                  <a:pt x="1669051" y="938976"/>
                  <a:pt x="1663422" y="927923"/>
                </a:cubicBezTo>
                <a:cubicBezTo>
                  <a:pt x="1653390" y="940305"/>
                  <a:pt x="1658406" y="960877"/>
                  <a:pt x="1637221" y="967018"/>
                </a:cubicBezTo>
                <a:cubicBezTo>
                  <a:pt x="1608666" y="954940"/>
                  <a:pt x="1626578" y="912059"/>
                  <a:pt x="1599456" y="902746"/>
                </a:cubicBezTo>
                <a:cubicBezTo>
                  <a:pt x="1595209" y="894712"/>
                  <a:pt x="1595222" y="886499"/>
                  <a:pt x="1597021" y="878492"/>
                </a:cubicBezTo>
                <a:lnTo>
                  <a:pt x="1598101" y="875490"/>
                </a:lnTo>
                <a:lnTo>
                  <a:pt x="1596420" y="876748"/>
                </a:lnTo>
                <a:cubicBezTo>
                  <a:pt x="1583294" y="880970"/>
                  <a:pt x="1571262" y="875117"/>
                  <a:pt x="1558295" y="878188"/>
                </a:cubicBezTo>
                <a:lnTo>
                  <a:pt x="1556229" y="879232"/>
                </a:lnTo>
                <a:lnTo>
                  <a:pt x="1556613" y="879501"/>
                </a:lnTo>
                <a:cubicBezTo>
                  <a:pt x="1564762" y="883556"/>
                  <a:pt x="1572591" y="884989"/>
                  <a:pt x="1567730" y="880639"/>
                </a:cubicBezTo>
                <a:cubicBezTo>
                  <a:pt x="1581442" y="892920"/>
                  <a:pt x="1584103" y="902643"/>
                  <a:pt x="1598023" y="940920"/>
                </a:cubicBezTo>
                <a:cubicBezTo>
                  <a:pt x="1547261" y="950949"/>
                  <a:pt x="1521983" y="914106"/>
                  <a:pt x="1493121" y="883812"/>
                </a:cubicBezTo>
                <a:cubicBezTo>
                  <a:pt x="1489233" y="917790"/>
                  <a:pt x="1483193" y="875010"/>
                  <a:pt x="1466614" y="879103"/>
                </a:cubicBez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lose/>
                <a:moveTo>
                  <a:pt x="270010" y="715251"/>
                </a:moveTo>
                <a:cubicBezTo>
                  <a:pt x="285770" y="716172"/>
                  <a:pt x="304908" y="710645"/>
                  <a:pt x="311561" y="728248"/>
                </a:cubicBezTo>
                <a:cubicBezTo>
                  <a:pt x="301940" y="731115"/>
                  <a:pt x="292217" y="733878"/>
                  <a:pt x="282598" y="736744"/>
                </a:cubicBezTo>
                <a:cubicBezTo>
                  <a:pt x="280244" y="726201"/>
                  <a:pt x="271954" y="726611"/>
                  <a:pt x="270010" y="715251"/>
                </a:cubicBezTo>
                <a:close/>
                <a:moveTo>
                  <a:pt x="47079" y="3"/>
                </a:moveTo>
                <a:lnTo>
                  <a:pt x="213467" y="3"/>
                </a:lnTo>
                <a:lnTo>
                  <a:pt x="213433" y="943"/>
                </a:lnTo>
                <a:cubicBezTo>
                  <a:pt x="210886" y="8061"/>
                  <a:pt x="204380" y="6776"/>
                  <a:pt x="216585" y="20745"/>
                </a:cubicBezTo>
                <a:cubicBezTo>
                  <a:pt x="223954" y="18290"/>
                  <a:pt x="224363" y="12021"/>
                  <a:pt x="224760" y="5752"/>
                </a:cubicBezTo>
                <a:lnTo>
                  <a:pt x="227866" y="3"/>
                </a:lnTo>
                <a:lnTo>
                  <a:pt x="259490" y="3"/>
                </a:lnTo>
                <a:lnTo>
                  <a:pt x="271852" y="16959"/>
                </a:ln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close/>
                <a:moveTo>
                  <a:pt x="845" y="15017"/>
                </a:moveTo>
                <a:cubicBezTo>
                  <a:pt x="12411" y="11741"/>
                  <a:pt x="12820" y="28628"/>
                  <a:pt x="27352" y="19723"/>
                </a:cubicBezTo>
                <a:cubicBezTo>
                  <a:pt x="27455" y="32722"/>
                  <a:pt x="24896" y="44286"/>
                  <a:pt x="3609" y="45617"/>
                </a:cubicBezTo>
                <a:cubicBezTo>
                  <a:pt x="-6012" y="30674"/>
                  <a:pt x="7396" y="28219"/>
                  <a:pt x="845" y="15017"/>
                </a:cubicBezTo>
                <a:close/>
              </a:path>
            </a:pathLst>
          </a:custGeom>
          <a:gradFill>
            <a:gsLst>
              <a:gs pos="0">
                <a:schemeClr val="lt1"/>
              </a:gs>
              <a:gs pos="100000">
                <a:schemeClr val="dk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orning Meeting">
  <p:cSld name="CUSTOM_22">
    <p:spTree>
      <p:nvGrpSpPr>
        <p:cNvPr id="901" name="Shape 901"/>
        <p:cNvGrpSpPr/>
        <p:nvPr/>
      </p:nvGrpSpPr>
      <p:grpSpPr>
        <a:xfrm>
          <a:off x="0" y="0"/>
          <a:ext cx="0" cy="0"/>
          <a:chOff x="0" y="0"/>
          <a:chExt cx="0" cy="0"/>
        </a:xfrm>
      </p:grpSpPr>
      <p:sp>
        <p:nvSpPr>
          <p:cNvPr id="902" name="Google Shape;902;p20"/>
          <p:cNvSpPr/>
          <p:nvPr/>
        </p:nvSpPr>
        <p:spPr>
          <a:xfrm rot="5400000" flipH="1">
            <a:off x="9662543" y="4763042"/>
            <a:ext cx="1092197" cy="3097737"/>
          </a:xfrm>
          <a:custGeom>
            <a:avLst/>
            <a:gdLst/>
            <a:ahLst/>
            <a:cxnLst/>
            <a:rect l="l" t="t" r="r" b="b"/>
            <a:pathLst>
              <a:path w="1092197" h="3097737" extrusionOk="0">
                <a:moveTo>
                  <a:pt x="1016150" y="367296"/>
                </a:moveTo>
                <a:cubicBezTo>
                  <a:pt x="1017038" y="358884"/>
                  <a:pt x="1021428" y="352065"/>
                  <a:pt x="1031678" y="354434"/>
                </a:cubicBezTo>
                <a:cubicBezTo>
                  <a:pt x="1035843" y="358926"/>
                  <a:pt x="1037681" y="368154"/>
                  <a:pt x="1036303" y="376056"/>
                </a:cubicBezTo>
                <a:cubicBezTo>
                  <a:pt x="1034925" y="383958"/>
                  <a:pt x="1030331" y="390532"/>
                  <a:pt x="1021633" y="389716"/>
                </a:cubicBezTo>
                <a:cubicBezTo>
                  <a:pt x="1017876" y="385713"/>
                  <a:pt x="1015262" y="375708"/>
                  <a:pt x="1016150" y="367296"/>
                </a:cubicBezTo>
                <a:close/>
                <a:moveTo>
                  <a:pt x="1006443" y="1247180"/>
                </a:moveTo>
                <a:cubicBezTo>
                  <a:pt x="1008239" y="1230438"/>
                  <a:pt x="1021551" y="1225292"/>
                  <a:pt x="1031678" y="1216880"/>
                </a:cubicBezTo>
                <a:cubicBezTo>
                  <a:pt x="1055608" y="1219822"/>
                  <a:pt x="1071454" y="1230928"/>
                  <a:pt x="1092197" y="1237052"/>
                </a:cubicBezTo>
                <a:cubicBezTo>
                  <a:pt x="1083539" y="1273070"/>
                  <a:pt x="1029882" y="1261800"/>
                  <a:pt x="1006443" y="1247180"/>
                </a:cubicBezTo>
                <a:close/>
                <a:moveTo>
                  <a:pt x="996156" y="2731638"/>
                </a:moveTo>
                <a:cubicBezTo>
                  <a:pt x="998254" y="2724632"/>
                  <a:pt x="1007013" y="2720222"/>
                  <a:pt x="997213" y="2719304"/>
                </a:cubicBezTo>
                <a:cubicBezTo>
                  <a:pt x="997314" y="2717670"/>
                  <a:pt x="999244" y="2716832"/>
                  <a:pt x="1002005" y="2716736"/>
                </a:cubicBezTo>
                <a:cubicBezTo>
                  <a:pt x="1010290" y="2716450"/>
                  <a:pt x="1026063" y="2722836"/>
                  <a:pt x="1022449" y="2734412"/>
                </a:cubicBezTo>
                <a:cubicBezTo>
                  <a:pt x="1016568" y="2738660"/>
                  <a:pt x="1008891" y="2741108"/>
                  <a:pt x="997213" y="2739476"/>
                </a:cubicBezTo>
                <a:cubicBezTo>
                  <a:pt x="995498" y="2736597"/>
                  <a:pt x="995457" y="2733973"/>
                  <a:pt x="996156" y="2731638"/>
                </a:cubicBezTo>
                <a:close/>
                <a:moveTo>
                  <a:pt x="961566" y="399802"/>
                </a:moveTo>
                <a:cubicBezTo>
                  <a:pt x="961566" y="393758"/>
                  <a:pt x="966425" y="387715"/>
                  <a:pt x="976144" y="389716"/>
                </a:cubicBezTo>
                <a:cubicBezTo>
                  <a:pt x="975939" y="396616"/>
                  <a:pt x="978041" y="399148"/>
                  <a:pt x="979144" y="401210"/>
                </a:cubicBezTo>
                <a:cubicBezTo>
                  <a:pt x="980246" y="403272"/>
                  <a:pt x="980349" y="404866"/>
                  <a:pt x="976144" y="409888"/>
                </a:cubicBezTo>
                <a:cubicBezTo>
                  <a:pt x="966425" y="411889"/>
                  <a:pt x="961566" y="405845"/>
                  <a:pt x="961566" y="399802"/>
                </a:cubicBezTo>
                <a:close/>
                <a:moveTo>
                  <a:pt x="946821" y="2648658"/>
                </a:moveTo>
                <a:cubicBezTo>
                  <a:pt x="946821" y="2641960"/>
                  <a:pt x="946821" y="2635182"/>
                  <a:pt x="946821" y="2628486"/>
                </a:cubicBezTo>
                <a:cubicBezTo>
                  <a:pt x="951313" y="2626280"/>
                  <a:pt x="955805" y="2624074"/>
                  <a:pt x="956866" y="2618440"/>
                </a:cubicBezTo>
                <a:cubicBezTo>
                  <a:pt x="963564" y="2618440"/>
                  <a:pt x="970342" y="2618440"/>
                  <a:pt x="977040" y="2618440"/>
                </a:cubicBezTo>
                <a:cubicBezTo>
                  <a:pt x="981572" y="2609538"/>
                  <a:pt x="992271" y="2607618"/>
                  <a:pt x="1004684" y="2608884"/>
                </a:cubicBezTo>
                <a:cubicBezTo>
                  <a:pt x="1017099" y="2610150"/>
                  <a:pt x="1031228" y="2614600"/>
                  <a:pt x="1042621" y="2618440"/>
                </a:cubicBezTo>
                <a:cubicBezTo>
                  <a:pt x="1037640" y="2625218"/>
                  <a:pt x="1029146" y="2628486"/>
                  <a:pt x="1022449" y="2633548"/>
                </a:cubicBezTo>
                <a:cubicBezTo>
                  <a:pt x="1028411" y="2666380"/>
                  <a:pt x="1005624" y="2670546"/>
                  <a:pt x="1002276" y="2694066"/>
                </a:cubicBezTo>
                <a:cubicBezTo>
                  <a:pt x="987003" y="2683204"/>
                  <a:pt x="967484" y="2687860"/>
                  <a:pt x="966994" y="2653722"/>
                </a:cubicBezTo>
                <a:cubicBezTo>
                  <a:pt x="956458" y="2655844"/>
                  <a:pt x="953599" y="2650292"/>
                  <a:pt x="946821" y="2648658"/>
                </a:cubicBezTo>
                <a:close/>
                <a:moveTo>
                  <a:pt x="906824" y="1430175"/>
                </a:moveTo>
                <a:cubicBezTo>
                  <a:pt x="905701" y="1426633"/>
                  <a:pt x="905823" y="1423468"/>
                  <a:pt x="910560" y="1418690"/>
                </a:cubicBezTo>
                <a:cubicBezTo>
                  <a:pt x="915950" y="1417180"/>
                  <a:pt x="920524" y="1424712"/>
                  <a:pt x="921464" y="1432012"/>
                </a:cubicBezTo>
                <a:cubicBezTo>
                  <a:pt x="922403" y="1439312"/>
                  <a:pt x="919707" y="1446376"/>
                  <a:pt x="910560" y="1443926"/>
                </a:cubicBezTo>
                <a:cubicBezTo>
                  <a:pt x="910315" y="1437637"/>
                  <a:pt x="907947" y="1433717"/>
                  <a:pt x="906824" y="1430175"/>
                </a:cubicBezTo>
                <a:close/>
                <a:moveTo>
                  <a:pt x="905867" y="2594101"/>
                </a:moveTo>
                <a:cubicBezTo>
                  <a:pt x="911882" y="2588416"/>
                  <a:pt x="934285" y="2591447"/>
                  <a:pt x="941757" y="2588140"/>
                </a:cubicBezTo>
                <a:cubicBezTo>
                  <a:pt x="947965" y="2611172"/>
                  <a:pt x="907700" y="2587650"/>
                  <a:pt x="906475" y="2603250"/>
                </a:cubicBezTo>
                <a:cubicBezTo>
                  <a:pt x="903678" y="2598860"/>
                  <a:pt x="903862" y="2595996"/>
                  <a:pt x="905867" y="2594101"/>
                </a:cubicBezTo>
                <a:close/>
                <a:moveTo>
                  <a:pt x="896094" y="2012277"/>
                </a:moveTo>
                <a:cubicBezTo>
                  <a:pt x="894349" y="2004498"/>
                  <a:pt x="896064" y="1995330"/>
                  <a:pt x="901413" y="1993002"/>
                </a:cubicBezTo>
                <a:cubicBezTo>
                  <a:pt x="908886" y="1992920"/>
                  <a:pt x="913153" y="1998760"/>
                  <a:pt x="914684" y="2005478"/>
                </a:cubicBezTo>
                <a:cubicBezTo>
                  <a:pt x="916216" y="2012194"/>
                  <a:pt x="915011" y="2019790"/>
                  <a:pt x="911540" y="2023220"/>
                </a:cubicBezTo>
                <a:cubicBezTo>
                  <a:pt x="903047" y="2026446"/>
                  <a:pt x="897840" y="2020056"/>
                  <a:pt x="896094" y="2012277"/>
                </a:cubicBezTo>
                <a:close/>
                <a:moveTo>
                  <a:pt x="895193" y="2645372"/>
                </a:moveTo>
                <a:cubicBezTo>
                  <a:pt x="898834" y="2635947"/>
                  <a:pt x="914132" y="2623787"/>
                  <a:pt x="916521" y="2613376"/>
                </a:cubicBezTo>
                <a:cubicBezTo>
                  <a:pt x="922034" y="2613152"/>
                  <a:pt x="924494" y="2614100"/>
                  <a:pt x="924999" y="2615702"/>
                </a:cubicBezTo>
                <a:cubicBezTo>
                  <a:pt x="926516" y="2620502"/>
                  <a:pt x="910437" y="2631160"/>
                  <a:pt x="906394" y="2633548"/>
                </a:cubicBezTo>
                <a:cubicBezTo>
                  <a:pt x="910151" y="2647350"/>
                  <a:pt x="896430" y="2643676"/>
                  <a:pt x="896348" y="2653720"/>
                </a:cubicBezTo>
                <a:cubicBezTo>
                  <a:pt x="894061" y="2651352"/>
                  <a:pt x="893980" y="2648514"/>
                  <a:pt x="895193" y="2645372"/>
                </a:cubicBezTo>
                <a:close/>
                <a:moveTo>
                  <a:pt x="886304" y="1952658"/>
                </a:moveTo>
                <a:cubicBezTo>
                  <a:pt x="889080" y="1936322"/>
                  <a:pt x="910479" y="1944654"/>
                  <a:pt x="916604" y="1937548"/>
                </a:cubicBezTo>
                <a:cubicBezTo>
                  <a:pt x="917340" y="1936730"/>
                  <a:pt x="909498" y="1925216"/>
                  <a:pt x="916604" y="1922438"/>
                </a:cubicBezTo>
                <a:cubicBezTo>
                  <a:pt x="921095" y="1926360"/>
                  <a:pt x="928038" y="1927828"/>
                  <a:pt x="936777" y="1927502"/>
                </a:cubicBezTo>
                <a:cubicBezTo>
                  <a:pt x="937594" y="1913210"/>
                  <a:pt x="919707" y="1917702"/>
                  <a:pt x="926649" y="1897202"/>
                </a:cubicBezTo>
                <a:cubicBezTo>
                  <a:pt x="933918" y="1886094"/>
                  <a:pt x="938981" y="1903572"/>
                  <a:pt x="941759" y="1892138"/>
                </a:cubicBezTo>
                <a:cubicBezTo>
                  <a:pt x="957275" y="1897202"/>
                  <a:pt x="936123" y="1905778"/>
                  <a:pt x="931632" y="1907248"/>
                </a:cubicBezTo>
                <a:cubicBezTo>
                  <a:pt x="948538" y="1916802"/>
                  <a:pt x="951478" y="1910922"/>
                  <a:pt x="951805" y="1932484"/>
                </a:cubicBezTo>
                <a:cubicBezTo>
                  <a:pt x="959237" y="1919990"/>
                  <a:pt x="967404" y="1935670"/>
                  <a:pt x="977041" y="1937548"/>
                </a:cubicBezTo>
                <a:cubicBezTo>
                  <a:pt x="986352" y="1939344"/>
                  <a:pt x="1010445" y="1926930"/>
                  <a:pt x="1007259" y="1947674"/>
                </a:cubicBezTo>
                <a:cubicBezTo>
                  <a:pt x="996723" y="1949798"/>
                  <a:pt x="993864" y="1944162"/>
                  <a:pt x="987086" y="1942612"/>
                </a:cubicBezTo>
                <a:cubicBezTo>
                  <a:pt x="983819" y="1953638"/>
                  <a:pt x="1001379" y="1958620"/>
                  <a:pt x="982023" y="1957720"/>
                </a:cubicBezTo>
                <a:cubicBezTo>
                  <a:pt x="983085" y="1976178"/>
                  <a:pt x="988965" y="1977076"/>
                  <a:pt x="982023" y="1993002"/>
                </a:cubicBezTo>
                <a:cubicBezTo>
                  <a:pt x="977285" y="1989326"/>
                  <a:pt x="974427" y="1983854"/>
                  <a:pt x="971895" y="1977894"/>
                </a:cubicBezTo>
                <a:cubicBezTo>
                  <a:pt x="962830" y="1977240"/>
                  <a:pt x="961278" y="1984100"/>
                  <a:pt x="951723" y="1982956"/>
                </a:cubicBezTo>
                <a:cubicBezTo>
                  <a:pt x="980716" y="1991042"/>
                  <a:pt x="941759" y="2009746"/>
                  <a:pt x="971895" y="2013174"/>
                </a:cubicBezTo>
                <a:cubicBezTo>
                  <a:pt x="971160" y="2022568"/>
                  <a:pt x="954827" y="2016278"/>
                  <a:pt x="951723" y="2023302"/>
                </a:cubicBezTo>
                <a:cubicBezTo>
                  <a:pt x="935062" y="2023220"/>
                  <a:pt x="934653" y="2006804"/>
                  <a:pt x="916522" y="2008112"/>
                </a:cubicBezTo>
                <a:cubicBezTo>
                  <a:pt x="912847" y="1992756"/>
                  <a:pt x="921668" y="1989736"/>
                  <a:pt x="921586" y="1977894"/>
                </a:cubicBezTo>
                <a:cubicBezTo>
                  <a:pt x="932121" y="1975770"/>
                  <a:pt x="934899" y="1981324"/>
                  <a:pt x="941759" y="1982956"/>
                </a:cubicBezTo>
                <a:cubicBezTo>
                  <a:pt x="939471" y="1968418"/>
                  <a:pt x="920034" y="1971032"/>
                  <a:pt x="916522" y="1957720"/>
                </a:cubicBezTo>
                <a:cubicBezTo>
                  <a:pt x="908437" y="1958620"/>
                  <a:pt x="924771" y="1981732"/>
                  <a:pt x="901413" y="1977894"/>
                </a:cubicBezTo>
                <a:cubicBezTo>
                  <a:pt x="889817" y="1968582"/>
                  <a:pt x="923709" y="1948164"/>
                  <a:pt x="886304" y="1952658"/>
                </a:cubicBezTo>
                <a:close/>
                <a:moveTo>
                  <a:pt x="871113" y="2376202"/>
                </a:moveTo>
                <a:cubicBezTo>
                  <a:pt x="869641" y="2368036"/>
                  <a:pt x="875849" y="2367544"/>
                  <a:pt x="876175" y="2361094"/>
                </a:cubicBezTo>
                <a:cubicBezTo>
                  <a:pt x="895531" y="2368770"/>
                  <a:pt x="924688" y="2366484"/>
                  <a:pt x="921585" y="2396456"/>
                </a:cubicBezTo>
                <a:cubicBezTo>
                  <a:pt x="913744" y="2403726"/>
                  <a:pt x="898063" y="2403154"/>
                  <a:pt x="891285" y="2411566"/>
                </a:cubicBezTo>
                <a:cubicBezTo>
                  <a:pt x="874216" y="2407564"/>
                  <a:pt x="893898" y="2382082"/>
                  <a:pt x="871113" y="2376202"/>
                </a:cubicBezTo>
                <a:close/>
                <a:moveTo>
                  <a:pt x="865150" y="1484270"/>
                </a:moveTo>
                <a:cubicBezTo>
                  <a:pt x="867846" y="1476758"/>
                  <a:pt x="872665" y="1471530"/>
                  <a:pt x="875277" y="1464098"/>
                </a:cubicBezTo>
                <a:cubicBezTo>
                  <a:pt x="886060" y="1483536"/>
                  <a:pt x="904108" y="1495786"/>
                  <a:pt x="900515" y="1529680"/>
                </a:cubicBezTo>
                <a:cubicBezTo>
                  <a:pt x="883527" y="1526494"/>
                  <a:pt x="888182" y="1501666"/>
                  <a:pt x="870215" y="1499380"/>
                </a:cubicBezTo>
                <a:cubicBezTo>
                  <a:pt x="870624" y="1492192"/>
                  <a:pt x="871031" y="1485086"/>
                  <a:pt x="865150" y="1484270"/>
                </a:cubicBezTo>
                <a:close/>
                <a:moveTo>
                  <a:pt x="856085" y="1927422"/>
                </a:moveTo>
                <a:cubicBezTo>
                  <a:pt x="859515" y="1911578"/>
                  <a:pt x="869479" y="1920806"/>
                  <a:pt x="881239" y="1922358"/>
                </a:cubicBezTo>
                <a:cubicBezTo>
                  <a:pt x="877564" y="1917620"/>
                  <a:pt x="872011" y="1914680"/>
                  <a:pt x="866130" y="1912312"/>
                </a:cubicBezTo>
                <a:cubicBezTo>
                  <a:pt x="868315" y="1906574"/>
                  <a:pt x="870887" y="1904348"/>
                  <a:pt x="873857" y="1904156"/>
                </a:cubicBezTo>
                <a:cubicBezTo>
                  <a:pt x="882766" y="1903578"/>
                  <a:pt x="895247" y="1921294"/>
                  <a:pt x="911540" y="1917374"/>
                </a:cubicBezTo>
                <a:cubicBezTo>
                  <a:pt x="893735" y="1933466"/>
                  <a:pt x="874461" y="1932648"/>
                  <a:pt x="856085" y="1927422"/>
                </a:cubicBezTo>
                <a:close/>
                <a:moveTo>
                  <a:pt x="851022" y="2285548"/>
                </a:moveTo>
                <a:cubicBezTo>
                  <a:pt x="853696" y="2282954"/>
                  <a:pt x="856704" y="2282704"/>
                  <a:pt x="860001" y="2283762"/>
                </a:cubicBezTo>
                <a:cubicBezTo>
                  <a:pt x="869893" y="2286936"/>
                  <a:pt x="882404" y="2301882"/>
                  <a:pt x="896431" y="2300656"/>
                </a:cubicBezTo>
                <a:cubicBezTo>
                  <a:pt x="894716" y="2312416"/>
                  <a:pt x="893164" y="2324260"/>
                  <a:pt x="876259" y="2320830"/>
                </a:cubicBezTo>
                <a:cubicBezTo>
                  <a:pt x="898473" y="2303434"/>
                  <a:pt x="862374" y="2297962"/>
                  <a:pt x="851022" y="2285548"/>
                </a:cubicBezTo>
                <a:close/>
                <a:moveTo>
                  <a:pt x="851020" y="2335938"/>
                </a:moveTo>
                <a:cubicBezTo>
                  <a:pt x="856819" y="2330058"/>
                  <a:pt x="863536" y="2329752"/>
                  <a:pt x="868599" y="2332958"/>
                </a:cubicBezTo>
                <a:cubicBezTo>
                  <a:pt x="873664" y="2336164"/>
                  <a:pt x="877074" y="2342880"/>
                  <a:pt x="876256" y="2351048"/>
                </a:cubicBezTo>
                <a:cubicBezTo>
                  <a:pt x="861800" y="2352030"/>
                  <a:pt x="848651" y="2351702"/>
                  <a:pt x="851020" y="2335938"/>
                </a:cubicBezTo>
                <a:close/>
                <a:moveTo>
                  <a:pt x="849990" y="1141322"/>
                </a:moveTo>
                <a:cubicBezTo>
                  <a:pt x="849612" y="1134983"/>
                  <a:pt x="850082" y="1127775"/>
                  <a:pt x="850040" y="1121078"/>
                </a:cubicBezTo>
                <a:cubicBezTo>
                  <a:pt x="863334" y="1113116"/>
                  <a:pt x="883699" y="1099778"/>
                  <a:pt x="902562" y="1098086"/>
                </a:cubicBezTo>
                <a:cubicBezTo>
                  <a:pt x="908848" y="1097522"/>
                  <a:pt x="914970" y="1098252"/>
                  <a:pt x="920606" y="1100904"/>
                </a:cubicBezTo>
                <a:cubicBezTo>
                  <a:pt x="925504" y="1113074"/>
                  <a:pt x="916929" y="1113074"/>
                  <a:pt x="910478" y="1121078"/>
                </a:cubicBezTo>
                <a:cubicBezTo>
                  <a:pt x="900595" y="1133492"/>
                  <a:pt x="874297" y="1148194"/>
                  <a:pt x="855023" y="1156360"/>
                </a:cubicBezTo>
                <a:cubicBezTo>
                  <a:pt x="851593" y="1153134"/>
                  <a:pt x="850368" y="1147662"/>
                  <a:pt x="849990" y="1141322"/>
                </a:cubicBezTo>
                <a:close/>
                <a:moveTo>
                  <a:pt x="840893" y="2739476"/>
                </a:moveTo>
                <a:cubicBezTo>
                  <a:pt x="840077" y="2757118"/>
                  <a:pt x="858616" y="2755320"/>
                  <a:pt x="866129" y="2764712"/>
                </a:cubicBezTo>
                <a:cubicBezTo>
                  <a:pt x="860985" y="2753034"/>
                  <a:pt x="856002" y="2741190"/>
                  <a:pt x="840893" y="2739476"/>
                </a:cubicBezTo>
                <a:close/>
                <a:moveTo>
                  <a:pt x="835911" y="2446848"/>
                </a:moveTo>
                <a:cubicBezTo>
                  <a:pt x="846202" y="2448318"/>
                  <a:pt x="840567" y="2465714"/>
                  <a:pt x="851020" y="2467102"/>
                </a:cubicBezTo>
                <a:cubicBezTo>
                  <a:pt x="850776" y="2460160"/>
                  <a:pt x="853389" y="2456076"/>
                  <a:pt x="856084" y="2451992"/>
                </a:cubicBezTo>
                <a:cubicBezTo>
                  <a:pt x="849959" y="2451422"/>
                  <a:pt x="844160" y="2450442"/>
                  <a:pt x="845957" y="2441866"/>
                </a:cubicBezTo>
                <a:cubicBezTo>
                  <a:pt x="849878" y="2440724"/>
                  <a:pt x="855920" y="2441784"/>
                  <a:pt x="856084" y="2436804"/>
                </a:cubicBezTo>
                <a:cubicBezTo>
                  <a:pt x="844568" y="2435414"/>
                  <a:pt x="837136" y="2438028"/>
                  <a:pt x="835911" y="2446848"/>
                </a:cubicBezTo>
                <a:close/>
                <a:moveTo>
                  <a:pt x="762341" y="2189370"/>
                </a:moveTo>
                <a:cubicBezTo>
                  <a:pt x="761050" y="2185776"/>
                  <a:pt x="761611" y="2180783"/>
                  <a:pt x="765266" y="2174556"/>
                </a:cubicBezTo>
                <a:cubicBezTo>
                  <a:pt x="779558" y="2170392"/>
                  <a:pt x="778333" y="2181660"/>
                  <a:pt x="790501" y="2179620"/>
                </a:cubicBezTo>
                <a:cubicBezTo>
                  <a:pt x="786765" y="2198362"/>
                  <a:pt x="766215" y="2200155"/>
                  <a:pt x="762341" y="2189370"/>
                </a:cubicBezTo>
                <a:close/>
                <a:moveTo>
                  <a:pt x="745093" y="2875702"/>
                </a:moveTo>
                <a:cubicBezTo>
                  <a:pt x="748360" y="2872498"/>
                  <a:pt x="751530" y="2872074"/>
                  <a:pt x="754457" y="2873498"/>
                </a:cubicBezTo>
                <a:cubicBezTo>
                  <a:pt x="763240" y="2877770"/>
                  <a:pt x="769839" y="2898672"/>
                  <a:pt x="770329" y="2910984"/>
                </a:cubicBezTo>
                <a:cubicBezTo>
                  <a:pt x="750565" y="2910494"/>
                  <a:pt x="764613" y="2876276"/>
                  <a:pt x="745093" y="2875702"/>
                </a:cubicBezTo>
                <a:close/>
                <a:moveTo>
                  <a:pt x="737753" y="2310131"/>
                </a:moveTo>
                <a:cubicBezTo>
                  <a:pt x="738886" y="2316155"/>
                  <a:pt x="741622" y="2322382"/>
                  <a:pt x="745093" y="2325894"/>
                </a:cubicBezTo>
                <a:cubicBezTo>
                  <a:pt x="746236" y="2321972"/>
                  <a:pt x="749339" y="2320014"/>
                  <a:pt x="755220" y="2320830"/>
                </a:cubicBezTo>
                <a:cubicBezTo>
                  <a:pt x="759386" y="2337000"/>
                  <a:pt x="759548" y="2331284"/>
                  <a:pt x="750157" y="2341002"/>
                </a:cubicBezTo>
                <a:cubicBezTo>
                  <a:pt x="757263" y="2342308"/>
                  <a:pt x="755955" y="2352028"/>
                  <a:pt x="760284" y="2356112"/>
                </a:cubicBezTo>
                <a:cubicBezTo>
                  <a:pt x="776291" y="2351946"/>
                  <a:pt x="785928" y="2341412"/>
                  <a:pt x="795567" y="2330956"/>
                </a:cubicBezTo>
                <a:cubicBezTo>
                  <a:pt x="777681" y="2329242"/>
                  <a:pt x="769513" y="2330630"/>
                  <a:pt x="765266" y="2325894"/>
                </a:cubicBezTo>
                <a:cubicBezTo>
                  <a:pt x="772534" y="2319850"/>
                  <a:pt x="753014" y="2298044"/>
                  <a:pt x="740030" y="2295592"/>
                </a:cubicBezTo>
                <a:cubicBezTo>
                  <a:pt x="737090" y="2298288"/>
                  <a:pt x="736620" y="2304108"/>
                  <a:pt x="737753" y="2310131"/>
                </a:cubicBezTo>
                <a:close/>
                <a:moveTo>
                  <a:pt x="734966" y="2769694"/>
                </a:moveTo>
                <a:cubicBezTo>
                  <a:pt x="743460" y="2778352"/>
                  <a:pt x="757671" y="2766836"/>
                  <a:pt x="765266" y="2759650"/>
                </a:cubicBezTo>
                <a:cubicBezTo>
                  <a:pt x="760080" y="2761160"/>
                  <a:pt x="751320" y="2759118"/>
                  <a:pt x="744450" y="2758974"/>
                </a:cubicBezTo>
                <a:cubicBezTo>
                  <a:pt x="737579" y="2758832"/>
                  <a:pt x="732597" y="2760588"/>
                  <a:pt x="734966" y="2769694"/>
                </a:cubicBezTo>
                <a:close/>
                <a:moveTo>
                  <a:pt x="717237" y="1967998"/>
                </a:moveTo>
                <a:cubicBezTo>
                  <a:pt x="723083" y="1960778"/>
                  <a:pt x="750096" y="1960334"/>
                  <a:pt x="760202" y="1957638"/>
                </a:cubicBezTo>
                <a:cubicBezTo>
                  <a:pt x="753506" y="1971196"/>
                  <a:pt x="728351" y="1966214"/>
                  <a:pt x="719857" y="1977810"/>
                </a:cubicBezTo>
                <a:cubicBezTo>
                  <a:pt x="715692" y="1973563"/>
                  <a:pt x="715289" y="1970404"/>
                  <a:pt x="717237" y="1967998"/>
                </a:cubicBezTo>
                <a:close/>
                <a:moveTo>
                  <a:pt x="699685" y="2815186"/>
                </a:moveTo>
                <a:cubicBezTo>
                  <a:pt x="709730" y="2812654"/>
                  <a:pt x="711199" y="2843034"/>
                  <a:pt x="719857" y="2825312"/>
                </a:cubicBezTo>
                <a:cubicBezTo>
                  <a:pt x="708096" y="2822372"/>
                  <a:pt x="708096" y="2810040"/>
                  <a:pt x="719857" y="2820168"/>
                </a:cubicBezTo>
                <a:cubicBezTo>
                  <a:pt x="716243" y="2813124"/>
                  <a:pt x="726549" y="2807136"/>
                  <a:pt x="725553" y="2803204"/>
                </a:cubicBezTo>
                <a:cubicBezTo>
                  <a:pt x="725222" y="2801892"/>
                  <a:pt x="723634" y="2800810"/>
                  <a:pt x="719857" y="2799994"/>
                </a:cubicBezTo>
                <a:cubicBezTo>
                  <a:pt x="719531" y="2803098"/>
                  <a:pt x="719122" y="2805956"/>
                  <a:pt x="714792" y="2805058"/>
                </a:cubicBezTo>
                <a:cubicBezTo>
                  <a:pt x="713649" y="2801138"/>
                  <a:pt x="714630" y="2795094"/>
                  <a:pt x="709730" y="2795012"/>
                </a:cubicBezTo>
                <a:cubicBezTo>
                  <a:pt x="707116" y="2802444"/>
                  <a:pt x="702298" y="2807672"/>
                  <a:pt x="699685" y="2815186"/>
                </a:cubicBezTo>
                <a:close/>
                <a:moveTo>
                  <a:pt x="663259" y="334260"/>
                </a:moveTo>
                <a:cubicBezTo>
                  <a:pt x="661217" y="312046"/>
                  <a:pt x="687434" y="318090"/>
                  <a:pt x="678368" y="288852"/>
                </a:cubicBezTo>
                <a:cubicBezTo>
                  <a:pt x="687025" y="282400"/>
                  <a:pt x="698215" y="278398"/>
                  <a:pt x="698541" y="263614"/>
                </a:cubicBezTo>
                <a:cubicBezTo>
                  <a:pt x="701889" y="238460"/>
                  <a:pt x="683432" y="235030"/>
                  <a:pt x="678368" y="218206"/>
                </a:cubicBezTo>
                <a:cubicBezTo>
                  <a:pt x="678531" y="198114"/>
                  <a:pt x="678531" y="177860"/>
                  <a:pt x="678531" y="157688"/>
                </a:cubicBezTo>
                <a:cubicBezTo>
                  <a:pt x="691844" y="154748"/>
                  <a:pt x="698050" y="137514"/>
                  <a:pt x="713814" y="132452"/>
                </a:cubicBezTo>
                <a:cubicBezTo>
                  <a:pt x="731374" y="126816"/>
                  <a:pt x="755467" y="136534"/>
                  <a:pt x="774332" y="127388"/>
                </a:cubicBezTo>
                <a:cubicBezTo>
                  <a:pt x="803161" y="138984"/>
                  <a:pt x="818190" y="164302"/>
                  <a:pt x="839913" y="182924"/>
                </a:cubicBezTo>
                <a:cubicBezTo>
                  <a:pt x="854123" y="183660"/>
                  <a:pt x="852572" y="168632"/>
                  <a:pt x="860087" y="162752"/>
                </a:cubicBezTo>
                <a:cubicBezTo>
                  <a:pt x="881648" y="169776"/>
                  <a:pt x="884016" y="195992"/>
                  <a:pt x="920606" y="187988"/>
                </a:cubicBezTo>
                <a:cubicBezTo>
                  <a:pt x="918563" y="200156"/>
                  <a:pt x="929834" y="198932"/>
                  <a:pt x="925668" y="213224"/>
                </a:cubicBezTo>
                <a:cubicBezTo>
                  <a:pt x="953029" y="231272"/>
                  <a:pt x="983409" y="246300"/>
                  <a:pt x="981123" y="293914"/>
                </a:cubicBezTo>
                <a:cubicBezTo>
                  <a:pt x="983267" y="303348"/>
                  <a:pt x="998136" y="314664"/>
                  <a:pt x="1001991" y="322592"/>
                </a:cubicBezTo>
                <a:cubicBezTo>
                  <a:pt x="1003276" y="325236"/>
                  <a:pt x="1003338" y="327502"/>
                  <a:pt x="1001296" y="329198"/>
                </a:cubicBezTo>
                <a:cubicBezTo>
                  <a:pt x="985124" y="342918"/>
                  <a:pt x="971404" y="321764"/>
                  <a:pt x="950823" y="324134"/>
                </a:cubicBezTo>
                <a:cubicBezTo>
                  <a:pt x="931467" y="323234"/>
                  <a:pt x="931304" y="341528"/>
                  <a:pt x="915540" y="344306"/>
                </a:cubicBezTo>
                <a:cubicBezTo>
                  <a:pt x="919706" y="398944"/>
                  <a:pt x="885567" y="415196"/>
                  <a:pt x="865068" y="445170"/>
                </a:cubicBezTo>
                <a:cubicBezTo>
                  <a:pt x="864496" y="459706"/>
                  <a:pt x="867846" y="478164"/>
                  <a:pt x="860006" y="485516"/>
                </a:cubicBezTo>
                <a:cubicBezTo>
                  <a:pt x="852654" y="457502"/>
                  <a:pt x="808552" y="466404"/>
                  <a:pt x="774250" y="465342"/>
                </a:cubicBezTo>
                <a:cubicBezTo>
                  <a:pt x="753914" y="457094"/>
                  <a:pt x="736926" y="445496"/>
                  <a:pt x="728841" y="424996"/>
                </a:cubicBezTo>
                <a:cubicBezTo>
                  <a:pt x="722389" y="431856"/>
                  <a:pt x="704992" y="431856"/>
                  <a:pt x="698541" y="424996"/>
                </a:cubicBezTo>
                <a:cubicBezTo>
                  <a:pt x="697806" y="412420"/>
                  <a:pt x="706464" y="409398"/>
                  <a:pt x="708668" y="399760"/>
                </a:cubicBezTo>
                <a:cubicBezTo>
                  <a:pt x="701971" y="391350"/>
                  <a:pt x="686208" y="391920"/>
                  <a:pt x="678368" y="384652"/>
                </a:cubicBezTo>
                <a:cubicBezTo>
                  <a:pt x="678368" y="371176"/>
                  <a:pt x="678368" y="357782"/>
                  <a:pt x="678368" y="344306"/>
                </a:cubicBezTo>
                <a:cubicBezTo>
                  <a:pt x="671752" y="342508"/>
                  <a:pt x="670446" y="335486"/>
                  <a:pt x="663259" y="334260"/>
                </a:cubicBezTo>
                <a:close/>
                <a:moveTo>
                  <a:pt x="660657" y="1465323"/>
                </a:moveTo>
                <a:cubicBezTo>
                  <a:pt x="659299" y="1457912"/>
                  <a:pt x="659708" y="1450092"/>
                  <a:pt x="663423" y="1438862"/>
                </a:cubicBezTo>
                <a:cubicBezTo>
                  <a:pt x="670692" y="1439148"/>
                  <a:pt x="678940" y="1438454"/>
                  <a:pt x="686291" y="1438668"/>
                </a:cubicBezTo>
                <a:cubicBezTo>
                  <a:pt x="693642" y="1438882"/>
                  <a:pt x="700093" y="1440006"/>
                  <a:pt x="703768" y="1443926"/>
                </a:cubicBezTo>
                <a:cubicBezTo>
                  <a:pt x="699603" y="1466630"/>
                  <a:pt x="691844" y="1485824"/>
                  <a:pt x="668487" y="1489334"/>
                </a:cubicBezTo>
                <a:cubicBezTo>
                  <a:pt x="665138" y="1479738"/>
                  <a:pt x="662014" y="1472735"/>
                  <a:pt x="660657" y="1465323"/>
                </a:cubicBezTo>
                <a:close/>
                <a:moveTo>
                  <a:pt x="649212" y="1967766"/>
                </a:moveTo>
                <a:cubicBezTo>
                  <a:pt x="644802" y="1951596"/>
                  <a:pt x="662279" y="1957312"/>
                  <a:pt x="664321" y="1947594"/>
                </a:cubicBezTo>
                <a:cubicBezTo>
                  <a:pt x="671100" y="1950942"/>
                  <a:pt x="673714" y="1958374"/>
                  <a:pt x="674448" y="1967766"/>
                </a:cubicBezTo>
                <a:cubicBezTo>
                  <a:pt x="667833" y="1974218"/>
                  <a:pt x="655827" y="1974218"/>
                  <a:pt x="649212" y="1967766"/>
                </a:cubicBezTo>
                <a:close/>
                <a:moveTo>
                  <a:pt x="639166" y="2941204"/>
                </a:moveTo>
                <a:cubicBezTo>
                  <a:pt x="640636" y="2930914"/>
                  <a:pt x="652804" y="2931322"/>
                  <a:pt x="654276" y="2921032"/>
                </a:cubicBezTo>
                <a:cubicBezTo>
                  <a:pt x="663095" y="2925686"/>
                  <a:pt x="671835" y="2930424"/>
                  <a:pt x="669385" y="2946268"/>
                </a:cubicBezTo>
                <a:cubicBezTo>
                  <a:pt x="653949" y="2949944"/>
                  <a:pt x="651009" y="2941122"/>
                  <a:pt x="639166" y="2941204"/>
                </a:cubicBezTo>
                <a:close/>
                <a:moveTo>
                  <a:pt x="618910" y="2855450"/>
                </a:moveTo>
                <a:cubicBezTo>
                  <a:pt x="636388" y="2851448"/>
                  <a:pt x="640228" y="2861084"/>
                  <a:pt x="649211" y="2865576"/>
                </a:cubicBezTo>
                <a:cubicBezTo>
                  <a:pt x="649620" y="2856754"/>
                  <a:pt x="648069" y="2849894"/>
                  <a:pt x="644148" y="2845404"/>
                </a:cubicBezTo>
                <a:cubicBezTo>
                  <a:pt x="631896" y="2856020"/>
                  <a:pt x="618176" y="2837398"/>
                  <a:pt x="618910" y="2855450"/>
                </a:cubicBezTo>
                <a:close/>
                <a:moveTo>
                  <a:pt x="608865" y="2830294"/>
                </a:moveTo>
                <a:cubicBezTo>
                  <a:pt x="616298" y="2832908"/>
                  <a:pt x="621607" y="2837726"/>
                  <a:pt x="629038" y="2840340"/>
                </a:cubicBezTo>
                <a:cubicBezTo>
                  <a:pt x="628793" y="2833398"/>
                  <a:pt x="631407" y="2829314"/>
                  <a:pt x="634102" y="2825230"/>
                </a:cubicBezTo>
                <a:cubicBezTo>
                  <a:pt x="630345" y="2821230"/>
                  <a:pt x="625200" y="2820310"/>
                  <a:pt x="620412" y="2821484"/>
                </a:cubicBezTo>
                <a:cubicBezTo>
                  <a:pt x="615624" y="2822658"/>
                  <a:pt x="611194" y="2825924"/>
                  <a:pt x="608865" y="2830294"/>
                </a:cubicBezTo>
                <a:close/>
                <a:moveTo>
                  <a:pt x="593756" y="1892058"/>
                </a:moveTo>
                <a:cubicBezTo>
                  <a:pt x="594920" y="1889362"/>
                  <a:pt x="597794" y="1887586"/>
                  <a:pt x="601349" y="1886702"/>
                </a:cubicBezTo>
                <a:cubicBezTo>
                  <a:pt x="609349" y="1884716"/>
                  <a:pt x="620798" y="1887252"/>
                  <a:pt x="623981" y="1894018"/>
                </a:cubicBezTo>
                <a:cubicBezTo>
                  <a:pt x="625042" y="1896274"/>
                  <a:pt x="625185" y="1899000"/>
                  <a:pt x="623975" y="1902184"/>
                </a:cubicBezTo>
                <a:cubicBezTo>
                  <a:pt x="606578" y="1906186"/>
                  <a:pt x="602740" y="1896550"/>
                  <a:pt x="593756" y="1892058"/>
                </a:cubicBezTo>
                <a:close/>
                <a:moveTo>
                  <a:pt x="587796" y="551096"/>
                </a:moveTo>
                <a:cubicBezTo>
                  <a:pt x="588286" y="538192"/>
                  <a:pt x="606580" y="543012"/>
                  <a:pt x="613032" y="535988"/>
                </a:cubicBezTo>
                <a:cubicBezTo>
                  <a:pt x="629449" y="527248"/>
                  <a:pt x="638268" y="510832"/>
                  <a:pt x="658441" y="505688"/>
                </a:cubicBezTo>
                <a:cubicBezTo>
                  <a:pt x="666446" y="522758"/>
                  <a:pt x="687190" y="532966"/>
                  <a:pt x="688659" y="556162"/>
                </a:cubicBezTo>
                <a:cubicBezTo>
                  <a:pt x="689558" y="569390"/>
                  <a:pt x="681065" y="580988"/>
                  <a:pt x="678614" y="596506"/>
                </a:cubicBezTo>
                <a:cubicBezTo>
                  <a:pt x="661789" y="596506"/>
                  <a:pt x="644965" y="596506"/>
                  <a:pt x="628141" y="596506"/>
                </a:cubicBezTo>
                <a:cubicBezTo>
                  <a:pt x="625529" y="584010"/>
                  <a:pt x="615809" y="578538"/>
                  <a:pt x="607968" y="571270"/>
                </a:cubicBezTo>
                <a:cubicBezTo>
                  <a:pt x="603395" y="562450"/>
                  <a:pt x="596698" y="555672"/>
                  <a:pt x="587796" y="551096"/>
                </a:cubicBezTo>
                <a:close/>
                <a:moveTo>
                  <a:pt x="583629" y="1922358"/>
                </a:moveTo>
                <a:cubicBezTo>
                  <a:pt x="583629" y="1917292"/>
                  <a:pt x="583629" y="1912312"/>
                  <a:pt x="583629" y="1907248"/>
                </a:cubicBezTo>
                <a:cubicBezTo>
                  <a:pt x="592041" y="1907248"/>
                  <a:pt x="600454" y="1907248"/>
                  <a:pt x="608866" y="1907248"/>
                </a:cubicBezTo>
                <a:cubicBezTo>
                  <a:pt x="613032" y="1921458"/>
                  <a:pt x="601760" y="1920316"/>
                  <a:pt x="603802" y="1932484"/>
                </a:cubicBezTo>
                <a:cubicBezTo>
                  <a:pt x="596371" y="1929788"/>
                  <a:pt x="591144" y="1924970"/>
                  <a:pt x="583629" y="1922358"/>
                </a:cubicBezTo>
                <a:close/>
                <a:moveTo>
                  <a:pt x="566459" y="3072368"/>
                </a:moveTo>
                <a:cubicBezTo>
                  <a:pt x="566459" y="3058933"/>
                  <a:pt x="570522" y="3045498"/>
                  <a:pt x="578648" y="3047132"/>
                </a:cubicBezTo>
                <a:cubicBezTo>
                  <a:pt x="572441" y="3068530"/>
                  <a:pt x="576770" y="3074246"/>
                  <a:pt x="578648" y="3097602"/>
                </a:cubicBezTo>
                <a:cubicBezTo>
                  <a:pt x="570522" y="3099237"/>
                  <a:pt x="566459" y="3085802"/>
                  <a:pt x="566459" y="3072368"/>
                </a:cubicBezTo>
                <a:close/>
                <a:moveTo>
                  <a:pt x="563458" y="1609638"/>
                </a:moveTo>
                <a:cubicBezTo>
                  <a:pt x="563458" y="1604574"/>
                  <a:pt x="563458" y="1599510"/>
                  <a:pt x="563458" y="1594528"/>
                </a:cubicBezTo>
                <a:cubicBezTo>
                  <a:pt x="569338" y="1590280"/>
                  <a:pt x="577015" y="1587912"/>
                  <a:pt x="588694" y="1589464"/>
                </a:cubicBezTo>
                <a:cubicBezTo>
                  <a:pt x="592205" y="1608084"/>
                  <a:pt x="580691" y="1611762"/>
                  <a:pt x="563458" y="1609638"/>
                </a:cubicBezTo>
                <a:close/>
                <a:moveTo>
                  <a:pt x="562558" y="480534"/>
                </a:moveTo>
                <a:cubicBezTo>
                  <a:pt x="562314" y="465098"/>
                  <a:pt x="567133" y="454808"/>
                  <a:pt x="577668" y="450316"/>
                </a:cubicBezTo>
                <a:cubicBezTo>
                  <a:pt x="594982" y="451458"/>
                  <a:pt x="599637" y="465262"/>
                  <a:pt x="602904" y="480534"/>
                </a:cubicBezTo>
                <a:cubicBezTo>
                  <a:pt x="584773" y="482248"/>
                  <a:pt x="578647" y="488212"/>
                  <a:pt x="562558" y="480534"/>
                </a:cubicBezTo>
                <a:close/>
                <a:moveTo>
                  <a:pt x="547368" y="1257144"/>
                </a:moveTo>
                <a:cubicBezTo>
                  <a:pt x="550309" y="1236480"/>
                  <a:pt x="551943" y="1214674"/>
                  <a:pt x="567540" y="1206752"/>
                </a:cubicBezTo>
                <a:cubicBezTo>
                  <a:pt x="567540" y="1196624"/>
                  <a:pt x="567540" y="1186578"/>
                  <a:pt x="567540" y="1176452"/>
                </a:cubicBezTo>
                <a:cubicBezTo>
                  <a:pt x="585754" y="1147622"/>
                  <a:pt x="613685" y="1128510"/>
                  <a:pt x="638187" y="1105888"/>
                </a:cubicBezTo>
                <a:cubicBezTo>
                  <a:pt x="669794" y="1102132"/>
                  <a:pt x="701972" y="1099028"/>
                  <a:pt x="739050" y="1100824"/>
                </a:cubicBezTo>
                <a:cubicBezTo>
                  <a:pt x="752445" y="1115280"/>
                  <a:pt x="776619" y="1131532"/>
                  <a:pt x="799651" y="1121080"/>
                </a:cubicBezTo>
                <a:cubicBezTo>
                  <a:pt x="818354" y="1119608"/>
                  <a:pt x="801937" y="1083020"/>
                  <a:pt x="824887" y="1085716"/>
                </a:cubicBezTo>
                <a:cubicBezTo>
                  <a:pt x="837383" y="1100742"/>
                  <a:pt x="827583" y="1125734"/>
                  <a:pt x="809777" y="1126062"/>
                </a:cubicBezTo>
                <a:cubicBezTo>
                  <a:pt x="813861" y="1153176"/>
                  <a:pt x="799569" y="1167388"/>
                  <a:pt x="809777" y="1186578"/>
                </a:cubicBezTo>
                <a:cubicBezTo>
                  <a:pt x="810267" y="1199566"/>
                  <a:pt x="829460" y="1193766"/>
                  <a:pt x="829951" y="1206752"/>
                </a:cubicBezTo>
                <a:cubicBezTo>
                  <a:pt x="842446" y="1207486"/>
                  <a:pt x="850858" y="1204138"/>
                  <a:pt x="855188" y="1196624"/>
                </a:cubicBezTo>
                <a:cubicBezTo>
                  <a:pt x="867274" y="1201280"/>
                  <a:pt x="868500" y="1216880"/>
                  <a:pt x="890469" y="1211734"/>
                </a:cubicBezTo>
                <a:cubicBezTo>
                  <a:pt x="925343" y="1204384"/>
                  <a:pt x="939718" y="1134718"/>
                  <a:pt x="981286" y="1166324"/>
                </a:cubicBezTo>
                <a:cubicBezTo>
                  <a:pt x="970343" y="1183966"/>
                  <a:pt x="946088" y="1188376"/>
                  <a:pt x="940943" y="1211734"/>
                </a:cubicBezTo>
                <a:cubicBezTo>
                  <a:pt x="943228" y="1234602"/>
                  <a:pt x="957930" y="1245138"/>
                  <a:pt x="971241" y="1257144"/>
                </a:cubicBezTo>
                <a:cubicBezTo>
                  <a:pt x="956541" y="1267678"/>
                  <a:pt x="937675" y="1274048"/>
                  <a:pt x="925832" y="1287442"/>
                </a:cubicBezTo>
                <a:cubicBezTo>
                  <a:pt x="924526" y="1313006"/>
                  <a:pt x="909334" y="1324768"/>
                  <a:pt x="900596" y="1342898"/>
                </a:cubicBezTo>
                <a:cubicBezTo>
                  <a:pt x="867601" y="1341838"/>
                  <a:pt x="849634" y="1355884"/>
                  <a:pt x="829951" y="1368134"/>
                </a:cubicBezTo>
                <a:cubicBezTo>
                  <a:pt x="829951" y="1383244"/>
                  <a:pt x="829951" y="1398354"/>
                  <a:pt x="829951" y="1413544"/>
                </a:cubicBezTo>
                <a:cubicBezTo>
                  <a:pt x="817456" y="1425386"/>
                  <a:pt x="810186" y="1403580"/>
                  <a:pt x="804714" y="1393372"/>
                </a:cubicBezTo>
                <a:cubicBezTo>
                  <a:pt x="789850" y="1400396"/>
                  <a:pt x="785603" y="1418036"/>
                  <a:pt x="764368" y="1418608"/>
                </a:cubicBezTo>
                <a:cubicBezTo>
                  <a:pt x="751546" y="1427672"/>
                  <a:pt x="741500" y="1439434"/>
                  <a:pt x="718959" y="1438780"/>
                </a:cubicBezTo>
                <a:cubicBezTo>
                  <a:pt x="718796" y="1433880"/>
                  <a:pt x="712752" y="1434860"/>
                  <a:pt x="708832" y="1433716"/>
                </a:cubicBezTo>
                <a:cubicBezTo>
                  <a:pt x="694050" y="1384632"/>
                  <a:pt x="675102" y="1339632"/>
                  <a:pt x="607969" y="1342898"/>
                </a:cubicBezTo>
                <a:cubicBezTo>
                  <a:pt x="601108" y="1329668"/>
                  <a:pt x="586733" y="1323786"/>
                  <a:pt x="582731" y="1307616"/>
                </a:cubicBezTo>
                <a:cubicBezTo>
                  <a:pt x="564437" y="1301492"/>
                  <a:pt x="566479" y="1341346"/>
                  <a:pt x="552432" y="1322726"/>
                </a:cubicBezTo>
                <a:cubicBezTo>
                  <a:pt x="543040" y="1313824"/>
                  <a:pt x="553738" y="1307126"/>
                  <a:pt x="562477" y="1302552"/>
                </a:cubicBezTo>
                <a:cubicBezTo>
                  <a:pt x="555453" y="1289404"/>
                  <a:pt x="552432" y="1272252"/>
                  <a:pt x="547368" y="1257144"/>
                </a:cubicBezTo>
                <a:close/>
                <a:moveTo>
                  <a:pt x="527621" y="3052945"/>
                </a:moveTo>
                <a:cubicBezTo>
                  <a:pt x="527047" y="3048141"/>
                  <a:pt x="538854" y="3042108"/>
                  <a:pt x="538303" y="3037084"/>
                </a:cubicBezTo>
                <a:cubicBezTo>
                  <a:pt x="543754" y="3039290"/>
                  <a:pt x="546455" y="3041710"/>
                  <a:pt x="547366" y="3044084"/>
                </a:cubicBezTo>
                <a:cubicBezTo>
                  <a:pt x="550099" y="3051208"/>
                  <a:pt x="536731" y="3057932"/>
                  <a:pt x="533238" y="3057256"/>
                </a:cubicBezTo>
                <a:cubicBezTo>
                  <a:pt x="529379" y="3056011"/>
                  <a:pt x="527812" y="3054546"/>
                  <a:pt x="527621" y="3052945"/>
                </a:cubicBezTo>
                <a:close/>
                <a:moveTo>
                  <a:pt x="523193" y="1987938"/>
                </a:moveTo>
                <a:cubicBezTo>
                  <a:pt x="538791" y="1986712"/>
                  <a:pt x="538873" y="1970052"/>
                  <a:pt x="543284" y="1957638"/>
                </a:cubicBezTo>
                <a:cubicBezTo>
                  <a:pt x="533403" y="1959108"/>
                  <a:pt x="533239" y="1950860"/>
                  <a:pt x="528175" y="1947592"/>
                </a:cubicBezTo>
                <a:cubicBezTo>
                  <a:pt x="519354" y="1965478"/>
                  <a:pt x="531523" y="1960008"/>
                  <a:pt x="533239" y="1977812"/>
                </a:cubicBezTo>
                <a:cubicBezTo>
                  <a:pt x="528175" y="1977812"/>
                  <a:pt x="527195" y="1973728"/>
                  <a:pt x="523193" y="1972746"/>
                </a:cubicBezTo>
                <a:cubicBezTo>
                  <a:pt x="523193" y="1977812"/>
                  <a:pt x="523193" y="1982874"/>
                  <a:pt x="523193" y="1987938"/>
                </a:cubicBezTo>
                <a:close/>
                <a:moveTo>
                  <a:pt x="518047" y="2083820"/>
                </a:moveTo>
                <a:cubicBezTo>
                  <a:pt x="512740" y="2102522"/>
                  <a:pt x="535116" y="2093620"/>
                  <a:pt x="538221" y="2103912"/>
                </a:cubicBezTo>
                <a:cubicBezTo>
                  <a:pt x="532422" y="2111506"/>
                  <a:pt x="520499" y="2125146"/>
                  <a:pt x="538221" y="2129148"/>
                </a:cubicBezTo>
                <a:cubicBezTo>
                  <a:pt x="535198" y="2115998"/>
                  <a:pt x="540263" y="2111016"/>
                  <a:pt x="553330" y="2114040"/>
                </a:cubicBezTo>
                <a:cubicBezTo>
                  <a:pt x="552921" y="2105218"/>
                  <a:pt x="554473" y="2098356"/>
                  <a:pt x="558393" y="2093866"/>
                </a:cubicBezTo>
                <a:cubicBezTo>
                  <a:pt x="542795" y="2084310"/>
                  <a:pt x="527603" y="2089454"/>
                  <a:pt x="518047" y="2083820"/>
                </a:cubicBezTo>
                <a:close/>
                <a:moveTo>
                  <a:pt x="511759" y="745310"/>
                </a:moveTo>
                <a:cubicBezTo>
                  <a:pt x="511759" y="738164"/>
                  <a:pt x="513556" y="731018"/>
                  <a:pt x="517150" y="727670"/>
                </a:cubicBezTo>
                <a:cubicBezTo>
                  <a:pt x="529564" y="727016"/>
                  <a:pt x="541406" y="726934"/>
                  <a:pt x="547368" y="732732"/>
                </a:cubicBezTo>
                <a:cubicBezTo>
                  <a:pt x="543530" y="748986"/>
                  <a:pt x="533403" y="759112"/>
                  <a:pt x="517150" y="762952"/>
                </a:cubicBezTo>
                <a:cubicBezTo>
                  <a:pt x="513556" y="759603"/>
                  <a:pt x="511759" y="752457"/>
                  <a:pt x="511759" y="745310"/>
                </a:cubicBezTo>
                <a:close/>
                <a:moveTo>
                  <a:pt x="481869" y="1433880"/>
                </a:moveTo>
                <a:cubicBezTo>
                  <a:pt x="482849" y="1420364"/>
                  <a:pt x="491648" y="1415362"/>
                  <a:pt x="502102" y="1414974"/>
                </a:cubicBezTo>
                <a:cubicBezTo>
                  <a:pt x="512556" y="1414586"/>
                  <a:pt x="524664" y="1418812"/>
                  <a:pt x="532259" y="1423754"/>
                </a:cubicBezTo>
                <a:cubicBezTo>
                  <a:pt x="532259" y="1432166"/>
                  <a:pt x="532259" y="1440576"/>
                  <a:pt x="532259" y="1448990"/>
                </a:cubicBezTo>
                <a:cubicBezTo>
                  <a:pt x="525726" y="1455932"/>
                  <a:pt x="510372" y="1453970"/>
                  <a:pt x="496978" y="1454052"/>
                </a:cubicBezTo>
                <a:cubicBezTo>
                  <a:pt x="497794" y="1441394"/>
                  <a:pt x="489219" y="1438210"/>
                  <a:pt x="481869" y="1433880"/>
                </a:cubicBezTo>
                <a:close/>
                <a:moveTo>
                  <a:pt x="461696" y="535988"/>
                </a:moveTo>
                <a:cubicBezTo>
                  <a:pt x="461615" y="528558"/>
                  <a:pt x="467454" y="524290"/>
                  <a:pt x="474171" y="522758"/>
                </a:cubicBezTo>
                <a:cubicBezTo>
                  <a:pt x="480889" y="521228"/>
                  <a:pt x="488484" y="522432"/>
                  <a:pt x="491914" y="525944"/>
                </a:cubicBezTo>
                <a:cubicBezTo>
                  <a:pt x="496244" y="544972"/>
                  <a:pt x="469373" y="543748"/>
                  <a:pt x="461696" y="535988"/>
                </a:cubicBezTo>
                <a:close/>
                <a:moveTo>
                  <a:pt x="456632" y="1393454"/>
                </a:moveTo>
                <a:cubicBezTo>
                  <a:pt x="456673" y="1386144"/>
                  <a:pt x="463798" y="1383162"/>
                  <a:pt x="471762" y="1382866"/>
                </a:cubicBezTo>
                <a:cubicBezTo>
                  <a:pt x="479724" y="1382570"/>
                  <a:pt x="488523" y="1384960"/>
                  <a:pt x="491914" y="1388390"/>
                </a:cubicBezTo>
                <a:cubicBezTo>
                  <a:pt x="491831" y="1403090"/>
                  <a:pt x="463409" y="1400396"/>
                  <a:pt x="456632" y="1393454"/>
                </a:cubicBezTo>
                <a:close/>
                <a:moveTo>
                  <a:pt x="427311" y="1362502"/>
                </a:moveTo>
                <a:cubicBezTo>
                  <a:pt x="443074" y="1360134"/>
                  <a:pt x="449852" y="1366830"/>
                  <a:pt x="447485" y="1382674"/>
                </a:cubicBezTo>
                <a:cubicBezTo>
                  <a:pt x="431640" y="1384962"/>
                  <a:pt x="424943" y="1378264"/>
                  <a:pt x="427311" y="1362502"/>
                </a:cubicBezTo>
                <a:close/>
                <a:moveTo>
                  <a:pt x="386067" y="420016"/>
                </a:moveTo>
                <a:cubicBezTo>
                  <a:pt x="381003" y="394944"/>
                  <a:pt x="407792" y="381958"/>
                  <a:pt x="431395" y="374608"/>
                </a:cubicBezTo>
                <a:cubicBezTo>
                  <a:pt x="433599" y="392576"/>
                  <a:pt x="451813" y="394536"/>
                  <a:pt x="461694" y="404906"/>
                </a:cubicBezTo>
                <a:cubicBezTo>
                  <a:pt x="460633" y="407684"/>
                  <a:pt x="461327" y="411420"/>
                  <a:pt x="461939" y="415116"/>
                </a:cubicBezTo>
                <a:cubicBezTo>
                  <a:pt x="462552" y="418812"/>
                  <a:pt x="463082" y="422466"/>
                  <a:pt x="461694" y="425080"/>
                </a:cubicBezTo>
                <a:cubicBezTo>
                  <a:pt x="458917" y="430144"/>
                  <a:pt x="450098" y="426306"/>
                  <a:pt x="446585" y="430144"/>
                </a:cubicBezTo>
                <a:cubicBezTo>
                  <a:pt x="442257" y="434798"/>
                  <a:pt x="438419" y="447132"/>
                  <a:pt x="431477" y="450318"/>
                </a:cubicBezTo>
                <a:cubicBezTo>
                  <a:pt x="421758" y="454726"/>
                  <a:pt x="399054" y="442150"/>
                  <a:pt x="396195" y="460362"/>
                </a:cubicBezTo>
                <a:cubicBezTo>
                  <a:pt x="391131" y="451134"/>
                  <a:pt x="388355" y="431368"/>
                  <a:pt x="386067" y="420016"/>
                </a:cubicBezTo>
                <a:close/>
                <a:moveTo>
                  <a:pt x="366793" y="1680202"/>
                </a:moveTo>
                <a:cubicBezTo>
                  <a:pt x="368917" y="1675384"/>
                  <a:pt x="374449" y="1671974"/>
                  <a:pt x="380473" y="1670840"/>
                </a:cubicBezTo>
                <a:cubicBezTo>
                  <a:pt x="386496" y="1669706"/>
                  <a:pt x="393009" y="1670850"/>
                  <a:pt x="397093" y="1675138"/>
                </a:cubicBezTo>
                <a:cubicBezTo>
                  <a:pt x="401504" y="1691308"/>
                  <a:pt x="384026" y="1685592"/>
                  <a:pt x="381985" y="1695310"/>
                </a:cubicBezTo>
                <a:cubicBezTo>
                  <a:pt x="372347" y="1694820"/>
                  <a:pt x="378390" y="1678732"/>
                  <a:pt x="366793" y="1680202"/>
                </a:cubicBezTo>
                <a:close/>
                <a:moveTo>
                  <a:pt x="366343" y="1950727"/>
                </a:moveTo>
                <a:cubicBezTo>
                  <a:pt x="365241" y="1956495"/>
                  <a:pt x="365976" y="1962049"/>
                  <a:pt x="371857" y="1962702"/>
                </a:cubicBezTo>
                <a:cubicBezTo>
                  <a:pt x="386067" y="1943836"/>
                  <a:pt x="413019" y="1981568"/>
                  <a:pt x="427312" y="1962702"/>
                </a:cubicBezTo>
                <a:cubicBezTo>
                  <a:pt x="402810" y="1960334"/>
                  <a:pt x="406567" y="1929626"/>
                  <a:pt x="371857" y="1937464"/>
                </a:cubicBezTo>
                <a:cubicBezTo>
                  <a:pt x="370387" y="1938976"/>
                  <a:pt x="367446" y="1944959"/>
                  <a:pt x="366343" y="1950727"/>
                </a:cubicBezTo>
                <a:close/>
                <a:moveTo>
                  <a:pt x="365732" y="61888"/>
                </a:moveTo>
                <a:cubicBezTo>
                  <a:pt x="364344" y="20154"/>
                  <a:pt x="401831" y="17296"/>
                  <a:pt x="426250" y="1370"/>
                </a:cubicBezTo>
                <a:cubicBezTo>
                  <a:pt x="456959" y="7740"/>
                  <a:pt x="495344" y="6352"/>
                  <a:pt x="507104" y="31588"/>
                </a:cubicBezTo>
                <a:cubicBezTo>
                  <a:pt x="508452" y="36304"/>
                  <a:pt x="508345" y="39560"/>
                  <a:pt x="507463" y="42042"/>
                </a:cubicBezTo>
                <a:cubicBezTo>
                  <a:pt x="504818" y="49484"/>
                  <a:pt x="495201" y="49942"/>
                  <a:pt x="496977" y="61888"/>
                </a:cubicBezTo>
                <a:cubicBezTo>
                  <a:pt x="491589" y="71688"/>
                  <a:pt x="473701" y="68912"/>
                  <a:pt x="466677" y="76996"/>
                </a:cubicBezTo>
                <a:cubicBezTo>
                  <a:pt x="448792" y="74302"/>
                  <a:pt x="454263" y="94882"/>
                  <a:pt x="436377" y="92106"/>
                </a:cubicBezTo>
                <a:cubicBezTo>
                  <a:pt x="398074" y="96760"/>
                  <a:pt x="390069" y="71116"/>
                  <a:pt x="365732" y="61888"/>
                </a:cubicBezTo>
                <a:close/>
                <a:moveTo>
                  <a:pt x="361218" y="2860023"/>
                </a:moveTo>
                <a:cubicBezTo>
                  <a:pt x="363668" y="2852370"/>
                  <a:pt x="373468" y="2852080"/>
                  <a:pt x="376838" y="2845404"/>
                </a:cubicBezTo>
                <a:cubicBezTo>
                  <a:pt x="384106" y="2846546"/>
                  <a:pt x="378553" y="2860430"/>
                  <a:pt x="386965" y="2860512"/>
                </a:cubicBezTo>
                <a:cubicBezTo>
                  <a:pt x="386230" y="2871538"/>
                  <a:pt x="374225" y="2871374"/>
                  <a:pt x="361728" y="2870640"/>
                </a:cubicBezTo>
                <a:cubicBezTo>
                  <a:pt x="360401" y="2865944"/>
                  <a:pt x="360401" y="2862574"/>
                  <a:pt x="361218" y="2860023"/>
                </a:cubicBezTo>
                <a:close/>
                <a:moveTo>
                  <a:pt x="311338" y="1755828"/>
                </a:moveTo>
                <a:cubicBezTo>
                  <a:pt x="329632" y="1775674"/>
                  <a:pt x="341231" y="1772736"/>
                  <a:pt x="366793" y="1781066"/>
                </a:cubicBezTo>
                <a:cubicBezTo>
                  <a:pt x="363118" y="1765630"/>
                  <a:pt x="371938" y="1762688"/>
                  <a:pt x="371857" y="1750766"/>
                </a:cubicBezTo>
                <a:cubicBezTo>
                  <a:pt x="359933" y="1749294"/>
                  <a:pt x="362382" y="1733370"/>
                  <a:pt x="346619" y="1735738"/>
                </a:cubicBezTo>
                <a:cubicBezTo>
                  <a:pt x="346619" y="1739086"/>
                  <a:pt x="346619" y="1742434"/>
                  <a:pt x="346619" y="1745784"/>
                </a:cubicBezTo>
                <a:cubicBezTo>
                  <a:pt x="334125" y="1744314"/>
                  <a:pt x="315994" y="1746682"/>
                  <a:pt x="311338" y="1755828"/>
                </a:cubicBezTo>
                <a:close/>
                <a:moveTo>
                  <a:pt x="305295" y="551098"/>
                </a:moveTo>
                <a:cubicBezTo>
                  <a:pt x="327183" y="556242"/>
                  <a:pt x="327755" y="539990"/>
                  <a:pt x="335594" y="530926"/>
                </a:cubicBezTo>
                <a:cubicBezTo>
                  <a:pt x="329714" y="526678"/>
                  <a:pt x="322038" y="524310"/>
                  <a:pt x="310360" y="525862"/>
                </a:cubicBezTo>
                <a:cubicBezTo>
                  <a:pt x="311994" y="537540"/>
                  <a:pt x="309543" y="545216"/>
                  <a:pt x="305295" y="551098"/>
                </a:cubicBezTo>
                <a:close/>
                <a:moveTo>
                  <a:pt x="269379" y="397281"/>
                </a:moveTo>
                <a:cubicBezTo>
                  <a:pt x="269379" y="387981"/>
                  <a:pt x="271278" y="378691"/>
                  <a:pt x="275076" y="374608"/>
                </a:cubicBezTo>
                <a:cubicBezTo>
                  <a:pt x="287491" y="373954"/>
                  <a:pt x="299414" y="373872"/>
                  <a:pt x="305376" y="379670"/>
                </a:cubicBezTo>
                <a:cubicBezTo>
                  <a:pt x="310930" y="405560"/>
                  <a:pt x="287817" y="429082"/>
                  <a:pt x="275076" y="420016"/>
                </a:cubicBezTo>
                <a:cubicBezTo>
                  <a:pt x="271278" y="415891"/>
                  <a:pt x="269379" y="406581"/>
                  <a:pt x="269379" y="397281"/>
                </a:cubicBezTo>
                <a:close/>
                <a:moveTo>
                  <a:pt x="265930" y="1614620"/>
                </a:moveTo>
                <a:cubicBezTo>
                  <a:pt x="275975" y="1614540"/>
                  <a:pt x="272382" y="1600900"/>
                  <a:pt x="286102" y="1604494"/>
                </a:cubicBezTo>
                <a:cubicBezTo>
                  <a:pt x="293045" y="1599266"/>
                  <a:pt x="315994" y="1584484"/>
                  <a:pt x="306276" y="1579256"/>
                </a:cubicBezTo>
                <a:cubicBezTo>
                  <a:pt x="307255" y="1573540"/>
                  <a:pt x="311339" y="1576398"/>
                  <a:pt x="311339" y="1579256"/>
                </a:cubicBezTo>
                <a:cubicBezTo>
                  <a:pt x="326939" y="1576480"/>
                  <a:pt x="324570" y="1555654"/>
                  <a:pt x="341558" y="1554184"/>
                </a:cubicBezTo>
                <a:cubicBezTo>
                  <a:pt x="342456" y="1565210"/>
                  <a:pt x="337474" y="1570272"/>
                  <a:pt x="326448" y="1569294"/>
                </a:cubicBezTo>
                <a:cubicBezTo>
                  <a:pt x="332900" y="1579992"/>
                  <a:pt x="328490" y="1595020"/>
                  <a:pt x="331512" y="1604574"/>
                </a:cubicBezTo>
                <a:cubicBezTo>
                  <a:pt x="332329" y="1607190"/>
                  <a:pt x="347439" y="1621970"/>
                  <a:pt x="346621" y="1619684"/>
                </a:cubicBezTo>
                <a:cubicBezTo>
                  <a:pt x="347846" y="1622950"/>
                  <a:pt x="338291" y="1632914"/>
                  <a:pt x="356748" y="1634794"/>
                </a:cubicBezTo>
                <a:cubicBezTo>
                  <a:pt x="353236" y="1638878"/>
                  <a:pt x="348908" y="1648596"/>
                  <a:pt x="356748" y="1649902"/>
                </a:cubicBezTo>
                <a:cubicBezTo>
                  <a:pt x="353890" y="1654640"/>
                  <a:pt x="342700" y="1657498"/>
                  <a:pt x="351685" y="1660030"/>
                </a:cubicBezTo>
                <a:cubicBezTo>
                  <a:pt x="330940" y="1676200"/>
                  <a:pt x="307990" y="1655048"/>
                  <a:pt x="276057" y="1665094"/>
                </a:cubicBezTo>
                <a:cubicBezTo>
                  <a:pt x="270504" y="1650474"/>
                  <a:pt x="271483" y="1629320"/>
                  <a:pt x="265930" y="1614620"/>
                </a:cubicBezTo>
                <a:close/>
                <a:moveTo>
                  <a:pt x="257151" y="1424848"/>
                </a:moveTo>
                <a:lnTo>
                  <a:pt x="264376" y="1426052"/>
                </a:lnTo>
                <a:cubicBezTo>
                  <a:pt x="280083" y="1425152"/>
                  <a:pt x="288613" y="1414340"/>
                  <a:pt x="306194" y="1412810"/>
                </a:cubicBezTo>
                <a:lnTo>
                  <a:pt x="305797" y="1409924"/>
                </a:lnTo>
                <a:lnTo>
                  <a:pt x="294055" y="1414994"/>
                </a:lnTo>
                <a:cubicBezTo>
                  <a:pt x="285020" y="1418568"/>
                  <a:pt x="274709" y="1420854"/>
                  <a:pt x="259967" y="1418690"/>
                </a:cubicBezTo>
                <a:close/>
                <a:moveTo>
                  <a:pt x="229667" y="435124"/>
                </a:moveTo>
                <a:cubicBezTo>
                  <a:pt x="235711" y="427978"/>
                  <a:pt x="240346" y="426732"/>
                  <a:pt x="246196" y="427264"/>
                </a:cubicBezTo>
                <a:cubicBezTo>
                  <a:pt x="252046" y="427794"/>
                  <a:pt x="259110" y="430102"/>
                  <a:pt x="270013" y="430060"/>
                </a:cubicBezTo>
                <a:cubicBezTo>
                  <a:pt x="275709" y="441024"/>
                  <a:pt x="290732" y="453874"/>
                  <a:pt x="290858" y="469260"/>
                </a:cubicBezTo>
                <a:cubicBezTo>
                  <a:pt x="290900" y="474388"/>
                  <a:pt x="289287" y="479798"/>
                  <a:pt x="285122" y="485516"/>
                </a:cubicBezTo>
                <a:cubicBezTo>
                  <a:pt x="248860" y="486576"/>
                  <a:pt x="235221" y="464854"/>
                  <a:pt x="229667" y="435124"/>
                </a:cubicBezTo>
                <a:close/>
                <a:moveTo>
                  <a:pt x="220521" y="1791192"/>
                </a:moveTo>
                <a:cubicBezTo>
                  <a:pt x="230402" y="1789722"/>
                  <a:pt x="230566" y="1797972"/>
                  <a:pt x="235629" y="1801236"/>
                </a:cubicBezTo>
                <a:cubicBezTo>
                  <a:pt x="235711" y="1792908"/>
                  <a:pt x="249595" y="1798462"/>
                  <a:pt x="250738" y="1791192"/>
                </a:cubicBezTo>
                <a:cubicBezTo>
                  <a:pt x="242898" y="1794562"/>
                  <a:pt x="246038" y="1773536"/>
                  <a:pt x="244410" y="1770944"/>
                </a:cubicBezTo>
                <a:cubicBezTo>
                  <a:pt x="243868" y="1770080"/>
                  <a:pt x="242796" y="1771264"/>
                  <a:pt x="240611" y="1776082"/>
                </a:cubicBezTo>
                <a:cubicBezTo>
                  <a:pt x="244777" y="1809160"/>
                  <a:pt x="226237" y="1763424"/>
                  <a:pt x="220521" y="1791192"/>
                </a:cubicBezTo>
                <a:close/>
                <a:moveTo>
                  <a:pt x="212554" y="1422952"/>
                </a:moveTo>
                <a:lnTo>
                  <a:pt x="216571" y="1434642"/>
                </a:lnTo>
                <a:lnTo>
                  <a:pt x="219510" y="1436420"/>
                </a:lnTo>
                <a:lnTo>
                  <a:pt x="220959" y="1436800"/>
                </a:lnTo>
                <a:cubicBezTo>
                  <a:pt x="223032" y="1437902"/>
                  <a:pt x="224645" y="1438006"/>
                  <a:pt x="229667" y="1433798"/>
                </a:cubicBezTo>
                <a:cubicBezTo>
                  <a:pt x="229667" y="1430450"/>
                  <a:pt x="229667" y="1427102"/>
                  <a:pt x="229667" y="1423752"/>
                </a:cubicBezTo>
                <a:cubicBezTo>
                  <a:pt x="224645" y="1419548"/>
                  <a:pt x="223032" y="1419650"/>
                  <a:pt x="220960" y="1420752"/>
                </a:cubicBezTo>
                <a:close/>
                <a:moveTo>
                  <a:pt x="209495" y="515816"/>
                </a:moveTo>
                <a:cubicBezTo>
                  <a:pt x="209536" y="508914"/>
                  <a:pt x="215479" y="505912"/>
                  <a:pt x="222226" y="505504"/>
                </a:cubicBezTo>
                <a:cubicBezTo>
                  <a:pt x="228975" y="505096"/>
                  <a:pt x="236529" y="507280"/>
                  <a:pt x="239796" y="510750"/>
                </a:cubicBezTo>
                <a:cubicBezTo>
                  <a:pt x="235223" y="519572"/>
                  <a:pt x="230404" y="528310"/>
                  <a:pt x="214560" y="525860"/>
                </a:cubicBezTo>
                <a:cubicBezTo>
                  <a:pt x="215376" y="520060"/>
                  <a:pt x="213416" y="516958"/>
                  <a:pt x="209495" y="515816"/>
                </a:cubicBezTo>
                <a:close/>
                <a:moveTo>
                  <a:pt x="194048" y="222294"/>
                </a:moveTo>
                <a:cubicBezTo>
                  <a:pt x="192707" y="213970"/>
                  <a:pt x="192794" y="204220"/>
                  <a:pt x="194305" y="193052"/>
                </a:cubicBezTo>
                <a:cubicBezTo>
                  <a:pt x="204840" y="186682"/>
                  <a:pt x="208188" y="173206"/>
                  <a:pt x="219541" y="167734"/>
                </a:cubicBezTo>
                <a:cubicBezTo>
                  <a:pt x="250984" y="163160"/>
                  <a:pt x="257109" y="183986"/>
                  <a:pt x="270013" y="198034"/>
                </a:cubicBezTo>
                <a:cubicBezTo>
                  <a:pt x="270829" y="227354"/>
                  <a:pt x="256374" y="241564"/>
                  <a:pt x="244778" y="258552"/>
                </a:cubicBezTo>
                <a:cubicBezTo>
                  <a:pt x="214947" y="259409"/>
                  <a:pt x="198071" y="247266"/>
                  <a:pt x="194048" y="222294"/>
                </a:cubicBezTo>
                <a:close/>
                <a:moveTo>
                  <a:pt x="156073" y="76959"/>
                </a:moveTo>
                <a:cubicBezTo>
                  <a:pt x="156337" y="70570"/>
                  <a:pt x="158736" y="63827"/>
                  <a:pt x="164086" y="56824"/>
                </a:cubicBezTo>
                <a:cubicBezTo>
                  <a:pt x="193977" y="52168"/>
                  <a:pt x="199777" y="71606"/>
                  <a:pt x="214558" y="82060"/>
                </a:cubicBezTo>
                <a:cubicBezTo>
                  <a:pt x="210312" y="87940"/>
                  <a:pt x="207862" y="95618"/>
                  <a:pt x="209495" y="107298"/>
                </a:cubicBezTo>
                <a:cubicBezTo>
                  <a:pt x="196918" y="106480"/>
                  <a:pt x="193734" y="115056"/>
                  <a:pt x="189322" y="122406"/>
                </a:cubicBezTo>
                <a:cubicBezTo>
                  <a:pt x="173703" y="112115"/>
                  <a:pt x="155280" y="96127"/>
                  <a:pt x="156073" y="76959"/>
                </a:cubicBezTo>
                <a:close/>
                <a:moveTo>
                  <a:pt x="119575" y="2774758"/>
                </a:moveTo>
                <a:cubicBezTo>
                  <a:pt x="118023" y="2761446"/>
                  <a:pt x="130110" y="2761772"/>
                  <a:pt x="139747" y="2759650"/>
                </a:cubicBezTo>
                <a:cubicBezTo>
                  <a:pt x="144810" y="2776474"/>
                  <a:pt x="132805" y="2776228"/>
                  <a:pt x="119575" y="2774758"/>
                </a:cubicBezTo>
                <a:close/>
                <a:moveTo>
                  <a:pt x="89437" y="2739476"/>
                </a:moveTo>
                <a:cubicBezTo>
                  <a:pt x="92378" y="2758504"/>
                  <a:pt x="106997" y="2768878"/>
                  <a:pt x="114592" y="2769694"/>
                </a:cubicBezTo>
                <a:cubicBezTo>
                  <a:pt x="121044" y="2778352"/>
                  <a:pt x="125045" y="2789540"/>
                  <a:pt x="139829" y="2789866"/>
                </a:cubicBezTo>
                <a:cubicBezTo>
                  <a:pt x="133867" y="2763732"/>
                  <a:pt x="159184" y="2768878"/>
                  <a:pt x="165065" y="2754504"/>
                </a:cubicBezTo>
                <a:cubicBezTo>
                  <a:pt x="144157" y="2753850"/>
                  <a:pt x="164085" y="2751236"/>
                  <a:pt x="165065" y="2744458"/>
                </a:cubicBezTo>
                <a:cubicBezTo>
                  <a:pt x="148404" y="2747152"/>
                  <a:pt x="133541" y="2740210"/>
                  <a:pt x="144892" y="2729348"/>
                </a:cubicBezTo>
                <a:cubicBezTo>
                  <a:pt x="137950" y="2729594"/>
                  <a:pt x="133785" y="2726980"/>
                  <a:pt x="129783" y="2724286"/>
                </a:cubicBezTo>
                <a:cubicBezTo>
                  <a:pt x="126353" y="2739394"/>
                  <a:pt x="109692" y="2741190"/>
                  <a:pt x="89437" y="2739476"/>
                </a:cubicBezTo>
                <a:close/>
                <a:moveTo>
                  <a:pt x="59056" y="2734412"/>
                </a:moveTo>
                <a:cubicBezTo>
                  <a:pt x="68448" y="2734166"/>
                  <a:pt x="69755" y="2738332"/>
                  <a:pt x="64119" y="2744540"/>
                </a:cubicBezTo>
                <a:cubicBezTo>
                  <a:pt x="97278" y="2744702"/>
                  <a:pt x="71388" y="2796238"/>
                  <a:pt x="89355" y="2799994"/>
                </a:cubicBezTo>
                <a:cubicBezTo>
                  <a:pt x="90498" y="2796074"/>
                  <a:pt x="89519" y="2790030"/>
                  <a:pt x="94419" y="2789948"/>
                </a:cubicBezTo>
                <a:cubicBezTo>
                  <a:pt x="94419" y="2795012"/>
                  <a:pt x="98504" y="2795910"/>
                  <a:pt x="99483" y="2799994"/>
                </a:cubicBezTo>
                <a:cubicBezTo>
                  <a:pt x="90826" y="2799750"/>
                  <a:pt x="86579" y="2803914"/>
                  <a:pt x="84374" y="2810040"/>
                </a:cubicBezTo>
                <a:cubicBezTo>
                  <a:pt x="96461" y="2819678"/>
                  <a:pt x="114429" y="2802770"/>
                  <a:pt x="129783" y="2799994"/>
                </a:cubicBezTo>
                <a:cubicBezTo>
                  <a:pt x="114673" y="2789214"/>
                  <a:pt x="104873" y="2784314"/>
                  <a:pt x="104464" y="2769694"/>
                </a:cubicBezTo>
                <a:cubicBezTo>
                  <a:pt x="83455" y="2772940"/>
                  <a:pt x="84082" y="2739710"/>
                  <a:pt x="73961" y="2731714"/>
                </a:cubicBezTo>
                <a:cubicBezTo>
                  <a:pt x="70587" y="2729048"/>
                  <a:pt x="66018" y="2729186"/>
                  <a:pt x="59056" y="2734412"/>
                </a:cubicBezTo>
                <a:close/>
                <a:moveTo>
                  <a:pt x="58158" y="329196"/>
                </a:moveTo>
                <a:cubicBezTo>
                  <a:pt x="62569" y="321846"/>
                  <a:pt x="65754" y="313190"/>
                  <a:pt x="78331" y="314086"/>
                </a:cubicBezTo>
                <a:cubicBezTo>
                  <a:pt x="81558" y="317394"/>
                  <a:pt x="83171" y="322050"/>
                  <a:pt x="83171" y="326706"/>
                </a:cubicBezTo>
                <a:cubicBezTo>
                  <a:pt x="83171" y="331362"/>
                  <a:pt x="81558" y="336016"/>
                  <a:pt x="78331" y="339324"/>
                </a:cubicBezTo>
                <a:cubicBezTo>
                  <a:pt x="64610" y="343000"/>
                  <a:pt x="68203" y="329278"/>
                  <a:pt x="58158" y="329196"/>
                </a:cubicBezTo>
                <a:close/>
                <a:moveTo>
                  <a:pt x="1" y="370261"/>
                </a:moveTo>
                <a:lnTo>
                  <a:pt x="1" y="0"/>
                </a:lnTo>
                <a:lnTo>
                  <a:pt x="222" y="101"/>
                </a:lnTo>
                <a:cubicBezTo>
                  <a:pt x="7711" y="2277"/>
                  <a:pt x="16485" y="3165"/>
                  <a:pt x="27858" y="1450"/>
                </a:cubicBezTo>
                <a:cubicBezTo>
                  <a:pt x="41252" y="14600"/>
                  <a:pt x="55872" y="16560"/>
                  <a:pt x="68203" y="31752"/>
                </a:cubicBezTo>
                <a:cubicBezTo>
                  <a:pt x="76289" y="41714"/>
                  <a:pt x="84864" y="56090"/>
                  <a:pt x="103486" y="62052"/>
                </a:cubicBezTo>
                <a:cubicBezTo>
                  <a:pt x="103486" y="73812"/>
                  <a:pt x="103486" y="85572"/>
                  <a:pt x="103486" y="97332"/>
                </a:cubicBezTo>
                <a:cubicBezTo>
                  <a:pt x="100792" y="115218"/>
                  <a:pt x="121373" y="109748"/>
                  <a:pt x="118595" y="127552"/>
                </a:cubicBezTo>
                <a:cubicBezTo>
                  <a:pt x="133213" y="149276"/>
                  <a:pt x="92623" y="165284"/>
                  <a:pt x="103486" y="188068"/>
                </a:cubicBezTo>
                <a:cubicBezTo>
                  <a:pt x="103567" y="188232"/>
                  <a:pt x="113205" y="194194"/>
                  <a:pt x="113531" y="193134"/>
                </a:cubicBezTo>
                <a:cubicBezTo>
                  <a:pt x="107570" y="210938"/>
                  <a:pt x="94339" y="215184"/>
                  <a:pt x="83313" y="233478"/>
                </a:cubicBezTo>
                <a:cubicBezTo>
                  <a:pt x="78902" y="250876"/>
                  <a:pt x="60690" y="254550"/>
                  <a:pt x="58076" y="273824"/>
                </a:cubicBezTo>
                <a:cubicBezTo>
                  <a:pt x="51624" y="280848"/>
                  <a:pt x="34228" y="276928"/>
                  <a:pt x="27776" y="283868"/>
                </a:cubicBezTo>
                <a:cubicBezTo>
                  <a:pt x="21570" y="305268"/>
                  <a:pt x="25899" y="310984"/>
                  <a:pt x="27776" y="334342"/>
                </a:cubicBezTo>
                <a:cubicBezTo>
                  <a:pt x="21896" y="335158"/>
                  <a:pt x="23529" y="343572"/>
                  <a:pt x="22714" y="349452"/>
                </a:cubicBezTo>
                <a:cubicBezTo>
                  <a:pt x="9238" y="348144"/>
                  <a:pt x="9564" y="363908"/>
                  <a:pt x="2540" y="369624"/>
                </a:cubicBezTo>
                <a:close/>
                <a:moveTo>
                  <a:pt x="0" y="2896577"/>
                </a:moveTo>
                <a:lnTo>
                  <a:pt x="1" y="580960"/>
                </a:lnTo>
                <a:lnTo>
                  <a:pt x="17813" y="576589"/>
                </a:lnTo>
                <a:cubicBezTo>
                  <a:pt x="24101" y="574476"/>
                  <a:pt x="28674" y="570658"/>
                  <a:pt x="27776" y="561388"/>
                </a:cubicBezTo>
                <a:cubicBezTo>
                  <a:pt x="41171" y="561388"/>
                  <a:pt x="56607" y="563266"/>
                  <a:pt x="63059" y="556324"/>
                </a:cubicBezTo>
                <a:cubicBezTo>
                  <a:pt x="72532" y="549056"/>
                  <a:pt x="85436" y="545054"/>
                  <a:pt x="83231" y="526108"/>
                </a:cubicBezTo>
                <a:cubicBezTo>
                  <a:pt x="105446" y="526514"/>
                  <a:pt x="104221" y="503402"/>
                  <a:pt x="123576" y="500870"/>
                </a:cubicBezTo>
                <a:cubicBezTo>
                  <a:pt x="123576" y="478982"/>
                  <a:pt x="123576" y="457176"/>
                  <a:pt x="123576" y="435288"/>
                </a:cubicBezTo>
                <a:cubicBezTo>
                  <a:pt x="139829" y="442558"/>
                  <a:pt x="159757" y="446150"/>
                  <a:pt x="158859" y="470570"/>
                </a:cubicBezTo>
                <a:cubicBezTo>
                  <a:pt x="158369" y="490252"/>
                  <a:pt x="134194" y="486332"/>
                  <a:pt x="133624" y="505852"/>
                </a:cubicBezTo>
                <a:cubicBezTo>
                  <a:pt x="129947" y="521288"/>
                  <a:pt x="142280" y="520716"/>
                  <a:pt x="138686" y="536152"/>
                </a:cubicBezTo>
                <a:cubicBezTo>
                  <a:pt x="156408" y="543338"/>
                  <a:pt x="192753" y="544808"/>
                  <a:pt x="204269" y="531088"/>
                </a:cubicBezTo>
                <a:cubicBezTo>
                  <a:pt x="225502" y="545544"/>
                  <a:pt x="254333" y="535336"/>
                  <a:pt x="274831" y="541134"/>
                </a:cubicBezTo>
                <a:cubicBezTo>
                  <a:pt x="287817" y="537296"/>
                  <a:pt x="292393" y="525044"/>
                  <a:pt x="289941" y="505852"/>
                </a:cubicBezTo>
                <a:cubicBezTo>
                  <a:pt x="309869" y="489516"/>
                  <a:pt x="340985" y="460606"/>
                  <a:pt x="375697" y="475634"/>
                </a:cubicBezTo>
                <a:cubicBezTo>
                  <a:pt x="378147" y="491558"/>
                  <a:pt x="352583" y="479390"/>
                  <a:pt x="350459" y="490744"/>
                </a:cubicBezTo>
                <a:cubicBezTo>
                  <a:pt x="351603" y="506424"/>
                  <a:pt x="375532" y="499238"/>
                  <a:pt x="390806" y="500788"/>
                </a:cubicBezTo>
                <a:cubicBezTo>
                  <a:pt x="404199" y="507566"/>
                  <a:pt x="405915" y="526026"/>
                  <a:pt x="426087" y="526026"/>
                </a:cubicBezTo>
                <a:cubicBezTo>
                  <a:pt x="425842" y="542604"/>
                  <a:pt x="417593" y="551098"/>
                  <a:pt x="421023" y="571434"/>
                </a:cubicBezTo>
                <a:cubicBezTo>
                  <a:pt x="407138" y="581070"/>
                  <a:pt x="392683" y="590218"/>
                  <a:pt x="385741" y="606714"/>
                </a:cubicBezTo>
                <a:cubicBezTo>
                  <a:pt x="380840" y="625010"/>
                  <a:pt x="408363" y="610964"/>
                  <a:pt x="405915" y="626888"/>
                </a:cubicBezTo>
                <a:cubicBezTo>
                  <a:pt x="413754" y="619618"/>
                  <a:pt x="425596" y="616272"/>
                  <a:pt x="436214" y="611780"/>
                </a:cubicBezTo>
                <a:cubicBezTo>
                  <a:pt x="435233" y="592260"/>
                  <a:pt x="436050" y="574618"/>
                  <a:pt x="441277" y="561306"/>
                </a:cubicBezTo>
                <a:cubicBezTo>
                  <a:pt x="465861" y="562042"/>
                  <a:pt x="497957" y="555098"/>
                  <a:pt x="496732" y="581478"/>
                </a:cubicBezTo>
                <a:cubicBezTo>
                  <a:pt x="512659" y="583930"/>
                  <a:pt x="514536" y="572414"/>
                  <a:pt x="532014" y="576416"/>
                </a:cubicBezTo>
                <a:cubicBezTo>
                  <a:pt x="545408" y="589892"/>
                  <a:pt x="549247" y="612922"/>
                  <a:pt x="567296" y="621824"/>
                </a:cubicBezTo>
                <a:cubicBezTo>
                  <a:pt x="567296" y="635300"/>
                  <a:pt x="567296" y="648696"/>
                  <a:pt x="567296" y="662170"/>
                </a:cubicBezTo>
                <a:cubicBezTo>
                  <a:pt x="556760" y="665110"/>
                  <a:pt x="552922" y="674666"/>
                  <a:pt x="536996" y="672216"/>
                </a:cubicBezTo>
                <a:cubicBezTo>
                  <a:pt x="524663" y="675074"/>
                  <a:pt x="526216" y="691736"/>
                  <a:pt x="506777" y="687408"/>
                </a:cubicBezTo>
                <a:cubicBezTo>
                  <a:pt x="482440" y="688224"/>
                  <a:pt x="481379" y="665682"/>
                  <a:pt x="451324" y="672216"/>
                </a:cubicBezTo>
                <a:cubicBezTo>
                  <a:pt x="444056" y="675074"/>
                  <a:pt x="438990" y="680138"/>
                  <a:pt x="436214" y="687408"/>
                </a:cubicBezTo>
                <a:cubicBezTo>
                  <a:pt x="441849" y="725548"/>
                  <a:pt x="466595" y="744494"/>
                  <a:pt x="486687" y="768098"/>
                </a:cubicBezTo>
                <a:cubicBezTo>
                  <a:pt x="476804" y="783370"/>
                  <a:pt x="474519" y="806402"/>
                  <a:pt x="476560" y="833680"/>
                </a:cubicBezTo>
                <a:cubicBezTo>
                  <a:pt x="483094" y="840622"/>
                  <a:pt x="498448" y="838660"/>
                  <a:pt x="511842" y="838742"/>
                </a:cubicBezTo>
                <a:cubicBezTo>
                  <a:pt x="528584" y="860630"/>
                  <a:pt x="568684" y="859242"/>
                  <a:pt x="587470" y="879090"/>
                </a:cubicBezTo>
                <a:cubicBezTo>
                  <a:pt x="589673" y="896402"/>
                  <a:pt x="585509" y="907348"/>
                  <a:pt x="582405" y="919434"/>
                </a:cubicBezTo>
                <a:cubicBezTo>
                  <a:pt x="569176" y="931440"/>
                  <a:pt x="550554" y="938056"/>
                  <a:pt x="542059" y="954716"/>
                </a:cubicBezTo>
                <a:cubicBezTo>
                  <a:pt x="530953" y="947202"/>
                  <a:pt x="531035" y="960678"/>
                  <a:pt x="521886" y="964762"/>
                </a:cubicBezTo>
                <a:cubicBezTo>
                  <a:pt x="499591" y="974888"/>
                  <a:pt x="463819" y="975134"/>
                  <a:pt x="456304" y="1005106"/>
                </a:cubicBezTo>
                <a:cubicBezTo>
                  <a:pt x="458836" y="1029446"/>
                  <a:pt x="479907" y="1035326"/>
                  <a:pt x="491589" y="1050516"/>
                </a:cubicBezTo>
                <a:cubicBezTo>
                  <a:pt x="492322" y="1059908"/>
                  <a:pt x="494935" y="1067424"/>
                  <a:pt x="501715" y="1070690"/>
                </a:cubicBezTo>
                <a:cubicBezTo>
                  <a:pt x="495425" y="1105156"/>
                  <a:pt x="502776" y="1139212"/>
                  <a:pt x="476478" y="1161508"/>
                </a:cubicBezTo>
                <a:cubicBezTo>
                  <a:pt x="472068" y="1181026"/>
                  <a:pt x="498530" y="1169756"/>
                  <a:pt x="491589" y="1191726"/>
                </a:cubicBezTo>
                <a:cubicBezTo>
                  <a:pt x="484890" y="1200138"/>
                  <a:pt x="463002" y="1193442"/>
                  <a:pt x="456304" y="1201854"/>
                </a:cubicBezTo>
                <a:cubicBezTo>
                  <a:pt x="457122" y="1207734"/>
                  <a:pt x="455161" y="1210838"/>
                  <a:pt x="451242" y="1211898"/>
                </a:cubicBezTo>
                <a:cubicBezTo>
                  <a:pt x="456632" y="1233378"/>
                  <a:pt x="451404" y="1265556"/>
                  <a:pt x="466351" y="1277480"/>
                </a:cubicBezTo>
                <a:cubicBezTo>
                  <a:pt x="461369" y="1290956"/>
                  <a:pt x="455978" y="1304106"/>
                  <a:pt x="456304" y="1322890"/>
                </a:cubicBezTo>
                <a:cubicBezTo>
                  <a:pt x="443483" y="1323462"/>
                  <a:pt x="436787" y="1330240"/>
                  <a:pt x="436132" y="1343062"/>
                </a:cubicBezTo>
                <a:cubicBezTo>
                  <a:pt x="420370" y="1340694"/>
                  <a:pt x="421921" y="1355722"/>
                  <a:pt x="415960" y="1363236"/>
                </a:cubicBezTo>
                <a:lnTo>
                  <a:pt x="405629" y="1368056"/>
                </a:lnTo>
                <a:lnTo>
                  <a:pt x="402731" y="1379662"/>
                </a:lnTo>
                <a:cubicBezTo>
                  <a:pt x="403489" y="1395624"/>
                  <a:pt x="417959" y="1407276"/>
                  <a:pt x="432292" y="1412728"/>
                </a:cubicBezTo>
                <a:cubicBezTo>
                  <a:pt x="435070" y="1423918"/>
                  <a:pt x="422656" y="1419916"/>
                  <a:pt x="422247" y="1427838"/>
                </a:cubicBezTo>
                <a:cubicBezTo>
                  <a:pt x="412529" y="1425796"/>
                  <a:pt x="421839" y="1404806"/>
                  <a:pt x="402075" y="1412728"/>
                </a:cubicBezTo>
                <a:cubicBezTo>
                  <a:pt x="408118" y="1435270"/>
                  <a:pt x="413672" y="1432166"/>
                  <a:pt x="402075" y="1453074"/>
                </a:cubicBezTo>
                <a:cubicBezTo>
                  <a:pt x="390723" y="1450990"/>
                  <a:pt x="382066" y="1446192"/>
                  <a:pt x="373010" y="1441792"/>
                </a:cubicBezTo>
                <a:lnTo>
                  <a:pt x="341683" y="1432938"/>
                </a:lnTo>
                <a:lnTo>
                  <a:pt x="341822" y="1434922"/>
                </a:lnTo>
                <a:cubicBezTo>
                  <a:pt x="343701" y="1440598"/>
                  <a:pt x="345926" y="1445926"/>
                  <a:pt x="345395" y="1454052"/>
                </a:cubicBezTo>
                <a:cubicBezTo>
                  <a:pt x="341067" y="1453074"/>
                  <a:pt x="340659" y="1456014"/>
                  <a:pt x="340333" y="1459118"/>
                </a:cubicBezTo>
                <a:lnTo>
                  <a:pt x="338638" y="1465728"/>
                </a:lnTo>
                <a:lnTo>
                  <a:pt x="339237" y="1468080"/>
                </a:lnTo>
                <a:cubicBezTo>
                  <a:pt x="339760" y="1472778"/>
                  <a:pt x="339269" y="1477840"/>
                  <a:pt x="336492" y="1483374"/>
                </a:cubicBezTo>
                <a:cubicBezTo>
                  <a:pt x="334043" y="1499218"/>
                  <a:pt x="351929" y="1494808"/>
                  <a:pt x="346538" y="1513592"/>
                </a:cubicBezTo>
                <a:cubicBezTo>
                  <a:pt x="339882" y="1519392"/>
                  <a:pt x="331878" y="1522290"/>
                  <a:pt x="323864" y="1522290"/>
                </a:cubicBezTo>
                <a:lnTo>
                  <a:pt x="307832" y="1516156"/>
                </a:lnTo>
                <a:lnTo>
                  <a:pt x="305050" y="1519634"/>
                </a:lnTo>
                <a:cubicBezTo>
                  <a:pt x="305050" y="1534744"/>
                  <a:pt x="305050" y="1549936"/>
                  <a:pt x="305050" y="1565044"/>
                </a:cubicBezTo>
                <a:lnTo>
                  <a:pt x="290701" y="1573954"/>
                </a:lnTo>
                <a:lnTo>
                  <a:pt x="291084" y="1574110"/>
                </a:lnTo>
                <a:lnTo>
                  <a:pt x="289408" y="1574758"/>
                </a:lnTo>
                <a:lnTo>
                  <a:pt x="280161" y="1580500"/>
                </a:lnTo>
                <a:cubicBezTo>
                  <a:pt x="272933" y="1586728"/>
                  <a:pt x="265603" y="1592854"/>
                  <a:pt x="254660" y="1595344"/>
                </a:cubicBezTo>
                <a:cubicBezTo>
                  <a:pt x="255721" y="1605676"/>
                  <a:pt x="254557" y="1613762"/>
                  <a:pt x="252444" y="1620898"/>
                </a:cubicBezTo>
                <a:lnTo>
                  <a:pt x="245985" y="1637110"/>
                </a:lnTo>
                <a:lnTo>
                  <a:pt x="250820" y="1639528"/>
                </a:lnTo>
                <a:cubicBezTo>
                  <a:pt x="246572" y="1645410"/>
                  <a:pt x="244123" y="1653086"/>
                  <a:pt x="245756" y="1664766"/>
                </a:cubicBezTo>
                <a:cubicBezTo>
                  <a:pt x="236691" y="1664112"/>
                  <a:pt x="235140" y="1670890"/>
                  <a:pt x="225583" y="1669830"/>
                </a:cubicBezTo>
                <a:cubicBezTo>
                  <a:pt x="234404" y="1680120"/>
                  <a:pt x="221826" y="1679710"/>
                  <a:pt x="230648" y="1690002"/>
                </a:cubicBezTo>
                <a:cubicBezTo>
                  <a:pt x="239794" y="1680610"/>
                  <a:pt x="256129" y="1678486"/>
                  <a:pt x="270992" y="1674892"/>
                </a:cubicBezTo>
                <a:cubicBezTo>
                  <a:pt x="270175" y="1687552"/>
                  <a:pt x="278752" y="1690654"/>
                  <a:pt x="286102" y="1695066"/>
                </a:cubicBezTo>
                <a:cubicBezTo>
                  <a:pt x="284876" y="1701436"/>
                  <a:pt x="276057" y="1700128"/>
                  <a:pt x="276057" y="1695066"/>
                </a:cubicBezTo>
                <a:cubicBezTo>
                  <a:pt x="268542" y="1709358"/>
                  <a:pt x="251555" y="1714258"/>
                  <a:pt x="255883" y="1740476"/>
                </a:cubicBezTo>
                <a:cubicBezTo>
                  <a:pt x="268542" y="1741292"/>
                  <a:pt x="271647" y="1732716"/>
                  <a:pt x="276057" y="1725366"/>
                </a:cubicBezTo>
                <a:cubicBezTo>
                  <a:pt x="283081" y="1743252"/>
                  <a:pt x="311420" y="1733614"/>
                  <a:pt x="321465" y="1725366"/>
                </a:cubicBezTo>
                <a:cubicBezTo>
                  <a:pt x="321792" y="1708214"/>
                  <a:pt x="295576" y="1717688"/>
                  <a:pt x="296229" y="1700128"/>
                </a:cubicBezTo>
                <a:cubicBezTo>
                  <a:pt x="309623" y="1703152"/>
                  <a:pt x="332491" y="1722672"/>
                  <a:pt x="321465" y="1695066"/>
                </a:cubicBezTo>
                <a:cubicBezTo>
                  <a:pt x="337310" y="1698578"/>
                  <a:pt x="328081" y="1708540"/>
                  <a:pt x="326530" y="1720302"/>
                </a:cubicBezTo>
                <a:cubicBezTo>
                  <a:pt x="333143" y="1715156"/>
                  <a:pt x="345150" y="1715402"/>
                  <a:pt x="351766" y="1710176"/>
                </a:cubicBezTo>
                <a:cubicBezTo>
                  <a:pt x="354705" y="1691472"/>
                  <a:pt x="336166" y="1680936"/>
                  <a:pt x="346701" y="1669830"/>
                </a:cubicBezTo>
                <a:cubicBezTo>
                  <a:pt x="362464" y="1676036"/>
                  <a:pt x="368753" y="1715892"/>
                  <a:pt x="351766" y="1725284"/>
                </a:cubicBezTo>
                <a:cubicBezTo>
                  <a:pt x="352745" y="1729368"/>
                  <a:pt x="356828" y="1730348"/>
                  <a:pt x="356828" y="1735410"/>
                </a:cubicBezTo>
                <a:cubicBezTo>
                  <a:pt x="375858" y="1742680"/>
                  <a:pt x="366465" y="1721528"/>
                  <a:pt x="382066" y="1725284"/>
                </a:cubicBezTo>
                <a:cubicBezTo>
                  <a:pt x="394398" y="1746926"/>
                  <a:pt x="373980" y="1751582"/>
                  <a:pt x="371938" y="1780738"/>
                </a:cubicBezTo>
                <a:cubicBezTo>
                  <a:pt x="374144" y="1788660"/>
                  <a:pt x="387782" y="1785068"/>
                  <a:pt x="382066" y="1800910"/>
                </a:cubicBezTo>
                <a:cubicBezTo>
                  <a:pt x="386802" y="1797236"/>
                  <a:pt x="389742" y="1791764"/>
                  <a:pt x="392111" y="1785802"/>
                </a:cubicBezTo>
                <a:cubicBezTo>
                  <a:pt x="402484" y="1801810"/>
                  <a:pt x="402157" y="1771510"/>
                  <a:pt x="407220" y="1785802"/>
                </a:cubicBezTo>
                <a:cubicBezTo>
                  <a:pt x="411467" y="1782534"/>
                  <a:pt x="422982" y="1762200"/>
                  <a:pt x="412284" y="1760566"/>
                </a:cubicBezTo>
                <a:cubicBezTo>
                  <a:pt x="430415" y="1748886"/>
                  <a:pt x="498936" y="1752398"/>
                  <a:pt x="482929" y="1805976"/>
                </a:cubicBezTo>
                <a:cubicBezTo>
                  <a:pt x="497222" y="1805158"/>
                  <a:pt x="503918" y="1796746"/>
                  <a:pt x="518211" y="1795848"/>
                </a:cubicBezTo>
                <a:cubicBezTo>
                  <a:pt x="523438" y="1812754"/>
                  <a:pt x="502531" y="1803688"/>
                  <a:pt x="492974" y="1805976"/>
                </a:cubicBezTo>
                <a:cubicBezTo>
                  <a:pt x="495017" y="1815694"/>
                  <a:pt x="512494" y="1809976"/>
                  <a:pt x="508083" y="1826148"/>
                </a:cubicBezTo>
                <a:cubicBezTo>
                  <a:pt x="513963" y="1825330"/>
                  <a:pt x="512332" y="1816920"/>
                  <a:pt x="513147" y="1811038"/>
                </a:cubicBezTo>
                <a:cubicBezTo>
                  <a:pt x="519192" y="1816756"/>
                  <a:pt x="522295" y="1825412"/>
                  <a:pt x="538384" y="1821084"/>
                </a:cubicBezTo>
                <a:cubicBezTo>
                  <a:pt x="542140" y="1826720"/>
                  <a:pt x="523275" y="1825658"/>
                  <a:pt x="523275" y="1826148"/>
                </a:cubicBezTo>
                <a:cubicBezTo>
                  <a:pt x="523602" y="1833090"/>
                  <a:pt x="530626" y="1827454"/>
                  <a:pt x="533321" y="1831212"/>
                </a:cubicBezTo>
                <a:cubicBezTo>
                  <a:pt x="534790" y="1833254"/>
                  <a:pt x="532422" y="1838806"/>
                  <a:pt x="533321" y="1841256"/>
                </a:cubicBezTo>
                <a:cubicBezTo>
                  <a:pt x="536588" y="1850404"/>
                  <a:pt x="547858" y="1862654"/>
                  <a:pt x="548430" y="1866492"/>
                </a:cubicBezTo>
                <a:cubicBezTo>
                  <a:pt x="549491" y="1873844"/>
                  <a:pt x="543530" y="1874088"/>
                  <a:pt x="543366" y="1876620"/>
                </a:cubicBezTo>
                <a:cubicBezTo>
                  <a:pt x="543121" y="1882256"/>
                  <a:pt x="550472" y="1898182"/>
                  <a:pt x="528256" y="1906920"/>
                </a:cubicBezTo>
                <a:cubicBezTo>
                  <a:pt x="536832" y="1911740"/>
                  <a:pt x="539282" y="1922764"/>
                  <a:pt x="543366" y="1932156"/>
                </a:cubicBezTo>
                <a:cubicBezTo>
                  <a:pt x="552757" y="1923092"/>
                  <a:pt x="550390" y="1902266"/>
                  <a:pt x="573584" y="1906920"/>
                </a:cubicBezTo>
                <a:cubicBezTo>
                  <a:pt x="587632" y="1919498"/>
                  <a:pt x="565253" y="1923826"/>
                  <a:pt x="563540" y="1932156"/>
                </a:cubicBezTo>
                <a:cubicBezTo>
                  <a:pt x="562640" y="1936568"/>
                  <a:pt x="573666" y="1941630"/>
                  <a:pt x="573584" y="1942284"/>
                </a:cubicBezTo>
                <a:cubicBezTo>
                  <a:pt x="572685" y="1950288"/>
                  <a:pt x="561742" y="1960578"/>
                  <a:pt x="563540" y="1967440"/>
                </a:cubicBezTo>
                <a:cubicBezTo>
                  <a:pt x="565907" y="1976586"/>
                  <a:pt x="570318" y="1986304"/>
                  <a:pt x="578647" y="1982548"/>
                </a:cubicBezTo>
                <a:cubicBezTo>
                  <a:pt x="588040" y="1971768"/>
                  <a:pt x="588856" y="1952492"/>
                  <a:pt x="608866" y="1952330"/>
                </a:cubicBezTo>
                <a:cubicBezTo>
                  <a:pt x="607886" y="1956414"/>
                  <a:pt x="603801" y="1957312"/>
                  <a:pt x="603801" y="1962374"/>
                </a:cubicBezTo>
                <a:cubicBezTo>
                  <a:pt x="608132" y="1963274"/>
                  <a:pt x="608540" y="1960416"/>
                  <a:pt x="608866" y="1957312"/>
                </a:cubicBezTo>
                <a:cubicBezTo>
                  <a:pt x="620300" y="1962702"/>
                  <a:pt x="627160" y="1972584"/>
                  <a:pt x="629039" y="1987612"/>
                </a:cubicBezTo>
                <a:cubicBezTo>
                  <a:pt x="632469" y="1997658"/>
                  <a:pt x="644393" y="1999128"/>
                  <a:pt x="649212" y="2007784"/>
                </a:cubicBezTo>
                <a:cubicBezTo>
                  <a:pt x="673794" y="2009582"/>
                  <a:pt x="651172" y="1982138"/>
                  <a:pt x="674448" y="1997740"/>
                </a:cubicBezTo>
                <a:cubicBezTo>
                  <a:pt x="689556" y="1994390"/>
                  <a:pt x="669629" y="1986958"/>
                  <a:pt x="674448" y="1977566"/>
                </a:cubicBezTo>
                <a:cubicBezTo>
                  <a:pt x="685228" y="1975198"/>
                  <a:pt x="684085" y="1984754"/>
                  <a:pt x="684494" y="1992674"/>
                </a:cubicBezTo>
                <a:cubicBezTo>
                  <a:pt x="692823" y="1987530"/>
                  <a:pt x="689966" y="1971278"/>
                  <a:pt x="694539" y="1962374"/>
                </a:cubicBezTo>
                <a:cubicBezTo>
                  <a:pt x="714467" y="1967766"/>
                  <a:pt x="693231" y="1977648"/>
                  <a:pt x="694539" y="1992674"/>
                </a:cubicBezTo>
                <a:cubicBezTo>
                  <a:pt x="698868" y="1977402"/>
                  <a:pt x="733986" y="1980262"/>
                  <a:pt x="734885" y="1997740"/>
                </a:cubicBezTo>
                <a:cubicBezTo>
                  <a:pt x="757835" y="2003946"/>
                  <a:pt x="754648" y="1983936"/>
                  <a:pt x="775230" y="1987694"/>
                </a:cubicBezTo>
                <a:cubicBezTo>
                  <a:pt x="758079" y="1994310"/>
                  <a:pt x="772699" y="2014726"/>
                  <a:pt x="770167" y="2022976"/>
                </a:cubicBezTo>
                <a:cubicBezTo>
                  <a:pt x="767390" y="2032286"/>
                  <a:pt x="741991" y="2034736"/>
                  <a:pt x="760121" y="2043148"/>
                </a:cubicBezTo>
                <a:cubicBezTo>
                  <a:pt x="757915" y="2050498"/>
                  <a:pt x="755712" y="2042658"/>
                  <a:pt x="749994" y="2043148"/>
                </a:cubicBezTo>
                <a:cubicBezTo>
                  <a:pt x="744277" y="2044128"/>
                  <a:pt x="747217" y="2048212"/>
                  <a:pt x="749994" y="2048212"/>
                </a:cubicBezTo>
                <a:cubicBezTo>
                  <a:pt x="734967" y="2059972"/>
                  <a:pt x="704666" y="2078102"/>
                  <a:pt x="684412" y="2068384"/>
                </a:cubicBezTo>
                <a:cubicBezTo>
                  <a:pt x="680246" y="2085290"/>
                  <a:pt x="683350" y="2067894"/>
                  <a:pt x="659175" y="2068384"/>
                </a:cubicBezTo>
                <a:cubicBezTo>
                  <a:pt x="658358" y="2051070"/>
                  <a:pt x="638757" y="2035798"/>
                  <a:pt x="649130" y="2022976"/>
                </a:cubicBezTo>
                <a:cubicBezTo>
                  <a:pt x="641861" y="2009582"/>
                  <a:pt x="637859" y="2041514"/>
                  <a:pt x="618830" y="2033102"/>
                </a:cubicBezTo>
                <a:cubicBezTo>
                  <a:pt x="612786" y="2050580"/>
                  <a:pt x="610907" y="2072222"/>
                  <a:pt x="598657" y="2083494"/>
                </a:cubicBezTo>
                <a:cubicBezTo>
                  <a:pt x="615972" y="2102034"/>
                  <a:pt x="628958" y="2073774"/>
                  <a:pt x="644067" y="2073448"/>
                </a:cubicBezTo>
                <a:cubicBezTo>
                  <a:pt x="647905" y="2085372"/>
                  <a:pt x="654030" y="2108322"/>
                  <a:pt x="644067" y="2118858"/>
                </a:cubicBezTo>
                <a:cubicBezTo>
                  <a:pt x="659094" y="2128902"/>
                  <a:pt x="658440" y="2169902"/>
                  <a:pt x="634020" y="2169248"/>
                </a:cubicBezTo>
                <a:cubicBezTo>
                  <a:pt x="638350" y="2185336"/>
                  <a:pt x="629610" y="2188358"/>
                  <a:pt x="623893" y="2194484"/>
                </a:cubicBezTo>
                <a:cubicBezTo>
                  <a:pt x="629365" y="2203714"/>
                  <a:pt x="651742" y="2207062"/>
                  <a:pt x="639002" y="2219720"/>
                </a:cubicBezTo>
                <a:cubicBezTo>
                  <a:pt x="650763" y="2219720"/>
                  <a:pt x="662524" y="2219720"/>
                  <a:pt x="674284" y="2219720"/>
                </a:cubicBezTo>
                <a:cubicBezTo>
                  <a:pt x="682614" y="2227562"/>
                  <a:pt x="672569" y="2239402"/>
                  <a:pt x="669221" y="2249940"/>
                </a:cubicBezTo>
                <a:cubicBezTo>
                  <a:pt x="682696" y="2248714"/>
                  <a:pt x="688413" y="2228706"/>
                  <a:pt x="699521" y="2239894"/>
                </a:cubicBezTo>
                <a:cubicBezTo>
                  <a:pt x="702542" y="2255984"/>
                  <a:pt x="690046" y="2255494"/>
                  <a:pt x="699521" y="2265130"/>
                </a:cubicBezTo>
                <a:cubicBezTo>
                  <a:pt x="709894" y="2260394"/>
                  <a:pt x="723532" y="2258922"/>
                  <a:pt x="724757" y="2244958"/>
                </a:cubicBezTo>
                <a:cubicBezTo>
                  <a:pt x="714303" y="2234504"/>
                  <a:pt x="694294" y="2214738"/>
                  <a:pt x="704583" y="2199548"/>
                </a:cubicBezTo>
                <a:cubicBezTo>
                  <a:pt x="720021" y="2195874"/>
                  <a:pt x="719367" y="2208204"/>
                  <a:pt x="734802" y="2204612"/>
                </a:cubicBezTo>
                <a:cubicBezTo>
                  <a:pt x="726227" y="2223396"/>
                  <a:pt x="737825" y="2212534"/>
                  <a:pt x="739867" y="2229766"/>
                </a:cubicBezTo>
                <a:cubicBezTo>
                  <a:pt x="751055" y="2221436"/>
                  <a:pt x="767226" y="2230830"/>
                  <a:pt x="770084" y="2224704"/>
                </a:cubicBezTo>
                <a:cubicBezTo>
                  <a:pt x="775639" y="2235974"/>
                  <a:pt x="778987" y="2249450"/>
                  <a:pt x="795321" y="2249940"/>
                </a:cubicBezTo>
                <a:cubicBezTo>
                  <a:pt x="797200" y="2238424"/>
                  <a:pt x="815495" y="2243242"/>
                  <a:pt x="820557" y="2234830"/>
                </a:cubicBezTo>
                <a:cubicBezTo>
                  <a:pt x="829215" y="2236382"/>
                  <a:pt x="814023" y="2252388"/>
                  <a:pt x="835666" y="2249940"/>
                </a:cubicBezTo>
                <a:cubicBezTo>
                  <a:pt x="823906" y="2264720"/>
                  <a:pt x="834441" y="2275176"/>
                  <a:pt x="850776" y="2265048"/>
                </a:cubicBezTo>
                <a:cubicBezTo>
                  <a:pt x="849796" y="2284240"/>
                  <a:pt x="829541" y="2284158"/>
                  <a:pt x="830604" y="2305394"/>
                </a:cubicBezTo>
                <a:cubicBezTo>
                  <a:pt x="827255" y="2305394"/>
                  <a:pt x="823906" y="2305394"/>
                  <a:pt x="820557" y="2305394"/>
                </a:cubicBezTo>
                <a:cubicBezTo>
                  <a:pt x="819660" y="2316420"/>
                  <a:pt x="824640" y="2321484"/>
                  <a:pt x="835666" y="2320586"/>
                </a:cubicBezTo>
                <a:cubicBezTo>
                  <a:pt x="828234" y="2327936"/>
                  <a:pt x="828234" y="2353580"/>
                  <a:pt x="835666" y="2360930"/>
                </a:cubicBezTo>
                <a:cubicBezTo>
                  <a:pt x="852001" y="2367136"/>
                  <a:pt x="839506" y="2344596"/>
                  <a:pt x="855838" y="2350802"/>
                </a:cubicBezTo>
                <a:cubicBezTo>
                  <a:pt x="855838" y="2357500"/>
                  <a:pt x="855838" y="2364278"/>
                  <a:pt x="855838" y="2370976"/>
                </a:cubicBezTo>
                <a:cubicBezTo>
                  <a:pt x="845549" y="2379796"/>
                  <a:pt x="845957" y="2367218"/>
                  <a:pt x="835666" y="2375958"/>
                </a:cubicBezTo>
                <a:cubicBezTo>
                  <a:pt x="833380" y="2391720"/>
                  <a:pt x="846448" y="2392130"/>
                  <a:pt x="860903" y="2391066"/>
                </a:cubicBezTo>
                <a:cubicBezTo>
                  <a:pt x="858697" y="2400704"/>
                  <a:pt x="850041" y="2403726"/>
                  <a:pt x="850858" y="2416304"/>
                </a:cubicBezTo>
                <a:cubicBezTo>
                  <a:pt x="849959" y="2428880"/>
                  <a:pt x="858616" y="2432064"/>
                  <a:pt x="865965" y="2436476"/>
                </a:cubicBezTo>
                <a:cubicBezTo>
                  <a:pt x="873481" y="2434272"/>
                  <a:pt x="864006" y="2430024"/>
                  <a:pt x="865965" y="2421368"/>
                </a:cubicBezTo>
                <a:cubicBezTo>
                  <a:pt x="873153" y="2421776"/>
                  <a:pt x="880259" y="2422184"/>
                  <a:pt x="881075" y="2416304"/>
                </a:cubicBezTo>
                <a:cubicBezTo>
                  <a:pt x="885241" y="2419978"/>
                  <a:pt x="887201" y="2431412"/>
                  <a:pt x="881075" y="2441540"/>
                </a:cubicBezTo>
                <a:cubicBezTo>
                  <a:pt x="889242" y="2443010"/>
                  <a:pt x="889732" y="2436804"/>
                  <a:pt x="896184" y="2436476"/>
                </a:cubicBezTo>
                <a:cubicBezTo>
                  <a:pt x="904598" y="2444888"/>
                  <a:pt x="933018" y="2433290"/>
                  <a:pt x="931466" y="2451584"/>
                </a:cubicBezTo>
                <a:cubicBezTo>
                  <a:pt x="917173" y="2446358"/>
                  <a:pt x="910477" y="2446358"/>
                  <a:pt x="896184" y="2451584"/>
                </a:cubicBezTo>
                <a:cubicBezTo>
                  <a:pt x="900186" y="2468982"/>
                  <a:pt x="891448" y="2473718"/>
                  <a:pt x="881075" y="2476820"/>
                </a:cubicBezTo>
                <a:cubicBezTo>
                  <a:pt x="877400" y="2492258"/>
                  <a:pt x="889732" y="2491686"/>
                  <a:pt x="886139" y="2507122"/>
                </a:cubicBezTo>
                <a:cubicBezTo>
                  <a:pt x="868744" y="2511124"/>
                  <a:pt x="864823" y="2501486"/>
                  <a:pt x="855920" y="2497076"/>
                </a:cubicBezTo>
                <a:cubicBezTo>
                  <a:pt x="853389" y="2512022"/>
                  <a:pt x="873807" y="2510634"/>
                  <a:pt x="881157" y="2517248"/>
                </a:cubicBezTo>
                <a:cubicBezTo>
                  <a:pt x="882790" y="2518718"/>
                  <a:pt x="879441" y="2525988"/>
                  <a:pt x="881157" y="2527376"/>
                </a:cubicBezTo>
                <a:cubicBezTo>
                  <a:pt x="888263" y="2533176"/>
                  <a:pt x="890794" y="2529826"/>
                  <a:pt x="896266" y="2537504"/>
                </a:cubicBezTo>
                <a:cubicBezTo>
                  <a:pt x="899778" y="2542404"/>
                  <a:pt x="895124" y="2543956"/>
                  <a:pt x="901331" y="2547630"/>
                </a:cubicBezTo>
                <a:cubicBezTo>
                  <a:pt x="897818" y="2560208"/>
                  <a:pt x="887855" y="2538238"/>
                  <a:pt x="876094" y="2542566"/>
                </a:cubicBezTo>
                <a:cubicBezTo>
                  <a:pt x="901494" y="2555798"/>
                  <a:pt x="858779" y="2589446"/>
                  <a:pt x="886139" y="2608148"/>
                </a:cubicBezTo>
                <a:cubicBezTo>
                  <a:pt x="885159" y="2614928"/>
                  <a:pt x="865231" y="2617540"/>
                  <a:pt x="886139" y="2618276"/>
                </a:cubicBezTo>
                <a:cubicBezTo>
                  <a:pt x="876583" y="2624238"/>
                  <a:pt x="874461" y="2630934"/>
                  <a:pt x="886139" y="2638448"/>
                </a:cubicBezTo>
                <a:cubicBezTo>
                  <a:pt x="881566" y="2652170"/>
                  <a:pt x="868498" y="2633304"/>
                  <a:pt x="860903" y="2633466"/>
                </a:cubicBezTo>
                <a:cubicBezTo>
                  <a:pt x="859269" y="2655272"/>
                  <a:pt x="888834" y="2645880"/>
                  <a:pt x="886139" y="2668748"/>
                </a:cubicBezTo>
                <a:cubicBezTo>
                  <a:pt x="868335" y="2668176"/>
                  <a:pt x="886629" y="2659438"/>
                  <a:pt x="871030" y="2653640"/>
                </a:cubicBezTo>
                <a:cubicBezTo>
                  <a:pt x="861475" y="2654212"/>
                  <a:pt x="867519" y="2670300"/>
                  <a:pt x="855920" y="2668748"/>
                </a:cubicBezTo>
                <a:cubicBezTo>
                  <a:pt x="855676" y="2677406"/>
                  <a:pt x="859678" y="2681816"/>
                  <a:pt x="865965" y="2683858"/>
                </a:cubicBezTo>
                <a:cubicBezTo>
                  <a:pt x="849224" y="2692598"/>
                  <a:pt x="845059" y="2734330"/>
                  <a:pt x="881075" y="2729266"/>
                </a:cubicBezTo>
                <a:cubicBezTo>
                  <a:pt x="879932" y="2736536"/>
                  <a:pt x="866047" y="2730982"/>
                  <a:pt x="865965" y="2739394"/>
                </a:cubicBezTo>
                <a:cubicBezTo>
                  <a:pt x="860087" y="2731800"/>
                  <a:pt x="851429" y="2727062"/>
                  <a:pt x="850858" y="2714156"/>
                </a:cubicBezTo>
                <a:cubicBezTo>
                  <a:pt x="839506" y="2730818"/>
                  <a:pt x="868172" y="2750502"/>
                  <a:pt x="876094" y="2764548"/>
                </a:cubicBezTo>
                <a:cubicBezTo>
                  <a:pt x="895450" y="2772062"/>
                  <a:pt x="922564" y="2771898"/>
                  <a:pt x="926566" y="2794850"/>
                </a:cubicBezTo>
                <a:cubicBezTo>
                  <a:pt x="907536" y="2779494"/>
                  <a:pt x="891285" y="2800648"/>
                  <a:pt x="871112" y="2799912"/>
                </a:cubicBezTo>
                <a:cubicBezTo>
                  <a:pt x="864905" y="2801874"/>
                  <a:pt x="865395" y="2811346"/>
                  <a:pt x="860985" y="2815022"/>
                </a:cubicBezTo>
                <a:cubicBezTo>
                  <a:pt x="855512" y="2819678"/>
                  <a:pt x="832564" y="2823434"/>
                  <a:pt x="835749" y="2820086"/>
                </a:cubicBezTo>
                <a:cubicBezTo>
                  <a:pt x="821946" y="2834868"/>
                  <a:pt x="818025" y="2837236"/>
                  <a:pt x="820639" y="2870558"/>
                </a:cubicBezTo>
                <a:cubicBezTo>
                  <a:pt x="795567" y="2893426"/>
                  <a:pt x="741908" y="2877010"/>
                  <a:pt x="749994" y="2835278"/>
                </a:cubicBezTo>
                <a:cubicBezTo>
                  <a:pt x="749830" y="2830376"/>
                  <a:pt x="743869" y="2831356"/>
                  <a:pt x="739949" y="2830212"/>
                </a:cubicBezTo>
                <a:cubicBezTo>
                  <a:pt x="741500" y="2823352"/>
                  <a:pt x="752606" y="2826048"/>
                  <a:pt x="760120" y="2825148"/>
                </a:cubicBezTo>
                <a:cubicBezTo>
                  <a:pt x="761182" y="2810692"/>
                  <a:pt x="758814" y="2799504"/>
                  <a:pt x="749994" y="2794932"/>
                </a:cubicBezTo>
                <a:cubicBezTo>
                  <a:pt x="745910" y="2795910"/>
                  <a:pt x="744929" y="2799994"/>
                  <a:pt x="739949" y="2799994"/>
                </a:cubicBezTo>
                <a:cubicBezTo>
                  <a:pt x="740030" y="2814124"/>
                  <a:pt x="753669" y="2787988"/>
                  <a:pt x="749994" y="2810040"/>
                </a:cubicBezTo>
                <a:cubicBezTo>
                  <a:pt x="750811" y="2831356"/>
                  <a:pt x="742235" y="2809958"/>
                  <a:pt x="734884" y="2810040"/>
                </a:cubicBezTo>
                <a:cubicBezTo>
                  <a:pt x="717897" y="2812082"/>
                  <a:pt x="748278" y="2829640"/>
                  <a:pt x="724839" y="2825230"/>
                </a:cubicBezTo>
                <a:cubicBezTo>
                  <a:pt x="727044" y="2833154"/>
                  <a:pt x="740684" y="2829558"/>
                  <a:pt x="734884" y="2845404"/>
                </a:cubicBezTo>
                <a:cubicBezTo>
                  <a:pt x="714466" y="2827110"/>
                  <a:pt x="735945" y="2848016"/>
                  <a:pt x="734884" y="2865576"/>
                </a:cubicBezTo>
                <a:cubicBezTo>
                  <a:pt x="729984" y="2865412"/>
                  <a:pt x="730965" y="2859370"/>
                  <a:pt x="729822" y="2855450"/>
                </a:cubicBezTo>
                <a:cubicBezTo>
                  <a:pt x="710056" y="2855940"/>
                  <a:pt x="695682" y="2861654"/>
                  <a:pt x="699521" y="2885748"/>
                </a:cubicBezTo>
                <a:cubicBezTo>
                  <a:pt x="689067" y="2876764"/>
                  <a:pt x="675101" y="2894896"/>
                  <a:pt x="664239" y="2900858"/>
                </a:cubicBezTo>
                <a:cubicBezTo>
                  <a:pt x="652559" y="2885666"/>
                  <a:pt x="639655" y="2871620"/>
                  <a:pt x="613766" y="2870640"/>
                </a:cubicBezTo>
                <a:cubicBezTo>
                  <a:pt x="611888" y="2879214"/>
                  <a:pt x="617686" y="2880114"/>
                  <a:pt x="623811" y="2880686"/>
                </a:cubicBezTo>
                <a:cubicBezTo>
                  <a:pt x="608213" y="2894242"/>
                  <a:pt x="637043" y="2899878"/>
                  <a:pt x="623811" y="2910986"/>
                </a:cubicBezTo>
                <a:cubicBezTo>
                  <a:pt x="630591" y="2910986"/>
                  <a:pt x="637287" y="2910986"/>
                  <a:pt x="643985" y="2910986"/>
                </a:cubicBezTo>
                <a:cubicBezTo>
                  <a:pt x="643004" y="2915068"/>
                  <a:pt x="638920" y="2915968"/>
                  <a:pt x="638920" y="2921032"/>
                </a:cubicBezTo>
                <a:cubicBezTo>
                  <a:pt x="634592" y="2920132"/>
                  <a:pt x="634184" y="2922992"/>
                  <a:pt x="633858" y="2926094"/>
                </a:cubicBezTo>
                <a:cubicBezTo>
                  <a:pt x="624874" y="2916620"/>
                  <a:pt x="619238" y="2903798"/>
                  <a:pt x="598574" y="2905922"/>
                </a:cubicBezTo>
                <a:cubicBezTo>
                  <a:pt x="591796" y="2895876"/>
                  <a:pt x="588938" y="2881910"/>
                  <a:pt x="583467" y="2870640"/>
                </a:cubicBezTo>
                <a:cubicBezTo>
                  <a:pt x="571297" y="2875212"/>
                  <a:pt x="581342" y="2899062"/>
                  <a:pt x="588529" y="2900858"/>
                </a:cubicBezTo>
                <a:cubicBezTo>
                  <a:pt x="588529" y="2909270"/>
                  <a:pt x="588529" y="2917684"/>
                  <a:pt x="588529" y="2926094"/>
                </a:cubicBezTo>
                <a:cubicBezTo>
                  <a:pt x="594410" y="2938672"/>
                  <a:pt x="603149" y="2948472"/>
                  <a:pt x="613766" y="2956394"/>
                </a:cubicBezTo>
                <a:cubicBezTo>
                  <a:pt x="609519" y="2974526"/>
                  <a:pt x="613358" y="2988980"/>
                  <a:pt x="613766" y="3016912"/>
                </a:cubicBezTo>
                <a:cubicBezTo>
                  <a:pt x="602250" y="3041170"/>
                  <a:pt x="535933" y="3049010"/>
                  <a:pt x="538139" y="3006786"/>
                </a:cubicBezTo>
                <a:cubicBezTo>
                  <a:pt x="535362" y="3019444"/>
                  <a:pt x="514944" y="3040434"/>
                  <a:pt x="512901" y="3011848"/>
                </a:cubicBezTo>
                <a:cubicBezTo>
                  <a:pt x="500651" y="3014790"/>
                  <a:pt x="501713" y="3030878"/>
                  <a:pt x="497792" y="3042068"/>
                </a:cubicBezTo>
                <a:cubicBezTo>
                  <a:pt x="482275" y="3033166"/>
                  <a:pt x="462103" y="3048030"/>
                  <a:pt x="462511" y="3032022"/>
                </a:cubicBezTo>
                <a:cubicBezTo>
                  <a:pt x="458428" y="3033002"/>
                  <a:pt x="457448" y="3037086"/>
                  <a:pt x="452466" y="3037086"/>
                </a:cubicBezTo>
                <a:cubicBezTo>
                  <a:pt x="439562" y="3041006"/>
                  <a:pt x="451322" y="3069590"/>
                  <a:pt x="432292" y="3067386"/>
                </a:cubicBezTo>
                <a:cubicBezTo>
                  <a:pt x="442829" y="3048356"/>
                  <a:pt x="425432" y="3040760"/>
                  <a:pt x="412120" y="3032022"/>
                </a:cubicBezTo>
                <a:cubicBezTo>
                  <a:pt x="397827" y="3032838"/>
                  <a:pt x="391131" y="3041334"/>
                  <a:pt x="376838" y="3042068"/>
                </a:cubicBezTo>
                <a:cubicBezTo>
                  <a:pt x="380514" y="3037412"/>
                  <a:pt x="385984" y="3034472"/>
                  <a:pt x="391947" y="3032022"/>
                </a:cubicBezTo>
                <a:cubicBezTo>
                  <a:pt x="371693" y="3019364"/>
                  <a:pt x="386966" y="3000906"/>
                  <a:pt x="376838" y="2976568"/>
                </a:cubicBezTo>
                <a:cubicBezTo>
                  <a:pt x="391621" y="2977874"/>
                  <a:pt x="392356" y="2965132"/>
                  <a:pt x="407138" y="2966520"/>
                </a:cubicBezTo>
                <a:cubicBezTo>
                  <a:pt x="401502" y="2956966"/>
                  <a:pt x="400686" y="2942674"/>
                  <a:pt x="397011" y="2931240"/>
                </a:cubicBezTo>
                <a:cubicBezTo>
                  <a:pt x="387374" y="2940714"/>
                  <a:pt x="387864" y="2928218"/>
                  <a:pt x="371774" y="2931240"/>
                </a:cubicBezTo>
                <a:cubicBezTo>
                  <a:pt x="372182" y="2924054"/>
                  <a:pt x="372591" y="2916948"/>
                  <a:pt x="366711" y="2916130"/>
                </a:cubicBezTo>
                <a:cubicBezTo>
                  <a:pt x="379533" y="2921358"/>
                  <a:pt x="393663" y="2878888"/>
                  <a:pt x="412120" y="2890894"/>
                </a:cubicBezTo>
                <a:cubicBezTo>
                  <a:pt x="415632" y="2877336"/>
                  <a:pt x="401666" y="2881176"/>
                  <a:pt x="397011" y="2875784"/>
                </a:cubicBezTo>
                <a:cubicBezTo>
                  <a:pt x="404035" y="2868760"/>
                  <a:pt x="439154" y="2834132"/>
                  <a:pt x="427311" y="2855612"/>
                </a:cubicBezTo>
                <a:cubicBezTo>
                  <a:pt x="445606" y="2860594"/>
                  <a:pt x="431558" y="2829152"/>
                  <a:pt x="447483" y="2845566"/>
                </a:cubicBezTo>
                <a:cubicBezTo>
                  <a:pt x="446667" y="2839686"/>
                  <a:pt x="448627" y="2836582"/>
                  <a:pt x="452548" y="2835440"/>
                </a:cubicBezTo>
                <a:cubicBezTo>
                  <a:pt x="451322" y="2829070"/>
                  <a:pt x="442501" y="2830376"/>
                  <a:pt x="442421" y="2835440"/>
                </a:cubicBezTo>
                <a:cubicBezTo>
                  <a:pt x="434906" y="2833234"/>
                  <a:pt x="444380" y="2828988"/>
                  <a:pt x="442421" y="2820330"/>
                </a:cubicBezTo>
                <a:cubicBezTo>
                  <a:pt x="422165" y="2816818"/>
                  <a:pt x="430006" y="2841564"/>
                  <a:pt x="412120" y="2840504"/>
                </a:cubicBezTo>
                <a:cubicBezTo>
                  <a:pt x="408200" y="2836012"/>
                  <a:pt x="406730" y="2829070"/>
                  <a:pt x="407057" y="2820330"/>
                </a:cubicBezTo>
                <a:cubicBezTo>
                  <a:pt x="400360" y="2820330"/>
                  <a:pt x="393581" y="2820330"/>
                  <a:pt x="386884" y="2820330"/>
                </a:cubicBezTo>
                <a:cubicBezTo>
                  <a:pt x="373898" y="2821556"/>
                  <a:pt x="393826" y="2828988"/>
                  <a:pt x="386884" y="2840504"/>
                </a:cubicBezTo>
                <a:cubicBezTo>
                  <a:pt x="373326" y="2824250"/>
                  <a:pt x="354542" y="2840340"/>
                  <a:pt x="331430" y="2830456"/>
                </a:cubicBezTo>
                <a:cubicBezTo>
                  <a:pt x="331347" y="2820412"/>
                  <a:pt x="317627" y="2824004"/>
                  <a:pt x="321303" y="2810284"/>
                </a:cubicBezTo>
                <a:cubicBezTo>
                  <a:pt x="320321" y="2804568"/>
                  <a:pt x="316238" y="2807508"/>
                  <a:pt x="316238" y="2810284"/>
                </a:cubicBezTo>
                <a:cubicBezTo>
                  <a:pt x="312481" y="2804732"/>
                  <a:pt x="310602" y="2790358"/>
                  <a:pt x="321303" y="2785130"/>
                </a:cubicBezTo>
                <a:cubicBezTo>
                  <a:pt x="326039" y="2775820"/>
                  <a:pt x="292471" y="2782026"/>
                  <a:pt x="311176" y="2775004"/>
                </a:cubicBezTo>
                <a:cubicBezTo>
                  <a:pt x="310194" y="2769286"/>
                  <a:pt x="306111" y="2772226"/>
                  <a:pt x="306111" y="2775004"/>
                </a:cubicBezTo>
                <a:cubicBezTo>
                  <a:pt x="299577" y="2765854"/>
                  <a:pt x="303660" y="2756464"/>
                  <a:pt x="301047" y="2734656"/>
                </a:cubicBezTo>
                <a:cubicBezTo>
                  <a:pt x="290675" y="2730248"/>
                  <a:pt x="281936" y="2751318"/>
                  <a:pt x="291002" y="2749766"/>
                </a:cubicBezTo>
                <a:cubicBezTo>
                  <a:pt x="279485" y="2758424"/>
                  <a:pt x="274913" y="2774022"/>
                  <a:pt x="260702" y="2779984"/>
                </a:cubicBezTo>
                <a:cubicBezTo>
                  <a:pt x="267399" y="2792806"/>
                  <a:pt x="293697" y="2783170"/>
                  <a:pt x="285938" y="2764876"/>
                </a:cubicBezTo>
                <a:cubicBezTo>
                  <a:pt x="304478" y="2780802"/>
                  <a:pt x="299251" y="2814368"/>
                  <a:pt x="291002" y="2835522"/>
                </a:cubicBezTo>
                <a:cubicBezTo>
                  <a:pt x="279485" y="2835604"/>
                  <a:pt x="263561" y="2804894"/>
                  <a:pt x="291002" y="2810284"/>
                </a:cubicBezTo>
                <a:cubicBezTo>
                  <a:pt x="289612" y="2799912"/>
                  <a:pt x="268705" y="2809142"/>
                  <a:pt x="270829" y="2795176"/>
                </a:cubicBezTo>
                <a:cubicBezTo>
                  <a:pt x="264948" y="2806038"/>
                  <a:pt x="260375" y="2818370"/>
                  <a:pt x="255719" y="2830456"/>
                </a:cubicBezTo>
                <a:cubicBezTo>
                  <a:pt x="243633" y="2825720"/>
                  <a:pt x="242408" y="2810202"/>
                  <a:pt x="220438" y="2815268"/>
                </a:cubicBezTo>
                <a:cubicBezTo>
                  <a:pt x="205982" y="2812816"/>
                  <a:pt x="217171" y="2825148"/>
                  <a:pt x="210391" y="2835440"/>
                </a:cubicBezTo>
                <a:cubicBezTo>
                  <a:pt x="198469" y="2853570"/>
                  <a:pt x="169230" y="2855532"/>
                  <a:pt x="200264" y="2870722"/>
                </a:cubicBezTo>
                <a:cubicBezTo>
                  <a:pt x="195528" y="2883054"/>
                  <a:pt x="180419" y="2864270"/>
                  <a:pt x="180092" y="2855532"/>
                </a:cubicBezTo>
                <a:cubicBezTo>
                  <a:pt x="161553" y="2858880"/>
                  <a:pt x="154938" y="2874152"/>
                  <a:pt x="144811" y="2885830"/>
                </a:cubicBezTo>
                <a:cubicBezTo>
                  <a:pt x="113449" y="2868678"/>
                  <a:pt x="92868" y="2877092"/>
                  <a:pt x="74166" y="2900940"/>
                </a:cubicBezTo>
                <a:cubicBezTo>
                  <a:pt x="61261" y="2890240"/>
                  <a:pt x="51868" y="2876194"/>
                  <a:pt x="43865" y="2860594"/>
                </a:cubicBezTo>
                <a:cubicBezTo>
                  <a:pt x="29245" y="2867862"/>
                  <a:pt x="31369" y="2891792"/>
                  <a:pt x="18628" y="2900940"/>
                </a:cubicBezTo>
                <a:cubicBezTo>
                  <a:pt x="13360" y="2902002"/>
                  <a:pt x="10011" y="2901144"/>
                  <a:pt x="7133" y="2899817"/>
                </a:cubicBezTo>
                <a:close/>
              </a:path>
            </a:pathLst>
          </a:custGeom>
          <a:gradFill>
            <a:gsLst>
              <a:gs pos="0">
                <a:schemeClr val="lt1"/>
              </a:gs>
              <a:gs pos="100000">
                <a:schemeClr val="dk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03" name="Google Shape;903;p20"/>
          <p:cNvSpPr/>
          <p:nvPr/>
        </p:nvSpPr>
        <p:spPr>
          <a:xfrm rot="5400000" flipH="1">
            <a:off x="10186459" y="4840442"/>
            <a:ext cx="869806" cy="3165327"/>
          </a:xfrm>
          <a:custGeom>
            <a:avLst/>
            <a:gdLst/>
            <a:ahLst/>
            <a:cxnLst/>
            <a:rect l="l" t="t" r="r" b="b"/>
            <a:pathLst>
              <a:path w="869806" h="3165327" extrusionOk="0">
                <a:moveTo>
                  <a:pt x="844570" y="900669"/>
                </a:moveTo>
                <a:cubicBezTo>
                  <a:pt x="847715" y="892951"/>
                  <a:pt x="851389" y="888928"/>
                  <a:pt x="855595" y="888214"/>
                </a:cubicBezTo>
                <a:cubicBezTo>
                  <a:pt x="859802" y="887499"/>
                  <a:pt x="864539" y="890093"/>
                  <a:pt x="869806" y="895606"/>
                </a:cubicBezTo>
                <a:cubicBezTo>
                  <a:pt x="869316" y="908428"/>
                  <a:pt x="851023" y="907529"/>
                  <a:pt x="844570" y="900669"/>
                </a:cubicBezTo>
                <a:close/>
                <a:moveTo>
                  <a:pt x="713406" y="789677"/>
                </a:moveTo>
                <a:cubicBezTo>
                  <a:pt x="720348" y="774814"/>
                  <a:pt x="736684" y="769259"/>
                  <a:pt x="743706" y="754396"/>
                </a:cubicBezTo>
                <a:cubicBezTo>
                  <a:pt x="757836" y="770485"/>
                  <a:pt x="786502" y="772118"/>
                  <a:pt x="778989" y="809851"/>
                </a:cubicBezTo>
                <a:cubicBezTo>
                  <a:pt x="769351" y="812056"/>
                  <a:pt x="766330" y="820713"/>
                  <a:pt x="753753" y="819978"/>
                </a:cubicBezTo>
                <a:cubicBezTo>
                  <a:pt x="734315" y="815895"/>
                  <a:pt x="732354" y="794334"/>
                  <a:pt x="713406" y="789677"/>
                </a:cubicBezTo>
                <a:close/>
                <a:moveTo>
                  <a:pt x="594319" y="905845"/>
                </a:moveTo>
                <a:cubicBezTo>
                  <a:pt x="592962" y="894667"/>
                  <a:pt x="600210" y="885111"/>
                  <a:pt x="622669" y="890542"/>
                </a:cubicBezTo>
                <a:cubicBezTo>
                  <a:pt x="622016" y="905080"/>
                  <a:pt x="625446" y="923537"/>
                  <a:pt x="617605" y="930887"/>
                </a:cubicBezTo>
                <a:cubicBezTo>
                  <a:pt x="605641" y="929826"/>
                  <a:pt x="595677" y="917024"/>
                  <a:pt x="594319" y="905845"/>
                </a:cubicBezTo>
                <a:close/>
                <a:moveTo>
                  <a:pt x="582323" y="698860"/>
                </a:moveTo>
                <a:cubicBezTo>
                  <a:pt x="583752" y="690529"/>
                  <a:pt x="588510" y="688713"/>
                  <a:pt x="594308" y="689253"/>
                </a:cubicBezTo>
                <a:cubicBezTo>
                  <a:pt x="600107" y="689794"/>
                  <a:pt x="606947" y="692693"/>
                  <a:pt x="612542" y="693795"/>
                </a:cubicBezTo>
                <a:cubicBezTo>
                  <a:pt x="613277" y="707925"/>
                  <a:pt x="600209" y="708334"/>
                  <a:pt x="587306" y="708905"/>
                </a:cubicBezTo>
                <a:cubicBezTo>
                  <a:pt x="588122" y="703106"/>
                  <a:pt x="586243" y="700003"/>
                  <a:pt x="582323" y="698860"/>
                </a:cubicBezTo>
                <a:close/>
                <a:moveTo>
                  <a:pt x="495141" y="154143"/>
                </a:moveTo>
                <a:cubicBezTo>
                  <a:pt x="495141" y="142556"/>
                  <a:pt x="500653" y="130958"/>
                  <a:pt x="511679" y="133939"/>
                </a:cubicBezTo>
                <a:cubicBezTo>
                  <a:pt x="519928" y="150438"/>
                  <a:pt x="510535" y="153215"/>
                  <a:pt x="511679" y="174285"/>
                </a:cubicBezTo>
                <a:cubicBezTo>
                  <a:pt x="500653" y="177307"/>
                  <a:pt x="495141" y="165730"/>
                  <a:pt x="495141" y="154143"/>
                </a:cubicBezTo>
                <a:close/>
                <a:moveTo>
                  <a:pt x="486442" y="239868"/>
                </a:moveTo>
                <a:cubicBezTo>
                  <a:pt x="485217" y="230925"/>
                  <a:pt x="493854" y="225351"/>
                  <a:pt x="502256" y="224800"/>
                </a:cubicBezTo>
                <a:cubicBezTo>
                  <a:pt x="510658" y="224249"/>
                  <a:pt x="518825" y="228720"/>
                  <a:pt x="516661" y="239868"/>
                </a:cubicBezTo>
                <a:cubicBezTo>
                  <a:pt x="507268" y="249751"/>
                  <a:pt x="498285" y="241419"/>
                  <a:pt x="486442" y="239868"/>
                </a:cubicBezTo>
                <a:close/>
                <a:moveTo>
                  <a:pt x="452888" y="1183239"/>
                </a:moveTo>
                <a:cubicBezTo>
                  <a:pt x="449297" y="1149530"/>
                  <a:pt x="470169" y="1107174"/>
                  <a:pt x="471334" y="1072260"/>
                </a:cubicBezTo>
                <a:cubicBezTo>
                  <a:pt x="509556" y="1054945"/>
                  <a:pt x="516824" y="1006759"/>
                  <a:pt x="582324" y="1016804"/>
                </a:cubicBezTo>
                <a:cubicBezTo>
                  <a:pt x="606662" y="1017622"/>
                  <a:pt x="603966" y="991404"/>
                  <a:pt x="632716" y="996633"/>
                </a:cubicBezTo>
                <a:cubicBezTo>
                  <a:pt x="655338" y="978746"/>
                  <a:pt x="666282" y="949345"/>
                  <a:pt x="678124" y="920841"/>
                </a:cubicBezTo>
                <a:cubicBezTo>
                  <a:pt x="684821" y="925986"/>
                  <a:pt x="696746" y="925824"/>
                  <a:pt x="703361" y="930886"/>
                </a:cubicBezTo>
                <a:cubicBezTo>
                  <a:pt x="713815" y="927947"/>
                  <a:pt x="720593" y="921168"/>
                  <a:pt x="723533" y="910714"/>
                </a:cubicBezTo>
                <a:cubicBezTo>
                  <a:pt x="736111" y="914960"/>
                  <a:pt x="750567" y="917329"/>
                  <a:pt x="768943" y="915778"/>
                </a:cubicBezTo>
                <a:cubicBezTo>
                  <a:pt x="756773" y="922148"/>
                  <a:pt x="742154" y="925986"/>
                  <a:pt x="733661" y="935951"/>
                </a:cubicBezTo>
                <a:cubicBezTo>
                  <a:pt x="757427" y="940769"/>
                  <a:pt x="754978" y="971804"/>
                  <a:pt x="779071" y="976297"/>
                </a:cubicBezTo>
                <a:cubicBezTo>
                  <a:pt x="779071" y="1004880"/>
                  <a:pt x="779071" y="1033465"/>
                  <a:pt x="779071" y="1062051"/>
                </a:cubicBezTo>
                <a:cubicBezTo>
                  <a:pt x="778008" y="1083285"/>
                  <a:pt x="798263" y="1083204"/>
                  <a:pt x="799243" y="1102395"/>
                </a:cubicBezTo>
                <a:cubicBezTo>
                  <a:pt x="781848" y="1125264"/>
                  <a:pt x="780785" y="1164629"/>
                  <a:pt x="774006" y="1198277"/>
                </a:cubicBezTo>
                <a:cubicBezTo>
                  <a:pt x="755957" y="1210447"/>
                  <a:pt x="738969" y="1223760"/>
                  <a:pt x="723533" y="1238623"/>
                </a:cubicBezTo>
                <a:cubicBezTo>
                  <a:pt x="702462" y="1241237"/>
                  <a:pt x="689394" y="1235764"/>
                  <a:pt x="678124" y="1228496"/>
                </a:cubicBezTo>
                <a:cubicBezTo>
                  <a:pt x="657544" y="1261736"/>
                  <a:pt x="698379" y="1261327"/>
                  <a:pt x="728598" y="1258797"/>
                </a:cubicBezTo>
                <a:cubicBezTo>
                  <a:pt x="751955" y="1274069"/>
                  <a:pt x="761674" y="1303062"/>
                  <a:pt x="768943" y="1334423"/>
                </a:cubicBezTo>
                <a:cubicBezTo>
                  <a:pt x="750403" y="1361293"/>
                  <a:pt x="768699" y="1425079"/>
                  <a:pt x="748771" y="1450478"/>
                </a:cubicBezTo>
                <a:cubicBezTo>
                  <a:pt x="741584" y="1449988"/>
                  <a:pt x="734478" y="1449662"/>
                  <a:pt x="733661" y="1455541"/>
                </a:cubicBezTo>
                <a:cubicBezTo>
                  <a:pt x="713570" y="1447129"/>
                  <a:pt x="700176" y="1431857"/>
                  <a:pt x="673143" y="1430306"/>
                </a:cubicBezTo>
                <a:cubicBezTo>
                  <a:pt x="673551" y="1414869"/>
                  <a:pt x="655991" y="1417074"/>
                  <a:pt x="647905" y="1410132"/>
                </a:cubicBezTo>
                <a:cubicBezTo>
                  <a:pt x="643414" y="1406294"/>
                  <a:pt x="635655" y="1394207"/>
                  <a:pt x="627733" y="1384896"/>
                </a:cubicBezTo>
                <a:cubicBezTo>
                  <a:pt x="615074" y="1369950"/>
                  <a:pt x="599720" y="1360476"/>
                  <a:pt x="602497" y="1329442"/>
                </a:cubicBezTo>
                <a:cubicBezTo>
                  <a:pt x="569747" y="1326828"/>
                  <a:pt x="553168" y="1308125"/>
                  <a:pt x="521806" y="1304205"/>
                </a:cubicBezTo>
                <a:cubicBezTo>
                  <a:pt x="509474" y="1281255"/>
                  <a:pt x="487586" y="1267862"/>
                  <a:pt x="471334" y="1248750"/>
                </a:cubicBezTo>
                <a:cubicBezTo>
                  <a:pt x="473783" y="1232825"/>
                  <a:pt x="462267" y="1230946"/>
                  <a:pt x="466269" y="1213469"/>
                </a:cubicBezTo>
                <a:cubicBezTo>
                  <a:pt x="458000" y="1204751"/>
                  <a:pt x="454085" y="1194475"/>
                  <a:pt x="452888" y="1183239"/>
                </a:cubicBezTo>
                <a:close/>
                <a:moveTo>
                  <a:pt x="430987" y="244931"/>
                </a:moveTo>
                <a:cubicBezTo>
                  <a:pt x="430987" y="238233"/>
                  <a:pt x="430987" y="231455"/>
                  <a:pt x="430987" y="224759"/>
                </a:cubicBezTo>
                <a:cubicBezTo>
                  <a:pt x="450099" y="225820"/>
                  <a:pt x="476478" y="219613"/>
                  <a:pt x="476396" y="239867"/>
                </a:cubicBezTo>
                <a:cubicBezTo>
                  <a:pt x="463819" y="244114"/>
                  <a:pt x="449363" y="246483"/>
                  <a:pt x="430987" y="244931"/>
                </a:cubicBezTo>
                <a:close/>
                <a:moveTo>
                  <a:pt x="360342" y="835087"/>
                </a:moveTo>
                <a:cubicBezTo>
                  <a:pt x="363037" y="831085"/>
                  <a:pt x="365569" y="826919"/>
                  <a:pt x="365407" y="819977"/>
                </a:cubicBezTo>
                <a:cubicBezTo>
                  <a:pt x="381250" y="817527"/>
                  <a:pt x="385089" y="827165"/>
                  <a:pt x="395706" y="830104"/>
                </a:cubicBezTo>
                <a:cubicBezTo>
                  <a:pt x="384762" y="840967"/>
                  <a:pt x="370877" y="849053"/>
                  <a:pt x="360342" y="835087"/>
                </a:cubicBezTo>
                <a:close/>
                <a:moveTo>
                  <a:pt x="337096" y="953041"/>
                </a:moveTo>
                <a:cubicBezTo>
                  <a:pt x="338760" y="940484"/>
                  <a:pt x="342293" y="928111"/>
                  <a:pt x="345233" y="915778"/>
                </a:cubicBezTo>
                <a:cubicBezTo>
                  <a:pt x="357974" y="908223"/>
                  <a:pt x="374553" y="905223"/>
                  <a:pt x="389744" y="906866"/>
                </a:cubicBezTo>
                <a:cubicBezTo>
                  <a:pt x="404935" y="908510"/>
                  <a:pt x="418737" y="914799"/>
                  <a:pt x="425924" y="925824"/>
                </a:cubicBezTo>
                <a:cubicBezTo>
                  <a:pt x="426006" y="947793"/>
                  <a:pt x="427639" y="971234"/>
                  <a:pt x="420861" y="986343"/>
                </a:cubicBezTo>
                <a:cubicBezTo>
                  <a:pt x="400035" y="990753"/>
                  <a:pt x="386232" y="1002105"/>
                  <a:pt x="365406" y="1006515"/>
                </a:cubicBezTo>
                <a:cubicBezTo>
                  <a:pt x="364916" y="993612"/>
                  <a:pt x="346621" y="998430"/>
                  <a:pt x="340168" y="991406"/>
                </a:cubicBezTo>
                <a:cubicBezTo>
                  <a:pt x="335636" y="978338"/>
                  <a:pt x="335432" y="965598"/>
                  <a:pt x="337096" y="953041"/>
                </a:cubicBezTo>
                <a:close/>
                <a:moveTo>
                  <a:pt x="333776" y="0"/>
                </a:moveTo>
                <a:lnTo>
                  <a:pt x="367872" y="0"/>
                </a:lnTo>
                <a:lnTo>
                  <a:pt x="374737" y="11169"/>
                </a:lnTo>
                <a:cubicBezTo>
                  <a:pt x="379576" y="18927"/>
                  <a:pt x="383824" y="27279"/>
                  <a:pt x="385580" y="38140"/>
                </a:cubicBezTo>
                <a:cubicBezTo>
                  <a:pt x="396849" y="60518"/>
                  <a:pt x="424209" y="66807"/>
                  <a:pt x="420860" y="103722"/>
                </a:cubicBezTo>
                <a:cubicBezTo>
                  <a:pt x="395543" y="95392"/>
                  <a:pt x="377759" y="79568"/>
                  <a:pt x="363854" y="59865"/>
                </a:cubicBezTo>
                <a:close/>
                <a:moveTo>
                  <a:pt x="326840" y="2438375"/>
                </a:moveTo>
                <a:cubicBezTo>
                  <a:pt x="323605" y="2424956"/>
                  <a:pt x="327939" y="2410800"/>
                  <a:pt x="343815" y="2408067"/>
                </a:cubicBezTo>
                <a:cubicBezTo>
                  <a:pt x="348350" y="2407287"/>
                  <a:pt x="353829" y="2407438"/>
                  <a:pt x="360341" y="2408806"/>
                </a:cubicBezTo>
                <a:cubicBezTo>
                  <a:pt x="372919" y="2426693"/>
                  <a:pt x="372674" y="2452746"/>
                  <a:pt x="355278" y="2464261"/>
                </a:cubicBezTo>
                <a:cubicBezTo>
                  <a:pt x="340879" y="2464476"/>
                  <a:pt x="330075" y="2451794"/>
                  <a:pt x="326840" y="2438375"/>
                </a:cubicBezTo>
                <a:close/>
                <a:moveTo>
                  <a:pt x="289697" y="2065871"/>
                </a:moveTo>
                <a:cubicBezTo>
                  <a:pt x="292147" y="2038021"/>
                  <a:pt x="315831" y="2031405"/>
                  <a:pt x="325060" y="2010334"/>
                </a:cubicBezTo>
                <a:cubicBezTo>
                  <a:pt x="343927" y="2010661"/>
                  <a:pt x="359933" y="2008129"/>
                  <a:pt x="370469" y="2000207"/>
                </a:cubicBezTo>
                <a:cubicBezTo>
                  <a:pt x="408690" y="2027240"/>
                  <a:pt x="387129" y="2075426"/>
                  <a:pt x="375452" y="2116261"/>
                </a:cubicBezTo>
                <a:cubicBezTo>
                  <a:pt x="329226" y="2117077"/>
                  <a:pt x="321468" y="2079509"/>
                  <a:pt x="289697" y="2065871"/>
                </a:cubicBezTo>
                <a:close/>
                <a:moveTo>
                  <a:pt x="254413" y="2716463"/>
                </a:moveTo>
                <a:cubicBezTo>
                  <a:pt x="267971" y="2716789"/>
                  <a:pt x="278671" y="2727979"/>
                  <a:pt x="269523" y="2736635"/>
                </a:cubicBezTo>
                <a:cubicBezTo>
                  <a:pt x="256293" y="2738187"/>
                  <a:pt x="253026" y="2729613"/>
                  <a:pt x="254413" y="2716463"/>
                </a:cubicBezTo>
                <a:close/>
                <a:moveTo>
                  <a:pt x="249351" y="1874106"/>
                </a:moveTo>
                <a:cubicBezTo>
                  <a:pt x="247880" y="1860795"/>
                  <a:pt x="256375" y="1857609"/>
                  <a:pt x="269523" y="1858999"/>
                </a:cubicBezTo>
                <a:cubicBezTo>
                  <a:pt x="270993" y="1872147"/>
                  <a:pt x="267727" y="1880640"/>
                  <a:pt x="254414" y="1879171"/>
                </a:cubicBezTo>
                <a:cubicBezTo>
                  <a:pt x="255395" y="1874924"/>
                  <a:pt x="252454" y="1874352"/>
                  <a:pt x="249351" y="1874106"/>
                </a:cubicBezTo>
                <a:close/>
                <a:moveTo>
                  <a:pt x="229729" y="768352"/>
                </a:moveTo>
                <a:cubicBezTo>
                  <a:pt x="228504" y="760623"/>
                  <a:pt x="232159" y="753293"/>
                  <a:pt x="244369" y="754396"/>
                </a:cubicBezTo>
                <a:cubicBezTo>
                  <a:pt x="254169" y="763789"/>
                  <a:pt x="245920" y="772854"/>
                  <a:pt x="244369" y="784697"/>
                </a:cubicBezTo>
                <a:cubicBezTo>
                  <a:pt x="237059" y="784207"/>
                  <a:pt x="230954" y="776080"/>
                  <a:pt x="229729" y="768352"/>
                </a:cubicBezTo>
                <a:close/>
                <a:moveTo>
                  <a:pt x="228872" y="969221"/>
                </a:moveTo>
                <a:cubicBezTo>
                  <a:pt x="230362" y="959411"/>
                  <a:pt x="236161" y="951958"/>
                  <a:pt x="249351" y="956124"/>
                </a:cubicBezTo>
                <a:cubicBezTo>
                  <a:pt x="247880" y="973030"/>
                  <a:pt x="256129" y="999817"/>
                  <a:pt x="234242" y="996469"/>
                </a:cubicBezTo>
                <a:cubicBezTo>
                  <a:pt x="230199" y="991201"/>
                  <a:pt x="227382" y="979032"/>
                  <a:pt x="228872" y="969221"/>
                </a:cubicBezTo>
                <a:close/>
                <a:moveTo>
                  <a:pt x="186393" y="1779236"/>
                </a:moveTo>
                <a:cubicBezTo>
                  <a:pt x="186648" y="1770956"/>
                  <a:pt x="190262" y="1761523"/>
                  <a:pt x="193896" y="1753070"/>
                </a:cubicBezTo>
                <a:cubicBezTo>
                  <a:pt x="222970" y="1780839"/>
                  <a:pt x="228197" y="1736735"/>
                  <a:pt x="264541" y="1742943"/>
                </a:cubicBezTo>
                <a:cubicBezTo>
                  <a:pt x="278343" y="1752091"/>
                  <a:pt x="280304" y="1799705"/>
                  <a:pt x="264541" y="1808525"/>
                </a:cubicBezTo>
                <a:cubicBezTo>
                  <a:pt x="249268" y="1806973"/>
                  <a:pt x="250412" y="1789087"/>
                  <a:pt x="234322" y="1788352"/>
                </a:cubicBezTo>
                <a:cubicBezTo>
                  <a:pt x="218724" y="1787863"/>
                  <a:pt x="206310" y="1790640"/>
                  <a:pt x="199041" y="1798479"/>
                </a:cubicBezTo>
                <a:cubicBezTo>
                  <a:pt x="189240" y="1794640"/>
                  <a:pt x="186137" y="1787515"/>
                  <a:pt x="186393" y="1779236"/>
                </a:cubicBezTo>
                <a:close/>
                <a:moveTo>
                  <a:pt x="184208" y="2503362"/>
                </a:moveTo>
                <a:cubicBezTo>
                  <a:pt x="182360" y="2492969"/>
                  <a:pt x="183769" y="2481290"/>
                  <a:pt x="188913" y="2474307"/>
                </a:cubicBezTo>
                <a:cubicBezTo>
                  <a:pt x="196182" y="2474633"/>
                  <a:pt x="204432" y="2473940"/>
                  <a:pt x="211782" y="2474144"/>
                </a:cubicBezTo>
                <a:cubicBezTo>
                  <a:pt x="219132" y="2474348"/>
                  <a:pt x="225584" y="2475451"/>
                  <a:pt x="229260" y="2479371"/>
                </a:cubicBezTo>
                <a:cubicBezTo>
                  <a:pt x="229260" y="2489498"/>
                  <a:pt x="229260" y="2499545"/>
                  <a:pt x="229260" y="2509589"/>
                </a:cubicBezTo>
                <a:cubicBezTo>
                  <a:pt x="223869" y="2519391"/>
                  <a:pt x="205982" y="2516614"/>
                  <a:pt x="199040" y="2524699"/>
                </a:cubicBezTo>
                <a:cubicBezTo>
                  <a:pt x="191159" y="2522862"/>
                  <a:pt x="186055" y="2513755"/>
                  <a:pt x="184208" y="2503362"/>
                </a:cubicBezTo>
                <a:close/>
                <a:moveTo>
                  <a:pt x="173723" y="108787"/>
                </a:moveTo>
                <a:cubicBezTo>
                  <a:pt x="172335" y="100619"/>
                  <a:pt x="178459" y="100047"/>
                  <a:pt x="178786" y="93677"/>
                </a:cubicBezTo>
                <a:cubicBezTo>
                  <a:pt x="200756" y="85347"/>
                  <a:pt x="202308" y="56680"/>
                  <a:pt x="229260" y="53332"/>
                </a:cubicBezTo>
                <a:cubicBezTo>
                  <a:pt x="240449" y="76526"/>
                  <a:pt x="203370" y="89920"/>
                  <a:pt x="199040" y="113849"/>
                </a:cubicBezTo>
                <a:cubicBezTo>
                  <a:pt x="186872" y="115810"/>
                  <a:pt x="188016" y="104539"/>
                  <a:pt x="173723" y="108787"/>
                </a:cubicBezTo>
                <a:close/>
                <a:moveTo>
                  <a:pt x="138442" y="2464261"/>
                </a:moveTo>
                <a:cubicBezTo>
                  <a:pt x="138727" y="2457850"/>
                  <a:pt x="143423" y="2454870"/>
                  <a:pt x="148854" y="2454349"/>
                </a:cubicBezTo>
                <a:cubicBezTo>
                  <a:pt x="154286" y="2453828"/>
                  <a:pt x="160452" y="2455768"/>
                  <a:pt x="163679" y="2459199"/>
                </a:cubicBezTo>
                <a:cubicBezTo>
                  <a:pt x="161881" y="2465813"/>
                  <a:pt x="154776" y="2467120"/>
                  <a:pt x="153633" y="2474307"/>
                </a:cubicBezTo>
                <a:cubicBezTo>
                  <a:pt x="146935" y="2472593"/>
                  <a:pt x="145629" y="2465487"/>
                  <a:pt x="138442" y="2464261"/>
                </a:cubicBezTo>
                <a:close/>
                <a:moveTo>
                  <a:pt x="118270" y="885478"/>
                </a:moveTo>
                <a:cubicBezTo>
                  <a:pt x="118351" y="868980"/>
                  <a:pt x="137422" y="862080"/>
                  <a:pt x="154500" y="864641"/>
                </a:cubicBezTo>
                <a:cubicBezTo>
                  <a:pt x="171580" y="867204"/>
                  <a:pt x="186669" y="879231"/>
                  <a:pt x="178788" y="900588"/>
                </a:cubicBezTo>
                <a:cubicBezTo>
                  <a:pt x="164005" y="907775"/>
                  <a:pt x="112552" y="914962"/>
                  <a:pt x="118270" y="885478"/>
                </a:cubicBezTo>
                <a:close/>
                <a:moveTo>
                  <a:pt x="37496" y="3109872"/>
                </a:moveTo>
                <a:cubicBezTo>
                  <a:pt x="37496" y="3098111"/>
                  <a:pt x="37496" y="3086351"/>
                  <a:pt x="37496" y="3074590"/>
                </a:cubicBezTo>
                <a:cubicBezTo>
                  <a:pt x="53341" y="3072141"/>
                  <a:pt x="50808" y="3088147"/>
                  <a:pt x="62732" y="3089700"/>
                </a:cubicBezTo>
                <a:cubicBezTo>
                  <a:pt x="75146" y="3089045"/>
                  <a:pt x="87071" y="3088965"/>
                  <a:pt x="92951" y="3094763"/>
                </a:cubicBezTo>
                <a:cubicBezTo>
                  <a:pt x="100546" y="3100970"/>
                  <a:pt x="95238" y="3111996"/>
                  <a:pt x="98015" y="3119999"/>
                </a:cubicBezTo>
                <a:cubicBezTo>
                  <a:pt x="102098" y="3131760"/>
                  <a:pt x="110755" y="3138375"/>
                  <a:pt x="118188" y="3145154"/>
                </a:cubicBezTo>
                <a:cubicBezTo>
                  <a:pt x="114267" y="3149645"/>
                  <a:pt x="112715" y="3156588"/>
                  <a:pt x="113124" y="3165327"/>
                </a:cubicBezTo>
                <a:cubicBezTo>
                  <a:pt x="88215" y="3158058"/>
                  <a:pt x="66735" y="3151933"/>
                  <a:pt x="52606" y="3130045"/>
                </a:cubicBezTo>
                <a:cubicBezTo>
                  <a:pt x="47705" y="3122449"/>
                  <a:pt x="53995" y="3108320"/>
                  <a:pt x="37496" y="3109872"/>
                </a:cubicBezTo>
                <a:close/>
                <a:moveTo>
                  <a:pt x="0" y="691235"/>
                </a:moveTo>
                <a:lnTo>
                  <a:pt x="0" y="94003"/>
                </a:lnTo>
                <a:lnTo>
                  <a:pt x="16751" y="94003"/>
                </a:lnTo>
                <a:cubicBezTo>
                  <a:pt x="33168" y="92696"/>
                  <a:pt x="27451" y="113604"/>
                  <a:pt x="41907" y="114175"/>
                </a:cubicBezTo>
                <a:cubicBezTo>
                  <a:pt x="79149" y="114993"/>
                  <a:pt x="86744" y="116137"/>
                  <a:pt x="122598" y="114175"/>
                </a:cubicBezTo>
                <a:cubicBezTo>
                  <a:pt x="144159" y="117850"/>
                  <a:pt x="144567" y="142599"/>
                  <a:pt x="178054" y="134349"/>
                </a:cubicBezTo>
                <a:cubicBezTo>
                  <a:pt x="175684" y="150193"/>
                  <a:pt x="191610" y="147661"/>
                  <a:pt x="193162" y="159586"/>
                </a:cubicBezTo>
                <a:cubicBezTo>
                  <a:pt x="210803" y="148559"/>
                  <a:pt x="220031" y="152071"/>
                  <a:pt x="243635" y="154521"/>
                </a:cubicBezTo>
                <a:cubicBezTo>
                  <a:pt x="262665" y="153378"/>
                  <a:pt x="268135" y="138677"/>
                  <a:pt x="283980" y="134349"/>
                </a:cubicBezTo>
                <a:cubicBezTo>
                  <a:pt x="324000" y="129693"/>
                  <a:pt x="338537" y="150438"/>
                  <a:pt x="364672" y="159586"/>
                </a:cubicBezTo>
                <a:cubicBezTo>
                  <a:pt x="389745" y="167753"/>
                  <a:pt x="384600" y="130592"/>
                  <a:pt x="399955" y="144476"/>
                </a:cubicBezTo>
                <a:cubicBezTo>
                  <a:pt x="398402" y="178288"/>
                  <a:pt x="373982" y="189150"/>
                  <a:pt x="359608" y="210058"/>
                </a:cubicBezTo>
                <a:cubicBezTo>
                  <a:pt x="360668" y="231292"/>
                  <a:pt x="361405" y="252283"/>
                  <a:pt x="344499" y="255467"/>
                </a:cubicBezTo>
                <a:cubicBezTo>
                  <a:pt x="357649" y="277600"/>
                  <a:pt x="361078" y="309533"/>
                  <a:pt x="359608" y="346285"/>
                </a:cubicBezTo>
                <a:cubicBezTo>
                  <a:pt x="354871" y="361720"/>
                  <a:pt x="343846" y="370950"/>
                  <a:pt x="339435" y="386631"/>
                </a:cubicBezTo>
                <a:cubicBezTo>
                  <a:pt x="343437" y="396105"/>
                  <a:pt x="347847" y="405089"/>
                  <a:pt x="349562" y="416932"/>
                </a:cubicBezTo>
                <a:cubicBezTo>
                  <a:pt x="350133" y="439309"/>
                  <a:pt x="335434" y="446496"/>
                  <a:pt x="339435" y="472386"/>
                </a:cubicBezTo>
                <a:cubicBezTo>
                  <a:pt x="333637" y="493456"/>
                  <a:pt x="314118" y="500889"/>
                  <a:pt x="309134" y="522858"/>
                </a:cubicBezTo>
                <a:cubicBezTo>
                  <a:pt x="283490" y="517468"/>
                  <a:pt x="278099" y="532169"/>
                  <a:pt x="268789" y="543030"/>
                </a:cubicBezTo>
                <a:cubicBezTo>
                  <a:pt x="266748" y="555200"/>
                  <a:pt x="277937" y="553975"/>
                  <a:pt x="273853" y="568267"/>
                </a:cubicBezTo>
                <a:cubicBezTo>
                  <a:pt x="278998" y="579947"/>
                  <a:pt x="297048" y="578640"/>
                  <a:pt x="314199" y="578314"/>
                </a:cubicBezTo>
                <a:cubicBezTo>
                  <a:pt x="324897" y="594566"/>
                  <a:pt x="345479" y="600854"/>
                  <a:pt x="364672" y="608613"/>
                </a:cubicBezTo>
                <a:cubicBezTo>
                  <a:pt x="381740" y="607143"/>
                  <a:pt x="393582" y="600610"/>
                  <a:pt x="415063" y="603549"/>
                </a:cubicBezTo>
                <a:cubicBezTo>
                  <a:pt x="435399" y="605101"/>
                  <a:pt x="435071" y="627316"/>
                  <a:pt x="460472" y="623723"/>
                </a:cubicBezTo>
                <a:cubicBezTo>
                  <a:pt x="476398" y="615146"/>
                  <a:pt x="466760" y="600282"/>
                  <a:pt x="465536" y="583376"/>
                </a:cubicBezTo>
                <a:cubicBezTo>
                  <a:pt x="473457" y="561081"/>
                  <a:pt x="481053" y="538376"/>
                  <a:pt x="480725" y="507749"/>
                </a:cubicBezTo>
                <a:cubicBezTo>
                  <a:pt x="472068" y="489455"/>
                  <a:pt x="468149" y="466506"/>
                  <a:pt x="470599" y="437103"/>
                </a:cubicBezTo>
                <a:cubicBezTo>
                  <a:pt x="467169" y="418646"/>
                  <a:pt x="450345" y="413665"/>
                  <a:pt x="445362" y="396758"/>
                </a:cubicBezTo>
                <a:cubicBezTo>
                  <a:pt x="443321" y="376259"/>
                  <a:pt x="466841" y="381240"/>
                  <a:pt x="470599" y="366541"/>
                </a:cubicBezTo>
                <a:cubicBezTo>
                  <a:pt x="473865" y="344733"/>
                  <a:pt x="461859" y="338282"/>
                  <a:pt x="455489" y="326194"/>
                </a:cubicBezTo>
                <a:cubicBezTo>
                  <a:pt x="459655" y="310186"/>
                  <a:pt x="470190" y="300550"/>
                  <a:pt x="480725" y="290913"/>
                </a:cubicBezTo>
                <a:cubicBezTo>
                  <a:pt x="519275" y="285930"/>
                  <a:pt x="518622" y="320313"/>
                  <a:pt x="551289" y="321213"/>
                </a:cubicBezTo>
                <a:cubicBezTo>
                  <a:pt x="534792" y="355841"/>
                  <a:pt x="564603" y="384181"/>
                  <a:pt x="596699" y="386713"/>
                </a:cubicBezTo>
                <a:cubicBezTo>
                  <a:pt x="592778" y="401332"/>
                  <a:pt x="572279" y="399372"/>
                  <a:pt x="561416" y="406885"/>
                </a:cubicBezTo>
                <a:cubicBezTo>
                  <a:pt x="557579" y="425833"/>
                  <a:pt x="580692" y="417829"/>
                  <a:pt x="581590" y="432121"/>
                </a:cubicBezTo>
                <a:cubicBezTo>
                  <a:pt x="581018" y="463565"/>
                  <a:pt x="573178" y="487658"/>
                  <a:pt x="576526" y="522940"/>
                </a:cubicBezTo>
                <a:cubicBezTo>
                  <a:pt x="593840" y="530862"/>
                  <a:pt x="618261" y="552831"/>
                  <a:pt x="606744" y="573413"/>
                </a:cubicBezTo>
                <a:cubicBezTo>
                  <a:pt x="587389" y="584601"/>
                  <a:pt x="584611" y="566225"/>
                  <a:pt x="571463" y="558222"/>
                </a:cubicBezTo>
                <a:cubicBezTo>
                  <a:pt x="552433" y="562550"/>
                  <a:pt x="565092" y="594484"/>
                  <a:pt x="571463" y="603631"/>
                </a:cubicBezTo>
                <a:cubicBezTo>
                  <a:pt x="557661" y="625110"/>
                  <a:pt x="564031" y="666845"/>
                  <a:pt x="556354" y="694449"/>
                </a:cubicBezTo>
                <a:cubicBezTo>
                  <a:pt x="545736" y="704004"/>
                  <a:pt x="530545" y="708905"/>
                  <a:pt x="516008" y="714622"/>
                </a:cubicBezTo>
                <a:cubicBezTo>
                  <a:pt x="516008" y="724749"/>
                  <a:pt x="516008" y="734795"/>
                  <a:pt x="516008" y="744922"/>
                </a:cubicBezTo>
                <a:cubicBezTo>
                  <a:pt x="497142" y="754559"/>
                  <a:pt x="485544" y="771547"/>
                  <a:pt x="470599" y="785267"/>
                </a:cubicBezTo>
                <a:cubicBezTo>
                  <a:pt x="470844" y="801848"/>
                  <a:pt x="479174" y="810341"/>
                  <a:pt x="475662" y="830677"/>
                </a:cubicBezTo>
                <a:cubicBezTo>
                  <a:pt x="458104" y="851013"/>
                  <a:pt x="414001" y="839253"/>
                  <a:pt x="405098" y="820550"/>
                </a:cubicBezTo>
                <a:cubicBezTo>
                  <a:pt x="408365" y="790249"/>
                  <a:pt x="431315" y="779469"/>
                  <a:pt x="455571" y="770077"/>
                </a:cubicBezTo>
                <a:cubicBezTo>
                  <a:pt x="455571" y="753253"/>
                  <a:pt x="439155" y="752844"/>
                  <a:pt x="440380" y="734795"/>
                </a:cubicBezTo>
                <a:cubicBezTo>
                  <a:pt x="437522" y="722545"/>
                  <a:pt x="436052" y="708823"/>
                  <a:pt x="420208" y="709559"/>
                </a:cubicBezTo>
                <a:cubicBezTo>
                  <a:pt x="398402" y="706128"/>
                  <a:pt x="406651" y="732999"/>
                  <a:pt x="405098" y="749904"/>
                </a:cubicBezTo>
                <a:cubicBezTo>
                  <a:pt x="393338" y="751537"/>
                  <a:pt x="384272" y="755948"/>
                  <a:pt x="374799" y="760031"/>
                </a:cubicBezTo>
                <a:cubicBezTo>
                  <a:pt x="350215" y="754396"/>
                  <a:pt x="345969" y="728342"/>
                  <a:pt x="319344" y="724749"/>
                </a:cubicBezTo>
                <a:cubicBezTo>
                  <a:pt x="324734" y="705884"/>
                  <a:pt x="306849" y="710376"/>
                  <a:pt x="309216" y="694531"/>
                </a:cubicBezTo>
                <a:cubicBezTo>
                  <a:pt x="321712" y="686853"/>
                  <a:pt x="348338" y="693306"/>
                  <a:pt x="359689" y="684404"/>
                </a:cubicBezTo>
                <a:cubicBezTo>
                  <a:pt x="359689" y="675991"/>
                  <a:pt x="359689" y="667580"/>
                  <a:pt x="359689" y="659248"/>
                </a:cubicBezTo>
                <a:cubicBezTo>
                  <a:pt x="355850" y="646263"/>
                  <a:pt x="343599" y="641690"/>
                  <a:pt x="324408" y="644141"/>
                </a:cubicBezTo>
                <a:cubicBezTo>
                  <a:pt x="319344" y="637443"/>
                  <a:pt x="319589" y="625356"/>
                  <a:pt x="309298" y="623967"/>
                </a:cubicBezTo>
                <a:cubicBezTo>
                  <a:pt x="261193" y="630501"/>
                  <a:pt x="235549" y="626499"/>
                  <a:pt x="213498" y="598731"/>
                </a:cubicBezTo>
                <a:cubicBezTo>
                  <a:pt x="207046" y="617433"/>
                  <a:pt x="205249" y="640954"/>
                  <a:pt x="203452" y="664313"/>
                </a:cubicBezTo>
                <a:cubicBezTo>
                  <a:pt x="235795" y="668152"/>
                  <a:pt x="242329" y="646018"/>
                  <a:pt x="258908" y="634012"/>
                </a:cubicBezTo>
                <a:cubicBezTo>
                  <a:pt x="268953" y="640792"/>
                  <a:pt x="282919" y="643651"/>
                  <a:pt x="294189" y="649121"/>
                </a:cubicBezTo>
                <a:cubicBezTo>
                  <a:pt x="294189" y="659248"/>
                  <a:pt x="294189" y="669295"/>
                  <a:pt x="294189" y="679340"/>
                </a:cubicBezTo>
                <a:cubicBezTo>
                  <a:pt x="278589" y="690610"/>
                  <a:pt x="254497" y="693387"/>
                  <a:pt x="243798" y="709640"/>
                </a:cubicBezTo>
                <a:cubicBezTo>
                  <a:pt x="222319" y="700819"/>
                  <a:pt x="206719" y="686200"/>
                  <a:pt x="198389" y="664231"/>
                </a:cubicBezTo>
                <a:cubicBezTo>
                  <a:pt x="180830" y="683668"/>
                  <a:pt x="150937" y="690774"/>
                  <a:pt x="132807" y="709640"/>
                </a:cubicBezTo>
                <a:cubicBezTo>
                  <a:pt x="112634" y="709640"/>
                  <a:pt x="92461" y="709640"/>
                  <a:pt x="72288" y="709640"/>
                </a:cubicBezTo>
                <a:cubicBezTo>
                  <a:pt x="60364" y="691265"/>
                  <a:pt x="35455" y="685956"/>
                  <a:pt x="1643" y="689467"/>
                </a:cubicBezTo>
                <a:close/>
                <a:moveTo>
                  <a:pt x="0" y="2483026"/>
                </a:moveTo>
                <a:lnTo>
                  <a:pt x="0" y="1693051"/>
                </a:lnTo>
                <a:lnTo>
                  <a:pt x="6053" y="1707549"/>
                </a:lnTo>
                <a:cubicBezTo>
                  <a:pt x="11341" y="1723608"/>
                  <a:pt x="12831" y="1739677"/>
                  <a:pt x="2214" y="1752990"/>
                </a:cubicBezTo>
                <a:cubicBezTo>
                  <a:pt x="662" y="1764586"/>
                  <a:pt x="16833" y="1758625"/>
                  <a:pt x="17405" y="1768097"/>
                </a:cubicBezTo>
                <a:cubicBezTo>
                  <a:pt x="37089" y="1765566"/>
                  <a:pt x="25900" y="1743923"/>
                  <a:pt x="27451" y="1727753"/>
                </a:cubicBezTo>
                <a:cubicBezTo>
                  <a:pt x="29003" y="1712235"/>
                  <a:pt x="36517" y="1698025"/>
                  <a:pt x="32515" y="1682343"/>
                </a:cubicBezTo>
                <a:cubicBezTo>
                  <a:pt x="56607" y="1670909"/>
                  <a:pt x="83150" y="1671645"/>
                  <a:pt x="98096" y="1692389"/>
                </a:cubicBezTo>
                <a:cubicBezTo>
                  <a:pt x="96300" y="1732571"/>
                  <a:pt x="57424" y="1735756"/>
                  <a:pt x="52689" y="1773080"/>
                </a:cubicBezTo>
                <a:cubicBezTo>
                  <a:pt x="59711" y="1798072"/>
                  <a:pt x="92543" y="1797091"/>
                  <a:pt x="103160" y="1818489"/>
                </a:cubicBezTo>
                <a:cubicBezTo>
                  <a:pt x="125130" y="1811874"/>
                  <a:pt x="154940" y="1813099"/>
                  <a:pt x="178788" y="1808361"/>
                </a:cubicBezTo>
                <a:cubicBezTo>
                  <a:pt x="183688" y="1850505"/>
                  <a:pt x="191610" y="1889706"/>
                  <a:pt x="249351" y="1879007"/>
                </a:cubicBezTo>
                <a:cubicBezTo>
                  <a:pt x="249351" y="1889134"/>
                  <a:pt x="249351" y="1899181"/>
                  <a:pt x="249351" y="1909308"/>
                </a:cubicBezTo>
                <a:cubicBezTo>
                  <a:pt x="250415" y="1927194"/>
                  <a:pt x="225668" y="1919271"/>
                  <a:pt x="229179" y="1939607"/>
                </a:cubicBezTo>
                <a:cubicBezTo>
                  <a:pt x="218643" y="1945814"/>
                  <a:pt x="210230" y="1954308"/>
                  <a:pt x="203943" y="1964844"/>
                </a:cubicBezTo>
                <a:cubicBezTo>
                  <a:pt x="188262" y="1964355"/>
                  <a:pt x="179769" y="1970969"/>
                  <a:pt x="168578" y="1974971"/>
                </a:cubicBezTo>
                <a:cubicBezTo>
                  <a:pt x="172827" y="1999309"/>
                  <a:pt x="180176" y="2020543"/>
                  <a:pt x="193816" y="2035488"/>
                </a:cubicBezTo>
                <a:cubicBezTo>
                  <a:pt x="207210" y="2035570"/>
                  <a:pt x="222645" y="2033611"/>
                  <a:pt x="229097" y="2040553"/>
                </a:cubicBezTo>
                <a:cubicBezTo>
                  <a:pt x="229097" y="2055662"/>
                  <a:pt x="229097" y="2070772"/>
                  <a:pt x="229097" y="2085962"/>
                </a:cubicBezTo>
                <a:cubicBezTo>
                  <a:pt x="230404" y="2102460"/>
                  <a:pt x="209495" y="2096661"/>
                  <a:pt x="208925" y="2111199"/>
                </a:cubicBezTo>
                <a:cubicBezTo>
                  <a:pt x="221585" y="2123693"/>
                  <a:pt x="234242" y="2136353"/>
                  <a:pt x="249269" y="2146480"/>
                </a:cubicBezTo>
                <a:cubicBezTo>
                  <a:pt x="268299" y="2150319"/>
                  <a:pt x="273445" y="2140354"/>
                  <a:pt x="289615" y="2141417"/>
                </a:cubicBezTo>
                <a:cubicBezTo>
                  <a:pt x="294107" y="2153749"/>
                  <a:pt x="301376" y="2163305"/>
                  <a:pt x="299743" y="2181763"/>
                </a:cubicBezTo>
                <a:cubicBezTo>
                  <a:pt x="270178" y="2187479"/>
                  <a:pt x="253435" y="2206019"/>
                  <a:pt x="229179" y="2217044"/>
                </a:cubicBezTo>
                <a:cubicBezTo>
                  <a:pt x="229179" y="2232235"/>
                  <a:pt x="229179" y="2247262"/>
                  <a:pt x="229179" y="2262453"/>
                </a:cubicBezTo>
                <a:cubicBezTo>
                  <a:pt x="244124" y="2279441"/>
                  <a:pt x="266993" y="2288588"/>
                  <a:pt x="279652" y="2307862"/>
                </a:cubicBezTo>
                <a:cubicBezTo>
                  <a:pt x="273853" y="2331629"/>
                  <a:pt x="264542" y="2332446"/>
                  <a:pt x="239306" y="2328036"/>
                </a:cubicBezTo>
                <a:cubicBezTo>
                  <a:pt x="233589" y="2339142"/>
                  <a:pt x="226320" y="2348617"/>
                  <a:pt x="229179" y="2368381"/>
                </a:cubicBezTo>
                <a:cubicBezTo>
                  <a:pt x="228853" y="2383163"/>
                  <a:pt x="217663" y="2387165"/>
                  <a:pt x="209006" y="2393617"/>
                </a:cubicBezTo>
                <a:cubicBezTo>
                  <a:pt x="212028" y="2411748"/>
                  <a:pt x="203207" y="2418037"/>
                  <a:pt x="198960" y="2428898"/>
                </a:cubicBezTo>
                <a:cubicBezTo>
                  <a:pt x="127743" y="2421630"/>
                  <a:pt x="92134" y="2449807"/>
                  <a:pt x="52689" y="2474308"/>
                </a:cubicBezTo>
                <a:cubicBezTo>
                  <a:pt x="31127" y="2471246"/>
                  <a:pt x="15731" y="2474349"/>
                  <a:pt x="3338" y="2480454"/>
                </a:cubicBezTo>
                <a:close/>
                <a:moveTo>
                  <a:pt x="0" y="2960304"/>
                </a:moveTo>
                <a:lnTo>
                  <a:pt x="0" y="2517162"/>
                </a:lnTo>
                <a:lnTo>
                  <a:pt x="4971" y="2519391"/>
                </a:lnTo>
                <a:cubicBezTo>
                  <a:pt x="18447" y="2519125"/>
                  <a:pt x="33536" y="2516450"/>
                  <a:pt x="47624" y="2519717"/>
                </a:cubicBezTo>
                <a:cubicBezTo>
                  <a:pt x="53096" y="2532703"/>
                  <a:pt x="60364" y="2543975"/>
                  <a:pt x="72860" y="2550018"/>
                </a:cubicBezTo>
                <a:cubicBezTo>
                  <a:pt x="69593" y="2568475"/>
                  <a:pt x="76208" y="2576888"/>
                  <a:pt x="82906" y="2585300"/>
                </a:cubicBezTo>
                <a:cubicBezTo>
                  <a:pt x="93033" y="2585300"/>
                  <a:pt x="103078" y="2585300"/>
                  <a:pt x="113205" y="2585300"/>
                </a:cubicBezTo>
                <a:cubicBezTo>
                  <a:pt x="136727" y="2613884"/>
                  <a:pt x="178379" y="2624338"/>
                  <a:pt x="188833" y="2665990"/>
                </a:cubicBezTo>
                <a:cubicBezTo>
                  <a:pt x="190222" y="2676363"/>
                  <a:pt x="207618" y="2670727"/>
                  <a:pt x="209006" y="2681099"/>
                </a:cubicBezTo>
                <a:cubicBezTo>
                  <a:pt x="205412" y="2707805"/>
                  <a:pt x="179605" y="2712216"/>
                  <a:pt x="183770" y="2746682"/>
                </a:cubicBezTo>
                <a:cubicBezTo>
                  <a:pt x="186138" y="2762526"/>
                  <a:pt x="170212" y="2759993"/>
                  <a:pt x="168660" y="2771918"/>
                </a:cubicBezTo>
                <a:cubicBezTo>
                  <a:pt x="160657" y="2811037"/>
                  <a:pt x="164331" y="2861755"/>
                  <a:pt x="163597" y="2908064"/>
                </a:cubicBezTo>
                <a:cubicBezTo>
                  <a:pt x="140157" y="2918191"/>
                  <a:pt x="132971" y="2944653"/>
                  <a:pt x="113205" y="2958535"/>
                </a:cubicBezTo>
                <a:cubicBezTo>
                  <a:pt x="81661" y="2961047"/>
                  <a:pt x="42581" y="2956025"/>
                  <a:pt x="10817" y="2958318"/>
                </a:cubicBezTo>
                <a:close/>
                <a:moveTo>
                  <a:pt x="0" y="3044311"/>
                </a:moveTo>
                <a:lnTo>
                  <a:pt x="0" y="2993546"/>
                </a:lnTo>
                <a:lnTo>
                  <a:pt x="17405" y="3008927"/>
                </a:lnTo>
                <a:cubicBezTo>
                  <a:pt x="18712" y="3023709"/>
                  <a:pt x="5972" y="3024445"/>
                  <a:pt x="7278" y="3039146"/>
                </a:cubicBezTo>
                <a:cubicBezTo>
                  <a:pt x="14629" y="3048538"/>
                  <a:pt x="34965" y="3045108"/>
                  <a:pt x="32515" y="3064382"/>
                </a:cubicBezTo>
                <a:cubicBezTo>
                  <a:pt x="22143" y="3074836"/>
                  <a:pt x="6870" y="3064382"/>
                  <a:pt x="7278" y="3049273"/>
                </a:cubicBezTo>
                <a:close/>
              </a:path>
            </a:pathLst>
          </a:custGeom>
          <a:gradFill>
            <a:gsLst>
              <a:gs pos="0">
                <a:schemeClr val="dk2"/>
              </a:gs>
              <a:gs pos="100000">
                <a:schemeClr val="l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04" name="Google Shape;904;p20"/>
          <p:cNvSpPr/>
          <p:nvPr/>
        </p:nvSpPr>
        <p:spPr>
          <a:xfrm rot="5400000" flipH="1">
            <a:off x="10849398" y="5503384"/>
            <a:ext cx="789082" cy="1920168"/>
          </a:xfrm>
          <a:custGeom>
            <a:avLst/>
            <a:gdLst/>
            <a:ahLst/>
            <a:cxnLst/>
            <a:rect l="l" t="t" r="r" b="b"/>
            <a:pathLst>
              <a:path w="789082" h="1920168" extrusionOk="0">
                <a:moveTo>
                  <a:pt x="717571" y="1577313"/>
                </a:moveTo>
                <a:cubicBezTo>
                  <a:pt x="715609" y="1556732"/>
                  <a:pt x="739050" y="1561714"/>
                  <a:pt x="742807" y="1547013"/>
                </a:cubicBezTo>
                <a:cubicBezTo>
                  <a:pt x="753996" y="1557712"/>
                  <a:pt x="773841" y="1559672"/>
                  <a:pt x="768044" y="1587359"/>
                </a:cubicBezTo>
                <a:cubicBezTo>
                  <a:pt x="760612" y="1589972"/>
                  <a:pt x="755303" y="1594790"/>
                  <a:pt x="747870" y="1597486"/>
                </a:cubicBezTo>
                <a:cubicBezTo>
                  <a:pt x="730801" y="1597731"/>
                  <a:pt x="725982" y="1585725"/>
                  <a:pt x="717571" y="1577313"/>
                </a:cubicBezTo>
                <a:close/>
                <a:moveTo>
                  <a:pt x="651784" y="1859446"/>
                </a:moveTo>
                <a:cubicBezTo>
                  <a:pt x="651866" y="1851116"/>
                  <a:pt x="652887" y="1843725"/>
                  <a:pt x="657133" y="1839559"/>
                </a:cubicBezTo>
                <a:cubicBezTo>
                  <a:pt x="689068" y="1828451"/>
                  <a:pt x="686209" y="1871166"/>
                  <a:pt x="677305" y="1884968"/>
                </a:cubicBezTo>
                <a:cubicBezTo>
                  <a:pt x="668894" y="1884968"/>
                  <a:pt x="660482" y="1884968"/>
                  <a:pt x="652071" y="1884968"/>
                </a:cubicBezTo>
                <a:cubicBezTo>
                  <a:pt x="652561" y="1877045"/>
                  <a:pt x="651703" y="1867776"/>
                  <a:pt x="651784" y="1859446"/>
                </a:cubicBezTo>
                <a:close/>
                <a:moveTo>
                  <a:pt x="641943" y="629029"/>
                </a:moveTo>
                <a:cubicBezTo>
                  <a:pt x="651009" y="616208"/>
                  <a:pt x="649456" y="592767"/>
                  <a:pt x="677225" y="598730"/>
                </a:cubicBezTo>
                <a:cubicBezTo>
                  <a:pt x="684167" y="605264"/>
                  <a:pt x="682207" y="620618"/>
                  <a:pt x="682289" y="634012"/>
                </a:cubicBezTo>
                <a:cubicBezTo>
                  <a:pt x="659503" y="634992"/>
                  <a:pt x="657134" y="640219"/>
                  <a:pt x="641943" y="629029"/>
                </a:cubicBezTo>
                <a:close/>
                <a:moveTo>
                  <a:pt x="631898" y="366785"/>
                </a:moveTo>
                <a:cubicBezTo>
                  <a:pt x="631898" y="363436"/>
                  <a:pt x="631898" y="360087"/>
                  <a:pt x="631898" y="356658"/>
                </a:cubicBezTo>
                <a:cubicBezTo>
                  <a:pt x="627979" y="335913"/>
                  <a:pt x="656072" y="347183"/>
                  <a:pt x="652070" y="326439"/>
                </a:cubicBezTo>
                <a:cubicBezTo>
                  <a:pt x="674694" y="333217"/>
                  <a:pt x="683514" y="315251"/>
                  <a:pt x="697480" y="306266"/>
                </a:cubicBezTo>
                <a:cubicBezTo>
                  <a:pt x="707035" y="299977"/>
                  <a:pt x="717653" y="301121"/>
                  <a:pt x="722634" y="291075"/>
                </a:cubicBezTo>
                <a:cubicBezTo>
                  <a:pt x="734967" y="302263"/>
                  <a:pt x="748117" y="312636"/>
                  <a:pt x="768044" y="316312"/>
                </a:cubicBezTo>
                <a:cubicBezTo>
                  <a:pt x="769188" y="338853"/>
                  <a:pt x="780376" y="372011"/>
                  <a:pt x="768044" y="391939"/>
                </a:cubicBezTo>
                <a:cubicBezTo>
                  <a:pt x="751465" y="402229"/>
                  <a:pt x="717000" y="394716"/>
                  <a:pt x="692417" y="397003"/>
                </a:cubicBezTo>
                <a:cubicBezTo>
                  <a:pt x="672489" y="386631"/>
                  <a:pt x="651336" y="377565"/>
                  <a:pt x="631898" y="366785"/>
                </a:cubicBezTo>
                <a:close/>
                <a:moveTo>
                  <a:pt x="536015" y="371765"/>
                </a:moveTo>
                <a:cubicBezTo>
                  <a:pt x="539180" y="366579"/>
                  <a:pt x="542186" y="363700"/>
                  <a:pt x="545112" y="362450"/>
                </a:cubicBezTo>
                <a:cubicBezTo>
                  <a:pt x="553886" y="358699"/>
                  <a:pt x="561926" y="369601"/>
                  <a:pt x="571297" y="376830"/>
                </a:cubicBezTo>
                <a:cubicBezTo>
                  <a:pt x="581832" y="384915"/>
                  <a:pt x="591307" y="407946"/>
                  <a:pt x="576361" y="427222"/>
                </a:cubicBezTo>
                <a:cubicBezTo>
                  <a:pt x="567948" y="427222"/>
                  <a:pt x="559536" y="427222"/>
                  <a:pt x="551125" y="427222"/>
                </a:cubicBezTo>
                <a:cubicBezTo>
                  <a:pt x="532422" y="411458"/>
                  <a:pt x="557821" y="382874"/>
                  <a:pt x="536015" y="371765"/>
                </a:cubicBezTo>
                <a:close/>
                <a:moveTo>
                  <a:pt x="495669" y="598730"/>
                </a:moveTo>
                <a:cubicBezTo>
                  <a:pt x="495017" y="586317"/>
                  <a:pt x="494852" y="574393"/>
                  <a:pt x="500734" y="568431"/>
                </a:cubicBezTo>
                <a:cubicBezTo>
                  <a:pt x="513146" y="567777"/>
                  <a:pt x="525072" y="567695"/>
                  <a:pt x="530952" y="573493"/>
                </a:cubicBezTo>
                <a:cubicBezTo>
                  <a:pt x="530952" y="580271"/>
                  <a:pt x="530952" y="586969"/>
                  <a:pt x="530952" y="593667"/>
                </a:cubicBezTo>
                <a:cubicBezTo>
                  <a:pt x="524419" y="600689"/>
                  <a:pt x="509063" y="598648"/>
                  <a:pt x="495669" y="598730"/>
                </a:cubicBezTo>
                <a:close/>
                <a:moveTo>
                  <a:pt x="475281" y="1813867"/>
                </a:moveTo>
                <a:cubicBezTo>
                  <a:pt x="475345" y="1809060"/>
                  <a:pt x="476968" y="1804033"/>
                  <a:pt x="480562" y="1799214"/>
                </a:cubicBezTo>
                <a:cubicBezTo>
                  <a:pt x="495996" y="1795539"/>
                  <a:pt x="498935" y="1804358"/>
                  <a:pt x="510778" y="1804278"/>
                </a:cubicBezTo>
                <a:cubicBezTo>
                  <a:pt x="510696" y="1817672"/>
                  <a:pt x="512737" y="1833108"/>
                  <a:pt x="505715" y="1839559"/>
                </a:cubicBezTo>
                <a:cubicBezTo>
                  <a:pt x="488931" y="1840723"/>
                  <a:pt x="475088" y="1828289"/>
                  <a:pt x="475281" y="1813867"/>
                </a:cubicBezTo>
                <a:close/>
                <a:moveTo>
                  <a:pt x="440134" y="1814323"/>
                </a:moveTo>
                <a:cubicBezTo>
                  <a:pt x="443278" y="1806605"/>
                  <a:pt x="446953" y="1802583"/>
                  <a:pt x="451158" y="1801869"/>
                </a:cubicBezTo>
                <a:cubicBezTo>
                  <a:pt x="455365" y="1801154"/>
                  <a:pt x="460102" y="1803747"/>
                  <a:pt x="465370" y="1809261"/>
                </a:cubicBezTo>
                <a:cubicBezTo>
                  <a:pt x="464879" y="1822082"/>
                  <a:pt x="446585" y="1821183"/>
                  <a:pt x="440134" y="1814323"/>
                </a:cubicBezTo>
                <a:close/>
                <a:moveTo>
                  <a:pt x="407567" y="492885"/>
                </a:moveTo>
                <a:cubicBezTo>
                  <a:pt x="409262" y="481411"/>
                  <a:pt x="413427" y="470753"/>
                  <a:pt x="419960" y="462585"/>
                </a:cubicBezTo>
                <a:cubicBezTo>
                  <a:pt x="462430" y="458828"/>
                  <a:pt x="466596" y="493375"/>
                  <a:pt x="495670" y="502931"/>
                </a:cubicBezTo>
                <a:cubicBezTo>
                  <a:pt x="484400" y="520245"/>
                  <a:pt x="466922" y="531270"/>
                  <a:pt x="455325" y="548340"/>
                </a:cubicBezTo>
                <a:cubicBezTo>
                  <a:pt x="447157" y="546870"/>
                  <a:pt x="446668" y="553076"/>
                  <a:pt x="440215" y="553321"/>
                </a:cubicBezTo>
                <a:cubicBezTo>
                  <a:pt x="422248" y="552831"/>
                  <a:pt x="428700" y="527841"/>
                  <a:pt x="409997" y="528085"/>
                </a:cubicBezTo>
                <a:cubicBezTo>
                  <a:pt x="406648" y="516651"/>
                  <a:pt x="405873" y="504360"/>
                  <a:pt x="407567" y="492885"/>
                </a:cubicBezTo>
                <a:close/>
                <a:moveTo>
                  <a:pt x="394807" y="1617577"/>
                </a:moveTo>
                <a:cubicBezTo>
                  <a:pt x="417266" y="1623457"/>
                  <a:pt x="433519" y="1657677"/>
                  <a:pt x="420043" y="1683159"/>
                </a:cubicBezTo>
                <a:cubicBezTo>
                  <a:pt x="406976" y="1665926"/>
                  <a:pt x="392602" y="1650082"/>
                  <a:pt x="394807" y="1617577"/>
                </a:cubicBezTo>
                <a:close/>
                <a:moveTo>
                  <a:pt x="359605" y="1370604"/>
                </a:moveTo>
                <a:cubicBezTo>
                  <a:pt x="361238" y="1353779"/>
                  <a:pt x="374550" y="1348552"/>
                  <a:pt x="384677" y="1340221"/>
                </a:cubicBezTo>
                <a:cubicBezTo>
                  <a:pt x="397501" y="1332790"/>
                  <a:pt x="394560" y="1351329"/>
                  <a:pt x="404851" y="1355330"/>
                </a:cubicBezTo>
                <a:cubicBezTo>
                  <a:pt x="417101" y="1360069"/>
                  <a:pt x="431721" y="1352227"/>
                  <a:pt x="435069" y="1370440"/>
                </a:cubicBezTo>
                <a:cubicBezTo>
                  <a:pt x="451321" y="1369378"/>
                  <a:pt x="456385" y="1379342"/>
                  <a:pt x="475415" y="1375504"/>
                </a:cubicBezTo>
                <a:cubicBezTo>
                  <a:pt x="481131" y="1394942"/>
                  <a:pt x="497141" y="1404171"/>
                  <a:pt x="500651" y="1425976"/>
                </a:cubicBezTo>
                <a:cubicBezTo>
                  <a:pt x="514209" y="1429407"/>
                  <a:pt x="510370" y="1415523"/>
                  <a:pt x="515760" y="1410785"/>
                </a:cubicBezTo>
                <a:cubicBezTo>
                  <a:pt x="531687" y="1413236"/>
                  <a:pt x="535524" y="1403599"/>
                  <a:pt x="546060" y="1400741"/>
                </a:cubicBezTo>
                <a:cubicBezTo>
                  <a:pt x="542384" y="1381874"/>
                  <a:pt x="543201" y="1372563"/>
                  <a:pt x="551125" y="1355330"/>
                </a:cubicBezTo>
                <a:cubicBezTo>
                  <a:pt x="569255" y="1354024"/>
                  <a:pt x="569663" y="1370440"/>
                  <a:pt x="586488" y="1370440"/>
                </a:cubicBezTo>
                <a:cubicBezTo>
                  <a:pt x="605926" y="1366357"/>
                  <a:pt x="609683" y="1346593"/>
                  <a:pt x="626834" y="1340221"/>
                </a:cubicBezTo>
                <a:cubicBezTo>
                  <a:pt x="640717" y="1330584"/>
                  <a:pt x="653293" y="1319559"/>
                  <a:pt x="667178" y="1309922"/>
                </a:cubicBezTo>
                <a:cubicBezTo>
                  <a:pt x="667178" y="1303224"/>
                  <a:pt x="667178" y="1296446"/>
                  <a:pt x="667178" y="1289749"/>
                </a:cubicBezTo>
                <a:cubicBezTo>
                  <a:pt x="675346" y="1291219"/>
                  <a:pt x="675836" y="1285012"/>
                  <a:pt x="682288" y="1284686"/>
                </a:cubicBezTo>
                <a:cubicBezTo>
                  <a:pt x="680246" y="1272516"/>
                  <a:pt x="691516" y="1273741"/>
                  <a:pt x="687351" y="1259530"/>
                </a:cubicBezTo>
                <a:cubicBezTo>
                  <a:pt x="704829" y="1248423"/>
                  <a:pt x="711771" y="1226700"/>
                  <a:pt x="732760" y="1219185"/>
                </a:cubicBezTo>
                <a:cubicBezTo>
                  <a:pt x="733414" y="1199584"/>
                  <a:pt x="747624" y="1193704"/>
                  <a:pt x="757997" y="1183903"/>
                </a:cubicBezTo>
                <a:cubicBezTo>
                  <a:pt x="774740" y="1185701"/>
                  <a:pt x="779886" y="1199013"/>
                  <a:pt x="788297" y="1209140"/>
                </a:cubicBezTo>
                <a:cubicBezTo>
                  <a:pt x="780211" y="1227924"/>
                  <a:pt x="767961" y="1242625"/>
                  <a:pt x="773188" y="1274722"/>
                </a:cubicBezTo>
                <a:cubicBezTo>
                  <a:pt x="769431" y="1291954"/>
                  <a:pt x="793687" y="1281174"/>
                  <a:pt x="788297" y="1299958"/>
                </a:cubicBezTo>
                <a:cubicBezTo>
                  <a:pt x="762572" y="1301101"/>
                  <a:pt x="749096" y="1314577"/>
                  <a:pt x="747951" y="1340303"/>
                </a:cubicBezTo>
                <a:cubicBezTo>
                  <a:pt x="734558" y="1340303"/>
                  <a:pt x="719121" y="1338343"/>
                  <a:pt x="712669" y="1345367"/>
                </a:cubicBezTo>
                <a:cubicBezTo>
                  <a:pt x="711689" y="1356393"/>
                  <a:pt x="716753" y="1361456"/>
                  <a:pt x="727778" y="1360477"/>
                </a:cubicBezTo>
                <a:cubicBezTo>
                  <a:pt x="729985" y="1374442"/>
                  <a:pt x="708994" y="1365213"/>
                  <a:pt x="707606" y="1375585"/>
                </a:cubicBezTo>
                <a:cubicBezTo>
                  <a:pt x="696580" y="1389715"/>
                  <a:pt x="730311" y="1398453"/>
                  <a:pt x="712669" y="1420994"/>
                </a:cubicBezTo>
                <a:cubicBezTo>
                  <a:pt x="696416" y="1412011"/>
                  <a:pt x="681226" y="1401965"/>
                  <a:pt x="677305" y="1380649"/>
                </a:cubicBezTo>
                <a:cubicBezTo>
                  <a:pt x="668486" y="1385304"/>
                  <a:pt x="666199" y="1396411"/>
                  <a:pt x="667261" y="1410867"/>
                </a:cubicBezTo>
                <a:cubicBezTo>
                  <a:pt x="652641" y="1424833"/>
                  <a:pt x="628957" y="1429815"/>
                  <a:pt x="626914" y="1456277"/>
                </a:cubicBezTo>
                <a:cubicBezTo>
                  <a:pt x="599474" y="1454887"/>
                  <a:pt x="589183" y="1473510"/>
                  <a:pt x="571378" y="1456277"/>
                </a:cubicBezTo>
                <a:cubicBezTo>
                  <a:pt x="566886" y="1478654"/>
                  <a:pt x="561333" y="1500051"/>
                  <a:pt x="536096" y="1501685"/>
                </a:cubicBezTo>
                <a:cubicBezTo>
                  <a:pt x="552267" y="1517448"/>
                  <a:pt x="559209" y="1542440"/>
                  <a:pt x="576441" y="1557222"/>
                </a:cubicBezTo>
                <a:cubicBezTo>
                  <a:pt x="598410" y="1564083"/>
                  <a:pt x="594655" y="1545217"/>
                  <a:pt x="606660" y="1542032"/>
                </a:cubicBezTo>
                <a:cubicBezTo>
                  <a:pt x="622259" y="1550361"/>
                  <a:pt x="642922" y="1540888"/>
                  <a:pt x="657133" y="1547094"/>
                </a:cubicBezTo>
                <a:cubicBezTo>
                  <a:pt x="661951" y="1549218"/>
                  <a:pt x="681144" y="1569392"/>
                  <a:pt x="682370" y="1572331"/>
                </a:cubicBezTo>
                <a:cubicBezTo>
                  <a:pt x="689230" y="1589319"/>
                  <a:pt x="677551" y="1611207"/>
                  <a:pt x="682370" y="1637913"/>
                </a:cubicBezTo>
                <a:cubicBezTo>
                  <a:pt x="675672" y="1644447"/>
                  <a:pt x="667178" y="1641017"/>
                  <a:pt x="662196" y="1632849"/>
                </a:cubicBezTo>
                <a:cubicBezTo>
                  <a:pt x="639573" y="1642241"/>
                  <a:pt x="615807" y="1650408"/>
                  <a:pt x="581505" y="1647959"/>
                </a:cubicBezTo>
                <a:cubicBezTo>
                  <a:pt x="561660" y="1650000"/>
                  <a:pt x="559944" y="1670174"/>
                  <a:pt x="541160" y="1673195"/>
                </a:cubicBezTo>
                <a:cubicBezTo>
                  <a:pt x="557003" y="1682587"/>
                  <a:pt x="577422" y="1687324"/>
                  <a:pt x="581505" y="1708476"/>
                </a:cubicBezTo>
                <a:cubicBezTo>
                  <a:pt x="578729" y="1729221"/>
                  <a:pt x="562722" y="1736735"/>
                  <a:pt x="536096" y="1733713"/>
                </a:cubicBezTo>
                <a:cubicBezTo>
                  <a:pt x="523029" y="1739103"/>
                  <a:pt x="540915" y="1775529"/>
                  <a:pt x="515923" y="1768995"/>
                </a:cubicBezTo>
                <a:cubicBezTo>
                  <a:pt x="502202" y="1752743"/>
                  <a:pt x="516822" y="1732488"/>
                  <a:pt x="526051" y="1723586"/>
                </a:cubicBezTo>
                <a:cubicBezTo>
                  <a:pt x="524663" y="1711663"/>
                  <a:pt x="507267" y="1723994"/>
                  <a:pt x="505877" y="1728650"/>
                </a:cubicBezTo>
                <a:cubicBezTo>
                  <a:pt x="495424" y="1718931"/>
                  <a:pt x="477864" y="1716317"/>
                  <a:pt x="465533" y="1708476"/>
                </a:cubicBezTo>
                <a:cubicBezTo>
                  <a:pt x="468636" y="1689693"/>
                  <a:pt x="452628" y="1676544"/>
                  <a:pt x="465533" y="1663068"/>
                </a:cubicBezTo>
                <a:cubicBezTo>
                  <a:pt x="490850" y="1657923"/>
                  <a:pt x="493219" y="1675809"/>
                  <a:pt x="505877" y="1683240"/>
                </a:cubicBezTo>
                <a:cubicBezTo>
                  <a:pt x="517312" y="1677850"/>
                  <a:pt x="507839" y="1651552"/>
                  <a:pt x="510942" y="1637832"/>
                </a:cubicBezTo>
                <a:cubicBezTo>
                  <a:pt x="494281" y="1629255"/>
                  <a:pt x="471903" y="1626479"/>
                  <a:pt x="465533" y="1607532"/>
                </a:cubicBezTo>
                <a:cubicBezTo>
                  <a:pt x="470352" y="1592178"/>
                  <a:pt x="485788" y="1587440"/>
                  <a:pt x="490768" y="1572249"/>
                </a:cubicBezTo>
                <a:cubicBezTo>
                  <a:pt x="492647" y="1563674"/>
                  <a:pt x="486849" y="1562776"/>
                  <a:pt x="480642" y="1562204"/>
                </a:cubicBezTo>
                <a:cubicBezTo>
                  <a:pt x="483826" y="1545951"/>
                  <a:pt x="477292" y="1534599"/>
                  <a:pt x="470514" y="1521858"/>
                </a:cubicBezTo>
                <a:cubicBezTo>
                  <a:pt x="461367" y="1504462"/>
                  <a:pt x="454915" y="1491885"/>
                  <a:pt x="440296" y="1476449"/>
                </a:cubicBezTo>
                <a:cubicBezTo>
                  <a:pt x="421920" y="1478000"/>
                  <a:pt x="407464" y="1475632"/>
                  <a:pt x="394886" y="1471468"/>
                </a:cubicBezTo>
                <a:cubicBezTo>
                  <a:pt x="396357" y="1461177"/>
                  <a:pt x="408526" y="1461585"/>
                  <a:pt x="409995" y="1451294"/>
                </a:cubicBezTo>
                <a:cubicBezTo>
                  <a:pt x="407790" y="1445087"/>
                  <a:pt x="403544" y="1440922"/>
                  <a:pt x="394886" y="1441249"/>
                </a:cubicBezTo>
                <a:cubicBezTo>
                  <a:pt x="401665" y="1399106"/>
                  <a:pt x="365974" y="1399596"/>
                  <a:pt x="359605" y="1370604"/>
                </a:cubicBezTo>
                <a:close/>
                <a:moveTo>
                  <a:pt x="341261" y="1537825"/>
                </a:moveTo>
                <a:cubicBezTo>
                  <a:pt x="339719" y="1531597"/>
                  <a:pt x="341720" y="1523369"/>
                  <a:pt x="344333" y="1516713"/>
                </a:cubicBezTo>
                <a:cubicBezTo>
                  <a:pt x="362382" y="1513773"/>
                  <a:pt x="359687" y="1531659"/>
                  <a:pt x="359443" y="1546931"/>
                </a:cubicBezTo>
                <a:cubicBezTo>
                  <a:pt x="347886" y="1548278"/>
                  <a:pt x="342802" y="1544052"/>
                  <a:pt x="341261" y="1537825"/>
                </a:cubicBezTo>
                <a:close/>
                <a:moveTo>
                  <a:pt x="203123" y="1778959"/>
                </a:moveTo>
                <a:cubicBezTo>
                  <a:pt x="212352" y="1746698"/>
                  <a:pt x="239957" y="1762788"/>
                  <a:pt x="268706" y="1753723"/>
                </a:cubicBezTo>
                <a:cubicBezTo>
                  <a:pt x="275158" y="1765728"/>
                  <a:pt x="281610" y="1777817"/>
                  <a:pt x="288878" y="1789005"/>
                </a:cubicBezTo>
                <a:cubicBezTo>
                  <a:pt x="283406" y="1803705"/>
                  <a:pt x="264867" y="1805339"/>
                  <a:pt x="243469" y="1804114"/>
                </a:cubicBezTo>
                <a:cubicBezTo>
                  <a:pt x="243143" y="1782716"/>
                  <a:pt x="218068" y="1785820"/>
                  <a:pt x="203123" y="1778959"/>
                </a:cubicBezTo>
                <a:close/>
                <a:moveTo>
                  <a:pt x="188096" y="1602386"/>
                </a:moveTo>
                <a:cubicBezTo>
                  <a:pt x="202307" y="1594710"/>
                  <a:pt x="208760" y="1604101"/>
                  <a:pt x="228441" y="1597323"/>
                </a:cubicBezTo>
                <a:cubicBezTo>
                  <a:pt x="241590" y="1595280"/>
                  <a:pt x="243632" y="1582295"/>
                  <a:pt x="258659" y="1582213"/>
                </a:cubicBezTo>
                <a:cubicBezTo>
                  <a:pt x="279242" y="1574291"/>
                  <a:pt x="280466" y="1546849"/>
                  <a:pt x="309132" y="1546931"/>
                </a:cubicBezTo>
                <a:cubicBezTo>
                  <a:pt x="325058" y="1556242"/>
                  <a:pt x="320974" y="1585479"/>
                  <a:pt x="354542" y="1577150"/>
                </a:cubicBezTo>
                <a:cubicBezTo>
                  <a:pt x="368915" y="1578048"/>
                  <a:pt x="348497" y="1544154"/>
                  <a:pt x="369732" y="1551914"/>
                </a:cubicBezTo>
                <a:cubicBezTo>
                  <a:pt x="370305" y="1564490"/>
                  <a:pt x="379125" y="1567512"/>
                  <a:pt x="369732" y="1577150"/>
                </a:cubicBezTo>
                <a:cubicBezTo>
                  <a:pt x="366384" y="1577150"/>
                  <a:pt x="362954" y="1577150"/>
                  <a:pt x="359605" y="1577150"/>
                </a:cubicBezTo>
                <a:cubicBezTo>
                  <a:pt x="357971" y="1607777"/>
                  <a:pt x="363526" y="1645182"/>
                  <a:pt x="354460" y="1668049"/>
                </a:cubicBezTo>
                <a:cubicBezTo>
                  <a:pt x="319423" y="1666580"/>
                  <a:pt x="301129" y="1681935"/>
                  <a:pt x="283896" y="1698268"/>
                </a:cubicBezTo>
                <a:cubicBezTo>
                  <a:pt x="273769" y="1698268"/>
                  <a:pt x="263724" y="1698268"/>
                  <a:pt x="253596" y="1698268"/>
                </a:cubicBezTo>
                <a:cubicBezTo>
                  <a:pt x="251064" y="1670500"/>
                  <a:pt x="259149" y="1632196"/>
                  <a:pt x="248614" y="1612514"/>
                </a:cubicBezTo>
                <a:cubicBezTo>
                  <a:pt x="239386" y="1617985"/>
                  <a:pt x="236445" y="1625009"/>
                  <a:pt x="228441" y="1632686"/>
                </a:cubicBezTo>
                <a:cubicBezTo>
                  <a:pt x="221581" y="1639302"/>
                  <a:pt x="219458" y="1652124"/>
                  <a:pt x="203205" y="1647795"/>
                </a:cubicBezTo>
                <a:cubicBezTo>
                  <a:pt x="190302" y="1640527"/>
                  <a:pt x="191689" y="1618965"/>
                  <a:pt x="188096" y="1602386"/>
                </a:cubicBezTo>
                <a:close/>
                <a:moveTo>
                  <a:pt x="182952" y="1476369"/>
                </a:moveTo>
                <a:cubicBezTo>
                  <a:pt x="180624" y="1464975"/>
                  <a:pt x="189689" y="1460809"/>
                  <a:pt x="200479" y="1460319"/>
                </a:cubicBezTo>
                <a:cubicBezTo>
                  <a:pt x="211270" y="1459829"/>
                  <a:pt x="223786" y="1463014"/>
                  <a:pt x="228359" y="1466322"/>
                </a:cubicBezTo>
                <a:cubicBezTo>
                  <a:pt x="225013" y="1484780"/>
                  <a:pt x="213986" y="1495642"/>
                  <a:pt x="193078" y="1496541"/>
                </a:cubicBezTo>
                <a:cubicBezTo>
                  <a:pt x="186055" y="1493437"/>
                  <a:pt x="192261" y="1477103"/>
                  <a:pt x="182952" y="1476369"/>
                </a:cubicBezTo>
                <a:close/>
                <a:moveTo>
                  <a:pt x="167761" y="528085"/>
                </a:moveTo>
                <a:cubicBezTo>
                  <a:pt x="167761" y="524736"/>
                  <a:pt x="167761" y="521387"/>
                  <a:pt x="167761" y="517958"/>
                </a:cubicBezTo>
                <a:cubicBezTo>
                  <a:pt x="172089" y="518937"/>
                  <a:pt x="172497" y="515997"/>
                  <a:pt x="172825" y="512895"/>
                </a:cubicBezTo>
                <a:cubicBezTo>
                  <a:pt x="176172" y="512895"/>
                  <a:pt x="179604" y="512895"/>
                  <a:pt x="182952" y="512895"/>
                </a:cubicBezTo>
                <a:cubicBezTo>
                  <a:pt x="182053" y="517141"/>
                  <a:pt x="184912" y="517630"/>
                  <a:pt x="188015" y="517958"/>
                </a:cubicBezTo>
                <a:cubicBezTo>
                  <a:pt x="188015" y="521306"/>
                  <a:pt x="188015" y="524655"/>
                  <a:pt x="188015" y="528085"/>
                </a:cubicBezTo>
                <a:cubicBezTo>
                  <a:pt x="183686" y="527187"/>
                  <a:pt x="183278" y="530045"/>
                  <a:pt x="182952" y="533147"/>
                </a:cubicBezTo>
                <a:cubicBezTo>
                  <a:pt x="179604" y="533147"/>
                  <a:pt x="176172" y="533147"/>
                  <a:pt x="172825" y="533147"/>
                </a:cubicBezTo>
                <a:cubicBezTo>
                  <a:pt x="173804" y="528901"/>
                  <a:pt x="170864" y="528412"/>
                  <a:pt x="167761" y="528085"/>
                </a:cubicBezTo>
                <a:close/>
                <a:moveTo>
                  <a:pt x="137250" y="1847671"/>
                </a:moveTo>
                <a:cubicBezTo>
                  <a:pt x="136602" y="1842301"/>
                  <a:pt x="137868" y="1836436"/>
                  <a:pt x="142604" y="1829433"/>
                </a:cubicBezTo>
                <a:cubicBezTo>
                  <a:pt x="149792" y="1829922"/>
                  <a:pt x="156897" y="1830249"/>
                  <a:pt x="157714" y="1824368"/>
                </a:cubicBezTo>
                <a:cubicBezTo>
                  <a:pt x="164575" y="1825919"/>
                  <a:pt x="161879" y="1837028"/>
                  <a:pt x="162776" y="1844540"/>
                </a:cubicBezTo>
                <a:cubicBezTo>
                  <a:pt x="190627" y="1850830"/>
                  <a:pt x="192506" y="1890767"/>
                  <a:pt x="182950" y="1920168"/>
                </a:cubicBezTo>
                <a:cubicBezTo>
                  <a:pt x="168168" y="1918126"/>
                  <a:pt x="165881" y="1903589"/>
                  <a:pt x="152731" y="1899996"/>
                </a:cubicBezTo>
                <a:cubicBezTo>
                  <a:pt x="158367" y="1875434"/>
                  <a:pt x="139195" y="1863781"/>
                  <a:pt x="137250" y="1847671"/>
                </a:cubicBezTo>
                <a:close/>
                <a:moveTo>
                  <a:pt x="122432" y="407050"/>
                </a:moveTo>
                <a:cubicBezTo>
                  <a:pt x="122432" y="398637"/>
                  <a:pt x="122432" y="390224"/>
                  <a:pt x="122432" y="381812"/>
                </a:cubicBezTo>
                <a:cubicBezTo>
                  <a:pt x="138931" y="380505"/>
                  <a:pt x="133132" y="401414"/>
                  <a:pt x="147587" y="401985"/>
                </a:cubicBezTo>
                <a:cubicBezTo>
                  <a:pt x="148486" y="412929"/>
                  <a:pt x="129783" y="404273"/>
                  <a:pt x="122432" y="407050"/>
                </a:cubicBezTo>
                <a:close/>
                <a:moveTo>
                  <a:pt x="97196" y="810584"/>
                </a:moveTo>
                <a:cubicBezTo>
                  <a:pt x="126680" y="811483"/>
                  <a:pt x="130110" y="786328"/>
                  <a:pt x="162778" y="790412"/>
                </a:cubicBezTo>
                <a:cubicBezTo>
                  <a:pt x="168168" y="771545"/>
                  <a:pt x="150202" y="776037"/>
                  <a:pt x="152652" y="760111"/>
                </a:cubicBezTo>
                <a:cubicBezTo>
                  <a:pt x="150610" y="750393"/>
                  <a:pt x="133050" y="756110"/>
                  <a:pt x="137542" y="739939"/>
                </a:cubicBezTo>
                <a:cubicBezTo>
                  <a:pt x="156407" y="734548"/>
                  <a:pt x="151915" y="752435"/>
                  <a:pt x="167760" y="749984"/>
                </a:cubicBezTo>
                <a:cubicBezTo>
                  <a:pt x="192915" y="749904"/>
                  <a:pt x="200185" y="731935"/>
                  <a:pt x="228279" y="734876"/>
                </a:cubicBezTo>
                <a:cubicBezTo>
                  <a:pt x="250003" y="717969"/>
                  <a:pt x="261028" y="690282"/>
                  <a:pt x="278750" y="669293"/>
                </a:cubicBezTo>
                <a:cubicBezTo>
                  <a:pt x="305458" y="680646"/>
                  <a:pt x="305458" y="657860"/>
                  <a:pt x="324160" y="649121"/>
                </a:cubicBezTo>
                <a:cubicBezTo>
                  <a:pt x="330938" y="638176"/>
                  <a:pt x="312726" y="636789"/>
                  <a:pt x="309051" y="628947"/>
                </a:cubicBezTo>
                <a:cubicBezTo>
                  <a:pt x="307253" y="625028"/>
                  <a:pt x="311338" y="617432"/>
                  <a:pt x="309051" y="613758"/>
                </a:cubicBezTo>
                <a:cubicBezTo>
                  <a:pt x="301129" y="601098"/>
                  <a:pt x="288389" y="589338"/>
                  <a:pt x="278832" y="578475"/>
                </a:cubicBezTo>
                <a:cubicBezTo>
                  <a:pt x="269114" y="567449"/>
                  <a:pt x="247879" y="561652"/>
                  <a:pt x="258661" y="543193"/>
                </a:cubicBezTo>
                <a:cubicBezTo>
                  <a:pt x="270829" y="541152"/>
                  <a:pt x="269604" y="552422"/>
                  <a:pt x="283897" y="548258"/>
                </a:cubicBezTo>
                <a:cubicBezTo>
                  <a:pt x="283897" y="561652"/>
                  <a:pt x="296800" y="560835"/>
                  <a:pt x="304069" y="568430"/>
                </a:cubicBezTo>
                <a:cubicBezTo>
                  <a:pt x="307253" y="571779"/>
                  <a:pt x="305866" y="580272"/>
                  <a:pt x="309133" y="583621"/>
                </a:cubicBezTo>
                <a:cubicBezTo>
                  <a:pt x="312563" y="586968"/>
                  <a:pt x="321138" y="585009"/>
                  <a:pt x="324242" y="588685"/>
                </a:cubicBezTo>
                <a:cubicBezTo>
                  <a:pt x="330204" y="595708"/>
                  <a:pt x="330040" y="605835"/>
                  <a:pt x="339351" y="613920"/>
                </a:cubicBezTo>
                <a:cubicBezTo>
                  <a:pt x="351601" y="624538"/>
                  <a:pt x="367037" y="629193"/>
                  <a:pt x="379697" y="639156"/>
                </a:cubicBezTo>
                <a:cubicBezTo>
                  <a:pt x="391213" y="635481"/>
                  <a:pt x="394806" y="623965"/>
                  <a:pt x="399868" y="613920"/>
                </a:cubicBezTo>
                <a:cubicBezTo>
                  <a:pt x="418001" y="624129"/>
                  <a:pt x="409997" y="658512"/>
                  <a:pt x="394806" y="664394"/>
                </a:cubicBezTo>
                <a:cubicBezTo>
                  <a:pt x="414896" y="667660"/>
                  <a:pt x="415060" y="651081"/>
                  <a:pt x="435152" y="654266"/>
                </a:cubicBezTo>
                <a:cubicBezTo>
                  <a:pt x="445441" y="671009"/>
                  <a:pt x="416857" y="670110"/>
                  <a:pt x="430087" y="694612"/>
                </a:cubicBezTo>
                <a:cubicBezTo>
                  <a:pt x="435152" y="701309"/>
                  <a:pt x="443726" y="704493"/>
                  <a:pt x="445279" y="714785"/>
                </a:cubicBezTo>
                <a:cubicBezTo>
                  <a:pt x="442420" y="742144"/>
                  <a:pt x="430251" y="760275"/>
                  <a:pt x="414978" y="775302"/>
                </a:cubicBezTo>
                <a:cubicBezTo>
                  <a:pt x="428290" y="807399"/>
                  <a:pt x="459082" y="843253"/>
                  <a:pt x="440214" y="891357"/>
                </a:cubicBezTo>
                <a:cubicBezTo>
                  <a:pt x="410895" y="888744"/>
                  <a:pt x="367854" y="933009"/>
                  <a:pt x="339351" y="906466"/>
                </a:cubicBezTo>
                <a:cubicBezTo>
                  <a:pt x="337718" y="904996"/>
                  <a:pt x="336003" y="897320"/>
                  <a:pt x="334370" y="896338"/>
                </a:cubicBezTo>
                <a:cubicBezTo>
                  <a:pt x="327753" y="892663"/>
                  <a:pt x="311012" y="893071"/>
                  <a:pt x="309133" y="891357"/>
                </a:cubicBezTo>
                <a:cubicBezTo>
                  <a:pt x="303008" y="885559"/>
                  <a:pt x="305866" y="869959"/>
                  <a:pt x="299006" y="866122"/>
                </a:cubicBezTo>
                <a:cubicBezTo>
                  <a:pt x="289287" y="873226"/>
                  <a:pt x="278750" y="879433"/>
                  <a:pt x="263723" y="881229"/>
                </a:cubicBezTo>
                <a:cubicBezTo>
                  <a:pt x="263643" y="871184"/>
                  <a:pt x="250003" y="874777"/>
                  <a:pt x="253596" y="861057"/>
                </a:cubicBezTo>
                <a:cubicBezTo>
                  <a:pt x="220030" y="872327"/>
                  <a:pt x="213986" y="849379"/>
                  <a:pt x="193078" y="835821"/>
                </a:cubicBezTo>
                <a:cubicBezTo>
                  <a:pt x="173396" y="853136"/>
                  <a:pt x="153469" y="870205"/>
                  <a:pt x="127497" y="881229"/>
                </a:cubicBezTo>
                <a:cubicBezTo>
                  <a:pt x="102015" y="873064"/>
                  <a:pt x="100627" y="840721"/>
                  <a:pt x="97196" y="810584"/>
                </a:cubicBezTo>
                <a:close/>
                <a:moveTo>
                  <a:pt x="61914" y="356576"/>
                </a:moveTo>
                <a:cubicBezTo>
                  <a:pt x="58241" y="342855"/>
                  <a:pt x="71960" y="346448"/>
                  <a:pt x="72042" y="336403"/>
                </a:cubicBezTo>
                <a:cubicBezTo>
                  <a:pt x="84864" y="336893"/>
                  <a:pt x="83964" y="355188"/>
                  <a:pt x="77104" y="361639"/>
                </a:cubicBezTo>
                <a:cubicBezTo>
                  <a:pt x="72939" y="358945"/>
                  <a:pt x="68855" y="356413"/>
                  <a:pt x="61914" y="356576"/>
                </a:cubicBezTo>
                <a:close/>
                <a:moveTo>
                  <a:pt x="51788" y="492803"/>
                </a:moveTo>
                <a:cubicBezTo>
                  <a:pt x="47460" y="482105"/>
                  <a:pt x="58894" y="486106"/>
                  <a:pt x="61915" y="482675"/>
                </a:cubicBezTo>
                <a:cubicBezTo>
                  <a:pt x="67878" y="475897"/>
                  <a:pt x="67714" y="461849"/>
                  <a:pt x="87151" y="462503"/>
                </a:cubicBezTo>
                <a:cubicBezTo>
                  <a:pt x="85436" y="452376"/>
                  <a:pt x="88214" y="446740"/>
                  <a:pt x="97278" y="447393"/>
                </a:cubicBezTo>
                <a:cubicBezTo>
                  <a:pt x="96135" y="456377"/>
                  <a:pt x="102343" y="472630"/>
                  <a:pt x="87151" y="467566"/>
                </a:cubicBezTo>
                <a:cubicBezTo>
                  <a:pt x="95155" y="478101"/>
                  <a:pt x="122432" y="469281"/>
                  <a:pt x="132560" y="477612"/>
                </a:cubicBezTo>
                <a:cubicBezTo>
                  <a:pt x="135664" y="509382"/>
                  <a:pt x="111816" y="516242"/>
                  <a:pt x="87151" y="512975"/>
                </a:cubicBezTo>
                <a:cubicBezTo>
                  <a:pt x="70654" y="510769"/>
                  <a:pt x="62977" y="493293"/>
                  <a:pt x="51788" y="492803"/>
                </a:cubicBezTo>
                <a:close/>
                <a:moveTo>
                  <a:pt x="21487" y="871103"/>
                </a:moveTo>
                <a:cubicBezTo>
                  <a:pt x="21243" y="855748"/>
                  <a:pt x="32104" y="851501"/>
                  <a:pt x="36679" y="840884"/>
                </a:cubicBezTo>
                <a:cubicBezTo>
                  <a:pt x="46805" y="849296"/>
                  <a:pt x="60119" y="854442"/>
                  <a:pt x="61915" y="871103"/>
                </a:cubicBezTo>
                <a:cubicBezTo>
                  <a:pt x="49582" y="880658"/>
                  <a:pt x="31941" y="884986"/>
                  <a:pt x="21487" y="871103"/>
                </a:cubicBezTo>
                <a:close/>
                <a:moveTo>
                  <a:pt x="0" y="107991"/>
                </a:moveTo>
                <a:lnTo>
                  <a:pt x="0" y="56815"/>
                </a:lnTo>
                <a:lnTo>
                  <a:pt x="1316" y="53985"/>
                </a:lnTo>
                <a:cubicBezTo>
                  <a:pt x="23980" y="53086"/>
                  <a:pt x="41234" y="46798"/>
                  <a:pt x="54913" y="36947"/>
                </a:cubicBezTo>
                <a:lnTo>
                  <a:pt x="85841" y="0"/>
                </a:lnTo>
                <a:lnTo>
                  <a:pt x="133158" y="0"/>
                </a:lnTo>
                <a:lnTo>
                  <a:pt x="152652" y="3594"/>
                </a:lnTo>
                <a:cubicBezTo>
                  <a:pt x="159594" y="40753"/>
                  <a:pt x="138767" y="50228"/>
                  <a:pt x="127415" y="69174"/>
                </a:cubicBezTo>
                <a:cubicBezTo>
                  <a:pt x="93685" y="64030"/>
                  <a:pt x="94829" y="93676"/>
                  <a:pt x="56852" y="84284"/>
                </a:cubicBezTo>
                <a:close/>
                <a:moveTo>
                  <a:pt x="0" y="162265"/>
                </a:moveTo>
                <a:lnTo>
                  <a:pt x="0" y="112735"/>
                </a:lnTo>
                <a:lnTo>
                  <a:pt x="9758" y="121292"/>
                </a:lnTo>
                <a:cubicBezTo>
                  <a:pt x="16261" y="123180"/>
                  <a:pt x="23326" y="124508"/>
                  <a:pt x="26552" y="129694"/>
                </a:cubicBezTo>
                <a:cubicBezTo>
                  <a:pt x="33984" y="137043"/>
                  <a:pt x="33902" y="162687"/>
                  <a:pt x="26552" y="170039"/>
                </a:cubicBezTo>
                <a:cubicBezTo>
                  <a:pt x="13281" y="172366"/>
                  <a:pt x="6604" y="168099"/>
                  <a:pt x="907" y="162862"/>
                </a:cubicBezTo>
                <a:close/>
                <a:moveTo>
                  <a:pt x="0" y="755144"/>
                </a:moveTo>
                <a:lnTo>
                  <a:pt x="0" y="463146"/>
                </a:lnTo>
                <a:lnTo>
                  <a:pt x="3755" y="463698"/>
                </a:lnTo>
                <a:cubicBezTo>
                  <a:pt x="20671" y="463483"/>
                  <a:pt x="38516" y="458787"/>
                  <a:pt x="46888" y="452784"/>
                </a:cubicBezTo>
                <a:cubicBezTo>
                  <a:pt x="48439" y="469527"/>
                  <a:pt x="47623" y="483819"/>
                  <a:pt x="36843" y="488066"/>
                </a:cubicBezTo>
                <a:cubicBezTo>
                  <a:pt x="43538" y="510117"/>
                  <a:pt x="34067" y="523349"/>
                  <a:pt x="26715" y="543521"/>
                </a:cubicBezTo>
                <a:cubicBezTo>
                  <a:pt x="30635" y="548013"/>
                  <a:pt x="32104" y="554873"/>
                  <a:pt x="31778" y="563694"/>
                </a:cubicBezTo>
                <a:cubicBezTo>
                  <a:pt x="32758" y="567778"/>
                  <a:pt x="36843" y="568757"/>
                  <a:pt x="36843" y="573821"/>
                </a:cubicBezTo>
                <a:cubicBezTo>
                  <a:pt x="49256" y="579946"/>
                  <a:pt x="46643" y="601017"/>
                  <a:pt x="62079" y="604038"/>
                </a:cubicBezTo>
                <a:cubicBezTo>
                  <a:pt x="64446" y="619883"/>
                  <a:pt x="48521" y="617352"/>
                  <a:pt x="46970" y="629275"/>
                </a:cubicBezTo>
                <a:cubicBezTo>
                  <a:pt x="48847" y="652633"/>
                  <a:pt x="65836" y="660883"/>
                  <a:pt x="62079" y="689793"/>
                </a:cubicBezTo>
                <a:cubicBezTo>
                  <a:pt x="53994" y="708660"/>
                  <a:pt x="41743" y="723279"/>
                  <a:pt x="46970" y="755375"/>
                </a:cubicBezTo>
                <a:cubicBezTo>
                  <a:pt x="28349" y="758887"/>
                  <a:pt x="34392" y="737653"/>
                  <a:pt x="26798" y="730139"/>
                </a:cubicBezTo>
                <a:cubicBezTo>
                  <a:pt x="13484" y="733650"/>
                  <a:pt x="16097" y="753170"/>
                  <a:pt x="1560" y="755375"/>
                </a:cubicBezTo>
                <a:close/>
                <a:moveTo>
                  <a:pt x="0" y="1443963"/>
                </a:moveTo>
                <a:lnTo>
                  <a:pt x="0" y="1439490"/>
                </a:lnTo>
                <a:lnTo>
                  <a:pt x="1478" y="1441086"/>
                </a:lnTo>
                <a:close/>
                <a:moveTo>
                  <a:pt x="0" y="1823223"/>
                </a:moveTo>
                <a:lnTo>
                  <a:pt x="0" y="1475880"/>
                </a:lnTo>
                <a:lnTo>
                  <a:pt x="15965" y="1477032"/>
                </a:lnTo>
                <a:cubicBezTo>
                  <a:pt x="32820" y="1477001"/>
                  <a:pt x="50726" y="1475919"/>
                  <a:pt x="61997" y="1481432"/>
                </a:cubicBezTo>
                <a:cubicBezTo>
                  <a:pt x="59547" y="1497357"/>
                  <a:pt x="71062" y="1499236"/>
                  <a:pt x="67059" y="1516714"/>
                </a:cubicBezTo>
                <a:cubicBezTo>
                  <a:pt x="71308" y="1527575"/>
                  <a:pt x="79475" y="1534517"/>
                  <a:pt x="97278" y="1531823"/>
                </a:cubicBezTo>
                <a:cubicBezTo>
                  <a:pt x="100954" y="1543257"/>
                  <a:pt x="112469" y="1546932"/>
                  <a:pt x="122516" y="1551996"/>
                </a:cubicBezTo>
                <a:cubicBezTo>
                  <a:pt x="141790" y="1556161"/>
                  <a:pt x="128396" y="1527657"/>
                  <a:pt x="147670" y="1531823"/>
                </a:cubicBezTo>
                <a:cubicBezTo>
                  <a:pt x="158451" y="1554691"/>
                  <a:pt x="145791" y="1600998"/>
                  <a:pt x="167842" y="1612514"/>
                </a:cubicBezTo>
                <a:cubicBezTo>
                  <a:pt x="164331" y="1630809"/>
                  <a:pt x="145791" y="1634075"/>
                  <a:pt x="152733" y="1662987"/>
                </a:cubicBezTo>
                <a:cubicBezTo>
                  <a:pt x="148650" y="1665601"/>
                  <a:pt x="144485" y="1668213"/>
                  <a:pt x="137624" y="1668051"/>
                </a:cubicBezTo>
                <a:cubicBezTo>
                  <a:pt x="139176" y="1735429"/>
                  <a:pt x="132152" y="1770221"/>
                  <a:pt x="132560" y="1829431"/>
                </a:cubicBezTo>
                <a:cubicBezTo>
                  <a:pt x="124557" y="1829842"/>
                  <a:pt x="113369" y="1826983"/>
                  <a:pt x="112388" y="1834496"/>
                </a:cubicBezTo>
                <a:cubicBezTo>
                  <a:pt x="95727" y="1826901"/>
                  <a:pt x="122842" y="1822163"/>
                  <a:pt x="117452" y="1809260"/>
                </a:cubicBezTo>
                <a:cubicBezTo>
                  <a:pt x="105610" y="1796928"/>
                  <a:pt x="106181" y="1814894"/>
                  <a:pt x="97278" y="1819305"/>
                </a:cubicBezTo>
                <a:cubicBezTo>
                  <a:pt x="68695" y="1819305"/>
                  <a:pt x="40109" y="1819305"/>
                  <a:pt x="11524" y="1819305"/>
                </a:cubicBezTo>
                <a:cubicBezTo>
                  <a:pt x="6808" y="1819224"/>
                  <a:pt x="3500" y="1820541"/>
                  <a:pt x="799" y="1822460"/>
                </a:cubicBez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05" name="Google Shape;905;p20"/>
          <p:cNvSpPr/>
          <p:nvPr/>
        </p:nvSpPr>
        <p:spPr>
          <a:xfrm rot="5400000" flipH="1">
            <a:off x="8274444" y="5769316"/>
            <a:ext cx="663819" cy="1513567"/>
          </a:xfrm>
          <a:custGeom>
            <a:avLst/>
            <a:gdLst/>
            <a:ahLst/>
            <a:cxnLst/>
            <a:rect l="l" t="t" r="r" b="b"/>
            <a:pathLst>
              <a:path w="663819" h="1513567" extrusionOk="0">
                <a:moveTo>
                  <a:pt x="626965" y="687965"/>
                </a:moveTo>
                <a:cubicBezTo>
                  <a:pt x="626133" y="676439"/>
                  <a:pt x="629872" y="667922"/>
                  <a:pt x="637661" y="662211"/>
                </a:cubicBezTo>
                <a:cubicBezTo>
                  <a:pt x="657911" y="655980"/>
                  <a:pt x="670997" y="680800"/>
                  <a:pt x="659574" y="693366"/>
                </a:cubicBezTo>
                <a:cubicBezTo>
                  <a:pt x="645554" y="696273"/>
                  <a:pt x="636415" y="691912"/>
                  <a:pt x="626965" y="687965"/>
                </a:cubicBezTo>
                <a:close/>
                <a:moveTo>
                  <a:pt x="612542" y="512355"/>
                </a:moveTo>
                <a:cubicBezTo>
                  <a:pt x="612684" y="507786"/>
                  <a:pt x="615437" y="503788"/>
                  <a:pt x="622291" y="503840"/>
                </a:cubicBezTo>
                <a:cubicBezTo>
                  <a:pt x="629457" y="508306"/>
                  <a:pt x="632054" y="524299"/>
                  <a:pt x="618448" y="524299"/>
                </a:cubicBezTo>
                <a:cubicBezTo>
                  <a:pt x="614865" y="522066"/>
                  <a:pt x="612399" y="516925"/>
                  <a:pt x="612542" y="512355"/>
                </a:cubicBezTo>
                <a:close/>
                <a:moveTo>
                  <a:pt x="600574" y="791724"/>
                </a:moveTo>
                <a:cubicBezTo>
                  <a:pt x="599444" y="787037"/>
                  <a:pt x="600431" y="780599"/>
                  <a:pt x="600898" y="775822"/>
                </a:cubicBezTo>
                <a:cubicBezTo>
                  <a:pt x="610660" y="774368"/>
                  <a:pt x="610971" y="787037"/>
                  <a:pt x="612946" y="797112"/>
                </a:cubicBezTo>
                <a:cubicBezTo>
                  <a:pt x="604948" y="799344"/>
                  <a:pt x="601703" y="796410"/>
                  <a:pt x="600574" y="791724"/>
                </a:cubicBezTo>
                <a:close/>
                <a:moveTo>
                  <a:pt x="570573" y="561165"/>
                </a:moveTo>
                <a:cubicBezTo>
                  <a:pt x="569586" y="555506"/>
                  <a:pt x="574727" y="551872"/>
                  <a:pt x="580010" y="551482"/>
                </a:cubicBezTo>
                <a:cubicBezTo>
                  <a:pt x="585294" y="551093"/>
                  <a:pt x="590721" y="553948"/>
                  <a:pt x="590304" y="561269"/>
                </a:cubicBezTo>
                <a:cubicBezTo>
                  <a:pt x="581789" y="564177"/>
                  <a:pt x="575663" y="563554"/>
                  <a:pt x="570573" y="561165"/>
                </a:cubicBezTo>
                <a:close/>
                <a:moveTo>
                  <a:pt x="397249" y="1162453"/>
                </a:moveTo>
                <a:cubicBezTo>
                  <a:pt x="405661" y="1139606"/>
                  <a:pt x="406595" y="1111671"/>
                  <a:pt x="423212" y="1094329"/>
                </a:cubicBezTo>
                <a:cubicBezTo>
                  <a:pt x="429936" y="1092044"/>
                  <a:pt x="435512" y="1091479"/>
                  <a:pt x="440330" y="1092047"/>
                </a:cubicBezTo>
                <a:cubicBezTo>
                  <a:pt x="454788" y="1093751"/>
                  <a:pt x="462440" y="1105648"/>
                  <a:pt x="473890" y="1111879"/>
                </a:cubicBezTo>
                <a:cubicBezTo>
                  <a:pt x="476487" y="1124548"/>
                  <a:pt x="478979" y="1137218"/>
                  <a:pt x="481471" y="1149887"/>
                </a:cubicBezTo>
                <a:cubicBezTo>
                  <a:pt x="462052" y="1169826"/>
                  <a:pt x="426638" y="1166191"/>
                  <a:pt x="397249" y="1162453"/>
                </a:cubicBezTo>
                <a:close/>
                <a:moveTo>
                  <a:pt x="332823" y="1111099"/>
                </a:moveTo>
                <a:cubicBezTo>
                  <a:pt x="332421" y="1103258"/>
                  <a:pt x="334264" y="1094639"/>
                  <a:pt x="335459" y="1087888"/>
                </a:cubicBezTo>
                <a:cubicBezTo>
                  <a:pt x="343975" y="1091523"/>
                  <a:pt x="354878" y="1091627"/>
                  <a:pt x="364225" y="1094119"/>
                </a:cubicBezTo>
                <a:cubicBezTo>
                  <a:pt x="366303" y="1111981"/>
                  <a:pt x="356124" y="1121640"/>
                  <a:pt x="343663" y="1129636"/>
                </a:cubicBezTo>
                <a:cubicBezTo>
                  <a:pt x="335874" y="1126001"/>
                  <a:pt x="333226" y="1118939"/>
                  <a:pt x="332823" y="1111099"/>
                </a:cubicBezTo>
                <a:close/>
                <a:moveTo>
                  <a:pt x="277303" y="551925"/>
                </a:moveTo>
                <a:cubicBezTo>
                  <a:pt x="283223" y="556180"/>
                  <a:pt x="294542" y="552444"/>
                  <a:pt x="304616" y="550469"/>
                </a:cubicBezTo>
                <a:cubicBezTo>
                  <a:pt x="309393" y="543719"/>
                  <a:pt x="304200" y="530426"/>
                  <a:pt x="302433" y="519419"/>
                </a:cubicBezTo>
                <a:cubicBezTo>
                  <a:pt x="282806" y="522742"/>
                  <a:pt x="275641" y="534476"/>
                  <a:pt x="277303" y="551925"/>
                </a:cubicBezTo>
                <a:close/>
                <a:moveTo>
                  <a:pt x="225067" y="286484"/>
                </a:moveTo>
                <a:cubicBezTo>
                  <a:pt x="220912" y="274956"/>
                  <a:pt x="226728" y="270076"/>
                  <a:pt x="232647" y="265299"/>
                </a:cubicBezTo>
                <a:cubicBezTo>
                  <a:pt x="234621" y="255641"/>
                  <a:pt x="229116" y="240997"/>
                  <a:pt x="243344" y="239544"/>
                </a:cubicBezTo>
                <a:cubicBezTo>
                  <a:pt x="250614" y="251798"/>
                  <a:pt x="257052" y="265090"/>
                  <a:pt x="259959" y="283576"/>
                </a:cubicBezTo>
                <a:cubicBezTo>
                  <a:pt x="247914" y="285134"/>
                  <a:pt x="232647" y="291572"/>
                  <a:pt x="225067" y="286484"/>
                </a:cubicBezTo>
                <a:close/>
                <a:moveTo>
                  <a:pt x="224443" y="1385417"/>
                </a:moveTo>
                <a:cubicBezTo>
                  <a:pt x="226831" y="1374929"/>
                  <a:pt x="230051" y="1365064"/>
                  <a:pt x="234413" y="1355926"/>
                </a:cubicBezTo>
                <a:cubicBezTo>
                  <a:pt x="246615" y="1354108"/>
                  <a:pt x="255753" y="1350032"/>
                  <a:pt x="263620" y="1348189"/>
                </a:cubicBezTo>
                <a:cubicBezTo>
                  <a:pt x="267553" y="1347266"/>
                  <a:pt x="271169" y="1346904"/>
                  <a:pt x="274689" y="1347659"/>
                </a:cubicBezTo>
                <a:cubicBezTo>
                  <a:pt x="278211" y="1348416"/>
                  <a:pt x="281638" y="1350291"/>
                  <a:pt x="285194" y="1353849"/>
                </a:cubicBezTo>
                <a:cubicBezTo>
                  <a:pt x="284572" y="1362157"/>
                  <a:pt x="277924" y="1366517"/>
                  <a:pt x="282079" y="1378045"/>
                </a:cubicBezTo>
                <a:cubicBezTo>
                  <a:pt x="267644" y="1384795"/>
                  <a:pt x="248951" y="1388741"/>
                  <a:pt x="247810" y="1404423"/>
                </a:cubicBezTo>
                <a:cubicBezTo>
                  <a:pt x="235867" y="1404214"/>
                  <a:pt x="233894" y="1389260"/>
                  <a:pt x="224443" y="1385417"/>
                </a:cubicBezTo>
                <a:close/>
                <a:moveTo>
                  <a:pt x="188539" y="1244883"/>
                </a:moveTo>
                <a:cubicBezTo>
                  <a:pt x="187163" y="1237873"/>
                  <a:pt x="187214" y="1230578"/>
                  <a:pt x="189447" y="1226943"/>
                </a:cubicBezTo>
                <a:cubicBezTo>
                  <a:pt x="195782" y="1223698"/>
                  <a:pt x="201584" y="1222842"/>
                  <a:pt x="206692" y="1223560"/>
                </a:cubicBezTo>
                <a:cubicBezTo>
                  <a:pt x="222017" y="1225717"/>
                  <a:pt x="231091" y="1242053"/>
                  <a:pt x="229534" y="1250620"/>
                </a:cubicBezTo>
                <a:cubicBezTo>
                  <a:pt x="224445" y="1258099"/>
                  <a:pt x="207829" y="1257995"/>
                  <a:pt x="196197" y="1261110"/>
                </a:cubicBezTo>
                <a:cubicBezTo>
                  <a:pt x="192718" y="1258618"/>
                  <a:pt x="189915" y="1251894"/>
                  <a:pt x="188539" y="1244883"/>
                </a:cubicBezTo>
                <a:close/>
                <a:moveTo>
                  <a:pt x="158901" y="827980"/>
                </a:moveTo>
                <a:cubicBezTo>
                  <a:pt x="158965" y="824138"/>
                  <a:pt x="160056" y="819854"/>
                  <a:pt x="159744" y="815284"/>
                </a:cubicBezTo>
                <a:cubicBezTo>
                  <a:pt x="177088" y="812481"/>
                  <a:pt x="182801" y="835120"/>
                  <a:pt x="164211" y="838027"/>
                </a:cubicBezTo>
                <a:cubicBezTo>
                  <a:pt x="159797" y="835223"/>
                  <a:pt x="158836" y="831822"/>
                  <a:pt x="158901" y="827980"/>
                </a:cubicBezTo>
                <a:close/>
                <a:moveTo>
                  <a:pt x="145933" y="144419"/>
                </a:moveTo>
                <a:cubicBezTo>
                  <a:pt x="146142" y="129256"/>
                  <a:pt x="159227" y="122714"/>
                  <a:pt x="153618" y="103502"/>
                </a:cubicBezTo>
                <a:cubicBezTo>
                  <a:pt x="167846" y="96544"/>
                  <a:pt x="164730" y="78060"/>
                  <a:pt x="178750" y="70997"/>
                </a:cubicBezTo>
                <a:cubicBezTo>
                  <a:pt x="176155" y="59469"/>
                  <a:pt x="179892" y="52097"/>
                  <a:pt x="181243" y="43061"/>
                </a:cubicBezTo>
                <a:cubicBezTo>
                  <a:pt x="200507" y="38908"/>
                  <a:pt x="220185" y="34130"/>
                  <a:pt x="237515" y="32818"/>
                </a:cubicBezTo>
                <a:cubicBezTo>
                  <a:pt x="254845" y="31508"/>
                  <a:pt x="269826" y="33663"/>
                  <a:pt x="279691" y="43372"/>
                </a:cubicBezTo>
                <a:cubicBezTo>
                  <a:pt x="279899" y="70893"/>
                  <a:pt x="298176" y="71412"/>
                  <a:pt x="304512" y="89690"/>
                </a:cubicBezTo>
                <a:cubicBezTo>
                  <a:pt x="305550" y="109005"/>
                  <a:pt x="288831" y="116483"/>
                  <a:pt x="299008" y="141926"/>
                </a:cubicBezTo>
                <a:cubicBezTo>
                  <a:pt x="290700" y="155011"/>
                  <a:pt x="283430" y="168719"/>
                  <a:pt x="284469" y="188138"/>
                </a:cubicBezTo>
                <a:cubicBezTo>
                  <a:pt x="264218" y="195408"/>
                  <a:pt x="253936" y="209428"/>
                  <a:pt x="239606" y="220541"/>
                </a:cubicBezTo>
                <a:cubicBezTo>
                  <a:pt x="198065" y="231860"/>
                  <a:pt x="180101" y="207766"/>
                  <a:pt x="155590" y="193746"/>
                </a:cubicBezTo>
                <a:cubicBezTo>
                  <a:pt x="152373" y="177338"/>
                  <a:pt x="149153" y="160827"/>
                  <a:pt x="145933" y="144419"/>
                </a:cubicBezTo>
                <a:close/>
                <a:moveTo>
                  <a:pt x="127240" y="1471509"/>
                </a:moveTo>
                <a:cubicBezTo>
                  <a:pt x="132017" y="1463824"/>
                  <a:pt x="141260" y="1458943"/>
                  <a:pt x="156005" y="1458008"/>
                </a:cubicBezTo>
                <a:cubicBezTo>
                  <a:pt x="164004" y="1466523"/>
                  <a:pt x="169818" y="1496432"/>
                  <a:pt x="165768" y="1507233"/>
                </a:cubicBezTo>
                <a:cubicBezTo>
                  <a:pt x="158291" y="1510451"/>
                  <a:pt x="156733" y="1504118"/>
                  <a:pt x="152890" y="1501936"/>
                </a:cubicBezTo>
                <a:cubicBezTo>
                  <a:pt x="143440" y="1496536"/>
                  <a:pt x="127863" y="1494563"/>
                  <a:pt x="127240" y="1471509"/>
                </a:cubicBezTo>
                <a:close/>
                <a:moveTo>
                  <a:pt x="30518" y="14359"/>
                </a:moveTo>
                <a:cubicBezTo>
                  <a:pt x="30842" y="9102"/>
                  <a:pt x="32426" y="4688"/>
                  <a:pt x="35125" y="1001"/>
                </a:cubicBezTo>
                <a:cubicBezTo>
                  <a:pt x="40890" y="-400"/>
                  <a:pt x="45615" y="-140"/>
                  <a:pt x="50028" y="626"/>
                </a:cubicBezTo>
                <a:cubicBezTo>
                  <a:pt x="54442" y="1392"/>
                  <a:pt x="58544" y="2664"/>
                  <a:pt x="63061" y="3287"/>
                </a:cubicBezTo>
                <a:cubicBezTo>
                  <a:pt x="64723" y="21669"/>
                  <a:pt x="54961" y="39635"/>
                  <a:pt x="33465" y="32780"/>
                </a:cubicBezTo>
                <a:cubicBezTo>
                  <a:pt x="31128" y="25718"/>
                  <a:pt x="30194" y="19617"/>
                  <a:pt x="30518" y="14359"/>
                </a:cubicBezTo>
                <a:close/>
                <a:moveTo>
                  <a:pt x="0" y="1370379"/>
                </a:moveTo>
                <a:lnTo>
                  <a:pt x="0" y="141904"/>
                </a:lnTo>
                <a:lnTo>
                  <a:pt x="19030" y="138188"/>
                </a:lnTo>
                <a:cubicBezTo>
                  <a:pt x="35957" y="138084"/>
                  <a:pt x="44162" y="153246"/>
                  <a:pt x="58388" y="158023"/>
                </a:cubicBezTo>
                <a:cubicBezTo>
                  <a:pt x="62335" y="174950"/>
                  <a:pt x="70644" y="185542"/>
                  <a:pt x="81028" y="192916"/>
                </a:cubicBezTo>
                <a:cubicBezTo>
                  <a:pt x="83105" y="211194"/>
                  <a:pt x="88504" y="224382"/>
                  <a:pt x="93801" y="237676"/>
                </a:cubicBezTo>
                <a:cubicBezTo>
                  <a:pt x="98578" y="246918"/>
                  <a:pt x="108444" y="248477"/>
                  <a:pt x="122567" y="243803"/>
                </a:cubicBezTo>
                <a:cubicBezTo>
                  <a:pt x="132227" y="263741"/>
                  <a:pt x="155073" y="264054"/>
                  <a:pt x="156526" y="296246"/>
                </a:cubicBezTo>
                <a:cubicBezTo>
                  <a:pt x="159227" y="312239"/>
                  <a:pt x="145413" y="317329"/>
                  <a:pt x="148010" y="333320"/>
                </a:cubicBezTo>
                <a:cubicBezTo>
                  <a:pt x="173972" y="350664"/>
                  <a:pt x="223717" y="351806"/>
                  <a:pt x="262452" y="334464"/>
                </a:cubicBezTo>
                <a:cubicBezTo>
                  <a:pt x="266398" y="322832"/>
                  <a:pt x="262452" y="305905"/>
                  <a:pt x="266398" y="294273"/>
                </a:cubicBezTo>
                <a:cubicBezTo>
                  <a:pt x="292153" y="299985"/>
                  <a:pt x="311469" y="315250"/>
                  <a:pt x="326112" y="337682"/>
                </a:cubicBezTo>
                <a:cubicBezTo>
                  <a:pt x="341691" y="336020"/>
                  <a:pt x="327671" y="314628"/>
                  <a:pt x="345117" y="314315"/>
                </a:cubicBezTo>
                <a:cubicBezTo>
                  <a:pt x="348958" y="327506"/>
                  <a:pt x="356332" y="332698"/>
                  <a:pt x="337432" y="335501"/>
                </a:cubicBezTo>
                <a:cubicBezTo>
                  <a:pt x="342727" y="352430"/>
                  <a:pt x="340962" y="367071"/>
                  <a:pt x="345740" y="377250"/>
                </a:cubicBezTo>
                <a:cubicBezTo>
                  <a:pt x="350620" y="387737"/>
                  <a:pt x="360277" y="393761"/>
                  <a:pt x="369832" y="400096"/>
                </a:cubicBezTo>
                <a:cubicBezTo>
                  <a:pt x="372533" y="401861"/>
                  <a:pt x="382918" y="401861"/>
                  <a:pt x="386553" y="404664"/>
                </a:cubicBezTo>
                <a:cubicBezTo>
                  <a:pt x="390394" y="407677"/>
                  <a:pt x="389252" y="416607"/>
                  <a:pt x="396314" y="414530"/>
                </a:cubicBezTo>
                <a:cubicBezTo>
                  <a:pt x="417187" y="413181"/>
                  <a:pt x="421030" y="400408"/>
                  <a:pt x="422173" y="385765"/>
                </a:cubicBezTo>
                <a:cubicBezTo>
                  <a:pt x="432661" y="386492"/>
                  <a:pt x="433181" y="402068"/>
                  <a:pt x="441801" y="405496"/>
                </a:cubicBezTo>
                <a:cubicBezTo>
                  <a:pt x="454469" y="403004"/>
                  <a:pt x="467037" y="400512"/>
                  <a:pt x="479704" y="398020"/>
                </a:cubicBezTo>
                <a:cubicBezTo>
                  <a:pt x="486454" y="404249"/>
                  <a:pt x="492790" y="411312"/>
                  <a:pt x="496321" y="422319"/>
                </a:cubicBezTo>
                <a:cubicBezTo>
                  <a:pt x="522284" y="422839"/>
                  <a:pt x="545234" y="427928"/>
                  <a:pt x="550738" y="458876"/>
                </a:cubicBezTo>
                <a:cubicBezTo>
                  <a:pt x="553334" y="471337"/>
                  <a:pt x="568704" y="464690"/>
                  <a:pt x="570366" y="478606"/>
                </a:cubicBezTo>
                <a:cubicBezTo>
                  <a:pt x="574312" y="485875"/>
                  <a:pt x="589785" y="475907"/>
                  <a:pt x="588539" y="490757"/>
                </a:cubicBezTo>
                <a:cubicBezTo>
                  <a:pt x="581062" y="500518"/>
                  <a:pt x="569224" y="486914"/>
                  <a:pt x="553646" y="493664"/>
                </a:cubicBezTo>
                <a:cubicBezTo>
                  <a:pt x="518233" y="513706"/>
                  <a:pt x="481263" y="532816"/>
                  <a:pt x="483651" y="578302"/>
                </a:cubicBezTo>
                <a:cubicBezTo>
                  <a:pt x="476901" y="583598"/>
                  <a:pt x="468697" y="588064"/>
                  <a:pt x="467659" y="597202"/>
                </a:cubicBezTo>
                <a:cubicBezTo>
                  <a:pt x="460909" y="599071"/>
                  <a:pt x="458728" y="594190"/>
                  <a:pt x="451769" y="596372"/>
                </a:cubicBezTo>
                <a:cubicBezTo>
                  <a:pt x="444293" y="598968"/>
                  <a:pt x="446162" y="608002"/>
                  <a:pt x="443358" y="613818"/>
                </a:cubicBezTo>
                <a:cubicBezTo>
                  <a:pt x="444084" y="630641"/>
                  <a:pt x="461635" y="622646"/>
                  <a:pt x="463713" y="637391"/>
                </a:cubicBezTo>
                <a:cubicBezTo>
                  <a:pt x="456859" y="648192"/>
                  <a:pt x="454159" y="661693"/>
                  <a:pt x="437853" y="666159"/>
                </a:cubicBezTo>
                <a:cubicBezTo>
                  <a:pt x="445954" y="687966"/>
                  <a:pt x="434220" y="696587"/>
                  <a:pt x="426328" y="707802"/>
                </a:cubicBezTo>
                <a:cubicBezTo>
                  <a:pt x="429962" y="710606"/>
                  <a:pt x="432141" y="715590"/>
                  <a:pt x="433077" y="722237"/>
                </a:cubicBezTo>
                <a:cubicBezTo>
                  <a:pt x="442008" y="728572"/>
                  <a:pt x="454365" y="729817"/>
                  <a:pt x="469424" y="726910"/>
                </a:cubicBezTo>
                <a:cubicBezTo>
                  <a:pt x="484795" y="730130"/>
                  <a:pt x="496736" y="738542"/>
                  <a:pt x="514909" y="737710"/>
                </a:cubicBezTo>
                <a:cubicBezTo>
                  <a:pt x="520519" y="744046"/>
                  <a:pt x="523322" y="754638"/>
                  <a:pt x="527684" y="762738"/>
                </a:cubicBezTo>
                <a:cubicBezTo>
                  <a:pt x="543573" y="758791"/>
                  <a:pt x="553438" y="763778"/>
                  <a:pt x="567146" y="762946"/>
                </a:cubicBezTo>
                <a:cubicBezTo>
                  <a:pt x="570885" y="776446"/>
                  <a:pt x="552296" y="774889"/>
                  <a:pt x="547414" y="782573"/>
                </a:cubicBezTo>
                <a:cubicBezTo>
                  <a:pt x="540145" y="787559"/>
                  <a:pt x="538484" y="796282"/>
                  <a:pt x="526956" y="798464"/>
                </a:cubicBezTo>
                <a:cubicBezTo>
                  <a:pt x="515844" y="807497"/>
                  <a:pt x="512936" y="822036"/>
                  <a:pt x="501826" y="830968"/>
                </a:cubicBezTo>
                <a:cubicBezTo>
                  <a:pt x="508264" y="848414"/>
                  <a:pt x="496321" y="853607"/>
                  <a:pt x="492583" y="864302"/>
                </a:cubicBezTo>
                <a:cubicBezTo>
                  <a:pt x="498918" y="880608"/>
                  <a:pt x="491960" y="888084"/>
                  <a:pt x="496217" y="903039"/>
                </a:cubicBezTo>
                <a:cubicBezTo>
                  <a:pt x="488427" y="909893"/>
                  <a:pt x="475967" y="913528"/>
                  <a:pt x="468074" y="920382"/>
                </a:cubicBezTo>
                <a:cubicBezTo>
                  <a:pt x="473786" y="935128"/>
                  <a:pt x="468802" y="942708"/>
                  <a:pt x="471085" y="955275"/>
                </a:cubicBezTo>
                <a:cubicBezTo>
                  <a:pt x="454159" y="967010"/>
                  <a:pt x="454781" y="990480"/>
                  <a:pt x="423212" y="992246"/>
                </a:cubicBezTo>
                <a:cubicBezTo>
                  <a:pt x="411684" y="995463"/>
                  <a:pt x="420511" y="1012288"/>
                  <a:pt x="403376" y="1011873"/>
                </a:cubicBezTo>
                <a:cubicBezTo>
                  <a:pt x="402442" y="997022"/>
                  <a:pt x="397560" y="987884"/>
                  <a:pt x="389875" y="983002"/>
                </a:cubicBezTo>
                <a:cubicBezTo>
                  <a:pt x="374816" y="983938"/>
                  <a:pt x="379179" y="1007822"/>
                  <a:pt x="365574" y="999618"/>
                </a:cubicBezTo>
                <a:cubicBezTo>
                  <a:pt x="364224" y="990168"/>
                  <a:pt x="362563" y="981237"/>
                  <a:pt x="357266" y="977602"/>
                </a:cubicBezTo>
                <a:cubicBezTo>
                  <a:pt x="338470" y="968048"/>
                  <a:pt x="325281" y="950082"/>
                  <a:pt x="306588" y="940320"/>
                </a:cubicBezTo>
                <a:cubicBezTo>
                  <a:pt x="315728" y="930040"/>
                  <a:pt x="316247" y="913838"/>
                  <a:pt x="322684" y="901689"/>
                </a:cubicBezTo>
                <a:cubicBezTo>
                  <a:pt x="313857" y="898365"/>
                  <a:pt x="309081" y="883515"/>
                  <a:pt x="298488" y="878842"/>
                </a:cubicBezTo>
                <a:cubicBezTo>
                  <a:pt x="294333" y="876974"/>
                  <a:pt x="290076" y="879465"/>
                  <a:pt x="286441" y="877284"/>
                </a:cubicBezTo>
                <a:cubicBezTo>
                  <a:pt x="283534" y="875518"/>
                  <a:pt x="283430" y="868353"/>
                  <a:pt x="280418" y="866588"/>
                </a:cubicBezTo>
                <a:cubicBezTo>
                  <a:pt x="276991" y="864615"/>
                  <a:pt x="271280" y="867626"/>
                  <a:pt x="268268" y="865030"/>
                </a:cubicBezTo>
                <a:cubicBezTo>
                  <a:pt x="265983" y="863058"/>
                  <a:pt x="267851" y="856099"/>
                  <a:pt x="265983" y="853607"/>
                </a:cubicBezTo>
                <a:cubicBezTo>
                  <a:pt x="263595" y="850283"/>
                  <a:pt x="250925" y="846128"/>
                  <a:pt x="247081" y="837614"/>
                </a:cubicBezTo>
                <a:cubicBezTo>
                  <a:pt x="244487" y="831591"/>
                  <a:pt x="244693" y="819855"/>
                  <a:pt x="241891" y="811028"/>
                </a:cubicBezTo>
                <a:cubicBezTo>
                  <a:pt x="254560" y="800852"/>
                  <a:pt x="259441" y="785482"/>
                  <a:pt x="270033" y="773954"/>
                </a:cubicBezTo>
                <a:cubicBezTo>
                  <a:pt x="268371" y="765022"/>
                  <a:pt x="261310" y="764088"/>
                  <a:pt x="261725" y="751937"/>
                </a:cubicBezTo>
                <a:cubicBezTo>
                  <a:pt x="243137" y="728987"/>
                  <a:pt x="195678" y="749030"/>
                  <a:pt x="171585" y="734180"/>
                </a:cubicBezTo>
                <a:cubicBezTo>
                  <a:pt x="161511" y="736152"/>
                  <a:pt x="151333" y="738125"/>
                  <a:pt x="141260" y="740100"/>
                </a:cubicBezTo>
                <a:cubicBezTo>
                  <a:pt x="123086" y="755365"/>
                  <a:pt x="99201" y="766789"/>
                  <a:pt x="64618" y="770942"/>
                </a:cubicBezTo>
                <a:cubicBezTo>
                  <a:pt x="41980" y="787559"/>
                  <a:pt x="31179" y="812170"/>
                  <a:pt x="22664" y="838236"/>
                </a:cubicBezTo>
                <a:cubicBezTo>
                  <a:pt x="36891" y="848102"/>
                  <a:pt x="51119" y="857967"/>
                  <a:pt x="73446" y="855788"/>
                </a:cubicBezTo>
                <a:cubicBezTo>
                  <a:pt x="80820" y="867730"/>
                  <a:pt x="97331" y="866069"/>
                  <a:pt x="102109" y="881646"/>
                </a:cubicBezTo>
                <a:cubicBezTo>
                  <a:pt x="119555" y="880193"/>
                  <a:pt x="130563" y="888396"/>
                  <a:pt x="143754" y="893070"/>
                </a:cubicBezTo>
                <a:cubicBezTo>
                  <a:pt x="161615" y="886422"/>
                  <a:pt x="178750" y="879257"/>
                  <a:pt x="190070" y="868248"/>
                </a:cubicBezTo>
                <a:cubicBezTo>
                  <a:pt x="201078" y="879673"/>
                  <a:pt x="221743" y="876557"/>
                  <a:pt x="236179" y="882788"/>
                </a:cubicBezTo>
                <a:cubicBezTo>
                  <a:pt x="238567" y="894316"/>
                  <a:pt x="217796" y="890265"/>
                  <a:pt x="220289" y="901689"/>
                </a:cubicBezTo>
                <a:cubicBezTo>
                  <a:pt x="227351" y="915500"/>
                  <a:pt x="232648" y="917474"/>
                  <a:pt x="230778" y="935128"/>
                </a:cubicBezTo>
                <a:cubicBezTo>
                  <a:pt x="249056" y="948732"/>
                  <a:pt x="274707" y="951225"/>
                  <a:pt x="298177" y="957352"/>
                </a:cubicBezTo>
                <a:cubicBezTo>
                  <a:pt x="307419" y="965556"/>
                  <a:pt x="305757" y="980095"/>
                  <a:pt x="309497" y="994530"/>
                </a:cubicBezTo>
                <a:cubicBezTo>
                  <a:pt x="312612" y="1006681"/>
                  <a:pt x="320608" y="1022361"/>
                  <a:pt x="318426" y="1040016"/>
                </a:cubicBezTo>
                <a:cubicBezTo>
                  <a:pt x="317700" y="1056008"/>
                  <a:pt x="304304" y="1063487"/>
                  <a:pt x="311469" y="1084672"/>
                </a:cubicBezTo>
                <a:cubicBezTo>
                  <a:pt x="306796" y="1095783"/>
                  <a:pt x="297034" y="1103469"/>
                  <a:pt x="298488" y="1118734"/>
                </a:cubicBezTo>
                <a:cubicBezTo>
                  <a:pt x="284157" y="1128808"/>
                  <a:pt x="274083" y="1141788"/>
                  <a:pt x="266607" y="1156535"/>
                </a:cubicBezTo>
                <a:cubicBezTo>
                  <a:pt x="241682" y="1162869"/>
                  <a:pt x="240644" y="1185196"/>
                  <a:pt x="214162" y="1190493"/>
                </a:cubicBezTo>
                <a:cubicBezTo>
                  <a:pt x="203361" y="1206278"/>
                  <a:pt x="178646" y="1212717"/>
                  <a:pt x="170857" y="1230476"/>
                </a:cubicBezTo>
                <a:cubicBezTo>
                  <a:pt x="158706" y="1229957"/>
                  <a:pt x="160887" y="1239199"/>
                  <a:pt x="148841" y="1238783"/>
                </a:cubicBezTo>
                <a:cubicBezTo>
                  <a:pt x="142715" y="1244599"/>
                  <a:pt x="137938" y="1251245"/>
                  <a:pt x="132849" y="1257684"/>
                </a:cubicBezTo>
                <a:cubicBezTo>
                  <a:pt x="126514" y="1258931"/>
                  <a:pt x="120179" y="1260176"/>
                  <a:pt x="113844" y="1261423"/>
                </a:cubicBezTo>
                <a:cubicBezTo>
                  <a:pt x="104809" y="1266303"/>
                  <a:pt x="107301" y="1278974"/>
                  <a:pt x="103147" y="1287177"/>
                </a:cubicBezTo>
                <a:cubicBezTo>
                  <a:pt x="93594" y="1283336"/>
                  <a:pt x="83001" y="1281257"/>
                  <a:pt x="67528" y="1286347"/>
                </a:cubicBezTo>
                <a:cubicBezTo>
                  <a:pt x="59011" y="1291642"/>
                  <a:pt x="60466" y="1303585"/>
                  <a:pt x="61401" y="1315113"/>
                </a:cubicBezTo>
                <a:cubicBezTo>
                  <a:pt x="49769" y="1321552"/>
                  <a:pt x="51845" y="1337233"/>
                  <a:pt x="48419" y="1349176"/>
                </a:cubicBezTo>
                <a:cubicBezTo>
                  <a:pt x="42914" y="1354836"/>
                  <a:pt x="36320" y="1359742"/>
                  <a:pt x="28038" y="1363507"/>
                </a:cubicBezTo>
                <a:close/>
                <a:moveTo>
                  <a:pt x="0" y="1511272"/>
                </a:moveTo>
                <a:lnTo>
                  <a:pt x="0" y="1472803"/>
                </a:lnTo>
                <a:lnTo>
                  <a:pt x="5218" y="1471820"/>
                </a:lnTo>
                <a:cubicBezTo>
                  <a:pt x="16122" y="1480854"/>
                  <a:pt x="12175" y="1500898"/>
                  <a:pt x="13422" y="1513567"/>
                </a:cubicBezTo>
                <a:close/>
              </a:path>
            </a:pathLst>
          </a:custGeom>
          <a:gradFill>
            <a:gsLst>
              <a:gs pos="0">
                <a:schemeClr val="lt2"/>
              </a:gs>
              <a:gs pos="100000">
                <a:schemeClr val="accen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06" name="Google Shape;906;p20"/>
          <p:cNvSpPr/>
          <p:nvPr/>
        </p:nvSpPr>
        <p:spPr>
          <a:xfrm rot="5400000" flipH="1">
            <a:off x="6654148" y="4860351"/>
            <a:ext cx="1007985" cy="2987329"/>
          </a:xfrm>
          <a:custGeom>
            <a:avLst/>
            <a:gdLst/>
            <a:ahLst/>
            <a:cxnLst/>
            <a:rect l="l" t="t" r="r" b="b"/>
            <a:pathLst>
              <a:path w="1007985" h="2987329" extrusionOk="0">
                <a:moveTo>
                  <a:pt x="874875" y="1673952"/>
                </a:moveTo>
                <a:cubicBezTo>
                  <a:pt x="874495" y="1656676"/>
                  <a:pt x="881914" y="1633601"/>
                  <a:pt x="882849" y="1615376"/>
                </a:cubicBezTo>
                <a:cubicBezTo>
                  <a:pt x="890637" y="1609820"/>
                  <a:pt x="906033" y="1607353"/>
                  <a:pt x="921740" y="1608171"/>
                </a:cubicBezTo>
                <a:cubicBezTo>
                  <a:pt x="937447" y="1608989"/>
                  <a:pt x="953467" y="1613091"/>
                  <a:pt x="962501" y="1620673"/>
                </a:cubicBezTo>
                <a:cubicBezTo>
                  <a:pt x="970395" y="1625553"/>
                  <a:pt x="960009" y="1644143"/>
                  <a:pt x="971121" y="1646636"/>
                </a:cubicBezTo>
                <a:cubicBezTo>
                  <a:pt x="958452" y="1689213"/>
                  <a:pt x="911927" y="1716214"/>
                  <a:pt x="878384" y="1688901"/>
                </a:cubicBezTo>
                <a:cubicBezTo>
                  <a:pt x="875995" y="1684825"/>
                  <a:pt x="875002" y="1679711"/>
                  <a:pt x="874875" y="1673952"/>
                </a:cubicBezTo>
                <a:close/>
                <a:moveTo>
                  <a:pt x="791252" y="1391788"/>
                </a:moveTo>
                <a:cubicBezTo>
                  <a:pt x="797068" y="1346509"/>
                  <a:pt x="839128" y="1349833"/>
                  <a:pt x="846812" y="1307046"/>
                </a:cubicBezTo>
                <a:cubicBezTo>
                  <a:pt x="859898" y="1310059"/>
                  <a:pt x="866751" y="1304866"/>
                  <a:pt x="867583" y="1291572"/>
                </a:cubicBezTo>
                <a:cubicBezTo>
                  <a:pt x="912341" y="1290847"/>
                  <a:pt x="912341" y="1323247"/>
                  <a:pt x="956061" y="1322937"/>
                </a:cubicBezTo>
                <a:cubicBezTo>
                  <a:pt x="963851" y="1340591"/>
                  <a:pt x="962189" y="1365202"/>
                  <a:pt x="979324" y="1375794"/>
                </a:cubicBezTo>
                <a:cubicBezTo>
                  <a:pt x="977560" y="1387946"/>
                  <a:pt x="975794" y="1399993"/>
                  <a:pt x="974029" y="1412142"/>
                </a:cubicBezTo>
                <a:cubicBezTo>
                  <a:pt x="976625" y="1444440"/>
                  <a:pt x="1017540" y="1448074"/>
                  <a:pt x="1005910" y="1490860"/>
                </a:cubicBezTo>
                <a:cubicBezTo>
                  <a:pt x="983686" y="1494598"/>
                  <a:pt x="915457" y="1474245"/>
                  <a:pt x="893337" y="1499375"/>
                </a:cubicBezTo>
                <a:cubicBezTo>
                  <a:pt x="881186" y="1497611"/>
                  <a:pt x="869141" y="1495845"/>
                  <a:pt x="856990" y="1494080"/>
                </a:cubicBezTo>
                <a:cubicBezTo>
                  <a:pt x="836013" y="1483591"/>
                  <a:pt x="831650" y="1531777"/>
                  <a:pt x="817942" y="1506958"/>
                </a:cubicBezTo>
                <a:cubicBezTo>
                  <a:pt x="791046" y="1504049"/>
                  <a:pt x="820642" y="1492210"/>
                  <a:pt x="816281" y="1475802"/>
                </a:cubicBezTo>
                <a:cubicBezTo>
                  <a:pt x="815762" y="1452748"/>
                  <a:pt x="795511" y="1444543"/>
                  <a:pt x="806830" y="1412558"/>
                </a:cubicBezTo>
                <a:cubicBezTo>
                  <a:pt x="810674" y="1398850"/>
                  <a:pt x="790318" y="1403314"/>
                  <a:pt x="791252" y="1391788"/>
                </a:cubicBezTo>
                <a:close/>
                <a:moveTo>
                  <a:pt x="742549" y="1731064"/>
                </a:moveTo>
                <a:cubicBezTo>
                  <a:pt x="743380" y="1725041"/>
                  <a:pt x="744210" y="1719018"/>
                  <a:pt x="745145" y="1712891"/>
                </a:cubicBezTo>
                <a:cubicBezTo>
                  <a:pt x="758229" y="1712164"/>
                  <a:pt x="760617" y="1719329"/>
                  <a:pt x="768511" y="1722445"/>
                </a:cubicBezTo>
                <a:cubicBezTo>
                  <a:pt x="765500" y="1732829"/>
                  <a:pt x="756049" y="1734698"/>
                  <a:pt x="742549" y="1731064"/>
                </a:cubicBezTo>
                <a:close/>
                <a:moveTo>
                  <a:pt x="559771" y="1240895"/>
                </a:moveTo>
                <a:cubicBezTo>
                  <a:pt x="562264" y="1224903"/>
                  <a:pt x="562576" y="1206002"/>
                  <a:pt x="572026" y="1199459"/>
                </a:cubicBezTo>
                <a:cubicBezTo>
                  <a:pt x="599961" y="1200187"/>
                  <a:pt x="610242" y="1214101"/>
                  <a:pt x="603076" y="1240999"/>
                </a:cubicBezTo>
                <a:cubicBezTo>
                  <a:pt x="594145" y="1248165"/>
                  <a:pt x="575973" y="1243181"/>
                  <a:pt x="559771" y="1240895"/>
                </a:cubicBezTo>
                <a:close/>
                <a:moveTo>
                  <a:pt x="446519" y="2328615"/>
                </a:moveTo>
                <a:cubicBezTo>
                  <a:pt x="442501" y="2316629"/>
                  <a:pt x="455320" y="2302059"/>
                  <a:pt x="468657" y="2302096"/>
                </a:cubicBezTo>
                <a:cubicBezTo>
                  <a:pt x="474585" y="2302112"/>
                  <a:pt x="480614" y="2305013"/>
                  <a:pt x="485314" y="2312309"/>
                </a:cubicBezTo>
                <a:cubicBezTo>
                  <a:pt x="479185" y="2325810"/>
                  <a:pt x="462777" y="2325602"/>
                  <a:pt x="456755" y="2339103"/>
                </a:cubicBezTo>
                <a:cubicBezTo>
                  <a:pt x="451069" y="2336318"/>
                  <a:pt x="447859" y="2332610"/>
                  <a:pt x="446519" y="2328615"/>
                </a:cubicBezTo>
                <a:close/>
                <a:moveTo>
                  <a:pt x="328746" y="883502"/>
                </a:moveTo>
                <a:cubicBezTo>
                  <a:pt x="330104" y="875865"/>
                  <a:pt x="342546" y="871191"/>
                  <a:pt x="343249" y="857172"/>
                </a:cubicBezTo>
                <a:cubicBezTo>
                  <a:pt x="371703" y="855821"/>
                  <a:pt x="360590" y="908471"/>
                  <a:pt x="331928" y="892583"/>
                </a:cubicBezTo>
                <a:cubicBezTo>
                  <a:pt x="329072" y="888923"/>
                  <a:pt x="328293" y="886048"/>
                  <a:pt x="328746" y="883502"/>
                </a:cubicBezTo>
                <a:close/>
                <a:moveTo>
                  <a:pt x="327357" y="1096025"/>
                </a:moveTo>
                <a:cubicBezTo>
                  <a:pt x="330239" y="1090055"/>
                  <a:pt x="334808" y="1086998"/>
                  <a:pt x="339772" y="1086250"/>
                </a:cubicBezTo>
                <a:cubicBezTo>
                  <a:pt x="354663" y="1084006"/>
                  <a:pt x="373103" y="1102543"/>
                  <a:pt x="360174" y="1125519"/>
                </a:cubicBezTo>
                <a:cubicBezTo>
                  <a:pt x="342103" y="1120950"/>
                  <a:pt x="346570" y="1099662"/>
                  <a:pt x="327357" y="1096025"/>
                </a:cubicBezTo>
                <a:close/>
                <a:moveTo>
                  <a:pt x="275434" y="1069958"/>
                </a:moveTo>
                <a:cubicBezTo>
                  <a:pt x="285248" y="1057809"/>
                  <a:pt x="292783" y="1042622"/>
                  <a:pt x="309257" y="1039379"/>
                </a:cubicBezTo>
                <a:cubicBezTo>
                  <a:pt x="314747" y="1038298"/>
                  <a:pt x="321231" y="1038545"/>
                  <a:pt x="329124" y="1040674"/>
                </a:cubicBezTo>
                <a:cubicBezTo>
                  <a:pt x="321334" y="1063936"/>
                  <a:pt x="306173" y="1077436"/>
                  <a:pt x="275434" y="1069958"/>
                </a:cubicBezTo>
                <a:close/>
                <a:moveTo>
                  <a:pt x="256637" y="1456797"/>
                </a:moveTo>
                <a:cubicBezTo>
                  <a:pt x="251860" y="1478399"/>
                  <a:pt x="278238" y="1476738"/>
                  <a:pt x="275641" y="1496676"/>
                </a:cubicBezTo>
                <a:cubicBezTo>
                  <a:pt x="282600" y="1498649"/>
                  <a:pt x="292984" y="1498131"/>
                  <a:pt x="292984" y="1505401"/>
                </a:cubicBezTo>
                <a:cubicBezTo>
                  <a:pt x="315209" y="1501350"/>
                  <a:pt x="329539" y="1486811"/>
                  <a:pt x="357060" y="1489926"/>
                </a:cubicBezTo>
                <a:cubicBezTo>
                  <a:pt x="358409" y="1456487"/>
                  <a:pt x="346986" y="1432601"/>
                  <a:pt x="331201" y="1411935"/>
                </a:cubicBezTo>
                <a:cubicBezTo>
                  <a:pt x="314794" y="1426268"/>
                  <a:pt x="327254" y="1479230"/>
                  <a:pt x="302435" y="1482035"/>
                </a:cubicBezTo>
                <a:cubicBezTo>
                  <a:pt x="298903" y="1465210"/>
                  <a:pt x="278133" y="1443402"/>
                  <a:pt x="256637" y="1456797"/>
                </a:cubicBezTo>
                <a:close/>
                <a:moveTo>
                  <a:pt x="194949" y="44239"/>
                </a:moveTo>
                <a:cubicBezTo>
                  <a:pt x="201413" y="38449"/>
                  <a:pt x="210741" y="36489"/>
                  <a:pt x="221518" y="36466"/>
                </a:cubicBezTo>
                <a:cubicBezTo>
                  <a:pt x="253850" y="36398"/>
                  <a:pt x="299241" y="53766"/>
                  <a:pt x="319569" y="37489"/>
                </a:cubicBezTo>
                <a:cubicBezTo>
                  <a:pt x="343869" y="57324"/>
                  <a:pt x="354151" y="87337"/>
                  <a:pt x="363599" y="118075"/>
                </a:cubicBezTo>
                <a:cubicBezTo>
                  <a:pt x="346570" y="126696"/>
                  <a:pt x="340754" y="150165"/>
                  <a:pt x="326319" y="162212"/>
                </a:cubicBezTo>
                <a:cubicBezTo>
                  <a:pt x="317698" y="160446"/>
                  <a:pt x="309285" y="158680"/>
                  <a:pt x="307210" y="165639"/>
                </a:cubicBezTo>
                <a:cubicBezTo>
                  <a:pt x="275432" y="165951"/>
                  <a:pt x="269304" y="147153"/>
                  <a:pt x="242303" y="143829"/>
                </a:cubicBezTo>
                <a:cubicBezTo>
                  <a:pt x="233684" y="105407"/>
                  <a:pt x="185707" y="96164"/>
                  <a:pt x="194949" y="44239"/>
                </a:cubicBezTo>
                <a:close/>
                <a:moveTo>
                  <a:pt x="58180" y="49329"/>
                </a:moveTo>
                <a:cubicBezTo>
                  <a:pt x="76874" y="38112"/>
                  <a:pt x="82689" y="9658"/>
                  <a:pt x="102421" y="0"/>
                </a:cubicBezTo>
                <a:cubicBezTo>
                  <a:pt x="108443" y="832"/>
                  <a:pt x="114572" y="1764"/>
                  <a:pt x="120593" y="2596"/>
                </a:cubicBezTo>
                <a:cubicBezTo>
                  <a:pt x="130148" y="20666"/>
                  <a:pt x="116439" y="56079"/>
                  <a:pt x="115297" y="82250"/>
                </a:cubicBezTo>
                <a:cubicBezTo>
                  <a:pt x="79365" y="97723"/>
                  <a:pt x="74484" y="64075"/>
                  <a:pt x="58180" y="49329"/>
                </a:cubicBezTo>
                <a:close/>
                <a:moveTo>
                  <a:pt x="36061" y="330345"/>
                </a:moveTo>
                <a:cubicBezTo>
                  <a:pt x="49613" y="323750"/>
                  <a:pt x="59738" y="320504"/>
                  <a:pt x="68994" y="321634"/>
                </a:cubicBezTo>
                <a:cubicBezTo>
                  <a:pt x="78250" y="322764"/>
                  <a:pt x="86635" y="328268"/>
                  <a:pt x="96709" y="339172"/>
                </a:cubicBezTo>
                <a:cubicBezTo>
                  <a:pt x="93073" y="351322"/>
                  <a:pt x="78534" y="348726"/>
                  <a:pt x="75004" y="360773"/>
                </a:cubicBezTo>
                <a:cubicBezTo>
                  <a:pt x="82066" y="382477"/>
                  <a:pt x="87466" y="405531"/>
                  <a:pt x="124229" y="405012"/>
                </a:cubicBezTo>
                <a:cubicBezTo>
                  <a:pt x="117375" y="422356"/>
                  <a:pt x="102317" y="428793"/>
                  <a:pt x="104185" y="457769"/>
                </a:cubicBezTo>
                <a:cubicBezTo>
                  <a:pt x="84142" y="461818"/>
                  <a:pt x="90373" y="456314"/>
                  <a:pt x="67838" y="452472"/>
                </a:cubicBezTo>
                <a:cubicBezTo>
                  <a:pt x="56517" y="412282"/>
                  <a:pt x="48003" y="370015"/>
                  <a:pt x="36061" y="330345"/>
                </a:cubicBezTo>
                <a:close/>
                <a:moveTo>
                  <a:pt x="23288" y="2257787"/>
                </a:moveTo>
                <a:cubicBezTo>
                  <a:pt x="46342" y="2279181"/>
                  <a:pt x="92347" y="2254776"/>
                  <a:pt x="93282" y="2286451"/>
                </a:cubicBezTo>
                <a:cubicBezTo>
                  <a:pt x="70849" y="2296316"/>
                  <a:pt x="88504" y="2303691"/>
                  <a:pt x="87985" y="2322798"/>
                </a:cubicBezTo>
                <a:cubicBezTo>
                  <a:pt x="77393" y="2337544"/>
                  <a:pt x="59115" y="2342011"/>
                  <a:pt x="51534" y="2360806"/>
                </a:cubicBezTo>
                <a:cubicBezTo>
                  <a:pt x="67838" y="2375554"/>
                  <a:pt x="108132" y="2372438"/>
                  <a:pt x="135446" y="2379188"/>
                </a:cubicBezTo>
                <a:cubicBezTo>
                  <a:pt x="154346" y="2365169"/>
                  <a:pt x="121944" y="2361845"/>
                  <a:pt x="128591" y="2341075"/>
                </a:cubicBezTo>
                <a:cubicBezTo>
                  <a:pt x="140534" y="2340244"/>
                  <a:pt x="154969" y="2342634"/>
                  <a:pt x="155488" y="2326433"/>
                </a:cubicBezTo>
                <a:cubicBezTo>
                  <a:pt x="147699" y="2315944"/>
                  <a:pt x="121217" y="2319579"/>
                  <a:pt x="128695" y="2297770"/>
                </a:cubicBezTo>
                <a:cubicBezTo>
                  <a:pt x="129421" y="2274612"/>
                  <a:pt x="150710" y="2279078"/>
                  <a:pt x="158189" y="2264954"/>
                </a:cubicBezTo>
                <a:cubicBezTo>
                  <a:pt x="133368" y="2252907"/>
                  <a:pt x="124541" y="2228917"/>
                  <a:pt x="117687" y="2203476"/>
                </a:cubicBezTo>
                <a:cubicBezTo>
                  <a:pt x="109689" y="2202229"/>
                  <a:pt x="101590" y="2201087"/>
                  <a:pt x="93490" y="2199945"/>
                </a:cubicBezTo>
                <a:cubicBezTo>
                  <a:pt x="79471" y="2217806"/>
                  <a:pt x="62958" y="2231618"/>
                  <a:pt x="44057" y="2242211"/>
                </a:cubicBezTo>
                <a:cubicBezTo>
                  <a:pt x="36476" y="2246470"/>
                  <a:pt x="19030" y="2240445"/>
                  <a:pt x="23288" y="2257787"/>
                </a:cubicBezTo>
                <a:close/>
                <a:moveTo>
                  <a:pt x="0" y="2400339"/>
                </a:moveTo>
                <a:lnTo>
                  <a:pt x="0" y="573296"/>
                </a:lnTo>
                <a:lnTo>
                  <a:pt x="13941" y="574702"/>
                </a:lnTo>
                <a:cubicBezTo>
                  <a:pt x="33256" y="562137"/>
                  <a:pt x="52158" y="548843"/>
                  <a:pt x="59013" y="519454"/>
                </a:cubicBezTo>
                <a:cubicBezTo>
                  <a:pt x="66281" y="492452"/>
                  <a:pt x="29103" y="498581"/>
                  <a:pt x="34919" y="472618"/>
                </a:cubicBezTo>
                <a:cubicBezTo>
                  <a:pt x="61607" y="472410"/>
                  <a:pt x="67319" y="487988"/>
                  <a:pt x="80716" y="497854"/>
                </a:cubicBezTo>
                <a:cubicBezTo>
                  <a:pt x="101903" y="498164"/>
                  <a:pt x="114258" y="505124"/>
                  <a:pt x="128278" y="510940"/>
                </a:cubicBezTo>
                <a:cubicBezTo>
                  <a:pt x="162341" y="510731"/>
                  <a:pt x="166703" y="470853"/>
                  <a:pt x="170857" y="430559"/>
                </a:cubicBezTo>
                <a:cubicBezTo>
                  <a:pt x="218212" y="407192"/>
                  <a:pt x="262868" y="380191"/>
                  <a:pt x="295683" y="337301"/>
                </a:cubicBezTo>
                <a:cubicBezTo>
                  <a:pt x="297035" y="318298"/>
                  <a:pt x="282288" y="311236"/>
                  <a:pt x="276680" y="297424"/>
                </a:cubicBezTo>
                <a:cubicBezTo>
                  <a:pt x="298903" y="269281"/>
                  <a:pt x="312819" y="230234"/>
                  <a:pt x="334004" y="200636"/>
                </a:cubicBezTo>
                <a:cubicBezTo>
                  <a:pt x="346155" y="202401"/>
                  <a:pt x="358202" y="204167"/>
                  <a:pt x="370353" y="205829"/>
                </a:cubicBezTo>
                <a:cubicBezTo>
                  <a:pt x="372221" y="230025"/>
                  <a:pt x="352387" y="225248"/>
                  <a:pt x="346881" y="239580"/>
                </a:cubicBezTo>
                <a:cubicBezTo>
                  <a:pt x="339611" y="264816"/>
                  <a:pt x="345427" y="280289"/>
                  <a:pt x="344183" y="301059"/>
                </a:cubicBezTo>
                <a:cubicBezTo>
                  <a:pt x="335355" y="306043"/>
                  <a:pt x="321023" y="303759"/>
                  <a:pt x="312197" y="308744"/>
                </a:cubicBezTo>
                <a:cubicBezTo>
                  <a:pt x="311990" y="357657"/>
                  <a:pt x="299839" y="358488"/>
                  <a:pt x="292153" y="404804"/>
                </a:cubicBezTo>
                <a:cubicBezTo>
                  <a:pt x="297450" y="427858"/>
                  <a:pt x="328604" y="431597"/>
                  <a:pt x="334421" y="454236"/>
                </a:cubicBezTo>
                <a:cubicBezTo>
                  <a:pt x="334628" y="480926"/>
                  <a:pt x="319050" y="486636"/>
                  <a:pt x="309184" y="500035"/>
                </a:cubicBezTo>
                <a:cubicBezTo>
                  <a:pt x="319362" y="515819"/>
                  <a:pt x="324657" y="535238"/>
                  <a:pt x="346362" y="542508"/>
                </a:cubicBezTo>
                <a:cubicBezTo>
                  <a:pt x="339196" y="565875"/>
                  <a:pt x="350724" y="575221"/>
                  <a:pt x="358409" y="587579"/>
                </a:cubicBezTo>
                <a:cubicBezTo>
                  <a:pt x="352491" y="611360"/>
                  <a:pt x="355606" y="630884"/>
                  <a:pt x="349686" y="648124"/>
                </a:cubicBezTo>
                <a:cubicBezTo>
                  <a:pt x="342831" y="667855"/>
                  <a:pt x="319154" y="676267"/>
                  <a:pt x="317597" y="699114"/>
                </a:cubicBezTo>
                <a:cubicBezTo>
                  <a:pt x="301189" y="691637"/>
                  <a:pt x="300669" y="705344"/>
                  <a:pt x="286441" y="700775"/>
                </a:cubicBezTo>
                <a:cubicBezTo>
                  <a:pt x="275953" y="732554"/>
                  <a:pt x="247187" y="739823"/>
                  <a:pt x="249056" y="788112"/>
                </a:cubicBezTo>
                <a:cubicBezTo>
                  <a:pt x="205752" y="790501"/>
                  <a:pt x="174803" y="809297"/>
                  <a:pt x="139080" y="821655"/>
                </a:cubicBezTo>
                <a:cubicBezTo>
                  <a:pt x="137938" y="861119"/>
                  <a:pt x="123086" y="882200"/>
                  <a:pt x="119036" y="917715"/>
                </a:cubicBezTo>
                <a:cubicBezTo>
                  <a:pt x="117063" y="941082"/>
                  <a:pt x="83311" y="945860"/>
                  <a:pt x="99098" y="970471"/>
                </a:cubicBezTo>
                <a:cubicBezTo>
                  <a:pt x="125995" y="965487"/>
                  <a:pt x="131187" y="931529"/>
                  <a:pt x="160577" y="929866"/>
                </a:cubicBezTo>
                <a:cubicBezTo>
                  <a:pt x="160577" y="886458"/>
                  <a:pt x="193911" y="887703"/>
                  <a:pt x="202219" y="855511"/>
                </a:cubicBezTo>
                <a:cubicBezTo>
                  <a:pt x="221744" y="862572"/>
                  <a:pt x="202947" y="898193"/>
                  <a:pt x="219459" y="907435"/>
                </a:cubicBezTo>
                <a:cubicBezTo>
                  <a:pt x="214266" y="929452"/>
                  <a:pt x="216862" y="961748"/>
                  <a:pt x="203777" y="973171"/>
                </a:cubicBezTo>
                <a:cubicBezTo>
                  <a:pt x="222470" y="966940"/>
                  <a:pt x="243240" y="963410"/>
                  <a:pt x="251444" y="942953"/>
                </a:cubicBezTo>
                <a:cubicBezTo>
                  <a:pt x="257779" y="949079"/>
                  <a:pt x="266503" y="953233"/>
                  <a:pt x="280833" y="953336"/>
                </a:cubicBezTo>
                <a:cubicBezTo>
                  <a:pt x="264738" y="982311"/>
                  <a:pt x="240540" y="1000588"/>
                  <a:pt x="205439" y="1004327"/>
                </a:cubicBezTo>
                <a:cubicBezTo>
                  <a:pt x="191523" y="1014504"/>
                  <a:pt x="177608" y="1024889"/>
                  <a:pt x="163899" y="1035378"/>
                </a:cubicBezTo>
                <a:cubicBezTo>
                  <a:pt x="146971" y="1037142"/>
                  <a:pt x="153930" y="1021150"/>
                  <a:pt x="148324" y="1014607"/>
                </a:cubicBezTo>
                <a:cubicBezTo>
                  <a:pt x="103356" y="1013154"/>
                  <a:pt x="94216" y="985738"/>
                  <a:pt x="53196" y="982207"/>
                </a:cubicBezTo>
                <a:cubicBezTo>
                  <a:pt x="48627" y="1014400"/>
                  <a:pt x="73135" y="1024889"/>
                  <a:pt x="59947" y="1063520"/>
                </a:cubicBezTo>
                <a:cubicBezTo>
                  <a:pt x="78638" y="1071622"/>
                  <a:pt x="80300" y="1056874"/>
                  <a:pt x="86843" y="1048774"/>
                </a:cubicBezTo>
                <a:cubicBezTo>
                  <a:pt x="123295" y="1063833"/>
                  <a:pt x="119764" y="1025199"/>
                  <a:pt x="150919" y="1033405"/>
                </a:cubicBezTo>
                <a:cubicBezTo>
                  <a:pt x="152579" y="1052616"/>
                  <a:pt x="137833" y="1049709"/>
                  <a:pt x="139598" y="1068817"/>
                </a:cubicBezTo>
                <a:cubicBezTo>
                  <a:pt x="112079" y="1070584"/>
                  <a:pt x="89855" y="1079307"/>
                  <a:pt x="73758" y="1096441"/>
                </a:cubicBezTo>
                <a:cubicBezTo>
                  <a:pt x="77600" y="1136735"/>
                  <a:pt x="98059" y="1164773"/>
                  <a:pt x="129006" y="1184818"/>
                </a:cubicBezTo>
                <a:cubicBezTo>
                  <a:pt x="127552" y="1194890"/>
                  <a:pt x="126099" y="1204963"/>
                  <a:pt x="124644" y="1215037"/>
                </a:cubicBezTo>
                <a:cubicBezTo>
                  <a:pt x="144064" y="1224176"/>
                  <a:pt x="136795" y="1197590"/>
                  <a:pt x="141157" y="1186582"/>
                </a:cubicBezTo>
                <a:cubicBezTo>
                  <a:pt x="184150" y="1176612"/>
                  <a:pt x="207620" y="1140681"/>
                  <a:pt x="238256" y="1113993"/>
                </a:cubicBezTo>
                <a:cubicBezTo>
                  <a:pt x="256429" y="1116588"/>
                  <a:pt x="274602" y="1119288"/>
                  <a:pt x="292776" y="1121883"/>
                </a:cubicBezTo>
                <a:cubicBezTo>
                  <a:pt x="302227" y="1156363"/>
                  <a:pt x="323413" y="1181805"/>
                  <a:pt x="355813" y="1199044"/>
                </a:cubicBezTo>
                <a:cubicBezTo>
                  <a:pt x="341793" y="1214103"/>
                  <a:pt x="325696" y="1226150"/>
                  <a:pt x="307315" y="1235288"/>
                </a:cubicBezTo>
                <a:cubicBezTo>
                  <a:pt x="297554" y="1304245"/>
                  <a:pt x="235659" y="1303309"/>
                  <a:pt x="189447" y="1323352"/>
                </a:cubicBezTo>
                <a:cubicBezTo>
                  <a:pt x="185188" y="1346615"/>
                  <a:pt x="186435" y="1377249"/>
                  <a:pt x="168572" y="1382131"/>
                </a:cubicBezTo>
                <a:cubicBezTo>
                  <a:pt x="174284" y="1404874"/>
                  <a:pt x="191731" y="1418894"/>
                  <a:pt x="203986" y="1436755"/>
                </a:cubicBezTo>
                <a:cubicBezTo>
                  <a:pt x="215513" y="1432914"/>
                  <a:pt x="223821" y="1424710"/>
                  <a:pt x="236905" y="1422944"/>
                </a:cubicBezTo>
                <a:cubicBezTo>
                  <a:pt x="246979" y="1361880"/>
                  <a:pt x="305342" y="1365204"/>
                  <a:pt x="336600" y="1332283"/>
                </a:cubicBezTo>
                <a:cubicBezTo>
                  <a:pt x="335251" y="1301544"/>
                  <a:pt x="349895" y="1292198"/>
                  <a:pt x="362667" y="1280359"/>
                </a:cubicBezTo>
                <a:cubicBezTo>
                  <a:pt x="392265" y="1295002"/>
                  <a:pt x="390707" y="1294794"/>
                  <a:pt x="423212" y="1289082"/>
                </a:cubicBezTo>
                <a:cubicBezTo>
                  <a:pt x="408464" y="1336126"/>
                  <a:pt x="423418" y="1360945"/>
                  <a:pt x="454263" y="1373927"/>
                </a:cubicBezTo>
                <a:cubicBezTo>
                  <a:pt x="445228" y="1422113"/>
                  <a:pt x="443878" y="1464587"/>
                  <a:pt x="454886" y="1497714"/>
                </a:cubicBezTo>
                <a:cubicBezTo>
                  <a:pt x="474617" y="1517136"/>
                  <a:pt x="497359" y="1534373"/>
                  <a:pt x="542224" y="1535101"/>
                </a:cubicBezTo>
                <a:cubicBezTo>
                  <a:pt x="557178" y="1550990"/>
                  <a:pt x="571095" y="1567605"/>
                  <a:pt x="584592" y="1584533"/>
                </a:cubicBezTo>
                <a:cubicBezTo>
                  <a:pt x="612632" y="1594192"/>
                  <a:pt x="633092" y="1568020"/>
                  <a:pt x="652095" y="1588063"/>
                </a:cubicBezTo>
                <a:cubicBezTo>
                  <a:pt x="650123" y="1595022"/>
                  <a:pt x="651888" y="1599072"/>
                  <a:pt x="656456" y="1601045"/>
                </a:cubicBezTo>
                <a:cubicBezTo>
                  <a:pt x="635688" y="1611742"/>
                  <a:pt x="626133" y="1637601"/>
                  <a:pt x="590616" y="1628669"/>
                </a:cubicBezTo>
                <a:cubicBezTo>
                  <a:pt x="589163" y="1638742"/>
                  <a:pt x="587709" y="1648918"/>
                  <a:pt x="586254" y="1658993"/>
                </a:cubicBezTo>
                <a:cubicBezTo>
                  <a:pt x="596743" y="1670936"/>
                  <a:pt x="623122" y="1671040"/>
                  <a:pt x="639010" y="1679036"/>
                </a:cubicBezTo>
                <a:cubicBezTo>
                  <a:pt x="637037" y="1685890"/>
                  <a:pt x="638803" y="1689939"/>
                  <a:pt x="643372" y="1692017"/>
                </a:cubicBezTo>
                <a:cubicBezTo>
                  <a:pt x="645241" y="1716215"/>
                  <a:pt x="625509" y="1711437"/>
                  <a:pt x="620005" y="1725768"/>
                </a:cubicBezTo>
                <a:cubicBezTo>
                  <a:pt x="623847" y="1737191"/>
                  <a:pt x="632053" y="1745500"/>
                  <a:pt x="633817" y="1758688"/>
                </a:cubicBezTo>
                <a:cubicBezTo>
                  <a:pt x="620836" y="1782263"/>
                  <a:pt x="594873" y="1788492"/>
                  <a:pt x="598197" y="1833978"/>
                </a:cubicBezTo>
                <a:cubicBezTo>
                  <a:pt x="589993" y="1839899"/>
                  <a:pt x="575765" y="1837719"/>
                  <a:pt x="561019" y="1834706"/>
                </a:cubicBezTo>
                <a:cubicBezTo>
                  <a:pt x="553022" y="1860254"/>
                  <a:pt x="534850" y="1871988"/>
                  <a:pt x="521973" y="1890890"/>
                </a:cubicBezTo>
                <a:cubicBezTo>
                  <a:pt x="511898" y="1889435"/>
                  <a:pt x="501722" y="1887981"/>
                  <a:pt x="491648" y="1886527"/>
                </a:cubicBezTo>
                <a:cubicBezTo>
                  <a:pt x="438476" y="1900234"/>
                  <a:pt x="444916" y="1973969"/>
                  <a:pt x="446370" y="2028386"/>
                </a:cubicBezTo>
                <a:cubicBezTo>
                  <a:pt x="440035" y="2049363"/>
                  <a:pt x="465686" y="2046351"/>
                  <a:pt x="459351" y="2067433"/>
                </a:cubicBezTo>
                <a:cubicBezTo>
                  <a:pt x="422484" y="2061410"/>
                  <a:pt x="421445" y="2103364"/>
                  <a:pt x="391746" y="2107102"/>
                </a:cubicBezTo>
                <a:cubicBezTo>
                  <a:pt x="391641" y="2121433"/>
                  <a:pt x="387383" y="2130158"/>
                  <a:pt x="381257" y="2136491"/>
                </a:cubicBezTo>
                <a:cubicBezTo>
                  <a:pt x="316767" y="2169516"/>
                  <a:pt x="242930" y="2114581"/>
                  <a:pt x="176256" y="2100663"/>
                </a:cubicBezTo>
                <a:cubicBezTo>
                  <a:pt x="153411" y="2103781"/>
                  <a:pt x="161719" y="2148643"/>
                  <a:pt x="143337" y="2157782"/>
                </a:cubicBezTo>
                <a:cubicBezTo>
                  <a:pt x="165249" y="2205553"/>
                  <a:pt x="217277" y="2209187"/>
                  <a:pt x="283430" y="2215106"/>
                </a:cubicBezTo>
                <a:cubicBezTo>
                  <a:pt x="289765" y="2235565"/>
                  <a:pt x="312716" y="2243665"/>
                  <a:pt x="305862" y="2273989"/>
                </a:cubicBezTo>
                <a:cubicBezTo>
                  <a:pt x="345636" y="2289256"/>
                  <a:pt x="365470" y="2319579"/>
                  <a:pt x="381048" y="2352915"/>
                </a:cubicBezTo>
                <a:cubicBezTo>
                  <a:pt x="457170" y="2362573"/>
                  <a:pt x="453120" y="2432255"/>
                  <a:pt x="521973" y="2447418"/>
                </a:cubicBezTo>
                <a:cubicBezTo>
                  <a:pt x="535369" y="2469849"/>
                  <a:pt x="543883" y="2495811"/>
                  <a:pt x="561642" y="2515023"/>
                </a:cubicBezTo>
                <a:cubicBezTo>
                  <a:pt x="559566" y="2529146"/>
                  <a:pt x="557593" y="2543270"/>
                  <a:pt x="555516" y="2557394"/>
                </a:cubicBezTo>
                <a:cubicBezTo>
                  <a:pt x="546170" y="2559262"/>
                  <a:pt x="539004" y="2564144"/>
                  <a:pt x="529553" y="2566013"/>
                </a:cubicBezTo>
                <a:cubicBezTo>
                  <a:pt x="507849" y="2560614"/>
                  <a:pt x="497463" y="2546800"/>
                  <a:pt x="498502" y="2524474"/>
                </a:cubicBezTo>
                <a:cubicBezTo>
                  <a:pt x="477940" y="2516477"/>
                  <a:pt x="465063" y="2502666"/>
                  <a:pt x="454470" y="2487193"/>
                </a:cubicBezTo>
                <a:cubicBezTo>
                  <a:pt x="429234" y="2489684"/>
                  <a:pt x="400260" y="2486984"/>
                  <a:pt x="368794" y="2480961"/>
                </a:cubicBezTo>
                <a:cubicBezTo>
                  <a:pt x="352387" y="2526549"/>
                  <a:pt x="350414" y="2577541"/>
                  <a:pt x="326216" y="2604644"/>
                </a:cubicBezTo>
                <a:cubicBezTo>
                  <a:pt x="318531" y="2613265"/>
                  <a:pt x="296826" y="2629881"/>
                  <a:pt x="284676" y="2635696"/>
                </a:cubicBezTo>
                <a:cubicBezTo>
                  <a:pt x="242306" y="2629569"/>
                  <a:pt x="199831" y="2623441"/>
                  <a:pt x="157461" y="2617315"/>
                </a:cubicBezTo>
                <a:cubicBezTo>
                  <a:pt x="136899" y="2593844"/>
                  <a:pt x="97955" y="2571725"/>
                  <a:pt x="82273" y="2538390"/>
                </a:cubicBezTo>
                <a:cubicBezTo>
                  <a:pt x="73968" y="2520839"/>
                  <a:pt x="81858" y="2496331"/>
                  <a:pt x="65865" y="2480442"/>
                </a:cubicBezTo>
                <a:cubicBezTo>
                  <a:pt x="65658" y="2448767"/>
                  <a:pt x="80716" y="2437655"/>
                  <a:pt x="82377" y="2408578"/>
                </a:cubicBezTo>
                <a:cubicBezTo>
                  <a:pt x="75212" y="2388717"/>
                  <a:pt x="36795" y="2385270"/>
                  <a:pt x="13390" y="2392192"/>
                </a:cubicBezTo>
                <a:close/>
                <a:moveTo>
                  <a:pt x="0" y="2920361"/>
                </a:moveTo>
                <a:lnTo>
                  <a:pt x="0" y="2842511"/>
                </a:lnTo>
                <a:lnTo>
                  <a:pt x="39566" y="2853170"/>
                </a:lnTo>
                <a:cubicBezTo>
                  <a:pt x="55299" y="2856714"/>
                  <a:pt x="71993" y="2859544"/>
                  <a:pt x="90479" y="2861050"/>
                </a:cubicBezTo>
                <a:cubicBezTo>
                  <a:pt x="101694" y="2859283"/>
                  <a:pt x="116025" y="2861569"/>
                  <a:pt x="122464" y="2853261"/>
                </a:cubicBezTo>
                <a:cubicBezTo>
                  <a:pt x="140638" y="2870292"/>
                  <a:pt x="176360" y="2874239"/>
                  <a:pt x="211566" y="2878496"/>
                </a:cubicBezTo>
                <a:cubicBezTo>
                  <a:pt x="211774" y="2894592"/>
                  <a:pt x="227039" y="2899370"/>
                  <a:pt x="224547" y="2917440"/>
                </a:cubicBezTo>
                <a:cubicBezTo>
                  <a:pt x="215513" y="2922218"/>
                  <a:pt x="210112" y="2931875"/>
                  <a:pt x="202843" y="2939041"/>
                </a:cubicBezTo>
                <a:cubicBezTo>
                  <a:pt x="152477" y="2929383"/>
                  <a:pt x="126305" y="2952228"/>
                  <a:pt x="109378" y="2987329"/>
                </a:cubicBezTo>
                <a:cubicBezTo>
                  <a:pt x="95255" y="2981721"/>
                  <a:pt x="99202" y="2962510"/>
                  <a:pt x="96397" y="2948283"/>
                </a:cubicBezTo>
                <a:cubicBezTo>
                  <a:pt x="81339" y="2945064"/>
                  <a:pt x="79781" y="2959811"/>
                  <a:pt x="69605" y="2962926"/>
                </a:cubicBezTo>
                <a:cubicBezTo>
                  <a:pt x="49873" y="2955448"/>
                  <a:pt x="25156" y="2910896"/>
                  <a:pt x="9892" y="2948075"/>
                </a:cubicBezTo>
                <a:cubicBezTo>
                  <a:pt x="-13164" y="2936755"/>
                  <a:pt x="13318" y="2935820"/>
                  <a:pt x="14253" y="2917855"/>
                </a:cubicBezTo>
                <a:close/>
              </a:path>
            </a:pathLst>
          </a:custGeom>
          <a:gradFill>
            <a:gsLst>
              <a:gs pos="0">
                <a:schemeClr val="accent2"/>
              </a:gs>
              <a:gs pos="100000">
                <a:schemeClr val="accent3"/>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07" name="Google Shape;907;p20"/>
          <p:cNvSpPr/>
          <p:nvPr/>
        </p:nvSpPr>
        <p:spPr>
          <a:xfrm rot="5400000" flipH="1">
            <a:off x="7445741" y="5796726"/>
            <a:ext cx="807429" cy="1315135"/>
          </a:xfrm>
          <a:custGeom>
            <a:avLst/>
            <a:gdLst/>
            <a:ahLst/>
            <a:cxnLst/>
            <a:rect l="l" t="t" r="r" b="b"/>
            <a:pathLst>
              <a:path w="807429" h="1315135" extrusionOk="0">
                <a:moveTo>
                  <a:pt x="759704" y="864219"/>
                </a:moveTo>
                <a:cubicBezTo>
                  <a:pt x="762198" y="850463"/>
                  <a:pt x="774023" y="843208"/>
                  <a:pt x="787195" y="843321"/>
                </a:cubicBezTo>
                <a:cubicBezTo>
                  <a:pt x="793050" y="843371"/>
                  <a:pt x="799171" y="844878"/>
                  <a:pt x="804858" y="847915"/>
                </a:cubicBezTo>
                <a:cubicBezTo>
                  <a:pt x="816488" y="870139"/>
                  <a:pt x="786372" y="895893"/>
                  <a:pt x="760617" y="880109"/>
                </a:cubicBezTo>
                <a:cubicBezTo>
                  <a:pt x="759079" y="874111"/>
                  <a:pt x="758873" y="868804"/>
                  <a:pt x="759704" y="864219"/>
                </a:cubicBezTo>
                <a:close/>
                <a:moveTo>
                  <a:pt x="667983" y="1033182"/>
                </a:moveTo>
                <a:cubicBezTo>
                  <a:pt x="675615" y="1024849"/>
                  <a:pt x="696859" y="1010674"/>
                  <a:pt x="713707" y="1012738"/>
                </a:cubicBezTo>
                <a:cubicBezTo>
                  <a:pt x="719324" y="1013425"/>
                  <a:pt x="724452" y="1015919"/>
                  <a:pt x="728423" y="1021033"/>
                </a:cubicBezTo>
                <a:cubicBezTo>
                  <a:pt x="721777" y="1045021"/>
                  <a:pt x="685222" y="1040037"/>
                  <a:pt x="667983" y="1033182"/>
                </a:cubicBezTo>
                <a:close/>
                <a:moveTo>
                  <a:pt x="647695" y="585955"/>
                </a:moveTo>
                <a:cubicBezTo>
                  <a:pt x="648019" y="580892"/>
                  <a:pt x="649031" y="576505"/>
                  <a:pt x="651784" y="573857"/>
                </a:cubicBezTo>
                <a:cubicBezTo>
                  <a:pt x="664662" y="570326"/>
                  <a:pt x="660092" y="584346"/>
                  <a:pt x="667882" y="585903"/>
                </a:cubicBezTo>
                <a:cubicBezTo>
                  <a:pt x="682316" y="586942"/>
                  <a:pt x="682731" y="573857"/>
                  <a:pt x="696024" y="573857"/>
                </a:cubicBezTo>
                <a:cubicBezTo>
                  <a:pt x="710563" y="584865"/>
                  <a:pt x="697375" y="593692"/>
                  <a:pt x="692078" y="606050"/>
                </a:cubicBezTo>
                <a:cubicBezTo>
                  <a:pt x="675669" y="606569"/>
                  <a:pt x="659055" y="606984"/>
                  <a:pt x="647734" y="602103"/>
                </a:cubicBezTo>
                <a:cubicBezTo>
                  <a:pt x="647734" y="596754"/>
                  <a:pt x="647370" y="591017"/>
                  <a:pt x="647695" y="585955"/>
                </a:cubicBezTo>
                <a:close/>
                <a:moveTo>
                  <a:pt x="619278" y="1007000"/>
                </a:moveTo>
                <a:cubicBezTo>
                  <a:pt x="619278" y="1001302"/>
                  <a:pt x="620732" y="995590"/>
                  <a:pt x="623640" y="992890"/>
                </a:cubicBezTo>
                <a:cubicBezTo>
                  <a:pt x="629039" y="992890"/>
                  <a:pt x="634440" y="992890"/>
                  <a:pt x="639735" y="992890"/>
                </a:cubicBezTo>
                <a:cubicBezTo>
                  <a:pt x="639633" y="999744"/>
                  <a:pt x="642748" y="1003379"/>
                  <a:pt x="647733" y="1004937"/>
                </a:cubicBezTo>
                <a:cubicBezTo>
                  <a:pt x="643474" y="1014075"/>
                  <a:pt x="635581" y="1019578"/>
                  <a:pt x="623640" y="1021033"/>
                </a:cubicBezTo>
                <a:cubicBezTo>
                  <a:pt x="620732" y="1018385"/>
                  <a:pt x="619278" y="1012699"/>
                  <a:pt x="619278" y="1007000"/>
                </a:cubicBezTo>
                <a:close/>
                <a:moveTo>
                  <a:pt x="606919" y="1164071"/>
                </a:moveTo>
                <a:cubicBezTo>
                  <a:pt x="606919" y="1155049"/>
                  <a:pt x="608477" y="1146014"/>
                  <a:pt x="611593" y="1141912"/>
                </a:cubicBezTo>
                <a:cubicBezTo>
                  <a:pt x="627793" y="1137759"/>
                  <a:pt x="629454" y="1148143"/>
                  <a:pt x="635685" y="1153959"/>
                </a:cubicBezTo>
                <a:cubicBezTo>
                  <a:pt x="632051" y="1169121"/>
                  <a:pt x="624573" y="1180440"/>
                  <a:pt x="611593" y="1186152"/>
                </a:cubicBezTo>
                <a:cubicBezTo>
                  <a:pt x="608477" y="1182102"/>
                  <a:pt x="606919" y="1173093"/>
                  <a:pt x="606919" y="1164071"/>
                </a:cubicBezTo>
                <a:close/>
                <a:moveTo>
                  <a:pt x="579295" y="1286991"/>
                </a:moveTo>
                <a:cubicBezTo>
                  <a:pt x="592588" y="1288134"/>
                  <a:pt x="607750" y="1300803"/>
                  <a:pt x="595497" y="1315135"/>
                </a:cubicBezTo>
                <a:cubicBezTo>
                  <a:pt x="580750" y="1315031"/>
                  <a:pt x="577737" y="1303295"/>
                  <a:pt x="579295" y="1286991"/>
                </a:cubicBezTo>
                <a:close/>
                <a:moveTo>
                  <a:pt x="535056" y="992888"/>
                </a:moveTo>
                <a:cubicBezTo>
                  <a:pt x="535056" y="988838"/>
                  <a:pt x="535056" y="984788"/>
                  <a:pt x="535056" y="980739"/>
                </a:cubicBezTo>
                <a:cubicBezTo>
                  <a:pt x="548348" y="972535"/>
                  <a:pt x="569327" y="972015"/>
                  <a:pt x="587396" y="968692"/>
                </a:cubicBezTo>
                <a:cubicBezTo>
                  <a:pt x="596224" y="973364"/>
                  <a:pt x="602039" y="980947"/>
                  <a:pt x="611593" y="984788"/>
                </a:cubicBezTo>
                <a:cubicBezTo>
                  <a:pt x="602247" y="1005246"/>
                  <a:pt x="553541" y="1005661"/>
                  <a:pt x="535056" y="992888"/>
                </a:cubicBezTo>
                <a:close/>
                <a:moveTo>
                  <a:pt x="474615" y="614150"/>
                </a:moveTo>
                <a:cubicBezTo>
                  <a:pt x="480119" y="604907"/>
                  <a:pt x="491232" y="601273"/>
                  <a:pt x="498811" y="594004"/>
                </a:cubicBezTo>
                <a:cubicBezTo>
                  <a:pt x="518854" y="591407"/>
                  <a:pt x="515947" y="592031"/>
                  <a:pt x="531005" y="598053"/>
                </a:cubicBezTo>
                <a:cubicBezTo>
                  <a:pt x="543987" y="592237"/>
                  <a:pt x="564860" y="594212"/>
                  <a:pt x="583450" y="594004"/>
                </a:cubicBezTo>
                <a:cubicBezTo>
                  <a:pt x="591030" y="591978"/>
                  <a:pt x="601597" y="587409"/>
                  <a:pt x="610528" y="586644"/>
                </a:cubicBezTo>
                <a:cubicBezTo>
                  <a:pt x="619460" y="585878"/>
                  <a:pt x="626756" y="588915"/>
                  <a:pt x="627794" y="602104"/>
                </a:cubicBezTo>
                <a:cubicBezTo>
                  <a:pt x="577947" y="606778"/>
                  <a:pt x="524983" y="622769"/>
                  <a:pt x="474615" y="614150"/>
                </a:cubicBezTo>
                <a:close/>
                <a:moveTo>
                  <a:pt x="450419" y="928400"/>
                </a:moveTo>
                <a:cubicBezTo>
                  <a:pt x="457637" y="924556"/>
                  <a:pt x="464023" y="924843"/>
                  <a:pt x="468931" y="927958"/>
                </a:cubicBezTo>
                <a:cubicBezTo>
                  <a:pt x="473837" y="931073"/>
                  <a:pt x="477265" y="937019"/>
                  <a:pt x="478561" y="944496"/>
                </a:cubicBezTo>
                <a:cubicBezTo>
                  <a:pt x="465373" y="955815"/>
                  <a:pt x="451145" y="942211"/>
                  <a:pt x="450419" y="928400"/>
                </a:cubicBezTo>
                <a:close/>
                <a:moveTo>
                  <a:pt x="418225" y="1246698"/>
                </a:moveTo>
                <a:cubicBezTo>
                  <a:pt x="421185" y="1240467"/>
                  <a:pt x="429337" y="1238337"/>
                  <a:pt x="438203" y="1238325"/>
                </a:cubicBezTo>
                <a:cubicBezTo>
                  <a:pt x="447069" y="1238311"/>
                  <a:pt x="456649" y="1240415"/>
                  <a:pt x="462464" y="1242648"/>
                </a:cubicBezTo>
                <a:cubicBezTo>
                  <a:pt x="462776" y="1261028"/>
                  <a:pt x="474096" y="1268506"/>
                  <a:pt x="470566" y="1290937"/>
                </a:cubicBezTo>
                <a:cubicBezTo>
                  <a:pt x="461530" y="1307033"/>
                  <a:pt x="426637" y="1307553"/>
                  <a:pt x="422171" y="1286887"/>
                </a:cubicBezTo>
                <a:cubicBezTo>
                  <a:pt x="422690" y="1272556"/>
                  <a:pt x="426221" y="1261341"/>
                  <a:pt x="438267" y="1258640"/>
                </a:cubicBezTo>
                <a:cubicBezTo>
                  <a:pt x="437957" y="1248462"/>
                  <a:pt x="423314" y="1252305"/>
                  <a:pt x="418225" y="1246698"/>
                </a:cubicBezTo>
                <a:close/>
                <a:moveTo>
                  <a:pt x="414175" y="610204"/>
                </a:moveTo>
                <a:cubicBezTo>
                  <a:pt x="416252" y="606985"/>
                  <a:pt x="418328" y="603662"/>
                  <a:pt x="418224" y="598157"/>
                </a:cubicBezTo>
                <a:cubicBezTo>
                  <a:pt x="440242" y="596080"/>
                  <a:pt x="455612" y="600962"/>
                  <a:pt x="466515" y="610204"/>
                </a:cubicBezTo>
                <a:cubicBezTo>
                  <a:pt x="461946" y="617785"/>
                  <a:pt x="450938" y="618721"/>
                  <a:pt x="446368" y="626405"/>
                </a:cubicBezTo>
                <a:cubicBezTo>
                  <a:pt x="439098" y="617473"/>
                  <a:pt x="421445" y="618927"/>
                  <a:pt x="414175" y="610204"/>
                </a:cubicBezTo>
                <a:close/>
                <a:moveTo>
                  <a:pt x="381878" y="1005039"/>
                </a:moveTo>
                <a:cubicBezTo>
                  <a:pt x="383956" y="986865"/>
                  <a:pt x="399014" y="981882"/>
                  <a:pt x="414175" y="976793"/>
                </a:cubicBezTo>
                <a:cubicBezTo>
                  <a:pt x="410748" y="996316"/>
                  <a:pt x="433596" y="989566"/>
                  <a:pt x="426223" y="1013037"/>
                </a:cubicBezTo>
                <a:cubicBezTo>
                  <a:pt x="408671" y="1013141"/>
                  <a:pt x="388940" y="1015425"/>
                  <a:pt x="381878" y="1005039"/>
                </a:cubicBezTo>
                <a:close/>
                <a:moveTo>
                  <a:pt x="325488" y="920402"/>
                </a:moveTo>
                <a:cubicBezTo>
                  <a:pt x="328085" y="917651"/>
                  <a:pt x="332836" y="916275"/>
                  <a:pt x="337586" y="916275"/>
                </a:cubicBezTo>
                <a:cubicBezTo>
                  <a:pt x="342337" y="916275"/>
                  <a:pt x="347088" y="917651"/>
                  <a:pt x="349685" y="920402"/>
                </a:cubicBezTo>
                <a:cubicBezTo>
                  <a:pt x="350932" y="929749"/>
                  <a:pt x="348957" y="935875"/>
                  <a:pt x="345635" y="940549"/>
                </a:cubicBezTo>
                <a:cubicBezTo>
                  <a:pt x="329746" y="942937"/>
                  <a:pt x="327774" y="931515"/>
                  <a:pt x="325488" y="920402"/>
                </a:cubicBezTo>
                <a:close/>
                <a:moveTo>
                  <a:pt x="313442" y="1000990"/>
                </a:moveTo>
                <a:cubicBezTo>
                  <a:pt x="313650" y="983750"/>
                  <a:pt x="348023" y="1000573"/>
                  <a:pt x="353735" y="988838"/>
                </a:cubicBezTo>
                <a:cubicBezTo>
                  <a:pt x="365055" y="992888"/>
                  <a:pt x="352594" y="1005974"/>
                  <a:pt x="353735" y="1013035"/>
                </a:cubicBezTo>
                <a:cubicBezTo>
                  <a:pt x="333484" y="1015839"/>
                  <a:pt x="320087" y="1011686"/>
                  <a:pt x="313442" y="1000990"/>
                </a:cubicBezTo>
                <a:close/>
                <a:moveTo>
                  <a:pt x="309392" y="344247"/>
                </a:moveTo>
                <a:cubicBezTo>
                  <a:pt x="319878" y="343105"/>
                  <a:pt x="326732" y="345701"/>
                  <a:pt x="325487" y="356292"/>
                </a:cubicBezTo>
                <a:cubicBezTo>
                  <a:pt x="314999" y="357539"/>
                  <a:pt x="308144" y="354942"/>
                  <a:pt x="309392" y="344247"/>
                </a:cubicBezTo>
                <a:close/>
                <a:moveTo>
                  <a:pt x="273148" y="231672"/>
                </a:moveTo>
                <a:cubicBezTo>
                  <a:pt x="269096" y="211215"/>
                  <a:pt x="283220" y="209346"/>
                  <a:pt x="289140" y="199272"/>
                </a:cubicBezTo>
                <a:cubicBezTo>
                  <a:pt x="304613" y="198649"/>
                  <a:pt x="308559" y="209346"/>
                  <a:pt x="321436" y="211319"/>
                </a:cubicBezTo>
                <a:cubicBezTo>
                  <a:pt x="337533" y="209968"/>
                  <a:pt x="339714" y="194703"/>
                  <a:pt x="357680" y="195222"/>
                </a:cubicBezTo>
                <a:cubicBezTo>
                  <a:pt x="378865" y="198233"/>
                  <a:pt x="389250" y="212045"/>
                  <a:pt x="397973" y="227519"/>
                </a:cubicBezTo>
                <a:cubicBezTo>
                  <a:pt x="398181" y="257946"/>
                  <a:pt x="387069" y="288791"/>
                  <a:pt x="361730" y="292011"/>
                </a:cubicBezTo>
                <a:cubicBezTo>
                  <a:pt x="347814" y="293774"/>
                  <a:pt x="349372" y="287648"/>
                  <a:pt x="341583" y="284013"/>
                </a:cubicBezTo>
                <a:cubicBezTo>
                  <a:pt x="326318" y="276537"/>
                  <a:pt x="315620" y="275186"/>
                  <a:pt x="313440" y="251821"/>
                </a:cubicBezTo>
                <a:cubicBezTo>
                  <a:pt x="305340" y="251821"/>
                  <a:pt x="297345" y="251821"/>
                  <a:pt x="289140" y="251821"/>
                </a:cubicBezTo>
                <a:cubicBezTo>
                  <a:pt x="286439" y="242473"/>
                  <a:pt x="278962" y="237903"/>
                  <a:pt x="273148" y="231672"/>
                </a:cubicBezTo>
                <a:close/>
                <a:moveTo>
                  <a:pt x="265176" y="1186755"/>
                </a:moveTo>
                <a:cubicBezTo>
                  <a:pt x="265580" y="1175748"/>
                  <a:pt x="277535" y="1166656"/>
                  <a:pt x="285401" y="1162061"/>
                </a:cubicBezTo>
                <a:cubicBezTo>
                  <a:pt x="283532" y="1142641"/>
                  <a:pt x="289972" y="1119483"/>
                  <a:pt x="305342" y="1113771"/>
                </a:cubicBezTo>
                <a:cubicBezTo>
                  <a:pt x="311259" y="1127375"/>
                  <a:pt x="300355" y="1135475"/>
                  <a:pt x="297345" y="1145965"/>
                </a:cubicBezTo>
                <a:cubicBezTo>
                  <a:pt x="295890" y="1150844"/>
                  <a:pt x="298901" y="1157180"/>
                  <a:pt x="297345" y="1162061"/>
                </a:cubicBezTo>
                <a:cubicBezTo>
                  <a:pt x="293190" y="1174834"/>
                  <a:pt x="282597" y="1184802"/>
                  <a:pt x="281247" y="1198304"/>
                </a:cubicBezTo>
                <a:cubicBezTo>
                  <a:pt x="277197" y="1198304"/>
                  <a:pt x="273251" y="1198304"/>
                  <a:pt x="269202" y="1198304"/>
                </a:cubicBezTo>
                <a:cubicBezTo>
                  <a:pt x="266190" y="1194306"/>
                  <a:pt x="265041" y="1190424"/>
                  <a:pt x="265176" y="1186755"/>
                </a:cubicBezTo>
                <a:close/>
                <a:moveTo>
                  <a:pt x="232854" y="672138"/>
                </a:moveTo>
                <a:cubicBezTo>
                  <a:pt x="232127" y="665426"/>
                  <a:pt x="233425" y="658183"/>
                  <a:pt x="236904" y="654445"/>
                </a:cubicBezTo>
                <a:cubicBezTo>
                  <a:pt x="246042" y="657456"/>
                  <a:pt x="238463" y="677083"/>
                  <a:pt x="240954" y="686638"/>
                </a:cubicBezTo>
                <a:cubicBezTo>
                  <a:pt x="236333" y="685028"/>
                  <a:pt x="233581" y="678849"/>
                  <a:pt x="232854" y="672138"/>
                </a:cubicBezTo>
                <a:close/>
                <a:moveTo>
                  <a:pt x="179799" y="357668"/>
                </a:moveTo>
                <a:cubicBezTo>
                  <a:pt x="178046" y="351516"/>
                  <a:pt x="177865" y="344922"/>
                  <a:pt x="180513" y="336251"/>
                </a:cubicBezTo>
                <a:cubicBezTo>
                  <a:pt x="194066" y="338119"/>
                  <a:pt x="204522" y="328890"/>
                  <a:pt x="212977" y="326962"/>
                </a:cubicBezTo>
                <a:cubicBezTo>
                  <a:pt x="215796" y="326319"/>
                  <a:pt x="218392" y="326488"/>
                  <a:pt x="220807" y="328150"/>
                </a:cubicBezTo>
                <a:cubicBezTo>
                  <a:pt x="220287" y="344661"/>
                  <a:pt x="219976" y="361173"/>
                  <a:pt x="224752" y="372389"/>
                </a:cubicBezTo>
                <a:cubicBezTo>
                  <a:pt x="218107" y="379141"/>
                  <a:pt x="201179" y="375608"/>
                  <a:pt x="188509" y="376440"/>
                </a:cubicBezTo>
                <a:cubicBezTo>
                  <a:pt x="184874" y="369533"/>
                  <a:pt x="181551" y="363821"/>
                  <a:pt x="179799" y="357668"/>
                </a:cubicBezTo>
                <a:close/>
                <a:moveTo>
                  <a:pt x="156317" y="5905"/>
                </a:moveTo>
                <a:cubicBezTo>
                  <a:pt x="162600" y="2478"/>
                  <a:pt x="167923" y="271"/>
                  <a:pt x="173037" y="24"/>
                </a:cubicBezTo>
                <a:cubicBezTo>
                  <a:pt x="178153" y="-223"/>
                  <a:pt x="183059" y="1491"/>
                  <a:pt x="188511" y="5905"/>
                </a:cubicBezTo>
                <a:cubicBezTo>
                  <a:pt x="185914" y="22002"/>
                  <a:pt x="153202" y="38617"/>
                  <a:pt x="156317" y="5905"/>
                </a:cubicBezTo>
                <a:close/>
                <a:moveTo>
                  <a:pt x="156317" y="827666"/>
                </a:moveTo>
                <a:cubicBezTo>
                  <a:pt x="167118" y="816969"/>
                  <a:pt x="178021" y="806377"/>
                  <a:pt x="192560" y="799522"/>
                </a:cubicBezTo>
                <a:cubicBezTo>
                  <a:pt x="213435" y="800146"/>
                  <a:pt x="220184" y="814891"/>
                  <a:pt x="228806" y="827666"/>
                </a:cubicBezTo>
                <a:cubicBezTo>
                  <a:pt x="226208" y="849267"/>
                  <a:pt x="210318" y="857471"/>
                  <a:pt x="208760" y="880005"/>
                </a:cubicBezTo>
                <a:cubicBezTo>
                  <a:pt x="194638" y="880733"/>
                  <a:pt x="188407" y="889248"/>
                  <a:pt x="184564" y="900152"/>
                </a:cubicBezTo>
                <a:cubicBezTo>
                  <a:pt x="180722" y="893299"/>
                  <a:pt x="171271" y="892052"/>
                  <a:pt x="168466" y="883953"/>
                </a:cubicBezTo>
                <a:cubicBezTo>
                  <a:pt x="168466" y="874606"/>
                  <a:pt x="168466" y="865156"/>
                  <a:pt x="168466" y="855808"/>
                </a:cubicBezTo>
                <a:cubicBezTo>
                  <a:pt x="165352" y="845632"/>
                  <a:pt x="164313" y="833065"/>
                  <a:pt x="156317" y="827666"/>
                </a:cubicBezTo>
                <a:close/>
                <a:moveTo>
                  <a:pt x="148321" y="86491"/>
                </a:moveTo>
                <a:cubicBezTo>
                  <a:pt x="146243" y="79741"/>
                  <a:pt x="149385" y="78157"/>
                  <a:pt x="153993" y="78040"/>
                </a:cubicBezTo>
                <a:cubicBezTo>
                  <a:pt x="158601" y="77924"/>
                  <a:pt x="164677" y="79274"/>
                  <a:pt x="168466" y="78391"/>
                </a:cubicBezTo>
                <a:cubicBezTo>
                  <a:pt x="167637" y="95943"/>
                  <a:pt x="161406" y="85662"/>
                  <a:pt x="148321" y="86491"/>
                </a:cubicBezTo>
                <a:close/>
                <a:moveTo>
                  <a:pt x="71680" y="38099"/>
                </a:moveTo>
                <a:cubicBezTo>
                  <a:pt x="81234" y="40591"/>
                  <a:pt x="90477" y="43604"/>
                  <a:pt x="91827" y="54195"/>
                </a:cubicBezTo>
                <a:cubicBezTo>
                  <a:pt x="78742" y="55234"/>
                  <a:pt x="72510" y="49418"/>
                  <a:pt x="71680" y="38099"/>
                </a:cubicBezTo>
                <a:close/>
                <a:moveTo>
                  <a:pt x="71680" y="1158010"/>
                </a:moveTo>
                <a:cubicBezTo>
                  <a:pt x="86220" y="1157803"/>
                  <a:pt x="91204" y="1147938"/>
                  <a:pt x="103874" y="1145965"/>
                </a:cubicBezTo>
                <a:cubicBezTo>
                  <a:pt x="121735" y="1141602"/>
                  <a:pt x="123917" y="1152819"/>
                  <a:pt x="136066" y="1153960"/>
                </a:cubicBezTo>
                <a:cubicBezTo>
                  <a:pt x="140117" y="1136514"/>
                  <a:pt x="127760" y="1135371"/>
                  <a:pt x="123917" y="1125818"/>
                </a:cubicBezTo>
                <a:cubicBezTo>
                  <a:pt x="124125" y="1105877"/>
                  <a:pt x="120801" y="1082409"/>
                  <a:pt x="136066" y="1077422"/>
                </a:cubicBezTo>
                <a:cubicBezTo>
                  <a:pt x="133782" y="1067661"/>
                  <a:pt x="120906" y="1068493"/>
                  <a:pt x="111870" y="1065375"/>
                </a:cubicBezTo>
                <a:cubicBezTo>
                  <a:pt x="110624" y="1056031"/>
                  <a:pt x="123502" y="1060911"/>
                  <a:pt x="123917" y="1053330"/>
                </a:cubicBezTo>
                <a:cubicBezTo>
                  <a:pt x="110311" y="1022070"/>
                  <a:pt x="138975" y="1013141"/>
                  <a:pt x="136066" y="980739"/>
                </a:cubicBezTo>
                <a:cubicBezTo>
                  <a:pt x="153202" y="983128"/>
                  <a:pt x="154759" y="969938"/>
                  <a:pt x="160264" y="960592"/>
                </a:cubicBezTo>
                <a:cubicBezTo>
                  <a:pt x="168364" y="950520"/>
                  <a:pt x="149776" y="947093"/>
                  <a:pt x="160264" y="932449"/>
                </a:cubicBezTo>
                <a:cubicBezTo>
                  <a:pt x="169714" y="931099"/>
                  <a:pt x="176879" y="927568"/>
                  <a:pt x="184461" y="924453"/>
                </a:cubicBezTo>
                <a:cubicBezTo>
                  <a:pt x="197026" y="922584"/>
                  <a:pt x="195158" y="935253"/>
                  <a:pt x="204607" y="936500"/>
                </a:cubicBezTo>
                <a:cubicBezTo>
                  <a:pt x="203361" y="947196"/>
                  <a:pt x="227142" y="932761"/>
                  <a:pt x="220807" y="948649"/>
                </a:cubicBezTo>
                <a:cubicBezTo>
                  <a:pt x="216343" y="961735"/>
                  <a:pt x="191212" y="953946"/>
                  <a:pt x="180513" y="960696"/>
                </a:cubicBezTo>
                <a:cubicBezTo>
                  <a:pt x="175945" y="984062"/>
                  <a:pt x="187992" y="990917"/>
                  <a:pt x="192560" y="1005040"/>
                </a:cubicBezTo>
                <a:cubicBezTo>
                  <a:pt x="200973" y="1003380"/>
                  <a:pt x="203257" y="1007740"/>
                  <a:pt x="208762" y="1009089"/>
                </a:cubicBezTo>
                <a:cubicBezTo>
                  <a:pt x="222365" y="1010544"/>
                  <a:pt x="225897" y="1002132"/>
                  <a:pt x="232958" y="997044"/>
                </a:cubicBezTo>
                <a:cubicBezTo>
                  <a:pt x="245316" y="994033"/>
                  <a:pt x="240643" y="1008052"/>
                  <a:pt x="253105" y="1005144"/>
                </a:cubicBezTo>
                <a:cubicBezTo>
                  <a:pt x="269928" y="1004520"/>
                  <a:pt x="271070" y="988217"/>
                  <a:pt x="293294" y="993098"/>
                </a:cubicBezTo>
                <a:cubicBezTo>
                  <a:pt x="291737" y="1002756"/>
                  <a:pt x="300772" y="1001819"/>
                  <a:pt x="297345" y="1013245"/>
                </a:cubicBezTo>
                <a:cubicBezTo>
                  <a:pt x="279691" y="1017087"/>
                  <a:pt x="244486" y="1003275"/>
                  <a:pt x="245005" y="1025394"/>
                </a:cubicBezTo>
                <a:cubicBezTo>
                  <a:pt x="242616" y="1043777"/>
                  <a:pt x="266087" y="1035157"/>
                  <a:pt x="277198" y="1037441"/>
                </a:cubicBezTo>
                <a:cubicBezTo>
                  <a:pt x="289868" y="1040141"/>
                  <a:pt x="297552" y="1044607"/>
                  <a:pt x="305342" y="1045541"/>
                </a:cubicBezTo>
                <a:cubicBezTo>
                  <a:pt x="315934" y="1046684"/>
                  <a:pt x="322684" y="1044088"/>
                  <a:pt x="321439" y="1033392"/>
                </a:cubicBezTo>
                <a:cubicBezTo>
                  <a:pt x="331304" y="1042737"/>
                  <a:pt x="329331" y="1043465"/>
                  <a:pt x="349685" y="1049487"/>
                </a:cubicBezTo>
                <a:cubicBezTo>
                  <a:pt x="364015" y="1053849"/>
                  <a:pt x="365263" y="1058731"/>
                  <a:pt x="385929" y="1057484"/>
                </a:cubicBezTo>
                <a:cubicBezTo>
                  <a:pt x="400364" y="1060496"/>
                  <a:pt x="406284" y="1072023"/>
                  <a:pt x="426118" y="1069634"/>
                </a:cubicBezTo>
                <a:cubicBezTo>
                  <a:pt x="445019" y="1068389"/>
                  <a:pt x="449900" y="1053020"/>
                  <a:pt x="474511" y="1057484"/>
                </a:cubicBezTo>
                <a:cubicBezTo>
                  <a:pt x="488844" y="1058004"/>
                  <a:pt x="489154" y="1072439"/>
                  <a:pt x="506705" y="1069634"/>
                </a:cubicBezTo>
                <a:cubicBezTo>
                  <a:pt x="515428" y="1070257"/>
                  <a:pt x="508576" y="1055408"/>
                  <a:pt x="510755" y="1049487"/>
                </a:cubicBezTo>
                <a:cubicBezTo>
                  <a:pt x="523217" y="1046372"/>
                  <a:pt x="527995" y="1031210"/>
                  <a:pt x="538899" y="1025394"/>
                </a:cubicBezTo>
                <a:cubicBezTo>
                  <a:pt x="542949" y="1023111"/>
                  <a:pt x="550529" y="1026848"/>
                  <a:pt x="554997" y="1025394"/>
                </a:cubicBezTo>
                <a:cubicBezTo>
                  <a:pt x="564653" y="1022175"/>
                  <a:pt x="572338" y="1005872"/>
                  <a:pt x="583138" y="1013245"/>
                </a:cubicBezTo>
                <a:cubicBezTo>
                  <a:pt x="616994" y="1036090"/>
                  <a:pt x="590305" y="1091755"/>
                  <a:pt x="567041" y="1105877"/>
                </a:cubicBezTo>
                <a:cubicBezTo>
                  <a:pt x="567458" y="1123117"/>
                  <a:pt x="575973" y="1150118"/>
                  <a:pt x="567041" y="1170369"/>
                </a:cubicBezTo>
                <a:cubicBezTo>
                  <a:pt x="565587" y="1173691"/>
                  <a:pt x="557592" y="1175768"/>
                  <a:pt x="554997" y="1178365"/>
                </a:cubicBezTo>
                <a:cubicBezTo>
                  <a:pt x="553646" y="1179715"/>
                  <a:pt x="556346" y="1185115"/>
                  <a:pt x="554997" y="1186362"/>
                </a:cubicBezTo>
                <a:cubicBezTo>
                  <a:pt x="553542" y="1187711"/>
                  <a:pt x="548349" y="1185115"/>
                  <a:pt x="546894" y="1186362"/>
                </a:cubicBezTo>
                <a:cubicBezTo>
                  <a:pt x="540146" y="1193112"/>
                  <a:pt x="535368" y="1200278"/>
                  <a:pt x="530799" y="1206509"/>
                </a:cubicBezTo>
                <a:cubicBezTo>
                  <a:pt x="514598" y="1200485"/>
                  <a:pt x="503174" y="1214505"/>
                  <a:pt x="490506" y="1214505"/>
                </a:cubicBezTo>
                <a:cubicBezTo>
                  <a:pt x="470151" y="1214505"/>
                  <a:pt x="455507" y="1202146"/>
                  <a:pt x="438165" y="1194358"/>
                </a:cubicBezTo>
                <a:cubicBezTo>
                  <a:pt x="432868" y="1174211"/>
                  <a:pt x="416460" y="1164968"/>
                  <a:pt x="401921" y="1154064"/>
                </a:cubicBezTo>
                <a:cubicBezTo>
                  <a:pt x="392471" y="1154064"/>
                  <a:pt x="383124" y="1154064"/>
                  <a:pt x="373779" y="1154064"/>
                </a:cubicBezTo>
                <a:cubicBezTo>
                  <a:pt x="364951" y="1154792"/>
                  <a:pt x="360900" y="1150741"/>
                  <a:pt x="361627" y="1142017"/>
                </a:cubicBezTo>
                <a:cubicBezTo>
                  <a:pt x="350205" y="1146171"/>
                  <a:pt x="344804" y="1146171"/>
                  <a:pt x="333484" y="1142017"/>
                </a:cubicBezTo>
                <a:cubicBezTo>
                  <a:pt x="334212" y="1127895"/>
                  <a:pt x="342726" y="1121767"/>
                  <a:pt x="353631" y="1117820"/>
                </a:cubicBezTo>
                <a:cubicBezTo>
                  <a:pt x="345012" y="1095389"/>
                  <a:pt x="313856" y="1095805"/>
                  <a:pt x="285195" y="1093624"/>
                </a:cubicBezTo>
                <a:cubicBezTo>
                  <a:pt x="280626" y="1111902"/>
                  <a:pt x="258609" y="1112732"/>
                  <a:pt x="252897" y="1129867"/>
                </a:cubicBezTo>
                <a:cubicBezTo>
                  <a:pt x="235244" y="1124467"/>
                  <a:pt x="228077" y="1133503"/>
                  <a:pt x="216654" y="1121767"/>
                </a:cubicBezTo>
                <a:cubicBezTo>
                  <a:pt x="206789" y="1128206"/>
                  <a:pt x="198792" y="1136201"/>
                  <a:pt x="192456" y="1145965"/>
                </a:cubicBezTo>
                <a:cubicBezTo>
                  <a:pt x="192872" y="1157388"/>
                  <a:pt x="207620" y="1163100"/>
                  <a:pt x="196507" y="1174107"/>
                </a:cubicBezTo>
                <a:cubicBezTo>
                  <a:pt x="177917" y="1185531"/>
                  <a:pt x="181865" y="1158737"/>
                  <a:pt x="160160" y="1161957"/>
                </a:cubicBezTo>
                <a:cubicBezTo>
                  <a:pt x="150503" y="1171304"/>
                  <a:pt x="166494" y="1172757"/>
                  <a:pt x="168260" y="1182104"/>
                </a:cubicBezTo>
                <a:cubicBezTo>
                  <a:pt x="174180" y="1232470"/>
                  <a:pt x="163380" y="1269857"/>
                  <a:pt x="107819" y="1262691"/>
                </a:cubicBezTo>
                <a:cubicBezTo>
                  <a:pt x="83208" y="1240571"/>
                  <a:pt x="69812" y="1206924"/>
                  <a:pt x="71680" y="1158010"/>
                </a:cubicBezTo>
                <a:close/>
                <a:moveTo>
                  <a:pt x="19340" y="364391"/>
                </a:moveTo>
                <a:cubicBezTo>
                  <a:pt x="19340" y="358992"/>
                  <a:pt x="19340" y="353592"/>
                  <a:pt x="19340" y="348295"/>
                </a:cubicBezTo>
                <a:cubicBezTo>
                  <a:pt x="28790" y="346945"/>
                  <a:pt x="34502" y="341857"/>
                  <a:pt x="47586" y="344245"/>
                </a:cubicBezTo>
                <a:cubicBezTo>
                  <a:pt x="55791" y="353487"/>
                  <a:pt x="56103" y="370623"/>
                  <a:pt x="71783" y="372389"/>
                </a:cubicBezTo>
                <a:cubicBezTo>
                  <a:pt x="59738" y="392121"/>
                  <a:pt x="85596" y="391704"/>
                  <a:pt x="83830" y="412682"/>
                </a:cubicBezTo>
                <a:cubicBezTo>
                  <a:pt x="101380" y="416836"/>
                  <a:pt x="102420" y="404374"/>
                  <a:pt x="112078" y="400635"/>
                </a:cubicBezTo>
                <a:cubicBezTo>
                  <a:pt x="136066" y="399390"/>
                  <a:pt x="155798" y="402505"/>
                  <a:pt x="156421" y="424832"/>
                </a:cubicBezTo>
                <a:cubicBezTo>
                  <a:pt x="172830" y="444355"/>
                  <a:pt x="201388" y="451003"/>
                  <a:pt x="224857" y="452976"/>
                </a:cubicBezTo>
                <a:cubicBezTo>
                  <a:pt x="238151" y="446121"/>
                  <a:pt x="245419" y="433348"/>
                  <a:pt x="245003" y="412682"/>
                </a:cubicBezTo>
                <a:cubicBezTo>
                  <a:pt x="257985" y="409048"/>
                  <a:pt x="250715" y="425870"/>
                  <a:pt x="257155" y="428779"/>
                </a:cubicBezTo>
                <a:cubicBezTo>
                  <a:pt x="271798" y="427326"/>
                  <a:pt x="272110" y="411539"/>
                  <a:pt x="285401" y="408632"/>
                </a:cubicBezTo>
                <a:cubicBezTo>
                  <a:pt x="279898" y="399285"/>
                  <a:pt x="273875" y="390562"/>
                  <a:pt x="265150" y="384436"/>
                </a:cubicBezTo>
                <a:cubicBezTo>
                  <a:pt x="263282" y="371765"/>
                  <a:pt x="270136" y="367922"/>
                  <a:pt x="277197" y="364289"/>
                </a:cubicBezTo>
                <a:cubicBezTo>
                  <a:pt x="277613" y="350476"/>
                  <a:pt x="252688" y="361899"/>
                  <a:pt x="253105" y="348190"/>
                </a:cubicBezTo>
                <a:cubicBezTo>
                  <a:pt x="250404" y="332095"/>
                  <a:pt x="268370" y="336664"/>
                  <a:pt x="281248" y="336145"/>
                </a:cubicBezTo>
                <a:cubicBezTo>
                  <a:pt x="284676" y="340818"/>
                  <a:pt x="286545" y="346945"/>
                  <a:pt x="285297" y="356292"/>
                </a:cubicBezTo>
                <a:cubicBezTo>
                  <a:pt x="294852" y="361484"/>
                  <a:pt x="296721" y="374362"/>
                  <a:pt x="301395" y="384538"/>
                </a:cubicBezTo>
                <a:cubicBezTo>
                  <a:pt x="309392" y="380488"/>
                  <a:pt x="318530" y="377581"/>
                  <a:pt x="321541" y="368441"/>
                </a:cubicBezTo>
                <a:cubicBezTo>
                  <a:pt x="340753" y="370207"/>
                  <a:pt x="351658" y="363665"/>
                  <a:pt x="361834" y="356292"/>
                </a:cubicBezTo>
                <a:cubicBezTo>
                  <a:pt x="361834" y="329394"/>
                  <a:pt x="381357" y="322021"/>
                  <a:pt x="398079" y="311948"/>
                </a:cubicBezTo>
                <a:cubicBezTo>
                  <a:pt x="414590" y="308833"/>
                  <a:pt x="418744" y="318180"/>
                  <a:pt x="434321" y="315999"/>
                </a:cubicBezTo>
                <a:cubicBezTo>
                  <a:pt x="444396" y="316726"/>
                  <a:pt x="446991" y="309872"/>
                  <a:pt x="450419" y="303952"/>
                </a:cubicBezTo>
                <a:cubicBezTo>
                  <a:pt x="466307" y="304990"/>
                  <a:pt x="478354" y="302393"/>
                  <a:pt x="482613" y="291905"/>
                </a:cubicBezTo>
                <a:cubicBezTo>
                  <a:pt x="495645" y="291023"/>
                  <a:pt x="505744" y="289595"/>
                  <a:pt x="515091" y="289595"/>
                </a:cubicBezTo>
                <a:cubicBezTo>
                  <a:pt x="524437" y="289595"/>
                  <a:pt x="533030" y="291023"/>
                  <a:pt x="543052" y="295852"/>
                </a:cubicBezTo>
                <a:cubicBezTo>
                  <a:pt x="539728" y="307275"/>
                  <a:pt x="548764" y="306340"/>
                  <a:pt x="547103" y="315999"/>
                </a:cubicBezTo>
                <a:cubicBezTo>
                  <a:pt x="549905" y="326903"/>
                  <a:pt x="538795" y="323788"/>
                  <a:pt x="535056" y="328148"/>
                </a:cubicBezTo>
                <a:cubicBezTo>
                  <a:pt x="537860" y="345698"/>
                  <a:pt x="523425" y="346011"/>
                  <a:pt x="523009" y="360342"/>
                </a:cubicBezTo>
                <a:cubicBezTo>
                  <a:pt x="523840" y="372908"/>
                  <a:pt x="543052" y="367092"/>
                  <a:pt x="555202" y="368337"/>
                </a:cubicBezTo>
                <a:cubicBezTo>
                  <a:pt x="554891" y="374050"/>
                  <a:pt x="554579" y="379762"/>
                  <a:pt x="559252" y="380384"/>
                </a:cubicBezTo>
                <a:cubicBezTo>
                  <a:pt x="546583" y="400635"/>
                  <a:pt x="518128" y="378930"/>
                  <a:pt x="506914" y="372389"/>
                </a:cubicBezTo>
                <a:cubicBezTo>
                  <a:pt x="476797" y="375815"/>
                  <a:pt x="463191" y="395857"/>
                  <a:pt x="438372" y="404685"/>
                </a:cubicBezTo>
                <a:cubicBezTo>
                  <a:pt x="444292" y="422963"/>
                  <a:pt x="488012" y="403440"/>
                  <a:pt x="494763" y="420782"/>
                </a:cubicBezTo>
                <a:cubicBezTo>
                  <a:pt x="516051" y="420262"/>
                  <a:pt x="520725" y="415279"/>
                  <a:pt x="531005" y="428882"/>
                </a:cubicBezTo>
                <a:cubicBezTo>
                  <a:pt x="532044" y="448613"/>
                  <a:pt x="513142" y="448511"/>
                  <a:pt x="498811" y="453080"/>
                </a:cubicBezTo>
                <a:cubicBezTo>
                  <a:pt x="492165" y="461283"/>
                  <a:pt x="480327" y="464190"/>
                  <a:pt x="478665" y="477276"/>
                </a:cubicBezTo>
                <a:cubicBezTo>
                  <a:pt x="470461" y="476134"/>
                  <a:pt x="470774" y="466476"/>
                  <a:pt x="462568" y="465229"/>
                </a:cubicBezTo>
                <a:cubicBezTo>
                  <a:pt x="453430" y="468138"/>
                  <a:pt x="431206" y="457959"/>
                  <a:pt x="434426" y="473226"/>
                </a:cubicBezTo>
                <a:cubicBezTo>
                  <a:pt x="426013" y="468241"/>
                  <a:pt x="418744" y="462114"/>
                  <a:pt x="410332" y="457130"/>
                </a:cubicBezTo>
                <a:cubicBezTo>
                  <a:pt x="405243" y="458064"/>
                  <a:pt x="405036" y="469177"/>
                  <a:pt x="410332" y="469279"/>
                </a:cubicBezTo>
                <a:cubicBezTo>
                  <a:pt x="383853" y="491192"/>
                  <a:pt x="383539" y="539274"/>
                  <a:pt x="357889" y="561913"/>
                </a:cubicBezTo>
                <a:cubicBezTo>
                  <a:pt x="345737" y="561913"/>
                  <a:pt x="333692" y="561913"/>
                  <a:pt x="321645" y="561913"/>
                </a:cubicBezTo>
                <a:cubicBezTo>
                  <a:pt x="319672" y="574583"/>
                  <a:pt x="328915" y="576140"/>
                  <a:pt x="325695" y="590057"/>
                </a:cubicBezTo>
                <a:cubicBezTo>
                  <a:pt x="317699" y="578218"/>
                  <a:pt x="298902" y="585488"/>
                  <a:pt x="293399" y="598156"/>
                </a:cubicBezTo>
                <a:cubicBezTo>
                  <a:pt x="274705" y="594209"/>
                  <a:pt x="269098" y="603349"/>
                  <a:pt x="257155" y="606152"/>
                </a:cubicBezTo>
                <a:cubicBezTo>
                  <a:pt x="245523" y="606984"/>
                  <a:pt x="236593" y="605115"/>
                  <a:pt x="232958" y="598156"/>
                </a:cubicBezTo>
                <a:cubicBezTo>
                  <a:pt x="218626" y="603349"/>
                  <a:pt x="218211" y="607190"/>
                  <a:pt x="200660" y="602103"/>
                </a:cubicBezTo>
                <a:cubicBezTo>
                  <a:pt x="194844" y="594522"/>
                  <a:pt x="200557" y="575413"/>
                  <a:pt x="192560" y="569910"/>
                </a:cubicBezTo>
                <a:cubicBezTo>
                  <a:pt x="198687" y="552462"/>
                  <a:pt x="220288" y="550283"/>
                  <a:pt x="232958" y="549764"/>
                </a:cubicBezTo>
                <a:cubicBezTo>
                  <a:pt x="234205" y="540416"/>
                  <a:pt x="232231" y="534290"/>
                  <a:pt x="228907" y="529617"/>
                </a:cubicBezTo>
                <a:cubicBezTo>
                  <a:pt x="217172" y="534186"/>
                  <a:pt x="221120" y="551632"/>
                  <a:pt x="204711" y="541766"/>
                </a:cubicBezTo>
                <a:cubicBezTo>
                  <a:pt x="198895" y="547997"/>
                  <a:pt x="191418" y="552567"/>
                  <a:pt x="188613" y="561913"/>
                </a:cubicBezTo>
                <a:cubicBezTo>
                  <a:pt x="151435" y="566794"/>
                  <a:pt x="144064" y="542079"/>
                  <a:pt x="104081" y="549764"/>
                </a:cubicBezTo>
                <a:cubicBezTo>
                  <a:pt x="97331" y="535016"/>
                  <a:pt x="83725" y="527123"/>
                  <a:pt x="71888" y="517466"/>
                </a:cubicBezTo>
                <a:cubicBezTo>
                  <a:pt x="66694" y="499811"/>
                  <a:pt x="54441" y="489219"/>
                  <a:pt x="47690" y="473226"/>
                </a:cubicBezTo>
                <a:cubicBezTo>
                  <a:pt x="41355" y="462114"/>
                  <a:pt x="24637" y="461283"/>
                  <a:pt x="27439" y="441033"/>
                </a:cubicBezTo>
                <a:cubicBezTo>
                  <a:pt x="34189" y="435633"/>
                  <a:pt x="40941" y="430337"/>
                  <a:pt x="55687" y="432933"/>
                </a:cubicBezTo>
                <a:cubicBezTo>
                  <a:pt x="65864" y="423067"/>
                  <a:pt x="47171" y="424417"/>
                  <a:pt x="51740" y="408735"/>
                </a:cubicBezTo>
                <a:cubicBezTo>
                  <a:pt x="48210" y="395857"/>
                  <a:pt x="65035" y="403232"/>
                  <a:pt x="63787" y="392640"/>
                </a:cubicBezTo>
                <a:cubicBezTo>
                  <a:pt x="57661" y="377269"/>
                  <a:pt x="39695" y="373738"/>
                  <a:pt x="31593" y="360446"/>
                </a:cubicBezTo>
                <a:cubicBezTo>
                  <a:pt x="28167" y="362523"/>
                  <a:pt x="24947" y="364599"/>
                  <a:pt x="19340" y="364391"/>
                </a:cubicBezTo>
                <a:close/>
                <a:moveTo>
                  <a:pt x="0" y="211370"/>
                </a:moveTo>
                <a:lnTo>
                  <a:pt x="0" y="124497"/>
                </a:lnTo>
                <a:lnTo>
                  <a:pt x="17289" y="116374"/>
                </a:lnTo>
                <a:cubicBezTo>
                  <a:pt x="24013" y="112350"/>
                  <a:pt x="30815" y="108404"/>
                  <a:pt x="39695" y="106534"/>
                </a:cubicBezTo>
                <a:cubicBezTo>
                  <a:pt x="40733" y="92099"/>
                  <a:pt x="27545" y="91788"/>
                  <a:pt x="27545" y="78287"/>
                </a:cubicBezTo>
                <a:lnTo>
                  <a:pt x="0" y="77764"/>
                </a:lnTo>
                <a:lnTo>
                  <a:pt x="0" y="66240"/>
                </a:lnTo>
                <a:lnTo>
                  <a:pt x="72095" y="66240"/>
                </a:lnTo>
                <a:cubicBezTo>
                  <a:pt x="88504" y="67278"/>
                  <a:pt x="91931" y="81299"/>
                  <a:pt x="112389" y="78287"/>
                </a:cubicBezTo>
                <a:cubicBezTo>
                  <a:pt x="114778" y="86698"/>
                  <a:pt x="120906" y="91371"/>
                  <a:pt x="124436" y="98538"/>
                </a:cubicBezTo>
                <a:cubicBezTo>
                  <a:pt x="144583" y="98538"/>
                  <a:pt x="164729" y="98538"/>
                  <a:pt x="184877" y="98538"/>
                </a:cubicBezTo>
                <a:cubicBezTo>
                  <a:pt x="183733" y="111727"/>
                  <a:pt x="200454" y="107053"/>
                  <a:pt x="200973" y="118581"/>
                </a:cubicBezTo>
                <a:cubicBezTo>
                  <a:pt x="210423" y="121282"/>
                  <a:pt x="211773" y="131977"/>
                  <a:pt x="221120" y="134780"/>
                </a:cubicBezTo>
                <a:cubicBezTo>
                  <a:pt x="216550" y="158043"/>
                  <a:pt x="229428" y="164067"/>
                  <a:pt x="233269" y="179021"/>
                </a:cubicBezTo>
                <a:cubicBezTo>
                  <a:pt x="236801" y="194598"/>
                  <a:pt x="223403" y="193352"/>
                  <a:pt x="221120" y="203217"/>
                </a:cubicBezTo>
                <a:cubicBezTo>
                  <a:pt x="216862" y="217861"/>
                  <a:pt x="230259" y="249950"/>
                  <a:pt x="213020" y="251611"/>
                </a:cubicBezTo>
                <a:cubicBezTo>
                  <a:pt x="212811" y="258465"/>
                  <a:pt x="216032" y="262100"/>
                  <a:pt x="221120" y="263658"/>
                </a:cubicBezTo>
                <a:cubicBezTo>
                  <a:pt x="219978" y="271862"/>
                  <a:pt x="210319" y="271654"/>
                  <a:pt x="204919" y="275705"/>
                </a:cubicBezTo>
                <a:cubicBezTo>
                  <a:pt x="208347" y="280378"/>
                  <a:pt x="210215" y="286505"/>
                  <a:pt x="208968" y="295852"/>
                </a:cubicBezTo>
                <a:cubicBezTo>
                  <a:pt x="196611" y="296060"/>
                  <a:pt x="193185" y="287439"/>
                  <a:pt x="184772" y="283805"/>
                </a:cubicBezTo>
                <a:cubicBezTo>
                  <a:pt x="172934" y="292113"/>
                  <a:pt x="163482" y="302808"/>
                  <a:pt x="152578" y="311948"/>
                </a:cubicBezTo>
                <a:cubicBezTo>
                  <a:pt x="145622" y="313402"/>
                  <a:pt x="144893" y="308833"/>
                  <a:pt x="144478" y="303952"/>
                </a:cubicBezTo>
                <a:cubicBezTo>
                  <a:pt x="136170" y="305094"/>
                  <a:pt x="136379" y="314751"/>
                  <a:pt x="132329" y="320048"/>
                </a:cubicBezTo>
                <a:cubicBezTo>
                  <a:pt x="125266" y="316413"/>
                  <a:pt x="123501" y="307482"/>
                  <a:pt x="124227" y="295852"/>
                </a:cubicBezTo>
                <a:cubicBezTo>
                  <a:pt x="104600" y="285362"/>
                  <a:pt x="105327" y="308105"/>
                  <a:pt x="92035" y="299901"/>
                </a:cubicBezTo>
                <a:cubicBezTo>
                  <a:pt x="93280" y="275913"/>
                  <a:pt x="74277" y="271966"/>
                  <a:pt x="71889" y="251611"/>
                </a:cubicBezTo>
                <a:cubicBezTo>
                  <a:pt x="61086" y="251611"/>
                  <a:pt x="50391" y="251611"/>
                  <a:pt x="39695" y="251611"/>
                </a:cubicBezTo>
                <a:cubicBezTo>
                  <a:pt x="23078" y="249534"/>
                  <a:pt x="15835" y="234814"/>
                  <a:pt x="8306" y="221924"/>
                </a:cubicBezTo>
                <a:close/>
                <a:moveTo>
                  <a:pt x="0" y="981225"/>
                </a:moveTo>
                <a:lnTo>
                  <a:pt x="0" y="517362"/>
                </a:lnTo>
                <a:lnTo>
                  <a:pt x="15393" y="517362"/>
                </a:lnTo>
                <a:cubicBezTo>
                  <a:pt x="15498" y="521309"/>
                  <a:pt x="20275" y="520477"/>
                  <a:pt x="23389" y="521413"/>
                </a:cubicBezTo>
                <a:cubicBezTo>
                  <a:pt x="23598" y="534601"/>
                  <a:pt x="40629" y="531070"/>
                  <a:pt x="39487" y="545609"/>
                </a:cubicBezTo>
                <a:cubicBezTo>
                  <a:pt x="56518" y="540624"/>
                  <a:pt x="59946" y="545401"/>
                  <a:pt x="71680" y="553605"/>
                </a:cubicBezTo>
                <a:cubicBezTo>
                  <a:pt x="71784" y="565858"/>
                  <a:pt x="63166" y="569286"/>
                  <a:pt x="59530" y="577802"/>
                </a:cubicBezTo>
                <a:cubicBezTo>
                  <a:pt x="77496" y="582683"/>
                  <a:pt x="88816" y="594209"/>
                  <a:pt x="91723" y="614045"/>
                </a:cubicBezTo>
                <a:cubicBezTo>
                  <a:pt x="85700" y="630870"/>
                  <a:pt x="74277" y="642189"/>
                  <a:pt x="59530" y="650289"/>
                </a:cubicBezTo>
                <a:cubicBezTo>
                  <a:pt x="59530" y="663685"/>
                  <a:pt x="72614" y="663998"/>
                  <a:pt x="71680" y="678433"/>
                </a:cubicBezTo>
                <a:cubicBezTo>
                  <a:pt x="56726" y="674174"/>
                  <a:pt x="63787" y="692036"/>
                  <a:pt x="55583" y="694529"/>
                </a:cubicBezTo>
                <a:cubicBezTo>
                  <a:pt x="73133" y="709172"/>
                  <a:pt x="92450" y="722153"/>
                  <a:pt x="99927" y="746869"/>
                </a:cubicBezTo>
                <a:cubicBezTo>
                  <a:pt x="91827" y="758916"/>
                  <a:pt x="84870" y="771999"/>
                  <a:pt x="71784" y="779062"/>
                </a:cubicBezTo>
                <a:cubicBezTo>
                  <a:pt x="72718" y="791525"/>
                  <a:pt x="83000" y="794742"/>
                  <a:pt x="87881" y="803259"/>
                </a:cubicBezTo>
                <a:cubicBezTo>
                  <a:pt x="94838" y="798066"/>
                  <a:pt x="92970" y="784046"/>
                  <a:pt x="103978" y="783008"/>
                </a:cubicBezTo>
                <a:cubicBezTo>
                  <a:pt x="114050" y="782489"/>
                  <a:pt x="116438" y="789343"/>
                  <a:pt x="124125" y="791109"/>
                </a:cubicBezTo>
                <a:cubicBezTo>
                  <a:pt x="124955" y="802636"/>
                  <a:pt x="124643" y="813125"/>
                  <a:pt x="112078" y="811256"/>
                </a:cubicBezTo>
                <a:cubicBezTo>
                  <a:pt x="119139" y="824340"/>
                  <a:pt x="132226" y="831403"/>
                  <a:pt x="144273" y="839502"/>
                </a:cubicBezTo>
                <a:cubicBezTo>
                  <a:pt x="144478" y="859443"/>
                  <a:pt x="141052" y="882912"/>
                  <a:pt x="156421" y="887794"/>
                </a:cubicBezTo>
                <a:cubicBezTo>
                  <a:pt x="156006" y="898074"/>
                  <a:pt x="141467" y="894231"/>
                  <a:pt x="136275" y="899943"/>
                </a:cubicBezTo>
                <a:cubicBezTo>
                  <a:pt x="140532" y="926944"/>
                  <a:pt x="113845" y="923101"/>
                  <a:pt x="112078" y="944182"/>
                </a:cubicBezTo>
                <a:cubicBezTo>
                  <a:pt x="95253" y="946157"/>
                  <a:pt x="83727" y="953528"/>
                  <a:pt x="71784" y="960279"/>
                </a:cubicBezTo>
                <a:cubicBezTo>
                  <a:pt x="61086" y="960279"/>
                  <a:pt x="48729" y="961836"/>
                  <a:pt x="43536" y="956229"/>
                </a:cubicBezTo>
                <a:cubicBezTo>
                  <a:pt x="38137" y="958929"/>
                  <a:pt x="36060" y="964848"/>
                  <a:pt x="35540" y="972326"/>
                </a:cubicBezTo>
                <a:cubicBezTo>
                  <a:pt x="25466" y="971911"/>
                  <a:pt x="23078" y="964848"/>
                  <a:pt x="15393" y="972326"/>
                </a:cubicBezTo>
                <a:cubicBezTo>
                  <a:pt x="16537" y="980634"/>
                  <a:pt x="26194" y="980323"/>
                  <a:pt x="31491" y="984373"/>
                </a:cubicBezTo>
                <a:cubicBezTo>
                  <a:pt x="22664" y="991745"/>
                  <a:pt x="32216" y="1017293"/>
                  <a:pt x="23389" y="1024769"/>
                </a:cubicBezTo>
                <a:cubicBezTo>
                  <a:pt x="13317" y="1013347"/>
                  <a:pt x="9163" y="995901"/>
                  <a:pt x="3244" y="980426"/>
                </a:cubicBezTo>
                <a:close/>
                <a:moveTo>
                  <a:pt x="0" y="1044137"/>
                </a:moveTo>
                <a:lnTo>
                  <a:pt x="0" y="1036520"/>
                </a:lnTo>
                <a:lnTo>
                  <a:pt x="7774" y="1033246"/>
                </a:lnTo>
                <a:cubicBezTo>
                  <a:pt x="8903" y="1030351"/>
                  <a:pt x="9215" y="1026638"/>
                  <a:pt x="11344" y="1024769"/>
                </a:cubicBezTo>
                <a:cubicBezTo>
                  <a:pt x="23493" y="1029650"/>
                  <a:pt x="8437" y="1040036"/>
                  <a:pt x="7295" y="1044918"/>
                </a:cubicBezTo>
                <a:close/>
                <a:moveTo>
                  <a:pt x="0" y="1202443"/>
                </a:moveTo>
                <a:lnTo>
                  <a:pt x="0" y="1119650"/>
                </a:lnTo>
                <a:lnTo>
                  <a:pt x="11342" y="1133917"/>
                </a:lnTo>
                <a:cubicBezTo>
                  <a:pt x="29205" y="1129452"/>
                  <a:pt x="27439" y="1144613"/>
                  <a:pt x="39487" y="1146067"/>
                </a:cubicBezTo>
                <a:cubicBezTo>
                  <a:pt x="32528" y="1156556"/>
                  <a:pt x="25052" y="1166525"/>
                  <a:pt x="7188" y="1166213"/>
                </a:cubicBezTo>
                <a:close/>
              </a:path>
            </a:pathLst>
          </a:custGeom>
          <a:gradFill>
            <a:gsLst>
              <a:gs pos="0">
                <a:schemeClr val="accent1"/>
              </a:gs>
              <a:gs pos="100000">
                <a:schemeClr val="accent2"/>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08" name="Google Shape;908;p20"/>
          <p:cNvSpPr/>
          <p:nvPr/>
        </p:nvSpPr>
        <p:spPr>
          <a:xfrm rot="-5400000" flipH="1">
            <a:off x="5278299" y="5625396"/>
            <a:ext cx="963822" cy="1501406"/>
          </a:xfrm>
          <a:custGeom>
            <a:avLst/>
            <a:gdLst/>
            <a:ahLst/>
            <a:cxnLst/>
            <a:rect l="l" t="t" r="r" b="b"/>
            <a:pathLst>
              <a:path w="963822" h="1501406" extrusionOk="0">
                <a:moveTo>
                  <a:pt x="57294" y="1145829"/>
                </a:moveTo>
                <a:cubicBezTo>
                  <a:pt x="56633" y="1152169"/>
                  <a:pt x="53339" y="1157309"/>
                  <a:pt x="45614" y="1155524"/>
                </a:cubicBezTo>
                <a:cubicBezTo>
                  <a:pt x="39335" y="1148753"/>
                  <a:pt x="40074" y="1127701"/>
                  <a:pt x="53185" y="1128932"/>
                </a:cubicBezTo>
                <a:cubicBezTo>
                  <a:pt x="55986" y="1131948"/>
                  <a:pt x="57956" y="1139489"/>
                  <a:pt x="57294" y="1145829"/>
                </a:cubicBezTo>
                <a:close/>
                <a:moveTo>
                  <a:pt x="64634" y="482656"/>
                </a:moveTo>
                <a:cubicBezTo>
                  <a:pt x="63280" y="495274"/>
                  <a:pt x="53246" y="499153"/>
                  <a:pt x="45613" y="505493"/>
                </a:cubicBezTo>
                <a:cubicBezTo>
                  <a:pt x="27578" y="503277"/>
                  <a:pt x="15635" y="494905"/>
                  <a:pt x="0" y="490289"/>
                </a:cubicBezTo>
                <a:cubicBezTo>
                  <a:pt x="6525" y="463142"/>
                  <a:pt x="46906" y="471638"/>
                  <a:pt x="64634" y="482656"/>
                </a:cubicBezTo>
                <a:close/>
                <a:moveTo>
                  <a:pt x="98397" y="1121328"/>
                </a:moveTo>
                <a:cubicBezTo>
                  <a:pt x="98397" y="1125883"/>
                  <a:pt x="94735" y="1130438"/>
                  <a:pt x="87410" y="1128930"/>
                </a:cubicBezTo>
                <a:cubicBezTo>
                  <a:pt x="87718" y="1118527"/>
                  <a:pt x="81070" y="1121297"/>
                  <a:pt x="87410" y="1113726"/>
                </a:cubicBezTo>
                <a:cubicBezTo>
                  <a:pt x="94735" y="1112218"/>
                  <a:pt x="98397" y="1116773"/>
                  <a:pt x="98397" y="1121328"/>
                </a:cubicBezTo>
                <a:close/>
                <a:moveTo>
                  <a:pt x="139679" y="344732"/>
                </a:moveTo>
                <a:cubicBezTo>
                  <a:pt x="140518" y="347402"/>
                  <a:pt x="140410" y="349788"/>
                  <a:pt x="136840" y="353389"/>
                </a:cubicBezTo>
                <a:cubicBezTo>
                  <a:pt x="128714" y="355666"/>
                  <a:pt x="123052" y="330674"/>
                  <a:pt x="136840" y="334368"/>
                </a:cubicBezTo>
                <a:cubicBezTo>
                  <a:pt x="137055" y="339108"/>
                  <a:pt x="138841" y="342062"/>
                  <a:pt x="139679" y="344732"/>
                </a:cubicBezTo>
                <a:close/>
                <a:moveTo>
                  <a:pt x="171065" y="303958"/>
                </a:moveTo>
                <a:cubicBezTo>
                  <a:pt x="169095" y="309622"/>
                  <a:pt x="165464" y="313561"/>
                  <a:pt x="163432" y="319162"/>
                </a:cubicBezTo>
                <a:cubicBezTo>
                  <a:pt x="155307" y="304512"/>
                  <a:pt x="141702" y="295278"/>
                  <a:pt x="144412" y="269733"/>
                </a:cubicBezTo>
                <a:cubicBezTo>
                  <a:pt x="157215" y="272134"/>
                  <a:pt x="153707" y="290847"/>
                  <a:pt x="167249" y="292570"/>
                </a:cubicBezTo>
                <a:cubicBezTo>
                  <a:pt x="166941" y="297988"/>
                  <a:pt x="166633" y="303343"/>
                  <a:pt x="171065" y="303958"/>
                </a:cubicBezTo>
                <a:close/>
                <a:moveTo>
                  <a:pt x="182537" y="562439"/>
                </a:moveTo>
                <a:cubicBezTo>
                  <a:pt x="182822" y="567218"/>
                  <a:pt x="182452" y="572650"/>
                  <a:pt x="182452" y="577697"/>
                </a:cubicBezTo>
                <a:cubicBezTo>
                  <a:pt x="169096" y="585700"/>
                  <a:pt x="146258" y="600905"/>
                  <a:pt x="129269" y="592903"/>
                </a:cubicBezTo>
                <a:cubicBezTo>
                  <a:pt x="125575" y="583730"/>
                  <a:pt x="132039" y="583730"/>
                  <a:pt x="136901" y="577697"/>
                </a:cubicBezTo>
                <a:cubicBezTo>
                  <a:pt x="144350" y="568341"/>
                  <a:pt x="164171" y="557261"/>
                  <a:pt x="178698" y="551105"/>
                </a:cubicBezTo>
                <a:cubicBezTo>
                  <a:pt x="181314" y="553537"/>
                  <a:pt x="182253" y="557661"/>
                  <a:pt x="182537" y="562439"/>
                </a:cubicBezTo>
                <a:close/>
                <a:moveTo>
                  <a:pt x="323231" y="1170727"/>
                </a:moveTo>
                <a:cubicBezTo>
                  <a:pt x="324770" y="1187470"/>
                  <a:pt x="305010" y="1182915"/>
                  <a:pt x="311843" y="1204952"/>
                </a:cubicBezTo>
                <a:cubicBezTo>
                  <a:pt x="305319" y="1209815"/>
                  <a:pt x="296885" y="1212831"/>
                  <a:pt x="296639" y="1223973"/>
                </a:cubicBezTo>
                <a:cubicBezTo>
                  <a:pt x="294115" y="1242932"/>
                  <a:pt x="308026" y="1245518"/>
                  <a:pt x="311843" y="1258198"/>
                </a:cubicBezTo>
                <a:cubicBezTo>
                  <a:pt x="311720" y="1273402"/>
                  <a:pt x="311720" y="1288606"/>
                  <a:pt x="311720" y="1303811"/>
                </a:cubicBezTo>
                <a:cubicBezTo>
                  <a:pt x="301686" y="1306027"/>
                  <a:pt x="297008" y="1319015"/>
                  <a:pt x="285128" y="1322831"/>
                </a:cubicBezTo>
                <a:cubicBezTo>
                  <a:pt x="271893" y="1327079"/>
                  <a:pt x="253735" y="1319753"/>
                  <a:pt x="239515" y="1326648"/>
                </a:cubicBezTo>
                <a:cubicBezTo>
                  <a:pt x="217786" y="1317907"/>
                  <a:pt x="206459" y="1298825"/>
                  <a:pt x="190085" y="1284790"/>
                </a:cubicBezTo>
                <a:cubicBezTo>
                  <a:pt x="179375" y="1284236"/>
                  <a:pt x="180545" y="1295562"/>
                  <a:pt x="174881" y="1299994"/>
                </a:cubicBezTo>
                <a:cubicBezTo>
                  <a:pt x="158630" y="1294700"/>
                  <a:pt x="156846" y="1274941"/>
                  <a:pt x="129269" y="1280974"/>
                </a:cubicBezTo>
                <a:cubicBezTo>
                  <a:pt x="130807" y="1271802"/>
                  <a:pt x="122312" y="1272725"/>
                  <a:pt x="125452" y="1261953"/>
                </a:cubicBezTo>
                <a:cubicBezTo>
                  <a:pt x="104831" y="1248349"/>
                  <a:pt x="81933" y="1237022"/>
                  <a:pt x="83656" y="1201136"/>
                </a:cubicBezTo>
                <a:cubicBezTo>
                  <a:pt x="81501" y="1191655"/>
                  <a:pt x="62295" y="1179653"/>
                  <a:pt x="68451" y="1174543"/>
                </a:cubicBezTo>
                <a:cubicBezTo>
                  <a:pt x="80640" y="1164202"/>
                  <a:pt x="90981" y="1180145"/>
                  <a:pt x="106493" y="1178360"/>
                </a:cubicBezTo>
                <a:cubicBezTo>
                  <a:pt x="121082" y="1179037"/>
                  <a:pt x="121204" y="1165249"/>
                  <a:pt x="133084" y="1163155"/>
                </a:cubicBezTo>
                <a:cubicBezTo>
                  <a:pt x="129946" y="1121975"/>
                  <a:pt x="155676" y="1109725"/>
                  <a:pt x="171126" y="1087134"/>
                </a:cubicBezTo>
                <a:cubicBezTo>
                  <a:pt x="171557" y="1076176"/>
                  <a:pt x="169033" y="1062265"/>
                  <a:pt x="174943" y="1056725"/>
                </a:cubicBezTo>
                <a:cubicBezTo>
                  <a:pt x="180483" y="1077839"/>
                  <a:pt x="213724" y="1071129"/>
                  <a:pt x="239577" y="1071929"/>
                </a:cubicBezTo>
                <a:cubicBezTo>
                  <a:pt x="254904" y="1078147"/>
                  <a:pt x="267707" y="1086888"/>
                  <a:pt x="273801" y="1102338"/>
                </a:cubicBezTo>
                <a:cubicBezTo>
                  <a:pt x="278664" y="1097168"/>
                  <a:pt x="291775" y="1097168"/>
                  <a:pt x="296639" y="1102338"/>
                </a:cubicBezTo>
                <a:cubicBezTo>
                  <a:pt x="297193" y="1111818"/>
                  <a:pt x="290668" y="1114096"/>
                  <a:pt x="289006" y="1121359"/>
                </a:cubicBezTo>
                <a:cubicBezTo>
                  <a:pt x="294053" y="1127699"/>
                  <a:pt x="305933" y="1127269"/>
                  <a:pt x="311843" y="1132747"/>
                </a:cubicBezTo>
                <a:cubicBezTo>
                  <a:pt x="311843" y="1142904"/>
                  <a:pt x="311843" y="1152999"/>
                  <a:pt x="311843" y="1163155"/>
                </a:cubicBezTo>
                <a:cubicBezTo>
                  <a:pt x="316829" y="1164510"/>
                  <a:pt x="317813" y="1169804"/>
                  <a:pt x="323231" y="1170727"/>
                </a:cubicBezTo>
                <a:close/>
                <a:moveTo>
                  <a:pt x="325215" y="318239"/>
                </a:moveTo>
                <a:cubicBezTo>
                  <a:pt x="326246" y="323825"/>
                  <a:pt x="325938" y="329719"/>
                  <a:pt x="323107" y="338183"/>
                </a:cubicBezTo>
                <a:cubicBezTo>
                  <a:pt x="312151" y="337753"/>
                  <a:pt x="298239" y="340276"/>
                  <a:pt x="292699" y="334367"/>
                </a:cubicBezTo>
                <a:cubicBezTo>
                  <a:pt x="295839" y="317254"/>
                  <a:pt x="301685" y="302789"/>
                  <a:pt x="319291" y="300142"/>
                </a:cubicBezTo>
                <a:cubicBezTo>
                  <a:pt x="321815" y="307375"/>
                  <a:pt x="324185" y="312653"/>
                  <a:pt x="325215" y="318239"/>
                </a:cubicBezTo>
                <a:close/>
                <a:moveTo>
                  <a:pt x="380169" y="1007296"/>
                </a:moveTo>
                <a:cubicBezTo>
                  <a:pt x="379801" y="1017022"/>
                  <a:pt x="366012" y="1013391"/>
                  <a:pt x="361150" y="1018684"/>
                </a:cubicBezTo>
                <a:cubicBezTo>
                  <a:pt x="348776" y="1025271"/>
                  <a:pt x="342129" y="1037644"/>
                  <a:pt x="326925" y="1041522"/>
                </a:cubicBezTo>
                <a:cubicBezTo>
                  <a:pt x="320892" y="1028656"/>
                  <a:pt x="305256" y="1020962"/>
                  <a:pt x="304149" y="1003480"/>
                </a:cubicBezTo>
                <a:cubicBezTo>
                  <a:pt x="303471" y="993507"/>
                  <a:pt x="309873" y="984767"/>
                  <a:pt x="311720" y="973071"/>
                </a:cubicBezTo>
                <a:cubicBezTo>
                  <a:pt x="324401" y="973071"/>
                  <a:pt x="337081" y="973071"/>
                  <a:pt x="349762" y="973071"/>
                </a:cubicBezTo>
                <a:cubicBezTo>
                  <a:pt x="351731" y="982489"/>
                  <a:pt x="359057" y="986613"/>
                  <a:pt x="364965" y="992092"/>
                </a:cubicBezTo>
                <a:cubicBezTo>
                  <a:pt x="368413" y="998801"/>
                  <a:pt x="373461" y="1003849"/>
                  <a:pt x="380169" y="1007296"/>
                </a:cubicBezTo>
                <a:close/>
                <a:moveTo>
                  <a:pt x="399192" y="1060482"/>
                </a:moveTo>
                <a:cubicBezTo>
                  <a:pt x="399376" y="1072116"/>
                  <a:pt x="395744" y="1079872"/>
                  <a:pt x="387804" y="1083258"/>
                </a:cubicBezTo>
                <a:cubicBezTo>
                  <a:pt x="374753" y="1082395"/>
                  <a:pt x="371245" y="1071992"/>
                  <a:pt x="368782" y="1060482"/>
                </a:cubicBezTo>
                <a:cubicBezTo>
                  <a:pt x="382448" y="1059189"/>
                  <a:pt x="387064" y="1054696"/>
                  <a:pt x="399192" y="1060482"/>
                </a:cubicBezTo>
                <a:close/>
                <a:moveTo>
                  <a:pt x="410640" y="475146"/>
                </a:moveTo>
                <a:cubicBezTo>
                  <a:pt x="408425" y="490720"/>
                  <a:pt x="407193" y="507155"/>
                  <a:pt x="395435" y="513126"/>
                </a:cubicBezTo>
                <a:cubicBezTo>
                  <a:pt x="395435" y="520759"/>
                  <a:pt x="395435" y="528330"/>
                  <a:pt x="395435" y="535963"/>
                </a:cubicBezTo>
                <a:cubicBezTo>
                  <a:pt x="381708" y="557692"/>
                  <a:pt x="360657" y="572096"/>
                  <a:pt x="342190" y="589147"/>
                </a:cubicBezTo>
                <a:cubicBezTo>
                  <a:pt x="318368" y="591979"/>
                  <a:pt x="294114" y="594318"/>
                  <a:pt x="266168" y="592964"/>
                </a:cubicBezTo>
                <a:cubicBezTo>
                  <a:pt x="256074" y="582069"/>
                  <a:pt x="237853" y="569880"/>
                  <a:pt x="220494" y="577698"/>
                </a:cubicBezTo>
                <a:cubicBezTo>
                  <a:pt x="206398" y="578806"/>
                  <a:pt x="218770" y="606383"/>
                  <a:pt x="201473" y="604352"/>
                </a:cubicBezTo>
                <a:cubicBezTo>
                  <a:pt x="192055" y="593025"/>
                  <a:pt x="199441" y="574189"/>
                  <a:pt x="212861" y="573943"/>
                </a:cubicBezTo>
                <a:cubicBezTo>
                  <a:pt x="209783" y="553507"/>
                  <a:pt x="220556" y="542796"/>
                  <a:pt x="212861" y="528330"/>
                </a:cubicBezTo>
                <a:cubicBezTo>
                  <a:pt x="212492" y="518543"/>
                  <a:pt x="198026" y="522913"/>
                  <a:pt x="197657" y="513126"/>
                </a:cubicBezTo>
                <a:cubicBezTo>
                  <a:pt x="188239" y="512571"/>
                  <a:pt x="181899" y="515095"/>
                  <a:pt x="178636" y="520759"/>
                </a:cubicBezTo>
                <a:cubicBezTo>
                  <a:pt x="169526" y="517250"/>
                  <a:pt x="168602" y="505493"/>
                  <a:pt x="152045" y="509371"/>
                </a:cubicBezTo>
                <a:cubicBezTo>
                  <a:pt x="125759" y="514911"/>
                  <a:pt x="114926" y="567419"/>
                  <a:pt x="83594" y="543596"/>
                </a:cubicBezTo>
                <a:cubicBezTo>
                  <a:pt x="91842" y="530299"/>
                  <a:pt x="110124" y="526975"/>
                  <a:pt x="114002" y="509371"/>
                </a:cubicBezTo>
                <a:cubicBezTo>
                  <a:pt x="112279" y="492135"/>
                  <a:pt x="101198" y="484194"/>
                  <a:pt x="91165" y="475146"/>
                </a:cubicBezTo>
                <a:cubicBezTo>
                  <a:pt x="102245" y="467205"/>
                  <a:pt x="116464" y="462403"/>
                  <a:pt x="125390" y="452308"/>
                </a:cubicBezTo>
                <a:cubicBezTo>
                  <a:pt x="126375" y="433041"/>
                  <a:pt x="137825" y="424178"/>
                  <a:pt x="144412" y="410512"/>
                </a:cubicBezTo>
                <a:cubicBezTo>
                  <a:pt x="169279" y="411312"/>
                  <a:pt x="182822" y="400725"/>
                  <a:pt x="197657" y="391492"/>
                </a:cubicBezTo>
                <a:cubicBezTo>
                  <a:pt x="197657" y="380104"/>
                  <a:pt x="197657" y="368716"/>
                  <a:pt x="197657" y="357266"/>
                </a:cubicBezTo>
                <a:cubicBezTo>
                  <a:pt x="207075" y="348340"/>
                  <a:pt x="212554" y="364776"/>
                  <a:pt x="216678" y="372471"/>
                </a:cubicBezTo>
                <a:cubicBezTo>
                  <a:pt x="227881" y="367177"/>
                  <a:pt x="231081" y="353881"/>
                  <a:pt x="247086" y="353450"/>
                </a:cubicBezTo>
                <a:cubicBezTo>
                  <a:pt x="256751" y="346617"/>
                  <a:pt x="264322" y="337753"/>
                  <a:pt x="281312" y="338245"/>
                </a:cubicBezTo>
                <a:cubicBezTo>
                  <a:pt x="281434" y="341939"/>
                  <a:pt x="285989" y="341200"/>
                  <a:pt x="288945" y="342062"/>
                </a:cubicBezTo>
                <a:cubicBezTo>
                  <a:pt x="300086" y="379057"/>
                  <a:pt x="314367" y="412975"/>
                  <a:pt x="364965" y="410512"/>
                </a:cubicBezTo>
                <a:cubicBezTo>
                  <a:pt x="370136" y="420484"/>
                  <a:pt x="380970" y="424917"/>
                  <a:pt x="383986" y="437104"/>
                </a:cubicBezTo>
                <a:cubicBezTo>
                  <a:pt x="397775" y="441721"/>
                  <a:pt x="396236" y="411682"/>
                  <a:pt x="406824" y="425716"/>
                </a:cubicBezTo>
                <a:cubicBezTo>
                  <a:pt x="413902" y="432426"/>
                  <a:pt x="405839" y="437474"/>
                  <a:pt x="399253" y="440921"/>
                </a:cubicBezTo>
                <a:cubicBezTo>
                  <a:pt x="404546" y="450831"/>
                  <a:pt x="406824" y="463758"/>
                  <a:pt x="410640" y="475146"/>
                </a:cubicBezTo>
                <a:close/>
                <a:moveTo>
                  <a:pt x="437464" y="860917"/>
                </a:moveTo>
                <a:cubicBezTo>
                  <a:pt x="437464" y="866303"/>
                  <a:pt x="436094" y="871689"/>
                  <a:pt x="433354" y="874213"/>
                </a:cubicBezTo>
                <a:cubicBezTo>
                  <a:pt x="423998" y="874706"/>
                  <a:pt x="415073" y="874768"/>
                  <a:pt x="410579" y="870397"/>
                </a:cubicBezTo>
                <a:cubicBezTo>
                  <a:pt x="413472" y="858147"/>
                  <a:pt x="421105" y="850514"/>
                  <a:pt x="433354" y="847621"/>
                </a:cubicBezTo>
                <a:cubicBezTo>
                  <a:pt x="436094" y="850145"/>
                  <a:pt x="437464" y="855531"/>
                  <a:pt x="437464" y="860917"/>
                </a:cubicBezTo>
                <a:close/>
                <a:moveTo>
                  <a:pt x="459946" y="341938"/>
                </a:moveTo>
                <a:cubicBezTo>
                  <a:pt x="458530" y="362375"/>
                  <a:pt x="433416" y="357081"/>
                  <a:pt x="421966" y="349571"/>
                </a:cubicBezTo>
                <a:cubicBezTo>
                  <a:pt x="421966" y="343231"/>
                  <a:pt x="421966" y="336891"/>
                  <a:pt x="421966" y="330550"/>
                </a:cubicBezTo>
                <a:cubicBezTo>
                  <a:pt x="426891" y="325318"/>
                  <a:pt x="438463" y="326795"/>
                  <a:pt x="448558" y="326734"/>
                </a:cubicBezTo>
                <a:cubicBezTo>
                  <a:pt x="447942" y="336276"/>
                  <a:pt x="454406" y="338676"/>
                  <a:pt x="459946" y="341938"/>
                </a:cubicBezTo>
                <a:close/>
                <a:moveTo>
                  <a:pt x="475212" y="1018686"/>
                </a:moveTo>
                <a:cubicBezTo>
                  <a:pt x="475336" y="1029888"/>
                  <a:pt x="457607" y="1031551"/>
                  <a:pt x="452436" y="1026257"/>
                </a:cubicBezTo>
                <a:cubicBezTo>
                  <a:pt x="449113" y="1011914"/>
                  <a:pt x="469426" y="1012838"/>
                  <a:pt x="475212" y="1018686"/>
                </a:cubicBezTo>
                <a:close/>
                <a:moveTo>
                  <a:pt x="478969" y="372408"/>
                </a:moveTo>
                <a:cubicBezTo>
                  <a:pt x="478907" y="383427"/>
                  <a:pt x="457486" y="381396"/>
                  <a:pt x="452376" y="376225"/>
                </a:cubicBezTo>
                <a:cubicBezTo>
                  <a:pt x="452438" y="365145"/>
                  <a:pt x="473860" y="367238"/>
                  <a:pt x="478969" y="372408"/>
                </a:cubicBezTo>
                <a:close/>
                <a:moveTo>
                  <a:pt x="532152" y="1106094"/>
                </a:moveTo>
                <a:cubicBezTo>
                  <a:pt x="536029" y="1124992"/>
                  <a:pt x="515839" y="1134779"/>
                  <a:pt x="497988" y="1140319"/>
                </a:cubicBezTo>
                <a:cubicBezTo>
                  <a:pt x="496325" y="1126777"/>
                  <a:pt x="482598" y="1125300"/>
                  <a:pt x="475151" y="1117481"/>
                </a:cubicBezTo>
                <a:cubicBezTo>
                  <a:pt x="476752" y="1113296"/>
                  <a:pt x="473058" y="1106217"/>
                  <a:pt x="475151" y="1102277"/>
                </a:cubicBezTo>
                <a:cubicBezTo>
                  <a:pt x="477244" y="1098460"/>
                  <a:pt x="483891" y="1101354"/>
                  <a:pt x="486538" y="1098460"/>
                </a:cubicBezTo>
                <a:cubicBezTo>
                  <a:pt x="489801" y="1094952"/>
                  <a:pt x="492694" y="1085657"/>
                  <a:pt x="497926" y="1083256"/>
                </a:cubicBezTo>
                <a:cubicBezTo>
                  <a:pt x="505252" y="1079932"/>
                  <a:pt x="522364" y="1089412"/>
                  <a:pt x="524519" y="1075685"/>
                </a:cubicBezTo>
                <a:cubicBezTo>
                  <a:pt x="528335" y="1082641"/>
                  <a:pt x="530427" y="1097538"/>
                  <a:pt x="532152" y="1106094"/>
                </a:cubicBezTo>
                <a:close/>
                <a:moveTo>
                  <a:pt x="547541" y="1376016"/>
                </a:moveTo>
                <a:cubicBezTo>
                  <a:pt x="548587" y="1407471"/>
                  <a:pt x="520333" y="1409626"/>
                  <a:pt x="501927" y="1421629"/>
                </a:cubicBezTo>
                <a:cubicBezTo>
                  <a:pt x="478721" y="1416828"/>
                  <a:pt x="449852" y="1417874"/>
                  <a:pt x="440987" y="1398854"/>
                </a:cubicBezTo>
                <a:cubicBezTo>
                  <a:pt x="436925" y="1384634"/>
                  <a:pt x="450405" y="1388020"/>
                  <a:pt x="448620" y="1376016"/>
                </a:cubicBezTo>
                <a:cubicBezTo>
                  <a:pt x="452683" y="1368629"/>
                  <a:pt x="466164" y="1370722"/>
                  <a:pt x="471458" y="1364628"/>
                </a:cubicBezTo>
                <a:cubicBezTo>
                  <a:pt x="484938" y="1366659"/>
                  <a:pt x="480815" y="1351147"/>
                  <a:pt x="494294" y="1353240"/>
                </a:cubicBezTo>
                <a:cubicBezTo>
                  <a:pt x="523164" y="1349732"/>
                  <a:pt x="529197" y="1369060"/>
                  <a:pt x="547541" y="1376016"/>
                </a:cubicBezTo>
                <a:close/>
                <a:moveTo>
                  <a:pt x="593093" y="1007297"/>
                </a:moveTo>
                <a:cubicBezTo>
                  <a:pt x="576534" y="1003481"/>
                  <a:pt x="576103" y="1015669"/>
                  <a:pt x="570255" y="1022502"/>
                </a:cubicBezTo>
                <a:cubicBezTo>
                  <a:pt x="574687" y="1025702"/>
                  <a:pt x="580473" y="1027487"/>
                  <a:pt x="589277" y="1026318"/>
                </a:cubicBezTo>
                <a:cubicBezTo>
                  <a:pt x="588045" y="1017515"/>
                  <a:pt x="589891" y="1011729"/>
                  <a:pt x="593093" y="1007297"/>
                </a:cubicBezTo>
                <a:close/>
                <a:moveTo>
                  <a:pt x="620162" y="1123230"/>
                </a:moveTo>
                <a:cubicBezTo>
                  <a:pt x="620162" y="1130240"/>
                  <a:pt x="618731" y="1137242"/>
                  <a:pt x="615869" y="1140320"/>
                </a:cubicBezTo>
                <a:cubicBezTo>
                  <a:pt x="606512" y="1140812"/>
                  <a:pt x="597525" y="1140874"/>
                  <a:pt x="593031" y="1136503"/>
                </a:cubicBezTo>
                <a:cubicBezTo>
                  <a:pt x="588846" y="1116989"/>
                  <a:pt x="606266" y="1099261"/>
                  <a:pt x="615869" y="1106094"/>
                </a:cubicBezTo>
                <a:cubicBezTo>
                  <a:pt x="618731" y="1109203"/>
                  <a:pt x="620162" y="1116221"/>
                  <a:pt x="620162" y="1123230"/>
                </a:cubicBezTo>
                <a:close/>
                <a:moveTo>
                  <a:pt x="631073" y="342000"/>
                </a:moveTo>
                <a:cubicBezTo>
                  <a:pt x="609836" y="339169"/>
                  <a:pt x="602388" y="322548"/>
                  <a:pt x="581643" y="319164"/>
                </a:cubicBezTo>
                <a:cubicBezTo>
                  <a:pt x="576780" y="334490"/>
                  <a:pt x="571116" y="353942"/>
                  <a:pt x="581643" y="364775"/>
                </a:cubicBezTo>
                <a:cubicBezTo>
                  <a:pt x="596170" y="360282"/>
                  <a:pt x="605034" y="350126"/>
                  <a:pt x="627256" y="353388"/>
                </a:cubicBezTo>
                <a:cubicBezTo>
                  <a:pt x="627503" y="348526"/>
                  <a:pt x="632119" y="348094"/>
                  <a:pt x="631073" y="342000"/>
                </a:cubicBezTo>
                <a:close/>
                <a:moveTo>
                  <a:pt x="650093" y="1094706"/>
                </a:moveTo>
                <a:cubicBezTo>
                  <a:pt x="640983" y="1105478"/>
                  <a:pt x="636120" y="1098461"/>
                  <a:pt x="619684" y="1098522"/>
                </a:cubicBezTo>
                <a:cubicBezTo>
                  <a:pt x="613959" y="1087504"/>
                  <a:pt x="595739" y="1073962"/>
                  <a:pt x="608297" y="1056726"/>
                </a:cubicBezTo>
                <a:cubicBezTo>
                  <a:pt x="635627" y="1055926"/>
                  <a:pt x="645845" y="1072299"/>
                  <a:pt x="650093" y="1094706"/>
                </a:cubicBezTo>
                <a:close/>
                <a:moveTo>
                  <a:pt x="665297" y="1033889"/>
                </a:moveTo>
                <a:cubicBezTo>
                  <a:pt x="665236" y="1044292"/>
                  <a:pt x="647384" y="1042938"/>
                  <a:pt x="642459" y="1037705"/>
                </a:cubicBezTo>
                <a:cubicBezTo>
                  <a:pt x="645907" y="1031058"/>
                  <a:pt x="649539" y="1024472"/>
                  <a:pt x="661481" y="1026318"/>
                </a:cubicBezTo>
                <a:cubicBezTo>
                  <a:pt x="660866" y="1030689"/>
                  <a:pt x="662343" y="1033088"/>
                  <a:pt x="665297" y="1033889"/>
                </a:cubicBezTo>
                <a:close/>
                <a:moveTo>
                  <a:pt x="665297" y="342000"/>
                </a:moveTo>
                <a:cubicBezTo>
                  <a:pt x="654895" y="342308"/>
                  <a:pt x="657603" y="335660"/>
                  <a:pt x="650093" y="342000"/>
                </a:cubicBezTo>
                <a:cubicBezTo>
                  <a:pt x="650093" y="344524"/>
                  <a:pt x="650093" y="347048"/>
                  <a:pt x="650093" y="349572"/>
                </a:cubicBezTo>
                <a:cubicBezTo>
                  <a:pt x="657665" y="355912"/>
                  <a:pt x="654956" y="349264"/>
                  <a:pt x="665297" y="349572"/>
                </a:cubicBezTo>
                <a:cubicBezTo>
                  <a:pt x="665297" y="347048"/>
                  <a:pt x="665297" y="344524"/>
                  <a:pt x="665297" y="342000"/>
                </a:cubicBezTo>
                <a:close/>
                <a:moveTo>
                  <a:pt x="676685" y="1277157"/>
                </a:moveTo>
                <a:cubicBezTo>
                  <a:pt x="668743" y="1281958"/>
                  <a:pt x="666281" y="1292115"/>
                  <a:pt x="657664" y="1296240"/>
                </a:cubicBezTo>
                <a:cubicBezTo>
                  <a:pt x="633965" y="1299686"/>
                  <a:pt x="629348" y="1283990"/>
                  <a:pt x="619622" y="1273402"/>
                </a:cubicBezTo>
                <a:cubicBezTo>
                  <a:pt x="619006" y="1251303"/>
                  <a:pt x="629902" y="1240593"/>
                  <a:pt x="638643" y="1227789"/>
                </a:cubicBezTo>
                <a:cubicBezTo>
                  <a:pt x="668621" y="1226927"/>
                  <a:pt x="681240" y="1243486"/>
                  <a:pt x="676685" y="1277157"/>
                </a:cubicBezTo>
                <a:close/>
                <a:moveTo>
                  <a:pt x="705553" y="1364682"/>
                </a:moveTo>
                <a:cubicBezTo>
                  <a:pt x="705358" y="1369495"/>
                  <a:pt x="703554" y="1374569"/>
                  <a:pt x="699522" y="1379832"/>
                </a:cubicBezTo>
                <a:cubicBezTo>
                  <a:pt x="676993" y="1383341"/>
                  <a:pt x="672622" y="1368691"/>
                  <a:pt x="661481" y="1360812"/>
                </a:cubicBezTo>
                <a:cubicBezTo>
                  <a:pt x="664683" y="1356380"/>
                  <a:pt x="666467" y="1350594"/>
                  <a:pt x="665298" y="1341792"/>
                </a:cubicBezTo>
                <a:cubicBezTo>
                  <a:pt x="674777" y="1342407"/>
                  <a:pt x="677177" y="1335944"/>
                  <a:pt x="680502" y="1330404"/>
                </a:cubicBezTo>
                <a:cubicBezTo>
                  <a:pt x="692229" y="1338160"/>
                  <a:pt x="706136" y="1350243"/>
                  <a:pt x="705553" y="1364682"/>
                </a:cubicBezTo>
                <a:close/>
                <a:moveTo>
                  <a:pt x="779360" y="1174545"/>
                </a:moveTo>
                <a:cubicBezTo>
                  <a:pt x="776035" y="1180084"/>
                  <a:pt x="773635" y="1186609"/>
                  <a:pt x="764155" y="1185932"/>
                </a:cubicBezTo>
                <a:cubicBezTo>
                  <a:pt x="759292" y="1180947"/>
                  <a:pt x="759292" y="1171897"/>
                  <a:pt x="764155" y="1166912"/>
                </a:cubicBezTo>
                <a:cubicBezTo>
                  <a:pt x="774496" y="1164203"/>
                  <a:pt x="771788" y="1174545"/>
                  <a:pt x="779360" y="1174545"/>
                </a:cubicBezTo>
                <a:close/>
                <a:moveTo>
                  <a:pt x="855382" y="201345"/>
                </a:moveTo>
                <a:cubicBezTo>
                  <a:pt x="857537" y="215319"/>
                  <a:pt x="825405" y="218642"/>
                  <a:pt x="828789" y="201345"/>
                </a:cubicBezTo>
                <a:cubicBezTo>
                  <a:pt x="840794" y="196112"/>
                  <a:pt x="841470" y="200545"/>
                  <a:pt x="855382" y="201345"/>
                </a:cubicBezTo>
                <a:close/>
                <a:moveTo>
                  <a:pt x="889606" y="34098"/>
                </a:moveTo>
                <a:cubicBezTo>
                  <a:pt x="892377" y="45732"/>
                  <a:pt x="883020" y="45301"/>
                  <a:pt x="885790" y="56935"/>
                </a:cubicBezTo>
                <a:cubicBezTo>
                  <a:pt x="875695" y="56873"/>
                  <a:pt x="864061" y="58351"/>
                  <a:pt x="859198" y="53118"/>
                </a:cubicBezTo>
                <a:cubicBezTo>
                  <a:pt x="859198" y="46778"/>
                  <a:pt x="859198" y="40438"/>
                  <a:pt x="859198" y="34098"/>
                </a:cubicBezTo>
                <a:cubicBezTo>
                  <a:pt x="864676" y="28497"/>
                  <a:pt x="884066" y="28497"/>
                  <a:pt x="889606" y="34098"/>
                </a:cubicBezTo>
                <a:close/>
                <a:moveTo>
                  <a:pt x="931403" y="64507"/>
                </a:moveTo>
                <a:cubicBezTo>
                  <a:pt x="928878" y="80388"/>
                  <a:pt x="907826" y="66292"/>
                  <a:pt x="920014" y="56935"/>
                </a:cubicBezTo>
                <a:cubicBezTo>
                  <a:pt x="925001" y="58228"/>
                  <a:pt x="925986" y="63583"/>
                  <a:pt x="931403" y="64507"/>
                </a:cubicBezTo>
                <a:close/>
                <a:moveTo>
                  <a:pt x="941384" y="85489"/>
                </a:moveTo>
                <a:cubicBezTo>
                  <a:pt x="940222" y="90545"/>
                  <a:pt x="937006" y="94946"/>
                  <a:pt x="931404" y="94915"/>
                </a:cubicBezTo>
                <a:cubicBezTo>
                  <a:pt x="933743" y="87097"/>
                  <a:pt x="925248" y="68508"/>
                  <a:pt x="939037" y="72139"/>
                </a:cubicBezTo>
                <a:cubicBezTo>
                  <a:pt x="941653" y="74725"/>
                  <a:pt x="942545" y="80434"/>
                  <a:pt x="941384" y="85489"/>
                </a:cubicBezTo>
                <a:close/>
                <a:moveTo>
                  <a:pt x="963822" y="228718"/>
                </a:moveTo>
                <a:lnTo>
                  <a:pt x="963822" y="1237139"/>
                </a:lnTo>
                <a:lnTo>
                  <a:pt x="956933" y="1232607"/>
                </a:lnTo>
                <a:cubicBezTo>
                  <a:pt x="951578" y="1227837"/>
                  <a:pt x="946608" y="1222682"/>
                  <a:pt x="935282" y="1223851"/>
                </a:cubicBezTo>
                <a:cubicBezTo>
                  <a:pt x="930296" y="1225205"/>
                  <a:pt x="929311" y="1230499"/>
                  <a:pt x="923894" y="1231422"/>
                </a:cubicBezTo>
                <a:cubicBezTo>
                  <a:pt x="930789" y="1258753"/>
                  <a:pt x="947223" y="1276543"/>
                  <a:pt x="942915" y="1315076"/>
                </a:cubicBezTo>
                <a:cubicBezTo>
                  <a:pt x="936329" y="1323756"/>
                  <a:pt x="927218" y="1329789"/>
                  <a:pt x="927711" y="1345485"/>
                </a:cubicBezTo>
                <a:cubicBezTo>
                  <a:pt x="933005" y="1350964"/>
                  <a:pt x="940653" y="1354088"/>
                  <a:pt x="948378" y="1357135"/>
                </a:cubicBezTo>
                <a:lnTo>
                  <a:pt x="963822" y="1365313"/>
                </a:lnTo>
                <a:lnTo>
                  <a:pt x="963822" y="1501406"/>
                </a:lnTo>
                <a:lnTo>
                  <a:pt x="920016" y="1501406"/>
                </a:lnTo>
                <a:cubicBezTo>
                  <a:pt x="921678" y="1495435"/>
                  <a:pt x="931957" y="1498144"/>
                  <a:pt x="927649" y="1486202"/>
                </a:cubicBezTo>
                <a:cubicBezTo>
                  <a:pt x="927587" y="1474876"/>
                  <a:pt x="909736" y="1481277"/>
                  <a:pt x="904811" y="1474752"/>
                </a:cubicBezTo>
                <a:cubicBezTo>
                  <a:pt x="903580" y="1465888"/>
                  <a:pt x="900256" y="1459056"/>
                  <a:pt x="897178" y="1451977"/>
                </a:cubicBezTo>
                <a:cubicBezTo>
                  <a:pt x="882035" y="1454439"/>
                  <a:pt x="873910" y="1449884"/>
                  <a:pt x="874342" y="1436772"/>
                </a:cubicBezTo>
                <a:cubicBezTo>
                  <a:pt x="839378" y="1442620"/>
                  <a:pt x="836422" y="1416398"/>
                  <a:pt x="802136" y="1421568"/>
                </a:cubicBezTo>
                <a:cubicBezTo>
                  <a:pt x="792041" y="1411657"/>
                  <a:pt x="781022" y="1410180"/>
                  <a:pt x="771727" y="1398731"/>
                </a:cubicBezTo>
                <a:cubicBezTo>
                  <a:pt x="765633" y="1391221"/>
                  <a:pt x="759171" y="1380388"/>
                  <a:pt x="745135" y="1375894"/>
                </a:cubicBezTo>
                <a:cubicBezTo>
                  <a:pt x="745135" y="1367030"/>
                  <a:pt x="745135" y="1358166"/>
                  <a:pt x="745135" y="1349302"/>
                </a:cubicBezTo>
                <a:cubicBezTo>
                  <a:pt x="747167" y="1335821"/>
                  <a:pt x="731655" y="1339946"/>
                  <a:pt x="733748" y="1326526"/>
                </a:cubicBezTo>
                <a:cubicBezTo>
                  <a:pt x="722729" y="1310152"/>
                  <a:pt x="753322" y="1298087"/>
                  <a:pt x="745135" y="1280913"/>
                </a:cubicBezTo>
                <a:cubicBezTo>
                  <a:pt x="745074" y="1280790"/>
                  <a:pt x="737811" y="1276296"/>
                  <a:pt x="737564" y="1277097"/>
                </a:cubicBezTo>
                <a:cubicBezTo>
                  <a:pt x="742057" y="1263677"/>
                  <a:pt x="752030" y="1260477"/>
                  <a:pt x="760340" y="1246688"/>
                </a:cubicBezTo>
                <a:cubicBezTo>
                  <a:pt x="763664" y="1233577"/>
                  <a:pt x="777391" y="1230807"/>
                  <a:pt x="779361" y="1216279"/>
                </a:cubicBezTo>
                <a:cubicBezTo>
                  <a:pt x="784224" y="1210985"/>
                  <a:pt x="797335" y="1213940"/>
                  <a:pt x="802198" y="1208708"/>
                </a:cubicBezTo>
                <a:cubicBezTo>
                  <a:pt x="806876" y="1192581"/>
                  <a:pt x="803614" y="1188272"/>
                  <a:pt x="802198" y="1170666"/>
                </a:cubicBezTo>
                <a:cubicBezTo>
                  <a:pt x="806630" y="1170051"/>
                  <a:pt x="805399" y="1163711"/>
                  <a:pt x="806015" y="1159278"/>
                </a:cubicBezTo>
                <a:cubicBezTo>
                  <a:pt x="816171" y="1160264"/>
                  <a:pt x="815924" y="1148383"/>
                  <a:pt x="821218" y="1144074"/>
                </a:cubicBezTo>
                <a:cubicBezTo>
                  <a:pt x="825467" y="1140627"/>
                  <a:pt x="831006" y="1143459"/>
                  <a:pt x="836422" y="1140258"/>
                </a:cubicBezTo>
                <a:cubicBezTo>
                  <a:pt x="843871" y="1135826"/>
                  <a:pt x="849842" y="1122961"/>
                  <a:pt x="870648" y="1125054"/>
                </a:cubicBezTo>
                <a:cubicBezTo>
                  <a:pt x="866831" y="1106033"/>
                  <a:pt x="843625" y="1106402"/>
                  <a:pt x="832606" y="1094645"/>
                </a:cubicBezTo>
                <a:cubicBezTo>
                  <a:pt x="830390" y="1081041"/>
                  <a:pt x="843871" y="1083072"/>
                  <a:pt x="855383" y="1083195"/>
                </a:cubicBezTo>
                <a:cubicBezTo>
                  <a:pt x="848734" y="1067068"/>
                  <a:pt x="842394" y="1050571"/>
                  <a:pt x="832606" y="1037583"/>
                </a:cubicBezTo>
                <a:cubicBezTo>
                  <a:pt x="831437" y="1018500"/>
                  <a:pt x="836977" y="992647"/>
                  <a:pt x="824974" y="984336"/>
                </a:cubicBezTo>
                <a:cubicBezTo>
                  <a:pt x="815986" y="988030"/>
                  <a:pt x="800844" y="985568"/>
                  <a:pt x="802198" y="999541"/>
                </a:cubicBezTo>
                <a:cubicBezTo>
                  <a:pt x="792103" y="999541"/>
                  <a:pt x="780468" y="998125"/>
                  <a:pt x="775606" y="1003357"/>
                </a:cubicBezTo>
                <a:cubicBezTo>
                  <a:pt x="768466" y="1008836"/>
                  <a:pt x="758739" y="1011853"/>
                  <a:pt x="760401" y="1026133"/>
                </a:cubicBezTo>
                <a:cubicBezTo>
                  <a:pt x="743658" y="1025826"/>
                  <a:pt x="744581" y="1043246"/>
                  <a:pt x="729993" y="1045154"/>
                </a:cubicBezTo>
                <a:cubicBezTo>
                  <a:pt x="729993" y="1061651"/>
                  <a:pt x="729993" y="1078086"/>
                  <a:pt x="729993" y="1094584"/>
                </a:cubicBezTo>
                <a:cubicBezTo>
                  <a:pt x="717743" y="1089105"/>
                  <a:pt x="702724" y="1086396"/>
                  <a:pt x="703400" y="1067991"/>
                </a:cubicBezTo>
                <a:cubicBezTo>
                  <a:pt x="703770" y="1053157"/>
                  <a:pt x="721990" y="1056111"/>
                  <a:pt x="722422" y="1041399"/>
                </a:cubicBezTo>
                <a:cubicBezTo>
                  <a:pt x="725192" y="1029765"/>
                  <a:pt x="715897" y="1030196"/>
                  <a:pt x="718605" y="1018561"/>
                </a:cubicBezTo>
                <a:cubicBezTo>
                  <a:pt x="705248" y="1013145"/>
                  <a:pt x="677855" y="1012037"/>
                  <a:pt x="669176" y="1022378"/>
                </a:cubicBezTo>
                <a:cubicBezTo>
                  <a:pt x="653171" y="1011483"/>
                  <a:pt x="631442" y="1019178"/>
                  <a:pt x="615991" y="1014807"/>
                </a:cubicBezTo>
                <a:cubicBezTo>
                  <a:pt x="606204" y="1017700"/>
                  <a:pt x="602756" y="1026933"/>
                  <a:pt x="604603" y="1041399"/>
                </a:cubicBezTo>
                <a:cubicBezTo>
                  <a:pt x="589584" y="1053710"/>
                  <a:pt x="566131" y="1075501"/>
                  <a:pt x="539969" y="1064175"/>
                </a:cubicBezTo>
                <a:cubicBezTo>
                  <a:pt x="538123" y="1052171"/>
                  <a:pt x="557390" y="1061343"/>
                  <a:pt x="558990" y="1052787"/>
                </a:cubicBezTo>
                <a:cubicBezTo>
                  <a:pt x="558129" y="1040968"/>
                  <a:pt x="540092" y="1046385"/>
                  <a:pt x="528581" y="1045216"/>
                </a:cubicBezTo>
                <a:cubicBezTo>
                  <a:pt x="518487" y="1040106"/>
                  <a:pt x="517193" y="1026194"/>
                  <a:pt x="501990" y="1026194"/>
                </a:cubicBezTo>
                <a:cubicBezTo>
                  <a:pt x="502175" y="1013698"/>
                  <a:pt x="508391" y="1007297"/>
                  <a:pt x="505806" y="991969"/>
                </a:cubicBezTo>
                <a:cubicBezTo>
                  <a:pt x="516270" y="984706"/>
                  <a:pt x="527166" y="977812"/>
                  <a:pt x="532398" y="965377"/>
                </a:cubicBezTo>
                <a:cubicBezTo>
                  <a:pt x="536092" y="951589"/>
                  <a:pt x="515348" y="962177"/>
                  <a:pt x="517193" y="950173"/>
                </a:cubicBezTo>
                <a:cubicBezTo>
                  <a:pt x="511285" y="955652"/>
                  <a:pt x="502359" y="958176"/>
                  <a:pt x="494357" y="961560"/>
                </a:cubicBezTo>
                <a:cubicBezTo>
                  <a:pt x="495096" y="976273"/>
                  <a:pt x="494480" y="989569"/>
                  <a:pt x="490541" y="999602"/>
                </a:cubicBezTo>
                <a:cubicBezTo>
                  <a:pt x="472012" y="999048"/>
                  <a:pt x="447820" y="1004281"/>
                  <a:pt x="448744" y="984398"/>
                </a:cubicBezTo>
                <a:cubicBezTo>
                  <a:pt x="436740" y="982552"/>
                  <a:pt x="435325" y="991231"/>
                  <a:pt x="422152" y="988215"/>
                </a:cubicBezTo>
                <a:cubicBezTo>
                  <a:pt x="412057" y="978058"/>
                  <a:pt x="409163" y="960700"/>
                  <a:pt x="395559" y="953989"/>
                </a:cubicBezTo>
                <a:cubicBezTo>
                  <a:pt x="395559" y="943832"/>
                  <a:pt x="395559" y="933738"/>
                  <a:pt x="395559" y="923581"/>
                </a:cubicBezTo>
                <a:cubicBezTo>
                  <a:pt x="403501" y="921365"/>
                  <a:pt x="406393" y="914163"/>
                  <a:pt x="418397" y="916009"/>
                </a:cubicBezTo>
                <a:cubicBezTo>
                  <a:pt x="427692" y="913855"/>
                  <a:pt x="426522" y="901297"/>
                  <a:pt x="441173" y="904560"/>
                </a:cubicBezTo>
                <a:cubicBezTo>
                  <a:pt x="459516" y="903945"/>
                  <a:pt x="460316" y="920934"/>
                  <a:pt x="482969" y="916009"/>
                </a:cubicBezTo>
                <a:cubicBezTo>
                  <a:pt x="488448" y="913855"/>
                  <a:pt x="492264" y="910039"/>
                  <a:pt x="494357" y="904560"/>
                </a:cubicBezTo>
                <a:cubicBezTo>
                  <a:pt x="490109" y="875813"/>
                  <a:pt x="471458" y="861533"/>
                  <a:pt x="456315" y="843743"/>
                </a:cubicBezTo>
                <a:cubicBezTo>
                  <a:pt x="463764" y="832171"/>
                  <a:pt x="465487" y="814874"/>
                  <a:pt x="463948" y="794314"/>
                </a:cubicBezTo>
                <a:cubicBezTo>
                  <a:pt x="459024" y="789082"/>
                  <a:pt x="447451" y="790559"/>
                  <a:pt x="437356" y="790497"/>
                </a:cubicBezTo>
                <a:cubicBezTo>
                  <a:pt x="424737" y="774000"/>
                  <a:pt x="394513" y="775046"/>
                  <a:pt x="380355" y="760088"/>
                </a:cubicBezTo>
                <a:cubicBezTo>
                  <a:pt x="378693" y="747038"/>
                  <a:pt x="381832" y="738790"/>
                  <a:pt x="384172" y="729679"/>
                </a:cubicBezTo>
                <a:cubicBezTo>
                  <a:pt x="394144" y="720631"/>
                  <a:pt x="408178" y="715644"/>
                  <a:pt x="414581" y="703087"/>
                </a:cubicBezTo>
                <a:cubicBezTo>
                  <a:pt x="422952" y="708751"/>
                  <a:pt x="422891" y="698594"/>
                  <a:pt x="429785" y="695516"/>
                </a:cubicBezTo>
                <a:cubicBezTo>
                  <a:pt x="446589" y="687883"/>
                  <a:pt x="473551" y="687698"/>
                  <a:pt x="479214" y="665107"/>
                </a:cubicBezTo>
                <a:cubicBezTo>
                  <a:pt x="477306" y="646764"/>
                  <a:pt x="461425" y="642332"/>
                  <a:pt x="452622" y="630882"/>
                </a:cubicBezTo>
                <a:cubicBezTo>
                  <a:pt x="452068" y="623803"/>
                  <a:pt x="450098" y="618141"/>
                  <a:pt x="444989" y="615678"/>
                </a:cubicBezTo>
                <a:cubicBezTo>
                  <a:pt x="449729" y="589701"/>
                  <a:pt x="444189" y="564032"/>
                  <a:pt x="464010" y="547228"/>
                </a:cubicBezTo>
                <a:cubicBezTo>
                  <a:pt x="467333" y="532516"/>
                  <a:pt x="447389" y="541010"/>
                  <a:pt x="452622" y="524452"/>
                </a:cubicBezTo>
                <a:cubicBezTo>
                  <a:pt x="457670" y="518112"/>
                  <a:pt x="474166" y="523160"/>
                  <a:pt x="479215" y="516819"/>
                </a:cubicBezTo>
                <a:cubicBezTo>
                  <a:pt x="478598" y="512387"/>
                  <a:pt x="480075" y="510048"/>
                  <a:pt x="483030" y="509248"/>
                </a:cubicBezTo>
                <a:cubicBezTo>
                  <a:pt x="478968" y="493059"/>
                  <a:pt x="482908" y="468806"/>
                  <a:pt x="471642" y="459818"/>
                </a:cubicBezTo>
                <a:cubicBezTo>
                  <a:pt x="475398" y="449662"/>
                  <a:pt x="479460" y="439751"/>
                  <a:pt x="479215" y="425593"/>
                </a:cubicBezTo>
                <a:cubicBezTo>
                  <a:pt x="488878" y="425163"/>
                  <a:pt x="493925" y="420053"/>
                  <a:pt x="494418" y="410389"/>
                </a:cubicBezTo>
                <a:cubicBezTo>
                  <a:pt x="506299" y="412174"/>
                  <a:pt x="505129" y="400848"/>
                  <a:pt x="509622" y="395184"/>
                </a:cubicBezTo>
                <a:cubicBezTo>
                  <a:pt x="531783" y="385643"/>
                  <a:pt x="554866" y="377087"/>
                  <a:pt x="566623" y="357143"/>
                </a:cubicBezTo>
                <a:cubicBezTo>
                  <a:pt x="569517" y="342801"/>
                  <a:pt x="562006" y="338984"/>
                  <a:pt x="562807" y="326735"/>
                </a:cubicBezTo>
                <a:cubicBezTo>
                  <a:pt x="566069" y="327473"/>
                  <a:pt x="566377" y="325258"/>
                  <a:pt x="566623" y="322918"/>
                </a:cubicBezTo>
                <a:cubicBezTo>
                  <a:pt x="565946" y="314608"/>
                  <a:pt x="569701" y="310853"/>
                  <a:pt x="578011" y="311531"/>
                </a:cubicBezTo>
                <a:cubicBezTo>
                  <a:pt x="576226" y="293248"/>
                  <a:pt x="586014" y="286538"/>
                  <a:pt x="593215" y="277305"/>
                </a:cubicBezTo>
                <a:cubicBezTo>
                  <a:pt x="593215" y="265917"/>
                  <a:pt x="593215" y="254468"/>
                  <a:pt x="593215" y="243080"/>
                </a:cubicBezTo>
                <a:cubicBezTo>
                  <a:pt x="609097" y="238709"/>
                  <a:pt x="614699" y="223998"/>
                  <a:pt x="631195" y="220242"/>
                </a:cubicBezTo>
                <a:cubicBezTo>
                  <a:pt x="629594" y="204669"/>
                  <a:pt x="634704" y="195867"/>
                  <a:pt x="638828" y="186018"/>
                </a:cubicBezTo>
                <a:cubicBezTo>
                  <a:pt x="647693" y="186018"/>
                  <a:pt x="656556" y="186018"/>
                  <a:pt x="665421" y="186018"/>
                </a:cubicBezTo>
                <a:cubicBezTo>
                  <a:pt x="681671" y="183248"/>
                  <a:pt x="681980" y="164596"/>
                  <a:pt x="707217" y="170814"/>
                </a:cubicBezTo>
                <a:cubicBezTo>
                  <a:pt x="720575" y="171491"/>
                  <a:pt x="719712" y="157948"/>
                  <a:pt x="729993" y="155609"/>
                </a:cubicBezTo>
                <a:cubicBezTo>
                  <a:pt x="748522" y="156040"/>
                  <a:pt x="770805" y="152839"/>
                  <a:pt x="779422" y="163181"/>
                </a:cubicBezTo>
                <a:cubicBezTo>
                  <a:pt x="787795" y="158810"/>
                  <a:pt x="794934" y="153332"/>
                  <a:pt x="809830" y="155609"/>
                </a:cubicBezTo>
                <a:cubicBezTo>
                  <a:pt x="812355" y="173338"/>
                  <a:pt x="796104" y="172291"/>
                  <a:pt x="790811" y="182202"/>
                </a:cubicBezTo>
                <a:cubicBezTo>
                  <a:pt x="794134" y="205839"/>
                  <a:pt x="782439" y="214394"/>
                  <a:pt x="775606" y="227814"/>
                </a:cubicBezTo>
                <a:cubicBezTo>
                  <a:pt x="782193" y="242772"/>
                  <a:pt x="784593" y="261916"/>
                  <a:pt x="798443" y="269610"/>
                </a:cubicBezTo>
                <a:cubicBezTo>
                  <a:pt x="819618" y="269242"/>
                  <a:pt x="826389" y="254530"/>
                  <a:pt x="836422" y="243018"/>
                </a:cubicBezTo>
                <a:cubicBezTo>
                  <a:pt x="852119" y="245973"/>
                  <a:pt x="855936" y="237171"/>
                  <a:pt x="870648" y="239202"/>
                </a:cubicBezTo>
                <a:cubicBezTo>
                  <a:pt x="881667" y="245973"/>
                  <a:pt x="888376" y="256930"/>
                  <a:pt x="893485" y="269610"/>
                </a:cubicBezTo>
                <a:cubicBezTo>
                  <a:pt x="909367" y="273981"/>
                  <a:pt x="927341" y="274781"/>
                  <a:pt x="931465" y="258222"/>
                </a:cubicBezTo>
                <a:cubicBezTo>
                  <a:pt x="937498" y="246096"/>
                  <a:pt x="920693" y="242834"/>
                  <a:pt x="916261" y="235386"/>
                </a:cubicBezTo>
                <a:cubicBezTo>
                  <a:pt x="913060" y="230091"/>
                  <a:pt x="915461" y="224551"/>
                  <a:pt x="912445" y="220182"/>
                </a:cubicBezTo>
                <a:cubicBezTo>
                  <a:pt x="907828" y="213349"/>
                  <a:pt x="901426" y="208486"/>
                  <a:pt x="897240" y="201161"/>
                </a:cubicBezTo>
                <a:cubicBezTo>
                  <a:pt x="885606" y="203931"/>
                  <a:pt x="886037" y="194574"/>
                  <a:pt x="874402" y="197344"/>
                </a:cubicBezTo>
                <a:cubicBezTo>
                  <a:pt x="876065" y="184294"/>
                  <a:pt x="872925" y="176046"/>
                  <a:pt x="870586" y="166936"/>
                </a:cubicBezTo>
                <a:cubicBezTo>
                  <a:pt x="857228" y="163796"/>
                  <a:pt x="847688" y="156902"/>
                  <a:pt x="832545" y="155548"/>
                </a:cubicBezTo>
                <a:cubicBezTo>
                  <a:pt x="834515" y="133387"/>
                  <a:pt x="828236" y="103102"/>
                  <a:pt x="836361" y="87097"/>
                </a:cubicBezTo>
                <a:cubicBezTo>
                  <a:pt x="864923" y="83897"/>
                  <a:pt x="872187" y="101933"/>
                  <a:pt x="897178" y="102302"/>
                </a:cubicBezTo>
                <a:cubicBezTo>
                  <a:pt x="902041" y="107349"/>
                  <a:pt x="902041" y="116337"/>
                  <a:pt x="897178" y="121322"/>
                </a:cubicBezTo>
                <a:cubicBezTo>
                  <a:pt x="920446" y="126862"/>
                  <a:pt x="909120" y="97808"/>
                  <a:pt x="927587" y="98485"/>
                </a:cubicBezTo>
                <a:cubicBezTo>
                  <a:pt x="927649" y="114859"/>
                  <a:pt x="931281" y="127725"/>
                  <a:pt x="942791" y="132710"/>
                </a:cubicBezTo>
                <a:cubicBezTo>
                  <a:pt x="942791" y="164350"/>
                  <a:pt x="963475" y="175369"/>
                  <a:pt x="957995" y="212549"/>
                </a:cubicBezTo>
                <a:cubicBezTo>
                  <a:pt x="959965" y="227261"/>
                  <a:pt x="936082" y="227568"/>
                  <a:pt x="946608" y="239141"/>
                </a:cubicBezTo>
                <a:close/>
                <a:moveTo>
                  <a:pt x="963822" y="29997"/>
                </a:moveTo>
                <a:lnTo>
                  <a:pt x="963822" y="96068"/>
                </a:lnTo>
                <a:lnTo>
                  <a:pt x="961936" y="94730"/>
                </a:lnTo>
                <a:cubicBezTo>
                  <a:pt x="962921" y="54473"/>
                  <a:pt x="945377" y="32682"/>
                  <a:pt x="912506" y="26341"/>
                </a:cubicBezTo>
                <a:cubicBezTo>
                  <a:pt x="911336" y="17477"/>
                  <a:pt x="922047" y="16555"/>
                  <a:pt x="927711" y="11076"/>
                </a:cubicBezTo>
                <a:cubicBezTo>
                  <a:pt x="933989" y="5105"/>
                  <a:pt x="941376" y="-5545"/>
                  <a:pt x="958119" y="3505"/>
                </a:cubicBezTo>
                <a:cubicBezTo>
                  <a:pt x="957010" y="10953"/>
                  <a:pt x="957826" y="16462"/>
                  <a:pt x="959465" y="21156"/>
                </a:cubicBezTo>
                <a:close/>
              </a:path>
            </a:pathLst>
          </a:custGeom>
          <a:gradFill>
            <a:gsLst>
              <a:gs pos="0">
                <a:schemeClr val="accent3"/>
              </a:gs>
              <a:gs pos="100000">
                <a:schemeClr val="accent4"/>
              </a:gs>
            </a:gsLst>
            <a:lin ang="13500032" scaled="0"/>
          </a:gradFill>
          <a:ln>
            <a:noFill/>
          </a:ln>
          <a:effectLst>
            <a:outerShdw blurRad="57150" dist="19050" dir="1518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09" name="Google Shape;909;p20"/>
          <p:cNvSpPr/>
          <p:nvPr/>
        </p:nvSpPr>
        <p:spPr>
          <a:xfrm rot="-5400000" flipH="1">
            <a:off x="3952672" y="5100719"/>
            <a:ext cx="871949" cy="2642633"/>
          </a:xfrm>
          <a:custGeom>
            <a:avLst/>
            <a:gdLst/>
            <a:ahLst/>
            <a:cxnLst/>
            <a:rect l="l" t="t" r="r" b="b"/>
            <a:pathLst>
              <a:path w="871949" h="2642633" extrusionOk="0">
                <a:moveTo>
                  <a:pt x="19021" y="1817191"/>
                </a:moveTo>
                <a:cubicBezTo>
                  <a:pt x="14281" y="1828825"/>
                  <a:pt x="7941" y="1829318"/>
                  <a:pt x="0" y="1821007"/>
                </a:cubicBezTo>
                <a:cubicBezTo>
                  <a:pt x="184" y="1816145"/>
                  <a:pt x="3723" y="1813897"/>
                  <a:pt x="7825" y="1813513"/>
                </a:cubicBezTo>
                <a:cubicBezTo>
                  <a:pt x="11926" y="1813129"/>
                  <a:pt x="16589" y="1814606"/>
                  <a:pt x="19021" y="1817191"/>
                </a:cubicBezTo>
                <a:close/>
                <a:moveTo>
                  <a:pt x="117817" y="1900784"/>
                </a:moveTo>
                <a:cubicBezTo>
                  <a:pt x="112585" y="1911988"/>
                  <a:pt x="100274" y="1916173"/>
                  <a:pt x="94980" y="1927376"/>
                </a:cubicBezTo>
                <a:cubicBezTo>
                  <a:pt x="84331" y="1915250"/>
                  <a:pt x="62725" y="1914019"/>
                  <a:pt x="68388" y="1885580"/>
                </a:cubicBezTo>
                <a:cubicBezTo>
                  <a:pt x="75651" y="1883918"/>
                  <a:pt x="77929" y="1877393"/>
                  <a:pt x="87409" y="1877947"/>
                </a:cubicBezTo>
                <a:cubicBezTo>
                  <a:pt x="102121" y="1881086"/>
                  <a:pt x="103598" y="1897275"/>
                  <a:pt x="117817" y="1900784"/>
                </a:cubicBezTo>
                <a:close/>
                <a:moveTo>
                  <a:pt x="207612" y="1813251"/>
                </a:moveTo>
                <a:cubicBezTo>
                  <a:pt x="208628" y="1821685"/>
                  <a:pt x="203165" y="1828887"/>
                  <a:pt x="186267" y="1824763"/>
                </a:cubicBezTo>
                <a:cubicBezTo>
                  <a:pt x="186760" y="1813805"/>
                  <a:pt x="184174" y="1799894"/>
                  <a:pt x="190084" y="1794354"/>
                </a:cubicBezTo>
                <a:cubicBezTo>
                  <a:pt x="199102" y="1795154"/>
                  <a:pt x="206597" y="1804818"/>
                  <a:pt x="207612" y="1813251"/>
                </a:cubicBezTo>
                <a:close/>
                <a:moveTo>
                  <a:pt x="216677" y="1969234"/>
                </a:moveTo>
                <a:cubicBezTo>
                  <a:pt x="214523" y="1981791"/>
                  <a:pt x="202335" y="1974712"/>
                  <a:pt x="193901" y="1973051"/>
                </a:cubicBezTo>
                <a:cubicBezTo>
                  <a:pt x="193346" y="1962402"/>
                  <a:pt x="203195" y="1962094"/>
                  <a:pt x="212922" y="1961663"/>
                </a:cubicBezTo>
                <a:cubicBezTo>
                  <a:pt x="212245" y="1966033"/>
                  <a:pt x="213722" y="1968372"/>
                  <a:pt x="216677" y="1969234"/>
                </a:cubicBezTo>
                <a:close/>
                <a:moveTo>
                  <a:pt x="282341" y="2379812"/>
                </a:moveTo>
                <a:cubicBezTo>
                  <a:pt x="282341" y="2388538"/>
                  <a:pt x="278201" y="2397263"/>
                  <a:pt x="269922" y="2395017"/>
                </a:cubicBezTo>
                <a:cubicBezTo>
                  <a:pt x="263705" y="2382582"/>
                  <a:pt x="270784" y="2380489"/>
                  <a:pt x="269922" y="2364608"/>
                </a:cubicBezTo>
                <a:cubicBezTo>
                  <a:pt x="278201" y="2362361"/>
                  <a:pt x="282341" y="2371087"/>
                  <a:pt x="282341" y="2379812"/>
                </a:cubicBezTo>
                <a:close/>
                <a:moveTo>
                  <a:pt x="288882" y="2315179"/>
                </a:moveTo>
                <a:cubicBezTo>
                  <a:pt x="290728" y="2328660"/>
                  <a:pt x="262844" y="2331984"/>
                  <a:pt x="266106" y="2315179"/>
                </a:cubicBezTo>
                <a:cubicBezTo>
                  <a:pt x="269646" y="2311455"/>
                  <a:pt x="273124" y="2311163"/>
                  <a:pt x="276825" y="2311947"/>
                </a:cubicBezTo>
                <a:cubicBezTo>
                  <a:pt x="280526" y="2312732"/>
                  <a:pt x="284450" y="2314595"/>
                  <a:pt x="288882" y="2315179"/>
                </a:cubicBezTo>
                <a:close/>
                <a:moveTo>
                  <a:pt x="314233" y="1604217"/>
                </a:moveTo>
                <a:cubicBezTo>
                  <a:pt x="316940" y="1629623"/>
                  <a:pt x="301208" y="1661547"/>
                  <a:pt x="300331" y="1687862"/>
                </a:cubicBezTo>
                <a:cubicBezTo>
                  <a:pt x="271523" y="1700913"/>
                  <a:pt x="266045" y="1737230"/>
                  <a:pt x="216677" y="1729659"/>
                </a:cubicBezTo>
                <a:cubicBezTo>
                  <a:pt x="198333" y="1729044"/>
                  <a:pt x="200364" y="1748803"/>
                  <a:pt x="178696" y="1744863"/>
                </a:cubicBezTo>
                <a:cubicBezTo>
                  <a:pt x="161645" y="1758344"/>
                  <a:pt x="153335" y="1780504"/>
                  <a:pt x="144472" y="1801988"/>
                </a:cubicBezTo>
                <a:cubicBezTo>
                  <a:pt x="139424" y="1798109"/>
                  <a:pt x="130437" y="1798232"/>
                  <a:pt x="125451" y="1794416"/>
                </a:cubicBezTo>
                <a:cubicBezTo>
                  <a:pt x="117572" y="1796632"/>
                  <a:pt x="112463" y="1801741"/>
                  <a:pt x="110246" y="1809620"/>
                </a:cubicBezTo>
                <a:cubicBezTo>
                  <a:pt x="100767" y="1806419"/>
                  <a:pt x="89872" y="1804634"/>
                  <a:pt x="76022" y="1805803"/>
                </a:cubicBezTo>
                <a:cubicBezTo>
                  <a:pt x="85193" y="1801002"/>
                  <a:pt x="96212" y="1798109"/>
                  <a:pt x="102614" y="1790599"/>
                </a:cubicBezTo>
                <a:cubicBezTo>
                  <a:pt x="84700" y="1786968"/>
                  <a:pt x="86547" y="1763576"/>
                  <a:pt x="68389" y="1760191"/>
                </a:cubicBezTo>
                <a:cubicBezTo>
                  <a:pt x="68389" y="1738646"/>
                  <a:pt x="68389" y="1717102"/>
                  <a:pt x="68389" y="1695557"/>
                </a:cubicBezTo>
                <a:cubicBezTo>
                  <a:pt x="69189" y="1679552"/>
                  <a:pt x="53923" y="1679614"/>
                  <a:pt x="53184" y="1665148"/>
                </a:cubicBezTo>
                <a:cubicBezTo>
                  <a:pt x="66295" y="1647912"/>
                  <a:pt x="67096" y="1618242"/>
                  <a:pt x="72205" y="1592882"/>
                </a:cubicBezTo>
                <a:cubicBezTo>
                  <a:pt x="85809" y="1583710"/>
                  <a:pt x="98612" y="1573676"/>
                  <a:pt x="110246" y="1562473"/>
                </a:cubicBezTo>
                <a:cubicBezTo>
                  <a:pt x="126129" y="1560503"/>
                  <a:pt x="135977" y="1564627"/>
                  <a:pt x="144472" y="1570107"/>
                </a:cubicBezTo>
                <a:cubicBezTo>
                  <a:pt x="159984" y="1545053"/>
                  <a:pt x="129206" y="1545360"/>
                  <a:pt x="106430" y="1547269"/>
                </a:cubicBezTo>
                <a:cubicBezTo>
                  <a:pt x="88825" y="1535758"/>
                  <a:pt x="81500" y="1513906"/>
                  <a:pt x="76022" y="1490268"/>
                </a:cubicBezTo>
                <a:cubicBezTo>
                  <a:pt x="89994" y="1470016"/>
                  <a:pt x="76207" y="1421941"/>
                  <a:pt x="91226" y="1402797"/>
                </a:cubicBezTo>
                <a:cubicBezTo>
                  <a:pt x="96643" y="1403166"/>
                  <a:pt x="101998" y="1403413"/>
                  <a:pt x="102614" y="1398981"/>
                </a:cubicBezTo>
                <a:cubicBezTo>
                  <a:pt x="117757" y="1405321"/>
                  <a:pt x="127851" y="1416832"/>
                  <a:pt x="148226" y="1418001"/>
                </a:cubicBezTo>
                <a:cubicBezTo>
                  <a:pt x="147919" y="1429635"/>
                  <a:pt x="161153" y="1427973"/>
                  <a:pt x="167247" y="1433205"/>
                </a:cubicBezTo>
                <a:cubicBezTo>
                  <a:pt x="170633" y="1436099"/>
                  <a:pt x="176481" y="1445209"/>
                  <a:pt x="182451" y="1452226"/>
                </a:cubicBezTo>
                <a:cubicBezTo>
                  <a:pt x="191993" y="1463492"/>
                  <a:pt x="203565" y="1470632"/>
                  <a:pt x="201472" y="1494023"/>
                </a:cubicBezTo>
                <a:cubicBezTo>
                  <a:pt x="226157" y="1495992"/>
                  <a:pt x="238652" y="1510090"/>
                  <a:pt x="262290" y="1513044"/>
                </a:cubicBezTo>
                <a:cubicBezTo>
                  <a:pt x="271585" y="1530341"/>
                  <a:pt x="288081" y="1540437"/>
                  <a:pt x="300331" y="1554840"/>
                </a:cubicBezTo>
                <a:cubicBezTo>
                  <a:pt x="298485" y="1566843"/>
                  <a:pt x="307164" y="1568259"/>
                  <a:pt x="304147" y="1581433"/>
                </a:cubicBezTo>
                <a:cubicBezTo>
                  <a:pt x="310380" y="1588004"/>
                  <a:pt x="313331" y="1595748"/>
                  <a:pt x="314233" y="1604217"/>
                </a:cubicBezTo>
                <a:close/>
                <a:moveTo>
                  <a:pt x="330739" y="2311361"/>
                </a:moveTo>
                <a:cubicBezTo>
                  <a:pt x="330739" y="2316409"/>
                  <a:pt x="330739" y="2321518"/>
                  <a:pt x="330739" y="2326566"/>
                </a:cubicBezTo>
                <a:cubicBezTo>
                  <a:pt x="316334" y="2325765"/>
                  <a:pt x="296452" y="2330444"/>
                  <a:pt x="296514" y="2315178"/>
                </a:cubicBezTo>
                <a:cubicBezTo>
                  <a:pt x="305993" y="2311977"/>
                  <a:pt x="316889" y="2310192"/>
                  <a:pt x="330739" y="2311361"/>
                </a:cubicBezTo>
                <a:close/>
                <a:moveTo>
                  <a:pt x="383923" y="1866620"/>
                </a:moveTo>
                <a:cubicBezTo>
                  <a:pt x="381892" y="1869636"/>
                  <a:pt x="379984" y="1872776"/>
                  <a:pt x="380107" y="1878008"/>
                </a:cubicBezTo>
                <a:cubicBezTo>
                  <a:pt x="368166" y="1879855"/>
                  <a:pt x="365272" y="1872591"/>
                  <a:pt x="357270" y="1870375"/>
                </a:cubicBezTo>
                <a:cubicBezTo>
                  <a:pt x="361394" y="1866251"/>
                  <a:pt x="366088" y="1862665"/>
                  <a:pt x="370736" y="1861434"/>
                </a:cubicBezTo>
                <a:cubicBezTo>
                  <a:pt x="375383" y="1860203"/>
                  <a:pt x="379984" y="1861326"/>
                  <a:pt x="383923" y="1866620"/>
                </a:cubicBezTo>
                <a:close/>
                <a:moveTo>
                  <a:pt x="401483" y="1777679"/>
                </a:moveTo>
                <a:cubicBezTo>
                  <a:pt x="400221" y="1787151"/>
                  <a:pt x="397558" y="1796477"/>
                  <a:pt x="395373" y="1805742"/>
                </a:cubicBezTo>
                <a:cubicBezTo>
                  <a:pt x="376168" y="1817129"/>
                  <a:pt x="345390" y="1814790"/>
                  <a:pt x="334556" y="1798171"/>
                </a:cubicBezTo>
                <a:cubicBezTo>
                  <a:pt x="334495" y="1781612"/>
                  <a:pt x="333262" y="1763945"/>
                  <a:pt x="338372" y="1752557"/>
                </a:cubicBezTo>
                <a:cubicBezTo>
                  <a:pt x="354069" y="1749233"/>
                  <a:pt x="364472" y="1740677"/>
                  <a:pt x="380168" y="1737353"/>
                </a:cubicBezTo>
                <a:cubicBezTo>
                  <a:pt x="380538" y="1747078"/>
                  <a:pt x="394326" y="1743447"/>
                  <a:pt x="399190" y="1748741"/>
                </a:cubicBezTo>
                <a:cubicBezTo>
                  <a:pt x="402606" y="1758589"/>
                  <a:pt x="402744" y="1768207"/>
                  <a:pt x="401483" y="1777679"/>
                </a:cubicBezTo>
                <a:close/>
                <a:moveTo>
                  <a:pt x="409885" y="662518"/>
                </a:moveTo>
                <a:cubicBezTo>
                  <a:pt x="410732" y="674052"/>
                  <a:pt x="403561" y="684594"/>
                  <a:pt x="383924" y="680439"/>
                </a:cubicBezTo>
                <a:cubicBezTo>
                  <a:pt x="374445" y="666958"/>
                  <a:pt x="374629" y="647322"/>
                  <a:pt x="387740" y="638642"/>
                </a:cubicBezTo>
                <a:cubicBezTo>
                  <a:pt x="400175" y="638458"/>
                  <a:pt x="409039" y="650984"/>
                  <a:pt x="409885" y="662518"/>
                </a:cubicBezTo>
                <a:close/>
                <a:moveTo>
                  <a:pt x="429598" y="2497692"/>
                </a:moveTo>
                <a:cubicBezTo>
                  <a:pt x="427075" y="2512896"/>
                  <a:pt x="419626" y="2523176"/>
                  <a:pt x="418210" y="2539488"/>
                </a:cubicBezTo>
                <a:cubicBezTo>
                  <a:pt x="408730" y="2542689"/>
                  <a:pt x="397835" y="2544474"/>
                  <a:pt x="383986" y="2543305"/>
                </a:cubicBezTo>
                <a:cubicBezTo>
                  <a:pt x="383986" y="2530624"/>
                  <a:pt x="383986" y="2517943"/>
                  <a:pt x="383986" y="2505263"/>
                </a:cubicBezTo>
                <a:cubicBezTo>
                  <a:pt x="377769" y="2492459"/>
                  <a:pt x="367612" y="2483657"/>
                  <a:pt x="364964" y="2467283"/>
                </a:cubicBezTo>
                <a:cubicBezTo>
                  <a:pt x="356470" y="2450417"/>
                  <a:pt x="335848" y="2445677"/>
                  <a:pt x="338372" y="2417854"/>
                </a:cubicBezTo>
                <a:cubicBezTo>
                  <a:pt x="376537" y="2430411"/>
                  <a:pt x="391987" y="2465559"/>
                  <a:pt x="406761" y="2501508"/>
                </a:cubicBezTo>
                <a:cubicBezTo>
                  <a:pt x="411254" y="2497076"/>
                  <a:pt x="420180" y="2497137"/>
                  <a:pt x="429598" y="2497692"/>
                </a:cubicBezTo>
                <a:close/>
                <a:moveTo>
                  <a:pt x="437169" y="938912"/>
                </a:moveTo>
                <a:cubicBezTo>
                  <a:pt x="435323" y="959903"/>
                  <a:pt x="417472" y="964890"/>
                  <a:pt x="410516" y="980770"/>
                </a:cubicBezTo>
                <a:cubicBezTo>
                  <a:pt x="396358" y="980524"/>
                  <a:pt x="384293" y="982432"/>
                  <a:pt x="376291" y="988404"/>
                </a:cubicBezTo>
                <a:cubicBezTo>
                  <a:pt x="347482" y="968028"/>
                  <a:pt x="363733" y="931711"/>
                  <a:pt x="372535" y="900932"/>
                </a:cubicBezTo>
                <a:cubicBezTo>
                  <a:pt x="407377" y="900317"/>
                  <a:pt x="413225" y="928633"/>
                  <a:pt x="437169" y="938912"/>
                </a:cubicBezTo>
                <a:close/>
                <a:moveTo>
                  <a:pt x="463761" y="448619"/>
                </a:moveTo>
                <a:cubicBezTo>
                  <a:pt x="453543" y="448373"/>
                  <a:pt x="445479" y="439940"/>
                  <a:pt x="452374" y="433414"/>
                </a:cubicBezTo>
                <a:cubicBezTo>
                  <a:pt x="462407" y="432245"/>
                  <a:pt x="464869" y="438647"/>
                  <a:pt x="463761" y="448619"/>
                </a:cubicBezTo>
                <a:close/>
                <a:moveTo>
                  <a:pt x="467578" y="1083445"/>
                </a:moveTo>
                <a:cubicBezTo>
                  <a:pt x="468685" y="1093478"/>
                  <a:pt x="462284" y="1095879"/>
                  <a:pt x="452374" y="1094832"/>
                </a:cubicBezTo>
                <a:cubicBezTo>
                  <a:pt x="451265" y="1084922"/>
                  <a:pt x="453728" y="1078519"/>
                  <a:pt x="463761" y="1079628"/>
                </a:cubicBezTo>
                <a:cubicBezTo>
                  <a:pt x="463085" y="1082890"/>
                  <a:pt x="465300" y="1083260"/>
                  <a:pt x="467578" y="1083445"/>
                </a:cubicBezTo>
                <a:close/>
                <a:moveTo>
                  <a:pt x="482406" y="1916873"/>
                </a:moveTo>
                <a:cubicBezTo>
                  <a:pt x="483337" y="1922698"/>
                  <a:pt x="480597" y="1928238"/>
                  <a:pt x="471395" y="1927438"/>
                </a:cubicBezTo>
                <a:cubicBezTo>
                  <a:pt x="464009" y="1920359"/>
                  <a:pt x="470225" y="1913526"/>
                  <a:pt x="471395" y="1904600"/>
                </a:cubicBezTo>
                <a:cubicBezTo>
                  <a:pt x="476874" y="1904939"/>
                  <a:pt x="481475" y="1911048"/>
                  <a:pt x="482406" y="1916873"/>
                </a:cubicBezTo>
                <a:close/>
                <a:moveTo>
                  <a:pt x="483036" y="1765484"/>
                </a:moveTo>
                <a:cubicBezTo>
                  <a:pt x="481920" y="1772871"/>
                  <a:pt x="477550" y="1778472"/>
                  <a:pt x="467578" y="1775333"/>
                </a:cubicBezTo>
                <a:cubicBezTo>
                  <a:pt x="468685" y="1762591"/>
                  <a:pt x="462469" y="1742401"/>
                  <a:pt x="478966" y="1744925"/>
                </a:cubicBezTo>
                <a:cubicBezTo>
                  <a:pt x="482013" y="1748925"/>
                  <a:pt x="484152" y="1758097"/>
                  <a:pt x="483036" y="1765484"/>
                </a:cubicBezTo>
                <a:close/>
                <a:moveTo>
                  <a:pt x="515075" y="1154973"/>
                </a:moveTo>
                <a:cubicBezTo>
                  <a:pt x="514883" y="1161221"/>
                  <a:pt x="512144" y="1168331"/>
                  <a:pt x="509375" y="1174671"/>
                </a:cubicBezTo>
                <a:cubicBezTo>
                  <a:pt x="487460" y="1153742"/>
                  <a:pt x="483521" y="1186982"/>
                  <a:pt x="456128" y="1182305"/>
                </a:cubicBezTo>
                <a:cubicBezTo>
                  <a:pt x="445725" y="1175410"/>
                  <a:pt x="444248" y="1139523"/>
                  <a:pt x="456128" y="1132875"/>
                </a:cubicBezTo>
                <a:cubicBezTo>
                  <a:pt x="467640" y="1134044"/>
                  <a:pt x="466778" y="1147525"/>
                  <a:pt x="478904" y="1148080"/>
                </a:cubicBezTo>
                <a:cubicBezTo>
                  <a:pt x="490662" y="1148448"/>
                  <a:pt x="500018" y="1146356"/>
                  <a:pt x="505496" y="1140446"/>
                </a:cubicBezTo>
                <a:cubicBezTo>
                  <a:pt x="512913" y="1143339"/>
                  <a:pt x="515268" y="1148725"/>
                  <a:pt x="515075" y="1154973"/>
                </a:cubicBezTo>
                <a:close/>
                <a:moveTo>
                  <a:pt x="516716" y="609196"/>
                </a:moveTo>
                <a:cubicBezTo>
                  <a:pt x="518116" y="617022"/>
                  <a:pt x="517070" y="625809"/>
                  <a:pt x="513192" y="631071"/>
                </a:cubicBezTo>
                <a:cubicBezTo>
                  <a:pt x="502235" y="630579"/>
                  <a:pt x="488323" y="633164"/>
                  <a:pt x="482783" y="627254"/>
                </a:cubicBezTo>
                <a:cubicBezTo>
                  <a:pt x="482783" y="619621"/>
                  <a:pt x="482783" y="612051"/>
                  <a:pt x="482783" y="604479"/>
                </a:cubicBezTo>
                <a:cubicBezTo>
                  <a:pt x="486846" y="597092"/>
                  <a:pt x="500326" y="599185"/>
                  <a:pt x="505559" y="593091"/>
                </a:cubicBezTo>
                <a:cubicBezTo>
                  <a:pt x="511468" y="594507"/>
                  <a:pt x="515315" y="601371"/>
                  <a:pt x="516716" y="609196"/>
                </a:cubicBezTo>
                <a:close/>
                <a:moveTo>
                  <a:pt x="524579" y="2414038"/>
                </a:moveTo>
                <a:cubicBezTo>
                  <a:pt x="525625" y="2420193"/>
                  <a:pt x="521008" y="2420624"/>
                  <a:pt x="520762" y="2425425"/>
                </a:cubicBezTo>
                <a:cubicBezTo>
                  <a:pt x="504203" y="2431704"/>
                  <a:pt x="502972" y="2453310"/>
                  <a:pt x="482720" y="2455834"/>
                </a:cubicBezTo>
                <a:cubicBezTo>
                  <a:pt x="474287" y="2438352"/>
                  <a:pt x="502234" y="2428257"/>
                  <a:pt x="505496" y="2410221"/>
                </a:cubicBezTo>
                <a:cubicBezTo>
                  <a:pt x="514730" y="2408682"/>
                  <a:pt x="513868" y="2417176"/>
                  <a:pt x="524579" y="2414038"/>
                </a:cubicBezTo>
                <a:close/>
                <a:moveTo>
                  <a:pt x="551232" y="638643"/>
                </a:moveTo>
                <a:cubicBezTo>
                  <a:pt x="550801" y="648307"/>
                  <a:pt x="537074" y="647630"/>
                  <a:pt x="532212" y="642459"/>
                </a:cubicBezTo>
                <a:cubicBezTo>
                  <a:pt x="533565" y="637473"/>
                  <a:pt x="538921" y="636488"/>
                  <a:pt x="539783" y="631071"/>
                </a:cubicBezTo>
                <a:cubicBezTo>
                  <a:pt x="544830" y="632426"/>
                  <a:pt x="545815" y="637719"/>
                  <a:pt x="551232" y="638643"/>
                </a:cubicBezTo>
                <a:close/>
                <a:moveTo>
                  <a:pt x="566375" y="1828579"/>
                </a:moveTo>
                <a:cubicBezTo>
                  <a:pt x="566252" y="1853447"/>
                  <a:pt x="508882" y="1849385"/>
                  <a:pt x="520763" y="1817191"/>
                </a:cubicBezTo>
                <a:cubicBezTo>
                  <a:pt x="526334" y="1814513"/>
                  <a:pt x="538829" y="1811805"/>
                  <a:pt x="549386" y="1812544"/>
                </a:cubicBezTo>
                <a:cubicBezTo>
                  <a:pt x="559943" y="1813282"/>
                  <a:pt x="568561" y="1817468"/>
                  <a:pt x="566375" y="1828579"/>
                </a:cubicBezTo>
                <a:close/>
                <a:moveTo>
                  <a:pt x="627254" y="152043"/>
                </a:moveTo>
                <a:cubicBezTo>
                  <a:pt x="627254" y="160908"/>
                  <a:pt x="627254" y="169772"/>
                  <a:pt x="627254" y="178636"/>
                </a:cubicBezTo>
                <a:cubicBezTo>
                  <a:pt x="615312" y="180482"/>
                  <a:pt x="617220" y="168417"/>
                  <a:pt x="608233" y="167248"/>
                </a:cubicBezTo>
                <a:cubicBezTo>
                  <a:pt x="598876" y="167740"/>
                  <a:pt x="589890" y="167801"/>
                  <a:pt x="585457" y="163431"/>
                </a:cubicBezTo>
                <a:cubicBezTo>
                  <a:pt x="579733" y="158753"/>
                  <a:pt x="583734" y="150443"/>
                  <a:pt x="581641" y="144410"/>
                </a:cubicBezTo>
                <a:cubicBezTo>
                  <a:pt x="578563" y="135546"/>
                  <a:pt x="572038" y="130560"/>
                  <a:pt x="566436" y="125452"/>
                </a:cubicBezTo>
                <a:cubicBezTo>
                  <a:pt x="569392" y="122065"/>
                  <a:pt x="570561" y="116834"/>
                  <a:pt x="570253" y="110247"/>
                </a:cubicBezTo>
                <a:cubicBezTo>
                  <a:pt x="589028" y="115725"/>
                  <a:pt x="605217" y="120342"/>
                  <a:pt x="615866" y="136839"/>
                </a:cubicBezTo>
                <a:cubicBezTo>
                  <a:pt x="619560" y="142564"/>
                  <a:pt x="614820" y="153213"/>
                  <a:pt x="627254" y="152043"/>
                </a:cubicBezTo>
                <a:close/>
                <a:moveTo>
                  <a:pt x="684316" y="224309"/>
                </a:moveTo>
                <a:cubicBezTo>
                  <a:pt x="686102" y="238775"/>
                  <a:pt x="683208" y="248562"/>
                  <a:pt x="676683" y="254718"/>
                </a:cubicBezTo>
                <a:cubicBezTo>
                  <a:pt x="660987" y="250162"/>
                  <a:pt x="655570" y="235266"/>
                  <a:pt x="642458" y="228126"/>
                </a:cubicBezTo>
                <a:cubicBezTo>
                  <a:pt x="641473" y="216984"/>
                  <a:pt x="651076" y="216430"/>
                  <a:pt x="650091" y="205350"/>
                </a:cubicBezTo>
                <a:cubicBezTo>
                  <a:pt x="644551" y="198271"/>
                  <a:pt x="629223" y="200857"/>
                  <a:pt x="631070" y="186329"/>
                </a:cubicBezTo>
                <a:cubicBezTo>
                  <a:pt x="634980" y="182390"/>
                  <a:pt x="639812" y="182390"/>
                  <a:pt x="643627" y="184798"/>
                </a:cubicBezTo>
                <a:cubicBezTo>
                  <a:pt x="647444" y="187206"/>
                  <a:pt x="650245" y="192023"/>
                  <a:pt x="650091" y="197717"/>
                </a:cubicBezTo>
                <a:cubicBezTo>
                  <a:pt x="665788" y="202272"/>
                  <a:pt x="671205" y="217169"/>
                  <a:pt x="684316" y="224309"/>
                </a:cubicBezTo>
                <a:close/>
                <a:moveTo>
                  <a:pt x="813522" y="3816"/>
                </a:moveTo>
                <a:cubicBezTo>
                  <a:pt x="816477" y="18466"/>
                  <a:pt x="795302" y="18466"/>
                  <a:pt x="798318" y="3816"/>
                </a:cubicBezTo>
                <a:cubicBezTo>
                  <a:pt x="803489" y="3970"/>
                  <a:pt x="805397" y="2385"/>
                  <a:pt x="806959" y="1554"/>
                </a:cubicBezTo>
                <a:cubicBezTo>
                  <a:pt x="808521" y="723"/>
                  <a:pt x="809737" y="646"/>
                  <a:pt x="813522" y="3816"/>
                </a:cubicBezTo>
                <a:close/>
                <a:moveTo>
                  <a:pt x="832443" y="2440829"/>
                </a:moveTo>
                <a:cubicBezTo>
                  <a:pt x="832820" y="2448277"/>
                  <a:pt x="830050" y="2456295"/>
                  <a:pt x="824910" y="2459650"/>
                </a:cubicBezTo>
                <a:cubicBezTo>
                  <a:pt x="811922" y="2455649"/>
                  <a:pt x="810199" y="2432750"/>
                  <a:pt x="821093" y="2425425"/>
                </a:cubicBezTo>
                <a:cubicBezTo>
                  <a:pt x="828542" y="2426502"/>
                  <a:pt x="832066" y="2433381"/>
                  <a:pt x="832443" y="2440829"/>
                </a:cubicBezTo>
                <a:close/>
                <a:moveTo>
                  <a:pt x="863644" y="20429"/>
                </a:moveTo>
                <a:cubicBezTo>
                  <a:pt x="863198" y="30055"/>
                  <a:pt x="860612" y="40473"/>
                  <a:pt x="859135" y="45613"/>
                </a:cubicBezTo>
                <a:cubicBezTo>
                  <a:pt x="847993" y="40257"/>
                  <a:pt x="847439" y="24376"/>
                  <a:pt x="847748" y="7633"/>
                </a:cubicBezTo>
                <a:cubicBezTo>
                  <a:pt x="851133" y="5909"/>
                  <a:pt x="854518" y="4309"/>
                  <a:pt x="855319" y="0"/>
                </a:cubicBezTo>
                <a:cubicBezTo>
                  <a:pt x="862398" y="1970"/>
                  <a:pt x="864091" y="10803"/>
                  <a:pt x="863644" y="20429"/>
                </a:cubicBezTo>
                <a:close/>
                <a:moveTo>
                  <a:pt x="871948" y="2569177"/>
                </a:moveTo>
                <a:lnTo>
                  <a:pt x="871948" y="2600227"/>
                </a:lnTo>
                <a:lnTo>
                  <a:pt x="863213" y="2613886"/>
                </a:lnTo>
                <a:cubicBezTo>
                  <a:pt x="860335" y="2620511"/>
                  <a:pt x="856734" y="2626405"/>
                  <a:pt x="847747" y="2626898"/>
                </a:cubicBezTo>
                <a:cubicBezTo>
                  <a:pt x="830881" y="2629790"/>
                  <a:pt x="832420" y="2614340"/>
                  <a:pt x="824909" y="2607877"/>
                </a:cubicBezTo>
                <a:cubicBezTo>
                  <a:pt x="807981" y="2617541"/>
                  <a:pt x="792593" y="2628806"/>
                  <a:pt x="779297" y="2642102"/>
                </a:cubicBezTo>
                <a:cubicBezTo>
                  <a:pt x="727590" y="2644010"/>
                  <a:pt x="679515" y="2640009"/>
                  <a:pt x="619620" y="2642102"/>
                </a:cubicBezTo>
                <a:cubicBezTo>
                  <a:pt x="613588" y="2634223"/>
                  <a:pt x="606140" y="2627636"/>
                  <a:pt x="596783" y="2623081"/>
                </a:cubicBezTo>
                <a:cubicBezTo>
                  <a:pt x="578686" y="2620619"/>
                  <a:pt x="564529" y="2625051"/>
                  <a:pt x="551171" y="2630653"/>
                </a:cubicBezTo>
                <a:cubicBezTo>
                  <a:pt x="545631" y="2632992"/>
                  <a:pt x="540891" y="2640871"/>
                  <a:pt x="535967" y="2634407"/>
                </a:cubicBezTo>
                <a:cubicBezTo>
                  <a:pt x="530858" y="2622527"/>
                  <a:pt x="529319" y="2599443"/>
                  <a:pt x="539783" y="2592611"/>
                </a:cubicBezTo>
                <a:cubicBezTo>
                  <a:pt x="552586" y="2596305"/>
                  <a:pt x="561943" y="2603444"/>
                  <a:pt x="570192" y="2611631"/>
                </a:cubicBezTo>
                <a:cubicBezTo>
                  <a:pt x="581333" y="2611385"/>
                  <a:pt x="584350" y="2602952"/>
                  <a:pt x="589212" y="2596427"/>
                </a:cubicBezTo>
                <a:cubicBezTo>
                  <a:pt x="598015" y="2607939"/>
                  <a:pt x="611803" y="2614340"/>
                  <a:pt x="619620" y="2626836"/>
                </a:cubicBezTo>
                <a:cubicBezTo>
                  <a:pt x="664557" y="2620188"/>
                  <a:pt x="721865" y="2639578"/>
                  <a:pt x="756460" y="2611631"/>
                </a:cubicBezTo>
                <a:cubicBezTo>
                  <a:pt x="772033" y="2612001"/>
                  <a:pt x="787668" y="2612370"/>
                  <a:pt x="798256" y="2607815"/>
                </a:cubicBezTo>
                <a:cubicBezTo>
                  <a:pt x="805704" y="2593719"/>
                  <a:pt x="825279" y="2591749"/>
                  <a:pt x="832481" y="2577406"/>
                </a:cubicBezTo>
                <a:cubicBezTo>
                  <a:pt x="845685" y="2579222"/>
                  <a:pt x="854995" y="2577129"/>
                  <a:pt x="862997" y="2573728"/>
                </a:cubicBezTo>
                <a:close/>
                <a:moveTo>
                  <a:pt x="871948" y="2176676"/>
                </a:moveTo>
                <a:lnTo>
                  <a:pt x="871948" y="2279996"/>
                </a:lnTo>
                <a:lnTo>
                  <a:pt x="867499" y="2282916"/>
                </a:lnTo>
                <a:cubicBezTo>
                  <a:pt x="863536" y="2287186"/>
                  <a:pt x="859474" y="2291356"/>
                  <a:pt x="851994" y="2292095"/>
                </a:cubicBezTo>
                <a:cubicBezTo>
                  <a:pt x="844731" y="2282924"/>
                  <a:pt x="849594" y="2261563"/>
                  <a:pt x="848239" y="2246482"/>
                </a:cubicBezTo>
                <a:cubicBezTo>
                  <a:pt x="832666" y="2245744"/>
                  <a:pt x="809829" y="2240203"/>
                  <a:pt x="798810" y="2250299"/>
                </a:cubicBezTo>
                <a:cubicBezTo>
                  <a:pt x="804844" y="2267041"/>
                  <a:pt x="819124" y="2275660"/>
                  <a:pt x="833035" y="2284524"/>
                </a:cubicBezTo>
                <a:cubicBezTo>
                  <a:pt x="820478" y="2296035"/>
                  <a:pt x="813338" y="2312963"/>
                  <a:pt x="814015" y="2337770"/>
                </a:cubicBezTo>
                <a:cubicBezTo>
                  <a:pt x="803857" y="2341586"/>
                  <a:pt x="801457" y="2353096"/>
                  <a:pt x="794993" y="2360545"/>
                </a:cubicBezTo>
                <a:cubicBezTo>
                  <a:pt x="783605" y="2360545"/>
                  <a:pt x="772218" y="2360545"/>
                  <a:pt x="760769" y="2360545"/>
                </a:cubicBezTo>
                <a:cubicBezTo>
                  <a:pt x="736085" y="2371317"/>
                  <a:pt x="727159" y="2397909"/>
                  <a:pt x="703768" y="2409913"/>
                </a:cubicBezTo>
                <a:cubicBezTo>
                  <a:pt x="679822" y="2406281"/>
                  <a:pt x="671020" y="2417730"/>
                  <a:pt x="658155" y="2425117"/>
                </a:cubicBezTo>
                <a:cubicBezTo>
                  <a:pt x="653108" y="2425117"/>
                  <a:pt x="647998" y="2425117"/>
                  <a:pt x="642951" y="2425117"/>
                </a:cubicBezTo>
                <a:cubicBezTo>
                  <a:pt x="630578" y="2426102"/>
                  <a:pt x="634887" y="2410344"/>
                  <a:pt x="623992" y="2409913"/>
                </a:cubicBezTo>
                <a:cubicBezTo>
                  <a:pt x="595922" y="2409297"/>
                  <a:pt x="590197" y="2408436"/>
                  <a:pt x="563174" y="2409913"/>
                </a:cubicBezTo>
                <a:cubicBezTo>
                  <a:pt x="546923" y="2407143"/>
                  <a:pt x="546616" y="2388492"/>
                  <a:pt x="521378" y="2394709"/>
                </a:cubicBezTo>
                <a:cubicBezTo>
                  <a:pt x="523163" y="2382767"/>
                  <a:pt x="511160" y="2384675"/>
                  <a:pt x="509990" y="2375688"/>
                </a:cubicBezTo>
                <a:cubicBezTo>
                  <a:pt x="496694" y="2383998"/>
                  <a:pt x="489738" y="2381351"/>
                  <a:pt x="471949" y="2379504"/>
                </a:cubicBezTo>
                <a:cubicBezTo>
                  <a:pt x="457606" y="2380366"/>
                  <a:pt x="453482" y="2391447"/>
                  <a:pt x="441540" y="2394709"/>
                </a:cubicBezTo>
                <a:cubicBezTo>
                  <a:pt x="411378" y="2398217"/>
                  <a:pt x="400420" y="2382582"/>
                  <a:pt x="380723" y="2375688"/>
                </a:cubicBezTo>
                <a:cubicBezTo>
                  <a:pt x="361825" y="2369533"/>
                  <a:pt x="365702" y="2397541"/>
                  <a:pt x="354130" y="2387076"/>
                </a:cubicBezTo>
                <a:cubicBezTo>
                  <a:pt x="355300" y="2361592"/>
                  <a:pt x="373706" y="2353405"/>
                  <a:pt x="384539" y="2337646"/>
                </a:cubicBezTo>
                <a:cubicBezTo>
                  <a:pt x="383739" y="2321642"/>
                  <a:pt x="383185" y="2305822"/>
                  <a:pt x="395927" y="2303422"/>
                </a:cubicBezTo>
                <a:cubicBezTo>
                  <a:pt x="386016" y="2286740"/>
                  <a:pt x="383431" y="2262672"/>
                  <a:pt x="384539" y="2234971"/>
                </a:cubicBezTo>
                <a:cubicBezTo>
                  <a:pt x="388109" y="2223337"/>
                  <a:pt x="396419" y="2216382"/>
                  <a:pt x="399744" y="2204562"/>
                </a:cubicBezTo>
                <a:cubicBezTo>
                  <a:pt x="396727" y="2197422"/>
                  <a:pt x="393403" y="2190651"/>
                  <a:pt x="392110" y="2181725"/>
                </a:cubicBezTo>
                <a:cubicBezTo>
                  <a:pt x="391740" y="2164859"/>
                  <a:pt x="402760" y="2159442"/>
                  <a:pt x="399744" y="2139929"/>
                </a:cubicBezTo>
                <a:cubicBezTo>
                  <a:pt x="404114" y="2124047"/>
                  <a:pt x="418825" y="2118445"/>
                  <a:pt x="422581" y="2101887"/>
                </a:cubicBezTo>
                <a:cubicBezTo>
                  <a:pt x="441909" y="2105950"/>
                  <a:pt x="445972" y="2094871"/>
                  <a:pt x="452989" y="2086683"/>
                </a:cubicBezTo>
                <a:cubicBezTo>
                  <a:pt x="454528" y="2077511"/>
                  <a:pt x="446095" y="2078434"/>
                  <a:pt x="449173" y="2067662"/>
                </a:cubicBezTo>
                <a:cubicBezTo>
                  <a:pt x="445295" y="2058860"/>
                  <a:pt x="431692" y="2059845"/>
                  <a:pt x="418764" y="2060091"/>
                </a:cubicBezTo>
                <a:cubicBezTo>
                  <a:pt x="410701" y="2047841"/>
                  <a:pt x="395188" y="2043101"/>
                  <a:pt x="380723" y="2037253"/>
                </a:cubicBezTo>
                <a:cubicBezTo>
                  <a:pt x="367857" y="2038362"/>
                  <a:pt x="358932" y="2043286"/>
                  <a:pt x="342743" y="2041070"/>
                </a:cubicBezTo>
                <a:cubicBezTo>
                  <a:pt x="327416" y="2039901"/>
                  <a:pt x="327662" y="2023158"/>
                  <a:pt x="308518" y="2025866"/>
                </a:cubicBezTo>
                <a:cubicBezTo>
                  <a:pt x="296514" y="2032330"/>
                  <a:pt x="303778" y="2043532"/>
                  <a:pt x="304701" y="2056275"/>
                </a:cubicBezTo>
                <a:cubicBezTo>
                  <a:pt x="298730" y="2073080"/>
                  <a:pt x="293005" y="2090192"/>
                  <a:pt x="293252" y="2113276"/>
                </a:cubicBezTo>
                <a:cubicBezTo>
                  <a:pt x="299777" y="2127063"/>
                  <a:pt x="302731" y="2144361"/>
                  <a:pt x="300885" y="2166521"/>
                </a:cubicBezTo>
                <a:cubicBezTo>
                  <a:pt x="303470" y="2180433"/>
                  <a:pt x="316151" y="2184188"/>
                  <a:pt x="319905" y="2196929"/>
                </a:cubicBezTo>
                <a:cubicBezTo>
                  <a:pt x="321444" y="2212380"/>
                  <a:pt x="303716" y="2208625"/>
                  <a:pt x="300885" y="2219705"/>
                </a:cubicBezTo>
                <a:cubicBezTo>
                  <a:pt x="298423" y="2236140"/>
                  <a:pt x="307471" y="2241004"/>
                  <a:pt x="312272" y="2250114"/>
                </a:cubicBezTo>
                <a:cubicBezTo>
                  <a:pt x="309133" y="2262179"/>
                  <a:pt x="301192" y="2269443"/>
                  <a:pt x="293252" y="2276706"/>
                </a:cubicBezTo>
                <a:cubicBezTo>
                  <a:pt x="264197" y="2280461"/>
                  <a:pt x="264690" y="2254546"/>
                  <a:pt x="240068" y="2253868"/>
                </a:cubicBezTo>
                <a:cubicBezTo>
                  <a:pt x="252502" y="2227770"/>
                  <a:pt x="230034" y="2206410"/>
                  <a:pt x="205842" y="2204501"/>
                </a:cubicBezTo>
                <a:cubicBezTo>
                  <a:pt x="208797" y="2193483"/>
                  <a:pt x="224247" y="2194960"/>
                  <a:pt x="232434" y="2189297"/>
                </a:cubicBezTo>
                <a:cubicBezTo>
                  <a:pt x="235327" y="2175016"/>
                  <a:pt x="217907" y="2181048"/>
                  <a:pt x="217230" y="2170277"/>
                </a:cubicBezTo>
                <a:cubicBezTo>
                  <a:pt x="217661" y="2146577"/>
                  <a:pt x="223571" y="2128418"/>
                  <a:pt x="221047" y="2101826"/>
                </a:cubicBezTo>
                <a:cubicBezTo>
                  <a:pt x="207996" y="2095855"/>
                  <a:pt x="189591" y="2079296"/>
                  <a:pt x="198271" y="2063784"/>
                </a:cubicBezTo>
                <a:cubicBezTo>
                  <a:pt x="212860" y="2055351"/>
                  <a:pt x="214953" y="2069201"/>
                  <a:pt x="224863" y="2075234"/>
                </a:cubicBezTo>
                <a:cubicBezTo>
                  <a:pt x="239206" y="2071971"/>
                  <a:pt x="229665" y="2047903"/>
                  <a:pt x="224863" y="2041009"/>
                </a:cubicBezTo>
                <a:cubicBezTo>
                  <a:pt x="235267" y="2024819"/>
                  <a:pt x="230465" y="1993365"/>
                  <a:pt x="236252" y="1972559"/>
                </a:cubicBezTo>
                <a:cubicBezTo>
                  <a:pt x="244253" y="1965356"/>
                  <a:pt x="255703" y="1961663"/>
                  <a:pt x="266660" y="1957354"/>
                </a:cubicBezTo>
                <a:cubicBezTo>
                  <a:pt x="266660" y="1949721"/>
                  <a:pt x="266660" y="1942150"/>
                  <a:pt x="266660" y="1934517"/>
                </a:cubicBezTo>
                <a:cubicBezTo>
                  <a:pt x="280879" y="1927254"/>
                  <a:pt x="289620" y="1914450"/>
                  <a:pt x="300885" y="1904108"/>
                </a:cubicBezTo>
                <a:cubicBezTo>
                  <a:pt x="300700" y="1891613"/>
                  <a:pt x="294421" y="1885211"/>
                  <a:pt x="297067" y="1869883"/>
                </a:cubicBezTo>
                <a:cubicBezTo>
                  <a:pt x="310302" y="1854556"/>
                  <a:pt x="343543" y="1863420"/>
                  <a:pt x="350252" y="1877516"/>
                </a:cubicBezTo>
                <a:cubicBezTo>
                  <a:pt x="347790" y="1900353"/>
                  <a:pt x="330493" y="1908479"/>
                  <a:pt x="312211" y="1915558"/>
                </a:cubicBezTo>
                <a:cubicBezTo>
                  <a:pt x="312211" y="1928239"/>
                  <a:pt x="324584" y="1928547"/>
                  <a:pt x="323660" y="1942150"/>
                </a:cubicBezTo>
                <a:cubicBezTo>
                  <a:pt x="325815" y="1951383"/>
                  <a:pt x="326923" y="1961725"/>
                  <a:pt x="338864" y="1961171"/>
                </a:cubicBezTo>
                <a:cubicBezTo>
                  <a:pt x="355300" y="1963756"/>
                  <a:pt x="349083" y="1943505"/>
                  <a:pt x="350252" y="1930762"/>
                </a:cubicBezTo>
                <a:cubicBezTo>
                  <a:pt x="359116" y="1929531"/>
                  <a:pt x="365949" y="1926207"/>
                  <a:pt x="373090" y="1923129"/>
                </a:cubicBezTo>
                <a:cubicBezTo>
                  <a:pt x="391618" y="1927376"/>
                  <a:pt x="394818" y="1947013"/>
                  <a:pt x="414886" y="1949721"/>
                </a:cubicBezTo>
                <a:cubicBezTo>
                  <a:pt x="410824" y="1963941"/>
                  <a:pt x="424304" y="1960555"/>
                  <a:pt x="422519" y="1972497"/>
                </a:cubicBezTo>
                <a:cubicBezTo>
                  <a:pt x="413101" y="1978283"/>
                  <a:pt x="393034" y="1973420"/>
                  <a:pt x="384477" y="1980130"/>
                </a:cubicBezTo>
                <a:cubicBezTo>
                  <a:pt x="384477" y="1986470"/>
                  <a:pt x="384477" y="1992811"/>
                  <a:pt x="384477" y="1999089"/>
                </a:cubicBezTo>
                <a:cubicBezTo>
                  <a:pt x="387371" y="2008876"/>
                  <a:pt x="396604" y="2012324"/>
                  <a:pt x="411069" y="2010477"/>
                </a:cubicBezTo>
                <a:cubicBezTo>
                  <a:pt x="414886" y="2015525"/>
                  <a:pt x="414702" y="2024635"/>
                  <a:pt x="422458" y="2025681"/>
                </a:cubicBezTo>
                <a:cubicBezTo>
                  <a:pt x="458714" y="2020756"/>
                  <a:pt x="478043" y="2023772"/>
                  <a:pt x="494663" y="2044702"/>
                </a:cubicBezTo>
                <a:cubicBezTo>
                  <a:pt x="499526" y="2030605"/>
                  <a:pt x="500880" y="2012877"/>
                  <a:pt x="502234" y="1995272"/>
                </a:cubicBezTo>
                <a:cubicBezTo>
                  <a:pt x="477858" y="1992379"/>
                  <a:pt x="472934" y="2009062"/>
                  <a:pt x="460437" y="2018110"/>
                </a:cubicBezTo>
                <a:cubicBezTo>
                  <a:pt x="452866" y="2013001"/>
                  <a:pt x="442341" y="2010846"/>
                  <a:pt x="433845" y="2006722"/>
                </a:cubicBezTo>
                <a:cubicBezTo>
                  <a:pt x="433845" y="1999089"/>
                  <a:pt x="433845" y="1991518"/>
                  <a:pt x="433845" y="1983947"/>
                </a:cubicBezTo>
                <a:cubicBezTo>
                  <a:pt x="445602" y="1975451"/>
                  <a:pt x="463762" y="1973359"/>
                  <a:pt x="471825" y="1961109"/>
                </a:cubicBezTo>
                <a:cubicBezTo>
                  <a:pt x="488014" y="1967757"/>
                  <a:pt x="499772" y="1978775"/>
                  <a:pt x="506051" y="1995334"/>
                </a:cubicBezTo>
                <a:cubicBezTo>
                  <a:pt x="519286" y="1980684"/>
                  <a:pt x="541814" y="1975329"/>
                  <a:pt x="555480" y="1961109"/>
                </a:cubicBezTo>
                <a:cubicBezTo>
                  <a:pt x="570685" y="1961109"/>
                  <a:pt x="585888" y="1961109"/>
                  <a:pt x="601092" y="1961109"/>
                </a:cubicBezTo>
                <a:cubicBezTo>
                  <a:pt x="610080" y="1974959"/>
                  <a:pt x="628854" y="1978960"/>
                  <a:pt x="654338" y="1976314"/>
                </a:cubicBezTo>
                <a:cubicBezTo>
                  <a:pt x="666465" y="1973236"/>
                  <a:pt x="665172" y="1956739"/>
                  <a:pt x="673359" y="1949721"/>
                </a:cubicBezTo>
                <a:cubicBezTo>
                  <a:pt x="689918" y="1946028"/>
                  <a:pt x="695458" y="1931255"/>
                  <a:pt x="711401" y="1926884"/>
                </a:cubicBezTo>
                <a:cubicBezTo>
                  <a:pt x="715340" y="1911865"/>
                  <a:pt x="733807" y="1911249"/>
                  <a:pt x="737993" y="1896475"/>
                </a:cubicBezTo>
                <a:cubicBezTo>
                  <a:pt x="750181" y="1902015"/>
                  <a:pt x="759292" y="1910633"/>
                  <a:pt x="772218" y="1915496"/>
                </a:cubicBezTo>
                <a:cubicBezTo>
                  <a:pt x="771233" y="1924544"/>
                  <a:pt x="781143" y="1927500"/>
                  <a:pt x="783605" y="1938272"/>
                </a:cubicBezTo>
                <a:cubicBezTo>
                  <a:pt x="789269" y="1962894"/>
                  <a:pt x="780589" y="1999028"/>
                  <a:pt x="779789" y="2021927"/>
                </a:cubicBezTo>
                <a:cubicBezTo>
                  <a:pt x="767478" y="2026050"/>
                  <a:pt x="765447" y="2040516"/>
                  <a:pt x="756953" y="2048519"/>
                </a:cubicBezTo>
                <a:cubicBezTo>
                  <a:pt x="762369" y="2073572"/>
                  <a:pt x="783237" y="2083051"/>
                  <a:pt x="779789" y="2116968"/>
                </a:cubicBezTo>
                <a:cubicBezTo>
                  <a:pt x="785698" y="2130080"/>
                  <a:pt x="809644" y="2125094"/>
                  <a:pt x="802565" y="2151194"/>
                </a:cubicBezTo>
                <a:cubicBezTo>
                  <a:pt x="817062" y="2163444"/>
                  <a:pt x="835082" y="2171784"/>
                  <a:pt x="854726" y="2176224"/>
                </a:cubicBezTo>
                <a:close/>
                <a:moveTo>
                  <a:pt x="871948" y="1750064"/>
                </a:moveTo>
                <a:lnTo>
                  <a:pt x="871948" y="2035506"/>
                </a:lnTo>
                <a:lnTo>
                  <a:pt x="855811" y="2029498"/>
                </a:lnTo>
                <a:cubicBezTo>
                  <a:pt x="852426" y="2022788"/>
                  <a:pt x="846639" y="2018418"/>
                  <a:pt x="844423" y="2010539"/>
                </a:cubicBezTo>
                <a:cubicBezTo>
                  <a:pt x="829896" y="2012385"/>
                  <a:pt x="820170" y="2009431"/>
                  <a:pt x="814015" y="2002906"/>
                </a:cubicBezTo>
                <a:cubicBezTo>
                  <a:pt x="819185" y="1974898"/>
                  <a:pt x="805704" y="1965603"/>
                  <a:pt x="798810" y="1949721"/>
                </a:cubicBezTo>
                <a:cubicBezTo>
                  <a:pt x="803919" y="1945905"/>
                  <a:pt x="810260" y="1943443"/>
                  <a:pt x="814015" y="1938272"/>
                </a:cubicBezTo>
                <a:cubicBezTo>
                  <a:pt x="814692" y="1924976"/>
                  <a:pt x="801149" y="1925776"/>
                  <a:pt x="798810" y="1915496"/>
                </a:cubicBezTo>
                <a:cubicBezTo>
                  <a:pt x="802380" y="1892905"/>
                  <a:pt x="788407" y="1887857"/>
                  <a:pt x="783605" y="1873639"/>
                </a:cubicBezTo>
                <a:cubicBezTo>
                  <a:pt x="783605" y="1853387"/>
                  <a:pt x="783605" y="1833073"/>
                  <a:pt x="783605" y="1812821"/>
                </a:cubicBezTo>
                <a:cubicBezTo>
                  <a:pt x="792101" y="1803587"/>
                  <a:pt x="798257" y="1792015"/>
                  <a:pt x="806381" y="1782413"/>
                </a:cubicBezTo>
                <a:cubicBezTo>
                  <a:pt x="829465" y="1780135"/>
                  <a:pt x="837837" y="1763207"/>
                  <a:pt x="859627" y="1759637"/>
                </a:cubicBezTo>
                <a:close/>
                <a:moveTo>
                  <a:pt x="871948" y="1427022"/>
                </a:moveTo>
                <a:lnTo>
                  <a:pt x="871948" y="1714370"/>
                </a:lnTo>
                <a:lnTo>
                  <a:pt x="870584" y="1714516"/>
                </a:lnTo>
                <a:cubicBezTo>
                  <a:pt x="866276" y="1706206"/>
                  <a:pt x="860797" y="1699004"/>
                  <a:pt x="862951" y="1684107"/>
                </a:cubicBezTo>
                <a:cubicBezTo>
                  <a:pt x="855995" y="1673274"/>
                  <a:pt x="842083" y="1669519"/>
                  <a:pt x="832543" y="1661332"/>
                </a:cubicBezTo>
                <a:cubicBezTo>
                  <a:pt x="831188" y="1650006"/>
                  <a:pt x="826510" y="1642065"/>
                  <a:pt x="821155" y="1634740"/>
                </a:cubicBezTo>
                <a:cubicBezTo>
                  <a:pt x="822755" y="1588142"/>
                  <a:pt x="846208" y="1563458"/>
                  <a:pt x="870584" y="1539698"/>
                </a:cubicBezTo>
                <a:cubicBezTo>
                  <a:pt x="865721" y="1507812"/>
                  <a:pt x="859997" y="1476787"/>
                  <a:pt x="862951" y="1437022"/>
                </a:cubicBezTo>
                <a:close/>
                <a:moveTo>
                  <a:pt x="871948" y="1248614"/>
                </a:moveTo>
                <a:lnTo>
                  <a:pt x="871948" y="1260505"/>
                </a:lnTo>
                <a:lnTo>
                  <a:pt x="871593" y="1260626"/>
                </a:lnTo>
                <a:cubicBezTo>
                  <a:pt x="870031" y="1259787"/>
                  <a:pt x="868123" y="1258202"/>
                  <a:pt x="862952" y="1258387"/>
                </a:cubicBezTo>
                <a:cubicBezTo>
                  <a:pt x="862952" y="1255863"/>
                  <a:pt x="862952" y="1253340"/>
                  <a:pt x="862952" y="1250754"/>
                </a:cubicBezTo>
                <a:cubicBezTo>
                  <a:pt x="868123" y="1250908"/>
                  <a:pt x="870031" y="1249323"/>
                  <a:pt x="871593" y="1248492"/>
                </a:cubicBezTo>
                <a:close/>
                <a:moveTo>
                  <a:pt x="871949" y="83770"/>
                </a:moveTo>
                <a:lnTo>
                  <a:pt x="871948" y="1173403"/>
                </a:lnTo>
                <a:lnTo>
                  <a:pt x="863013" y="1167161"/>
                </a:lnTo>
                <a:cubicBezTo>
                  <a:pt x="839745" y="1180642"/>
                  <a:pt x="810075" y="1187721"/>
                  <a:pt x="813583" y="1227978"/>
                </a:cubicBezTo>
                <a:cubicBezTo>
                  <a:pt x="794932" y="1228409"/>
                  <a:pt x="802011" y="1254386"/>
                  <a:pt x="775542" y="1246999"/>
                </a:cubicBezTo>
                <a:cubicBezTo>
                  <a:pt x="761076" y="1254078"/>
                  <a:pt x="760461" y="1275007"/>
                  <a:pt x="745133" y="1281224"/>
                </a:cubicBezTo>
                <a:cubicBezTo>
                  <a:pt x="728205" y="1284179"/>
                  <a:pt x="722297" y="1276115"/>
                  <a:pt x="707093" y="1277408"/>
                </a:cubicBezTo>
                <a:cubicBezTo>
                  <a:pt x="696197" y="1263004"/>
                  <a:pt x="681238" y="1252539"/>
                  <a:pt x="665296" y="1243183"/>
                </a:cubicBezTo>
                <a:cubicBezTo>
                  <a:pt x="658401" y="1223177"/>
                  <a:pt x="637903" y="1194800"/>
                  <a:pt x="653908" y="1174732"/>
                </a:cubicBezTo>
                <a:cubicBezTo>
                  <a:pt x="655077" y="1165992"/>
                  <a:pt x="642889" y="1170485"/>
                  <a:pt x="642459" y="1163344"/>
                </a:cubicBezTo>
                <a:cubicBezTo>
                  <a:pt x="627624" y="1165253"/>
                  <a:pt x="636056" y="1181565"/>
                  <a:pt x="634887" y="1193753"/>
                </a:cubicBezTo>
                <a:cubicBezTo>
                  <a:pt x="633718" y="1205449"/>
                  <a:pt x="628054" y="1216160"/>
                  <a:pt x="631070" y="1227978"/>
                </a:cubicBezTo>
                <a:cubicBezTo>
                  <a:pt x="612912" y="1236596"/>
                  <a:pt x="592906" y="1236042"/>
                  <a:pt x="581641" y="1220407"/>
                </a:cubicBezTo>
                <a:cubicBezTo>
                  <a:pt x="582995" y="1190122"/>
                  <a:pt x="612296" y="1187721"/>
                  <a:pt x="615866" y="1159590"/>
                </a:cubicBezTo>
                <a:cubicBezTo>
                  <a:pt x="610572" y="1140754"/>
                  <a:pt x="585827" y="1141493"/>
                  <a:pt x="577825" y="1125365"/>
                </a:cubicBezTo>
                <a:cubicBezTo>
                  <a:pt x="561266" y="1130351"/>
                  <a:pt x="538798" y="1129427"/>
                  <a:pt x="520824" y="1132997"/>
                </a:cubicBezTo>
                <a:cubicBezTo>
                  <a:pt x="517130" y="1101235"/>
                  <a:pt x="511160" y="1071687"/>
                  <a:pt x="467640" y="1079752"/>
                </a:cubicBezTo>
                <a:cubicBezTo>
                  <a:pt x="467640" y="1072119"/>
                  <a:pt x="467640" y="1064548"/>
                  <a:pt x="467640" y="1056915"/>
                </a:cubicBezTo>
                <a:cubicBezTo>
                  <a:pt x="466840" y="1043435"/>
                  <a:pt x="485491" y="1049405"/>
                  <a:pt x="482844" y="1034077"/>
                </a:cubicBezTo>
                <a:cubicBezTo>
                  <a:pt x="490785" y="1029400"/>
                  <a:pt x="497124" y="1022998"/>
                  <a:pt x="501864" y="1015056"/>
                </a:cubicBezTo>
                <a:cubicBezTo>
                  <a:pt x="513684" y="1015426"/>
                  <a:pt x="520085" y="1010440"/>
                  <a:pt x="528518" y="1007423"/>
                </a:cubicBezTo>
                <a:cubicBezTo>
                  <a:pt x="525318" y="989080"/>
                  <a:pt x="519778" y="973075"/>
                  <a:pt x="509497" y="961811"/>
                </a:cubicBezTo>
                <a:cubicBezTo>
                  <a:pt x="499403" y="961749"/>
                  <a:pt x="487768" y="963227"/>
                  <a:pt x="482905" y="957995"/>
                </a:cubicBezTo>
                <a:cubicBezTo>
                  <a:pt x="482905" y="946607"/>
                  <a:pt x="482905" y="935219"/>
                  <a:pt x="482905" y="923770"/>
                </a:cubicBezTo>
                <a:cubicBezTo>
                  <a:pt x="481920" y="911335"/>
                  <a:pt x="497679" y="915706"/>
                  <a:pt x="498109" y="904748"/>
                </a:cubicBezTo>
                <a:cubicBezTo>
                  <a:pt x="488569" y="895331"/>
                  <a:pt x="479028" y="885789"/>
                  <a:pt x="467701" y="878156"/>
                </a:cubicBezTo>
                <a:cubicBezTo>
                  <a:pt x="453358" y="875264"/>
                  <a:pt x="449480" y="882773"/>
                  <a:pt x="437292" y="881973"/>
                </a:cubicBezTo>
                <a:cubicBezTo>
                  <a:pt x="433907" y="872678"/>
                  <a:pt x="428429" y="865476"/>
                  <a:pt x="429660" y="851564"/>
                </a:cubicBezTo>
                <a:cubicBezTo>
                  <a:pt x="451943" y="847255"/>
                  <a:pt x="464562" y="833282"/>
                  <a:pt x="482844" y="824972"/>
                </a:cubicBezTo>
                <a:cubicBezTo>
                  <a:pt x="482844" y="813522"/>
                  <a:pt x="482844" y="802196"/>
                  <a:pt x="482844" y="790746"/>
                </a:cubicBezTo>
                <a:cubicBezTo>
                  <a:pt x="471579" y="777943"/>
                  <a:pt x="454343" y="771049"/>
                  <a:pt x="444802" y="756522"/>
                </a:cubicBezTo>
                <a:cubicBezTo>
                  <a:pt x="449173" y="738610"/>
                  <a:pt x="456191" y="737994"/>
                  <a:pt x="475211" y="741318"/>
                </a:cubicBezTo>
                <a:cubicBezTo>
                  <a:pt x="479520" y="732946"/>
                  <a:pt x="484998" y="725805"/>
                  <a:pt x="482844" y="710909"/>
                </a:cubicBezTo>
                <a:cubicBezTo>
                  <a:pt x="483091" y="699768"/>
                  <a:pt x="491523" y="696752"/>
                  <a:pt x="498048" y="691888"/>
                </a:cubicBezTo>
                <a:cubicBezTo>
                  <a:pt x="495771" y="678223"/>
                  <a:pt x="502419" y="673483"/>
                  <a:pt x="505620" y="665296"/>
                </a:cubicBezTo>
                <a:cubicBezTo>
                  <a:pt x="559297" y="670774"/>
                  <a:pt x="586135" y="649537"/>
                  <a:pt x="615866" y="631071"/>
                </a:cubicBezTo>
                <a:cubicBezTo>
                  <a:pt x="648368" y="635688"/>
                  <a:pt x="662280" y="621714"/>
                  <a:pt x="676683" y="608233"/>
                </a:cubicBezTo>
                <a:cubicBezTo>
                  <a:pt x="665172" y="588782"/>
                  <a:pt x="640920" y="601771"/>
                  <a:pt x="619682" y="596845"/>
                </a:cubicBezTo>
                <a:cubicBezTo>
                  <a:pt x="615558" y="587059"/>
                  <a:pt x="610080" y="578564"/>
                  <a:pt x="600662" y="574009"/>
                </a:cubicBezTo>
                <a:cubicBezTo>
                  <a:pt x="603124" y="560098"/>
                  <a:pt x="598138" y="553757"/>
                  <a:pt x="593091" y="547417"/>
                </a:cubicBezTo>
                <a:cubicBezTo>
                  <a:pt x="585458" y="547417"/>
                  <a:pt x="577886" y="547417"/>
                  <a:pt x="570253" y="547417"/>
                </a:cubicBezTo>
                <a:cubicBezTo>
                  <a:pt x="552524" y="525872"/>
                  <a:pt x="521131" y="517993"/>
                  <a:pt x="513252" y="486599"/>
                </a:cubicBezTo>
                <a:cubicBezTo>
                  <a:pt x="512207" y="478782"/>
                  <a:pt x="499094" y="483029"/>
                  <a:pt x="498048" y="475211"/>
                </a:cubicBezTo>
                <a:cubicBezTo>
                  <a:pt x="500757" y="455082"/>
                  <a:pt x="520208" y="451759"/>
                  <a:pt x="517069" y="425782"/>
                </a:cubicBezTo>
                <a:cubicBezTo>
                  <a:pt x="515283" y="413840"/>
                  <a:pt x="527287" y="415749"/>
                  <a:pt x="528457" y="406761"/>
                </a:cubicBezTo>
                <a:cubicBezTo>
                  <a:pt x="534490" y="377338"/>
                  <a:pt x="531720" y="339050"/>
                  <a:pt x="532273" y="304148"/>
                </a:cubicBezTo>
                <a:cubicBezTo>
                  <a:pt x="549940" y="296515"/>
                  <a:pt x="555357" y="276571"/>
                  <a:pt x="570253" y="266106"/>
                </a:cubicBezTo>
                <a:cubicBezTo>
                  <a:pt x="601954" y="263583"/>
                  <a:pt x="643751" y="271154"/>
                  <a:pt x="669112" y="262290"/>
                </a:cubicBezTo>
                <a:cubicBezTo>
                  <a:pt x="681915" y="263398"/>
                  <a:pt x="680131" y="279156"/>
                  <a:pt x="691888" y="281310"/>
                </a:cubicBezTo>
                <a:cubicBezTo>
                  <a:pt x="705492" y="281002"/>
                  <a:pt x="694904" y="256504"/>
                  <a:pt x="703276" y="250902"/>
                </a:cubicBezTo>
                <a:cubicBezTo>
                  <a:pt x="722543" y="254410"/>
                  <a:pt x="729744" y="254041"/>
                  <a:pt x="741316" y="243269"/>
                </a:cubicBezTo>
                <a:cubicBezTo>
                  <a:pt x="736577" y="234098"/>
                  <a:pt x="725743" y="231020"/>
                  <a:pt x="714725" y="228064"/>
                </a:cubicBezTo>
                <a:cubicBezTo>
                  <a:pt x="719649" y="205351"/>
                  <a:pt x="707523" y="199749"/>
                  <a:pt x="703337" y="186269"/>
                </a:cubicBezTo>
                <a:cubicBezTo>
                  <a:pt x="729806" y="165401"/>
                  <a:pt x="742487" y="205720"/>
                  <a:pt x="756521" y="220493"/>
                </a:cubicBezTo>
                <a:cubicBezTo>
                  <a:pt x="761384" y="215199"/>
                  <a:pt x="774495" y="218155"/>
                  <a:pt x="779359" y="212860"/>
                </a:cubicBezTo>
                <a:cubicBezTo>
                  <a:pt x="774434" y="197471"/>
                  <a:pt x="761754" y="189900"/>
                  <a:pt x="752766" y="178636"/>
                </a:cubicBezTo>
                <a:cubicBezTo>
                  <a:pt x="750673" y="165155"/>
                  <a:pt x="766247" y="169279"/>
                  <a:pt x="764154" y="155860"/>
                </a:cubicBezTo>
                <a:cubicBezTo>
                  <a:pt x="767110" y="138931"/>
                  <a:pt x="759106" y="133023"/>
                  <a:pt x="760337" y="117818"/>
                </a:cubicBezTo>
                <a:cubicBezTo>
                  <a:pt x="765078" y="106061"/>
                  <a:pt x="774373" y="98859"/>
                  <a:pt x="783175" y="91226"/>
                </a:cubicBezTo>
                <a:cubicBezTo>
                  <a:pt x="784406" y="77253"/>
                  <a:pt x="779913" y="57555"/>
                  <a:pt x="786930" y="49369"/>
                </a:cubicBezTo>
                <a:cubicBezTo>
                  <a:pt x="798071" y="44998"/>
                  <a:pt x="793516" y="59771"/>
                  <a:pt x="798317" y="64572"/>
                </a:cubicBezTo>
                <a:cubicBezTo>
                  <a:pt x="799610" y="65804"/>
                  <a:pt x="804720" y="63279"/>
                  <a:pt x="805950" y="64572"/>
                </a:cubicBezTo>
                <a:cubicBezTo>
                  <a:pt x="811614" y="70420"/>
                  <a:pt x="816231" y="77007"/>
                  <a:pt x="821155" y="83593"/>
                </a:cubicBezTo>
                <a:cubicBezTo>
                  <a:pt x="833527" y="81377"/>
                  <a:pt x="838821" y="86179"/>
                  <a:pt x="847809" y="87409"/>
                </a:cubicBezTo>
                <a:cubicBezTo>
                  <a:pt x="845962" y="99351"/>
                  <a:pt x="853225" y="102306"/>
                  <a:pt x="855380" y="110247"/>
                </a:cubicBezTo>
                <a:cubicBezTo>
                  <a:pt x="863936" y="104830"/>
                  <a:pt x="862643" y="89625"/>
                  <a:pt x="870584" y="83593"/>
                </a:cubicBezTo>
                <a:close/>
              </a:path>
            </a:pathLst>
          </a:custGeom>
          <a:gradFill>
            <a:gsLst>
              <a:gs pos="0">
                <a:schemeClr val="accent4"/>
              </a:gs>
              <a:gs pos="100000">
                <a:schemeClr val="accent5"/>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10" name="Google Shape;910;p20"/>
          <p:cNvSpPr/>
          <p:nvPr/>
        </p:nvSpPr>
        <p:spPr>
          <a:xfrm rot="-5400000" flipH="1">
            <a:off x="180199" y="5198964"/>
            <a:ext cx="1466811" cy="1851281"/>
          </a:xfrm>
          <a:custGeom>
            <a:avLst/>
            <a:gdLst/>
            <a:ahLst/>
            <a:cxnLst/>
            <a:rect l="l" t="t" r="r" b="b"/>
            <a:pathLst>
              <a:path w="1466811" h="1851281" extrusionOk="0">
                <a:moveTo>
                  <a:pt x="27352" y="19723"/>
                </a:moveTo>
                <a:cubicBezTo>
                  <a:pt x="27455" y="32722"/>
                  <a:pt x="24896" y="44286"/>
                  <a:pt x="3609" y="45617"/>
                </a:cubicBezTo>
                <a:cubicBezTo>
                  <a:pt x="-6012" y="30674"/>
                  <a:pt x="7396" y="28219"/>
                  <a:pt x="845" y="15017"/>
                </a:cubicBezTo>
                <a:cubicBezTo>
                  <a:pt x="12411" y="11741"/>
                  <a:pt x="12820" y="28628"/>
                  <a:pt x="27352" y="19723"/>
                </a:cubicBezTo>
                <a:close/>
                <a:moveTo>
                  <a:pt x="271852" y="16959"/>
                </a:moveTo>
                <a:cubicBezTo>
                  <a:pt x="268678" y="23304"/>
                  <a:pt x="257011" y="25044"/>
                  <a:pt x="257932" y="33641"/>
                </a:cubicBezTo>
                <a:cubicBezTo>
                  <a:pt x="245650" y="35382"/>
                  <a:pt x="241966" y="21257"/>
                  <a:pt x="229684" y="23100"/>
                </a:cubicBezTo>
                <a:cubicBezTo>
                  <a:pt x="222419" y="34050"/>
                  <a:pt x="217711" y="74476"/>
                  <a:pt x="237566" y="71100"/>
                </a:cubicBezTo>
                <a:cubicBezTo>
                  <a:pt x="241353" y="86144"/>
                  <a:pt x="217405" y="86041"/>
                  <a:pt x="221293" y="101086"/>
                </a:cubicBezTo>
                <a:cubicBezTo>
                  <a:pt x="198368" y="88088"/>
                  <a:pt x="184245" y="114391"/>
                  <a:pt x="169199" y="116438"/>
                </a:cubicBezTo>
                <a:cubicBezTo>
                  <a:pt x="146480" y="101699"/>
                  <a:pt x="118746" y="96172"/>
                  <a:pt x="104212" y="66392"/>
                </a:cubicBezTo>
                <a:cubicBezTo>
                  <a:pt x="86020" y="52959"/>
                  <a:pt x="65526" y="43843"/>
                  <a:pt x="53178" y="19703"/>
                </a:cubicBezTo>
                <a:lnTo>
                  <a:pt x="47079" y="3"/>
                </a:lnTo>
                <a:lnTo>
                  <a:pt x="213467" y="3"/>
                </a:lnTo>
                <a:lnTo>
                  <a:pt x="213433" y="943"/>
                </a:lnTo>
                <a:cubicBezTo>
                  <a:pt x="210886" y="8061"/>
                  <a:pt x="204380" y="6776"/>
                  <a:pt x="216585" y="20745"/>
                </a:cubicBezTo>
                <a:cubicBezTo>
                  <a:pt x="223954" y="18290"/>
                  <a:pt x="224363" y="12021"/>
                  <a:pt x="224760" y="5752"/>
                </a:cubicBezTo>
                <a:lnTo>
                  <a:pt x="227866" y="3"/>
                </a:lnTo>
                <a:lnTo>
                  <a:pt x="259490" y="3"/>
                </a:lnTo>
                <a:close/>
                <a:moveTo>
                  <a:pt x="311561" y="728248"/>
                </a:moveTo>
                <a:cubicBezTo>
                  <a:pt x="301940" y="731115"/>
                  <a:pt x="292217" y="733878"/>
                  <a:pt x="282598" y="736744"/>
                </a:cubicBezTo>
                <a:cubicBezTo>
                  <a:pt x="280244" y="726201"/>
                  <a:pt x="271954" y="726611"/>
                  <a:pt x="270010" y="715251"/>
                </a:cubicBezTo>
                <a:cubicBezTo>
                  <a:pt x="285770" y="716172"/>
                  <a:pt x="304908" y="710645"/>
                  <a:pt x="311561" y="728248"/>
                </a:cubicBezTo>
                <a:close/>
                <a:moveTo>
                  <a:pt x="442767" y="1066803"/>
                </a:moveTo>
                <a:cubicBezTo>
                  <a:pt x="429871" y="1072535"/>
                  <a:pt x="420249" y="1072432"/>
                  <a:pt x="412164" y="1069568"/>
                </a:cubicBezTo>
                <a:cubicBezTo>
                  <a:pt x="408377" y="1059436"/>
                  <a:pt x="415646" y="1055340"/>
                  <a:pt x="411141" y="1044696"/>
                </a:cubicBezTo>
                <a:cubicBezTo>
                  <a:pt x="427722" y="1041013"/>
                  <a:pt x="438774" y="1047460"/>
                  <a:pt x="442767" y="1066803"/>
                </a:cubicBezTo>
                <a:close/>
                <a:moveTo>
                  <a:pt x="446170" y="289323"/>
                </a:moveTo>
                <a:cubicBezTo>
                  <a:pt x="447731" y="294645"/>
                  <a:pt x="447424" y="300504"/>
                  <a:pt x="444814" y="305365"/>
                </a:cubicBezTo>
                <a:cubicBezTo>
                  <a:pt x="435398" y="304956"/>
                  <a:pt x="427722" y="301170"/>
                  <a:pt x="418307" y="300659"/>
                </a:cubicBezTo>
                <a:cubicBezTo>
                  <a:pt x="420865" y="290731"/>
                  <a:pt x="421580" y="279781"/>
                  <a:pt x="436320" y="276505"/>
                </a:cubicBezTo>
                <a:cubicBezTo>
                  <a:pt x="441181" y="279217"/>
                  <a:pt x="444609" y="284001"/>
                  <a:pt x="446170" y="289323"/>
                </a:cubicBezTo>
                <a:close/>
                <a:moveTo>
                  <a:pt x="480736" y="43264"/>
                </a:moveTo>
                <a:cubicBezTo>
                  <a:pt x="464463" y="55135"/>
                  <a:pt x="466305" y="50632"/>
                  <a:pt x="450135" y="46027"/>
                </a:cubicBezTo>
                <a:cubicBezTo>
                  <a:pt x="451771" y="40500"/>
                  <a:pt x="453409" y="34871"/>
                  <a:pt x="450851" y="26992"/>
                </a:cubicBezTo>
                <a:cubicBezTo>
                  <a:pt x="457861" y="26020"/>
                  <a:pt x="464923" y="24945"/>
                  <a:pt x="470438" y="26685"/>
                </a:cubicBezTo>
                <a:cubicBezTo>
                  <a:pt x="475952" y="28424"/>
                  <a:pt x="479917" y="32978"/>
                  <a:pt x="480736" y="43264"/>
                </a:cubicBezTo>
                <a:close/>
                <a:moveTo>
                  <a:pt x="513713" y="379633"/>
                </a:moveTo>
                <a:cubicBezTo>
                  <a:pt x="513067" y="382192"/>
                  <a:pt x="510706" y="384859"/>
                  <a:pt x="505845" y="387340"/>
                </a:cubicBezTo>
                <a:cubicBezTo>
                  <a:pt x="499601" y="380484"/>
                  <a:pt x="493972" y="373729"/>
                  <a:pt x="494484" y="367486"/>
                </a:cubicBezTo>
                <a:cubicBezTo>
                  <a:pt x="502160" y="365260"/>
                  <a:pt x="515651" y="371958"/>
                  <a:pt x="513713" y="379633"/>
                </a:cubicBezTo>
                <a:close/>
                <a:moveTo>
                  <a:pt x="535217" y="518339"/>
                </a:moveTo>
                <a:cubicBezTo>
                  <a:pt x="530305" y="535738"/>
                  <a:pt x="516692" y="551908"/>
                  <a:pt x="496837" y="554467"/>
                </a:cubicBezTo>
                <a:cubicBezTo>
                  <a:pt x="479644" y="532668"/>
                  <a:pt x="465929" y="535431"/>
                  <a:pt x="466646" y="511381"/>
                </a:cubicBezTo>
                <a:cubicBezTo>
                  <a:pt x="475346" y="504216"/>
                  <a:pt x="484043" y="497154"/>
                  <a:pt x="492743" y="489990"/>
                </a:cubicBezTo>
                <a:cubicBezTo>
                  <a:pt x="509015" y="494596"/>
                  <a:pt x="528153" y="494699"/>
                  <a:pt x="535217" y="518339"/>
                </a:cubicBezTo>
                <a:close/>
                <a:moveTo>
                  <a:pt x="573494" y="588957"/>
                </a:moveTo>
                <a:cubicBezTo>
                  <a:pt x="575641" y="591210"/>
                  <a:pt x="555275" y="595507"/>
                  <a:pt x="549442" y="589162"/>
                </a:cubicBezTo>
                <a:cubicBezTo>
                  <a:pt x="553793" y="585632"/>
                  <a:pt x="557911" y="584429"/>
                  <a:pt x="561890" y="584685"/>
                </a:cubicBezTo>
                <a:cubicBezTo>
                  <a:pt x="565869" y="584940"/>
                  <a:pt x="569708" y="586655"/>
                  <a:pt x="573494" y="588957"/>
                </a:cubicBezTo>
                <a:close/>
                <a:moveTo>
                  <a:pt x="580892" y="185087"/>
                </a:moveTo>
                <a:lnTo>
                  <a:pt x="560027" y="193606"/>
                </a:lnTo>
                <a:cubicBezTo>
                  <a:pt x="551251" y="196191"/>
                  <a:pt x="542143" y="197700"/>
                  <a:pt x="527201" y="199746"/>
                </a:cubicBezTo>
                <a:lnTo>
                  <a:pt x="511592" y="221243"/>
                </a:lnTo>
                <a:lnTo>
                  <a:pt x="531123" y="206396"/>
                </a:lnTo>
                <a:cubicBezTo>
                  <a:pt x="543711" y="200564"/>
                  <a:pt x="555608" y="201350"/>
                  <a:pt x="568282" y="194595"/>
                </a:cubicBezTo>
                <a:close/>
                <a:moveTo>
                  <a:pt x="591722" y="186117"/>
                </a:moveTo>
                <a:lnTo>
                  <a:pt x="590858" y="181018"/>
                </a:lnTo>
                <a:lnTo>
                  <a:pt x="581515" y="184833"/>
                </a:lnTo>
                <a:close/>
                <a:moveTo>
                  <a:pt x="603254" y="82205"/>
                </a:moveTo>
                <a:cubicBezTo>
                  <a:pt x="600964" y="89293"/>
                  <a:pt x="593979" y="95817"/>
                  <a:pt x="583897" y="94640"/>
                </a:cubicBezTo>
                <a:cubicBezTo>
                  <a:pt x="581262" y="90393"/>
                  <a:pt x="580661" y="87246"/>
                  <a:pt x="581227" y="84729"/>
                </a:cubicBezTo>
                <a:cubicBezTo>
                  <a:pt x="582926" y="77178"/>
                  <a:pt x="595130" y="75297"/>
                  <a:pt x="594440" y="66393"/>
                </a:cubicBezTo>
                <a:cubicBezTo>
                  <a:pt x="603139" y="67468"/>
                  <a:pt x="605544" y="75118"/>
                  <a:pt x="603254" y="82205"/>
                </a:cubicBezTo>
                <a:close/>
                <a:moveTo>
                  <a:pt x="722165" y="72842"/>
                </a:moveTo>
                <a:cubicBezTo>
                  <a:pt x="703129" y="83997"/>
                  <a:pt x="708145" y="77754"/>
                  <a:pt x="689211" y="88806"/>
                </a:cubicBezTo>
                <a:cubicBezTo>
                  <a:pt x="682251" y="83588"/>
                  <a:pt x="676930" y="75604"/>
                  <a:pt x="674780" y="61686"/>
                </a:cubicBezTo>
                <a:cubicBezTo>
                  <a:pt x="698831" y="58001"/>
                  <a:pt x="693099" y="59740"/>
                  <a:pt x="715307" y="49711"/>
                </a:cubicBezTo>
                <a:cubicBezTo>
                  <a:pt x="717559" y="57387"/>
                  <a:pt x="719914" y="65165"/>
                  <a:pt x="722165" y="72842"/>
                </a:cubicBezTo>
                <a:close/>
                <a:moveTo>
                  <a:pt x="747242" y="115825"/>
                </a:moveTo>
                <a:cubicBezTo>
                  <a:pt x="724622" y="127492"/>
                  <a:pt x="706814" y="103443"/>
                  <a:pt x="713980" y="87885"/>
                </a:cubicBezTo>
                <a:cubicBezTo>
                  <a:pt x="723804" y="87682"/>
                  <a:pt x="724315" y="104670"/>
                  <a:pt x="740487" y="92696"/>
                </a:cubicBezTo>
                <a:cubicBezTo>
                  <a:pt x="742738" y="100473"/>
                  <a:pt x="745091" y="108149"/>
                  <a:pt x="747242" y="115825"/>
                </a:cubicBezTo>
                <a:close/>
                <a:moveTo>
                  <a:pt x="765041" y="594855"/>
                </a:moveTo>
                <a:cubicBezTo>
                  <a:pt x="764287" y="589444"/>
                  <a:pt x="762573" y="583943"/>
                  <a:pt x="763750" y="578723"/>
                </a:cubicBezTo>
                <a:cubicBezTo>
                  <a:pt x="754539" y="582971"/>
                  <a:pt x="750317" y="590083"/>
                  <a:pt x="750112" y="596544"/>
                </a:cubicBezTo>
                <a:cubicBezTo>
                  <a:pt x="749908" y="603004"/>
                  <a:pt x="753720" y="608812"/>
                  <a:pt x="760577" y="610450"/>
                </a:cubicBezTo>
                <a:cubicBezTo>
                  <a:pt x="765592" y="605589"/>
                  <a:pt x="765796" y="600267"/>
                  <a:pt x="765041" y="594855"/>
                </a:cubicBezTo>
                <a:close/>
                <a:moveTo>
                  <a:pt x="797580" y="1345140"/>
                </a:moveTo>
                <a:cubicBezTo>
                  <a:pt x="796211" y="1355003"/>
                  <a:pt x="792220" y="1365851"/>
                  <a:pt x="790736" y="1372912"/>
                </a:cubicBezTo>
                <a:cubicBezTo>
                  <a:pt x="788688" y="1382431"/>
                  <a:pt x="800458" y="1392563"/>
                  <a:pt x="784288" y="1393689"/>
                </a:cubicBezTo>
                <a:cubicBezTo>
                  <a:pt x="785414" y="1382175"/>
                  <a:pt x="783061" y="1368768"/>
                  <a:pt x="782152" y="1356141"/>
                </a:cubicBezTo>
                <a:cubicBezTo>
                  <a:pt x="781244" y="1343515"/>
                  <a:pt x="781781" y="1331668"/>
                  <a:pt x="788688" y="1323276"/>
                </a:cubicBezTo>
                <a:cubicBezTo>
                  <a:pt x="797695" y="1326398"/>
                  <a:pt x="798949" y="1335276"/>
                  <a:pt x="797580" y="1345140"/>
                </a:cubicBezTo>
                <a:close/>
                <a:moveTo>
                  <a:pt x="811239" y="874189"/>
                </a:moveTo>
                <a:cubicBezTo>
                  <a:pt x="807349" y="880022"/>
                  <a:pt x="800391" y="885548"/>
                  <a:pt x="801413" y="891894"/>
                </a:cubicBezTo>
                <a:cubicBezTo>
                  <a:pt x="791793" y="898853"/>
                  <a:pt x="777158" y="875928"/>
                  <a:pt x="777158" y="868048"/>
                </a:cubicBezTo>
                <a:cubicBezTo>
                  <a:pt x="781968" y="864057"/>
                  <a:pt x="786881" y="860168"/>
                  <a:pt x="791690" y="856176"/>
                </a:cubicBezTo>
                <a:cubicBezTo>
                  <a:pt x="798753" y="856687"/>
                  <a:pt x="804892" y="866410"/>
                  <a:pt x="811239" y="874189"/>
                </a:cubicBezTo>
                <a:close/>
                <a:moveTo>
                  <a:pt x="822290" y="448745"/>
                </a:moveTo>
                <a:cubicBezTo>
                  <a:pt x="819400" y="443962"/>
                  <a:pt x="816444" y="442497"/>
                  <a:pt x="813871" y="442953"/>
                </a:cubicBezTo>
                <a:cubicBezTo>
                  <a:pt x="810011" y="443637"/>
                  <a:pt x="807012" y="448641"/>
                  <a:pt x="806378" y="453245"/>
                </a:cubicBezTo>
                <a:cubicBezTo>
                  <a:pt x="805744" y="457849"/>
                  <a:pt x="807476" y="462051"/>
                  <a:pt x="813079" y="461130"/>
                </a:cubicBezTo>
                <a:cubicBezTo>
                  <a:pt x="810009" y="456422"/>
                  <a:pt x="817891" y="452739"/>
                  <a:pt x="822290" y="448745"/>
                </a:cubicBezTo>
                <a:close/>
                <a:moveTo>
                  <a:pt x="831878" y="1448853"/>
                </a:moveTo>
                <a:cubicBezTo>
                  <a:pt x="836689" y="1483137"/>
                  <a:pt x="780705" y="1515170"/>
                  <a:pt x="760134" y="1482524"/>
                </a:cubicBezTo>
                <a:cubicBezTo>
                  <a:pt x="754301" y="1456810"/>
                  <a:pt x="786118" y="1438465"/>
                  <a:pt x="810983" y="1440096"/>
                </a:cubicBezTo>
                <a:cubicBezTo>
                  <a:pt x="819271" y="1440639"/>
                  <a:pt x="826787" y="1443403"/>
                  <a:pt x="831878" y="1448853"/>
                </a:cubicBezTo>
                <a:close/>
                <a:moveTo>
                  <a:pt x="832423" y="164538"/>
                </a:moveTo>
                <a:cubicBezTo>
                  <a:pt x="836798" y="176743"/>
                  <a:pt x="816822" y="196143"/>
                  <a:pt x="800040" y="204174"/>
                </a:cubicBezTo>
                <a:lnTo>
                  <a:pt x="786916" y="207348"/>
                </a:lnTo>
                <a:lnTo>
                  <a:pt x="787872" y="210594"/>
                </a:lnTo>
                <a:cubicBezTo>
                  <a:pt x="782139" y="212334"/>
                  <a:pt x="776305" y="213972"/>
                  <a:pt x="770471" y="215710"/>
                </a:cubicBezTo>
                <a:cubicBezTo>
                  <a:pt x="768527" y="207422"/>
                  <a:pt x="766583" y="199131"/>
                  <a:pt x="759624" y="200155"/>
                </a:cubicBezTo>
                <a:cubicBezTo>
                  <a:pt x="759727" y="190944"/>
                  <a:pt x="764844" y="199235"/>
                  <a:pt x="771189" y="196776"/>
                </a:cubicBezTo>
                <a:cubicBezTo>
                  <a:pt x="787461" y="191864"/>
                  <a:pt x="752766" y="185008"/>
                  <a:pt x="779376" y="181733"/>
                </a:cubicBezTo>
                <a:lnTo>
                  <a:pt x="779806" y="183192"/>
                </a:lnTo>
                <a:lnTo>
                  <a:pt x="811853" y="157067"/>
                </a:lnTo>
                <a:cubicBezTo>
                  <a:pt x="818811" y="158602"/>
                  <a:pt x="825156" y="166073"/>
                  <a:pt x="832423" y="164538"/>
                </a:cubicBezTo>
                <a:close/>
                <a:moveTo>
                  <a:pt x="842895" y="1126952"/>
                </a:moveTo>
                <a:cubicBezTo>
                  <a:pt x="843320" y="1130807"/>
                  <a:pt x="842776" y="1134607"/>
                  <a:pt x="840883" y="1138035"/>
                </a:cubicBezTo>
                <a:cubicBezTo>
                  <a:pt x="817958" y="1141719"/>
                  <a:pt x="794523" y="1146119"/>
                  <a:pt x="786129" y="1122785"/>
                </a:cubicBezTo>
                <a:cubicBezTo>
                  <a:pt x="799946" y="1136602"/>
                  <a:pt x="810487" y="1103340"/>
                  <a:pt x="792576" y="1102009"/>
                </a:cubicBezTo>
                <a:cubicBezTo>
                  <a:pt x="798667" y="1095561"/>
                  <a:pt x="802748" y="1092939"/>
                  <a:pt x="805562" y="1092763"/>
                </a:cubicBezTo>
                <a:cubicBezTo>
                  <a:pt x="814006" y="1092236"/>
                  <a:pt x="811050" y="1113727"/>
                  <a:pt x="816730" y="1120021"/>
                </a:cubicBezTo>
                <a:cubicBezTo>
                  <a:pt x="829830" y="1118997"/>
                  <a:pt x="825327" y="1108457"/>
                  <a:pt x="823177" y="1099246"/>
                </a:cubicBezTo>
                <a:cubicBezTo>
                  <a:pt x="831621" y="1103315"/>
                  <a:pt x="841619" y="1115385"/>
                  <a:pt x="842895" y="1126952"/>
                </a:cubicBezTo>
                <a:close/>
                <a:moveTo>
                  <a:pt x="862068" y="1081538"/>
                </a:moveTo>
                <a:cubicBezTo>
                  <a:pt x="851936" y="1085429"/>
                  <a:pt x="847740" y="1078163"/>
                  <a:pt x="837199" y="1082562"/>
                </a:cubicBezTo>
                <a:cubicBezTo>
                  <a:pt x="834999" y="1078162"/>
                  <a:pt x="835639" y="1075271"/>
                  <a:pt x="836598" y="1072546"/>
                </a:cubicBezTo>
                <a:cubicBezTo>
                  <a:pt x="837557" y="1069821"/>
                  <a:pt x="838837" y="1067262"/>
                  <a:pt x="837916" y="1063528"/>
                </a:cubicBezTo>
                <a:cubicBezTo>
                  <a:pt x="852653" y="1057284"/>
                  <a:pt x="859306" y="1065983"/>
                  <a:pt x="862068" y="1081538"/>
                </a:cubicBezTo>
                <a:close/>
                <a:moveTo>
                  <a:pt x="899355" y="240476"/>
                </a:moveTo>
                <a:cubicBezTo>
                  <a:pt x="898128" y="248767"/>
                  <a:pt x="882673" y="249996"/>
                  <a:pt x="873156" y="261867"/>
                </a:cubicBezTo>
                <a:cubicBezTo>
                  <a:pt x="876738" y="253372"/>
                  <a:pt x="874282" y="244162"/>
                  <a:pt x="870597" y="234951"/>
                </a:cubicBezTo>
                <a:cubicBezTo>
                  <a:pt x="875612" y="233363"/>
                  <a:pt x="880550" y="232801"/>
                  <a:pt x="885360" y="233607"/>
                </a:cubicBezTo>
                <a:cubicBezTo>
                  <a:pt x="890170" y="234412"/>
                  <a:pt x="894852" y="236587"/>
                  <a:pt x="899355" y="240476"/>
                </a:cubicBezTo>
                <a:close/>
                <a:moveTo>
                  <a:pt x="923654" y="1366657"/>
                </a:moveTo>
                <a:cubicBezTo>
                  <a:pt x="923526" y="1376316"/>
                  <a:pt x="918563" y="1386934"/>
                  <a:pt x="908431" y="1388572"/>
                </a:cubicBezTo>
                <a:cubicBezTo>
                  <a:pt x="904389" y="1379872"/>
                  <a:pt x="904798" y="1373604"/>
                  <a:pt x="906192" y="1367885"/>
                </a:cubicBezTo>
                <a:cubicBezTo>
                  <a:pt x="907587" y="1362167"/>
                  <a:pt x="909966" y="1356998"/>
                  <a:pt x="909863" y="1350500"/>
                </a:cubicBezTo>
                <a:cubicBezTo>
                  <a:pt x="919074" y="1348299"/>
                  <a:pt x="923782" y="1356998"/>
                  <a:pt x="923654" y="1366657"/>
                </a:cubicBezTo>
                <a:close/>
                <a:moveTo>
                  <a:pt x="929446" y="864773"/>
                </a:moveTo>
                <a:cubicBezTo>
                  <a:pt x="914913" y="876645"/>
                  <a:pt x="902426" y="869072"/>
                  <a:pt x="887995" y="879307"/>
                </a:cubicBezTo>
                <a:cubicBezTo>
                  <a:pt x="878733" y="871732"/>
                  <a:pt x="877403" y="864926"/>
                  <a:pt x="877902" y="858299"/>
                </a:cubicBezTo>
                <a:cubicBezTo>
                  <a:pt x="878401" y="851673"/>
                  <a:pt x="880729" y="845225"/>
                  <a:pt x="878785" y="838368"/>
                </a:cubicBezTo>
                <a:cubicBezTo>
                  <a:pt x="881139" y="837089"/>
                  <a:pt x="883365" y="837051"/>
                  <a:pt x="885513" y="837769"/>
                </a:cubicBezTo>
                <a:cubicBezTo>
                  <a:pt x="891961" y="839922"/>
                  <a:pt x="897719" y="848884"/>
                  <a:pt x="904167" y="851571"/>
                </a:cubicBezTo>
                <a:cubicBezTo>
                  <a:pt x="913479" y="847683"/>
                  <a:pt x="921872" y="852595"/>
                  <a:pt x="929446" y="864773"/>
                </a:cubicBezTo>
                <a:close/>
                <a:moveTo>
                  <a:pt x="984914" y="606459"/>
                </a:moveTo>
                <a:cubicBezTo>
                  <a:pt x="980310" y="598988"/>
                  <a:pt x="975296" y="595713"/>
                  <a:pt x="970178" y="594280"/>
                </a:cubicBezTo>
                <a:cubicBezTo>
                  <a:pt x="965163" y="597759"/>
                  <a:pt x="962374" y="601494"/>
                  <a:pt x="961607" y="605435"/>
                </a:cubicBezTo>
                <a:cubicBezTo>
                  <a:pt x="960839" y="609375"/>
                  <a:pt x="962093" y="613520"/>
                  <a:pt x="965164" y="617819"/>
                </a:cubicBezTo>
                <a:cubicBezTo>
                  <a:pt x="971302" y="618331"/>
                  <a:pt x="978058" y="612703"/>
                  <a:pt x="984914" y="606459"/>
                </a:cubicBezTo>
                <a:close/>
                <a:moveTo>
                  <a:pt x="1026469" y="485384"/>
                </a:moveTo>
                <a:cubicBezTo>
                  <a:pt x="1004131" y="513862"/>
                  <a:pt x="970569" y="505610"/>
                  <a:pt x="961703" y="484593"/>
                </a:cubicBezTo>
                <a:cubicBezTo>
                  <a:pt x="958748" y="477588"/>
                  <a:pt x="958537" y="469164"/>
                  <a:pt x="962400" y="460209"/>
                </a:cubicBezTo>
                <a:cubicBezTo>
                  <a:pt x="975193" y="447722"/>
                  <a:pt x="986963" y="445983"/>
                  <a:pt x="998529" y="445266"/>
                </a:cubicBezTo>
                <a:cubicBezTo>
                  <a:pt x="1007535" y="458571"/>
                  <a:pt x="1025852" y="472899"/>
                  <a:pt x="1026469" y="485384"/>
                </a:cubicBezTo>
                <a:close/>
                <a:moveTo>
                  <a:pt x="1031996" y="325935"/>
                </a:moveTo>
                <a:cubicBezTo>
                  <a:pt x="1033837" y="329721"/>
                  <a:pt x="1027798" y="332587"/>
                  <a:pt x="1030870" y="336476"/>
                </a:cubicBezTo>
                <a:cubicBezTo>
                  <a:pt x="1023295" y="342311"/>
                  <a:pt x="1015210" y="331256"/>
                  <a:pt x="1016132" y="324400"/>
                </a:cubicBezTo>
                <a:cubicBezTo>
                  <a:pt x="1019099" y="321227"/>
                  <a:pt x="1021607" y="322659"/>
                  <a:pt x="1024101" y="324361"/>
                </a:cubicBezTo>
                <a:cubicBezTo>
                  <a:pt x="1026596" y="326063"/>
                  <a:pt x="1029078" y="328033"/>
                  <a:pt x="1031996" y="325935"/>
                </a:cubicBezTo>
                <a:close/>
                <a:moveTo>
                  <a:pt x="1056965" y="893751"/>
                </a:moveTo>
                <a:cubicBezTo>
                  <a:pt x="1056018" y="899879"/>
                  <a:pt x="1052513" y="905763"/>
                  <a:pt x="1044785" y="911237"/>
                </a:cubicBezTo>
                <a:cubicBezTo>
                  <a:pt x="1033374" y="908372"/>
                  <a:pt x="1031788" y="901797"/>
                  <a:pt x="1032338" y="894403"/>
                </a:cubicBezTo>
                <a:cubicBezTo>
                  <a:pt x="1032889" y="887008"/>
                  <a:pt x="1035576" y="878795"/>
                  <a:pt x="1032710" y="872655"/>
                </a:cubicBezTo>
                <a:cubicBezTo>
                  <a:pt x="1036496" y="870301"/>
                  <a:pt x="1039950" y="871223"/>
                  <a:pt x="1043365" y="872540"/>
                </a:cubicBezTo>
                <a:cubicBezTo>
                  <a:pt x="1046781" y="873858"/>
                  <a:pt x="1050159" y="875571"/>
                  <a:pt x="1053793" y="874804"/>
                </a:cubicBezTo>
                <a:cubicBezTo>
                  <a:pt x="1056300" y="881252"/>
                  <a:pt x="1057912" y="887623"/>
                  <a:pt x="1056965" y="893751"/>
                </a:cubicBezTo>
                <a:close/>
                <a:moveTo>
                  <a:pt x="1088078" y="376901"/>
                </a:moveTo>
                <a:cubicBezTo>
                  <a:pt x="1083243" y="393328"/>
                  <a:pt x="1064589" y="387878"/>
                  <a:pt x="1060704" y="376484"/>
                </a:cubicBezTo>
                <a:cubicBezTo>
                  <a:pt x="1059409" y="372686"/>
                  <a:pt x="1059755" y="368227"/>
                  <a:pt x="1062800" y="363698"/>
                </a:cubicBezTo>
                <a:cubicBezTo>
                  <a:pt x="1072112" y="359809"/>
                  <a:pt x="1080505" y="364721"/>
                  <a:pt x="1088078" y="376901"/>
                </a:cubicBezTo>
                <a:close/>
                <a:moveTo>
                  <a:pt x="1098620" y="431347"/>
                </a:moveTo>
                <a:cubicBezTo>
                  <a:pt x="1104349" y="439023"/>
                  <a:pt x="1093400" y="447006"/>
                  <a:pt x="1086440" y="446084"/>
                </a:cubicBezTo>
                <a:cubicBezTo>
                  <a:pt x="1080709" y="438511"/>
                  <a:pt x="1091659" y="430426"/>
                  <a:pt x="1098620" y="431347"/>
                </a:cubicBezTo>
                <a:close/>
                <a:moveTo>
                  <a:pt x="1113663" y="283564"/>
                </a:moveTo>
                <a:cubicBezTo>
                  <a:pt x="1104862" y="275580"/>
                  <a:pt x="1115199" y="269440"/>
                  <a:pt x="1110491" y="261866"/>
                </a:cubicBezTo>
                <a:cubicBezTo>
                  <a:pt x="1103941" y="265141"/>
                  <a:pt x="1098517" y="257875"/>
                  <a:pt x="1091250" y="267906"/>
                </a:cubicBezTo>
                <a:cubicBezTo>
                  <a:pt x="1085212" y="257772"/>
                  <a:pt x="1077434" y="263710"/>
                  <a:pt x="1069655" y="271077"/>
                </a:cubicBezTo>
                <a:cubicBezTo>
                  <a:pt x="1071907" y="274047"/>
                  <a:pt x="1074262" y="276911"/>
                  <a:pt x="1076719" y="279879"/>
                </a:cubicBezTo>
                <a:cubicBezTo>
                  <a:pt x="1090022" y="270771"/>
                  <a:pt x="1100871" y="286634"/>
                  <a:pt x="1113663" y="283564"/>
                </a:cubicBezTo>
                <a:close/>
                <a:moveTo>
                  <a:pt x="1146823" y="852185"/>
                </a:moveTo>
                <a:cubicBezTo>
                  <a:pt x="1138226" y="858940"/>
                  <a:pt x="1126457" y="841338"/>
                  <a:pt x="1127275" y="834174"/>
                </a:cubicBezTo>
                <a:cubicBezTo>
                  <a:pt x="1129399" y="832459"/>
                  <a:pt x="1131727" y="832280"/>
                  <a:pt x="1134014" y="833087"/>
                </a:cubicBezTo>
                <a:cubicBezTo>
                  <a:pt x="1140874" y="835510"/>
                  <a:pt x="1147360" y="846812"/>
                  <a:pt x="1146823" y="852185"/>
                </a:cubicBezTo>
                <a:close/>
                <a:moveTo>
                  <a:pt x="1199600" y="1843388"/>
                </a:moveTo>
                <a:cubicBezTo>
                  <a:pt x="1184453" y="1855465"/>
                  <a:pt x="1180462" y="1850859"/>
                  <a:pt x="1163267" y="1847891"/>
                </a:cubicBezTo>
                <a:cubicBezTo>
                  <a:pt x="1159583" y="1837810"/>
                  <a:pt x="1159430" y="1829648"/>
                  <a:pt x="1162820" y="1823405"/>
                </a:cubicBezTo>
                <a:cubicBezTo>
                  <a:pt x="1166211" y="1817162"/>
                  <a:pt x="1173144" y="1812838"/>
                  <a:pt x="1183634" y="1810433"/>
                </a:cubicBezTo>
                <a:cubicBezTo>
                  <a:pt x="1192335" y="1815345"/>
                  <a:pt x="1196223" y="1828959"/>
                  <a:pt x="1199600" y="1843388"/>
                </a:cubicBezTo>
                <a:close/>
                <a:moveTo>
                  <a:pt x="1218117" y="612684"/>
                </a:moveTo>
                <a:cubicBezTo>
                  <a:pt x="1218925" y="610399"/>
                  <a:pt x="1218745" y="608071"/>
                  <a:pt x="1217031" y="605947"/>
                </a:cubicBezTo>
                <a:cubicBezTo>
                  <a:pt x="1209561" y="609221"/>
                  <a:pt x="1202805" y="605435"/>
                  <a:pt x="1194821" y="614338"/>
                </a:cubicBezTo>
                <a:cubicBezTo>
                  <a:pt x="1197689" y="618126"/>
                  <a:pt x="1194414" y="621400"/>
                  <a:pt x="1199018" y="625392"/>
                </a:cubicBezTo>
                <a:cubicBezTo>
                  <a:pt x="1204391" y="626006"/>
                  <a:pt x="1215694" y="619539"/>
                  <a:pt x="1218117" y="612684"/>
                </a:cubicBezTo>
                <a:close/>
                <a:moveTo>
                  <a:pt x="1219078" y="638184"/>
                </a:moveTo>
                <a:cubicBezTo>
                  <a:pt x="1197278" y="634092"/>
                  <a:pt x="1182336" y="642791"/>
                  <a:pt x="1163607" y="659268"/>
                </a:cubicBezTo>
                <a:cubicBezTo>
                  <a:pt x="1162072" y="676052"/>
                  <a:pt x="1172511" y="690995"/>
                  <a:pt x="1189705" y="691198"/>
                </a:cubicBezTo>
                <a:cubicBezTo>
                  <a:pt x="1212222" y="677280"/>
                  <a:pt x="1210787" y="669605"/>
                  <a:pt x="1214575" y="656403"/>
                </a:cubicBezTo>
                <a:cubicBezTo>
                  <a:pt x="1216417" y="649954"/>
                  <a:pt x="1222761" y="644325"/>
                  <a:pt x="1219078" y="638184"/>
                </a:cubicBezTo>
                <a:close/>
                <a:moveTo>
                  <a:pt x="1228184" y="1771557"/>
                </a:moveTo>
                <a:cubicBezTo>
                  <a:pt x="1228728" y="1776705"/>
                  <a:pt x="1228382" y="1781367"/>
                  <a:pt x="1226617" y="1785256"/>
                </a:cubicBezTo>
                <a:cubicBezTo>
                  <a:pt x="1197654" y="1792114"/>
                  <a:pt x="1164802" y="1748003"/>
                  <a:pt x="1183019" y="1722621"/>
                </a:cubicBezTo>
                <a:cubicBezTo>
                  <a:pt x="1172273" y="1718425"/>
                  <a:pt x="1162345" y="1713001"/>
                  <a:pt x="1152930" y="1706349"/>
                </a:cubicBezTo>
                <a:cubicBezTo>
                  <a:pt x="1150371" y="1695194"/>
                  <a:pt x="1170840" y="1696626"/>
                  <a:pt x="1165211" y="1683833"/>
                </a:cubicBezTo>
                <a:cubicBezTo>
                  <a:pt x="1174116" y="1685368"/>
                  <a:pt x="1179642" y="1693044"/>
                  <a:pt x="1183632" y="1703585"/>
                </a:cubicBezTo>
                <a:cubicBezTo>
                  <a:pt x="1191003" y="1713923"/>
                  <a:pt x="1205126" y="1711671"/>
                  <a:pt x="1213620" y="1719961"/>
                </a:cubicBezTo>
                <a:cubicBezTo>
                  <a:pt x="1216922" y="1736310"/>
                  <a:pt x="1226553" y="1756114"/>
                  <a:pt x="1228184" y="1771557"/>
                </a:cubicBezTo>
                <a:close/>
                <a:moveTo>
                  <a:pt x="1249986" y="622629"/>
                </a:moveTo>
                <a:cubicBezTo>
                  <a:pt x="1249986" y="612420"/>
                  <a:pt x="1240256" y="603765"/>
                  <a:pt x="1230772" y="605819"/>
                </a:cubicBezTo>
                <a:cubicBezTo>
                  <a:pt x="1227610" y="606503"/>
                  <a:pt x="1224476" y="608377"/>
                  <a:pt x="1221738" y="611780"/>
                </a:cubicBezTo>
                <a:cubicBezTo>
                  <a:pt x="1230437" y="622526"/>
                  <a:pt x="1239342" y="630713"/>
                  <a:pt x="1249986" y="622629"/>
                </a:cubicBezTo>
                <a:close/>
                <a:moveTo>
                  <a:pt x="1274924" y="785255"/>
                </a:moveTo>
                <a:cubicBezTo>
                  <a:pt x="1268937" y="784897"/>
                  <a:pt x="1267709" y="780676"/>
                  <a:pt x="1267952" y="776479"/>
                </a:cubicBezTo>
                <a:lnTo>
                  <a:pt x="1269306" y="770189"/>
                </a:lnTo>
                <a:lnTo>
                  <a:pt x="1257867" y="770720"/>
                </a:lnTo>
                <a:cubicBezTo>
                  <a:pt x="1252032" y="759461"/>
                  <a:pt x="1253465" y="748921"/>
                  <a:pt x="1250497" y="737971"/>
                </a:cubicBezTo>
                <a:cubicBezTo>
                  <a:pt x="1239546" y="738687"/>
                  <a:pt x="1236834" y="745953"/>
                  <a:pt x="1239009" y="754819"/>
                </a:cubicBezTo>
                <a:lnTo>
                  <a:pt x="1247117" y="766841"/>
                </a:lnTo>
                <a:lnTo>
                  <a:pt x="1249952" y="769659"/>
                </a:lnTo>
                <a:lnTo>
                  <a:pt x="1249330" y="770122"/>
                </a:lnTo>
                <a:lnTo>
                  <a:pt x="1256106" y="780170"/>
                </a:lnTo>
                <a:lnTo>
                  <a:pt x="1258011" y="780650"/>
                </a:lnTo>
                <a:cubicBezTo>
                  <a:pt x="1264152" y="781264"/>
                  <a:pt x="1270268" y="781929"/>
                  <a:pt x="1274924" y="785255"/>
                </a:cubicBezTo>
                <a:close/>
                <a:moveTo>
                  <a:pt x="1296222" y="550877"/>
                </a:moveTo>
                <a:lnTo>
                  <a:pt x="1284864" y="549020"/>
                </a:lnTo>
                <a:lnTo>
                  <a:pt x="1273743" y="544506"/>
                </a:lnTo>
                <a:lnTo>
                  <a:pt x="1271581" y="566135"/>
                </a:lnTo>
                <a:cubicBezTo>
                  <a:pt x="1275777" y="564191"/>
                  <a:pt x="1279948" y="562528"/>
                  <a:pt x="1284194" y="560174"/>
                </a:cubicBezTo>
                <a:close/>
                <a:moveTo>
                  <a:pt x="1319234" y="497024"/>
                </a:moveTo>
                <a:lnTo>
                  <a:pt x="1315587" y="501248"/>
                </a:lnTo>
                <a:lnTo>
                  <a:pt x="1315713" y="502312"/>
                </a:lnTo>
                <a:close/>
                <a:moveTo>
                  <a:pt x="1329472" y="542904"/>
                </a:moveTo>
                <a:cubicBezTo>
                  <a:pt x="1327068" y="535894"/>
                  <a:pt x="1322206" y="536994"/>
                  <a:pt x="1318420" y="540653"/>
                </a:cubicBezTo>
                <a:lnTo>
                  <a:pt x="1316263" y="546789"/>
                </a:lnTo>
                <a:lnTo>
                  <a:pt x="1315998" y="549350"/>
                </a:lnTo>
                <a:cubicBezTo>
                  <a:pt x="1309243" y="553956"/>
                  <a:pt x="1308731" y="559277"/>
                  <a:pt x="1314463" y="565214"/>
                </a:cubicBezTo>
                <a:lnTo>
                  <a:pt x="1317473" y="565204"/>
                </a:lnTo>
                <a:lnTo>
                  <a:pt x="1317717" y="563962"/>
                </a:lnTo>
                <a:cubicBezTo>
                  <a:pt x="1321414" y="560815"/>
                  <a:pt x="1326198" y="558819"/>
                  <a:pt x="1327119" y="556209"/>
                </a:cubicBezTo>
                <a:cubicBezTo>
                  <a:pt x="1327836" y="554162"/>
                  <a:pt x="1311562" y="543415"/>
                  <a:pt x="1329472" y="542904"/>
                </a:cubicBezTo>
                <a:close/>
                <a:moveTo>
                  <a:pt x="1378261" y="1400510"/>
                </a:moveTo>
                <a:cubicBezTo>
                  <a:pt x="1378491" y="1409130"/>
                  <a:pt x="1367725" y="1411778"/>
                  <a:pt x="1355981" y="1413850"/>
                </a:cubicBezTo>
                <a:cubicBezTo>
                  <a:pt x="1349739" y="1399114"/>
                  <a:pt x="1363658" y="1395430"/>
                  <a:pt x="1373995" y="1389698"/>
                </a:cubicBezTo>
                <a:cubicBezTo>
                  <a:pt x="1376886" y="1394099"/>
                  <a:pt x="1378185" y="1397636"/>
                  <a:pt x="1378261" y="1400510"/>
                </a:cubicBezTo>
                <a:close/>
                <a:moveTo>
                  <a:pt x="1429626" y="446641"/>
                </a:moveTo>
                <a:lnTo>
                  <a:pt x="1425736" y="446322"/>
                </a:lnTo>
                <a:cubicBezTo>
                  <a:pt x="1422874" y="445616"/>
                  <a:pt x="1420430" y="444145"/>
                  <a:pt x="1418920" y="440972"/>
                </a:cubicBezTo>
                <a:lnTo>
                  <a:pt x="1417094" y="434875"/>
                </a:lnTo>
                <a:lnTo>
                  <a:pt x="1412994" y="437028"/>
                </a:lnTo>
                <a:cubicBezTo>
                  <a:pt x="1407877" y="439075"/>
                  <a:pt x="1402581" y="441787"/>
                  <a:pt x="1398180" y="448234"/>
                </a:cubicBezTo>
                <a:cubicBezTo>
                  <a:pt x="1385386" y="442811"/>
                  <a:pt x="1371672" y="447007"/>
                  <a:pt x="1358879" y="441583"/>
                </a:cubicBezTo>
                <a:cubicBezTo>
                  <a:pt x="1354070" y="435749"/>
                  <a:pt x="1349361" y="429915"/>
                  <a:pt x="1344653" y="424185"/>
                </a:cubicBezTo>
                <a:cubicBezTo>
                  <a:pt x="1327869" y="441071"/>
                  <a:pt x="1314463" y="424082"/>
                  <a:pt x="1297371" y="443424"/>
                </a:cubicBezTo>
                <a:cubicBezTo>
                  <a:pt x="1289388" y="442913"/>
                  <a:pt x="1281713" y="440149"/>
                  <a:pt x="1273320" y="443630"/>
                </a:cubicBezTo>
                <a:cubicBezTo>
                  <a:pt x="1272501" y="453352"/>
                  <a:pt x="1289797" y="464815"/>
                  <a:pt x="1283554" y="474025"/>
                </a:cubicBezTo>
                <a:cubicBezTo>
                  <a:pt x="1275878" y="479859"/>
                  <a:pt x="1270146" y="466043"/>
                  <a:pt x="1262471" y="471877"/>
                </a:cubicBezTo>
                <a:cubicBezTo>
                  <a:pt x="1261346" y="486920"/>
                  <a:pt x="1264211" y="502272"/>
                  <a:pt x="1260528" y="517009"/>
                </a:cubicBezTo>
                <a:lnTo>
                  <a:pt x="1266327" y="527946"/>
                </a:lnTo>
                <a:lnTo>
                  <a:pt x="1278854" y="516533"/>
                </a:lnTo>
                <a:lnTo>
                  <a:pt x="1298010" y="509749"/>
                </a:lnTo>
                <a:lnTo>
                  <a:pt x="1299417" y="475664"/>
                </a:lnTo>
                <a:cubicBezTo>
                  <a:pt x="1303920" y="469829"/>
                  <a:pt x="1301669" y="463484"/>
                  <a:pt x="1309243" y="457957"/>
                </a:cubicBezTo>
                <a:cubicBezTo>
                  <a:pt x="1317226" y="458468"/>
                  <a:pt x="1323980" y="470750"/>
                  <a:pt x="1331144" y="478835"/>
                </a:cubicBezTo>
                <a:lnTo>
                  <a:pt x="1326726" y="487159"/>
                </a:lnTo>
                <a:lnTo>
                  <a:pt x="1359396" y="481691"/>
                </a:lnTo>
                <a:cubicBezTo>
                  <a:pt x="1369003" y="479554"/>
                  <a:pt x="1377984" y="476177"/>
                  <a:pt x="1389345" y="468603"/>
                </a:cubicBezTo>
                <a:cubicBezTo>
                  <a:pt x="1396201" y="473926"/>
                  <a:pt x="1401523" y="481908"/>
                  <a:pt x="1403672" y="495827"/>
                </a:cubicBezTo>
                <a:lnTo>
                  <a:pt x="1411008" y="486743"/>
                </a:lnTo>
                <a:lnTo>
                  <a:pt x="1410360" y="486920"/>
                </a:lnTo>
                <a:cubicBezTo>
                  <a:pt x="1411076" y="477198"/>
                  <a:pt x="1407187" y="467066"/>
                  <a:pt x="1410666" y="457651"/>
                </a:cubicBezTo>
                <a:cubicBezTo>
                  <a:pt x="1414248" y="452994"/>
                  <a:pt x="1417498" y="451561"/>
                  <a:pt x="1420696" y="450588"/>
                </a:cubicBezTo>
                <a:close/>
                <a:moveTo>
                  <a:pt x="1448908" y="457345"/>
                </a:moveTo>
                <a:cubicBezTo>
                  <a:pt x="1447424" y="448237"/>
                  <a:pt x="1441437" y="447316"/>
                  <a:pt x="1435066" y="447086"/>
                </a:cubicBezTo>
                <a:lnTo>
                  <a:pt x="1430783" y="446735"/>
                </a:lnTo>
                <a:lnTo>
                  <a:pt x="1439783" y="457744"/>
                </a:lnTo>
                <a:close/>
                <a:moveTo>
                  <a:pt x="1459187" y="416379"/>
                </a:moveTo>
                <a:lnTo>
                  <a:pt x="1443415" y="396857"/>
                </a:lnTo>
                <a:lnTo>
                  <a:pt x="1440719" y="400976"/>
                </a:lnTo>
                <a:lnTo>
                  <a:pt x="1440772" y="400980"/>
                </a:lnTo>
                <a:cubicBezTo>
                  <a:pt x="1448806" y="404025"/>
                  <a:pt x="1454998" y="410421"/>
                  <a:pt x="1457710" y="423265"/>
                </a:cubicBezTo>
                <a:close/>
                <a:moveTo>
                  <a:pt x="1466811" y="975316"/>
                </a:moveTo>
                <a:lnTo>
                  <a:pt x="1466811" y="1071699"/>
                </a:lnTo>
                <a:lnTo>
                  <a:pt x="1445147" y="1075515"/>
                </a:lnTo>
                <a:cubicBezTo>
                  <a:pt x="1432226" y="1070795"/>
                  <a:pt x="1420866" y="1059844"/>
                  <a:pt x="1414930" y="1045105"/>
                </a:cubicBezTo>
                <a:cubicBezTo>
                  <a:pt x="1406846" y="1016450"/>
                  <a:pt x="1438061" y="1009081"/>
                  <a:pt x="1419331" y="974591"/>
                </a:cubicBezTo>
                <a:cubicBezTo>
                  <a:pt x="1429207" y="969142"/>
                  <a:pt x="1438744" y="967242"/>
                  <a:pt x="1447424" y="967915"/>
                </a:cubicBezTo>
                <a:close/>
                <a:moveTo>
                  <a:pt x="1466811" y="0"/>
                </a:moveTo>
                <a:lnTo>
                  <a:pt x="1466811" y="879251"/>
                </a:lnTo>
                <a:lnTo>
                  <a:pt x="1466614" y="879103"/>
                </a:lnTo>
                <a:cubicBezTo>
                  <a:pt x="1464157" y="879718"/>
                  <a:pt x="1458732" y="885143"/>
                  <a:pt x="1462520" y="886576"/>
                </a:cubicBezTo>
                <a:cubicBezTo>
                  <a:pt x="1450649" y="882073"/>
                  <a:pt x="1463646" y="866925"/>
                  <a:pt x="1447579" y="878389"/>
                </a:cubicBezTo>
                <a:cubicBezTo>
                  <a:pt x="1441541" y="871327"/>
                  <a:pt x="1445121" y="846969"/>
                  <a:pt x="1432842" y="851676"/>
                </a:cubicBezTo>
                <a:cubicBezTo>
                  <a:pt x="1430614" y="840161"/>
                  <a:pt x="1438635" y="848739"/>
                  <a:pt x="1447361" y="848740"/>
                </a:cubicBezTo>
                <a:lnTo>
                  <a:pt x="1450988" y="847088"/>
                </a:lnTo>
                <a:lnTo>
                  <a:pt x="1435687" y="827921"/>
                </a:lnTo>
                <a:lnTo>
                  <a:pt x="1416772" y="818619"/>
                </a:lnTo>
                <a:cubicBezTo>
                  <a:pt x="1418205" y="824632"/>
                  <a:pt x="1415020" y="828361"/>
                  <a:pt x="1409551" y="831137"/>
                </a:cubicBezTo>
                <a:lnTo>
                  <a:pt x="1391811" y="836902"/>
                </a:lnTo>
                <a:lnTo>
                  <a:pt x="1380679" y="873781"/>
                </a:lnTo>
                <a:cubicBezTo>
                  <a:pt x="1369831" y="884220"/>
                  <a:pt x="1360364" y="881099"/>
                  <a:pt x="1351217" y="874868"/>
                </a:cubicBezTo>
                <a:lnTo>
                  <a:pt x="1342290" y="868067"/>
                </a:lnTo>
                <a:lnTo>
                  <a:pt x="1340973" y="876174"/>
                </a:lnTo>
                <a:cubicBezTo>
                  <a:pt x="1341089" y="880690"/>
                  <a:pt x="1341652" y="884886"/>
                  <a:pt x="1341959" y="884732"/>
                </a:cubicBezTo>
                <a:cubicBezTo>
                  <a:pt x="1334590" y="888213"/>
                  <a:pt x="1337045" y="875624"/>
                  <a:pt x="1332748" y="874908"/>
                </a:cubicBezTo>
                <a:cubicBezTo>
                  <a:pt x="1318625" y="872656"/>
                  <a:pt x="1309822" y="892102"/>
                  <a:pt x="1298053" y="885143"/>
                </a:cubicBezTo>
                <a:cubicBezTo>
                  <a:pt x="1293141" y="871121"/>
                  <a:pt x="1288945" y="857510"/>
                  <a:pt x="1293652" y="848708"/>
                </a:cubicBezTo>
                <a:cubicBezTo>
                  <a:pt x="1287922" y="841340"/>
                  <a:pt x="1280451" y="837246"/>
                  <a:pt x="1271239" y="836529"/>
                </a:cubicBezTo>
                <a:cubicBezTo>
                  <a:pt x="1272007" y="818261"/>
                  <a:pt x="1267197" y="803575"/>
                  <a:pt x="1257615" y="795784"/>
                </a:cubicBezTo>
                <a:lnTo>
                  <a:pt x="1256021" y="795239"/>
                </a:lnTo>
                <a:lnTo>
                  <a:pt x="1255986" y="795846"/>
                </a:lnTo>
                <a:cubicBezTo>
                  <a:pt x="1254975" y="800630"/>
                  <a:pt x="1252442" y="805262"/>
                  <a:pt x="1245994" y="809509"/>
                </a:cubicBezTo>
                <a:lnTo>
                  <a:pt x="1231333" y="792008"/>
                </a:lnTo>
                <a:lnTo>
                  <a:pt x="1215361" y="796411"/>
                </a:lnTo>
                <a:cubicBezTo>
                  <a:pt x="1213774" y="791498"/>
                  <a:pt x="1215117" y="788185"/>
                  <a:pt x="1217926" y="785671"/>
                </a:cubicBezTo>
                <a:lnTo>
                  <a:pt x="1223558" y="782726"/>
                </a:lnTo>
                <a:lnTo>
                  <a:pt x="1223402" y="782540"/>
                </a:lnTo>
                <a:cubicBezTo>
                  <a:pt x="1215752" y="774635"/>
                  <a:pt x="1208026" y="767394"/>
                  <a:pt x="1200350" y="759565"/>
                </a:cubicBezTo>
                <a:cubicBezTo>
                  <a:pt x="1189296" y="758337"/>
                  <a:pt x="1192571" y="772255"/>
                  <a:pt x="1192980" y="780136"/>
                </a:cubicBezTo>
                <a:cubicBezTo>
                  <a:pt x="1178857" y="776657"/>
                  <a:pt x="1169134" y="775531"/>
                  <a:pt x="1148563" y="796920"/>
                </a:cubicBezTo>
                <a:cubicBezTo>
                  <a:pt x="1140274" y="790780"/>
                  <a:pt x="1131164" y="793441"/>
                  <a:pt x="1122158" y="794259"/>
                </a:cubicBezTo>
                <a:cubicBezTo>
                  <a:pt x="1114994" y="786174"/>
                  <a:pt x="1108240" y="773893"/>
                  <a:pt x="1100256" y="773381"/>
                </a:cubicBezTo>
                <a:cubicBezTo>
                  <a:pt x="1088795" y="772255"/>
                  <a:pt x="1076410" y="780443"/>
                  <a:pt x="1065152" y="777781"/>
                </a:cubicBezTo>
                <a:cubicBezTo>
                  <a:pt x="1053793" y="782797"/>
                  <a:pt x="1065256" y="790268"/>
                  <a:pt x="1060649" y="796000"/>
                </a:cubicBezTo>
                <a:cubicBezTo>
                  <a:pt x="1039465" y="820255"/>
                  <a:pt x="1015925" y="820050"/>
                  <a:pt x="1003030" y="838165"/>
                </a:cubicBezTo>
                <a:cubicBezTo>
                  <a:pt x="996377" y="834072"/>
                  <a:pt x="989008" y="836733"/>
                  <a:pt x="981434" y="841338"/>
                </a:cubicBezTo>
                <a:cubicBezTo>
                  <a:pt x="972120" y="827930"/>
                  <a:pt x="961684" y="825372"/>
                  <a:pt x="950835" y="827521"/>
                </a:cubicBezTo>
                <a:cubicBezTo>
                  <a:pt x="926373" y="796920"/>
                  <a:pt x="897922" y="805619"/>
                  <a:pt x="871415" y="795488"/>
                </a:cubicBezTo>
                <a:cubicBezTo>
                  <a:pt x="861180" y="782898"/>
                  <a:pt x="850845" y="770311"/>
                  <a:pt x="840610" y="757723"/>
                </a:cubicBezTo>
                <a:cubicBezTo>
                  <a:pt x="830887" y="746976"/>
                  <a:pt x="847671" y="738892"/>
                  <a:pt x="835595" y="727839"/>
                </a:cubicBezTo>
                <a:cubicBezTo>
                  <a:pt x="824029" y="710132"/>
                  <a:pt x="807656" y="740529"/>
                  <a:pt x="795169" y="731727"/>
                </a:cubicBezTo>
                <a:cubicBezTo>
                  <a:pt x="784422" y="736845"/>
                  <a:pt x="796090" y="744315"/>
                  <a:pt x="785344" y="749433"/>
                </a:cubicBezTo>
                <a:cubicBezTo>
                  <a:pt x="769889" y="767138"/>
                  <a:pt x="747783" y="767958"/>
                  <a:pt x="747067" y="785559"/>
                </a:cubicBezTo>
                <a:cubicBezTo>
                  <a:pt x="735911" y="790166"/>
                  <a:pt x="724859" y="794465"/>
                  <a:pt x="714318" y="792930"/>
                </a:cubicBezTo>
                <a:cubicBezTo>
                  <a:pt x="706233" y="801935"/>
                  <a:pt x="709610" y="812067"/>
                  <a:pt x="698249" y="820664"/>
                </a:cubicBezTo>
                <a:cubicBezTo>
                  <a:pt x="688629" y="810635"/>
                  <a:pt x="676961" y="820664"/>
                  <a:pt x="668161" y="801629"/>
                </a:cubicBezTo>
                <a:cubicBezTo>
                  <a:pt x="685763" y="779419"/>
                  <a:pt x="690573" y="755880"/>
                  <a:pt x="693849" y="732239"/>
                </a:cubicBezTo>
                <a:cubicBezTo>
                  <a:pt x="681466" y="720981"/>
                  <a:pt x="684025" y="716785"/>
                  <a:pt x="683614" y="701843"/>
                </a:cubicBezTo>
                <a:cubicBezTo>
                  <a:pt x="682999" y="682090"/>
                  <a:pt x="700604" y="657017"/>
                  <a:pt x="725165" y="634092"/>
                </a:cubicBezTo>
                <a:cubicBezTo>
                  <a:pt x="731102" y="628564"/>
                  <a:pt x="750139" y="628052"/>
                  <a:pt x="743075" y="614544"/>
                </a:cubicBezTo>
                <a:cubicBezTo>
                  <a:pt x="730079" y="605332"/>
                  <a:pt x="729670" y="624369"/>
                  <a:pt x="717489" y="630611"/>
                </a:cubicBezTo>
                <a:cubicBezTo>
                  <a:pt x="709508" y="639413"/>
                  <a:pt x="703366" y="629998"/>
                  <a:pt x="696408" y="628463"/>
                </a:cubicBezTo>
                <a:cubicBezTo>
                  <a:pt x="688629" y="634807"/>
                  <a:pt x="680953" y="641154"/>
                  <a:pt x="673176" y="647395"/>
                </a:cubicBezTo>
                <a:cubicBezTo>
                  <a:pt x="660280" y="642586"/>
                  <a:pt x="646258" y="649751"/>
                  <a:pt x="634388" y="635422"/>
                </a:cubicBezTo>
                <a:cubicBezTo>
                  <a:pt x="626813" y="631533"/>
                  <a:pt x="618524" y="633580"/>
                  <a:pt x="609825" y="640948"/>
                </a:cubicBezTo>
                <a:cubicBezTo>
                  <a:pt x="603990" y="620787"/>
                  <a:pt x="617296" y="602569"/>
                  <a:pt x="605116" y="581793"/>
                </a:cubicBezTo>
                <a:cubicBezTo>
                  <a:pt x="608494" y="574118"/>
                  <a:pt x="613406" y="566647"/>
                  <a:pt x="610131" y="558254"/>
                </a:cubicBezTo>
                <a:cubicBezTo>
                  <a:pt x="597748" y="540242"/>
                  <a:pt x="582602" y="549350"/>
                  <a:pt x="569500" y="538196"/>
                </a:cubicBezTo>
                <a:cubicBezTo>
                  <a:pt x="554354" y="516191"/>
                  <a:pt x="540743" y="494392"/>
                  <a:pt x="520171" y="471877"/>
                </a:cubicBezTo>
                <a:cubicBezTo>
                  <a:pt x="512086" y="453250"/>
                  <a:pt x="521194" y="436466"/>
                  <a:pt x="514953" y="418043"/>
                </a:cubicBezTo>
                <a:cubicBezTo>
                  <a:pt x="535217" y="405865"/>
                  <a:pt x="528973" y="391025"/>
                  <a:pt x="529791" y="376902"/>
                </a:cubicBezTo>
                <a:cubicBezTo>
                  <a:pt x="516385" y="360424"/>
                  <a:pt x="502875" y="343947"/>
                  <a:pt x="489469" y="327470"/>
                </a:cubicBezTo>
                <a:lnTo>
                  <a:pt x="488038" y="320021"/>
                </a:lnTo>
                <a:lnTo>
                  <a:pt x="468353" y="342516"/>
                </a:lnTo>
                <a:cubicBezTo>
                  <a:pt x="461598" y="326705"/>
                  <a:pt x="463926" y="315856"/>
                  <a:pt x="470131" y="307119"/>
                </a:cubicBezTo>
                <a:lnTo>
                  <a:pt x="483268" y="295190"/>
                </a:lnTo>
                <a:lnTo>
                  <a:pt x="479029" y="273124"/>
                </a:lnTo>
                <a:lnTo>
                  <a:pt x="480490" y="258628"/>
                </a:lnTo>
                <a:lnTo>
                  <a:pt x="476105" y="257879"/>
                </a:lnTo>
                <a:cubicBezTo>
                  <a:pt x="470732" y="255576"/>
                  <a:pt x="465538" y="251430"/>
                  <a:pt x="460472" y="250816"/>
                </a:cubicBezTo>
                <a:cubicBezTo>
                  <a:pt x="454945" y="250202"/>
                  <a:pt x="448702" y="256343"/>
                  <a:pt x="443073" y="255934"/>
                </a:cubicBezTo>
                <a:cubicBezTo>
                  <a:pt x="441333" y="255831"/>
                  <a:pt x="434680" y="246007"/>
                  <a:pt x="433861" y="246108"/>
                </a:cubicBezTo>
                <a:cubicBezTo>
                  <a:pt x="430792" y="246519"/>
                  <a:pt x="426492" y="252148"/>
                  <a:pt x="429768" y="253580"/>
                </a:cubicBezTo>
                <a:cubicBezTo>
                  <a:pt x="422808" y="250510"/>
                  <a:pt x="428438" y="237820"/>
                  <a:pt x="411346" y="233828"/>
                </a:cubicBezTo>
                <a:cubicBezTo>
                  <a:pt x="406638" y="232702"/>
                  <a:pt x="396303" y="252045"/>
                  <a:pt x="388216" y="240582"/>
                </a:cubicBezTo>
                <a:cubicBezTo>
                  <a:pt x="380745" y="229017"/>
                  <a:pt x="399167" y="217351"/>
                  <a:pt x="377266" y="224924"/>
                </a:cubicBezTo>
                <a:cubicBezTo>
                  <a:pt x="371637" y="212131"/>
                  <a:pt x="392106" y="213563"/>
                  <a:pt x="389548" y="202510"/>
                </a:cubicBezTo>
                <a:cubicBezTo>
                  <a:pt x="385760" y="195449"/>
                  <a:pt x="376039" y="199952"/>
                  <a:pt x="377675" y="205786"/>
                </a:cubicBezTo>
                <a:cubicBezTo>
                  <a:pt x="360993" y="193197"/>
                  <a:pt x="409811" y="174980"/>
                  <a:pt x="398758" y="149292"/>
                </a:cubicBezTo>
                <a:cubicBezTo>
                  <a:pt x="387807" y="130050"/>
                  <a:pt x="384327" y="152772"/>
                  <a:pt x="362323" y="153692"/>
                </a:cubicBezTo>
                <a:cubicBezTo>
                  <a:pt x="351578" y="160754"/>
                  <a:pt x="369283" y="183373"/>
                  <a:pt x="346051" y="183576"/>
                </a:cubicBezTo>
                <a:cubicBezTo>
                  <a:pt x="327219" y="173445"/>
                  <a:pt x="346051" y="158912"/>
                  <a:pt x="339910" y="141411"/>
                </a:cubicBezTo>
                <a:cubicBezTo>
                  <a:pt x="338478" y="120327"/>
                  <a:pt x="314223" y="141002"/>
                  <a:pt x="314017" y="117565"/>
                </a:cubicBezTo>
                <a:cubicBezTo>
                  <a:pt x="328654" y="114187"/>
                  <a:pt x="342468" y="110298"/>
                  <a:pt x="339500" y="97505"/>
                </a:cubicBezTo>
                <a:cubicBezTo>
                  <a:pt x="347074" y="101395"/>
                  <a:pt x="354544" y="105489"/>
                  <a:pt x="362017" y="109786"/>
                </a:cubicBezTo>
                <a:cubicBezTo>
                  <a:pt x="376754" y="104874"/>
                  <a:pt x="363653" y="84814"/>
                  <a:pt x="378392" y="79800"/>
                </a:cubicBezTo>
                <a:cubicBezTo>
                  <a:pt x="374913" y="68337"/>
                  <a:pt x="360379" y="77138"/>
                  <a:pt x="359970" y="60048"/>
                </a:cubicBezTo>
                <a:cubicBezTo>
                  <a:pt x="353011" y="67621"/>
                  <a:pt x="344209" y="74068"/>
                  <a:pt x="349428" y="88294"/>
                </a:cubicBezTo>
                <a:cubicBezTo>
                  <a:pt x="341036" y="88806"/>
                  <a:pt x="340423" y="75194"/>
                  <a:pt x="336839" y="66904"/>
                </a:cubicBezTo>
                <a:cubicBezTo>
                  <a:pt x="355775" y="65880"/>
                  <a:pt x="350861" y="51860"/>
                  <a:pt x="369897" y="50940"/>
                </a:cubicBezTo>
                <a:cubicBezTo>
                  <a:pt x="364167" y="31597"/>
                  <a:pt x="342162" y="42443"/>
                  <a:pt x="332439" y="30573"/>
                </a:cubicBezTo>
                <a:cubicBezTo>
                  <a:pt x="319646" y="7852"/>
                  <a:pt x="363653" y="31597"/>
                  <a:pt x="356285" y="4679"/>
                </a:cubicBezTo>
                <a:cubicBezTo>
                  <a:pt x="364985" y="15324"/>
                  <a:pt x="383919" y="7443"/>
                  <a:pt x="387909" y="26785"/>
                </a:cubicBezTo>
                <a:cubicBezTo>
                  <a:pt x="393385" y="22897"/>
                  <a:pt x="396737" y="17850"/>
                  <a:pt x="399132" y="12280"/>
                </a:cubicBezTo>
                <a:lnTo>
                  <a:pt x="402949" y="3"/>
                </a:lnTo>
                <a:lnTo>
                  <a:pt x="414321" y="3"/>
                </a:lnTo>
                <a:lnTo>
                  <a:pt x="409402" y="14198"/>
                </a:lnTo>
                <a:cubicBezTo>
                  <a:pt x="414520" y="31493"/>
                  <a:pt x="426903" y="35485"/>
                  <a:pt x="441129" y="36303"/>
                </a:cubicBezTo>
                <a:cubicBezTo>
                  <a:pt x="465076" y="102316"/>
                  <a:pt x="533136" y="87168"/>
                  <a:pt x="553195" y="160447"/>
                </a:cubicBezTo>
                <a:cubicBezTo>
                  <a:pt x="570900" y="147449"/>
                  <a:pt x="547465" y="112038"/>
                  <a:pt x="574278" y="103954"/>
                </a:cubicBezTo>
                <a:cubicBezTo>
                  <a:pt x="585742" y="128003"/>
                  <a:pt x="574074" y="139467"/>
                  <a:pt x="585536" y="163518"/>
                </a:cubicBezTo>
                <a:cubicBezTo>
                  <a:pt x="618184" y="158707"/>
                  <a:pt x="613681" y="133530"/>
                  <a:pt x="629135" y="119304"/>
                </a:cubicBezTo>
                <a:cubicBezTo>
                  <a:pt x="657381" y="102110"/>
                  <a:pt x="676110" y="133735"/>
                  <a:pt x="673756" y="99860"/>
                </a:cubicBezTo>
                <a:cubicBezTo>
                  <a:pt x="703947" y="114495"/>
                  <a:pt x="681944" y="181223"/>
                  <a:pt x="721448" y="155022"/>
                </a:cubicBezTo>
                <a:cubicBezTo>
                  <a:pt x="718378" y="165974"/>
                  <a:pt x="722882" y="179892"/>
                  <a:pt x="707531" y="171706"/>
                </a:cubicBezTo>
                <a:lnTo>
                  <a:pt x="706926" y="176869"/>
                </a:lnTo>
                <a:lnTo>
                  <a:pt x="714964" y="183568"/>
                </a:lnTo>
                <a:cubicBezTo>
                  <a:pt x="721603" y="195753"/>
                  <a:pt x="712987" y="212256"/>
                  <a:pt x="710530" y="224614"/>
                </a:cubicBezTo>
                <a:cubicBezTo>
                  <a:pt x="716059" y="231368"/>
                  <a:pt x="721583" y="238123"/>
                  <a:pt x="727111" y="244981"/>
                </a:cubicBezTo>
                <a:cubicBezTo>
                  <a:pt x="720662" y="256442"/>
                  <a:pt x="732943" y="267803"/>
                  <a:pt x="736832" y="280596"/>
                </a:cubicBezTo>
                <a:cubicBezTo>
                  <a:pt x="738573" y="286326"/>
                  <a:pt x="740416" y="291444"/>
                  <a:pt x="735196" y="296458"/>
                </a:cubicBezTo>
                <a:cubicBezTo>
                  <a:pt x="746248" y="301167"/>
                  <a:pt x="758837" y="290626"/>
                  <a:pt x="771324" y="281517"/>
                </a:cubicBezTo>
                <a:cubicBezTo>
                  <a:pt x="784320" y="291854"/>
                  <a:pt x="807962" y="311709"/>
                  <a:pt x="798751" y="326958"/>
                </a:cubicBezTo>
                <a:cubicBezTo>
                  <a:pt x="787290" y="344254"/>
                  <a:pt x="779716" y="322147"/>
                  <a:pt x="768356" y="337193"/>
                </a:cubicBezTo>
                <a:cubicBezTo>
                  <a:pt x="772448" y="348654"/>
                  <a:pt x="777464" y="338113"/>
                  <a:pt x="784218" y="338829"/>
                </a:cubicBezTo>
                <a:cubicBezTo>
                  <a:pt x="788414" y="339238"/>
                  <a:pt x="798957" y="352236"/>
                  <a:pt x="807656" y="343843"/>
                </a:cubicBezTo>
                <a:cubicBezTo>
                  <a:pt x="817173" y="354795"/>
                  <a:pt x="828226" y="351520"/>
                  <a:pt x="838769" y="352339"/>
                </a:cubicBezTo>
                <a:cubicBezTo>
                  <a:pt x="847569" y="341696"/>
                  <a:pt x="862000" y="331564"/>
                  <a:pt x="865991" y="320406"/>
                </a:cubicBezTo>
                <a:cubicBezTo>
                  <a:pt x="900891" y="317951"/>
                  <a:pt x="901506" y="359195"/>
                  <a:pt x="907646" y="383246"/>
                </a:cubicBezTo>
                <a:cubicBezTo>
                  <a:pt x="898536" y="394299"/>
                  <a:pt x="892192" y="377311"/>
                  <a:pt x="883595" y="383452"/>
                </a:cubicBezTo>
                <a:cubicBezTo>
                  <a:pt x="873667" y="392151"/>
                  <a:pt x="877350" y="402386"/>
                  <a:pt x="867424" y="411083"/>
                </a:cubicBezTo>
                <a:cubicBezTo>
                  <a:pt x="860670" y="407604"/>
                  <a:pt x="853915" y="404431"/>
                  <a:pt x="847366" y="398392"/>
                </a:cubicBezTo>
                <a:cubicBezTo>
                  <a:pt x="838563" y="407298"/>
                  <a:pt x="856474" y="418862"/>
                  <a:pt x="862921" y="429302"/>
                </a:cubicBezTo>
                <a:cubicBezTo>
                  <a:pt x="871723" y="430325"/>
                  <a:pt x="881649" y="420091"/>
                  <a:pt x="890348" y="421420"/>
                </a:cubicBezTo>
                <a:cubicBezTo>
                  <a:pt x="894340" y="426332"/>
                  <a:pt x="898230" y="431143"/>
                  <a:pt x="902221" y="435955"/>
                </a:cubicBezTo>
                <a:cubicBezTo>
                  <a:pt x="901709" y="443015"/>
                  <a:pt x="891987" y="449157"/>
                  <a:pt x="884310" y="455501"/>
                </a:cubicBezTo>
                <a:cubicBezTo>
                  <a:pt x="869777" y="443220"/>
                  <a:pt x="843475" y="428993"/>
                  <a:pt x="834470" y="447825"/>
                </a:cubicBezTo>
                <a:cubicBezTo>
                  <a:pt x="830068" y="459697"/>
                  <a:pt x="849616" y="453045"/>
                  <a:pt x="853915" y="465838"/>
                </a:cubicBezTo>
                <a:cubicBezTo>
                  <a:pt x="860977" y="474538"/>
                  <a:pt x="854426" y="481905"/>
                  <a:pt x="859442" y="490401"/>
                </a:cubicBezTo>
                <a:cubicBezTo>
                  <a:pt x="866094" y="503706"/>
                  <a:pt x="874997" y="494904"/>
                  <a:pt x="882366" y="500737"/>
                </a:cubicBezTo>
                <a:cubicBezTo>
                  <a:pt x="913171" y="530417"/>
                  <a:pt x="940292" y="595507"/>
                  <a:pt x="977853" y="558356"/>
                </a:cubicBezTo>
                <a:cubicBezTo>
                  <a:pt x="982869" y="561427"/>
                  <a:pt x="988087" y="562144"/>
                  <a:pt x="993204" y="565214"/>
                </a:cubicBezTo>
                <a:cubicBezTo>
                  <a:pt x="1004257" y="551091"/>
                  <a:pt x="1022270" y="554059"/>
                  <a:pt x="1025136" y="539116"/>
                </a:cubicBezTo>
                <a:cubicBezTo>
                  <a:pt x="1038236" y="532361"/>
                  <a:pt x="1049903" y="540549"/>
                  <a:pt x="1063719" y="527040"/>
                </a:cubicBezTo>
                <a:cubicBezTo>
                  <a:pt x="1077331" y="533590"/>
                  <a:pt x="1091454" y="533896"/>
                  <a:pt x="1105988" y="531338"/>
                </a:cubicBezTo>
                <a:cubicBezTo>
                  <a:pt x="1111413" y="539014"/>
                  <a:pt x="1117859" y="536763"/>
                  <a:pt x="1124206" y="535841"/>
                </a:cubicBezTo>
                <a:cubicBezTo>
                  <a:pt x="1128196" y="540651"/>
                  <a:pt x="1132084" y="545563"/>
                  <a:pt x="1136077" y="550374"/>
                </a:cubicBezTo>
                <a:cubicBezTo>
                  <a:pt x="1143036" y="551295"/>
                  <a:pt x="1151020" y="542903"/>
                  <a:pt x="1158797" y="536660"/>
                </a:cubicBezTo>
                <a:cubicBezTo>
                  <a:pt x="1169749" y="542699"/>
                  <a:pt x="1181108" y="544439"/>
                  <a:pt x="1192877" y="542801"/>
                </a:cubicBezTo>
                <a:cubicBezTo>
                  <a:pt x="1208332" y="530213"/>
                  <a:pt x="1198405" y="514962"/>
                  <a:pt x="1218258" y="502683"/>
                </a:cubicBezTo>
                <a:cubicBezTo>
                  <a:pt x="1204238" y="491833"/>
                  <a:pt x="1189092" y="492242"/>
                  <a:pt x="1173126" y="500839"/>
                </a:cubicBezTo>
                <a:cubicBezTo>
                  <a:pt x="1158797" y="478017"/>
                  <a:pt x="1127992" y="498280"/>
                  <a:pt x="1121952" y="479655"/>
                </a:cubicBezTo>
                <a:cubicBezTo>
                  <a:pt x="1144060" y="464098"/>
                  <a:pt x="1142525" y="446187"/>
                  <a:pt x="1153679" y="429506"/>
                </a:cubicBezTo>
                <a:cubicBezTo>
                  <a:pt x="1141296" y="420193"/>
                  <a:pt x="1129322" y="406889"/>
                  <a:pt x="1117553" y="391127"/>
                </a:cubicBezTo>
                <a:cubicBezTo>
                  <a:pt x="1116938" y="375059"/>
                  <a:pt x="1139657" y="361345"/>
                  <a:pt x="1148767" y="346301"/>
                </a:cubicBezTo>
                <a:cubicBezTo>
                  <a:pt x="1154908" y="331767"/>
                  <a:pt x="1138022" y="314983"/>
                  <a:pt x="1134848" y="299528"/>
                </a:cubicBezTo>
                <a:cubicBezTo>
                  <a:pt x="1128504" y="292366"/>
                  <a:pt x="1120214" y="303725"/>
                  <a:pt x="1113254" y="302702"/>
                </a:cubicBezTo>
                <a:cubicBezTo>
                  <a:pt x="1104964" y="309866"/>
                  <a:pt x="1107932" y="318156"/>
                  <a:pt x="1108240" y="326241"/>
                </a:cubicBezTo>
                <a:cubicBezTo>
                  <a:pt x="1091352" y="322965"/>
                  <a:pt x="1091865" y="342923"/>
                  <a:pt x="1079685" y="344663"/>
                </a:cubicBezTo>
                <a:cubicBezTo>
                  <a:pt x="1073340" y="336885"/>
                  <a:pt x="1066994" y="329209"/>
                  <a:pt x="1060753" y="321430"/>
                </a:cubicBezTo>
                <a:cubicBezTo>
                  <a:pt x="1065664" y="316109"/>
                  <a:pt x="1061058" y="313141"/>
                  <a:pt x="1062288" y="305568"/>
                </a:cubicBezTo>
                <a:cubicBezTo>
                  <a:pt x="1063003" y="301474"/>
                  <a:pt x="1069145" y="292570"/>
                  <a:pt x="1069145" y="290319"/>
                </a:cubicBezTo>
                <a:cubicBezTo>
                  <a:pt x="1069349" y="282847"/>
                  <a:pt x="1058296" y="275274"/>
                  <a:pt x="1065970" y="268622"/>
                </a:cubicBezTo>
                <a:cubicBezTo>
                  <a:pt x="1051336" y="263710"/>
                  <a:pt x="1036701" y="259103"/>
                  <a:pt x="1022475" y="250916"/>
                </a:cubicBezTo>
                <a:cubicBezTo>
                  <a:pt x="1012956" y="240170"/>
                  <a:pt x="1018382" y="230959"/>
                  <a:pt x="1012240" y="220520"/>
                </a:cubicBezTo>
                <a:cubicBezTo>
                  <a:pt x="1008147" y="217552"/>
                  <a:pt x="1003439" y="220109"/>
                  <a:pt x="999345" y="216528"/>
                </a:cubicBezTo>
                <a:cubicBezTo>
                  <a:pt x="981128" y="233312"/>
                  <a:pt x="985324" y="252452"/>
                  <a:pt x="991056" y="271692"/>
                </a:cubicBezTo>
                <a:cubicBezTo>
                  <a:pt x="976420" y="291035"/>
                  <a:pt x="976933" y="312424"/>
                  <a:pt x="964651" y="332484"/>
                </a:cubicBezTo>
                <a:cubicBezTo>
                  <a:pt x="946536" y="326344"/>
                  <a:pt x="927090" y="334223"/>
                  <a:pt x="909486" y="324297"/>
                </a:cubicBezTo>
                <a:cubicBezTo>
                  <a:pt x="900992" y="305669"/>
                  <a:pt x="911944" y="288987"/>
                  <a:pt x="898947" y="269850"/>
                </a:cubicBezTo>
                <a:cubicBezTo>
                  <a:pt x="904779" y="265141"/>
                  <a:pt x="909079" y="274762"/>
                  <a:pt x="915320" y="266165"/>
                </a:cubicBezTo>
                <a:cubicBezTo>
                  <a:pt x="918903" y="251325"/>
                  <a:pt x="920746" y="218985"/>
                  <a:pt x="895569" y="224203"/>
                </a:cubicBezTo>
                <a:cubicBezTo>
                  <a:pt x="895774" y="217143"/>
                  <a:pt x="901095" y="210490"/>
                  <a:pt x="908260" y="204145"/>
                </a:cubicBezTo>
                <a:cubicBezTo>
                  <a:pt x="917061" y="204963"/>
                  <a:pt x="924430" y="219292"/>
                  <a:pt x="932514" y="227991"/>
                </a:cubicBezTo>
                <a:cubicBezTo>
                  <a:pt x="934152" y="253065"/>
                  <a:pt x="932925" y="277730"/>
                  <a:pt x="935586" y="302907"/>
                </a:cubicBezTo>
                <a:cubicBezTo>
                  <a:pt x="939680" y="305875"/>
                  <a:pt x="944386" y="303316"/>
                  <a:pt x="948480" y="306898"/>
                </a:cubicBezTo>
                <a:cubicBezTo>
                  <a:pt x="955338" y="293389"/>
                  <a:pt x="956464" y="279265"/>
                  <a:pt x="947457" y="264119"/>
                </a:cubicBezTo>
                <a:cubicBezTo>
                  <a:pt x="951857" y="260127"/>
                  <a:pt x="959635" y="256442"/>
                  <a:pt x="956668" y="251734"/>
                </a:cubicBezTo>
                <a:cubicBezTo>
                  <a:pt x="965264" y="245287"/>
                  <a:pt x="971816" y="260025"/>
                  <a:pt x="980617" y="251530"/>
                </a:cubicBezTo>
                <a:cubicBezTo>
                  <a:pt x="982252" y="243752"/>
                  <a:pt x="974578" y="234950"/>
                  <a:pt x="975090" y="226967"/>
                </a:cubicBezTo>
                <a:cubicBezTo>
                  <a:pt x="992284" y="205578"/>
                  <a:pt x="976728" y="180912"/>
                  <a:pt x="976728" y="157784"/>
                </a:cubicBezTo>
                <a:cubicBezTo>
                  <a:pt x="970996" y="152461"/>
                  <a:pt x="964242" y="158295"/>
                  <a:pt x="957998" y="158602"/>
                </a:cubicBezTo>
                <a:cubicBezTo>
                  <a:pt x="955030" y="150311"/>
                  <a:pt x="962194" y="143046"/>
                  <a:pt x="963014" y="135063"/>
                </a:cubicBezTo>
                <a:cubicBezTo>
                  <a:pt x="947662" y="120222"/>
                  <a:pt x="951142" y="107225"/>
                  <a:pt x="943260" y="93103"/>
                </a:cubicBezTo>
                <a:cubicBezTo>
                  <a:pt x="924534" y="83994"/>
                  <a:pt x="922690" y="111013"/>
                  <a:pt x="916549" y="119712"/>
                </a:cubicBezTo>
                <a:cubicBezTo>
                  <a:pt x="909795" y="107532"/>
                  <a:pt x="901913" y="105792"/>
                  <a:pt x="894136" y="104155"/>
                </a:cubicBezTo>
                <a:cubicBezTo>
                  <a:pt x="885334" y="113059"/>
                  <a:pt x="888610" y="123191"/>
                  <a:pt x="888507" y="132914"/>
                </a:cubicBezTo>
                <a:cubicBezTo>
                  <a:pt x="880831" y="139259"/>
                  <a:pt x="871108" y="145399"/>
                  <a:pt x="870597" y="152461"/>
                </a:cubicBezTo>
                <a:cubicBezTo>
                  <a:pt x="876943" y="159728"/>
                  <a:pt x="885232" y="148367"/>
                  <a:pt x="892192" y="149288"/>
                </a:cubicBezTo>
                <a:cubicBezTo>
                  <a:pt x="894238" y="157476"/>
                  <a:pt x="895671" y="165663"/>
                  <a:pt x="897718" y="173851"/>
                </a:cubicBezTo>
                <a:cubicBezTo>
                  <a:pt x="889019" y="180912"/>
                  <a:pt x="882775" y="163207"/>
                  <a:pt x="874791" y="163515"/>
                </a:cubicBezTo>
                <a:cubicBezTo>
                  <a:pt x="866913" y="162389"/>
                  <a:pt x="858418" y="167301"/>
                  <a:pt x="851868" y="153177"/>
                </a:cubicBezTo>
                <a:cubicBezTo>
                  <a:pt x="843989" y="150722"/>
                  <a:pt x="852278" y="142023"/>
                  <a:pt x="853506" y="137417"/>
                </a:cubicBezTo>
                <a:cubicBezTo>
                  <a:pt x="856576" y="125135"/>
                  <a:pt x="856370" y="121145"/>
                  <a:pt x="867321" y="106816"/>
                </a:cubicBezTo>
                <a:cubicBezTo>
                  <a:pt x="858111" y="92897"/>
                  <a:pt x="845216" y="114287"/>
                  <a:pt x="835698" y="103644"/>
                </a:cubicBezTo>
                <a:cubicBezTo>
                  <a:pt x="827509" y="114184"/>
                  <a:pt x="820961" y="108454"/>
                  <a:pt x="812977" y="117357"/>
                </a:cubicBezTo>
                <a:cubicBezTo>
                  <a:pt x="795681" y="113366"/>
                  <a:pt x="777873" y="112648"/>
                  <a:pt x="760782" y="106714"/>
                </a:cubicBezTo>
                <a:cubicBezTo>
                  <a:pt x="733252" y="83482"/>
                  <a:pt x="743075" y="64037"/>
                  <a:pt x="722096" y="41520"/>
                </a:cubicBezTo>
                <a:lnTo>
                  <a:pt x="724598" y="0"/>
                </a:lnTo>
                <a:close/>
              </a:path>
            </a:pathLst>
          </a:custGeom>
          <a:gradFill>
            <a:gsLst>
              <a:gs pos="0">
                <a:schemeClr val="dk1"/>
              </a:gs>
              <a:gs pos="100000">
                <a:schemeClr val="lt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11" name="Google Shape;911;p20"/>
          <p:cNvSpPr/>
          <p:nvPr/>
        </p:nvSpPr>
        <p:spPr>
          <a:xfrm rot="-5400000" flipH="1">
            <a:off x="2764801" y="5534568"/>
            <a:ext cx="773990" cy="1872891"/>
          </a:xfrm>
          <a:custGeom>
            <a:avLst/>
            <a:gdLst/>
            <a:ahLst/>
            <a:cxnLst/>
            <a:rect l="l" t="t" r="r" b="b"/>
            <a:pathLst>
              <a:path w="773990" h="1872891" extrusionOk="0">
                <a:moveTo>
                  <a:pt x="36379" y="814302"/>
                </a:moveTo>
                <a:cubicBezTo>
                  <a:pt x="37198" y="825662"/>
                  <a:pt x="33513" y="834053"/>
                  <a:pt x="25837" y="839683"/>
                </a:cubicBezTo>
                <a:cubicBezTo>
                  <a:pt x="5778" y="845823"/>
                  <a:pt x="-7118" y="821363"/>
                  <a:pt x="4243" y="808979"/>
                </a:cubicBezTo>
                <a:cubicBezTo>
                  <a:pt x="18058" y="806113"/>
                  <a:pt x="27066" y="810411"/>
                  <a:pt x="36379" y="814302"/>
                </a:cubicBezTo>
                <a:close/>
                <a:moveTo>
                  <a:pt x="50488" y="987364"/>
                </a:moveTo>
                <a:cubicBezTo>
                  <a:pt x="50348" y="991868"/>
                  <a:pt x="47636" y="995808"/>
                  <a:pt x="40880" y="995757"/>
                </a:cubicBezTo>
                <a:cubicBezTo>
                  <a:pt x="33921" y="991356"/>
                  <a:pt x="31260" y="975595"/>
                  <a:pt x="44667" y="975595"/>
                </a:cubicBezTo>
                <a:cubicBezTo>
                  <a:pt x="48198" y="977795"/>
                  <a:pt x="50629" y="982861"/>
                  <a:pt x="50488" y="987364"/>
                </a:cubicBezTo>
                <a:close/>
                <a:moveTo>
                  <a:pt x="62283" y="712047"/>
                </a:moveTo>
                <a:cubicBezTo>
                  <a:pt x="63396" y="716666"/>
                  <a:pt x="62424" y="723011"/>
                  <a:pt x="61964" y="727718"/>
                </a:cubicBezTo>
                <a:cubicBezTo>
                  <a:pt x="52343" y="729151"/>
                  <a:pt x="52139" y="716666"/>
                  <a:pt x="50092" y="706737"/>
                </a:cubicBezTo>
                <a:cubicBezTo>
                  <a:pt x="57972" y="704537"/>
                  <a:pt x="61170" y="707429"/>
                  <a:pt x="62283" y="712047"/>
                </a:cubicBezTo>
                <a:close/>
                <a:moveTo>
                  <a:pt x="91951" y="939264"/>
                </a:moveTo>
                <a:cubicBezTo>
                  <a:pt x="93792" y="950418"/>
                  <a:pt x="71584" y="953592"/>
                  <a:pt x="72505" y="939161"/>
                </a:cubicBezTo>
                <a:cubicBezTo>
                  <a:pt x="80898" y="936296"/>
                  <a:pt x="86936" y="936909"/>
                  <a:pt x="91951" y="939264"/>
                </a:cubicBezTo>
                <a:close/>
                <a:moveTo>
                  <a:pt x="262764" y="346795"/>
                </a:moveTo>
                <a:cubicBezTo>
                  <a:pt x="254473" y="369311"/>
                  <a:pt x="253552" y="396842"/>
                  <a:pt x="237177" y="413932"/>
                </a:cubicBezTo>
                <a:cubicBezTo>
                  <a:pt x="210670" y="422939"/>
                  <a:pt x="202277" y="404824"/>
                  <a:pt x="187233" y="396636"/>
                </a:cubicBezTo>
                <a:cubicBezTo>
                  <a:pt x="184674" y="384048"/>
                  <a:pt x="182218" y="371664"/>
                  <a:pt x="179762" y="359179"/>
                </a:cubicBezTo>
                <a:cubicBezTo>
                  <a:pt x="189332" y="349353"/>
                  <a:pt x="202840" y="345336"/>
                  <a:pt x="217578" y="344236"/>
                </a:cubicBezTo>
                <a:cubicBezTo>
                  <a:pt x="232316" y="343136"/>
                  <a:pt x="248282" y="344952"/>
                  <a:pt x="262764" y="346795"/>
                </a:cubicBezTo>
                <a:close/>
                <a:moveTo>
                  <a:pt x="326254" y="397300"/>
                </a:moveTo>
                <a:cubicBezTo>
                  <a:pt x="326650" y="405026"/>
                  <a:pt x="324834" y="413521"/>
                  <a:pt x="323657" y="420173"/>
                </a:cubicBezTo>
                <a:cubicBezTo>
                  <a:pt x="315265" y="416591"/>
                  <a:pt x="304519" y="416488"/>
                  <a:pt x="295308" y="414032"/>
                </a:cubicBezTo>
                <a:cubicBezTo>
                  <a:pt x="293260" y="396431"/>
                  <a:pt x="303290" y="386912"/>
                  <a:pt x="315571" y="379031"/>
                </a:cubicBezTo>
                <a:cubicBezTo>
                  <a:pt x="323247" y="382613"/>
                  <a:pt x="325857" y="389573"/>
                  <a:pt x="326254" y="397300"/>
                </a:cubicBezTo>
                <a:close/>
                <a:moveTo>
                  <a:pt x="380970" y="948372"/>
                </a:moveTo>
                <a:cubicBezTo>
                  <a:pt x="378053" y="946274"/>
                  <a:pt x="373805" y="946145"/>
                  <a:pt x="369047" y="946786"/>
                </a:cubicBezTo>
                <a:cubicBezTo>
                  <a:pt x="364288" y="947424"/>
                  <a:pt x="359017" y="948833"/>
                  <a:pt x="354054" y="949805"/>
                </a:cubicBezTo>
                <a:cubicBezTo>
                  <a:pt x="349345" y="956456"/>
                  <a:pt x="354461" y="969556"/>
                  <a:pt x="356202" y="980406"/>
                </a:cubicBezTo>
                <a:cubicBezTo>
                  <a:pt x="375545" y="977130"/>
                  <a:pt x="382504" y="965668"/>
                  <a:pt x="380970" y="948372"/>
                </a:cubicBezTo>
                <a:close/>
                <a:moveTo>
                  <a:pt x="432345" y="1209962"/>
                </a:moveTo>
                <a:cubicBezTo>
                  <a:pt x="436441" y="1221323"/>
                  <a:pt x="430708" y="1226132"/>
                  <a:pt x="424874" y="1230841"/>
                </a:cubicBezTo>
                <a:cubicBezTo>
                  <a:pt x="422930" y="1240359"/>
                  <a:pt x="428355" y="1254789"/>
                  <a:pt x="414333" y="1256222"/>
                </a:cubicBezTo>
                <a:cubicBezTo>
                  <a:pt x="407272" y="1244146"/>
                  <a:pt x="400926" y="1231046"/>
                  <a:pt x="397958" y="1212828"/>
                </a:cubicBezTo>
                <a:cubicBezTo>
                  <a:pt x="403894" y="1212060"/>
                  <a:pt x="410623" y="1210091"/>
                  <a:pt x="416802" y="1208939"/>
                </a:cubicBezTo>
                <a:cubicBezTo>
                  <a:pt x="422981" y="1207787"/>
                  <a:pt x="428609" y="1207456"/>
                  <a:pt x="432345" y="1209962"/>
                </a:cubicBezTo>
                <a:close/>
                <a:moveTo>
                  <a:pt x="432960" y="126959"/>
                </a:moveTo>
                <a:cubicBezTo>
                  <a:pt x="430607" y="137297"/>
                  <a:pt x="427434" y="147019"/>
                  <a:pt x="423136" y="156025"/>
                </a:cubicBezTo>
                <a:cubicBezTo>
                  <a:pt x="399186" y="159710"/>
                  <a:pt x="387110" y="172094"/>
                  <a:pt x="373090" y="158072"/>
                </a:cubicBezTo>
                <a:cubicBezTo>
                  <a:pt x="373703" y="149884"/>
                  <a:pt x="380254" y="145587"/>
                  <a:pt x="376160" y="134226"/>
                </a:cubicBezTo>
                <a:cubicBezTo>
                  <a:pt x="390386" y="127574"/>
                  <a:pt x="408809" y="123685"/>
                  <a:pt x="409935" y="108231"/>
                </a:cubicBezTo>
                <a:cubicBezTo>
                  <a:pt x="421704" y="108437"/>
                  <a:pt x="423647" y="123173"/>
                  <a:pt x="432960" y="126959"/>
                </a:cubicBezTo>
                <a:close/>
                <a:moveTo>
                  <a:pt x="468448" y="265559"/>
                </a:moveTo>
                <a:cubicBezTo>
                  <a:pt x="469804" y="272468"/>
                  <a:pt x="469753" y="279657"/>
                  <a:pt x="467553" y="283239"/>
                </a:cubicBezTo>
                <a:cubicBezTo>
                  <a:pt x="442580" y="296033"/>
                  <a:pt x="426001" y="271163"/>
                  <a:pt x="428047" y="259906"/>
                </a:cubicBezTo>
                <a:cubicBezTo>
                  <a:pt x="432961" y="252433"/>
                  <a:pt x="449437" y="252638"/>
                  <a:pt x="460900" y="249568"/>
                </a:cubicBezTo>
                <a:cubicBezTo>
                  <a:pt x="464328" y="252024"/>
                  <a:pt x="467092" y="258651"/>
                  <a:pt x="468448" y="265559"/>
                </a:cubicBezTo>
                <a:close/>
                <a:moveTo>
                  <a:pt x="497656" y="676316"/>
                </a:moveTo>
                <a:cubicBezTo>
                  <a:pt x="497592" y="680102"/>
                  <a:pt x="496517" y="684324"/>
                  <a:pt x="496824" y="688826"/>
                </a:cubicBezTo>
                <a:cubicBezTo>
                  <a:pt x="479732" y="691590"/>
                  <a:pt x="474002" y="669278"/>
                  <a:pt x="492423" y="666414"/>
                </a:cubicBezTo>
                <a:cubicBezTo>
                  <a:pt x="496773" y="669177"/>
                  <a:pt x="497720" y="672529"/>
                  <a:pt x="497656" y="676316"/>
                </a:cubicBezTo>
                <a:close/>
                <a:moveTo>
                  <a:pt x="510433" y="1349968"/>
                </a:moveTo>
                <a:cubicBezTo>
                  <a:pt x="510230" y="1364911"/>
                  <a:pt x="497336" y="1371359"/>
                  <a:pt x="502860" y="1390292"/>
                </a:cubicBezTo>
                <a:cubicBezTo>
                  <a:pt x="488840" y="1397150"/>
                  <a:pt x="491910" y="1415367"/>
                  <a:pt x="478094" y="1422326"/>
                </a:cubicBezTo>
                <a:cubicBezTo>
                  <a:pt x="480652" y="1433789"/>
                  <a:pt x="476969" y="1440954"/>
                  <a:pt x="475637" y="1449856"/>
                </a:cubicBezTo>
                <a:cubicBezTo>
                  <a:pt x="437667" y="1458044"/>
                  <a:pt x="398060" y="1468688"/>
                  <a:pt x="378615" y="1449550"/>
                </a:cubicBezTo>
                <a:cubicBezTo>
                  <a:pt x="378411" y="1422429"/>
                  <a:pt x="360398" y="1421916"/>
                  <a:pt x="354156" y="1403905"/>
                </a:cubicBezTo>
                <a:cubicBezTo>
                  <a:pt x="353131" y="1384868"/>
                  <a:pt x="369609" y="1377499"/>
                  <a:pt x="359580" y="1352425"/>
                </a:cubicBezTo>
                <a:cubicBezTo>
                  <a:pt x="367767" y="1339531"/>
                  <a:pt x="374930" y="1326022"/>
                  <a:pt x="373908" y="1306882"/>
                </a:cubicBezTo>
                <a:cubicBezTo>
                  <a:pt x="393864" y="1299718"/>
                  <a:pt x="403998" y="1285902"/>
                  <a:pt x="418120" y="1274950"/>
                </a:cubicBezTo>
                <a:cubicBezTo>
                  <a:pt x="428380" y="1272162"/>
                  <a:pt x="437175" y="1271554"/>
                  <a:pt x="444974" y="1272427"/>
                </a:cubicBezTo>
                <a:cubicBezTo>
                  <a:pt x="468371" y="1275047"/>
                  <a:pt x="482801" y="1290994"/>
                  <a:pt x="500916" y="1301356"/>
                </a:cubicBezTo>
                <a:cubicBezTo>
                  <a:pt x="504088" y="1317525"/>
                  <a:pt x="507262" y="1333798"/>
                  <a:pt x="510433" y="1349968"/>
                </a:cubicBezTo>
                <a:close/>
                <a:moveTo>
                  <a:pt x="528856" y="42117"/>
                </a:moveTo>
                <a:cubicBezTo>
                  <a:pt x="524149" y="49690"/>
                  <a:pt x="515039" y="54500"/>
                  <a:pt x="500507" y="55422"/>
                </a:cubicBezTo>
                <a:cubicBezTo>
                  <a:pt x="492626" y="47029"/>
                  <a:pt x="486896" y="17656"/>
                  <a:pt x="490887" y="6910"/>
                </a:cubicBezTo>
                <a:cubicBezTo>
                  <a:pt x="498255" y="3738"/>
                  <a:pt x="499790" y="9981"/>
                  <a:pt x="503578" y="12130"/>
                </a:cubicBezTo>
                <a:cubicBezTo>
                  <a:pt x="512890" y="17451"/>
                  <a:pt x="528241" y="19395"/>
                  <a:pt x="528856" y="42117"/>
                </a:cubicBezTo>
                <a:close/>
                <a:moveTo>
                  <a:pt x="624139" y="1478244"/>
                </a:moveTo>
                <a:cubicBezTo>
                  <a:pt x="623807" y="1483426"/>
                  <a:pt x="622246" y="1487775"/>
                  <a:pt x="619636" y="1491408"/>
                </a:cubicBezTo>
                <a:cubicBezTo>
                  <a:pt x="608172" y="1494069"/>
                  <a:pt x="600906" y="1490385"/>
                  <a:pt x="592105" y="1489157"/>
                </a:cubicBezTo>
                <a:cubicBezTo>
                  <a:pt x="590877" y="1475570"/>
                  <a:pt x="595981" y="1462157"/>
                  <a:pt x="607547" y="1459192"/>
                </a:cubicBezTo>
                <a:cubicBezTo>
                  <a:pt x="611403" y="1458204"/>
                  <a:pt x="615977" y="1458377"/>
                  <a:pt x="621273" y="1460092"/>
                </a:cubicBezTo>
                <a:cubicBezTo>
                  <a:pt x="623576" y="1467050"/>
                  <a:pt x="624472" y="1473063"/>
                  <a:pt x="624139" y="1478244"/>
                </a:cubicBezTo>
                <a:close/>
                <a:moveTo>
                  <a:pt x="678279" y="32190"/>
                </a:moveTo>
                <a:cubicBezTo>
                  <a:pt x="673981" y="39046"/>
                  <a:pt x="659756" y="39252"/>
                  <a:pt x="649111" y="41810"/>
                </a:cubicBezTo>
                <a:cubicBezTo>
                  <a:pt x="638364" y="32905"/>
                  <a:pt x="642255" y="13154"/>
                  <a:pt x="641025" y="667"/>
                </a:cubicBezTo>
                <a:cubicBezTo>
                  <a:pt x="662620" y="-2505"/>
                  <a:pt x="676846" y="5272"/>
                  <a:pt x="678279" y="32190"/>
                </a:cubicBezTo>
                <a:close/>
                <a:moveTo>
                  <a:pt x="748077" y="1512696"/>
                </a:moveTo>
                <a:cubicBezTo>
                  <a:pt x="729860" y="1530710"/>
                  <a:pt x="691584" y="1528048"/>
                  <a:pt x="665895" y="1528970"/>
                </a:cubicBezTo>
                <a:cubicBezTo>
                  <a:pt x="665177" y="1525181"/>
                  <a:pt x="664462" y="1521498"/>
                  <a:pt x="663644" y="1517711"/>
                </a:cubicBezTo>
                <a:cubicBezTo>
                  <a:pt x="681247" y="1504712"/>
                  <a:pt x="670192" y="1472373"/>
                  <a:pt x="686978" y="1458761"/>
                </a:cubicBezTo>
                <a:cubicBezTo>
                  <a:pt x="696700" y="1456535"/>
                  <a:pt x="705547" y="1456362"/>
                  <a:pt x="713306" y="1457963"/>
                </a:cubicBezTo>
                <a:cubicBezTo>
                  <a:pt x="736583" y="1462765"/>
                  <a:pt x="750073" y="1483528"/>
                  <a:pt x="748077" y="1512696"/>
                </a:cubicBezTo>
                <a:close/>
                <a:moveTo>
                  <a:pt x="758721" y="1646460"/>
                </a:moveTo>
                <a:cubicBezTo>
                  <a:pt x="747977" y="1652907"/>
                  <a:pt x="749306" y="1650143"/>
                  <a:pt x="739378" y="1646460"/>
                </a:cubicBezTo>
                <a:cubicBezTo>
                  <a:pt x="742245" y="1640830"/>
                  <a:pt x="740301" y="1631927"/>
                  <a:pt x="743165" y="1626297"/>
                </a:cubicBezTo>
                <a:cubicBezTo>
                  <a:pt x="749101" y="1631824"/>
                  <a:pt x="757698" y="1633565"/>
                  <a:pt x="758721" y="1646460"/>
                </a:cubicBezTo>
                <a:close/>
                <a:moveTo>
                  <a:pt x="769364" y="1838558"/>
                </a:moveTo>
                <a:cubicBezTo>
                  <a:pt x="770285" y="1852067"/>
                  <a:pt x="763939" y="1860869"/>
                  <a:pt x="760359" y="1871410"/>
                </a:cubicBezTo>
                <a:cubicBezTo>
                  <a:pt x="749407" y="1876323"/>
                  <a:pt x="748077" y="1867010"/>
                  <a:pt x="737229" y="1872024"/>
                </a:cubicBezTo>
                <a:cubicBezTo>
                  <a:pt x="735693" y="1864554"/>
                  <a:pt x="734261" y="1857081"/>
                  <a:pt x="732828" y="1849611"/>
                </a:cubicBezTo>
                <a:cubicBezTo>
                  <a:pt x="740093" y="1840400"/>
                  <a:pt x="755856" y="1834770"/>
                  <a:pt x="769364" y="1838558"/>
                </a:cubicBezTo>
                <a:close/>
                <a:moveTo>
                  <a:pt x="773990" y="1683738"/>
                </a:moveTo>
                <a:lnTo>
                  <a:pt x="773990" y="1703936"/>
                </a:lnTo>
                <a:lnTo>
                  <a:pt x="768060" y="1699024"/>
                </a:lnTo>
                <a:cubicBezTo>
                  <a:pt x="767228" y="1694732"/>
                  <a:pt x="767414" y="1690239"/>
                  <a:pt x="768875" y="1686895"/>
                </a:cubicBezTo>
                <a:close/>
                <a:moveTo>
                  <a:pt x="773990" y="1536887"/>
                </a:moveTo>
                <a:lnTo>
                  <a:pt x="773990" y="1569406"/>
                </a:lnTo>
                <a:lnTo>
                  <a:pt x="773177" y="1568870"/>
                </a:lnTo>
                <a:cubicBezTo>
                  <a:pt x="766652" y="1564892"/>
                  <a:pt x="760409" y="1560491"/>
                  <a:pt x="755754" y="1553737"/>
                </a:cubicBezTo>
                <a:cubicBezTo>
                  <a:pt x="761331" y="1548824"/>
                  <a:pt x="767369" y="1544244"/>
                  <a:pt x="772562" y="1539088"/>
                </a:cubicBezTo>
                <a:close/>
                <a:moveTo>
                  <a:pt x="773990" y="197329"/>
                </a:moveTo>
                <a:lnTo>
                  <a:pt x="773990" y="698216"/>
                </a:lnTo>
                <a:lnTo>
                  <a:pt x="761791" y="694661"/>
                </a:lnTo>
                <a:cubicBezTo>
                  <a:pt x="765373" y="700802"/>
                  <a:pt x="753807" y="712366"/>
                  <a:pt x="765476" y="713289"/>
                </a:cubicBezTo>
                <a:cubicBezTo>
                  <a:pt x="766908" y="716768"/>
                  <a:pt x="770669" y="716793"/>
                  <a:pt x="773957" y="717535"/>
                </a:cubicBezTo>
                <a:lnTo>
                  <a:pt x="773990" y="717584"/>
                </a:lnTo>
                <a:lnTo>
                  <a:pt x="773990" y="764798"/>
                </a:lnTo>
                <a:lnTo>
                  <a:pt x="762508" y="758856"/>
                </a:lnTo>
                <a:cubicBezTo>
                  <a:pt x="757979" y="756758"/>
                  <a:pt x="754013" y="753816"/>
                  <a:pt x="752682" y="746958"/>
                </a:cubicBezTo>
                <a:cubicBezTo>
                  <a:pt x="746542" y="733143"/>
                  <a:pt x="759129" y="731914"/>
                  <a:pt x="759438" y="722397"/>
                </a:cubicBezTo>
                <a:cubicBezTo>
                  <a:pt x="744086" y="724341"/>
                  <a:pt x="732213" y="721065"/>
                  <a:pt x="716862" y="723011"/>
                </a:cubicBezTo>
                <a:cubicBezTo>
                  <a:pt x="712257" y="708989"/>
                  <a:pt x="695063" y="713698"/>
                  <a:pt x="686363" y="705816"/>
                </a:cubicBezTo>
                <a:cubicBezTo>
                  <a:pt x="687285" y="697425"/>
                  <a:pt x="693016" y="687191"/>
                  <a:pt x="685646" y="682688"/>
                </a:cubicBezTo>
                <a:cubicBezTo>
                  <a:pt x="666816" y="684938"/>
                  <a:pt x="660574" y="698448"/>
                  <a:pt x="660163" y="710934"/>
                </a:cubicBezTo>
                <a:cubicBezTo>
                  <a:pt x="659653" y="729764"/>
                  <a:pt x="679916" y="742967"/>
                  <a:pt x="684624" y="756580"/>
                </a:cubicBezTo>
                <a:cubicBezTo>
                  <a:pt x="674185" y="770702"/>
                  <a:pt x="667123" y="791069"/>
                  <a:pt x="680121" y="811948"/>
                </a:cubicBezTo>
                <a:cubicBezTo>
                  <a:pt x="702022" y="805089"/>
                  <a:pt x="709698" y="788511"/>
                  <a:pt x="741425" y="788203"/>
                </a:cubicBezTo>
                <a:cubicBezTo>
                  <a:pt x="752580" y="798848"/>
                  <a:pt x="760973" y="813892"/>
                  <a:pt x="768955" y="829346"/>
                </a:cubicBezTo>
                <a:lnTo>
                  <a:pt x="773990" y="830168"/>
                </a:lnTo>
                <a:lnTo>
                  <a:pt x="773990" y="1212089"/>
                </a:lnTo>
                <a:lnTo>
                  <a:pt x="764350" y="1205191"/>
                </a:lnTo>
                <a:cubicBezTo>
                  <a:pt x="758593" y="1205332"/>
                  <a:pt x="751711" y="1208171"/>
                  <a:pt x="743063" y="1210985"/>
                </a:cubicBezTo>
                <a:cubicBezTo>
                  <a:pt x="741219" y="1226952"/>
                  <a:pt x="745825" y="1261238"/>
                  <a:pt x="755650" y="1274542"/>
                </a:cubicBezTo>
                <a:lnTo>
                  <a:pt x="773990" y="1274986"/>
                </a:lnTo>
                <a:lnTo>
                  <a:pt x="773990" y="1466394"/>
                </a:lnTo>
                <a:lnTo>
                  <a:pt x="770413" y="1447465"/>
                </a:lnTo>
                <a:cubicBezTo>
                  <a:pt x="765782" y="1422941"/>
                  <a:pt x="759999" y="1400118"/>
                  <a:pt x="749610" y="1384152"/>
                </a:cubicBezTo>
                <a:cubicBezTo>
                  <a:pt x="734978" y="1380262"/>
                  <a:pt x="684214" y="1398276"/>
                  <a:pt x="671933" y="1383947"/>
                </a:cubicBezTo>
                <a:cubicBezTo>
                  <a:pt x="669169" y="1380671"/>
                  <a:pt x="666918" y="1374839"/>
                  <a:pt x="662211" y="1374225"/>
                </a:cubicBezTo>
                <a:cubicBezTo>
                  <a:pt x="658936" y="1363070"/>
                  <a:pt x="671319" y="1357338"/>
                  <a:pt x="661493" y="1351094"/>
                </a:cubicBezTo>
                <a:cubicBezTo>
                  <a:pt x="650748" y="1343214"/>
                  <a:pt x="644914" y="1356110"/>
                  <a:pt x="635293" y="1356212"/>
                </a:cubicBezTo>
                <a:cubicBezTo>
                  <a:pt x="618612" y="1356314"/>
                  <a:pt x="610527" y="1341374"/>
                  <a:pt x="596505" y="1336665"/>
                </a:cubicBezTo>
                <a:cubicBezTo>
                  <a:pt x="592616" y="1319982"/>
                  <a:pt x="584429" y="1309543"/>
                  <a:pt x="574195" y="1302276"/>
                </a:cubicBezTo>
                <a:cubicBezTo>
                  <a:pt x="572147" y="1284265"/>
                  <a:pt x="566825" y="1271266"/>
                  <a:pt x="561606" y="1258167"/>
                </a:cubicBezTo>
                <a:cubicBezTo>
                  <a:pt x="556898" y="1249058"/>
                  <a:pt x="547175" y="1247524"/>
                  <a:pt x="533258" y="1252129"/>
                </a:cubicBezTo>
                <a:cubicBezTo>
                  <a:pt x="523738" y="1232478"/>
                  <a:pt x="501225" y="1232172"/>
                  <a:pt x="499790" y="1200444"/>
                </a:cubicBezTo>
                <a:cubicBezTo>
                  <a:pt x="497131" y="1184683"/>
                  <a:pt x="510742" y="1179670"/>
                  <a:pt x="508183" y="1163908"/>
                </a:cubicBezTo>
                <a:cubicBezTo>
                  <a:pt x="482597" y="1146817"/>
                  <a:pt x="433574" y="1145691"/>
                  <a:pt x="395399" y="1162782"/>
                </a:cubicBezTo>
                <a:cubicBezTo>
                  <a:pt x="391511" y="1174246"/>
                  <a:pt x="395399" y="1190927"/>
                  <a:pt x="391511" y="1202390"/>
                </a:cubicBezTo>
                <a:cubicBezTo>
                  <a:pt x="366130" y="1196759"/>
                  <a:pt x="347094" y="1181716"/>
                  <a:pt x="332662" y="1159609"/>
                </a:cubicBezTo>
                <a:cubicBezTo>
                  <a:pt x="317311" y="1161246"/>
                  <a:pt x="331129" y="1182331"/>
                  <a:pt x="313934" y="1182637"/>
                </a:cubicBezTo>
                <a:cubicBezTo>
                  <a:pt x="310148" y="1169640"/>
                  <a:pt x="302882" y="1164522"/>
                  <a:pt x="321507" y="1161759"/>
                </a:cubicBezTo>
                <a:cubicBezTo>
                  <a:pt x="316287" y="1145077"/>
                  <a:pt x="318028" y="1130646"/>
                  <a:pt x="313319" y="1120617"/>
                </a:cubicBezTo>
                <a:cubicBezTo>
                  <a:pt x="308511" y="1110280"/>
                  <a:pt x="298993" y="1104344"/>
                  <a:pt x="289577" y="1098101"/>
                </a:cubicBezTo>
                <a:cubicBezTo>
                  <a:pt x="286915" y="1096360"/>
                  <a:pt x="276680" y="1096360"/>
                  <a:pt x="273099" y="1093598"/>
                </a:cubicBezTo>
                <a:cubicBezTo>
                  <a:pt x="269313" y="1090630"/>
                  <a:pt x="270439" y="1081829"/>
                  <a:pt x="263479" y="1083875"/>
                </a:cubicBezTo>
                <a:cubicBezTo>
                  <a:pt x="242906" y="1085205"/>
                  <a:pt x="239121" y="1097795"/>
                  <a:pt x="237995" y="1112224"/>
                </a:cubicBezTo>
                <a:cubicBezTo>
                  <a:pt x="227658" y="1111508"/>
                  <a:pt x="227148" y="1096157"/>
                  <a:pt x="218652" y="1092780"/>
                </a:cubicBezTo>
                <a:cubicBezTo>
                  <a:pt x="206167" y="1095236"/>
                  <a:pt x="193782" y="1097692"/>
                  <a:pt x="181297" y="1100148"/>
                </a:cubicBezTo>
                <a:cubicBezTo>
                  <a:pt x="174645" y="1094007"/>
                  <a:pt x="168401" y="1087048"/>
                  <a:pt x="164920" y="1076199"/>
                </a:cubicBezTo>
                <a:cubicBezTo>
                  <a:pt x="139336" y="1075687"/>
                  <a:pt x="116717" y="1070673"/>
                  <a:pt x="111293" y="1040174"/>
                </a:cubicBezTo>
                <a:cubicBezTo>
                  <a:pt x="108735" y="1027893"/>
                  <a:pt x="93589" y="1034443"/>
                  <a:pt x="91950" y="1020729"/>
                </a:cubicBezTo>
                <a:cubicBezTo>
                  <a:pt x="88062" y="1013566"/>
                  <a:pt x="72812" y="1023390"/>
                  <a:pt x="74040" y="1008754"/>
                </a:cubicBezTo>
                <a:cubicBezTo>
                  <a:pt x="81409" y="999134"/>
                  <a:pt x="93076" y="1012542"/>
                  <a:pt x="108429" y="1005889"/>
                </a:cubicBezTo>
                <a:cubicBezTo>
                  <a:pt x="143327" y="986137"/>
                  <a:pt x="179762" y="967306"/>
                  <a:pt x="177407" y="922479"/>
                </a:cubicBezTo>
                <a:cubicBezTo>
                  <a:pt x="184060" y="917259"/>
                  <a:pt x="192145" y="912859"/>
                  <a:pt x="193168" y="903851"/>
                </a:cubicBezTo>
                <a:cubicBezTo>
                  <a:pt x="199820" y="902011"/>
                  <a:pt x="201970" y="906821"/>
                  <a:pt x="208826" y="904672"/>
                </a:cubicBezTo>
                <a:cubicBezTo>
                  <a:pt x="216196" y="902113"/>
                  <a:pt x="214355" y="893208"/>
                  <a:pt x="217117" y="887476"/>
                </a:cubicBezTo>
                <a:cubicBezTo>
                  <a:pt x="216399" y="870897"/>
                  <a:pt x="199105" y="878779"/>
                  <a:pt x="197057" y="864245"/>
                </a:cubicBezTo>
                <a:cubicBezTo>
                  <a:pt x="203812" y="853601"/>
                  <a:pt x="206473" y="840296"/>
                  <a:pt x="222540" y="835896"/>
                </a:cubicBezTo>
                <a:cubicBezTo>
                  <a:pt x="214558" y="814404"/>
                  <a:pt x="226124" y="805909"/>
                  <a:pt x="233902" y="794855"/>
                </a:cubicBezTo>
                <a:cubicBezTo>
                  <a:pt x="230319" y="792093"/>
                  <a:pt x="228169" y="787179"/>
                  <a:pt x="227250" y="780630"/>
                </a:cubicBezTo>
                <a:cubicBezTo>
                  <a:pt x="218449" y="774387"/>
                  <a:pt x="206267" y="773159"/>
                  <a:pt x="191327" y="776024"/>
                </a:cubicBezTo>
                <a:cubicBezTo>
                  <a:pt x="176180" y="772852"/>
                  <a:pt x="164411" y="764562"/>
                  <a:pt x="146500" y="765380"/>
                </a:cubicBezTo>
                <a:cubicBezTo>
                  <a:pt x="140974" y="759139"/>
                  <a:pt x="138210" y="748698"/>
                  <a:pt x="133912" y="740716"/>
                </a:cubicBezTo>
                <a:cubicBezTo>
                  <a:pt x="118253" y="744605"/>
                  <a:pt x="108531" y="739692"/>
                  <a:pt x="95021" y="740511"/>
                </a:cubicBezTo>
                <a:cubicBezTo>
                  <a:pt x="91336" y="727207"/>
                  <a:pt x="109656" y="728742"/>
                  <a:pt x="114467" y="721168"/>
                </a:cubicBezTo>
                <a:cubicBezTo>
                  <a:pt x="121629" y="716257"/>
                  <a:pt x="123267" y="707660"/>
                  <a:pt x="134628" y="705510"/>
                </a:cubicBezTo>
                <a:cubicBezTo>
                  <a:pt x="145579" y="696605"/>
                  <a:pt x="148445" y="682277"/>
                  <a:pt x="159395" y="673477"/>
                </a:cubicBezTo>
                <a:cubicBezTo>
                  <a:pt x="153050" y="656281"/>
                  <a:pt x="164820" y="651165"/>
                  <a:pt x="168505" y="640623"/>
                </a:cubicBezTo>
                <a:cubicBezTo>
                  <a:pt x="162261" y="624556"/>
                  <a:pt x="169117" y="617187"/>
                  <a:pt x="164920" y="602449"/>
                </a:cubicBezTo>
                <a:cubicBezTo>
                  <a:pt x="172596" y="595694"/>
                  <a:pt x="184880" y="592112"/>
                  <a:pt x="192656" y="585359"/>
                </a:cubicBezTo>
                <a:cubicBezTo>
                  <a:pt x="187028" y="570824"/>
                  <a:pt x="191940" y="563354"/>
                  <a:pt x="189689" y="550970"/>
                </a:cubicBezTo>
                <a:cubicBezTo>
                  <a:pt x="206371" y="539405"/>
                  <a:pt x="205758" y="516275"/>
                  <a:pt x="236868" y="514536"/>
                </a:cubicBezTo>
                <a:cubicBezTo>
                  <a:pt x="248229" y="511363"/>
                  <a:pt x="239530" y="494782"/>
                  <a:pt x="256417" y="495193"/>
                </a:cubicBezTo>
                <a:cubicBezTo>
                  <a:pt x="257337" y="509828"/>
                  <a:pt x="262147" y="518834"/>
                  <a:pt x="269722" y="523645"/>
                </a:cubicBezTo>
                <a:cubicBezTo>
                  <a:pt x="284562" y="522724"/>
                  <a:pt x="280263" y="499185"/>
                  <a:pt x="293670" y="507269"/>
                </a:cubicBezTo>
                <a:cubicBezTo>
                  <a:pt x="295000" y="516583"/>
                  <a:pt x="296638" y="525385"/>
                  <a:pt x="301858" y="528966"/>
                </a:cubicBezTo>
                <a:cubicBezTo>
                  <a:pt x="320383" y="538383"/>
                  <a:pt x="333379" y="556087"/>
                  <a:pt x="351800" y="565708"/>
                </a:cubicBezTo>
                <a:cubicBezTo>
                  <a:pt x="342794" y="575840"/>
                  <a:pt x="342285" y="591806"/>
                  <a:pt x="335938" y="603780"/>
                </a:cubicBezTo>
                <a:cubicBezTo>
                  <a:pt x="344638" y="607055"/>
                  <a:pt x="349345" y="621690"/>
                  <a:pt x="359784" y="626295"/>
                </a:cubicBezTo>
                <a:cubicBezTo>
                  <a:pt x="363878" y="628138"/>
                  <a:pt x="368074" y="625682"/>
                  <a:pt x="371759" y="627830"/>
                </a:cubicBezTo>
                <a:cubicBezTo>
                  <a:pt x="374624" y="629570"/>
                  <a:pt x="374726" y="636632"/>
                  <a:pt x="377694" y="638373"/>
                </a:cubicBezTo>
                <a:cubicBezTo>
                  <a:pt x="381071" y="640317"/>
                  <a:pt x="386700" y="637349"/>
                  <a:pt x="389670" y="639908"/>
                </a:cubicBezTo>
                <a:cubicBezTo>
                  <a:pt x="391920" y="641852"/>
                  <a:pt x="390077" y="648708"/>
                  <a:pt x="391920" y="651165"/>
                </a:cubicBezTo>
                <a:cubicBezTo>
                  <a:pt x="394273" y="654440"/>
                  <a:pt x="406760" y="658534"/>
                  <a:pt x="410546" y="666927"/>
                </a:cubicBezTo>
                <a:cubicBezTo>
                  <a:pt x="413105" y="672862"/>
                  <a:pt x="412901" y="684426"/>
                  <a:pt x="415664" y="693125"/>
                </a:cubicBezTo>
                <a:cubicBezTo>
                  <a:pt x="403178" y="703155"/>
                  <a:pt x="398367" y="718303"/>
                  <a:pt x="387929" y="729662"/>
                </a:cubicBezTo>
                <a:cubicBezTo>
                  <a:pt x="389567" y="738464"/>
                  <a:pt x="396526" y="739385"/>
                  <a:pt x="396117" y="751360"/>
                </a:cubicBezTo>
                <a:cubicBezTo>
                  <a:pt x="414435" y="773977"/>
                  <a:pt x="461207" y="754225"/>
                  <a:pt x="484950" y="768860"/>
                </a:cubicBezTo>
                <a:cubicBezTo>
                  <a:pt x="494878" y="766915"/>
                  <a:pt x="504908" y="764971"/>
                  <a:pt x="514836" y="763027"/>
                </a:cubicBezTo>
                <a:cubicBezTo>
                  <a:pt x="532746" y="747981"/>
                  <a:pt x="556285" y="736725"/>
                  <a:pt x="590364" y="732631"/>
                </a:cubicBezTo>
                <a:cubicBezTo>
                  <a:pt x="612675" y="716257"/>
                  <a:pt x="623321" y="691999"/>
                  <a:pt x="631713" y="666313"/>
                </a:cubicBezTo>
                <a:cubicBezTo>
                  <a:pt x="617692" y="656589"/>
                  <a:pt x="603670" y="646866"/>
                  <a:pt x="581666" y="649016"/>
                </a:cubicBezTo>
                <a:cubicBezTo>
                  <a:pt x="574398" y="637247"/>
                  <a:pt x="558127" y="638884"/>
                  <a:pt x="553419" y="623533"/>
                </a:cubicBezTo>
                <a:cubicBezTo>
                  <a:pt x="536225" y="624965"/>
                  <a:pt x="525377" y="616880"/>
                  <a:pt x="512379" y="612275"/>
                </a:cubicBezTo>
                <a:cubicBezTo>
                  <a:pt x="494776" y="618824"/>
                  <a:pt x="477889" y="625886"/>
                  <a:pt x="466734" y="636735"/>
                </a:cubicBezTo>
                <a:cubicBezTo>
                  <a:pt x="455884" y="625477"/>
                  <a:pt x="435518" y="628547"/>
                  <a:pt x="421293" y="622407"/>
                </a:cubicBezTo>
                <a:cubicBezTo>
                  <a:pt x="418939" y="611046"/>
                  <a:pt x="439408" y="615037"/>
                  <a:pt x="436952" y="603780"/>
                </a:cubicBezTo>
                <a:cubicBezTo>
                  <a:pt x="429992" y="590167"/>
                  <a:pt x="424772" y="588223"/>
                  <a:pt x="426615" y="570824"/>
                </a:cubicBezTo>
                <a:cubicBezTo>
                  <a:pt x="408602" y="557417"/>
                  <a:pt x="383323" y="554961"/>
                  <a:pt x="360193" y="548924"/>
                </a:cubicBezTo>
                <a:cubicBezTo>
                  <a:pt x="351085" y="540838"/>
                  <a:pt x="352722" y="526510"/>
                  <a:pt x="349040" y="512284"/>
                </a:cubicBezTo>
                <a:cubicBezTo>
                  <a:pt x="345968" y="500311"/>
                  <a:pt x="338088" y="484856"/>
                  <a:pt x="340235" y="467457"/>
                </a:cubicBezTo>
                <a:cubicBezTo>
                  <a:pt x="340953" y="451696"/>
                  <a:pt x="354157" y="444329"/>
                  <a:pt x="347094" y="423451"/>
                </a:cubicBezTo>
                <a:cubicBezTo>
                  <a:pt x="351699" y="412499"/>
                  <a:pt x="361319" y="404926"/>
                  <a:pt x="359886" y="389880"/>
                </a:cubicBezTo>
                <a:cubicBezTo>
                  <a:pt x="374010" y="379954"/>
                  <a:pt x="383936" y="367161"/>
                  <a:pt x="391305" y="352629"/>
                </a:cubicBezTo>
                <a:cubicBezTo>
                  <a:pt x="415868" y="346385"/>
                  <a:pt x="416892" y="324381"/>
                  <a:pt x="442990" y="319162"/>
                </a:cubicBezTo>
                <a:cubicBezTo>
                  <a:pt x="453634" y="303605"/>
                  <a:pt x="477991" y="297259"/>
                  <a:pt x="485668" y="279760"/>
                </a:cubicBezTo>
                <a:cubicBezTo>
                  <a:pt x="497640" y="280168"/>
                  <a:pt x="495493" y="271163"/>
                  <a:pt x="507365" y="271572"/>
                </a:cubicBezTo>
                <a:cubicBezTo>
                  <a:pt x="513402" y="265841"/>
                  <a:pt x="518109" y="259291"/>
                  <a:pt x="523125" y="252945"/>
                </a:cubicBezTo>
                <a:cubicBezTo>
                  <a:pt x="529368" y="251717"/>
                  <a:pt x="535611" y="250489"/>
                  <a:pt x="541854" y="249262"/>
                </a:cubicBezTo>
                <a:cubicBezTo>
                  <a:pt x="550758" y="244451"/>
                  <a:pt x="548301" y="231966"/>
                  <a:pt x="552395" y="223879"/>
                </a:cubicBezTo>
                <a:cubicBezTo>
                  <a:pt x="561810" y="227666"/>
                  <a:pt x="572251" y="229713"/>
                  <a:pt x="587499" y="224699"/>
                </a:cubicBezTo>
                <a:cubicBezTo>
                  <a:pt x="595892" y="219479"/>
                  <a:pt x="594460" y="207709"/>
                  <a:pt x="593538" y="196348"/>
                </a:cubicBezTo>
                <a:cubicBezTo>
                  <a:pt x="604999" y="190004"/>
                  <a:pt x="602954" y="174549"/>
                  <a:pt x="606331" y="162780"/>
                </a:cubicBezTo>
                <a:cubicBezTo>
                  <a:pt x="617179" y="151625"/>
                  <a:pt x="632326" y="143437"/>
                  <a:pt x="656478" y="141288"/>
                </a:cubicBezTo>
                <a:cubicBezTo>
                  <a:pt x="663644" y="126551"/>
                  <a:pt x="677153" y="106389"/>
                  <a:pt x="701407" y="113041"/>
                </a:cubicBezTo>
                <a:cubicBezTo>
                  <a:pt x="716453" y="108026"/>
                  <a:pt x="695984" y="79166"/>
                  <a:pt x="704479" y="69749"/>
                </a:cubicBezTo>
                <a:cubicBezTo>
                  <a:pt x="730782" y="46927"/>
                  <a:pt x="764860" y="74561"/>
                  <a:pt x="754423" y="106491"/>
                </a:cubicBezTo>
                <a:cubicBezTo>
                  <a:pt x="740196" y="110074"/>
                  <a:pt x="726891" y="112018"/>
                  <a:pt x="716247" y="110074"/>
                </a:cubicBezTo>
                <a:cubicBezTo>
                  <a:pt x="704171" y="113758"/>
                  <a:pt x="714612" y="132690"/>
                  <a:pt x="715429" y="145177"/>
                </a:cubicBezTo>
                <a:cubicBezTo>
                  <a:pt x="708163" y="156538"/>
                  <a:pt x="701510" y="168308"/>
                  <a:pt x="708471" y="189287"/>
                </a:cubicBezTo>
                <a:cubicBezTo>
                  <a:pt x="710824" y="193892"/>
                  <a:pt x="716247" y="193790"/>
                  <a:pt x="718191" y="199010"/>
                </a:cubicBezTo>
                <a:cubicBezTo>
                  <a:pt x="729450" y="196861"/>
                  <a:pt x="740606" y="194609"/>
                  <a:pt x="751864" y="192357"/>
                </a:cubicBezTo>
                <a:close/>
                <a:moveTo>
                  <a:pt x="773990" y="140503"/>
                </a:moveTo>
                <a:lnTo>
                  <a:pt x="773990" y="151630"/>
                </a:lnTo>
                <a:lnTo>
                  <a:pt x="771552" y="153506"/>
                </a:lnTo>
                <a:cubicBezTo>
                  <a:pt x="766421" y="155361"/>
                  <a:pt x="759692" y="154952"/>
                  <a:pt x="756263" y="152648"/>
                </a:cubicBezTo>
                <a:cubicBezTo>
                  <a:pt x="754013" y="146815"/>
                  <a:pt x="758618" y="145483"/>
                  <a:pt x="757800" y="140675"/>
                </a:cubicBezTo>
                <a:cubicBezTo>
                  <a:pt x="762764" y="138065"/>
                  <a:pt x="765450" y="138909"/>
                  <a:pt x="767983" y="139997"/>
                </a:cubicBezTo>
                <a:close/>
              </a:path>
            </a:pathLst>
          </a:custGeom>
          <a:gradFill>
            <a:gsLst>
              <a:gs pos="0">
                <a:schemeClr val="accent5"/>
              </a:gs>
              <a:gs pos="100000">
                <a:schemeClr val="accent6"/>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12" name="Google Shape;912;p20"/>
          <p:cNvSpPr/>
          <p:nvPr/>
        </p:nvSpPr>
        <p:spPr>
          <a:xfrm rot="-5400000" flipH="1">
            <a:off x="963905" y="4722421"/>
            <a:ext cx="1159648" cy="3111528"/>
          </a:xfrm>
          <a:custGeom>
            <a:avLst/>
            <a:gdLst/>
            <a:ahLst/>
            <a:cxnLst/>
            <a:rect l="l" t="t" r="r" b="b"/>
            <a:pathLst>
              <a:path w="1159648" h="3111528" extrusionOk="0">
                <a:moveTo>
                  <a:pt x="131182" y="1461845"/>
                </a:moveTo>
                <a:cubicBezTo>
                  <a:pt x="131556" y="1478871"/>
                  <a:pt x="124245" y="1501611"/>
                  <a:pt x="123324" y="1519572"/>
                </a:cubicBezTo>
                <a:cubicBezTo>
                  <a:pt x="107971" y="1530626"/>
                  <a:pt x="62635" y="1529295"/>
                  <a:pt x="44826" y="1514353"/>
                </a:cubicBezTo>
                <a:cubicBezTo>
                  <a:pt x="37048" y="1509541"/>
                  <a:pt x="47283" y="1491224"/>
                  <a:pt x="36331" y="1488767"/>
                </a:cubicBezTo>
                <a:cubicBezTo>
                  <a:pt x="45695" y="1457296"/>
                  <a:pt x="73828" y="1434460"/>
                  <a:pt x="101255" y="1436365"/>
                </a:cubicBezTo>
                <a:cubicBezTo>
                  <a:pt x="110397" y="1437000"/>
                  <a:pt x="119462" y="1440385"/>
                  <a:pt x="127726" y="1447113"/>
                </a:cubicBezTo>
                <a:cubicBezTo>
                  <a:pt x="130079" y="1451129"/>
                  <a:pt x="131058" y="1456170"/>
                  <a:pt x="131182" y="1461845"/>
                </a:cubicBezTo>
                <a:close/>
                <a:moveTo>
                  <a:pt x="213591" y="1739918"/>
                </a:moveTo>
                <a:cubicBezTo>
                  <a:pt x="207859" y="1784539"/>
                  <a:pt x="166409" y="1781265"/>
                  <a:pt x="158836" y="1823431"/>
                </a:cubicBezTo>
                <a:cubicBezTo>
                  <a:pt x="145942" y="1820463"/>
                  <a:pt x="139187" y="1825581"/>
                  <a:pt x="138367" y="1838679"/>
                </a:cubicBezTo>
                <a:cubicBezTo>
                  <a:pt x="94257" y="1839396"/>
                  <a:pt x="94257" y="1807464"/>
                  <a:pt x="51171" y="1807773"/>
                </a:cubicBezTo>
                <a:cubicBezTo>
                  <a:pt x="43495" y="1790374"/>
                  <a:pt x="45133" y="1766117"/>
                  <a:pt x="28246" y="1755679"/>
                </a:cubicBezTo>
                <a:cubicBezTo>
                  <a:pt x="29985" y="1743704"/>
                  <a:pt x="31726" y="1731833"/>
                  <a:pt x="33465" y="1719857"/>
                </a:cubicBezTo>
                <a:cubicBezTo>
                  <a:pt x="30906" y="1688030"/>
                  <a:pt x="-9417" y="1684448"/>
                  <a:pt x="2046" y="1642281"/>
                </a:cubicBezTo>
                <a:cubicBezTo>
                  <a:pt x="23948" y="1638598"/>
                  <a:pt x="91187" y="1658658"/>
                  <a:pt x="112986" y="1633890"/>
                </a:cubicBezTo>
                <a:cubicBezTo>
                  <a:pt x="124961" y="1635631"/>
                  <a:pt x="136834" y="1637369"/>
                  <a:pt x="148807" y="1639110"/>
                </a:cubicBezTo>
                <a:cubicBezTo>
                  <a:pt x="164312" y="1646863"/>
                  <a:pt x="170607" y="1622089"/>
                  <a:pt x="178484" y="1619536"/>
                </a:cubicBezTo>
                <a:cubicBezTo>
                  <a:pt x="181110" y="1618686"/>
                  <a:pt x="183912" y="1620304"/>
                  <a:pt x="187289" y="1626419"/>
                </a:cubicBezTo>
                <a:cubicBezTo>
                  <a:pt x="213795" y="1629285"/>
                  <a:pt x="184628" y="1640952"/>
                  <a:pt x="188927" y="1657121"/>
                </a:cubicBezTo>
                <a:cubicBezTo>
                  <a:pt x="189437" y="1679843"/>
                  <a:pt x="209394" y="1687927"/>
                  <a:pt x="198241" y="1719449"/>
                </a:cubicBezTo>
                <a:cubicBezTo>
                  <a:pt x="194453" y="1732959"/>
                  <a:pt x="214512" y="1728557"/>
                  <a:pt x="213591" y="1739918"/>
                </a:cubicBezTo>
                <a:close/>
                <a:moveTo>
                  <a:pt x="261694" y="1405562"/>
                </a:moveTo>
                <a:cubicBezTo>
                  <a:pt x="260875" y="1411497"/>
                  <a:pt x="259953" y="1417536"/>
                  <a:pt x="259135" y="1423472"/>
                </a:cubicBezTo>
                <a:cubicBezTo>
                  <a:pt x="246239" y="1424187"/>
                  <a:pt x="243886" y="1417126"/>
                  <a:pt x="236107" y="1414055"/>
                </a:cubicBezTo>
                <a:cubicBezTo>
                  <a:pt x="237591" y="1408939"/>
                  <a:pt x="240661" y="1405920"/>
                  <a:pt x="245024" y="1404628"/>
                </a:cubicBezTo>
                <a:cubicBezTo>
                  <a:pt x="249386" y="1403335"/>
                  <a:pt x="255041" y="1403771"/>
                  <a:pt x="261694" y="1405562"/>
                </a:cubicBezTo>
                <a:close/>
                <a:moveTo>
                  <a:pt x="441716" y="1888622"/>
                </a:moveTo>
                <a:cubicBezTo>
                  <a:pt x="439363" y="1904382"/>
                  <a:pt x="438952" y="1923008"/>
                  <a:pt x="429640" y="1929455"/>
                </a:cubicBezTo>
                <a:cubicBezTo>
                  <a:pt x="402110" y="1928740"/>
                  <a:pt x="391978" y="1915026"/>
                  <a:pt x="399040" y="1888520"/>
                </a:cubicBezTo>
                <a:cubicBezTo>
                  <a:pt x="403441" y="1884989"/>
                  <a:pt x="410119" y="1884451"/>
                  <a:pt x="417692" y="1885078"/>
                </a:cubicBezTo>
                <a:cubicBezTo>
                  <a:pt x="425265" y="1885705"/>
                  <a:pt x="433734" y="1887496"/>
                  <a:pt x="441716" y="1888622"/>
                </a:cubicBezTo>
                <a:close/>
                <a:moveTo>
                  <a:pt x="554072" y="820770"/>
                </a:moveTo>
                <a:cubicBezTo>
                  <a:pt x="554724" y="836970"/>
                  <a:pt x="529067" y="854337"/>
                  <a:pt x="515097" y="832844"/>
                </a:cubicBezTo>
                <a:cubicBezTo>
                  <a:pt x="521135" y="819540"/>
                  <a:pt x="537307" y="819745"/>
                  <a:pt x="543243" y="806441"/>
                </a:cubicBezTo>
                <a:cubicBezTo>
                  <a:pt x="550714" y="810099"/>
                  <a:pt x="553854" y="815370"/>
                  <a:pt x="554072" y="820770"/>
                </a:cubicBezTo>
                <a:close/>
                <a:moveTo>
                  <a:pt x="669410" y="2240833"/>
                </a:moveTo>
                <a:cubicBezTo>
                  <a:pt x="668095" y="2248359"/>
                  <a:pt x="655871" y="2252965"/>
                  <a:pt x="655104" y="2266782"/>
                </a:cubicBezTo>
                <a:cubicBezTo>
                  <a:pt x="634072" y="2267779"/>
                  <a:pt x="634975" y="2238841"/>
                  <a:pt x="648656" y="2230917"/>
                </a:cubicBezTo>
                <a:cubicBezTo>
                  <a:pt x="653217" y="2228275"/>
                  <a:pt x="659198" y="2227968"/>
                  <a:pt x="666260" y="2231884"/>
                </a:cubicBezTo>
                <a:cubicBezTo>
                  <a:pt x="669074" y="2235491"/>
                  <a:pt x="669848" y="2238324"/>
                  <a:pt x="669410" y="2240833"/>
                </a:cubicBezTo>
                <a:close/>
                <a:moveTo>
                  <a:pt x="670862" y="2031391"/>
                </a:moveTo>
                <a:cubicBezTo>
                  <a:pt x="659503" y="2054931"/>
                  <a:pt x="621432" y="2032517"/>
                  <a:pt x="638522" y="2002326"/>
                </a:cubicBezTo>
                <a:cubicBezTo>
                  <a:pt x="656329" y="2006829"/>
                  <a:pt x="651930" y="2027809"/>
                  <a:pt x="670862" y="2031391"/>
                </a:cubicBezTo>
                <a:close/>
                <a:moveTo>
                  <a:pt x="722036" y="2057181"/>
                </a:moveTo>
                <a:cubicBezTo>
                  <a:pt x="709142" y="2073148"/>
                  <a:pt x="700237" y="2094332"/>
                  <a:pt x="669124" y="2086042"/>
                </a:cubicBezTo>
                <a:cubicBezTo>
                  <a:pt x="674882" y="2068848"/>
                  <a:pt x="684726" y="2057066"/>
                  <a:pt x="702068" y="2055358"/>
                </a:cubicBezTo>
                <a:cubicBezTo>
                  <a:pt x="707849" y="2054789"/>
                  <a:pt x="714463" y="2055339"/>
                  <a:pt x="722036" y="2057181"/>
                </a:cubicBezTo>
                <a:close/>
                <a:moveTo>
                  <a:pt x="740560" y="1675849"/>
                </a:moveTo>
                <a:cubicBezTo>
                  <a:pt x="745269" y="1654560"/>
                  <a:pt x="719273" y="1656198"/>
                  <a:pt x="721832" y="1636549"/>
                </a:cubicBezTo>
                <a:cubicBezTo>
                  <a:pt x="714975" y="1634605"/>
                  <a:pt x="704740" y="1635117"/>
                  <a:pt x="704740" y="1627953"/>
                </a:cubicBezTo>
                <a:cubicBezTo>
                  <a:pt x="682840" y="1631943"/>
                  <a:pt x="668714" y="1646272"/>
                  <a:pt x="641594" y="1643201"/>
                </a:cubicBezTo>
                <a:cubicBezTo>
                  <a:pt x="640263" y="1676156"/>
                  <a:pt x="651521" y="1699694"/>
                  <a:pt x="667077" y="1720061"/>
                </a:cubicBezTo>
                <a:cubicBezTo>
                  <a:pt x="683145" y="1705938"/>
                  <a:pt x="670864" y="1653845"/>
                  <a:pt x="695427" y="1650979"/>
                </a:cubicBezTo>
                <a:cubicBezTo>
                  <a:pt x="698907" y="1667559"/>
                  <a:pt x="719375" y="1689051"/>
                  <a:pt x="740560" y="1675849"/>
                </a:cubicBezTo>
                <a:close/>
                <a:moveTo>
                  <a:pt x="801354" y="3067928"/>
                </a:moveTo>
                <a:cubicBezTo>
                  <a:pt x="775869" y="3090752"/>
                  <a:pt x="705252" y="3053190"/>
                  <a:pt x="678540" y="3074581"/>
                </a:cubicBezTo>
                <a:cubicBezTo>
                  <a:pt x="654592" y="3055034"/>
                  <a:pt x="644460" y="3025456"/>
                  <a:pt x="635146" y="2995162"/>
                </a:cubicBezTo>
                <a:cubicBezTo>
                  <a:pt x="651931" y="2986667"/>
                  <a:pt x="657661" y="2963537"/>
                  <a:pt x="671889" y="2951667"/>
                </a:cubicBezTo>
                <a:cubicBezTo>
                  <a:pt x="680382" y="2953406"/>
                  <a:pt x="688672" y="2955146"/>
                  <a:pt x="690719" y="2948288"/>
                </a:cubicBezTo>
                <a:cubicBezTo>
                  <a:pt x="722036" y="2947982"/>
                  <a:pt x="728074" y="2966507"/>
                  <a:pt x="754685" y="2969781"/>
                </a:cubicBezTo>
                <a:cubicBezTo>
                  <a:pt x="763179" y="3007649"/>
                  <a:pt x="810462" y="3016757"/>
                  <a:pt x="801354" y="3067928"/>
                </a:cubicBezTo>
                <a:close/>
                <a:moveTo>
                  <a:pt x="936139" y="3062914"/>
                </a:moveTo>
                <a:cubicBezTo>
                  <a:pt x="917716" y="3074069"/>
                  <a:pt x="911985" y="3102009"/>
                  <a:pt x="892540" y="3111528"/>
                </a:cubicBezTo>
                <a:cubicBezTo>
                  <a:pt x="886602" y="3110708"/>
                  <a:pt x="880566" y="3109788"/>
                  <a:pt x="874629" y="3108969"/>
                </a:cubicBezTo>
                <a:cubicBezTo>
                  <a:pt x="865215" y="3091161"/>
                  <a:pt x="878724" y="3056261"/>
                  <a:pt x="879849" y="3030471"/>
                </a:cubicBezTo>
                <a:cubicBezTo>
                  <a:pt x="888702" y="3026659"/>
                  <a:pt x="895642" y="3025873"/>
                  <a:pt x="901323" y="3027063"/>
                </a:cubicBezTo>
                <a:cubicBezTo>
                  <a:pt x="918368" y="3030638"/>
                  <a:pt x="924087" y="3052015"/>
                  <a:pt x="936139" y="3062914"/>
                </a:cubicBezTo>
                <a:close/>
                <a:moveTo>
                  <a:pt x="957939" y="2785974"/>
                </a:moveTo>
                <a:cubicBezTo>
                  <a:pt x="931228" y="2798970"/>
                  <a:pt x="917923" y="2798767"/>
                  <a:pt x="898169" y="2777274"/>
                </a:cubicBezTo>
                <a:cubicBezTo>
                  <a:pt x="901753" y="2765299"/>
                  <a:pt x="916080" y="2767858"/>
                  <a:pt x="919560" y="2755987"/>
                </a:cubicBezTo>
                <a:cubicBezTo>
                  <a:pt x="912600" y="2734597"/>
                  <a:pt x="907278" y="2711876"/>
                  <a:pt x="871049" y="2712387"/>
                </a:cubicBezTo>
                <a:cubicBezTo>
                  <a:pt x="877803" y="2695296"/>
                  <a:pt x="892644" y="2688950"/>
                  <a:pt x="890801" y="2660396"/>
                </a:cubicBezTo>
                <a:cubicBezTo>
                  <a:pt x="895739" y="2659399"/>
                  <a:pt x="899059" y="2658989"/>
                  <a:pt x="901608" y="2658996"/>
                </a:cubicBezTo>
                <a:cubicBezTo>
                  <a:pt x="904157" y="2659002"/>
                  <a:pt x="905936" y="2659424"/>
                  <a:pt x="907791" y="2660089"/>
                </a:cubicBezTo>
                <a:cubicBezTo>
                  <a:pt x="911501" y="2661420"/>
                  <a:pt x="915517" y="2663723"/>
                  <a:pt x="926621" y="2665617"/>
                </a:cubicBezTo>
                <a:cubicBezTo>
                  <a:pt x="937775" y="2705223"/>
                  <a:pt x="946168" y="2746877"/>
                  <a:pt x="957939" y="2785974"/>
                </a:cubicBezTo>
                <a:close/>
                <a:moveTo>
                  <a:pt x="970528" y="886469"/>
                </a:moveTo>
                <a:cubicBezTo>
                  <a:pt x="947807" y="865387"/>
                  <a:pt x="902468" y="889439"/>
                  <a:pt x="901548" y="858223"/>
                </a:cubicBezTo>
                <a:cubicBezTo>
                  <a:pt x="923654" y="848501"/>
                  <a:pt x="906255" y="841234"/>
                  <a:pt x="906767" y="822403"/>
                </a:cubicBezTo>
                <a:cubicBezTo>
                  <a:pt x="917207" y="807871"/>
                  <a:pt x="935219" y="803469"/>
                  <a:pt x="942690" y="784946"/>
                </a:cubicBezTo>
                <a:cubicBezTo>
                  <a:pt x="926622" y="770412"/>
                  <a:pt x="886913" y="773483"/>
                  <a:pt x="859995" y="766830"/>
                </a:cubicBezTo>
                <a:cubicBezTo>
                  <a:pt x="841369" y="780647"/>
                  <a:pt x="873301" y="783922"/>
                  <a:pt x="866750" y="804391"/>
                </a:cubicBezTo>
                <a:cubicBezTo>
                  <a:pt x="854981" y="805210"/>
                  <a:pt x="840754" y="802856"/>
                  <a:pt x="840245" y="818820"/>
                </a:cubicBezTo>
                <a:cubicBezTo>
                  <a:pt x="847920" y="829158"/>
                  <a:pt x="874017" y="825575"/>
                  <a:pt x="866647" y="847068"/>
                </a:cubicBezTo>
                <a:cubicBezTo>
                  <a:pt x="865931" y="869890"/>
                  <a:pt x="844951" y="865491"/>
                  <a:pt x="837583" y="879408"/>
                </a:cubicBezTo>
                <a:cubicBezTo>
                  <a:pt x="862043" y="891280"/>
                  <a:pt x="870742" y="914922"/>
                  <a:pt x="877498" y="939996"/>
                </a:cubicBezTo>
                <a:cubicBezTo>
                  <a:pt x="885376" y="941224"/>
                  <a:pt x="893360" y="942351"/>
                  <a:pt x="901342" y="943477"/>
                </a:cubicBezTo>
                <a:cubicBezTo>
                  <a:pt x="915159" y="925872"/>
                  <a:pt x="931431" y="912261"/>
                  <a:pt x="950059" y="901822"/>
                </a:cubicBezTo>
                <a:cubicBezTo>
                  <a:pt x="957530" y="897626"/>
                  <a:pt x="974724" y="903561"/>
                  <a:pt x="970528" y="886469"/>
                </a:cubicBezTo>
                <a:close/>
                <a:moveTo>
                  <a:pt x="1042781" y="7236"/>
                </a:moveTo>
                <a:cubicBezTo>
                  <a:pt x="1041350" y="17162"/>
                  <a:pt x="1039916" y="27090"/>
                  <a:pt x="1038483" y="37119"/>
                </a:cubicBezTo>
                <a:cubicBezTo>
                  <a:pt x="1026355" y="32053"/>
                  <a:pt x="1013895" y="21511"/>
                  <a:pt x="1005695" y="9922"/>
                </a:cubicBezTo>
                <a:lnTo>
                  <a:pt x="1000890" y="0"/>
                </a:lnTo>
                <a:lnTo>
                  <a:pt x="1035299" y="0"/>
                </a:lnTo>
                <a:close/>
                <a:moveTo>
                  <a:pt x="1116675" y="590698"/>
                </a:moveTo>
                <a:cubicBezTo>
                  <a:pt x="1108487" y="589060"/>
                  <a:pt x="1100096" y="587320"/>
                  <a:pt x="1098047" y="594076"/>
                </a:cubicBezTo>
                <a:cubicBezTo>
                  <a:pt x="1091088" y="590391"/>
                  <a:pt x="1086891" y="584659"/>
                  <a:pt x="1088632" y="574424"/>
                </a:cubicBezTo>
                <a:cubicBezTo>
                  <a:pt x="1093596" y="570485"/>
                  <a:pt x="1101578" y="570153"/>
                  <a:pt x="1107834" y="573005"/>
                </a:cubicBezTo>
                <a:cubicBezTo>
                  <a:pt x="1114090" y="575858"/>
                  <a:pt x="1118619" y="581896"/>
                  <a:pt x="1116675" y="590698"/>
                </a:cubicBezTo>
                <a:close/>
                <a:moveTo>
                  <a:pt x="1159648" y="865769"/>
                </a:moveTo>
                <a:lnTo>
                  <a:pt x="1159648" y="2414397"/>
                </a:lnTo>
                <a:lnTo>
                  <a:pt x="1148682" y="2409436"/>
                </a:lnTo>
                <a:cubicBezTo>
                  <a:pt x="1140853" y="2400417"/>
                  <a:pt x="1134534" y="2388161"/>
                  <a:pt x="1131923" y="2378336"/>
                </a:cubicBezTo>
                <a:cubicBezTo>
                  <a:pt x="1108590" y="2396964"/>
                  <a:pt x="1073280" y="2399625"/>
                  <a:pt x="1062740" y="2435343"/>
                </a:cubicBezTo>
                <a:cubicBezTo>
                  <a:pt x="1049127" y="2431453"/>
                  <a:pt x="1039609" y="2432988"/>
                  <a:pt x="1032036" y="2436980"/>
                </a:cubicBezTo>
                <a:cubicBezTo>
                  <a:pt x="1049947" y="2452024"/>
                  <a:pt x="1083616" y="2455196"/>
                  <a:pt x="1093340" y="2476279"/>
                </a:cubicBezTo>
                <a:cubicBezTo>
                  <a:pt x="1117084" y="2477200"/>
                  <a:pt x="1091600" y="2447111"/>
                  <a:pt x="1111352" y="2436264"/>
                </a:cubicBezTo>
                <a:cubicBezTo>
                  <a:pt x="1140929" y="2435444"/>
                  <a:pt x="1150550" y="2449569"/>
                  <a:pt x="1148811" y="2472186"/>
                </a:cubicBezTo>
                <a:lnTo>
                  <a:pt x="1159648" y="2468947"/>
                </a:lnTo>
                <a:lnTo>
                  <a:pt x="1159648" y="2629943"/>
                </a:lnTo>
                <a:lnTo>
                  <a:pt x="1150038" y="2630717"/>
                </a:lnTo>
                <a:cubicBezTo>
                  <a:pt x="1146047" y="2623144"/>
                  <a:pt x="1144512" y="2613624"/>
                  <a:pt x="1148400" y="2600013"/>
                </a:cubicBezTo>
                <a:cubicBezTo>
                  <a:pt x="1127113" y="2575144"/>
                  <a:pt x="1086380" y="2564704"/>
                  <a:pt x="1065809" y="2539323"/>
                </a:cubicBezTo>
                <a:cubicBezTo>
                  <a:pt x="1024462" y="2524382"/>
                  <a:pt x="1019550" y="2558154"/>
                  <a:pt x="979636" y="2545157"/>
                </a:cubicBezTo>
                <a:cubicBezTo>
                  <a:pt x="960600" y="2557540"/>
                  <a:pt x="941972" y="2570641"/>
                  <a:pt x="935219" y="2599604"/>
                </a:cubicBezTo>
                <a:cubicBezTo>
                  <a:pt x="928055" y="2626214"/>
                  <a:pt x="964693" y="2620176"/>
                  <a:pt x="958961" y="2645760"/>
                </a:cubicBezTo>
                <a:cubicBezTo>
                  <a:pt x="932660" y="2645966"/>
                  <a:pt x="927031" y="2630614"/>
                  <a:pt x="913829" y="2620892"/>
                </a:cubicBezTo>
                <a:cubicBezTo>
                  <a:pt x="892951" y="2620585"/>
                  <a:pt x="880772" y="2613727"/>
                  <a:pt x="866955" y="2607997"/>
                </a:cubicBezTo>
                <a:cubicBezTo>
                  <a:pt x="833386" y="2608201"/>
                  <a:pt x="829087" y="2647501"/>
                  <a:pt x="824995" y="2687211"/>
                </a:cubicBezTo>
                <a:cubicBezTo>
                  <a:pt x="778325" y="2710238"/>
                  <a:pt x="734319" y="2736848"/>
                  <a:pt x="701977" y="2779116"/>
                </a:cubicBezTo>
                <a:cubicBezTo>
                  <a:pt x="700647" y="2797844"/>
                  <a:pt x="715179" y="2804804"/>
                  <a:pt x="720706" y="2818415"/>
                </a:cubicBezTo>
                <a:cubicBezTo>
                  <a:pt x="698804" y="2846151"/>
                  <a:pt x="685090" y="2884632"/>
                  <a:pt x="664211" y="2913800"/>
                </a:cubicBezTo>
                <a:cubicBezTo>
                  <a:pt x="652239" y="2912061"/>
                  <a:pt x="640366" y="2910320"/>
                  <a:pt x="628391" y="2908682"/>
                </a:cubicBezTo>
                <a:cubicBezTo>
                  <a:pt x="626550" y="2884836"/>
                  <a:pt x="646096" y="2889545"/>
                  <a:pt x="651521" y="2875421"/>
                </a:cubicBezTo>
                <a:cubicBezTo>
                  <a:pt x="658686" y="2850551"/>
                  <a:pt x="652954" y="2835301"/>
                  <a:pt x="654183" y="2814832"/>
                </a:cubicBezTo>
                <a:cubicBezTo>
                  <a:pt x="662880" y="2809920"/>
                  <a:pt x="677005" y="2812173"/>
                  <a:pt x="685704" y="2807259"/>
                </a:cubicBezTo>
                <a:cubicBezTo>
                  <a:pt x="685908" y="2759056"/>
                  <a:pt x="697883" y="2758238"/>
                  <a:pt x="705456" y="2712591"/>
                </a:cubicBezTo>
                <a:cubicBezTo>
                  <a:pt x="700237" y="2689872"/>
                  <a:pt x="669532" y="2686187"/>
                  <a:pt x="663802" y="2663876"/>
                </a:cubicBezTo>
                <a:cubicBezTo>
                  <a:pt x="663598" y="2637573"/>
                  <a:pt x="678949" y="2631946"/>
                  <a:pt x="688672" y="2618742"/>
                </a:cubicBezTo>
                <a:cubicBezTo>
                  <a:pt x="678642" y="2603186"/>
                  <a:pt x="673423" y="2584048"/>
                  <a:pt x="652033" y="2576884"/>
                </a:cubicBezTo>
                <a:cubicBezTo>
                  <a:pt x="659095" y="2553857"/>
                  <a:pt x="647734" y="2544645"/>
                  <a:pt x="640161" y="2532467"/>
                </a:cubicBezTo>
                <a:cubicBezTo>
                  <a:pt x="645995" y="2509030"/>
                  <a:pt x="642925" y="2489790"/>
                  <a:pt x="648758" y="2472800"/>
                </a:cubicBezTo>
                <a:cubicBezTo>
                  <a:pt x="655512" y="2453355"/>
                  <a:pt x="678846" y="2445064"/>
                  <a:pt x="680383" y="2422549"/>
                </a:cubicBezTo>
                <a:cubicBezTo>
                  <a:pt x="696552" y="2429918"/>
                  <a:pt x="697065" y="2416409"/>
                  <a:pt x="711085" y="2420912"/>
                </a:cubicBezTo>
                <a:cubicBezTo>
                  <a:pt x="721423" y="2389593"/>
                  <a:pt x="749771" y="2382429"/>
                  <a:pt x="747930" y="2334841"/>
                </a:cubicBezTo>
                <a:cubicBezTo>
                  <a:pt x="790606" y="2332485"/>
                  <a:pt x="821105" y="2313962"/>
                  <a:pt x="856311" y="2301783"/>
                </a:cubicBezTo>
                <a:cubicBezTo>
                  <a:pt x="857436" y="2262893"/>
                  <a:pt x="872073" y="2242117"/>
                  <a:pt x="876063" y="2207116"/>
                </a:cubicBezTo>
                <a:cubicBezTo>
                  <a:pt x="878007" y="2184089"/>
                  <a:pt x="911270" y="2179380"/>
                  <a:pt x="895713" y="2155125"/>
                </a:cubicBezTo>
                <a:cubicBezTo>
                  <a:pt x="869206" y="2160037"/>
                  <a:pt x="864091" y="2193503"/>
                  <a:pt x="835127" y="2195141"/>
                </a:cubicBezTo>
                <a:cubicBezTo>
                  <a:pt x="835127" y="2237921"/>
                  <a:pt x="802274" y="2236693"/>
                  <a:pt x="794087" y="2268419"/>
                </a:cubicBezTo>
                <a:cubicBezTo>
                  <a:pt x="774846" y="2261460"/>
                  <a:pt x="793369" y="2226356"/>
                  <a:pt x="777097" y="2217248"/>
                </a:cubicBezTo>
                <a:cubicBezTo>
                  <a:pt x="782214" y="2195550"/>
                  <a:pt x="779655" y="2163721"/>
                  <a:pt x="792551" y="2152464"/>
                </a:cubicBezTo>
                <a:cubicBezTo>
                  <a:pt x="774129" y="2158604"/>
                  <a:pt x="753660" y="2162084"/>
                  <a:pt x="745574" y="2182245"/>
                </a:cubicBezTo>
                <a:cubicBezTo>
                  <a:pt x="739333" y="2176207"/>
                  <a:pt x="730735" y="2172113"/>
                  <a:pt x="716612" y="2172012"/>
                </a:cubicBezTo>
                <a:cubicBezTo>
                  <a:pt x="732475" y="2143458"/>
                  <a:pt x="756321" y="2125446"/>
                  <a:pt x="790913" y="2121761"/>
                </a:cubicBezTo>
                <a:cubicBezTo>
                  <a:pt x="804628" y="2111731"/>
                  <a:pt x="818343" y="2101496"/>
                  <a:pt x="831851" y="2091159"/>
                </a:cubicBezTo>
                <a:cubicBezTo>
                  <a:pt x="848532" y="2089420"/>
                  <a:pt x="841676" y="2105181"/>
                  <a:pt x="847203" y="2111628"/>
                </a:cubicBezTo>
                <a:cubicBezTo>
                  <a:pt x="891620" y="2113164"/>
                  <a:pt x="900524" y="2140182"/>
                  <a:pt x="941053" y="2143559"/>
                </a:cubicBezTo>
                <a:cubicBezTo>
                  <a:pt x="945554" y="2111833"/>
                  <a:pt x="921402" y="2101496"/>
                  <a:pt x="934398" y="2063424"/>
                </a:cubicBezTo>
                <a:cubicBezTo>
                  <a:pt x="915979" y="2055441"/>
                  <a:pt x="914340" y="2069975"/>
                  <a:pt x="907893" y="2077957"/>
                </a:cubicBezTo>
                <a:cubicBezTo>
                  <a:pt x="871969" y="2063117"/>
                  <a:pt x="875450" y="2101188"/>
                  <a:pt x="844746" y="2093105"/>
                </a:cubicBezTo>
                <a:cubicBezTo>
                  <a:pt x="843108" y="2074171"/>
                  <a:pt x="857642" y="2077036"/>
                  <a:pt x="855901" y="2058205"/>
                </a:cubicBezTo>
                <a:cubicBezTo>
                  <a:pt x="883023" y="2056464"/>
                  <a:pt x="904924" y="2047867"/>
                  <a:pt x="920787" y="2030981"/>
                </a:cubicBezTo>
                <a:cubicBezTo>
                  <a:pt x="917001" y="1991272"/>
                  <a:pt x="896839" y="1963640"/>
                  <a:pt x="866341" y="1943886"/>
                </a:cubicBezTo>
                <a:cubicBezTo>
                  <a:pt x="867773" y="1933959"/>
                  <a:pt x="869206" y="1924031"/>
                  <a:pt x="870640" y="1914105"/>
                </a:cubicBezTo>
                <a:cubicBezTo>
                  <a:pt x="851500" y="1905098"/>
                  <a:pt x="858665" y="1931298"/>
                  <a:pt x="854367" y="1942147"/>
                </a:cubicBezTo>
                <a:cubicBezTo>
                  <a:pt x="811997" y="1951973"/>
                  <a:pt x="788866" y="1987383"/>
                  <a:pt x="758674" y="2013685"/>
                </a:cubicBezTo>
                <a:cubicBezTo>
                  <a:pt x="740764" y="2011126"/>
                  <a:pt x="722853" y="2008466"/>
                  <a:pt x="704945" y="2005907"/>
                </a:cubicBezTo>
                <a:cubicBezTo>
                  <a:pt x="695632" y="1971929"/>
                  <a:pt x="674752" y="1946855"/>
                  <a:pt x="642822" y="1929866"/>
                </a:cubicBezTo>
                <a:cubicBezTo>
                  <a:pt x="656638" y="1915025"/>
                  <a:pt x="672502" y="1903153"/>
                  <a:pt x="690616" y="1894148"/>
                </a:cubicBezTo>
                <a:cubicBezTo>
                  <a:pt x="700237" y="1826190"/>
                  <a:pt x="761233" y="1827113"/>
                  <a:pt x="806777" y="1807360"/>
                </a:cubicBezTo>
                <a:cubicBezTo>
                  <a:pt x="810973" y="1784434"/>
                  <a:pt x="809746" y="1754244"/>
                  <a:pt x="827348" y="1749433"/>
                </a:cubicBezTo>
                <a:cubicBezTo>
                  <a:pt x="821720" y="1727020"/>
                  <a:pt x="804526" y="1713203"/>
                  <a:pt x="792448" y="1695600"/>
                </a:cubicBezTo>
                <a:cubicBezTo>
                  <a:pt x="781089" y="1699387"/>
                  <a:pt x="772900" y="1707472"/>
                  <a:pt x="760005" y="1709212"/>
                </a:cubicBezTo>
                <a:cubicBezTo>
                  <a:pt x="750077" y="1769390"/>
                  <a:pt x="692560" y="1766115"/>
                  <a:pt x="661756" y="1798558"/>
                </a:cubicBezTo>
                <a:cubicBezTo>
                  <a:pt x="663085" y="1828852"/>
                  <a:pt x="648654" y="1838063"/>
                  <a:pt x="636067" y="1849730"/>
                </a:cubicBezTo>
                <a:cubicBezTo>
                  <a:pt x="606898" y="1835301"/>
                  <a:pt x="608435" y="1835504"/>
                  <a:pt x="576400" y="1841133"/>
                </a:cubicBezTo>
                <a:cubicBezTo>
                  <a:pt x="590934" y="1794771"/>
                  <a:pt x="576197" y="1770311"/>
                  <a:pt x="545800" y="1757518"/>
                </a:cubicBezTo>
                <a:cubicBezTo>
                  <a:pt x="554704" y="1710031"/>
                  <a:pt x="556034" y="1668173"/>
                  <a:pt x="545185" y="1635526"/>
                </a:cubicBezTo>
                <a:cubicBezTo>
                  <a:pt x="525740" y="1616386"/>
                  <a:pt x="503327" y="1599398"/>
                  <a:pt x="459115" y="1598681"/>
                </a:cubicBezTo>
                <a:cubicBezTo>
                  <a:pt x="444376" y="1583023"/>
                  <a:pt x="430664" y="1566647"/>
                  <a:pt x="417357" y="1549966"/>
                </a:cubicBezTo>
                <a:cubicBezTo>
                  <a:pt x="389726" y="1540448"/>
                  <a:pt x="369565" y="1566238"/>
                  <a:pt x="350834" y="1546486"/>
                </a:cubicBezTo>
                <a:cubicBezTo>
                  <a:pt x="352780" y="1539629"/>
                  <a:pt x="351040" y="1535638"/>
                  <a:pt x="346537" y="1533693"/>
                </a:cubicBezTo>
                <a:cubicBezTo>
                  <a:pt x="367006" y="1523151"/>
                  <a:pt x="376421" y="1497667"/>
                  <a:pt x="411422" y="1506469"/>
                </a:cubicBezTo>
                <a:cubicBezTo>
                  <a:pt x="412856" y="1496542"/>
                  <a:pt x="414289" y="1486512"/>
                  <a:pt x="415721" y="1476586"/>
                </a:cubicBezTo>
                <a:cubicBezTo>
                  <a:pt x="405383" y="1464815"/>
                  <a:pt x="379389" y="1464713"/>
                  <a:pt x="363730" y="1456833"/>
                </a:cubicBezTo>
                <a:cubicBezTo>
                  <a:pt x="365674" y="1449975"/>
                  <a:pt x="363936" y="1446087"/>
                  <a:pt x="359433" y="1444040"/>
                </a:cubicBezTo>
                <a:cubicBezTo>
                  <a:pt x="357589" y="1420194"/>
                  <a:pt x="377035" y="1424901"/>
                  <a:pt x="382461" y="1410778"/>
                </a:cubicBezTo>
                <a:cubicBezTo>
                  <a:pt x="378673" y="1399520"/>
                  <a:pt x="370588" y="1391332"/>
                  <a:pt x="368848" y="1378335"/>
                </a:cubicBezTo>
                <a:cubicBezTo>
                  <a:pt x="381641" y="1355103"/>
                  <a:pt x="407225" y="1348961"/>
                  <a:pt x="403952" y="1304135"/>
                </a:cubicBezTo>
                <a:cubicBezTo>
                  <a:pt x="412036" y="1298302"/>
                  <a:pt x="426057" y="1300452"/>
                  <a:pt x="440590" y="1303419"/>
                </a:cubicBezTo>
                <a:cubicBezTo>
                  <a:pt x="448471" y="1278242"/>
                  <a:pt x="466381" y="1266678"/>
                  <a:pt x="479071" y="1248052"/>
                </a:cubicBezTo>
                <a:cubicBezTo>
                  <a:pt x="488999" y="1249484"/>
                  <a:pt x="499028" y="1250917"/>
                  <a:pt x="508956" y="1252350"/>
                </a:cubicBezTo>
                <a:cubicBezTo>
                  <a:pt x="561357" y="1238841"/>
                  <a:pt x="555012" y="1166175"/>
                  <a:pt x="553578" y="1112549"/>
                </a:cubicBezTo>
                <a:cubicBezTo>
                  <a:pt x="559821" y="1091874"/>
                  <a:pt x="534543" y="1094842"/>
                  <a:pt x="540784" y="1074066"/>
                </a:cubicBezTo>
                <a:cubicBezTo>
                  <a:pt x="577117" y="1080002"/>
                  <a:pt x="578141" y="1038656"/>
                  <a:pt x="607411" y="1034971"/>
                </a:cubicBezTo>
                <a:cubicBezTo>
                  <a:pt x="607514" y="1020848"/>
                  <a:pt x="611710" y="1012251"/>
                  <a:pt x="617749" y="1006008"/>
                </a:cubicBezTo>
                <a:cubicBezTo>
                  <a:pt x="681303" y="973463"/>
                  <a:pt x="754071" y="1027602"/>
                  <a:pt x="819775" y="1041315"/>
                </a:cubicBezTo>
                <a:cubicBezTo>
                  <a:pt x="842290" y="1038247"/>
                  <a:pt x="834103" y="994033"/>
                  <a:pt x="852218" y="985028"/>
                </a:cubicBezTo>
                <a:cubicBezTo>
                  <a:pt x="830622" y="937948"/>
                  <a:pt x="779349" y="934367"/>
                  <a:pt x="714155" y="928534"/>
                </a:cubicBezTo>
                <a:cubicBezTo>
                  <a:pt x="707912" y="908371"/>
                  <a:pt x="685295" y="900389"/>
                  <a:pt x="692051" y="870505"/>
                </a:cubicBezTo>
                <a:cubicBezTo>
                  <a:pt x="652851" y="855459"/>
                  <a:pt x="633303" y="825575"/>
                  <a:pt x="617951" y="792724"/>
                </a:cubicBezTo>
                <a:cubicBezTo>
                  <a:pt x="542934" y="783205"/>
                  <a:pt x="546925" y="714533"/>
                  <a:pt x="479071" y="699589"/>
                </a:cubicBezTo>
                <a:cubicBezTo>
                  <a:pt x="465868" y="677485"/>
                  <a:pt x="457477" y="651898"/>
                  <a:pt x="439978" y="632964"/>
                </a:cubicBezTo>
                <a:cubicBezTo>
                  <a:pt x="442023" y="619046"/>
                  <a:pt x="443967" y="605126"/>
                  <a:pt x="446014" y="591208"/>
                </a:cubicBezTo>
                <a:cubicBezTo>
                  <a:pt x="455227" y="589366"/>
                  <a:pt x="462287" y="584555"/>
                  <a:pt x="471600" y="582713"/>
                </a:cubicBezTo>
                <a:cubicBezTo>
                  <a:pt x="492990" y="588034"/>
                  <a:pt x="503225" y="601647"/>
                  <a:pt x="502201" y="623651"/>
                </a:cubicBezTo>
                <a:cubicBezTo>
                  <a:pt x="522465" y="631532"/>
                  <a:pt x="535155" y="645142"/>
                  <a:pt x="545596" y="660392"/>
                </a:cubicBezTo>
                <a:cubicBezTo>
                  <a:pt x="570465" y="657936"/>
                  <a:pt x="599019" y="660597"/>
                  <a:pt x="630029" y="666533"/>
                </a:cubicBezTo>
                <a:cubicBezTo>
                  <a:pt x="646199" y="621603"/>
                  <a:pt x="648145" y="571353"/>
                  <a:pt x="671990" y="544643"/>
                </a:cubicBezTo>
                <a:cubicBezTo>
                  <a:pt x="679564" y="536146"/>
                  <a:pt x="700953" y="519771"/>
                  <a:pt x="712927" y="514041"/>
                </a:cubicBezTo>
                <a:cubicBezTo>
                  <a:pt x="754684" y="520079"/>
                  <a:pt x="796542" y="526118"/>
                  <a:pt x="838298" y="532156"/>
                </a:cubicBezTo>
                <a:cubicBezTo>
                  <a:pt x="858562" y="555286"/>
                  <a:pt x="896941" y="577085"/>
                  <a:pt x="912394" y="609936"/>
                </a:cubicBezTo>
                <a:cubicBezTo>
                  <a:pt x="920584" y="627232"/>
                  <a:pt x="912805" y="651386"/>
                  <a:pt x="928566" y="667044"/>
                </a:cubicBezTo>
                <a:cubicBezTo>
                  <a:pt x="928771" y="698260"/>
                  <a:pt x="913931" y="709210"/>
                  <a:pt x="912293" y="737867"/>
                </a:cubicBezTo>
                <a:cubicBezTo>
                  <a:pt x="921708" y="763964"/>
                  <a:pt x="985879" y="761303"/>
                  <a:pt x="996727" y="744008"/>
                </a:cubicBezTo>
                <a:cubicBezTo>
                  <a:pt x="1010646" y="746054"/>
                  <a:pt x="1024668" y="747998"/>
                  <a:pt x="1038483" y="750046"/>
                </a:cubicBezTo>
                <a:cubicBezTo>
                  <a:pt x="1051788" y="751172"/>
                  <a:pt x="1044624" y="725074"/>
                  <a:pt x="1049638" y="715147"/>
                </a:cubicBezTo>
                <a:cubicBezTo>
                  <a:pt x="1063250" y="711974"/>
                  <a:pt x="1072257" y="702660"/>
                  <a:pt x="1093135" y="709210"/>
                </a:cubicBezTo>
                <a:cubicBezTo>
                  <a:pt x="1109306" y="706959"/>
                  <a:pt x="1132230" y="692425"/>
                  <a:pt x="1147683" y="710950"/>
                </a:cubicBezTo>
                <a:cubicBezTo>
                  <a:pt x="1143591" y="722106"/>
                  <a:pt x="1123839" y="712280"/>
                  <a:pt x="1126294" y="732238"/>
                </a:cubicBezTo>
                <a:cubicBezTo>
                  <a:pt x="1103062" y="741551"/>
                  <a:pt x="1076454" y="746260"/>
                  <a:pt x="1075941" y="785866"/>
                </a:cubicBezTo>
                <a:cubicBezTo>
                  <a:pt x="1086585" y="800910"/>
                  <a:pt x="1108793" y="807359"/>
                  <a:pt x="1112581" y="827725"/>
                </a:cubicBezTo>
                <a:cubicBezTo>
                  <a:pt x="1115753" y="850956"/>
                  <a:pt x="1095284" y="842565"/>
                  <a:pt x="1095488" y="861805"/>
                </a:cubicBezTo>
                <a:cubicBezTo>
                  <a:pt x="1109100" y="875033"/>
                  <a:pt x="1121785" y="880572"/>
                  <a:pt x="1133021" y="880379"/>
                </a:cubicBezTo>
                <a:close/>
                <a:moveTo>
                  <a:pt x="1159648" y="491203"/>
                </a:moveTo>
                <a:lnTo>
                  <a:pt x="1159648" y="541066"/>
                </a:lnTo>
                <a:lnTo>
                  <a:pt x="1147683" y="546486"/>
                </a:lnTo>
                <a:cubicBezTo>
                  <a:pt x="1132946" y="538297"/>
                  <a:pt x="1138474" y="497462"/>
                  <a:pt x="1150344" y="485898"/>
                </a:cubicBezTo>
                <a:close/>
                <a:moveTo>
                  <a:pt x="1159648" y="457111"/>
                </a:moveTo>
                <a:lnTo>
                  <a:pt x="1159648" y="476279"/>
                </a:lnTo>
                <a:lnTo>
                  <a:pt x="1143321" y="478222"/>
                </a:lnTo>
                <a:cubicBezTo>
                  <a:pt x="1136682" y="475638"/>
                  <a:pt x="1132230" y="469523"/>
                  <a:pt x="1135812" y="459493"/>
                </a:cubicBezTo>
                <a:cubicBezTo>
                  <a:pt x="1141134" y="460670"/>
                  <a:pt x="1144537" y="459315"/>
                  <a:pt x="1148004" y="458035"/>
                </a:cubicBezTo>
                <a:close/>
                <a:moveTo>
                  <a:pt x="1159648" y="328916"/>
                </a:moveTo>
                <a:lnTo>
                  <a:pt x="1159648" y="395898"/>
                </a:lnTo>
                <a:lnTo>
                  <a:pt x="1121485" y="390410"/>
                </a:lnTo>
                <a:cubicBezTo>
                  <a:pt x="1098765" y="390922"/>
                  <a:pt x="1090678" y="410879"/>
                  <a:pt x="1059259" y="399622"/>
                </a:cubicBezTo>
                <a:cubicBezTo>
                  <a:pt x="1055268" y="391945"/>
                  <a:pt x="1053733" y="382531"/>
                  <a:pt x="1057621" y="368919"/>
                </a:cubicBezTo>
                <a:cubicBezTo>
                  <a:pt x="1055268" y="336987"/>
                  <a:pt x="1006450" y="339751"/>
                  <a:pt x="998877" y="311709"/>
                </a:cubicBezTo>
                <a:cubicBezTo>
                  <a:pt x="970015" y="303113"/>
                  <a:pt x="940643" y="294925"/>
                  <a:pt x="904210" y="291957"/>
                </a:cubicBezTo>
                <a:cubicBezTo>
                  <a:pt x="893154" y="293696"/>
                  <a:pt x="879032" y="291446"/>
                  <a:pt x="872685" y="299633"/>
                </a:cubicBezTo>
                <a:cubicBezTo>
                  <a:pt x="854775" y="282849"/>
                  <a:pt x="819570" y="278959"/>
                  <a:pt x="784875" y="274761"/>
                </a:cubicBezTo>
                <a:cubicBezTo>
                  <a:pt x="784671" y="258900"/>
                  <a:pt x="769627" y="254192"/>
                  <a:pt x="772082" y="236384"/>
                </a:cubicBezTo>
                <a:cubicBezTo>
                  <a:pt x="780986" y="231676"/>
                  <a:pt x="786308" y="222159"/>
                  <a:pt x="793472" y="215097"/>
                </a:cubicBezTo>
                <a:cubicBezTo>
                  <a:pt x="843108" y="224614"/>
                  <a:pt x="868900" y="202098"/>
                  <a:pt x="885581" y="167506"/>
                </a:cubicBezTo>
                <a:cubicBezTo>
                  <a:pt x="899499" y="173033"/>
                  <a:pt x="895611" y="191967"/>
                  <a:pt x="898375" y="205885"/>
                </a:cubicBezTo>
                <a:cubicBezTo>
                  <a:pt x="913214" y="209057"/>
                  <a:pt x="914749" y="194526"/>
                  <a:pt x="924779" y="191455"/>
                </a:cubicBezTo>
                <a:cubicBezTo>
                  <a:pt x="944225" y="198823"/>
                  <a:pt x="968583" y="242729"/>
                  <a:pt x="983627" y="206089"/>
                </a:cubicBezTo>
                <a:cubicBezTo>
                  <a:pt x="1006348" y="217245"/>
                  <a:pt x="980250" y="218167"/>
                  <a:pt x="979329" y="235873"/>
                </a:cubicBezTo>
                <a:cubicBezTo>
                  <a:pt x="1007577" y="238123"/>
                  <a:pt x="1014535" y="211719"/>
                  <a:pt x="1028044" y="194116"/>
                </a:cubicBezTo>
                <a:cubicBezTo>
                  <a:pt x="1054756" y="189919"/>
                  <a:pt x="1111966" y="195139"/>
                  <a:pt x="1135505" y="209672"/>
                </a:cubicBezTo>
                <a:cubicBezTo>
                  <a:pt x="1120870" y="244673"/>
                  <a:pt x="1071335" y="233005"/>
                  <a:pt x="1033980" y="237611"/>
                </a:cubicBezTo>
                <a:cubicBezTo>
                  <a:pt x="1037561" y="261560"/>
                  <a:pt x="1085255" y="252554"/>
                  <a:pt x="1109818" y="260742"/>
                </a:cubicBezTo>
                <a:cubicBezTo>
                  <a:pt x="1129160" y="276400"/>
                  <a:pt x="1158021" y="285099"/>
                  <a:pt x="1149834" y="321329"/>
                </a:cubicBezTo>
                <a:close/>
                <a:moveTo>
                  <a:pt x="1159648" y="0"/>
                </a:moveTo>
                <a:lnTo>
                  <a:pt x="1159648" y="70397"/>
                </a:lnTo>
                <a:lnTo>
                  <a:pt x="1124655" y="31287"/>
                </a:lnTo>
                <a:lnTo>
                  <a:pt x="1128793" y="0"/>
                </a:lnTo>
                <a:close/>
              </a:path>
            </a:pathLst>
          </a:custGeom>
          <a:gradFill>
            <a:gsLst>
              <a:gs pos="0">
                <a:schemeClr val="accent6"/>
              </a:gs>
              <a:gs pos="100000">
                <a:schemeClr val="dk1"/>
              </a:gs>
            </a:gsLst>
            <a:lin ang="1350003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13" name="Google Shape;913;p20"/>
          <p:cNvSpPr/>
          <p:nvPr/>
        </p:nvSpPr>
        <p:spPr>
          <a:xfrm rot="-5400000" flipH="1">
            <a:off x="1888421" y="5668328"/>
            <a:ext cx="962001" cy="1417361"/>
          </a:xfrm>
          <a:custGeom>
            <a:avLst/>
            <a:gdLst/>
            <a:ahLst/>
            <a:cxnLst/>
            <a:rect l="l" t="t" r="r" b="b"/>
            <a:pathLst>
              <a:path w="962001" h="1417361" extrusionOk="0">
                <a:moveTo>
                  <a:pt x="46135" y="428821"/>
                </a:moveTo>
                <a:cubicBezTo>
                  <a:pt x="54322" y="460343"/>
                  <a:pt x="25051" y="472421"/>
                  <a:pt x="2535" y="460548"/>
                </a:cubicBezTo>
                <a:cubicBezTo>
                  <a:pt x="-6062" y="444122"/>
                  <a:pt x="8484" y="425739"/>
                  <a:pt x="27002" y="424136"/>
                </a:cubicBezTo>
                <a:cubicBezTo>
                  <a:pt x="33175" y="423603"/>
                  <a:pt x="39789" y="424932"/>
                  <a:pt x="46135" y="428821"/>
                </a:cubicBezTo>
                <a:close/>
                <a:moveTo>
                  <a:pt x="137526" y="277865"/>
                </a:moveTo>
                <a:cubicBezTo>
                  <a:pt x="127497" y="288814"/>
                  <a:pt x="93620" y="310001"/>
                  <a:pt x="77962" y="289838"/>
                </a:cubicBezTo>
                <a:cubicBezTo>
                  <a:pt x="81238" y="278018"/>
                  <a:pt x="91882" y="273336"/>
                  <a:pt x="103830" y="272454"/>
                </a:cubicBezTo>
                <a:cubicBezTo>
                  <a:pt x="115779" y="271571"/>
                  <a:pt x="129033" y="274487"/>
                  <a:pt x="137526" y="277865"/>
                </a:cubicBezTo>
                <a:close/>
                <a:moveTo>
                  <a:pt x="157419" y="718608"/>
                </a:moveTo>
                <a:cubicBezTo>
                  <a:pt x="157099" y="723598"/>
                  <a:pt x="156101" y="727922"/>
                  <a:pt x="153389" y="730532"/>
                </a:cubicBezTo>
                <a:cubicBezTo>
                  <a:pt x="140699" y="734011"/>
                  <a:pt x="145202" y="720194"/>
                  <a:pt x="137526" y="718558"/>
                </a:cubicBezTo>
                <a:cubicBezTo>
                  <a:pt x="123300" y="717535"/>
                  <a:pt x="122891" y="730532"/>
                  <a:pt x="109790" y="730532"/>
                </a:cubicBezTo>
                <a:cubicBezTo>
                  <a:pt x="95461" y="719683"/>
                  <a:pt x="108461" y="710985"/>
                  <a:pt x="113680" y="698805"/>
                </a:cubicBezTo>
                <a:cubicBezTo>
                  <a:pt x="129952" y="698396"/>
                  <a:pt x="146225" y="697987"/>
                  <a:pt x="157381" y="702694"/>
                </a:cubicBezTo>
                <a:cubicBezTo>
                  <a:pt x="157381" y="707964"/>
                  <a:pt x="157739" y="713619"/>
                  <a:pt x="157419" y="718608"/>
                </a:cubicBezTo>
                <a:close/>
                <a:moveTo>
                  <a:pt x="185449" y="303731"/>
                </a:moveTo>
                <a:cubicBezTo>
                  <a:pt x="185449" y="309360"/>
                  <a:pt x="184041" y="314964"/>
                  <a:pt x="181227" y="317573"/>
                </a:cubicBezTo>
                <a:cubicBezTo>
                  <a:pt x="175906" y="317573"/>
                  <a:pt x="170583" y="317573"/>
                  <a:pt x="165365" y="317573"/>
                </a:cubicBezTo>
                <a:cubicBezTo>
                  <a:pt x="165467" y="310820"/>
                  <a:pt x="162395" y="307237"/>
                  <a:pt x="157483" y="305599"/>
                </a:cubicBezTo>
                <a:cubicBezTo>
                  <a:pt x="161679" y="296592"/>
                  <a:pt x="169459" y="291169"/>
                  <a:pt x="181227" y="289736"/>
                </a:cubicBezTo>
                <a:cubicBezTo>
                  <a:pt x="184041" y="292448"/>
                  <a:pt x="185449" y="298102"/>
                  <a:pt x="185449" y="303731"/>
                </a:cubicBezTo>
                <a:close/>
                <a:moveTo>
                  <a:pt x="197704" y="148910"/>
                </a:moveTo>
                <a:cubicBezTo>
                  <a:pt x="197704" y="157788"/>
                  <a:pt x="196169" y="166667"/>
                  <a:pt x="193098" y="170709"/>
                </a:cubicBezTo>
                <a:cubicBezTo>
                  <a:pt x="177134" y="174803"/>
                  <a:pt x="175496" y="164569"/>
                  <a:pt x="169356" y="158839"/>
                </a:cubicBezTo>
                <a:cubicBezTo>
                  <a:pt x="172938" y="143895"/>
                  <a:pt x="180306" y="132740"/>
                  <a:pt x="193098" y="127111"/>
                </a:cubicBezTo>
                <a:cubicBezTo>
                  <a:pt x="196169" y="131154"/>
                  <a:pt x="197704" y="140032"/>
                  <a:pt x="197704" y="148910"/>
                </a:cubicBezTo>
                <a:close/>
                <a:moveTo>
                  <a:pt x="224927" y="27735"/>
                </a:moveTo>
                <a:cubicBezTo>
                  <a:pt x="211828" y="26611"/>
                  <a:pt x="196885" y="14124"/>
                  <a:pt x="208962" y="0"/>
                </a:cubicBezTo>
                <a:cubicBezTo>
                  <a:pt x="223392" y="102"/>
                  <a:pt x="226463" y="11667"/>
                  <a:pt x="224927" y="27735"/>
                </a:cubicBezTo>
                <a:close/>
                <a:moveTo>
                  <a:pt x="268528" y="317573"/>
                </a:moveTo>
                <a:cubicBezTo>
                  <a:pt x="268528" y="321564"/>
                  <a:pt x="268528" y="325555"/>
                  <a:pt x="268528" y="329546"/>
                </a:cubicBezTo>
                <a:cubicBezTo>
                  <a:pt x="255426" y="337632"/>
                  <a:pt x="234754" y="338145"/>
                  <a:pt x="216945" y="341419"/>
                </a:cubicBezTo>
                <a:cubicBezTo>
                  <a:pt x="208246" y="336813"/>
                  <a:pt x="202516" y="329342"/>
                  <a:pt x="193099" y="325555"/>
                </a:cubicBezTo>
                <a:cubicBezTo>
                  <a:pt x="197653" y="315475"/>
                  <a:pt x="211930" y="310357"/>
                  <a:pt x="227359" y="309321"/>
                </a:cubicBezTo>
                <a:cubicBezTo>
                  <a:pt x="242788" y="308285"/>
                  <a:pt x="259367" y="311330"/>
                  <a:pt x="268528" y="317573"/>
                </a:cubicBezTo>
                <a:close/>
                <a:moveTo>
                  <a:pt x="328091" y="690823"/>
                </a:moveTo>
                <a:cubicBezTo>
                  <a:pt x="322666" y="699931"/>
                  <a:pt x="311714" y="703513"/>
                  <a:pt x="304243" y="710677"/>
                </a:cubicBezTo>
                <a:cubicBezTo>
                  <a:pt x="284491" y="713236"/>
                  <a:pt x="287356" y="712622"/>
                  <a:pt x="272516" y="706685"/>
                </a:cubicBezTo>
                <a:cubicBezTo>
                  <a:pt x="259723" y="712416"/>
                  <a:pt x="239153" y="710472"/>
                  <a:pt x="220834" y="710677"/>
                </a:cubicBezTo>
                <a:cubicBezTo>
                  <a:pt x="205891" y="714669"/>
                  <a:pt x="179180" y="728689"/>
                  <a:pt x="177133" y="702693"/>
                </a:cubicBezTo>
                <a:cubicBezTo>
                  <a:pt x="213977" y="699239"/>
                  <a:pt x="252546" y="689567"/>
                  <a:pt x="290470" y="688489"/>
                </a:cubicBezTo>
                <a:cubicBezTo>
                  <a:pt x="303111" y="688129"/>
                  <a:pt x="315681" y="688724"/>
                  <a:pt x="328091" y="690823"/>
                </a:cubicBezTo>
                <a:close/>
                <a:moveTo>
                  <a:pt x="351937" y="381130"/>
                </a:moveTo>
                <a:cubicBezTo>
                  <a:pt x="337712" y="388703"/>
                  <a:pt x="326762" y="380003"/>
                  <a:pt x="324203" y="365266"/>
                </a:cubicBezTo>
                <a:cubicBezTo>
                  <a:pt x="327452" y="362477"/>
                  <a:pt x="330766" y="361231"/>
                  <a:pt x="333919" y="361139"/>
                </a:cubicBezTo>
                <a:cubicBezTo>
                  <a:pt x="343379" y="360866"/>
                  <a:pt x="351400" y="370999"/>
                  <a:pt x="351937" y="381130"/>
                </a:cubicBezTo>
                <a:close/>
                <a:moveTo>
                  <a:pt x="383664" y="67446"/>
                </a:moveTo>
                <a:cubicBezTo>
                  <a:pt x="377830" y="79727"/>
                  <a:pt x="351528" y="75838"/>
                  <a:pt x="340065" y="71436"/>
                </a:cubicBezTo>
                <a:cubicBezTo>
                  <a:pt x="339758" y="53322"/>
                  <a:pt x="328602" y="45953"/>
                  <a:pt x="332083" y="23847"/>
                </a:cubicBezTo>
                <a:cubicBezTo>
                  <a:pt x="336534" y="15915"/>
                  <a:pt x="347357" y="11822"/>
                  <a:pt x="357616" y="12257"/>
                </a:cubicBezTo>
                <a:cubicBezTo>
                  <a:pt x="367876" y="12691"/>
                  <a:pt x="377574" y="17655"/>
                  <a:pt x="379774" y="27838"/>
                </a:cubicBezTo>
                <a:cubicBezTo>
                  <a:pt x="379263" y="41961"/>
                  <a:pt x="375782" y="53015"/>
                  <a:pt x="363912" y="55675"/>
                </a:cubicBezTo>
                <a:cubicBezTo>
                  <a:pt x="364219" y="65706"/>
                  <a:pt x="378649" y="61919"/>
                  <a:pt x="383664" y="67446"/>
                </a:cubicBezTo>
                <a:close/>
                <a:moveTo>
                  <a:pt x="387655" y="694813"/>
                </a:moveTo>
                <a:cubicBezTo>
                  <a:pt x="385608" y="697985"/>
                  <a:pt x="383562" y="701261"/>
                  <a:pt x="383664" y="706684"/>
                </a:cubicBezTo>
                <a:cubicBezTo>
                  <a:pt x="361966" y="708731"/>
                  <a:pt x="346820" y="703922"/>
                  <a:pt x="336073" y="694813"/>
                </a:cubicBezTo>
                <a:cubicBezTo>
                  <a:pt x="340578" y="687342"/>
                  <a:pt x="351425" y="686420"/>
                  <a:pt x="355928" y="678847"/>
                </a:cubicBezTo>
                <a:cubicBezTo>
                  <a:pt x="363093" y="687546"/>
                  <a:pt x="380388" y="686114"/>
                  <a:pt x="387655" y="694813"/>
                </a:cubicBezTo>
                <a:close/>
                <a:moveTo>
                  <a:pt x="419483" y="305700"/>
                </a:moveTo>
                <a:cubicBezTo>
                  <a:pt x="417335" y="323508"/>
                  <a:pt x="402493" y="328421"/>
                  <a:pt x="387655" y="333538"/>
                </a:cubicBezTo>
                <a:cubicBezTo>
                  <a:pt x="391031" y="314299"/>
                  <a:pt x="368517" y="320950"/>
                  <a:pt x="375782" y="297820"/>
                </a:cubicBezTo>
                <a:cubicBezTo>
                  <a:pt x="393079" y="297718"/>
                  <a:pt x="412524" y="295467"/>
                  <a:pt x="419483" y="305700"/>
                </a:cubicBezTo>
                <a:close/>
                <a:moveTo>
                  <a:pt x="474953" y="389112"/>
                </a:moveTo>
                <a:cubicBezTo>
                  <a:pt x="469836" y="394538"/>
                  <a:pt x="456223" y="394538"/>
                  <a:pt x="451105" y="389112"/>
                </a:cubicBezTo>
                <a:cubicBezTo>
                  <a:pt x="449878" y="379903"/>
                  <a:pt x="451822" y="373863"/>
                  <a:pt x="455098" y="369258"/>
                </a:cubicBezTo>
                <a:cubicBezTo>
                  <a:pt x="470757" y="366802"/>
                  <a:pt x="472702" y="378059"/>
                  <a:pt x="474953" y="389112"/>
                </a:cubicBezTo>
                <a:close/>
                <a:moveTo>
                  <a:pt x="486827" y="309590"/>
                </a:moveTo>
                <a:cubicBezTo>
                  <a:pt x="486623" y="326580"/>
                  <a:pt x="452746" y="310001"/>
                  <a:pt x="447119" y="321566"/>
                </a:cubicBezTo>
                <a:cubicBezTo>
                  <a:pt x="435961" y="317574"/>
                  <a:pt x="448245" y="304678"/>
                  <a:pt x="447119" y="297720"/>
                </a:cubicBezTo>
                <a:cubicBezTo>
                  <a:pt x="467177" y="294956"/>
                  <a:pt x="480278" y="299050"/>
                  <a:pt x="486827" y="309590"/>
                </a:cubicBezTo>
                <a:close/>
                <a:moveTo>
                  <a:pt x="490817" y="956813"/>
                </a:moveTo>
                <a:cubicBezTo>
                  <a:pt x="480480" y="957939"/>
                  <a:pt x="473726" y="955380"/>
                  <a:pt x="474955" y="944943"/>
                </a:cubicBezTo>
                <a:cubicBezTo>
                  <a:pt x="485291" y="943713"/>
                  <a:pt x="492046" y="946374"/>
                  <a:pt x="490817" y="956813"/>
                </a:cubicBezTo>
                <a:close/>
                <a:moveTo>
                  <a:pt x="526535" y="1067754"/>
                </a:moveTo>
                <a:cubicBezTo>
                  <a:pt x="530629" y="1087916"/>
                  <a:pt x="516607" y="1089758"/>
                  <a:pt x="510775" y="1099686"/>
                </a:cubicBezTo>
                <a:cubicBezTo>
                  <a:pt x="495526" y="1100299"/>
                  <a:pt x="491637" y="1089758"/>
                  <a:pt x="478947" y="1087814"/>
                </a:cubicBezTo>
                <a:cubicBezTo>
                  <a:pt x="463081" y="1089143"/>
                  <a:pt x="460933" y="1104189"/>
                  <a:pt x="443228" y="1103677"/>
                </a:cubicBezTo>
                <a:cubicBezTo>
                  <a:pt x="422350" y="1100710"/>
                  <a:pt x="412115" y="1087097"/>
                  <a:pt x="403518" y="1071848"/>
                </a:cubicBezTo>
                <a:cubicBezTo>
                  <a:pt x="403314" y="1041860"/>
                  <a:pt x="414264" y="1011465"/>
                  <a:pt x="439237" y="1008292"/>
                </a:cubicBezTo>
                <a:cubicBezTo>
                  <a:pt x="452949" y="1006553"/>
                  <a:pt x="451414" y="1012591"/>
                  <a:pt x="459090" y="1016173"/>
                </a:cubicBezTo>
                <a:cubicBezTo>
                  <a:pt x="474134" y="1023541"/>
                  <a:pt x="484676" y="1024871"/>
                  <a:pt x="486826" y="1047898"/>
                </a:cubicBezTo>
                <a:cubicBezTo>
                  <a:pt x="494809" y="1047898"/>
                  <a:pt x="502689" y="1047898"/>
                  <a:pt x="510775" y="1047898"/>
                </a:cubicBezTo>
                <a:cubicBezTo>
                  <a:pt x="513436" y="1057110"/>
                  <a:pt x="520803" y="1061613"/>
                  <a:pt x="526535" y="1067754"/>
                </a:cubicBezTo>
                <a:close/>
                <a:moveTo>
                  <a:pt x="534495" y="126621"/>
                </a:moveTo>
                <a:cubicBezTo>
                  <a:pt x="534097" y="137468"/>
                  <a:pt x="522315" y="146430"/>
                  <a:pt x="514562" y="150958"/>
                </a:cubicBezTo>
                <a:cubicBezTo>
                  <a:pt x="516302" y="169993"/>
                  <a:pt x="509957" y="192817"/>
                  <a:pt x="494911" y="198547"/>
                </a:cubicBezTo>
                <a:cubicBezTo>
                  <a:pt x="489079" y="185142"/>
                  <a:pt x="499823" y="177157"/>
                  <a:pt x="502793" y="166821"/>
                </a:cubicBezTo>
                <a:cubicBezTo>
                  <a:pt x="504225" y="162010"/>
                  <a:pt x="501257" y="155767"/>
                  <a:pt x="502793" y="150958"/>
                </a:cubicBezTo>
                <a:cubicBezTo>
                  <a:pt x="506887" y="138369"/>
                  <a:pt x="517326" y="128545"/>
                  <a:pt x="518656" y="115240"/>
                </a:cubicBezTo>
                <a:cubicBezTo>
                  <a:pt x="522647" y="115240"/>
                  <a:pt x="526535" y="115240"/>
                  <a:pt x="530527" y="115240"/>
                </a:cubicBezTo>
                <a:cubicBezTo>
                  <a:pt x="533495" y="119180"/>
                  <a:pt x="534627" y="123005"/>
                  <a:pt x="534495" y="126621"/>
                </a:cubicBezTo>
                <a:close/>
                <a:moveTo>
                  <a:pt x="566346" y="633715"/>
                </a:moveTo>
                <a:cubicBezTo>
                  <a:pt x="567063" y="640316"/>
                  <a:pt x="565783" y="647429"/>
                  <a:pt x="562354" y="651114"/>
                </a:cubicBezTo>
                <a:cubicBezTo>
                  <a:pt x="553348" y="648146"/>
                  <a:pt x="560821" y="628803"/>
                  <a:pt x="558365" y="619386"/>
                </a:cubicBezTo>
                <a:cubicBezTo>
                  <a:pt x="562918" y="621024"/>
                  <a:pt x="565630" y="627113"/>
                  <a:pt x="566346" y="633715"/>
                </a:cubicBezTo>
                <a:close/>
                <a:moveTo>
                  <a:pt x="618631" y="943624"/>
                </a:moveTo>
                <a:cubicBezTo>
                  <a:pt x="620357" y="949701"/>
                  <a:pt x="620536" y="956200"/>
                  <a:pt x="617926" y="964694"/>
                </a:cubicBezTo>
                <a:cubicBezTo>
                  <a:pt x="600119" y="962237"/>
                  <a:pt x="587736" y="979227"/>
                  <a:pt x="578217" y="972677"/>
                </a:cubicBezTo>
                <a:cubicBezTo>
                  <a:pt x="578731" y="956405"/>
                  <a:pt x="579037" y="940132"/>
                  <a:pt x="574329" y="929078"/>
                </a:cubicBezTo>
                <a:cubicBezTo>
                  <a:pt x="577604" y="925753"/>
                  <a:pt x="583412" y="924959"/>
                  <a:pt x="589962" y="924895"/>
                </a:cubicBezTo>
                <a:cubicBezTo>
                  <a:pt x="596513" y="924831"/>
                  <a:pt x="603805" y="925496"/>
                  <a:pt x="610047" y="925086"/>
                </a:cubicBezTo>
                <a:cubicBezTo>
                  <a:pt x="613629" y="931892"/>
                  <a:pt x="616904" y="937547"/>
                  <a:pt x="618631" y="943624"/>
                </a:cubicBezTo>
                <a:close/>
                <a:moveTo>
                  <a:pt x="641672" y="1290351"/>
                </a:moveTo>
                <a:cubicBezTo>
                  <a:pt x="629288" y="1297106"/>
                  <a:pt x="620691" y="1299050"/>
                  <a:pt x="609945" y="1290351"/>
                </a:cubicBezTo>
                <a:cubicBezTo>
                  <a:pt x="611275" y="1282368"/>
                  <a:pt x="619975" y="1274284"/>
                  <a:pt x="627958" y="1272236"/>
                </a:cubicBezTo>
                <a:cubicBezTo>
                  <a:pt x="635941" y="1270190"/>
                  <a:pt x="643207" y="1274180"/>
                  <a:pt x="641672" y="1290351"/>
                </a:cubicBezTo>
                <a:close/>
                <a:moveTo>
                  <a:pt x="641672" y="480404"/>
                </a:moveTo>
                <a:cubicBezTo>
                  <a:pt x="631028" y="490945"/>
                  <a:pt x="620281" y="501384"/>
                  <a:pt x="605953" y="508138"/>
                </a:cubicBezTo>
                <a:cubicBezTo>
                  <a:pt x="585381" y="507525"/>
                  <a:pt x="578731" y="492992"/>
                  <a:pt x="570235" y="480404"/>
                </a:cubicBezTo>
                <a:cubicBezTo>
                  <a:pt x="572794" y="459116"/>
                  <a:pt x="588452" y="451031"/>
                  <a:pt x="589988" y="428821"/>
                </a:cubicBezTo>
                <a:cubicBezTo>
                  <a:pt x="603906" y="428105"/>
                  <a:pt x="610047" y="419713"/>
                  <a:pt x="613833" y="408967"/>
                </a:cubicBezTo>
                <a:cubicBezTo>
                  <a:pt x="617620" y="415722"/>
                  <a:pt x="626934" y="416949"/>
                  <a:pt x="629698" y="424933"/>
                </a:cubicBezTo>
                <a:cubicBezTo>
                  <a:pt x="629698" y="434144"/>
                  <a:pt x="629698" y="443457"/>
                  <a:pt x="629698" y="452667"/>
                </a:cubicBezTo>
                <a:cubicBezTo>
                  <a:pt x="632870" y="462799"/>
                  <a:pt x="633792" y="475081"/>
                  <a:pt x="641672" y="480404"/>
                </a:cubicBezTo>
                <a:close/>
                <a:moveTo>
                  <a:pt x="649654" y="1210932"/>
                </a:moveTo>
                <a:cubicBezTo>
                  <a:pt x="653748" y="1224237"/>
                  <a:pt x="637270" y="1217176"/>
                  <a:pt x="629800" y="1218914"/>
                </a:cubicBezTo>
                <a:cubicBezTo>
                  <a:pt x="630157" y="1210215"/>
                  <a:pt x="631897" y="1208400"/>
                  <a:pt x="635159" y="1208668"/>
                </a:cubicBezTo>
                <a:cubicBezTo>
                  <a:pt x="638421" y="1208937"/>
                  <a:pt x="643206" y="1211291"/>
                  <a:pt x="649654" y="1210932"/>
                </a:cubicBezTo>
                <a:close/>
                <a:moveTo>
                  <a:pt x="725082" y="1258523"/>
                </a:moveTo>
                <a:cubicBezTo>
                  <a:pt x="715667" y="1256066"/>
                  <a:pt x="706556" y="1253098"/>
                  <a:pt x="705227" y="1242659"/>
                </a:cubicBezTo>
                <a:cubicBezTo>
                  <a:pt x="718225" y="1241635"/>
                  <a:pt x="724364" y="1247468"/>
                  <a:pt x="725082" y="1258523"/>
                </a:cubicBezTo>
                <a:close/>
                <a:moveTo>
                  <a:pt x="725082" y="154847"/>
                </a:moveTo>
                <a:cubicBezTo>
                  <a:pt x="710753" y="155053"/>
                  <a:pt x="705841" y="164776"/>
                  <a:pt x="693356" y="166720"/>
                </a:cubicBezTo>
                <a:cubicBezTo>
                  <a:pt x="675754" y="171019"/>
                  <a:pt x="673603" y="159964"/>
                  <a:pt x="661630" y="158838"/>
                </a:cubicBezTo>
                <a:cubicBezTo>
                  <a:pt x="657638" y="176033"/>
                  <a:pt x="669817" y="177159"/>
                  <a:pt x="673603" y="186574"/>
                </a:cubicBezTo>
                <a:cubicBezTo>
                  <a:pt x="673400" y="206223"/>
                  <a:pt x="676673" y="229354"/>
                  <a:pt x="661630" y="234266"/>
                </a:cubicBezTo>
                <a:cubicBezTo>
                  <a:pt x="663882" y="243886"/>
                  <a:pt x="676572" y="243068"/>
                  <a:pt x="685476" y="246139"/>
                </a:cubicBezTo>
                <a:cubicBezTo>
                  <a:pt x="686704" y="255349"/>
                  <a:pt x="674013" y="250538"/>
                  <a:pt x="673603" y="258011"/>
                </a:cubicBezTo>
                <a:cubicBezTo>
                  <a:pt x="687011" y="288815"/>
                  <a:pt x="658764" y="297618"/>
                  <a:pt x="661630" y="329548"/>
                </a:cubicBezTo>
                <a:cubicBezTo>
                  <a:pt x="644743" y="327195"/>
                  <a:pt x="643207" y="340192"/>
                  <a:pt x="637784" y="349403"/>
                </a:cubicBezTo>
                <a:cubicBezTo>
                  <a:pt x="629801" y="359331"/>
                  <a:pt x="648119" y="362708"/>
                  <a:pt x="637784" y="377139"/>
                </a:cubicBezTo>
                <a:cubicBezTo>
                  <a:pt x="628470" y="378468"/>
                  <a:pt x="621408" y="381950"/>
                  <a:pt x="613938" y="385019"/>
                </a:cubicBezTo>
                <a:cubicBezTo>
                  <a:pt x="601554" y="386862"/>
                  <a:pt x="603396" y="374375"/>
                  <a:pt x="594083" y="373148"/>
                </a:cubicBezTo>
                <a:cubicBezTo>
                  <a:pt x="595312" y="362605"/>
                  <a:pt x="571873" y="376833"/>
                  <a:pt x="578117" y="361173"/>
                </a:cubicBezTo>
                <a:cubicBezTo>
                  <a:pt x="582518" y="348279"/>
                  <a:pt x="607285" y="355955"/>
                  <a:pt x="617826" y="349302"/>
                </a:cubicBezTo>
                <a:cubicBezTo>
                  <a:pt x="622331" y="326274"/>
                  <a:pt x="610458" y="319520"/>
                  <a:pt x="605953" y="305600"/>
                </a:cubicBezTo>
                <a:cubicBezTo>
                  <a:pt x="597666" y="307237"/>
                  <a:pt x="595413" y="302940"/>
                  <a:pt x="589989" y="301608"/>
                </a:cubicBezTo>
                <a:cubicBezTo>
                  <a:pt x="576582" y="300176"/>
                  <a:pt x="573103" y="308466"/>
                  <a:pt x="566142" y="313584"/>
                </a:cubicBezTo>
                <a:cubicBezTo>
                  <a:pt x="553963" y="316552"/>
                  <a:pt x="558568" y="302735"/>
                  <a:pt x="546289" y="305600"/>
                </a:cubicBezTo>
                <a:cubicBezTo>
                  <a:pt x="529708" y="306214"/>
                  <a:pt x="528582" y="322283"/>
                  <a:pt x="506680" y="317574"/>
                </a:cubicBezTo>
                <a:cubicBezTo>
                  <a:pt x="508215" y="308057"/>
                  <a:pt x="499313" y="308978"/>
                  <a:pt x="502690" y="297720"/>
                </a:cubicBezTo>
                <a:cubicBezTo>
                  <a:pt x="520088" y="293933"/>
                  <a:pt x="554783" y="307546"/>
                  <a:pt x="554271" y="285745"/>
                </a:cubicBezTo>
                <a:cubicBezTo>
                  <a:pt x="556624" y="267631"/>
                  <a:pt x="533496" y="276125"/>
                  <a:pt x="522546" y="273874"/>
                </a:cubicBezTo>
                <a:cubicBezTo>
                  <a:pt x="510057" y="271213"/>
                  <a:pt x="502484" y="266813"/>
                  <a:pt x="494808" y="265890"/>
                </a:cubicBezTo>
                <a:cubicBezTo>
                  <a:pt x="484370" y="264766"/>
                  <a:pt x="477717" y="267325"/>
                  <a:pt x="478946" y="277866"/>
                </a:cubicBezTo>
                <a:cubicBezTo>
                  <a:pt x="469223" y="268654"/>
                  <a:pt x="471167" y="267937"/>
                  <a:pt x="451107" y="262001"/>
                </a:cubicBezTo>
                <a:cubicBezTo>
                  <a:pt x="436984" y="257702"/>
                  <a:pt x="435756" y="252894"/>
                  <a:pt x="415389" y="254121"/>
                </a:cubicBezTo>
                <a:cubicBezTo>
                  <a:pt x="401163" y="251153"/>
                  <a:pt x="395331" y="239794"/>
                  <a:pt x="375782" y="242147"/>
                </a:cubicBezTo>
                <a:cubicBezTo>
                  <a:pt x="357157" y="243376"/>
                  <a:pt x="352347" y="258522"/>
                  <a:pt x="328091" y="254121"/>
                </a:cubicBezTo>
                <a:cubicBezTo>
                  <a:pt x="313968" y="253608"/>
                  <a:pt x="313660" y="239383"/>
                  <a:pt x="296363" y="242147"/>
                </a:cubicBezTo>
                <a:cubicBezTo>
                  <a:pt x="287767" y="241532"/>
                  <a:pt x="294522" y="256167"/>
                  <a:pt x="292373" y="262001"/>
                </a:cubicBezTo>
                <a:cubicBezTo>
                  <a:pt x="280091" y="265073"/>
                  <a:pt x="275385" y="280015"/>
                  <a:pt x="264636" y="285745"/>
                </a:cubicBezTo>
                <a:cubicBezTo>
                  <a:pt x="260645" y="287997"/>
                  <a:pt x="253175" y="284313"/>
                  <a:pt x="248774" y="285745"/>
                </a:cubicBezTo>
                <a:cubicBezTo>
                  <a:pt x="239255" y="288918"/>
                  <a:pt x="231682" y="304987"/>
                  <a:pt x="221038" y="297720"/>
                </a:cubicBezTo>
                <a:cubicBezTo>
                  <a:pt x="187674" y="275204"/>
                  <a:pt x="213977" y="220348"/>
                  <a:pt x="236902" y="206429"/>
                </a:cubicBezTo>
                <a:cubicBezTo>
                  <a:pt x="236493" y="189441"/>
                  <a:pt x="228100" y="162831"/>
                  <a:pt x="236902" y="142874"/>
                </a:cubicBezTo>
                <a:cubicBezTo>
                  <a:pt x="238335" y="139598"/>
                  <a:pt x="246216" y="137551"/>
                  <a:pt x="248774" y="134992"/>
                </a:cubicBezTo>
                <a:cubicBezTo>
                  <a:pt x="250104" y="133662"/>
                  <a:pt x="247445" y="128340"/>
                  <a:pt x="248774" y="127113"/>
                </a:cubicBezTo>
                <a:cubicBezTo>
                  <a:pt x="250207" y="125783"/>
                  <a:pt x="255323" y="128340"/>
                  <a:pt x="256757" y="127113"/>
                </a:cubicBezTo>
                <a:cubicBezTo>
                  <a:pt x="263409" y="120461"/>
                  <a:pt x="268116" y="113399"/>
                  <a:pt x="272620" y="107257"/>
                </a:cubicBezTo>
                <a:cubicBezTo>
                  <a:pt x="288585" y="113193"/>
                  <a:pt x="299844" y="99377"/>
                  <a:pt x="312329" y="99377"/>
                </a:cubicBezTo>
                <a:cubicBezTo>
                  <a:pt x="332388" y="99377"/>
                  <a:pt x="346820" y="111556"/>
                  <a:pt x="363912" y="119231"/>
                </a:cubicBezTo>
                <a:cubicBezTo>
                  <a:pt x="369130" y="139086"/>
                  <a:pt x="385301" y="148195"/>
                  <a:pt x="399630" y="158941"/>
                </a:cubicBezTo>
                <a:cubicBezTo>
                  <a:pt x="408942" y="158941"/>
                  <a:pt x="418153" y="158941"/>
                  <a:pt x="427364" y="158941"/>
                </a:cubicBezTo>
                <a:cubicBezTo>
                  <a:pt x="436063" y="158225"/>
                  <a:pt x="440055" y="162217"/>
                  <a:pt x="439339" y="170814"/>
                </a:cubicBezTo>
                <a:cubicBezTo>
                  <a:pt x="450597" y="166720"/>
                  <a:pt x="455918" y="166720"/>
                  <a:pt x="467073" y="170814"/>
                </a:cubicBezTo>
                <a:cubicBezTo>
                  <a:pt x="466357" y="184732"/>
                  <a:pt x="457965" y="190770"/>
                  <a:pt x="447219" y="194660"/>
                </a:cubicBezTo>
                <a:cubicBezTo>
                  <a:pt x="455714" y="216766"/>
                  <a:pt x="486417" y="216357"/>
                  <a:pt x="514664" y="218505"/>
                </a:cubicBezTo>
                <a:cubicBezTo>
                  <a:pt x="519167" y="200494"/>
                  <a:pt x="540863" y="199674"/>
                  <a:pt x="546492" y="182787"/>
                </a:cubicBezTo>
                <a:cubicBezTo>
                  <a:pt x="563891" y="188109"/>
                  <a:pt x="570953" y="179207"/>
                  <a:pt x="582211" y="190770"/>
                </a:cubicBezTo>
                <a:cubicBezTo>
                  <a:pt x="591933" y="184425"/>
                  <a:pt x="599813" y="176545"/>
                  <a:pt x="606057" y="166925"/>
                </a:cubicBezTo>
                <a:cubicBezTo>
                  <a:pt x="605648" y="155666"/>
                  <a:pt x="591115" y="150038"/>
                  <a:pt x="602065" y="139189"/>
                </a:cubicBezTo>
                <a:cubicBezTo>
                  <a:pt x="620385" y="127931"/>
                  <a:pt x="616496" y="154335"/>
                  <a:pt x="637885" y="151164"/>
                </a:cubicBezTo>
                <a:cubicBezTo>
                  <a:pt x="647404" y="141953"/>
                  <a:pt x="631643" y="140519"/>
                  <a:pt x="629904" y="131309"/>
                </a:cubicBezTo>
                <a:cubicBezTo>
                  <a:pt x="624069" y="81672"/>
                  <a:pt x="634713" y="44828"/>
                  <a:pt x="689466" y="51890"/>
                </a:cubicBezTo>
                <a:cubicBezTo>
                  <a:pt x="713723" y="73587"/>
                  <a:pt x="726925" y="106644"/>
                  <a:pt x="725082" y="154847"/>
                </a:cubicBezTo>
                <a:close/>
                <a:moveTo>
                  <a:pt x="776766" y="936958"/>
                </a:moveTo>
                <a:cubicBezTo>
                  <a:pt x="776766" y="942280"/>
                  <a:pt x="776766" y="947602"/>
                  <a:pt x="776766" y="952821"/>
                </a:cubicBezTo>
                <a:cubicBezTo>
                  <a:pt x="767452" y="954152"/>
                  <a:pt x="761824" y="959168"/>
                  <a:pt x="748929" y="956813"/>
                </a:cubicBezTo>
                <a:cubicBezTo>
                  <a:pt x="740844" y="947705"/>
                  <a:pt x="740536" y="930817"/>
                  <a:pt x="725081" y="929078"/>
                </a:cubicBezTo>
                <a:cubicBezTo>
                  <a:pt x="736954" y="909633"/>
                  <a:pt x="711470" y="910042"/>
                  <a:pt x="713211" y="889369"/>
                </a:cubicBezTo>
                <a:cubicBezTo>
                  <a:pt x="695914" y="885276"/>
                  <a:pt x="694891" y="897557"/>
                  <a:pt x="685372" y="901240"/>
                </a:cubicBezTo>
                <a:cubicBezTo>
                  <a:pt x="661732" y="902469"/>
                  <a:pt x="642286" y="899398"/>
                  <a:pt x="641672" y="877394"/>
                </a:cubicBezTo>
                <a:cubicBezTo>
                  <a:pt x="625502" y="858154"/>
                  <a:pt x="597357" y="851604"/>
                  <a:pt x="574228" y="849660"/>
                </a:cubicBezTo>
                <a:cubicBezTo>
                  <a:pt x="561127" y="856413"/>
                  <a:pt x="553964" y="869003"/>
                  <a:pt x="554373" y="889369"/>
                </a:cubicBezTo>
                <a:cubicBezTo>
                  <a:pt x="541580" y="892951"/>
                  <a:pt x="548744" y="876371"/>
                  <a:pt x="542398" y="873505"/>
                </a:cubicBezTo>
                <a:cubicBezTo>
                  <a:pt x="527967" y="874939"/>
                  <a:pt x="527662" y="890496"/>
                  <a:pt x="514561" y="893360"/>
                </a:cubicBezTo>
                <a:cubicBezTo>
                  <a:pt x="519986" y="902571"/>
                  <a:pt x="525922" y="911168"/>
                  <a:pt x="534519" y="917206"/>
                </a:cubicBezTo>
                <a:cubicBezTo>
                  <a:pt x="536361" y="929693"/>
                  <a:pt x="529605" y="933479"/>
                  <a:pt x="522646" y="937060"/>
                </a:cubicBezTo>
                <a:cubicBezTo>
                  <a:pt x="522237" y="950672"/>
                  <a:pt x="546800" y="939416"/>
                  <a:pt x="546391" y="952924"/>
                </a:cubicBezTo>
                <a:cubicBezTo>
                  <a:pt x="549051" y="968789"/>
                  <a:pt x="531345" y="964285"/>
                  <a:pt x="518655" y="964797"/>
                </a:cubicBezTo>
                <a:cubicBezTo>
                  <a:pt x="515277" y="960192"/>
                  <a:pt x="513435" y="954152"/>
                  <a:pt x="514664" y="944943"/>
                </a:cubicBezTo>
                <a:cubicBezTo>
                  <a:pt x="505247" y="939825"/>
                  <a:pt x="503405" y="927134"/>
                  <a:pt x="498800" y="917104"/>
                </a:cubicBezTo>
                <a:cubicBezTo>
                  <a:pt x="490919" y="921096"/>
                  <a:pt x="481914" y="923961"/>
                  <a:pt x="478946" y="932967"/>
                </a:cubicBezTo>
                <a:cubicBezTo>
                  <a:pt x="460012" y="931228"/>
                  <a:pt x="449265" y="937675"/>
                  <a:pt x="439236" y="944943"/>
                </a:cubicBezTo>
                <a:cubicBezTo>
                  <a:pt x="439236" y="971450"/>
                  <a:pt x="419996" y="978715"/>
                  <a:pt x="403518" y="988643"/>
                </a:cubicBezTo>
                <a:cubicBezTo>
                  <a:pt x="387245" y="991713"/>
                  <a:pt x="383152" y="982502"/>
                  <a:pt x="367800" y="984651"/>
                </a:cubicBezTo>
                <a:cubicBezTo>
                  <a:pt x="357872" y="983934"/>
                  <a:pt x="355313" y="990689"/>
                  <a:pt x="351936" y="996522"/>
                </a:cubicBezTo>
                <a:cubicBezTo>
                  <a:pt x="336278" y="995499"/>
                  <a:pt x="324305" y="998058"/>
                  <a:pt x="320211" y="1008497"/>
                </a:cubicBezTo>
                <a:cubicBezTo>
                  <a:pt x="294521" y="1010236"/>
                  <a:pt x="280399" y="1014126"/>
                  <a:pt x="260645" y="1004609"/>
                </a:cubicBezTo>
                <a:cubicBezTo>
                  <a:pt x="263921" y="993350"/>
                  <a:pt x="255018" y="994272"/>
                  <a:pt x="256654" y="984754"/>
                </a:cubicBezTo>
                <a:cubicBezTo>
                  <a:pt x="253892" y="974008"/>
                  <a:pt x="264842" y="977078"/>
                  <a:pt x="268527" y="972779"/>
                </a:cubicBezTo>
                <a:cubicBezTo>
                  <a:pt x="265762" y="955483"/>
                  <a:pt x="279988" y="955176"/>
                  <a:pt x="280399" y="941052"/>
                </a:cubicBezTo>
                <a:cubicBezTo>
                  <a:pt x="279579" y="928669"/>
                  <a:pt x="260645" y="934399"/>
                  <a:pt x="248672" y="933173"/>
                </a:cubicBezTo>
                <a:cubicBezTo>
                  <a:pt x="248978" y="927543"/>
                  <a:pt x="249286" y="921914"/>
                  <a:pt x="244681" y="921300"/>
                </a:cubicBezTo>
                <a:cubicBezTo>
                  <a:pt x="257166" y="901342"/>
                  <a:pt x="285208" y="922733"/>
                  <a:pt x="296261" y="929182"/>
                </a:cubicBezTo>
                <a:cubicBezTo>
                  <a:pt x="325941" y="925803"/>
                  <a:pt x="339349" y="906051"/>
                  <a:pt x="363809" y="897352"/>
                </a:cubicBezTo>
                <a:cubicBezTo>
                  <a:pt x="357974" y="879338"/>
                  <a:pt x="314888" y="898580"/>
                  <a:pt x="308236" y="881488"/>
                </a:cubicBezTo>
                <a:cubicBezTo>
                  <a:pt x="287255" y="882000"/>
                  <a:pt x="282649" y="886913"/>
                  <a:pt x="272517" y="873505"/>
                </a:cubicBezTo>
                <a:cubicBezTo>
                  <a:pt x="271495" y="854060"/>
                  <a:pt x="290120" y="854162"/>
                  <a:pt x="304245" y="849660"/>
                </a:cubicBezTo>
                <a:cubicBezTo>
                  <a:pt x="310794" y="841575"/>
                  <a:pt x="322461" y="838709"/>
                  <a:pt x="324100" y="825814"/>
                </a:cubicBezTo>
                <a:cubicBezTo>
                  <a:pt x="332184" y="826938"/>
                  <a:pt x="331878" y="836458"/>
                  <a:pt x="339962" y="837685"/>
                </a:cubicBezTo>
                <a:cubicBezTo>
                  <a:pt x="348968" y="834820"/>
                  <a:pt x="370870" y="844849"/>
                  <a:pt x="367699" y="829805"/>
                </a:cubicBezTo>
                <a:cubicBezTo>
                  <a:pt x="375988" y="834717"/>
                  <a:pt x="383152" y="840755"/>
                  <a:pt x="391442" y="845669"/>
                </a:cubicBezTo>
                <a:cubicBezTo>
                  <a:pt x="396457" y="844747"/>
                  <a:pt x="396660" y="833797"/>
                  <a:pt x="391442" y="833693"/>
                </a:cubicBezTo>
                <a:cubicBezTo>
                  <a:pt x="417540" y="812100"/>
                  <a:pt x="417846" y="764715"/>
                  <a:pt x="443125" y="742403"/>
                </a:cubicBezTo>
                <a:cubicBezTo>
                  <a:pt x="455098" y="742403"/>
                  <a:pt x="466970" y="742403"/>
                  <a:pt x="478843" y="742403"/>
                </a:cubicBezTo>
                <a:cubicBezTo>
                  <a:pt x="480788" y="729917"/>
                  <a:pt x="471679" y="728382"/>
                  <a:pt x="474852" y="714669"/>
                </a:cubicBezTo>
                <a:cubicBezTo>
                  <a:pt x="482733" y="726336"/>
                  <a:pt x="501257" y="719172"/>
                  <a:pt x="506680" y="706685"/>
                </a:cubicBezTo>
                <a:cubicBezTo>
                  <a:pt x="525104" y="710575"/>
                  <a:pt x="530628" y="701567"/>
                  <a:pt x="542398" y="698805"/>
                </a:cubicBezTo>
                <a:cubicBezTo>
                  <a:pt x="553862" y="697985"/>
                  <a:pt x="562559" y="699829"/>
                  <a:pt x="566244" y="706685"/>
                </a:cubicBezTo>
                <a:cubicBezTo>
                  <a:pt x="580367" y="701567"/>
                  <a:pt x="580778" y="697781"/>
                  <a:pt x="598074" y="702796"/>
                </a:cubicBezTo>
                <a:cubicBezTo>
                  <a:pt x="603806" y="710266"/>
                  <a:pt x="598175" y="729098"/>
                  <a:pt x="606056" y="734523"/>
                </a:cubicBezTo>
                <a:cubicBezTo>
                  <a:pt x="600018" y="751717"/>
                  <a:pt x="578731" y="753866"/>
                  <a:pt x="566244" y="754378"/>
                </a:cubicBezTo>
                <a:cubicBezTo>
                  <a:pt x="565017" y="763589"/>
                  <a:pt x="566961" y="769627"/>
                  <a:pt x="570235" y="774232"/>
                </a:cubicBezTo>
                <a:cubicBezTo>
                  <a:pt x="581802" y="769730"/>
                  <a:pt x="577911" y="752535"/>
                  <a:pt x="594083" y="762258"/>
                </a:cubicBezTo>
                <a:cubicBezTo>
                  <a:pt x="599812" y="756116"/>
                  <a:pt x="607182" y="751613"/>
                  <a:pt x="609945" y="742403"/>
                </a:cubicBezTo>
                <a:cubicBezTo>
                  <a:pt x="646585" y="737593"/>
                  <a:pt x="653852" y="761951"/>
                  <a:pt x="693253" y="754378"/>
                </a:cubicBezTo>
                <a:cubicBezTo>
                  <a:pt x="699906" y="768910"/>
                  <a:pt x="713312" y="776689"/>
                  <a:pt x="724980" y="786206"/>
                </a:cubicBezTo>
                <a:cubicBezTo>
                  <a:pt x="730097" y="803605"/>
                  <a:pt x="742173" y="814044"/>
                  <a:pt x="748826" y="829805"/>
                </a:cubicBezTo>
                <a:cubicBezTo>
                  <a:pt x="755070" y="840755"/>
                  <a:pt x="771546" y="841575"/>
                  <a:pt x="768784" y="861531"/>
                </a:cubicBezTo>
                <a:cubicBezTo>
                  <a:pt x="762131" y="866853"/>
                  <a:pt x="755479" y="872073"/>
                  <a:pt x="740946" y="869515"/>
                </a:cubicBezTo>
                <a:cubicBezTo>
                  <a:pt x="730916" y="879238"/>
                  <a:pt x="749338" y="877906"/>
                  <a:pt x="744835" y="893360"/>
                </a:cubicBezTo>
                <a:cubicBezTo>
                  <a:pt x="748315" y="906051"/>
                  <a:pt x="731736" y="898784"/>
                  <a:pt x="732963" y="909224"/>
                </a:cubicBezTo>
                <a:cubicBezTo>
                  <a:pt x="739001" y="924370"/>
                  <a:pt x="756708" y="927850"/>
                  <a:pt x="764690" y="940951"/>
                </a:cubicBezTo>
                <a:cubicBezTo>
                  <a:pt x="768067" y="938801"/>
                  <a:pt x="771239" y="936755"/>
                  <a:pt x="776766" y="936958"/>
                </a:cubicBezTo>
                <a:close/>
                <a:moveTo>
                  <a:pt x="832645" y="1057736"/>
                </a:moveTo>
                <a:cubicBezTo>
                  <a:pt x="832773" y="1064888"/>
                  <a:pt x="831468" y="1073485"/>
                  <a:pt x="832337" y="1079933"/>
                </a:cubicBezTo>
                <a:cubicBezTo>
                  <a:pt x="819647" y="1083310"/>
                  <a:pt x="820056" y="1073690"/>
                  <a:pt x="812483" y="1071949"/>
                </a:cubicBezTo>
                <a:cubicBezTo>
                  <a:pt x="808390" y="1054653"/>
                  <a:pt x="820672" y="1053630"/>
                  <a:pt x="824355" y="1044215"/>
                </a:cubicBezTo>
                <a:cubicBezTo>
                  <a:pt x="830956" y="1044880"/>
                  <a:pt x="832517" y="1050585"/>
                  <a:pt x="832645" y="1057736"/>
                </a:cubicBezTo>
                <a:close/>
                <a:moveTo>
                  <a:pt x="840522" y="889654"/>
                </a:moveTo>
                <a:cubicBezTo>
                  <a:pt x="837960" y="895042"/>
                  <a:pt x="828577" y="893564"/>
                  <a:pt x="828347" y="901240"/>
                </a:cubicBezTo>
                <a:cubicBezTo>
                  <a:pt x="819648" y="897352"/>
                  <a:pt x="831930" y="881385"/>
                  <a:pt x="840218" y="881385"/>
                </a:cubicBezTo>
                <a:cubicBezTo>
                  <a:pt x="841471" y="885300"/>
                  <a:pt x="841376" y="887859"/>
                  <a:pt x="840522" y="889654"/>
                </a:cubicBezTo>
                <a:close/>
                <a:moveTo>
                  <a:pt x="844722" y="1023286"/>
                </a:moveTo>
                <a:cubicBezTo>
                  <a:pt x="843315" y="1030885"/>
                  <a:pt x="838428" y="1038177"/>
                  <a:pt x="832338" y="1036232"/>
                </a:cubicBezTo>
                <a:cubicBezTo>
                  <a:pt x="825482" y="1029374"/>
                  <a:pt x="827937" y="1011773"/>
                  <a:pt x="836228" y="1008497"/>
                </a:cubicBezTo>
                <a:cubicBezTo>
                  <a:pt x="844057" y="1007781"/>
                  <a:pt x="846129" y="1015687"/>
                  <a:pt x="844722" y="1023286"/>
                </a:cubicBezTo>
                <a:close/>
                <a:moveTo>
                  <a:pt x="851358" y="198405"/>
                </a:moveTo>
                <a:cubicBezTo>
                  <a:pt x="853173" y="204957"/>
                  <a:pt x="852604" y="212671"/>
                  <a:pt x="848100" y="222291"/>
                </a:cubicBezTo>
                <a:cubicBezTo>
                  <a:pt x="828041" y="223826"/>
                  <a:pt x="822411" y="211033"/>
                  <a:pt x="812382" y="202436"/>
                </a:cubicBezTo>
                <a:cubicBezTo>
                  <a:pt x="797747" y="199877"/>
                  <a:pt x="792630" y="187802"/>
                  <a:pt x="784545" y="178590"/>
                </a:cubicBezTo>
                <a:cubicBezTo>
                  <a:pt x="766943" y="182990"/>
                  <a:pt x="768682" y="168049"/>
                  <a:pt x="756809" y="166617"/>
                </a:cubicBezTo>
                <a:cubicBezTo>
                  <a:pt x="763667" y="156279"/>
                  <a:pt x="771035" y="146454"/>
                  <a:pt x="788639" y="146760"/>
                </a:cubicBezTo>
                <a:cubicBezTo>
                  <a:pt x="787001" y="129261"/>
                  <a:pt x="789662" y="116059"/>
                  <a:pt x="796518" y="107051"/>
                </a:cubicBezTo>
                <a:cubicBezTo>
                  <a:pt x="813816" y="104391"/>
                  <a:pt x="818522" y="114215"/>
                  <a:pt x="824357" y="122915"/>
                </a:cubicBezTo>
                <a:cubicBezTo>
                  <a:pt x="822925" y="134787"/>
                  <a:pt x="822105" y="147068"/>
                  <a:pt x="812484" y="150754"/>
                </a:cubicBezTo>
                <a:cubicBezTo>
                  <a:pt x="819009" y="169558"/>
                  <a:pt x="845913" y="178750"/>
                  <a:pt x="851358" y="198405"/>
                </a:cubicBezTo>
                <a:close/>
                <a:moveTo>
                  <a:pt x="852193" y="658993"/>
                </a:moveTo>
                <a:cubicBezTo>
                  <a:pt x="842777" y="657867"/>
                  <a:pt x="844826" y="645279"/>
                  <a:pt x="832339" y="647120"/>
                </a:cubicBezTo>
                <a:cubicBezTo>
                  <a:pt x="831827" y="662779"/>
                  <a:pt x="815043" y="659299"/>
                  <a:pt x="824357" y="674957"/>
                </a:cubicBezTo>
                <a:cubicBezTo>
                  <a:pt x="837353" y="673422"/>
                  <a:pt x="850044" y="671478"/>
                  <a:pt x="852193" y="658993"/>
                </a:cubicBezTo>
                <a:close/>
                <a:moveTo>
                  <a:pt x="856185" y="512231"/>
                </a:moveTo>
                <a:cubicBezTo>
                  <a:pt x="846462" y="509878"/>
                  <a:pt x="847689" y="496777"/>
                  <a:pt x="832339" y="500256"/>
                </a:cubicBezTo>
                <a:cubicBezTo>
                  <a:pt x="831622" y="511412"/>
                  <a:pt x="844312" y="509468"/>
                  <a:pt x="844209" y="520111"/>
                </a:cubicBezTo>
                <a:cubicBezTo>
                  <a:pt x="851067" y="520316"/>
                  <a:pt x="854444" y="517041"/>
                  <a:pt x="856185" y="512231"/>
                </a:cubicBezTo>
                <a:close/>
                <a:moveTo>
                  <a:pt x="856186" y="1095797"/>
                </a:moveTo>
                <a:cubicBezTo>
                  <a:pt x="856593" y="1109511"/>
                  <a:pt x="848098" y="1114320"/>
                  <a:pt x="832338" y="1111659"/>
                </a:cubicBezTo>
                <a:cubicBezTo>
                  <a:pt x="829166" y="1101885"/>
                  <a:pt x="832595" y="1095694"/>
                  <a:pt x="838083" y="1093059"/>
                </a:cubicBezTo>
                <a:cubicBezTo>
                  <a:pt x="843572" y="1090424"/>
                  <a:pt x="851120" y="1091344"/>
                  <a:pt x="856186" y="1095797"/>
                </a:cubicBezTo>
                <a:close/>
                <a:moveTo>
                  <a:pt x="862031" y="969861"/>
                </a:moveTo>
                <a:cubicBezTo>
                  <a:pt x="859255" y="979584"/>
                  <a:pt x="852501" y="986952"/>
                  <a:pt x="840220" y="984649"/>
                </a:cubicBezTo>
                <a:cubicBezTo>
                  <a:pt x="836226" y="962135"/>
                  <a:pt x="847587" y="954971"/>
                  <a:pt x="856082" y="944941"/>
                </a:cubicBezTo>
                <a:cubicBezTo>
                  <a:pt x="855520" y="941409"/>
                  <a:pt x="856440" y="939363"/>
                  <a:pt x="857528" y="938723"/>
                </a:cubicBezTo>
                <a:cubicBezTo>
                  <a:pt x="858614" y="938083"/>
                  <a:pt x="859869" y="938850"/>
                  <a:pt x="859971" y="940949"/>
                </a:cubicBezTo>
                <a:cubicBezTo>
                  <a:pt x="863604" y="948062"/>
                  <a:pt x="864807" y="960138"/>
                  <a:pt x="862031" y="969861"/>
                </a:cubicBezTo>
                <a:close/>
                <a:moveTo>
                  <a:pt x="886260" y="1404170"/>
                </a:moveTo>
                <a:cubicBezTo>
                  <a:pt x="886836" y="1407739"/>
                  <a:pt x="886631" y="1411066"/>
                  <a:pt x="883919" y="1417360"/>
                </a:cubicBezTo>
                <a:cubicBezTo>
                  <a:pt x="871843" y="1414903"/>
                  <a:pt x="863655" y="1408557"/>
                  <a:pt x="864065" y="1393514"/>
                </a:cubicBezTo>
                <a:cubicBezTo>
                  <a:pt x="868670" y="1390238"/>
                  <a:pt x="874708" y="1388294"/>
                  <a:pt x="883919" y="1389521"/>
                </a:cubicBezTo>
                <a:cubicBezTo>
                  <a:pt x="884328" y="1396788"/>
                  <a:pt x="885684" y="1400600"/>
                  <a:pt x="886260" y="1404170"/>
                </a:cubicBezTo>
                <a:close/>
                <a:moveTo>
                  <a:pt x="927620" y="984651"/>
                </a:moveTo>
                <a:cubicBezTo>
                  <a:pt x="920967" y="984651"/>
                  <a:pt x="914418" y="984651"/>
                  <a:pt x="907765" y="984651"/>
                </a:cubicBezTo>
                <a:cubicBezTo>
                  <a:pt x="907765" y="977999"/>
                  <a:pt x="907765" y="971346"/>
                  <a:pt x="907765" y="964797"/>
                </a:cubicBezTo>
                <a:cubicBezTo>
                  <a:pt x="923834" y="961930"/>
                  <a:pt x="930384" y="968583"/>
                  <a:pt x="927620" y="984651"/>
                </a:cubicBezTo>
                <a:close/>
                <a:moveTo>
                  <a:pt x="957053" y="1337459"/>
                </a:moveTo>
                <a:cubicBezTo>
                  <a:pt x="958555" y="1349391"/>
                  <a:pt x="947809" y="1361250"/>
                  <a:pt x="927622" y="1357796"/>
                </a:cubicBezTo>
                <a:cubicBezTo>
                  <a:pt x="918819" y="1340603"/>
                  <a:pt x="929053" y="1323511"/>
                  <a:pt x="951364" y="1326068"/>
                </a:cubicBezTo>
                <a:cubicBezTo>
                  <a:pt x="954691" y="1329497"/>
                  <a:pt x="956552" y="1333482"/>
                  <a:pt x="957053" y="1337459"/>
                </a:cubicBezTo>
                <a:close/>
                <a:moveTo>
                  <a:pt x="959347" y="1401499"/>
                </a:moveTo>
                <a:cubicBezTo>
                  <a:pt x="955765" y="1408458"/>
                  <a:pt x="950442" y="1413778"/>
                  <a:pt x="943485" y="1417361"/>
                </a:cubicBezTo>
                <a:cubicBezTo>
                  <a:pt x="931304" y="1416337"/>
                  <a:pt x="925675" y="1408764"/>
                  <a:pt x="915749" y="1405387"/>
                </a:cubicBezTo>
                <a:cubicBezTo>
                  <a:pt x="911962" y="1385635"/>
                  <a:pt x="926393" y="1384203"/>
                  <a:pt x="927723" y="1369669"/>
                </a:cubicBezTo>
                <a:cubicBezTo>
                  <a:pt x="946554" y="1371921"/>
                  <a:pt x="943074" y="1396585"/>
                  <a:pt x="959347" y="1401499"/>
                </a:cubicBezTo>
                <a:close/>
                <a:moveTo>
                  <a:pt x="962001" y="254592"/>
                </a:moveTo>
                <a:lnTo>
                  <a:pt x="962001" y="472660"/>
                </a:lnTo>
                <a:lnTo>
                  <a:pt x="939596" y="476410"/>
                </a:lnTo>
                <a:cubicBezTo>
                  <a:pt x="939697" y="469554"/>
                  <a:pt x="936524" y="466176"/>
                  <a:pt x="931612" y="464437"/>
                </a:cubicBezTo>
                <a:cubicBezTo>
                  <a:pt x="927313" y="478151"/>
                  <a:pt x="917592" y="500256"/>
                  <a:pt x="935604" y="504043"/>
                </a:cubicBezTo>
                <a:cubicBezTo>
                  <a:pt x="938980" y="498209"/>
                  <a:pt x="945532" y="495550"/>
                  <a:pt x="955458" y="496162"/>
                </a:cubicBezTo>
                <a:lnTo>
                  <a:pt x="962001" y="504156"/>
                </a:lnTo>
                <a:lnTo>
                  <a:pt x="962001" y="584175"/>
                </a:lnTo>
                <a:lnTo>
                  <a:pt x="958925" y="586136"/>
                </a:lnTo>
                <a:lnTo>
                  <a:pt x="962001" y="592460"/>
                </a:lnTo>
                <a:lnTo>
                  <a:pt x="962001" y="622749"/>
                </a:lnTo>
                <a:lnTo>
                  <a:pt x="959782" y="620869"/>
                </a:lnTo>
                <a:cubicBezTo>
                  <a:pt x="958323" y="617696"/>
                  <a:pt x="957402" y="614012"/>
                  <a:pt x="955458" y="611402"/>
                </a:cubicBezTo>
                <a:cubicBezTo>
                  <a:pt x="935500" y="613961"/>
                  <a:pt x="923834" y="624809"/>
                  <a:pt x="903876" y="627266"/>
                </a:cubicBezTo>
                <a:cubicBezTo>
                  <a:pt x="894053" y="623786"/>
                  <a:pt x="873071" y="619487"/>
                  <a:pt x="864169" y="627266"/>
                </a:cubicBezTo>
                <a:cubicBezTo>
                  <a:pt x="864987" y="652851"/>
                  <a:pt x="897530" y="646711"/>
                  <a:pt x="923630" y="647120"/>
                </a:cubicBezTo>
                <a:cubicBezTo>
                  <a:pt x="928389" y="634455"/>
                  <a:pt x="951281" y="638139"/>
                  <a:pt x="961912" y="634383"/>
                </a:cubicBezTo>
                <a:lnTo>
                  <a:pt x="962001" y="634267"/>
                </a:lnTo>
                <a:lnTo>
                  <a:pt x="962000" y="1316238"/>
                </a:lnTo>
                <a:lnTo>
                  <a:pt x="947169" y="1306521"/>
                </a:lnTo>
                <a:cubicBezTo>
                  <a:pt x="934989" y="1303553"/>
                  <a:pt x="939596" y="1317370"/>
                  <a:pt x="927313" y="1314403"/>
                </a:cubicBezTo>
                <a:cubicBezTo>
                  <a:pt x="912678" y="1311844"/>
                  <a:pt x="907561" y="1299768"/>
                  <a:pt x="899476" y="1290557"/>
                </a:cubicBezTo>
                <a:cubicBezTo>
                  <a:pt x="875425" y="1286872"/>
                  <a:pt x="860790" y="1273773"/>
                  <a:pt x="835921" y="1270702"/>
                </a:cubicBezTo>
                <a:cubicBezTo>
                  <a:pt x="833056" y="1258523"/>
                  <a:pt x="842777" y="1259034"/>
                  <a:pt x="839912" y="1246855"/>
                </a:cubicBezTo>
                <a:cubicBezTo>
                  <a:pt x="832440" y="1238974"/>
                  <a:pt x="825993" y="1240101"/>
                  <a:pt x="816066" y="1242864"/>
                </a:cubicBezTo>
                <a:cubicBezTo>
                  <a:pt x="803580" y="1244707"/>
                  <a:pt x="805626" y="1232117"/>
                  <a:pt x="796211" y="1230890"/>
                </a:cubicBezTo>
                <a:cubicBezTo>
                  <a:pt x="772467" y="1230890"/>
                  <a:pt x="748621" y="1230890"/>
                  <a:pt x="724775" y="1230890"/>
                </a:cubicBezTo>
                <a:cubicBezTo>
                  <a:pt x="708605" y="1229866"/>
                  <a:pt x="705229" y="1216050"/>
                  <a:pt x="685066" y="1219018"/>
                </a:cubicBezTo>
                <a:cubicBezTo>
                  <a:pt x="682710" y="1210727"/>
                  <a:pt x="676672" y="1206123"/>
                  <a:pt x="673193" y="1199060"/>
                </a:cubicBezTo>
                <a:cubicBezTo>
                  <a:pt x="653339" y="1199060"/>
                  <a:pt x="633484" y="1199060"/>
                  <a:pt x="613629" y="1199060"/>
                </a:cubicBezTo>
                <a:cubicBezTo>
                  <a:pt x="614756" y="1186064"/>
                  <a:pt x="598277" y="1190669"/>
                  <a:pt x="597768" y="1179308"/>
                </a:cubicBezTo>
                <a:cubicBezTo>
                  <a:pt x="588453" y="1176647"/>
                  <a:pt x="587122" y="1166106"/>
                  <a:pt x="577911" y="1163342"/>
                </a:cubicBezTo>
                <a:cubicBezTo>
                  <a:pt x="582415" y="1140417"/>
                  <a:pt x="569725" y="1134481"/>
                  <a:pt x="565938" y="1119745"/>
                </a:cubicBezTo>
                <a:cubicBezTo>
                  <a:pt x="562457" y="1104392"/>
                  <a:pt x="575660" y="1105621"/>
                  <a:pt x="577911" y="1095899"/>
                </a:cubicBezTo>
                <a:cubicBezTo>
                  <a:pt x="582107" y="1081467"/>
                  <a:pt x="568906" y="1049843"/>
                  <a:pt x="585894" y="1048205"/>
                </a:cubicBezTo>
                <a:cubicBezTo>
                  <a:pt x="586099" y="1041349"/>
                  <a:pt x="582926" y="1037869"/>
                  <a:pt x="577911" y="1036232"/>
                </a:cubicBezTo>
                <a:cubicBezTo>
                  <a:pt x="579037" y="1028146"/>
                  <a:pt x="588555" y="1028350"/>
                  <a:pt x="593878" y="1024359"/>
                </a:cubicBezTo>
                <a:cubicBezTo>
                  <a:pt x="590499" y="1019753"/>
                  <a:pt x="588658" y="1013715"/>
                  <a:pt x="589886" y="1004505"/>
                </a:cubicBezTo>
                <a:cubicBezTo>
                  <a:pt x="602065" y="1004301"/>
                  <a:pt x="605441" y="1012795"/>
                  <a:pt x="613732" y="1016377"/>
                </a:cubicBezTo>
                <a:cubicBezTo>
                  <a:pt x="625399" y="1008189"/>
                  <a:pt x="634712" y="997649"/>
                  <a:pt x="645457" y="988643"/>
                </a:cubicBezTo>
                <a:cubicBezTo>
                  <a:pt x="652315" y="987208"/>
                  <a:pt x="653032" y="991711"/>
                  <a:pt x="653441" y="996522"/>
                </a:cubicBezTo>
                <a:cubicBezTo>
                  <a:pt x="661629" y="995396"/>
                  <a:pt x="661423" y="985879"/>
                  <a:pt x="665313" y="980659"/>
                </a:cubicBezTo>
                <a:cubicBezTo>
                  <a:pt x="672273" y="984240"/>
                  <a:pt x="674013" y="993042"/>
                  <a:pt x="673296" y="1004505"/>
                </a:cubicBezTo>
                <a:cubicBezTo>
                  <a:pt x="692639" y="1014841"/>
                  <a:pt x="691922" y="992428"/>
                  <a:pt x="705023" y="1000514"/>
                </a:cubicBezTo>
                <a:cubicBezTo>
                  <a:pt x="703794" y="1024156"/>
                  <a:pt x="722523" y="1028044"/>
                  <a:pt x="724876" y="1048104"/>
                </a:cubicBezTo>
                <a:cubicBezTo>
                  <a:pt x="735521" y="1048104"/>
                  <a:pt x="746062" y="1048104"/>
                  <a:pt x="756605" y="1048104"/>
                </a:cubicBezTo>
                <a:cubicBezTo>
                  <a:pt x="789354" y="1052198"/>
                  <a:pt x="785157" y="1106132"/>
                  <a:pt x="820160" y="1095795"/>
                </a:cubicBezTo>
                <a:cubicBezTo>
                  <a:pt x="817293" y="1111862"/>
                  <a:pt x="807776" y="1127420"/>
                  <a:pt x="816169" y="1143487"/>
                </a:cubicBezTo>
                <a:cubicBezTo>
                  <a:pt x="808902" y="1150754"/>
                  <a:pt x="797848" y="1154233"/>
                  <a:pt x="800304" y="1171223"/>
                </a:cubicBezTo>
                <a:cubicBezTo>
                  <a:pt x="783418" y="1175521"/>
                  <a:pt x="774105" y="1187393"/>
                  <a:pt x="756605" y="1191078"/>
                </a:cubicBezTo>
                <a:cubicBezTo>
                  <a:pt x="755580" y="1205304"/>
                  <a:pt x="768578" y="1205610"/>
                  <a:pt x="768578" y="1218914"/>
                </a:cubicBezTo>
                <a:cubicBezTo>
                  <a:pt x="789968" y="1215130"/>
                  <a:pt x="827221" y="1227307"/>
                  <a:pt x="836024" y="1210932"/>
                </a:cubicBezTo>
                <a:cubicBezTo>
                  <a:pt x="840219" y="1220040"/>
                  <a:pt x="851476" y="1221985"/>
                  <a:pt x="855878" y="1230787"/>
                </a:cubicBezTo>
                <a:cubicBezTo>
                  <a:pt x="868978" y="1218711"/>
                  <a:pt x="886786" y="1211445"/>
                  <a:pt x="903570" y="1202950"/>
                </a:cubicBezTo>
                <a:cubicBezTo>
                  <a:pt x="906334" y="1172655"/>
                  <a:pt x="928030" y="1161296"/>
                  <a:pt x="927416" y="1127523"/>
                </a:cubicBezTo>
                <a:cubicBezTo>
                  <a:pt x="940311" y="1121894"/>
                  <a:pt x="936321" y="1099481"/>
                  <a:pt x="947271" y="1091804"/>
                </a:cubicBezTo>
                <a:cubicBezTo>
                  <a:pt x="950546" y="1067344"/>
                  <a:pt x="944097" y="1052607"/>
                  <a:pt x="939391" y="1036232"/>
                </a:cubicBezTo>
                <a:cubicBezTo>
                  <a:pt x="948090" y="1024871"/>
                  <a:pt x="957709" y="968786"/>
                  <a:pt x="943279" y="952821"/>
                </a:cubicBezTo>
                <a:cubicBezTo>
                  <a:pt x="911654" y="956710"/>
                  <a:pt x="899887" y="940745"/>
                  <a:pt x="887706" y="925086"/>
                </a:cubicBezTo>
                <a:cubicBezTo>
                  <a:pt x="867954" y="928258"/>
                  <a:pt x="864269" y="927338"/>
                  <a:pt x="851988" y="917104"/>
                </a:cubicBezTo>
                <a:cubicBezTo>
                  <a:pt x="850145" y="904617"/>
                  <a:pt x="856900" y="900933"/>
                  <a:pt x="863860" y="897248"/>
                </a:cubicBezTo>
                <a:cubicBezTo>
                  <a:pt x="846973" y="890290"/>
                  <a:pt x="852602" y="860813"/>
                  <a:pt x="851988" y="837685"/>
                </a:cubicBezTo>
                <a:cubicBezTo>
                  <a:pt x="835512" y="833079"/>
                  <a:pt x="836534" y="846076"/>
                  <a:pt x="824151" y="845667"/>
                </a:cubicBezTo>
                <a:cubicBezTo>
                  <a:pt x="821900" y="830111"/>
                  <a:pt x="827630" y="822640"/>
                  <a:pt x="832135" y="813940"/>
                </a:cubicBezTo>
                <a:cubicBezTo>
                  <a:pt x="824867" y="802581"/>
                  <a:pt x="808185" y="800841"/>
                  <a:pt x="804398" y="786206"/>
                </a:cubicBezTo>
                <a:cubicBezTo>
                  <a:pt x="796415" y="786206"/>
                  <a:pt x="788536" y="786206"/>
                  <a:pt x="780553" y="786206"/>
                </a:cubicBezTo>
                <a:cubicBezTo>
                  <a:pt x="780451" y="782317"/>
                  <a:pt x="775742" y="783135"/>
                  <a:pt x="772672" y="782215"/>
                </a:cubicBezTo>
                <a:cubicBezTo>
                  <a:pt x="772467" y="769216"/>
                  <a:pt x="755682" y="772695"/>
                  <a:pt x="756808" y="758369"/>
                </a:cubicBezTo>
                <a:cubicBezTo>
                  <a:pt x="740024" y="763280"/>
                  <a:pt x="736648" y="758572"/>
                  <a:pt x="725081" y="750487"/>
                </a:cubicBezTo>
                <a:cubicBezTo>
                  <a:pt x="724979" y="738412"/>
                  <a:pt x="733474" y="735033"/>
                  <a:pt x="737057" y="726642"/>
                </a:cubicBezTo>
                <a:cubicBezTo>
                  <a:pt x="719351" y="721831"/>
                  <a:pt x="708195" y="710472"/>
                  <a:pt x="705329" y="690923"/>
                </a:cubicBezTo>
                <a:cubicBezTo>
                  <a:pt x="711265" y="674343"/>
                  <a:pt x="722523" y="663188"/>
                  <a:pt x="737057" y="655205"/>
                </a:cubicBezTo>
                <a:cubicBezTo>
                  <a:pt x="737057" y="642003"/>
                  <a:pt x="724161" y="641696"/>
                  <a:pt x="725081" y="627470"/>
                </a:cubicBezTo>
                <a:cubicBezTo>
                  <a:pt x="739820" y="631666"/>
                  <a:pt x="732860" y="614063"/>
                  <a:pt x="740945" y="611607"/>
                </a:cubicBezTo>
                <a:cubicBezTo>
                  <a:pt x="723649" y="597176"/>
                  <a:pt x="704612" y="584383"/>
                  <a:pt x="697245" y="560025"/>
                </a:cubicBezTo>
                <a:cubicBezTo>
                  <a:pt x="705229" y="548153"/>
                  <a:pt x="712085" y="535259"/>
                  <a:pt x="724979" y="528298"/>
                </a:cubicBezTo>
                <a:cubicBezTo>
                  <a:pt x="724058" y="516017"/>
                  <a:pt x="713926" y="512845"/>
                  <a:pt x="709117" y="504452"/>
                </a:cubicBezTo>
                <a:cubicBezTo>
                  <a:pt x="702259" y="509570"/>
                  <a:pt x="704102" y="523387"/>
                  <a:pt x="693253" y="524410"/>
                </a:cubicBezTo>
                <a:cubicBezTo>
                  <a:pt x="683325" y="524922"/>
                  <a:pt x="680972" y="518167"/>
                  <a:pt x="673399" y="516428"/>
                </a:cubicBezTo>
                <a:cubicBezTo>
                  <a:pt x="672579" y="505067"/>
                  <a:pt x="672887" y="494730"/>
                  <a:pt x="685269" y="496572"/>
                </a:cubicBezTo>
                <a:cubicBezTo>
                  <a:pt x="678311" y="483677"/>
                  <a:pt x="665417" y="476718"/>
                  <a:pt x="653544" y="468734"/>
                </a:cubicBezTo>
                <a:cubicBezTo>
                  <a:pt x="653339" y="449085"/>
                  <a:pt x="656717" y="425955"/>
                  <a:pt x="641571" y="421145"/>
                </a:cubicBezTo>
                <a:cubicBezTo>
                  <a:pt x="641978" y="411013"/>
                  <a:pt x="656307" y="414799"/>
                  <a:pt x="661423" y="409171"/>
                </a:cubicBezTo>
                <a:cubicBezTo>
                  <a:pt x="657227" y="382560"/>
                  <a:pt x="683530" y="386348"/>
                  <a:pt x="685269" y="365572"/>
                </a:cubicBezTo>
                <a:cubicBezTo>
                  <a:pt x="701850" y="363628"/>
                  <a:pt x="713211" y="356361"/>
                  <a:pt x="724979" y="349708"/>
                </a:cubicBezTo>
                <a:cubicBezTo>
                  <a:pt x="735521" y="349708"/>
                  <a:pt x="747700" y="348173"/>
                  <a:pt x="752818" y="353700"/>
                </a:cubicBezTo>
                <a:cubicBezTo>
                  <a:pt x="758139" y="351039"/>
                  <a:pt x="760187" y="345206"/>
                  <a:pt x="760697" y="337836"/>
                </a:cubicBezTo>
                <a:cubicBezTo>
                  <a:pt x="770625" y="338245"/>
                  <a:pt x="772980" y="345206"/>
                  <a:pt x="780553" y="337836"/>
                </a:cubicBezTo>
                <a:cubicBezTo>
                  <a:pt x="779427" y="329648"/>
                  <a:pt x="769908" y="329957"/>
                  <a:pt x="764688" y="325966"/>
                </a:cubicBezTo>
                <a:cubicBezTo>
                  <a:pt x="773387" y="318698"/>
                  <a:pt x="763973" y="293522"/>
                  <a:pt x="772672" y="286153"/>
                </a:cubicBezTo>
                <a:cubicBezTo>
                  <a:pt x="782598" y="297411"/>
                  <a:pt x="786692" y="314605"/>
                  <a:pt x="792527" y="329854"/>
                </a:cubicBezTo>
                <a:cubicBezTo>
                  <a:pt x="801329" y="326784"/>
                  <a:pt x="814019" y="327501"/>
                  <a:pt x="816270" y="317879"/>
                </a:cubicBezTo>
                <a:cubicBezTo>
                  <a:pt x="814838" y="304780"/>
                  <a:pt x="804398" y="300686"/>
                  <a:pt x="796415" y="294135"/>
                </a:cubicBezTo>
                <a:cubicBezTo>
                  <a:pt x="796824" y="284207"/>
                  <a:pt x="803888" y="281854"/>
                  <a:pt x="796415" y="274281"/>
                </a:cubicBezTo>
                <a:cubicBezTo>
                  <a:pt x="785772" y="271518"/>
                  <a:pt x="788740" y="282469"/>
                  <a:pt x="784544" y="286153"/>
                </a:cubicBezTo>
                <a:cubicBezTo>
                  <a:pt x="772570" y="281343"/>
                  <a:pt x="787409" y="271005"/>
                  <a:pt x="788536" y="266299"/>
                </a:cubicBezTo>
                <a:cubicBezTo>
                  <a:pt x="806138" y="262000"/>
                  <a:pt x="808185" y="273053"/>
                  <a:pt x="820263" y="274281"/>
                </a:cubicBezTo>
                <a:cubicBezTo>
                  <a:pt x="823946" y="258726"/>
                  <a:pt x="806446" y="264253"/>
                  <a:pt x="812381" y="246445"/>
                </a:cubicBezTo>
                <a:cubicBezTo>
                  <a:pt x="824253" y="242453"/>
                  <a:pt x="819342" y="255347"/>
                  <a:pt x="820263" y="262307"/>
                </a:cubicBezTo>
                <a:cubicBezTo>
                  <a:pt x="838377" y="267219"/>
                  <a:pt x="835818" y="251459"/>
                  <a:pt x="851988" y="254427"/>
                </a:cubicBezTo>
                <a:cubicBezTo>
                  <a:pt x="871639" y="258520"/>
                  <a:pt x="872866" y="281139"/>
                  <a:pt x="903570" y="274281"/>
                </a:cubicBezTo>
                <a:cubicBezTo>
                  <a:pt x="912167" y="274896"/>
                  <a:pt x="905309" y="260159"/>
                  <a:pt x="907561" y="254427"/>
                </a:cubicBezTo>
                <a:cubicBezTo>
                  <a:pt x="926700" y="251050"/>
                  <a:pt x="935604" y="258111"/>
                  <a:pt x="947271" y="262307"/>
                </a:cubicBezTo>
                <a:cubicBezTo>
                  <a:pt x="953514" y="263228"/>
                  <a:pt x="956149" y="260567"/>
                  <a:pt x="958388" y="257522"/>
                </a:cubicBezTo>
                <a:close/>
                <a:moveTo>
                  <a:pt x="962001" y="148744"/>
                </a:moveTo>
                <a:lnTo>
                  <a:pt x="962001" y="202845"/>
                </a:lnTo>
                <a:lnTo>
                  <a:pt x="955253" y="210624"/>
                </a:lnTo>
                <a:cubicBezTo>
                  <a:pt x="946247" y="207758"/>
                  <a:pt x="943382" y="198650"/>
                  <a:pt x="939391" y="190872"/>
                </a:cubicBezTo>
                <a:cubicBezTo>
                  <a:pt x="932738" y="190872"/>
                  <a:pt x="926086" y="190872"/>
                  <a:pt x="919534" y="190872"/>
                </a:cubicBezTo>
                <a:cubicBezTo>
                  <a:pt x="913395" y="169173"/>
                  <a:pt x="880339" y="174393"/>
                  <a:pt x="883818" y="143178"/>
                </a:cubicBezTo>
                <a:cubicBezTo>
                  <a:pt x="896815" y="132331"/>
                  <a:pt x="935909" y="147683"/>
                  <a:pt x="943382" y="131205"/>
                </a:cubicBezTo>
                <a:cubicBezTo>
                  <a:pt x="950444" y="132126"/>
                  <a:pt x="952490" y="138061"/>
                  <a:pt x="951364" y="147068"/>
                </a:cubicBezTo>
                <a:close/>
              </a:path>
            </a:pathLst>
          </a:custGeom>
          <a:gradFill>
            <a:gsLst>
              <a:gs pos="0">
                <a:schemeClr val="accent6"/>
              </a:gs>
              <a:gs pos="100000">
                <a:schemeClr val="accent5"/>
              </a:gs>
            </a:gsLst>
            <a:lin ang="5400012" scaled="0"/>
          </a:gradFill>
          <a:ln>
            <a:noFill/>
          </a:ln>
          <a:effectLst>
            <a:outerShdw blurRad="50800" dist="38100" dir="15180000" algn="t"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100 DO NOT REMOVE · SlidesMania">
  <p:cSld name="CUSTOM_20">
    <p:spTree>
      <p:nvGrpSpPr>
        <p:cNvPr id="914" name="Shape 914"/>
        <p:cNvGrpSpPr/>
        <p:nvPr/>
      </p:nvGrpSpPr>
      <p:grpSpPr>
        <a:xfrm>
          <a:off x="0" y="0"/>
          <a:ext cx="0" cy="0"/>
          <a:chOff x="0" y="0"/>
          <a:chExt cx="0" cy="0"/>
        </a:xfrm>
      </p:grpSpPr>
      <p:grpSp>
        <p:nvGrpSpPr>
          <p:cNvPr id="915" name="Google Shape;915;p21"/>
          <p:cNvGrpSpPr/>
          <p:nvPr/>
        </p:nvGrpSpPr>
        <p:grpSpPr>
          <a:xfrm>
            <a:off x="0" y="0"/>
            <a:ext cx="12192000" cy="6858000"/>
            <a:chOff x="0" y="0"/>
            <a:chExt cx="12192000" cy="6858000"/>
          </a:xfrm>
        </p:grpSpPr>
        <p:sp>
          <p:nvSpPr>
            <p:cNvPr id="916" name="Google Shape;916;p21"/>
            <p:cNvSpPr/>
            <p:nvPr/>
          </p:nvSpPr>
          <p:spPr>
            <a:xfrm>
              <a:off x="0" y="0"/>
              <a:ext cx="12192000" cy="6858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17" name="Google Shape;917;p21"/>
            <p:cNvSpPr txBox="1"/>
            <p:nvPr/>
          </p:nvSpPr>
          <p:spPr>
            <a:xfrm>
              <a:off x="463500" y="2858061"/>
              <a:ext cx="8956500" cy="2442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600" b="1">
                  <a:solidFill>
                    <a:srgbClr val="3F3F3F"/>
                  </a:solidFill>
                  <a:latin typeface="Poppins" panose="00000500000000000000"/>
                  <a:ea typeface="Poppins" panose="00000500000000000000"/>
                  <a:cs typeface="Poppins" panose="00000500000000000000"/>
                  <a:sym typeface="Poppins" panose="00000500000000000000"/>
                </a:rPr>
                <a:t>Free </a:t>
              </a:r>
              <a:r>
                <a:rPr lang="en-GB" sz="3600">
                  <a:solidFill>
                    <a:srgbClr val="3F3F3F"/>
                  </a:solidFill>
                  <a:latin typeface="Poppins" panose="00000500000000000000"/>
                  <a:ea typeface="Poppins" panose="00000500000000000000"/>
                  <a:cs typeface="Poppins" panose="00000500000000000000"/>
                  <a:sym typeface="Poppins" panose="00000500000000000000"/>
                </a:rPr>
                <a:t>themes and templates for </a:t>
              </a:r>
              <a:r>
                <a:rPr lang="en-GB" sz="3600" b="1">
                  <a:solidFill>
                    <a:srgbClr val="3F3F3F"/>
                  </a:solidFill>
                  <a:latin typeface="Poppins" panose="00000500000000000000"/>
                  <a:ea typeface="Poppins" panose="00000500000000000000"/>
                  <a:cs typeface="Poppins" panose="00000500000000000000"/>
                  <a:sym typeface="Poppins" panose="00000500000000000000"/>
                </a:rPr>
                <a:t>Google Slides</a:t>
              </a:r>
              <a:r>
                <a:rPr lang="en-GB" sz="3600">
                  <a:solidFill>
                    <a:srgbClr val="3F3F3F"/>
                  </a:solidFill>
                  <a:latin typeface="Poppins" panose="00000500000000000000"/>
                  <a:ea typeface="Poppins" panose="00000500000000000000"/>
                  <a:cs typeface="Poppins" panose="00000500000000000000"/>
                  <a:sym typeface="Poppins" panose="00000500000000000000"/>
                </a:rPr>
                <a:t> or </a:t>
              </a:r>
              <a:r>
                <a:rPr lang="en-GB" sz="3600" b="1">
                  <a:solidFill>
                    <a:srgbClr val="3F3F3F"/>
                  </a:solidFill>
                  <a:latin typeface="Poppins" panose="00000500000000000000"/>
                  <a:ea typeface="Poppins" panose="00000500000000000000"/>
                  <a:cs typeface="Poppins" panose="00000500000000000000"/>
                  <a:sym typeface="Poppins" panose="00000500000000000000"/>
                </a:rPr>
                <a:t>PowerPoint</a:t>
              </a:r>
              <a:endParaRPr sz="3600" b="1">
                <a:solidFill>
                  <a:srgbClr val="3F3F3F"/>
                </a:solidFill>
                <a:latin typeface="Poppins" panose="00000500000000000000"/>
                <a:ea typeface="Poppins" panose="00000500000000000000"/>
                <a:cs typeface="Poppins" panose="00000500000000000000"/>
                <a:sym typeface="Poppins" panose="00000500000000000000"/>
              </a:endParaRPr>
            </a:p>
            <a:p>
              <a:pPr marL="0" marR="0" lvl="0" indent="0" algn="l" rtl="0">
                <a:spcBef>
                  <a:spcPts val="0"/>
                </a:spcBef>
                <a:spcAft>
                  <a:spcPts val="0"/>
                </a:spcAft>
                <a:buNone/>
              </a:pPr>
              <a:endParaRPr sz="3600" b="1">
                <a:solidFill>
                  <a:srgbClr val="3F3F3F"/>
                </a:solidFill>
                <a:latin typeface="Poppins" panose="00000500000000000000"/>
                <a:ea typeface="Poppins" panose="00000500000000000000"/>
                <a:cs typeface="Poppins" panose="00000500000000000000"/>
                <a:sym typeface="Poppins" panose="00000500000000000000"/>
              </a:endParaRPr>
            </a:p>
            <a:p>
              <a:pPr marL="0" marR="0" lvl="0" indent="0" algn="l" rtl="0">
                <a:spcBef>
                  <a:spcPts val="0"/>
                </a:spcBef>
                <a:spcAft>
                  <a:spcPts val="0"/>
                </a:spcAft>
                <a:buNone/>
              </a:pPr>
              <a:endParaRPr sz="3600" b="1">
                <a:solidFill>
                  <a:srgbClr val="3F3F3F"/>
                </a:solidFill>
                <a:latin typeface="Poppins" panose="00000500000000000000"/>
                <a:ea typeface="Poppins" panose="00000500000000000000"/>
                <a:cs typeface="Poppins" panose="00000500000000000000"/>
                <a:sym typeface="Poppins" panose="00000500000000000000"/>
              </a:endParaRPr>
            </a:p>
            <a:p>
              <a:pPr marL="0" marR="0" lvl="0" indent="0" algn="l" rtl="0">
                <a:spcBef>
                  <a:spcPts val="0"/>
                </a:spcBef>
                <a:spcAft>
                  <a:spcPts val="0"/>
                </a:spcAft>
                <a:buNone/>
              </a:pPr>
              <a:r>
                <a:rPr lang="en-GB" sz="3000" b="1">
                  <a:solidFill>
                    <a:srgbClr val="FFCB25"/>
                  </a:solidFill>
                  <a:latin typeface="Poppins" panose="00000500000000000000"/>
                  <a:ea typeface="Poppins" panose="00000500000000000000"/>
                  <a:cs typeface="Poppins" panose="00000500000000000000"/>
                  <a:sym typeface="Poppins" panose="00000500000000000000"/>
                </a:rPr>
                <a:t>NOT to be sold as is or modified!</a:t>
              </a:r>
              <a:endParaRPr sz="3000" b="1">
                <a:solidFill>
                  <a:srgbClr val="FFCB25"/>
                </a:solidFill>
                <a:latin typeface="Poppins" panose="00000500000000000000"/>
                <a:ea typeface="Poppins" panose="00000500000000000000"/>
                <a:cs typeface="Poppins" panose="00000500000000000000"/>
                <a:sym typeface="Poppins" panose="00000500000000000000"/>
              </a:endParaRPr>
            </a:p>
            <a:p>
              <a:pPr marL="0" lvl="0" indent="0" algn="l" rtl="0">
                <a:spcBef>
                  <a:spcPts val="0"/>
                </a:spcBef>
                <a:spcAft>
                  <a:spcPts val="0"/>
                </a:spcAft>
                <a:buNone/>
              </a:pPr>
              <a:r>
                <a:rPr lang="en-GB" sz="2700">
                  <a:solidFill>
                    <a:srgbClr val="3F3F3F"/>
                  </a:solidFill>
                  <a:latin typeface="Poppins" panose="00000500000000000000"/>
                  <a:ea typeface="Poppins" panose="00000500000000000000"/>
                  <a:cs typeface="Poppins" panose="00000500000000000000"/>
                  <a:sym typeface="Poppins" panose="00000500000000000000"/>
                </a:rPr>
                <a:t>Read </a:t>
              </a:r>
              <a:r>
                <a:rPr lang="en-GB" sz="2700" u="sng">
                  <a:solidFill>
                    <a:srgbClr val="3F3F3F"/>
                  </a:solidFill>
                  <a:latin typeface="Poppins" panose="00000500000000000000"/>
                  <a:ea typeface="Poppins" panose="00000500000000000000"/>
                  <a:cs typeface="Poppins" panose="00000500000000000000"/>
                  <a:sym typeface="Poppins" panose="00000500000000000000"/>
                  <a:hlinkClick r:id="rId2"/>
                </a:rPr>
                <a:t>FAQ</a:t>
              </a:r>
              <a:r>
                <a:rPr lang="en-GB" sz="4400" b="1">
                  <a:solidFill>
                    <a:srgbClr val="FFCB25"/>
                  </a:solidFill>
                  <a:latin typeface="Poppins" panose="00000500000000000000"/>
                  <a:ea typeface="Poppins" panose="00000500000000000000"/>
                  <a:cs typeface="Poppins" panose="00000500000000000000"/>
                  <a:sym typeface="Poppins" panose="00000500000000000000"/>
                </a:rPr>
                <a:t> </a:t>
              </a:r>
              <a:r>
                <a:rPr lang="en-GB" sz="2700">
                  <a:solidFill>
                    <a:srgbClr val="3F3F3F"/>
                  </a:solidFill>
                  <a:latin typeface="Poppins" panose="00000500000000000000"/>
                  <a:ea typeface="Poppins" panose="00000500000000000000"/>
                  <a:cs typeface="Poppins" panose="00000500000000000000"/>
                  <a:sym typeface="Poppins" panose="00000500000000000000"/>
                </a:rPr>
                <a:t>on slidesmania.com</a:t>
              </a:r>
              <a:endParaRPr sz="2700">
                <a:solidFill>
                  <a:srgbClr val="3F3F3F"/>
                </a:solidFill>
                <a:latin typeface="Poppins" panose="00000500000000000000"/>
                <a:ea typeface="Poppins" panose="00000500000000000000"/>
                <a:cs typeface="Poppins" panose="00000500000000000000"/>
                <a:sym typeface="Poppins" panose="00000500000000000000"/>
              </a:endParaRPr>
            </a:p>
            <a:p>
              <a:pPr marL="0" lvl="0" indent="0" algn="l" rtl="0">
                <a:spcBef>
                  <a:spcPts val="0"/>
                </a:spcBef>
                <a:spcAft>
                  <a:spcPts val="0"/>
                </a:spcAft>
                <a:buNone/>
              </a:pPr>
              <a:r>
                <a:rPr lang="en-GB" sz="2000">
                  <a:solidFill>
                    <a:srgbClr val="3F3F3F"/>
                  </a:solidFill>
                  <a:latin typeface="Poppins" panose="00000500000000000000"/>
                  <a:ea typeface="Poppins" panose="00000500000000000000"/>
                  <a:cs typeface="Poppins" panose="00000500000000000000"/>
                  <a:sym typeface="Poppins" panose="00000500000000000000"/>
                </a:rPr>
                <a:t>Do not remove the slidesmania.com text on the sides.</a:t>
              </a:r>
              <a:endParaRPr sz="2000">
                <a:solidFill>
                  <a:srgbClr val="3F3F3F"/>
                </a:solidFill>
                <a:latin typeface="Poppins" panose="00000500000000000000"/>
                <a:ea typeface="Poppins" panose="00000500000000000000"/>
                <a:cs typeface="Poppins" panose="00000500000000000000"/>
                <a:sym typeface="Poppins" panose="00000500000000000000"/>
              </a:endParaRPr>
            </a:p>
          </p:txBody>
        </p:sp>
        <p:cxnSp>
          <p:nvCxnSpPr>
            <p:cNvPr id="918" name="Google Shape;918;p21"/>
            <p:cNvCxnSpPr/>
            <p:nvPr/>
          </p:nvCxnSpPr>
          <p:spPr>
            <a:xfrm>
              <a:off x="10423367" y="5688858"/>
              <a:ext cx="1495200" cy="12900"/>
            </a:xfrm>
            <a:prstGeom prst="straightConnector1">
              <a:avLst/>
            </a:prstGeom>
            <a:noFill/>
            <a:ln w="38100" cap="flat" cmpd="sng">
              <a:solidFill>
                <a:srgbClr val="FFCB25"/>
              </a:solidFill>
              <a:prstDash val="solid"/>
              <a:round/>
              <a:headEnd type="none" w="med" len="med"/>
              <a:tailEnd type="none" w="med" len="med"/>
            </a:ln>
          </p:spPr>
        </p:cxnSp>
        <p:pic>
          <p:nvPicPr>
            <p:cNvPr id="919" name="Google Shape;919;p21">
              <a:hlinkClick r:id="rId3"/>
            </p:cNvPr>
            <p:cNvPicPr preferRelativeResize="0"/>
            <p:nvPr/>
          </p:nvPicPr>
          <p:blipFill>
            <a:blip r:embed="rId4"/>
            <a:stretch>
              <a:fillRect/>
            </a:stretch>
          </p:blipFill>
          <p:spPr>
            <a:xfrm>
              <a:off x="8982558" y="5912306"/>
              <a:ext cx="713232" cy="637863"/>
            </a:xfrm>
            <a:prstGeom prst="rect">
              <a:avLst/>
            </a:prstGeom>
            <a:noFill/>
            <a:ln>
              <a:noFill/>
            </a:ln>
          </p:spPr>
        </p:pic>
        <p:pic>
          <p:nvPicPr>
            <p:cNvPr id="920" name="Google Shape;920;p21">
              <a:hlinkClick r:id="rId5"/>
            </p:cNvPr>
            <p:cNvPicPr preferRelativeResize="0"/>
            <p:nvPr/>
          </p:nvPicPr>
          <p:blipFill>
            <a:blip r:embed="rId6"/>
            <a:stretch>
              <a:fillRect/>
            </a:stretch>
          </p:blipFill>
          <p:spPr>
            <a:xfrm>
              <a:off x="9764428" y="5916798"/>
              <a:ext cx="708660" cy="628879"/>
            </a:xfrm>
            <a:prstGeom prst="rect">
              <a:avLst/>
            </a:prstGeom>
            <a:noFill/>
            <a:ln>
              <a:noFill/>
            </a:ln>
          </p:spPr>
        </p:pic>
        <p:pic>
          <p:nvPicPr>
            <p:cNvPr id="921" name="Google Shape;921;p21">
              <a:hlinkClick r:id="rId7"/>
            </p:cNvPr>
            <p:cNvPicPr preferRelativeResize="0"/>
            <p:nvPr/>
          </p:nvPicPr>
          <p:blipFill>
            <a:blip r:embed="rId8"/>
            <a:stretch>
              <a:fillRect/>
            </a:stretch>
          </p:blipFill>
          <p:spPr>
            <a:xfrm>
              <a:off x="10541715" y="5905569"/>
              <a:ext cx="612648" cy="624387"/>
            </a:xfrm>
            <a:prstGeom prst="rect">
              <a:avLst/>
            </a:prstGeom>
            <a:noFill/>
            <a:ln>
              <a:noFill/>
            </a:ln>
          </p:spPr>
        </p:pic>
        <p:pic>
          <p:nvPicPr>
            <p:cNvPr id="922" name="Google Shape;922;p21">
              <a:hlinkClick r:id="rId9"/>
            </p:cNvPr>
            <p:cNvPicPr preferRelativeResize="0"/>
            <p:nvPr/>
          </p:nvPicPr>
          <p:blipFill>
            <a:blip r:embed="rId10"/>
            <a:stretch>
              <a:fillRect/>
            </a:stretch>
          </p:blipFill>
          <p:spPr>
            <a:xfrm>
              <a:off x="11219049" y="5916799"/>
              <a:ext cx="699516" cy="601927"/>
            </a:xfrm>
            <a:prstGeom prst="rect">
              <a:avLst/>
            </a:prstGeom>
            <a:noFill/>
            <a:ln>
              <a:noFill/>
            </a:ln>
          </p:spPr>
        </p:pic>
        <p:sp>
          <p:nvSpPr>
            <p:cNvPr id="923" name="Google Shape;923;p21"/>
            <p:cNvSpPr txBox="1"/>
            <p:nvPr/>
          </p:nvSpPr>
          <p:spPr>
            <a:xfrm>
              <a:off x="7072500" y="4813375"/>
              <a:ext cx="4915500" cy="10011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2400" b="1">
                  <a:solidFill>
                    <a:srgbClr val="252525"/>
                  </a:solidFill>
                  <a:latin typeface="Homemade Apple" panose="02000000000000000000"/>
                  <a:ea typeface="Homemade Apple" panose="02000000000000000000"/>
                  <a:cs typeface="Homemade Apple" panose="02000000000000000000"/>
                  <a:sym typeface="Homemade Apple" panose="02000000000000000000"/>
                </a:rPr>
                <a:t>Sharing is caring!</a:t>
              </a:r>
              <a:endParaRPr sz="2400" b="1">
                <a:solidFill>
                  <a:srgbClr val="252525"/>
                </a:solidFill>
                <a:latin typeface="Homemade Apple" panose="02000000000000000000"/>
                <a:ea typeface="Homemade Apple" panose="02000000000000000000"/>
                <a:cs typeface="Homemade Apple" panose="02000000000000000000"/>
                <a:sym typeface="Homemade Apple" panose="02000000000000000000"/>
              </a:endParaRPr>
            </a:p>
          </p:txBody>
        </p:sp>
      </p:grpSp>
      <p:pic>
        <p:nvPicPr>
          <p:cNvPr id="924" name="Google Shape;924;p21"/>
          <p:cNvPicPr preferRelativeResize="0"/>
          <p:nvPr/>
        </p:nvPicPr>
        <p:blipFill rotWithShape="1">
          <a:blip r:embed="rId11"/>
          <a:srcRect t="16256" b="20906"/>
          <a:stretch>
            <a:fillRect/>
          </a:stretch>
        </p:blipFill>
        <p:spPr>
          <a:xfrm>
            <a:off x="125075" y="493725"/>
            <a:ext cx="8239800" cy="207112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1" Type="http://schemas.openxmlformats.org/officeDocument/2006/relationships/theme" Target="../theme/theme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24242"/>
            </a:gs>
            <a:gs pos="100000">
              <a:srgbClr val="010101"/>
            </a:gs>
          </a:gsLst>
          <a:path path="circle">
            <a:fillToRect l="50000" t="50000" r="50000" b="50000"/>
          </a:path>
          <a:tileRect/>
        </a:gradFill>
        <a:effectLst/>
      </p:bgPr>
    </p:bg>
    <p:spTree>
      <p:nvGrpSpPr>
        <p:cNvPr id="5" name="Shape 5"/>
        <p:cNvGrpSpPr/>
        <p:nvPr/>
      </p:nvGrpSpPr>
      <p:grpSpPr>
        <a:xfrm>
          <a:off x="0" y="0"/>
          <a:ext cx="0" cy="0"/>
          <a:chOff x="0" y="0"/>
          <a:chExt cx="0" cy="0"/>
        </a:xfrm>
      </p:grpSpPr>
      <p:sp>
        <p:nvSpPr>
          <p:cNvPr id="6" name="Google Shape;6;p1"/>
          <p:cNvSpPr txBox="1"/>
          <p:nvPr>
            <p:ph type="title"/>
          </p:nvPr>
        </p:nvSpPr>
        <p:spPr>
          <a:xfrm>
            <a:off x="415600" y="593367"/>
            <a:ext cx="11360700" cy="763500"/>
          </a:xfrm>
          <a:prstGeom prst="rect">
            <a:avLst/>
          </a:prstGeom>
          <a:noFill/>
          <a:ln>
            <a:noFill/>
          </a:ln>
          <a:effectLst>
            <a:outerShdw blurRad="57150" dist="19050" dir="5400000" algn="bl" rotWithShape="0">
              <a:srgbClr val="000000">
                <a:alpha val="50000"/>
              </a:srgbClr>
            </a:outerShdw>
          </a:effectLst>
        </p:spPr>
        <p:txBody>
          <a:bodyPr spcFirstLastPara="1" wrap="square" lIns="121900" tIns="121900" rIns="121900" bIns="121900" anchor="t" anchorCtr="0">
            <a:noAutofit/>
          </a:bodyPr>
          <a:lstStyle>
            <a:lvl1pPr lvl="0">
              <a:spcBef>
                <a:spcPts val="0"/>
              </a:spcBef>
              <a:spcAft>
                <a:spcPts val="0"/>
              </a:spcAft>
              <a:buClr>
                <a:srgbClr val="FFFFFF"/>
              </a:buClr>
              <a:buSzPts val="4000"/>
              <a:buFont typeface="Fjalla One" panose="02000506040000020004"/>
              <a:buNone/>
              <a:defRPr sz="4000">
                <a:solidFill>
                  <a:srgbClr val="FFFFFF"/>
                </a:solidFill>
                <a:latin typeface="Fjalla One" panose="02000506040000020004"/>
                <a:ea typeface="Fjalla One" panose="02000506040000020004"/>
                <a:cs typeface="Fjalla One" panose="02000506040000020004"/>
                <a:sym typeface="Fjalla One" panose="02000506040000020004"/>
              </a:defRPr>
            </a:lvl1pPr>
            <a:lvl2pPr lvl="1">
              <a:spcBef>
                <a:spcPts val="0"/>
              </a:spcBef>
              <a:spcAft>
                <a:spcPts val="0"/>
              </a:spcAft>
              <a:buClr>
                <a:srgbClr val="FFFFFF"/>
              </a:buClr>
              <a:buSzPts val="4000"/>
              <a:buFont typeface="Fjalla One" panose="02000506040000020004"/>
              <a:buNone/>
              <a:defRPr sz="4000">
                <a:solidFill>
                  <a:srgbClr val="FFFFFF"/>
                </a:solidFill>
                <a:latin typeface="Fjalla One" panose="02000506040000020004"/>
                <a:ea typeface="Fjalla One" panose="02000506040000020004"/>
                <a:cs typeface="Fjalla One" panose="02000506040000020004"/>
                <a:sym typeface="Fjalla One" panose="02000506040000020004"/>
              </a:defRPr>
            </a:lvl2pPr>
            <a:lvl3pPr lvl="2">
              <a:spcBef>
                <a:spcPts val="0"/>
              </a:spcBef>
              <a:spcAft>
                <a:spcPts val="0"/>
              </a:spcAft>
              <a:buClr>
                <a:srgbClr val="FFFFFF"/>
              </a:buClr>
              <a:buSzPts val="4000"/>
              <a:buFont typeface="Fjalla One" panose="02000506040000020004"/>
              <a:buNone/>
              <a:defRPr sz="4000">
                <a:solidFill>
                  <a:srgbClr val="FFFFFF"/>
                </a:solidFill>
                <a:latin typeface="Fjalla One" panose="02000506040000020004"/>
                <a:ea typeface="Fjalla One" panose="02000506040000020004"/>
                <a:cs typeface="Fjalla One" panose="02000506040000020004"/>
                <a:sym typeface="Fjalla One" panose="02000506040000020004"/>
              </a:defRPr>
            </a:lvl3pPr>
            <a:lvl4pPr lvl="3">
              <a:spcBef>
                <a:spcPts val="0"/>
              </a:spcBef>
              <a:spcAft>
                <a:spcPts val="0"/>
              </a:spcAft>
              <a:buClr>
                <a:srgbClr val="FFFFFF"/>
              </a:buClr>
              <a:buSzPts val="4000"/>
              <a:buFont typeface="Fjalla One" panose="02000506040000020004"/>
              <a:buNone/>
              <a:defRPr sz="4000">
                <a:solidFill>
                  <a:srgbClr val="FFFFFF"/>
                </a:solidFill>
                <a:latin typeface="Fjalla One" panose="02000506040000020004"/>
                <a:ea typeface="Fjalla One" panose="02000506040000020004"/>
                <a:cs typeface="Fjalla One" panose="02000506040000020004"/>
                <a:sym typeface="Fjalla One" panose="02000506040000020004"/>
              </a:defRPr>
            </a:lvl4pPr>
            <a:lvl5pPr lvl="4">
              <a:spcBef>
                <a:spcPts val="0"/>
              </a:spcBef>
              <a:spcAft>
                <a:spcPts val="0"/>
              </a:spcAft>
              <a:buClr>
                <a:srgbClr val="FFFFFF"/>
              </a:buClr>
              <a:buSzPts val="4000"/>
              <a:buFont typeface="Fjalla One" panose="02000506040000020004"/>
              <a:buNone/>
              <a:defRPr sz="4000">
                <a:solidFill>
                  <a:srgbClr val="FFFFFF"/>
                </a:solidFill>
                <a:latin typeface="Fjalla One" panose="02000506040000020004"/>
                <a:ea typeface="Fjalla One" panose="02000506040000020004"/>
                <a:cs typeface="Fjalla One" panose="02000506040000020004"/>
                <a:sym typeface="Fjalla One" panose="02000506040000020004"/>
              </a:defRPr>
            </a:lvl5pPr>
            <a:lvl6pPr lvl="5">
              <a:spcBef>
                <a:spcPts val="0"/>
              </a:spcBef>
              <a:spcAft>
                <a:spcPts val="0"/>
              </a:spcAft>
              <a:buClr>
                <a:srgbClr val="FFFFFF"/>
              </a:buClr>
              <a:buSzPts val="4000"/>
              <a:buFont typeface="Fjalla One" panose="02000506040000020004"/>
              <a:buNone/>
              <a:defRPr sz="4000">
                <a:solidFill>
                  <a:srgbClr val="FFFFFF"/>
                </a:solidFill>
                <a:latin typeface="Fjalla One" panose="02000506040000020004"/>
                <a:ea typeface="Fjalla One" panose="02000506040000020004"/>
                <a:cs typeface="Fjalla One" panose="02000506040000020004"/>
                <a:sym typeface="Fjalla One" panose="02000506040000020004"/>
              </a:defRPr>
            </a:lvl6pPr>
            <a:lvl7pPr lvl="6">
              <a:spcBef>
                <a:spcPts val="0"/>
              </a:spcBef>
              <a:spcAft>
                <a:spcPts val="0"/>
              </a:spcAft>
              <a:buClr>
                <a:srgbClr val="FFFFFF"/>
              </a:buClr>
              <a:buSzPts val="4000"/>
              <a:buFont typeface="Fjalla One" panose="02000506040000020004"/>
              <a:buNone/>
              <a:defRPr sz="4000">
                <a:solidFill>
                  <a:srgbClr val="FFFFFF"/>
                </a:solidFill>
                <a:latin typeface="Fjalla One" panose="02000506040000020004"/>
                <a:ea typeface="Fjalla One" panose="02000506040000020004"/>
                <a:cs typeface="Fjalla One" panose="02000506040000020004"/>
                <a:sym typeface="Fjalla One" panose="02000506040000020004"/>
              </a:defRPr>
            </a:lvl7pPr>
            <a:lvl8pPr lvl="7">
              <a:spcBef>
                <a:spcPts val="0"/>
              </a:spcBef>
              <a:spcAft>
                <a:spcPts val="0"/>
              </a:spcAft>
              <a:buClr>
                <a:srgbClr val="FFFFFF"/>
              </a:buClr>
              <a:buSzPts val="4000"/>
              <a:buFont typeface="Fjalla One" panose="02000506040000020004"/>
              <a:buNone/>
              <a:defRPr sz="4000">
                <a:solidFill>
                  <a:srgbClr val="FFFFFF"/>
                </a:solidFill>
                <a:latin typeface="Fjalla One" panose="02000506040000020004"/>
                <a:ea typeface="Fjalla One" panose="02000506040000020004"/>
                <a:cs typeface="Fjalla One" panose="02000506040000020004"/>
                <a:sym typeface="Fjalla One" panose="02000506040000020004"/>
              </a:defRPr>
            </a:lvl8pPr>
            <a:lvl9pPr lvl="8">
              <a:spcBef>
                <a:spcPts val="0"/>
              </a:spcBef>
              <a:spcAft>
                <a:spcPts val="0"/>
              </a:spcAft>
              <a:buClr>
                <a:srgbClr val="FFFFFF"/>
              </a:buClr>
              <a:buSzPts val="4000"/>
              <a:buFont typeface="Fjalla One" panose="02000506040000020004"/>
              <a:buNone/>
              <a:defRPr sz="4000">
                <a:solidFill>
                  <a:srgbClr val="FFFFFF"/>
                </a:solidFill>
                <a:latin typeface="Fjalla One" panose="02000506040000020004"/>
                <a:ea typeface="Fjalla One" panose="02000506040000020004"/>
                <a:cs typeface="Fjalla One" panose="02000506040000020004"/>
                <a:sym typeface="Fjalla One" panose="02000506040000020004"/>
              </a:defRPr>
            </a:lvl9pPr>
          </a:lstStyle>
          <a:p/>
        </p:txBody>
      </p:sp>
      <p:sp>
        <p:nvSpPr>
          <p:cNvPr id="7" name="Google Shape;7;p1"/>
          <p:cNvSpPr txBox="1"/>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42900">
              <a:lnSpc>
                <a:spcPct val="115000"/>
              </a:lnSpc>
              <a:spcBef>
                <a:spcPts val="0"/>
              </a:spcBef>
              <a:spcAft>
                <a:spcPts val="0"/>
              </a:spcAft>
              <a:buClr>
                <a:srgbClr val="FFFFFF"/>
              </a:buClr>
              <a:buSzPts val="1800"/>
              <a:buFont typeface="Roboto"/>
              <a:buChar char="●"/>
              <a:defRPr sz="1800">
                <a:solidFill>
                  <a:srgbClr val="FFFFFF"/>
                </a:solidFill>
                <a:latin typeface="Roboto"/>
                <a:ea typeface="Roboto"/>
                <a:cs typeface="Roboto"/>
                <a:sym typeface="Roboto"/>
              </a:defRPr>
            </a:lvl1pPr>
            <a:lvl2pPr marL="914400" lvl="1" indent="-342900">
              <a:lnSpc>
                <a:spcPct val="115000"/>
              </a:lnSpc>
              <a:spcBef>
                <a:spcPts val="2100"/>
              </a:spcBef>
              <a:spcAft>
                <a:spcPts val="0"/>
              </a:spcAft>
              <a:buClr>
                <a:srgbClr val="FFFFFF"/>
              </a:buClr>
              <a:buSzPts val="1800"/>
              <a:buFont typeface="Roboto"/>
              <a:buChar char="○"/>
              <a:defRPr sz="1800">
                <a:solidFill>
                  <a:srgbClr val="FFFFFF"/>
                </a:solidFill>
                <a:latin typeface="Roboto"/>
                <a:ea typeface="Roboto"/>
                <a:cs typeface="Roboto"/>
                <a:sym typeface="Roboto"/>
              </a:defRPr>
            </a:lvl2pPr>
            <a:lvl3pPr marL="1371600" lvl="2" indent="-342900">
              <a:lnSpc>
                <a:spcPct val="115000"/>
              </a:lnSpc>
              <a:spcBef>
                <a:spcPts val="2100"/>
              </a:spcBef>
              <a:spcAft>
                <a:spcPts val="0"/>
              </a:spcAft>
              <a:buClr>
                <a:srgbClr val="FFFFFF"/>
              </a:buClr>
              <a:buSzPts val="1800"/>
              <a:buFont typeface="Roboto"/>
              <a:buChar char="■"/>
              <a:defRPr sz="1800">
                <a:solidFill>
                  <a:srgbClr val="FFFFFF"/>
                </a:solidFill>
                <a:latin typeface="Roboto"/>
                <a:ea typeface="Roboto"/>
                <a:cs typeface="Roboto"/>
                <a:sym typeface="Roboto"/>
              </a:defRPr>
            </a:lvl3pPr>
            <a:lvl4pPr marL="1828800" lvl="3" indent="-342900">
              <a:lnSpc>
                <a:spcPct val="115000"/>
              </a:lnSpc>
              <a:spcBef>
                <a:spcPts val="2100"/>
              </a:spcBef>
              <a:spcAft>
                <a:spcPts val="0"/>
              </a:spcAft>
              <a:buClr>
                <a:srgbClr val="FFFFFF"/>
              </a:buClr>
              <a:buSzPts val="1800"/>
              <a:buFont typeface="Roboto"/>
              <a:buChar char="●"/>
              <a:defRPr sz="1800">
                <a:solidFill>
                  <a:srgbClr val="FFFFFF"/>
                </a:solidFill>
                <a:latin typeface="Roboto"/>
                <a:ea typeface="Roboto"/>
                <a:cs typeface="Roboto"/>
                <a:sym typeface="Roboto"/>
              </a:defRPr>
            </a:lvl4pPr>
            <a:lvl5pPr marL="2286000" lvl="4" indent="-342900">
              <a:lnSpc>
                <a:spcPct val="115000"/>
              </a:lnSpc>
              <a:spcBef>
                <a:spcPts val="2100"/>
              </a:spcBef>
              <a:spcAft>
                <a:spcPts val="0"/>
              </a:spcAft>
              <a:buClr>
                <a:srgbClr val="FFFFFF"/>
              </a:buClr>
              <a:buSzPts val="1800"/>
              <a:buFont typeface="Roboto"/>
              <a:buChar char="○"/>
              <a:defRPr sz="1800">
                <a:solidFill>
                  <a:srgbClr val="FFFFFF"/>
                </a:solidFill>
                <a:latin typeface="Roboto"/>
                <a:ea typeface="Roboto"/>
                <a:cs typeface="Roboto"/>
                <a:sym typeface="Roboto"/>
              </a:defRPr>
            </a:lvl5pPr>
            <a:lvl6pPr marL="2743200" lvl="5" indent="-342900">
              <a:lnSpc>
                <a:spcPct val="115000"/>
              </a:lnSpc>
              <a:spcBef>
                <a:spcPts val="2100"/>
              </a:spcBef>
              <a:spcAft>
                <a:spcPts val="0"/>
              </a:spcAft>
              <a:buClr>
                <a:srgbClr val="FFFFFF"/>
              </a:buClr>
              <a:buSzPts val="1800"/>
              <a:buFont typeface="Roboto"/>
              <a:buChar char="■"/>
              <a:defRPr sz="1800">
                <a:solidFill>
                  <a:srgbClr val="FFFFFF"/>
                </a:solidFill>
                <a:latin typeface="Roboto"/>
                <a:ea typeface="Roboto"/>
                <a:cs typeface="Roboto"/>
                <a:sym typeface="Roboto"/>
              </a:defRPr>
            </a:lvl6pPr>
            <a:lvl7pPr marL="3200400" lvl="6" indent="-342900">
              <a:lnSpc>
                <a:spcPct val="115000"/>
              </a:lnSpc>
              <a:spcBef>
                <a:spcPts val="2100"/>
              </a:spcBef>
              <a:spcAft>
                <a:spcPts val="0"/>
              </a:spcAft>
              <a:buClr>
                <a:srgbClr val="FFFFFF"/>
              </a:buClr>
              <a:buSzPts val="1800"/>
              <a:buFont typeface="Roboto"/>
              <a:buChar char="●"/>
              <a:defRPr sz="1800">
                <a:solidFill>
                  <a:srgbClr val="FFFFFF"/>
                </a:solidFill>
                <a:latin typeface="Roboto"/>
                <a:ea typeface="Roboto"/>
                <a:cs typeface="Roboto"/>
                <a:sym typeface="Roboto"/>
              </a:defRPr>
            </a:lvl7pPr>
            <a:lvl8pPr marL="3657600" lvl="7" indent="-342900">
              <a:lnSpc>
                <a:spcPct val="115000"/>
              </a:lnSpc>
              <a:spcBef>
                <a:spcPts val="2100"/>
              </a:spcBef>
              <a:spcAft>
                <a:spcPts val="0"/>
              </a:spcAft>
              <a:buClr>
                <a:srgbClr val="FFFFFF"/>
              </a:buClr>
              <a:buSzPts val="1800"/>
              <a:buFont typeface="Roboto"/>
              <a:buChar char="○"/>
              <a:defRPr sz="1800">
                <a:solidFill>
                  <a:srgbClr val="FFFFFF"/>
                </a:solidFill>
                <a:latin typeface="Roboto"/>
                <a:ea typeface="Roboto"/>
                <a:cs typeface="Roboto"/>
                <a:sym typeface="Roboto"/>
              </a:defRPr>
            </a:lvl8pPr>
            <a:lvl9pPr marL="4114800" lvl="8" indent="-342900">
              <a:lnSpc>
                <a:spcPct val="115000"/>
              </a:lnSpc>
              <a:spcBef>
                <a:spcPts val="2100"/>
              </a:spcBef>
              <a:spcAft>
                <a:spcPts val="2100"/>
              </a:spcAft>
              <a:buClr>
                <a:srgbClr val="FFFFFF"/>
              </a:buClr>
              <a:buSzPts val="1800"/>
              <a:buFont typeface="Roboto"/>
              <a:buChar char="■"/>
              <a:defRPr sz="1800">
                <a:solidFill>
                  <a:srgbClr val="FFFFFF"/>
                </a:solidFill>
                <a:latin typeface="Roboto"/>
                <a:ea typeface="Roboto"/>
                <a:cs typeface="Roboto"/>
                <a:sym typeface="Roboto"/>
              </a:defRPr>
            </a:lvl9pPr>
          </a:lstStyle>
          <a:p/>
        </p:txBody>
      </p:sp>
      <p:sp>
        <p:nvSpPr>
          <p:cNvPr id="8" name="Google Shape;8;p1"/>
          <p:cNvSpPr txBox="1"/>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fld>
            <a:endParaRPr lang="en-GB"/>
          </a:p>
        </p:txBody>
      </p:sp>
      <p:sp>
        <p:nvSpPr>
          <p:cNvPr id="9" name="Google Shape;9;p1"/>
          <p:cNvSpPr txBox="1"/>
          <p:nvPr/>
        </p:nvSpPr>
        <p:spPr>
          <a:xfrm rot="5400000">
            <a:off x="-718750" y="4213675"/>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a:solidFill>
                  <a:srgbClr val="FFFFFF"/>
                </a:solidFill>
                <a:latin typeface="Barlow Condensed" panose="00000506000000000000"/>
                <a:ea typeface="Barlow Condensed" panose="00000506000000000000"/>
                <a:cs typeface="Barlow Condensed" panose="00000506000000000000"/>
                <a:sym typeface="Barlow Condensed" panose="00000506000000000000"/>
              </a:rPr>
              <a:t>SLIDESMANIA.COM</a:t>
            </a:r>
            <a:endParaRPr sz="1000">
              <a:solidFill>
                <a:srgbClr val="FFFFFF"/>
              </a:solidFill>
              <a:latin typeface="Barlow Condensed" panose="00000506000000000000"/>
              <a:ea typeface="Barlow Condensed" panose="00000506000000000000"/>
              <a:cs typeface="Barlow Condensed" panose="00000506000000000000"/>
              <a:sym typeface="Barlow Condensed" panose="00000506000000000000"/>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vmlDrawing" Target="../drawings/vmlDrawing1.vml"/><Relationship Id="rId4" Type="http://schemas.openxmlformats.org/officeDocument/2006/relationships/slideLayout" Target="../slideLayouts/slideLayout10.xml"/><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10.xml"/><Relationship Id="rId2" Type="http://schemas.openxmlformats.org/officeDocument/2006/relationships/image" Target="../media/image8.png"/><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10.xml"/><Relationship Id="rId5" Type="http://schemas.openxmlformats.org/officeDocument/2006/relationships/vmlDrawing" Target="../drawings/vmlDrawing2.vml"/><Relationship Id="rId4" Type="http://schemas.openxmlformats.org/officeDocument/2006/relationships/slideLayout" Target="../slideLayouts/slideLayout10.xml"/><Relationship Id="rId3" Type="http://schemas.openxmlformats.org/officeDocument/2006/relationships/image" Target="../media/image8.png"/><Relationship Id="rId2" Type="http://schemas.openxmlformats.org/officeDocument/2006/relationships/image" Target="../media/image10.emf"/><Relationship Id="rId1" Type="http://schemas.openxmlformats.org/officeDocument/2006/relationships/oleObject" Target="../embeddings/oleObject2.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6" Type="http://schemas.openxmlformats.org/officeDocument/2006/relationships/notesSlide" Target="../notesSlides/notesSlide12.xml"/><Relationship Id="rId5" Type="http://schemas.openxmlformats.org/officeDocument/2006/relationships/vmlDrawing" Target="../drawings/vmlDrawing3.vml"/><Relationship Id="rId4" Type="http://schemas.openxmlformats.org/officeDocument/2006/relationships/slideLayout" Target="../slideLayouts/slideLayout10.xml"/><Relationship Id="rId3" Type="http://schemas.openxmlformats.org/officeDocument/2006/relationships/image" Target="../media/image8.png"/><Relationship Id="rId2" Type="http://schemas.openxmlformats.org/officeDocument/2006/relationships/image" Target="../media/image11.emf"/><Relationship Id="rId1" Type="http://schemas.openxmlformats.org/officeDocument/2006/relationships/oleObject" Target="../embeddings/oleObject3.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15.xml"/><Relationship Id="rId2" Type="http://schemas.openxmlformats.org/officeDocument/2006/relationships/image" Target="../media/image13.png"/><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16.xml"/><Relationship Id="rId2" Type="http://schemas.openxmlformats.org/officeDocument/2006/relationships/image" Target="../media/image14.jpeg"/><Relationship Id="rId1" Type="http://schemas.openxmlformats.org/officeDocument/2006/relationships/image" Target="../media/image12.jpeg"/></Relationships>
</file>

<file path=ppt/slides/_rels/slide21.xml.rels><?xml version="1.0" encoding="UTF-8" standalone="yes"?>
<Relationships xmlns="http://schemas.openxmlformats.org/package/2006/relationships"><Relationship Id="rId4" Type="http://schemas.openxmlformats.org/officeDocument/2006/relationships/notesSlide" Target="../notesSlides/notesSlide21.xml"/><Relationship Id="rId3" Type="http://schemas.openxmlformats.org/officeDocument/2006/relationships/slideLayout" Target="../slideLayouts/slideLayout16.xml"/><Relationship Id="rId2" Type="http://schemas.openxmlformats.org/officeDocument/2006/relationships/image" Target="../media/image15.jpeg"/><Relationship Id="rId1" Type="http://schemas.openxmlformats.org/officeDocument/2006/relationships/image" Target="../media/image12.jpeg"/></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22.xml"/><Relationship Id="rId3" Type="http://schemas.openxmlformats.org/officeDocument/2006/relationships/slideLayout" Target="../slideLayouts/slideLayout16.xml"/><Relationship Id="rId2" Type="http://schemas.openxmlformats.org/officeDocument/2006/relationships/image" Target="../media/image16.jpeg"/><Relationship Id="rId1" Type="http://schemas.openxmlformats.org/officeDocument/2006/relationships/image" Target="../media/image12.jpeg"/></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16.xml"/><Relationship Id="rId2" Type="http://schemas.openxmlformats.org/officeDocument/2006/relationships/image" Target="../media/image17.jpeg"/><Relationship Id="rId1" Type="http://schemas.openxmlformats.org/officeDocument/2006/relationships/image" Target="../media/image12.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4" Type="http://schemas.openxmlformats.org/officeDocument/2006/relationships/notesSlide" Target="../notesSlides/notesSlide32.xml"/><Relationship Id="rId3" Type="http://schemas.openxmlformats.org/officeDocument/2006/relationships/slideLayout" Target="../slideLayouts/slideLayout12.xml"/><Relationship Id="rId2" Type="http://schemas.openxmlformats.org/officeDocument/2006/relationships/image" Target="../media/image19.jpeg"/><Relationship Id="rId1" Type="http://schemas.openxmlformats.org/officeDocument/2006/relationships/image" Target="../media/image18.jpe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6.xml"/><Relationship Id="rId1" Type="http://schemas.openxmlformats.org/officeDocument/2006/relationships/image" Target="../media/image20.png"/></Relationships>
</file>

<file path=ppt/slides/_rels/slide34.xml.rels><?xml version="1.0" encoding="UTF-8" standalone="yes"?>
<Relationships xmlns="http://schemas.openxmlformats.org/package/2006/relationships"><Relationship Id="rId6" Type="http://schemas.openxmlformats.org/officeDocument/2006/relationships/notesSlide" Target="../notesSlides/notesSlide34.xml"/><Relationship Id="rId5" Type="http://schemas.openxmlformats.org/officeDocument/2006/relationships/vmlDrawing" Target="../drawings/vmlDrawing4.vml"/><Relationship Id="rId4" Type="http://schemas.openxmlformats.org/officeDocument/2006/relationships/slideLayout" Target="../slideLayouts/slideLayout16.xml"/><Relationship Id="rId3" Type="http://schemas.openxmlformats.org/officeDocument/2006/relationships/image" Target="../media/image22.png"/><Relationship Id="rId2" Type="http://schemas.openxmlformats.org/officeDocument/2006/relationships/oleObject" Target="../embeddings/oleObject4.bin"/><Relationship Id="rId1"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6.xml"/><Relationship Id="rId1" Type="http://schemas.openxmlformats.org/officeDocument/2006/relationships/image" Target="../media/image23.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6.xml"/><Relationship Id="rId1" Type="http://schemas.openxmlformats.org/officeDocument/2006/relationships/chart" Target="../charts/char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6.xml"/><Relationship Id="rId1" Type="http://schemas.openxmlformats.org/officeDocument/2006/relationships/chart" Target="../charts/char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928" name="Shape 928"/>
        <p:cNvGrpSpPr/>
        <p:nvPr/>
      </p:nvGrpSpPr>
      <p:grpSpPr>
        <a:xfrm>
          <a:off x="0" y="0"/>
          <a:ext cx="0" cy="0"/>
          <a:chOff x="0" y="0"/>
          <a:chExt cx="0" cy="0"/>
        </a:xfrm>
      </p:grpSpPr>
      <p:sp>
        <p:nvSpPr>
          <p:cNvPr id="929" name="Google Shape;929;p22"/>
          <p:cNvSpPr txBox="1"/>
          <p:nvPr>
            <p:ph type="title"/>
          </p:nvPr>
        </p:nvSpPr>
        <p:spPr>
          <a:xfrm>
            <a:off x="566420" y="2357755"/>
            <a:ext cx="11106150" cy="123063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vi-VN" altLang="en-GB" sz="4800" b="1">
                <a:latin typeface="Times New Roman" panose="02020603050405020304" charset="0"/>
                <a:cs typeface="Times New Roman" panose="02020603050405020304" charset="0"/>
              </a:rPr>
              <a:t>Nghiên cứu sử dụng xỉ đồng làm chất trợ dung trong quá trình thiêu hoàn nguyên quặng niken laterit để sản xuất hợp kim </a:t>
            </a:r>
            <a:br>
              <a:rPr lang="vi-VN" altLang="en-GB" sz="4800" b="1">
                <a:latin typeface="Times New Roman" panose="02020603050405020304" charset="0"/>
                <a:cs typeface="Times New Roman" panose="02020603050405020304" charset="0"/>
              </a:rPr>
            </a:br>
            <a:r>
              <a:rPr lang="vi-VN" altLang="en-GB" sz="4800" b="1">
                <a:latin typeface="Times New Roman" panose="02020603050405020304" charset="0"/>
                <a:cs typeface="Times New Roman" panose="02020603050405020304" charset="0"/>
              </a:rPr>
              <a:t>Fe - Cu - Ni</a:t>
            </a:r>
            <a:r>
              <a:rPr lang="vi-VN" altLang="en-GB">
                <a:solidFill>
                  <a:schemeClr val="accent3"/>
                </a:solidFill>
                <a:effectLst/>
                <a:latin typeface="Times New Roman" panose="02020603050405020304" charset="0"/>
                <a:cs typeface="Times New Roman" panose="02020603050405020304" charset="0"/>
              </a:rPr>
              <a:t> </a:t>
            </a:r>
            <a:endParaRPr lang="vi-VN" altLang="en-GB">
              <a:solidFill>
                <a:schemeClr val="accent3"/>
              </a:solidFill>
              <a:effectLst/>
              <a:latin typeface="Times New Roman" panose="02020603050405020304" charset="0"/>
              <a:cs typeface="Times New Roman" panose="0202060305040502030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934" name="Shape 934"/>
        <p:cNvGrpSpPr/>
        <p:nvPr/>
      </p:nvGrpSpPr>
      <p:grpSpPr>
        <a:xfrm>
          <a:off x="0" y="0"/>
          <a:ext cx="0" cy="0"/>
          <a:chOff x="0" y="0"/>
          <a:chExt cx="0" cy="0"/>
        </a:xfrm>
      </p:grpSpPr>
      <p:sp>
        <p:nvSpPr>
          <p:cNvPr id="935" name="Google Shape;935;p23"/>
          <p:cNvSpPr/>
          <p:nvPr/>
        </p:nvSpPr>
        <p:spPr>
          <a:xfrm rot="5400000">
            <a:off x="10595610" y="5247640"/>
            <a:ext cx="2531745" cy="2604770"/>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3"/>
              </a:gs>
              <a:gs pos="100000">
                <a:schemeClr val="accent4"/>
              </a:gs>
            </a:gsLst>
            <a:lin ang="13500032" scaled="0"/>
          </a:gra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36" name="Google Shape;936;p23"/>
          <p:cNvSpPr txBox="1"/>
          <p:nvPr>
            <p:ph type="title"/>
          </p:nvPr>
        </p:nvSpPr>
        <p:spPr>
          <a:xfrm>
            <a:off x="1163955" y="725805"/>
            <a:ext cx="10016490" cy="36576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vi-VN" altLang="en-GB" sz="4400">
                <a:solidFill>
                  <a:srgbClr val="FFFFFF"/>
                </a:solidFill>
                <a:latin typeface="Times New Roman" panose="02020603050405020304" charset="0"/>
                <a:cs typeface="Times New Roman" panose="02020603050405020304" charset="0"/>
              </a:rPr>
              <a:t>Thành viên tham gia:   Ngô Văn Định</a:t>
            </a:r>
            <a:br>
              <a:rPr lang="vi-VN" altLang="en-GB" sz="4400">
                <a:solidFill>
                  <a:srgbClr val="FFFFFF"/>
                </a:solidFill>
                <a:latin typeface="Times New Roman" panose="02020603050405020304" charset="0"/>
                <a:cs typeface="Times New Roman" panose="02020603050405020304" charset="0"/>
              </a:rPr>
            </a:br>
            <a:r>
              <a:rPr lang="vi-VN" altLang="en-GB" sz="4400">
                <a:solidFill>
                  <a:srgbClr val="FFFFFF"/>
                </a:solidFill>
                <a:latin typeface="Times New Roman" panose="02020603050405020304" charset="0"/>
                <a:cs typeface="Times New Roman" panose="02020603050405020304" charset="0"/>
              </a:rPr>
              <a:t>                                     Trần Trung Đức</a:t>
            </a:r>
            <a:br>
              <a:rPr lang="vi-VN" altLang="en-GB" sz="4400">
                <a:solidFill>
                  <a:srgbClr val="FFFFFF"/>
                </a:solidFill>
                <a:latin typeface="Times New Roman" panose="02020603050405020304" charset="0"/>
                <a:cs typeface="Times New Roman" panose="02020603050405020304" charset="0"/>
              </a:rPr>
            </a:br>
            <a:r>
              <a:rPr lang="vi-VN" altLang="en-GB" sz="4400">
                <a:solidFill>
                  <a:srgbClr val="FFFFFF"/>
                </a:solidFill>
                <a:latin typeface="Times New Roman" panose="02020603050405020304" charset="0"/>
                <a:cs typeface="Times New Roman" panose="02020603050405020304" charset="0"/>
              </a:rPr>
              <a:t>                                     Vũ Việt Hưng </a:t>
            </a:r>
            <a:br>
              <a:rPr lang="vi-VN" altLang="en-GB" sz="4400">
                <a:solidFill>
                  <a:srgbClr val="FFFFFF"/>
                </a:solidFill>
                <a:latin typeface="Times New Roman" panose="02020603050405020304" charset="0"/>
                <a:cs typeface="Times New Roman" panose="02020603050405020304" charset="0"/>
              </a:rPr>
            </a:br>
            <a:r>
              <a:rPr lang="vi-VN" altLang="en-GB" sz="4400">
                <a:solidFill>
                  <a:srgbClr val="FFFFFF"/>
                </a:solidFill>
                <a:latin typeface="Times New Roman" panose="02020603050405020304" charset="0"/>
                <a:cs typeface="Times New Roman" panose="02020603050405020304" charset="0"/>
              </a:rPr>
              <a:t>                                     Hoàng Đức Toàn</a:t>
            </a:r>
            <a:br>
              <a:rPr lang="vi-VN" altLang="en-GB" sz="4400">
                <a:solidFill>
                  <a:srgbClr val="FFFFFF"/>
                </a:solidFill>
                <a:latin typeface="Times New Roman" panose="02020603050405020304" charset="0"/>
                <a:cs typeface="Times New Roman" panose="02020603050405020304" charset="0"/>
              </a:rPr>
            </a:br>
            <a:r>
              <a:rPr lang="vi-VN" altLang="en-GB" sz="4400">
                <a:solidFill>
                  <a:srgbClr val="FFFFFF"/>
                </a:solidFill>
                <a:latin typeface="Times New Roman" panose="02020603050405020304" charset="0"/>
                <a:cs typeface="Times New Roman" panose="02020603050405020304" charset="0"/>
              </a:rPr>
              <a:t>                                     Nguyễn Sỹ </a:t>
            </a:r>
            <a:r>
              <a:rPr lang="vi-VN" altLang="en-GB" sz="4400">
                <a:solidFill>
                  <a:srgbClr val="FFFFFF"/>
                </a:solidFill>
                <a:latin typeface="Times New Roman" panose="02020603050405020304" charset="0"/>
                <a:cs typeface="Times New Roman" panose="02020603050405020304" charset="0"/>
              </a:rPr>
              <a:t>Việt  </a:t>
            </a:r>
            <a:endParaRPr lang="vi-VN" altLang="en-GB" sz="4400">
              <a:solidFill>
                <a:srgbClr val="FFFFFF"/>
              </a:solidFill>
              <a:latin typeface="Times New Roman" panose="02020603050405020304" charset="0"/>
              <a:cs typeface="Times New Roman" panose="02020603050405020304" charset="0"/>
            </a:endParaRPr>
          </a:p>
        </p:txBody>
      </p:sp>
      <p:sp>
        <p:nvSpPr>
          <p:cNvPr id="941" name="Google Shape;941;p23"/>
          <p:cNvSpPr/>
          <p:nvPr/>
        </p:nvSpPr>
        <p:spPr>
          <a:xfrm rot="5400000">
            <a:off x="9882443" y="5431849"/>
            <a:ext cx="2261783" cy="2109434"/>
          </a:xfrm>
          <a:custGeom>
            <a:avLst/>
            <a:gdLst/>
            <a:ahLst/>
            <a:cxnLst/>
            <a:rect l="l" t="t" r="r" b="b"/>
            <a:pathLst>
              <a:path w="2343817" h="2185942" extrusionOk="0">
                <a:moveTo>
                  <a:pt x="1241245" y="2132116"/>
                </a:moveTo>
                <a:cubicBezTo>
                  <a:pt x="1275612" y="2125962"/>
                  <a:pt x="1289613" y="2170195"/>
                  <a:pt x="1265959" y="2185682"/>
                </a:cubicBezTo>
                <a:cubicBezTo>
                  <a:pt x="1238062" y="2189288"/>
                  <a:pt x="1229896" y="2154603"/>
                  <a:pt x="1241245" y="2132116"/>
                </a:cubicBezTo>
                <a:close/>
                <a:moveTo>
                  <a:pt x="2163023" y="2066349"/>
                </a:moveTo>
                <a:cubicBezTo>
                  <a:pt x="2186253" y="2073350"/>
                  <a:pt x="2169175" y="2113022"/>
                  <a:pt x="2146475" y="2095094"/>
                </a:cubicBezTo>
                <a:cubicBezTo>
                  <a:pt x="2143504" y="2076957"/>
                  <a:pt x="2159841" y="2078229"/>
                  <a:pt x="2163023" y="2066349"/>
                </a:cubicBezTo>
                <a:close/>
                <a:moveTo>
                  <a:pt x="1072587" y="2054045"/>
                </a:moveTo>
                <a:cubicBezTo>
                  <a:pt x="1082240" y="2052773"/>
                  <a:pt x="1083195" y="2064334"/>
                  <a:pt x="1089031" y="2070592"/>
                </a:cubicBezTo>
                <a:cubicBezTo>
                  <a:pt x="1092742" y="2074305"/>
                  <a:pt x="1105683" y="2104536"/>
                  <a:pt x="1089031" y="2111642"/>
                </a:cubicBezTo>
                <a:cubicBezTo>
                  <a:pt x="1072270" y="2103793"/>
                  <a:pt x="1070890" y="2080457"/>
                  <a:pt x="1072587" y="2054045"/>
                </a:cubicBezTo>
                <a:close/>
                <a:moveTo>
                  <a:pt x="1027190" y="2045771"/>
                </a:moveTo>
                <a:cubicBezTo>
                  <a:pt x="1028462" y="2055318"/>
                  <a:pt x="1026553" y="2061576"/>
                  <a:pt x="1023158" y="2066349"/>
                </a:cubicBezTo>
                <a:cubicBezTo>
                  <a:pt x="1015735" y="2066880"/>
                  <a:pt x="1014461" y="2061258"/>
                  <a:pt x="1006718" y="2062213"/>
                </a:cubicBezTo>
                <a:cubicBezTo>
                  <a:pt x="1011279" y="2054470"/>
                  <a:pt x="1011491" y="2042378"/>
                  <a:pt x="1027190" y="2045771"/>
                </a:cubicBezTo>
                <a:close/>
                <a:moveTo>
                  <a:pt x="916130" y="2033359"/>
                </a:moveTo>
                <a:cubicBezTo>
                  <a:pt x="916978" y="2048422"/>
                  <a:pt x="921752" y="2049165"/>
                  <a:pt x="916130" y="2062212"/>
                </a:cubicBezTo>
                <a:cubicBezTo>
                  <a:pt x="903614" y="2059666"/>
                  <a:pt x="895128" y="2053089"/>
                  <a:pt x="895552" y="2037497"/>
                </a:cubicBezTo>
                <a:cubicBezTo>
                  <a:pt x="900325" y="2034102"/>
                  <a:pt x="906583" y="2032087"/>
                  <a:pt x="916130" y="2033359"/>
                </a:cubicBezTo>
                <a:close/>
                <a:moveTo>
                  <a:pt x="961530" y="2012783"/>
                </a:moveTo>
                <a:cubicBezTo>
                  <a:pt x="981047" y="2015117"/>
                  <a:pt x="977441" y="2040680"/>
                  <a:pt x="994307" y="2045773"/>
                </a:cubicBezTo>
                <a:cubicBezTo>
                  <a:pt x="990594" y="2052986"/>
                  <a:pt x="985077" y="2058500"/>
                  <a:pt x="977867" y="2062213"/>
                </a:cubicBezTo>
                <a:cubicBezTo>
                  <a:pt x="965242" y="2061152"/>
                  <a:pt x="959408" y="2053303"/>
                  <a:pt x="949120" y="2049803"/>
                </a:cubicBezTo>
                <a:cubicBezTo>
                  <a:pt x="945195" y="2029331"/>
                  <a:pt x="960152" y="2027847"/>
                  <a:pt x="961530" y="2012783"/>
                </a:cubicBezTo>
                <a:close/>
                <a:moveTo>
                  <a:pt x="986033" y="1967594"/>
                </a:moveTo>
                <a:cubicBezTo>
                  <a:pt x="999823" y="1981808"/>
                  <a:pt x="989322" y="2005251"/>
                  <a:pt x="961425" y="2000478"/>
                </a:cubicBezTo>
                <a:cubicBezTo>
                  <a:pt x="952302" y="1982658"/>
                  <a:pt x="962909" y="1964943"/>
                  <a:pt x="986033" y="1967594"/>
                </a:cubicBezTo>
                <a:close/>
                <a:moveTo>
                  <a:pt x="650841" y="1911800"/>
                </a:moveTo>
                <a:cubicBezTo>
                  <a:pt x="659115" y="1909679"/>
                  <a:pt x="666646" y="1913815"/>
                  <a:pt x="665055" y="1930575"/>
                </a:cubicBezTo>
                <a:cubicBezTo>
                  <a:pt x="652220" y="1937576"/>
                  <a:pt x="643310" y="1939591"/>
                  <a:pt x="632172" y="1930575"/>
                </a:cubicBezTo>
                <a:cubicBezTo>
                  <a:pt x="633551" y="1922301"/>
                  <a:pt x="642567" y="1913922"/>
                  <a:pt x="650841" y="1911800"/>
                </a:cubicBezTo>
                <a:close/>
                <a:moveTo>
                  <a:pt x="1138354" y="1901723"/>
                </a:moveTo>
                <a:cubicBezTo>
                  <a:pt x="1147053" y="1899921"/>
                  <a:pt x="1149281" y="1904588"/>
                  <a:pt x="1154902" y="1905860"/>
                </a:cubicBezTo>
                <a:cubicBezTo>
                  <a:pt x="1153417" y="1911270"/>
                  <a:pt x="1147585" y="1912330"/>
                  <a:pt x="1146629" y="1918271"/>
                </a:cubicBezTo>
                <a:cubicBezTo>
                  <a:pt x="1139416" y="1917210"/>
                  <a:pt x="1137188" y="1911163"/>
                  <a:pt x="1138354" y="1901723"/>
                </a:cubicBezTo>
                <a:close/>
                <a:moveTo>
                  <a:pt x="2191770" y="1881146"/>
                </a:moveTo>
                <a:cubicBezTo>
                  <a:pt x="2189860" y="1895679"/>
                  <a:pt x="2198558" y="1920711"/>
                  <a:pt x="2179465" y="1918166"/>
                </a:cubicBezTo>
                <a:cubicBezTo>
                  <a:pt x="2175435" y="1911271"/>
                  <a:pt x="2174904" y="1880085"/>
                  <a:pt x="2191770" y="1881146"/>
                </a:cubicBezTo>
                <a:close/>
                <a:moveTo>
                  <a:pt x="730926" y="1881145"/>
                </a:moveTo>
                <a:cubicBezTo>
                  <a:pt x="744398" y="1880084"/>
                  <a:pt x="750761" y="1886129"/>
                  <a:pt x="751505" y="1897587"/>
                </a:cubicBezTo>
                <a:cubicBezTo>
                  <a:pt x="741747" y="1895040"/>
                  <a:pt x="732304" y="1891964"/>
                  <a:pt x="730926" y="1881145"/>
                </a:cubicBezTo>
                <a:close/>
                <a:moveTo>
                  <a:pt x="658305" y="1845915"/>
                </a:moveTo>
                <a:cubicBezTo>
                  <a:pt x="661686" y="1846194"/>
                  <a:pt x="666645" y="1848634"/>
                  <a:pt x="673328" y="1848262"/>
                </a:cubicBezTo>
                <a:cubicBezTo>
                  <a:pt x="677571" y="1862052"/>
                  <a:pt x="660493" y="1854733"/>
                  <a:pt x="652750" y="1856535"/>
                </a:cubicBezTo>
                <a:cubicBezTo>
                  <a:pt x="653121" y="1847519"/>
                  <a:pt x="654924" y="1845637"/>
                  <a:pt x="658305" y="1845915"/>
                </a:cubicBezTo>
                <a:close/>
                <a:moveTo>
                  <a:pt x="1182188" y="1843513"/>
                </a:moveTo>
                <a:cubicBezTo>
                  <a:pt x="1194772" y="1848257"/>
                  <a:pt x="1197915" y="1875285"/>
                  <a:pt x="1171343" y="1868842"/>
                </a:cubicBezTo>
                <a:cubicBezTo>
                  <a:pt x="1167842" y="1864067"/>
                  <a:pt x="1165933" y="1857809"/>
                  <a:pt x="1167207" y="1848262"/>
                </a:cubicBezTo>
                <a:cubicBezTo>
                  <a:pt x="1172749" y="1842826"/>
                  <a:pt x="1177993" y="1841931"/>
                  <a:pt x="1182188" y="1843513"/>
                </a:cubicBezTo>
                <a:close/>
                <a:moveTo>
                  <a:pt x="2192764" y="1823197"/>
                </a:moveTo>
                <a:cubicBezTo>
                  <a:pt x="2195840" y="1823265"/>
                  <a:pt x="2198744" y="1824667"/>
                  <a:pt x="2200892" y="1826822"/>
                </a:cubicBezTo>
                <a:cubicBezTo>
                  <a:pt x="2205188" y="1831131"/>
                  <a:pt x="2206461" y="1838450"/>
                  <a:pt x="2200043" y="1844126"/>
                </a:cubicBezTo>
                <a:cubicBezTo>
                  <a:pt x="2189541" y="1843595"/>
                  <a:pt x="2184131" y="1838079"/>
                  <a:pt x="2183601" y="1827578"/>
                </a:cubicBezTo>
                <a:cubicBezTo>
                  <a:pt x="2186439" y="1824396"/>
                  <a:pt x="2189688" y="1823129"/>
                  <a:pt x="2192764" y="1823197"/>
                </a:cubicBezTo>
                <a:close/>
                <a:moveTo>
                  <a:pt x="1158934" y="1770086"/>
                </a:moveTo>
                <a:cubicBezTo>
                  <a:pt x="1169329" y="1776133"/>
                  <a:pt x="1176011" y="1785997"/>
                  <a:pt x="1179617" y="1798832"/>
                </a:cubicBezTo>
                <a:cubicBezTo>
                  <a:pt x="1174739" y="1827472"/>
                  <a:pt x="1124990" y="1815380"/>
                  <a:pt x="1126051" y="1790664"/>
                </a:cubicBezTo>
                <a:cubicBezTo>
                  <a:pt x="1128596" y="1775496"/>
                  <a:pt x="1138780" y="1767753"/>
                  <a:pt x="1158934" y="1770086"/>
                </a:cubicBezTo>
                <a:close/>
                <a:moveTo>
                  <a:pt x="868624" y="1726093"/>
                </a:moveTo>
                <a:cubicBezTo>
                  <a:pt x="874313" y="1723362"/>
                  <a:pt x="882136" y="1724316"/>
                  <a:pt x="887386" y="1728931"/>
                </a:cubicBezTo>
                <a:cubicBezTo>
                  <a:pt x="887808" y="1743145"/>
                  <a:pt x="879004" y="1748129"/>
                  <a:pt x="862669" y="1745371"/>
                </a:cubicBezTo>
                <a:cubicBezTo>
                  <a:pt x="859382" y="1735241"/>
                  <a:pt x="862936" y="1728824"/>
                  <a:pt x="868624" y="1726093"/>
                </a:cubicBezTo>
                <a:close/>
                <a:moveTo>
                  <a:pt x="1368852" y="1724793"/>
                </a:moveTo>
                <a:cubicBezTo>
                  <a:pt x="1360366" y="1738265"/>
                  <a:pt x="1361214" y="1761072"/>
                  <a:pt x="1335969" y="1757783"/>
                </a:cubicBezTo>
                <a:cubicBezTo>
                  <a:pt x="1331833" y="1731583"/>
                  <a:pt x="1344881" y="1722778"/>
                  <a:pt x="1368852" y="1724793"/>
                </a:cubicBezTo>
                <a:close/>
                <a:moveTo>
                  <a:pt x="1323520" y="1704215"/>
                </a:moveTo>
                <a:cubicBezTo>
                  <a:pt x="1328677" y="1703897"/>
                  <a:pt x="1334538" y="1704268"/>
                  <a:pt x="1340000" y="1704215"/>
                </a:cubicBezTo>
                <a:cubicBezTo>
                  <a:pt x="1338622" y="1713868"/>
                  <a:pt x="1335122" y="1721186"/>
                  <a:pt x="1331833" y="1728931"/>
                </a:cubicBezTo>
                <a:cubicBezTo>
                  <a:pt x="1320482" y="1726597"/>
                  <a:pt x="1308709" y="1724581"/>
                  <a:pt x="1311255" y="1708353"/>
                </a:cubicBezTo>
                <a:cubicBezTo>
                  <a:pt x="1313907" y="1705542"/>
                  <a:pt x="1318362" y="1704534"/>
                  <a:pt x="1323520" y="1704215"/>
                </a:cubicBezTo>
                <a:close/>
                <a:moveTo>
                  <a:pt x="2216485" y="1683636"/>
                </a:moveTo>
                <a:cubicBezTo>
                  <a:pt x="2225184" y="1682895"/>
                  <a:pt x="2231547" y="1730309"/>
                  <a:pt x="2224652" y="1737204"/>
                </a:cubicBezTo>
                <a:cubicBezTo>
                  <a:pt x="2223804" y="1737946"/>
                  <a:pt x="2216696" y="1736144"/>
                  <a:pt x="2216485" y="1737204"/>
                </a:cubicBezTo>
                <a:cubicBezTo>
                  <a:pt x="2211818" y="1749614"/>
                  <a:pt x="2214576" y="1773905"/>
                  <a:pt x="2195907" y="1765949"/>
                </a:cubicBezTo>
                <a:cubicBezTo>
                  <a:pt x="2190816" y="1756085"/>
                  <a:pt x="2189755" y="1752161"/>
                  <a:pt x="2191770" y="1741234"/>
                </a:cubicBezTo>
                <a:cubicBezTo>
                  <a:pt x="2192829" y="1735931"/>
                  <a:pt x="2202378" y="1729460"/>
                  <a:pt x="2204180" y="1724793"/>
                </a:cubicBezTo>
                <a:cubicBezTo>
                  <a:pt x="2206408" y="1718854"/>
                  <a:pt x="2201635" y="1710049"/>
                  <a:pt x="2204180" y="1704215"/>
                </a:cubicBezTo>
                <a:cubicBezTo>
                  <a:pt x="2207149" y="1697320"/>
                  <a:pt x="2220302" y="1693396"/>
                  <a:pt x="2216485" y="1683636"/>
                </a:cubicBezTo>
                <a:close/>
                <a:moveTo>
                  <a:pt x="854395" y="1675469"/>
                </a:moveTo>
                <a:cubicBezTo>
                  <a:pt x="868079" y="1676847"/>
                  <a:pt x="860866" y="1699123"/>
                  <a:pt x="862668" y="1712489"/>
                </a:cubicBezTo>
                <a:cubicBezTo>
                  <a:pt x="849516" y="1715989"/>
                  <a:pt x="849940" y="1706018"/>
                  <a:pt x="842091" y="1704214"/>
                </a:cubicBezTo>
                <a:cubicBezTo>
                  <a:pt x="837848" y="1686288"/>
                  <a:pt x="850578" y="1685227"/>
                  <a:pt x="854395" y="1675469"/>
                </a:cubicBezTo>
                <a:close/>
                <a:moveTo>
                  <a:pt x="1632126" y="1671332"/>
                </a:moveTo>
                <a:cubicBezTo>
                  <a:pt x="1656417" y="1669104"/>
                  <a:pt x="1665114" y="1682257"/>
                  <a:pt x="1677419" y="1691805"/>
                </a:cubicBezTo>
                <a:cubicBezTo>
                  <a:pt x="1678586" y="1698487"/>
                  <a:pt x="1673495" y="1698911"/>
                  <a:pt x="1673282" y="1704215"/>
                </a:cubicBezTo>
                <a:cubicBezTo>
                  <a:pt x="1648674" y="1704215"/>
                  <a:pt x="1640401" y="1687667"/>
                  <a:pt x="1632126" y="1671332"/>
                </a:cubicBezTo>
                <a:close/>
                <a:moveTo>
                  <a:pt x="866701" y="1638450"/>
                </a:moveTo>
                <a:cubicBezTo>
                  <a:pt x="882929" y="1636965"/>
                  <a:pt x="875293" y="1671226"/>
                  <a:pt x="862669" y="1667196"/>
                </a:cubicBezTo>
                <a:cubicBezTo>
                  <a:pt x="855563" y="1660088"/>
                  <a:pt x="858108" y="1641845"/>
                  <a:pt x="866701" y="1638450"/>
                </a:cubicBezTo>
                <a:close/>
                <a:moveTo>
                  <a:pt x="455243" y="1638237"/>
                </a:moveTo>
                <a:cubicBezTo>
                  <a:pt x="469455" y="1636435"/>
                  <a:pt x="467864" y="1642693"/>
                  <a:pt x="475820" y="1646406"/>
                </a:cubicBezTo>
                <a:cubicBezTo>
                  <a:pt x="491412" y="1654042"/>
                  <a:pt x="502338" y="1655421"/>
                  <a:pt x="504566" y="1679287"/>
                </a:cubicBezTo>
                <a:cubicBezTo>
                  <a:pt x="512840" y="1679287"/>
                  <a:pt x="521008" y="1679287"/>
                  <a:pt x="529388" y="1679287"/>
                </a:cubicBezTo>
                <a:cubicBezTo>
                  <a:pt x="532146" y="1688834"/>
                  <a:pt x="539782" y="1693501"/>
                  <a:pt x="545723" y="1699866"/>
                </a:cubicBezTo>
                <a:cubicBezTo>
                  <a:pt x="549966" y="1720763"/>
                  <a:pt x="535433" y="1722672"/>
                  <a:pt x="529388" y="1732962"/>
                </a:cubicBezTo>
                <a:cubicBezTo>
                  <a:pt x="513583" y="1733597"/>
                  <a:pt x="509553" y="1722672"/>
                  <a:pt x="496400" y="1720657"/>
                </a:cubicBezTo>
                <a:cubicBezTo>
                  <a:pt x="479956" y="1722035"/>
                  <a:pt x="477730" y="1737629"/>
                  <a:pt x="459380" y="1737098"/>
                </a:cubicBezTo>
                <a:cubicBezTo>
                  <a:pt x="437741" y="1734023"/>
                  <a:pt x="427133" y="1719914"/>
                  <a:pt x="418223" y="1704109"/>
                </a:cubicBezTo>
                <a:cubicBezTo>
                  <a:pt x="418011" y="1673029"/>
                  <a:pt x="429360" y="1641526"/>
                  <a:pt x="455243" y="1638237"/>
                </a:cubicBezTo>
                <a:close/>
                <a:moveTo>
                  <a:pt x="1722713" y="1626039"/>
                </a:moveTo>
                <a:cubicBezTo>
                  <a:pt x="1734700" y="1634314"/>
                  <a:pt x="1747427" y="1623387"/>
                  <a:pt x="1759732" y="1626039"/>
                </a:cubicBezTo>
                <a:cubicBezTo>
                  <a:pt x="1770127" y="1628267"/>
                  <a:pt x="1773098" y="1638237"/>
                  <a:pt x="1784447" y="1638450"/>
                </a:cubicBezTo>
                <a:cubicBezTo>
                  <a:pt x="1781160" y="1652664"/>
                  <a:pt x="1790494" y="1654255"/>
                  <a:pt x="1788584" y="1667195"/>
                </a:cubicBezTo>
                <a:cubicBezTo>
                  <a:pt x="1802798" y="1663908"/>
                  <a:pt x="1804389" y="1673349"/>
                  <a:pt x="1817330" y="1671332"/>
                </a:cubicBezTo>
                <a:cubicBezTo>
                  <a:pt x="1815103" y="1679818"/>
                  <a:pt x="1823165" y="1680137"/>
                  <a:pt x="1825604" y="1683743"/>
                </a:cubicBezTo>
                <a:cubicBezTo>
                  <a:pt x="1827832" y="1687138"/>
                  <a:pt x="1827090" y="1692123"/>
                  <a:pt x="1829742" y="1696048"/>
                </a:cubicBezTo>
                <a:cubicBezTo>
                  <a:pt x="1834302" y="1703048"/>
                  <a:pt x="1844697" y="1708882"/>
                  <a:pt x="1846184" y="1716626"/>
                </a:cubicBezTo>
                <a:cubicBezTo>
                  <a:pt x="1847244" y="1722567"/>
                  <a:pt x="1836954" y="1729673"/>
                  <a:pt x="1842045" y="1737205"/>
                </a:cubicBezTo>
                <a:cubicBezTo>
                  <a:pt x="1845651" y="1750358"/>
                  <a:pt x="1828468" y="1742826"/>
                  <a:pt x="1829742" y="1753646"/>
                </a:cubicBezTo>
                <a:cubicBezTo>
                  <a:pt x="1834091" y="1796394"/>
                  <a:pt x="1822423" y="1823124"/>
                  <a:pt x="1805027" y="1844126"/>
                </a:cubicBezTo>
                <a:cubicBezTo>
                  <a:pt x="1799830" y="1841050"/>
                  <a:pt x="1798237" y="1847945"/>
                  <a:pt x="1796859" y="1848263"/>
                </a:cubicBezTo>
                <a:cubicBezTo>
                  <a:pt x="1762173" y="1854203"/>
                  <a:pt x="1722501" y="1844656"/>
                  <a:pt x="1702241" y="1831821"/>
                </a:cubicBezTo>
                <a:cubicBezTo>
                  <a:pt x="1696513" y="1815486"/>
                  <a:pt x="1683997" y="1806152"/>
                  <a:pt x="1677526" y="1790664"/>
                </a:cubicBezTo>
                <a:cubicBezTo>
                  <a:pt x="1677526" y="1774225"/>
                  <a:pt x="1677526" y="1757783"/>
                  <a:pt x="1677526" y="1741341"/>
                </a:cubicBezTo>
                <a:cubicBezTo>
                  <a:pt x="1676465" y="1734022"/>
                  <a:pt x="1670312" y="1731901"/>
                  <a:pt x="1660978" y="1732962"/>
                </a:cubicBezTo>
                <a:cubicBezTo>
                  <a:pt x="1670844" y="1723732"/>
                  <a:pt x="1690679" y="1724263"/>
                  <a:pt x="1706271" y="1720657"/>
                </a:cubicBezTo>
                <a:cubicBezTo>
                  <a:pt x="1711257" y="1703473"/>
                  <a:pt x="1716350" y="1694457"/>
                  <a:pt x="1706271" y="1679500"/>
                </a:cubicBezTo>
                <a:cubicBezTo>
                  <a:pt x="1708605" y="1658604"/>
                  <a:pt x="1712318" y="1638874"/>
                  <a:pt x="1722713" y="1626039"/>
                </a:cubicBezTo>
                <a:close/>
                <a:moveTo>
                  <a:pt x="940845" y="1593157"/>
                </a:moveTo>
                <a:cubicBezTo>
                  <a:pt x="957499" y="1590186"/>
                  <a:pt x="964288" y="1597081"/>
                  <a:pt x="961423" y="1613735"/>
                </a:cubicBezTo>
                <a:cubicBezTo>
                  <a:pt x="954528" y="1613735"/>
                  <a:pt x="947740" y="1613735"/>
                  <a:pt x="940845" y="1613735"/>
                </a:cubicBezTo>
                <a:cubicBezTo>
                  <a:pt x="940845" y="1606840"/>
                  <a:pt x="940845" y="1599945"/>
                  <a:pt x="940845" y="1593157"/>
                </a:cubicBezTo>
                <a:close/>
                <a:moveTo>
                  <a:pt x="492263" y="1572579"/>
                </a:moveTo>
                <a:cubicBezTo>
                  <a:pt x="502975" y="1571305"/>
                  <a:pt x="509977" y="1574063"/>
                  <a:pt x="508703" y="1584882"/>
                </a:cubicBezTo>
                <a:cubicBezTo>
                  <a:pt x="497989" y="1586049"/>
                  <a:pt x="490989" y="1583397"/>
                  <a:pt x="492263" y="1572579"/>
                </a:cubicBezTo>
                <a:close/>
                <a:moveTo>
                  <a:pt x="1599041" y="1571757"/>
                </a:moveTo>
                <a:cubicBezTo>
                  <a:pt x="1615261" y="1575078"/>
                  <a:pt x="1620829" y="1589020"/>
                  <a:pt x="1632127" y="1597294"/>
                </a:cubicBezTo>
                <a:cubicBezTo>
                  <a:pt x="1625975" y="1603447"/>
                  <a:pt x="1619822" y="1609705"/>
                  <a:pt x="1615685" y="1617872"/>
                </a:cubicBezTo>
                <a:cubicBezTo>
                  <a:pt x="1595320" y="1618296"/>
                  <a:pt x="1595426" y="1613842"/>
                  <a:pt x="1578665" y="1617872"/>
                </a:cubicBezTo>
                <a:cubicBezTo>
                  <a:pt x="1578665" y="1602810"/>
                  <a:pt x="1578665" y="1587642"/>
                  <a:pt x="1578665" y="1572579"/>
                </a:cubicBezTo>
                <a:cubicBezTo>
                  <a:pt x="1587045" y="1570723"/>
                  <a:pt x="1593635" y="1570650"/>
                  <a:pt x="1599041" y="1571757"/>
                </a:cubicBezTo>
                <a:close/>
                <a:moveTo>
                  <a:pt x="888777" y="1566133"/>
                </a:moveTo>
                <a:cubicBezTo>
                  <a:pt x="889903" y="1565470"/>
                  <a:pt x="891203" y="1566265"/>
                  <a:pt x="891309" y="1568440"/>
                </a:cubicBezTo>
                <a:cubicBezTo>
                  <a:pt x="898841" y="1583184"/>
                  <a:pt x="896295" y="1618507"/>
                  <a:pt x="870838" y="1613733"/>
                </a:cubicBezTo>
                <a:cubicBezTo>
                  <a:pt x="866699" y="1590398"/>
                  <a:pt x="878474" y="1582973"/>
                  <a:pt x="887279" y="1572577"/>
                </a:cubicBezTo>
                <a:cubicBezTo>
                  <a:pt x="886696" y="1568917"/>
                  <a:pt x="887650" y="1566796"/>
                  <a:pt x="888777" y="1566133"/>
                </a:cubicBezTo>
                <a:close/>
                <a:moveTo>
                  <a:pt x="611461" y="1551801"/>
                </a:moveTo>
                <a:cubicBezTo>
                  <a:pt x="618250" y="1551735"/>
                  <a:pt x="625808" y="1552424"/>
                  <a:pt x="632278" y="1551999"/>
                </a:cubicBezTo>
                <a:cubicBezTo>
                  <a:pt x="639703" y="1566108"/>
                  <a:pt x="645854" y="1575442"/>
                  <a:pt x="640444" y="1593051"/>
                </a:cubicBezTo>
                <a:cubicBezTo>
                  <a:pt x="621988" y="1590504"/>
                  <a:pt x="609154" y="1608113"/>
                  <a:pt x="599288" y="1601324"/>
                </a:cubicBezTo>
                <a:cubicBezTo>
                  <a:pt x="599820" y="1584459"/>
                  <a:pt x="600138" y="1567593"/>
                  <a:pt x="595258" y="1556137"/>
                </a:cubicBezTo>
                <a:cubicBezTo>
                  <a:pt x="598652" y="1552690"/>
                  <a:pt x="604672" y="1551868"/>
                  <a:pt x="611461" y="1551801"/>
                </a:cubicBezTo>
                <a:close/>
                <a:moveTo>
                  <a:pt x="726897" y="1539589"/>
                </a:moveTo>
                <a:cubicBezTo>
                  <a:pt x="726367" y="1550090"/>
                  <a:pt x="720956" y="1555500"/>
                  <a:pt x="710455" y="1556031"/>
                </a:cubicBezTo>
                <a:cubicBezTo>
                  <a:pt x="710879" y="1545636"/>
                  <a:pt x="716396" y="1540120"/>
                  <a:pt x="726897" y="1539589"/>
                </a:cubicBezTo>
                <a:close/>
                <a:moveTo>
                  <a:pt x="870836" y="1506706"/>
                </a:moveTo>
                <a:cubicBezTo>
                  <a:pt x="876034" y="1522935"/>
                  <a:pt x="858851" y="1516677"/>
                  <a:pt x="858533" y="1527284"/>
                </a:cubicBezTo>
                <a:cubicBezTo>
                  <a:pt x="849517" y="1523254"/>
                  <a:pt x="862246" y="1506706"/>
                  <a:pt x="870836" y="1506706"/>
                </a:cubicBezTo>
                <a:close/>
                <a:moveTo>
                  <a:pt x="1591076" y="1473822"/>
                </a:moveTo>
                <a:cubicBezTo>
                  <a:pt x="1590757" y="1499493"/>
                  <a:pt x="1563072" y="1498007"/>
                  <a:pt x="1566361" y="1527284"/>
                </a:cubicBezTo>
                <a:cubicBezTo>
                  <a:pt x="1578029" y="1527921"/>
                  <a:pt x="1576013" y="1514873"/>
                  <a:pt x="1586939" y="1514979"/>
                </a:cubicBezTo>
                <a:cubicBezTo>
                  <a:pt x="1601153" y="1511373"/>
                  <a:pt x="1615473" y="1507873"/>
                  <a:pt x="1623957" y="1498539"/>
                </a:cubicBezTo>
                <a:cubicBezTo>
                  <a:pt x="1607411" y="1495887"/>
                  <a:pt x="1617488" y="1466610"/>
                  <a:pt x="1591076" y="1473822"/>
                </a:cubicBezTo>
                <a:close/>
                <a:moveTo>
                  <a:pt x="2084848" y="1391510"/>
                </a:moveTo>
                <a:cubicBezTo>
                  <a:pt x="2086015" y="1405406"/>
                  <a:pt x="2089833" y="1416755"/>
                  <a:pt x="2105320" y="1416224"/>
                </a:cubicBezTo>
                <a:cubicBezTo>
                  <a:pt x="2102774" y="1403708"/>
                  <a:pt x="2098956" y="1392466"/>
                  <a:pt x="2084848" y="1391510"/>
                </a:cubicBezTo>
                <a:close/>
                <a:moveTo>
                  <a:pt x="1730880" y="1354490"/>
                </a:moveTo>
                <a:cubicBezTo>
                  <a:pt x="1714228" y="1365204"/>
                  <a:pt x="1686648" y="1365097"/>
                  <a:pt x="1673282" y="1379206"/>
                </a:cubicBezTo>
                <a:cubicBezTo>
                  <a:pt x="1676571" y="1393525"/>
                  <a:pt x="1668722" y="1396602"/>
                  <a:pt x="1665116" y="1403921"/>
                </a:cubicBezTo>
                <a:cubicBezTo>
                  <a:pt x="1686754" y="1405830"/>
                  <a:pt x="1686754" y="1413044"/>
                  <a:pt x="1677419" y="1428636"/>
                </a:cubicBezTo>
                <a:cubicBezTo>
                  <a:pt x="1697891" y="1432666"/>
                  <a:pt x="1693649" y="1411983"/>
                  <a:pt x="1706166" y="1408058"/>
                </a:cubicBezTo>
                <a:cubicBezTo>
                  <a:pt x="1741064" y="1407208"/>
                  <a:pt x="1757293" y="1387797"/>
                  <a:pt x="1772038" y="1366901"/>
                </a:cubicBezTo>
                <a:cubicBezTo>
                  <a:pt x="1758036" y="1356611"/>
                  <a:pt x="1747003" y="1365417"/>
                  <a:pt x="1730880" y="1354490"/>
                </a:cubicBezTo>
                <a:close/>
                <a:moveTo>
                  <a:pt x="562164" y="1317472"/>
                </a:moveTo>
                <a:cubicBezTo>
                  <a:pt x="574045" y="1316622"/>
                  <a:pt x="583059" y="1318533"/>
                  <a:pt x="586878" y="1325639"/>
                </a:cubicBezTo>
                <a:cubicBezTo>
                  <a:pt x="601516" y="1320335"/>
                  <a:pt x="601942" y="1316411"/>
                  <a:pt x="619868" y="1321609"/>
                </a:cubicBezTo>
                <a:cubicBezTo>
                  <a:pt x="625809" y="1329351"/>
                  <a:pt x="619973" y="1348869"/>
                  <a:pt x="628141" y="1354492"/>
                </a:cubicBezTo>
                <a:cubicBezTo>
                  <a:pt x="621883" y="1372312"/>
                  <a:pt x="599820" y="1374540"/>
                  <a:pt x="586878" y="1375070"/>
                </a:cubicBezTo>
                <a:cubicBezTo>
                  <a:pt x="585607" y="1384617"/>
                  <a:pt x="587622" y="1390875"/>
                  <a:pt x="591015" y="1395648"/>
                </a:cubicBezTo>
                <a:cubicBezTo>
                  <a:pt x="603003" y="1390981"/>
                  <a:pt x="598971" y="1373160"/>
                  <a:pt x="615732" y="1383237"/>
                </a:cubicBezTo>
                <a:cubicBezTo>
                  <a:pt x="621670" y="1376872"/>
                  <a:pt x="629308" y="1372205"/>
                  <a:pt x="632172" y="1362659"/>
                </a:cubicBezTo>
                <a:cubicBezTo>
                  <a:pt x="670147" y="1357674"/>
                  <a:pt x="677679" y="1382919"/>
                  <a:pt x="718516" y="1375070"/>
                </a:cubicBezTo>
                <a:cubicBezTo>
                  <a:pt x="725411" y="1390132"/>
                  <a:pt x="739306" y="1398194"/>
                  <a:pt x="751399" y="1408058"/>
                </a:cubicBezTo>
                <a:cubicBezTo>
                  <a:pt x="756703" y="1426091"/>
                  <a:pt x="769219" y="1436911"/>
                  <a:pt x="776114" y="1453246"/>
                </a:cubicBezTo>
                <a:cubicBezTo>
                  <a:pt x="782585" y="1464595"/>
                  <a:pt x="799662" y="1465445"/>
                  <a:pt x="796799" y="1486128"/>
                </a:cubicBezTo>
                <a:cubicBezTo>
                  <a:pt x="789904" y="1491644"/>
                  <a:pt x="783009" y="1497054"/>
                  <a:pt x="767947" y="1494403"/>
                </a:cubicBezTo>
                <a:cubicBezTo>
                  <a:pt x="757551" y="1504480"/>
                  <a:pt x="776645" y="1503100"/>
                  <a:pt x="771978" y="1519117"/>
                </a:cubicBezTo>
                <a:cubicBezTo>
                  <a:pt x="775584" y="1532270"/>
                  <a:pt x="758401" y="1524739"/>
                  <a:pt x="759673" y="1535559"/>
                </a:cubicBezTo>
                <a:cubicBezTo>
                  <a:pt x="765931" y="1551257"/>
                  <a:pt x="784283" y="1554864"/>
                  <a:pt x="792556" y="1568442"/>
                </a:cubicBezTo>
                <a:cubicBezTo>
                  <a:pt x="796056" y="1566214"/>
                  <a:pt x="799344" y="1564093"/>
                  <a:pt x="805072" y="1564304"/>
                </a:cubicBezTo>
                <a:cubicBezTo>
                  <a:pt x="805072" y="1569820"/>
                  <a:pt x="805072" y="1575335"/>
                  <a:pt x="805072" y="1580745"/>
                </a:cubicBezTo>
                <a:cubicBezTo>
                  <a:pt x="795419" y="1582124"/>
                  <a:pt x="789586" y="1587323"/>
                  <a:pt x="776221" y="1584882"/>
                </a:cubicBezTo>
                <a:cubicBezTo>
                  <a:pt x="767841" y="1575442"/>
                  <a:pt x="767522" y="1557939"/>
                  <a:pt x="751504" y="1556137"/>
                </a:cubicBezTo>
                <a:cubicBezTo>
                  <a:pt x="763809" y="1535983"/>
                  <a:pt x="737397" y="1536407"/>
                  <a:pt x="739201" y="1514981"/>
                </a:cubicBezTo>
                <a:cubicBezTo>
                  <a:pt x="721274" y="1510738"/>
                  <a:pt x="720214" y="1523467"/>
                  <a:pt x="710348" y="1527284"/>
                </a:cubicBezTo>
                <a:cubicBezTo>
                  <a:pt x="685846" y="1528558"/>
                  <a:pt x="665692" y="1525375"/>
                  <a:pt x="665055" y="1502569"/>
                </a:cubicBezTo>
                <a:cubicBezTo>
                  <a:pt x="648296" y="1482628"/>
                  <a:pt x="619125" y="1475839"/>
                  <a:pt x="595153" y="1473824"/>
                </a:cubicBezTo>
                <a:cubicBezTo>
                  <a:pt x="581575" y="1480824"/>
                  <a:pt x="574151" y="1493872"/>
                  <a:pt x="574575" y="1514981"/>
                </a:cubicBezTo>
                <a:cubicBezTo>
                  <a:pt x="561316" y="1518693"/>
                  <a:pt x="568741" y="1501509"/>
                  <a:pt x="562164" y="1498539"/>
                </a:cubicBezTo>
                <a:cubicBezTo>
                  <a:pt x="547207" y="1500024"/>
                  <a:pt x="546891" y="1516148"/>
                  <a:pt x="533312" y="1519117"/>
                </a:cubicBezTo>
                <a:cubicBezTo>
                  <a:pt x="538935" y="1528664"/>
                  <a:pt x="545087" y="1537574"/>
                  <a:pt x="553997" y="1543832"/>
                </a:cubicBezTo>
                <a:cubicBezTo>
                  <a:pt x="555906" y="1556774"/>
                  <a:pt x="548904" y="1560698"/>
                  <a:pt x="541692" y="1564410"/>
                </a:cubicBezTo>
                <a:cubicBezTo>
                  <a:pt x="541268" y="1578518"/>
                  <a:pt x="566726" y="1566851"/>
                  <a:pt x="566302" y="1580852"/>
                </a:cubicBezTo>
                <a:cubicBezTo>
                  <a:pt x="569059" y="1597294"/>
                  <a:pt x="550708" y="1592627"/>
                  <a:pt x="537555" y="1593157"/>
                </a:cubicBezTo>
                <a:cubicBezTo>
                  <a:pt x="534054" y="1588384"/>
                  <a:pt x="532145" y="1582124"/>
                  <a:pt x="533419" y="1572579"/>
                </a:cubicBezTo>
                <a:cubicBezTo>
                  <a:pt x="523659" y="1567275"/>
                  <a:pt x="521750" y="1554122"/>
                  <a:pt x="516977" y="1543726"/>
                </a:cubicBezTo>
                <a:cubicBezTo>
                  <a:pt x="508809" y="1547864"/>
                  <a:pt x="499475" y="1550833"/>
                  <a:pt x="496399" y="1560167"/>
                </a:cubicBezTo>
                <a:cubicBezTo>
                  <a:pt x="476775" y="1558365"/>
                  <a:pt x="465637" y="1565047"/>
                  <a:pt x="455242" y="1572579"/>
                </a:cubicBezTo>
                <a:cubicBezTo>
                  <a:pt x="455242" y="1600052"/>
                  <a:pt x="435301" y="1607582"/>
                  <a:pt x="418223" y="1617872"/>
                </a:cubicBezTo>
                <a:cubicBezTo>
                  <a:pt x="401357" y="1621054"/>
                  <a:pt x="397114" y="1611507"/>
                  <a:pt x="381203" y="1613735"/>
                </a:cubicBezTo>
                <a:cubicBezTo>
                  <a:pt x="370913" y="1612992"/>
                  <a:pt x="368261" y="1619993"/>
                  <a:pt x="364761" y="1626038"/>
                </a:cubicBezTo>
                <a:cubicBezTo>
                  <a:pt x="348532" y="1624978"/>
                  <a:pt x="336123" y="1627630"/>
                  <a:pt x="331880" y="1638450"/>
                </a:cubicBezTo>
                <a:cubicBezTo>
                  <a:pt x="305254" y="1640252"/>
                  <a:pt x="290617" y="1644284"/>
                  <a:pt x="270143" y="1634420"/>
                </a:cubicBezTo>
                <a:cubicBezTo>
                  <a:pt x="273538" y="1622751"/>
                  <a:pt x="264311" y="1623706"/>
                  <a:pt x="266007" y="1613842"/>
                </a:cubicBezTo>
                <a:cubicBezTo>
                  <a:pt x="263144" y="1602704"/>
                  <a:pt x="274493" y="1605886"/>
                  <a:pt x="278312" y="1601430"/>
                </a:cubicBezTo>
                <a:cubicBezTo>
                  <a:pt x="275447" y="1583504"/>
                  <a:pt x="290191" y="1583186"/>
                  <a:pt x="290617" y="1568547"/>
                </a:cubicBezTo>
                <a:cubicBezTo>
                  <a:pt x="289767" y="1555713"/>
                  <a:pt x="270143" y="1561652"/>
                  <a:pt x="257734" y="1560380"/>
                </a:cubicBezTo>
                <a:cubicBezTo>
                  <a:pt x="258051" y="1554546"/>
                  <a:pt x="258370" y="1548712"/>
                  <a:pt x="253597" y="1548075"/>
                </a:cubicBezTo>
                <a:cubicBezTo>
                  <a:pt x="266537" y="1527390"/>
                  <a:pt x="295601" y="1549560"/>
                  <a:pt x="307057" y="1556244"/>
                </a:cubicBezTo>
                <a:cubicBezTo>
                  <a:pt x="337819" y="1552742"/>
                  <a:pt x="351715" y="1532270"/>
                  <a:pt x="377066" y="1523254"/>
                </a:cubicBezTo>
                <a:cubicBezTo>
                  <a:pt x="371019" y="1504584"/>
                  <a:pt x="326363" y="1524527"/>
                  <a:pt x="319468" y="1506812"/>
                </a:cubicBezTo>
                <a:cubicBezTo>
                  <a:pt x="297723" y="1507343"/>
                  <a:pt x="292949" y="1512435"/>
                  <a:pt x="282448" y="1498539"/>
                </a:cubicBezTo>
                <a:cubicBezTo>
                  <a:pt x="281388" y="1478385"/>
                  <a:pt x="300692" y="1478491"/>
                  <a:pt x="315332" y="1473824"/>
                </a:cubicBezTo>
                <a:cubicBezTo>
                  <a:pt x="322120" y="1465445"/>
                  <a:pt x="334212" y="1462474"/>
                  <a:pt x="335910" y="1449110"/>
                </a:cubicBezTo>
                <a:cubicBezTo>
                  <a:pt x="344289" y="1450275"/>
                  <a:pt x="343972" y="1460141"/>
                  <a:pt x="352351" y="1461413"/>
                </a:cubicBezTo>
                <a:cubicBezTo>
                  <a:pt x="361685" y="1458444"/>
                  <a:pt x="384385" y="1468838"/>
                  <a:pt x="381098" y="1453246"/>
                </a:cubicBezTo>
                <a:cubicBezTo>
                  <a:pt x="389689" y="1458337"/>
                  <a:pt x="397114" y="1464595"/>
                  <a:pt x="405706" y="1469688"/>
                </a:cubicBezTo>
                <a:cubicBezTo>
                  <a:pt x="410904" y="1468732"/>
                  <a:pt x="411115" y="1457383"/>
                  <a:pt x="405706" y="1457276"/>
                </a:cubicBezTo>
                <a:cubicBezTo>
                  <a:pt x="432756" y="1434896"/>
                  <a:pt x="433073" y="1385784"/>
                  <a:pt x="459273" y="1362659"/>
                </a:cubicBezTo>
                <a:cubicBezTo>
                  <a:pt x="471682" y="1362659"/>
                  <a:pt x="483987" y="1362659"/>
                  <a:pt x="496292" y="1362659"/>
                </a:cubicBezTo>
                <a:cubicBezTo>
                  <a:pt x="498308" y="1349718"/>
                  <a:pt x="488867" y="1348127"/>
                  <a:pt x="492156" y="1333914"/>
                </a:cubicBezTo>
                <a:cubicBezTo>
                  <a:pt x="500324" y="1346006"/>
                  <a:pt x="519523" y="1338581"/>
                  <a:pt x="525144" y="1325639"/>
                </a:cubicBezTo>
                <a:cubicBezTo>
                  <a:pt x="544239" y="1329671"/>
                  <a:pt x="549965" y="1320335"/>
                  <a:pt x="562164" y="1317472"/>
                </a:cubicBezTo>
                <a:close/>
                <a:moveTo>
                  <a:pt x="117823" y="1317472"/>
                </a:moveTo>
                <a:cubicBezTo>
                  <a:pt x="134688" y="1317048"/>
                  <a:pt x="151554" y="1316624"/>
                  <a:pt x="163116" y="1321503"/>
                </a:cubicBezTo>
                <a:cubicBezTo>
                  <a:pt x="163116" y="1332428"/>
                  <a:pt x="164600" y="1344945"/>
                  <a:pt x="158979" y="1350355"/>
                </a:cubicBezTo>
                <a:cubicBezTo>
                  <a:pt x="145826" y="1353961"/>
                  <a:pt x="150493" y="1339641"/>
                  <a:pt x="142538" y="1337945"/>
                </a:cubicBezTo>
                <a:cubicBezTo>
                  <a:pt x="127793" y="1336884"/>
                  <a:pt x="127369" y="1350355"/>
                  <a:pt x="113791" y="1350355"/>
                </a:cubicBezTo>
                <a:cubicBezTo>
                  <a:pt x="98940" y="1339111"/>
                  <a:pt x="112413" y="1330096"/>
                  <a:pt x="117823" y="1317472"/>
                </a:cubicBezTo>
                <a:close/>
                <a:moveTo>
                  <a:pt x="301055" y="1306780"/>
                </a:moveTo>
                <a:cubicBezTo>
                  <a:pt x="314157" y="1306407"/>
                  <a:pt x="327185" y="1307024"/>
                  <a:pt x="340047" y="1309199"/>
                </a:cubicBezTo>
                <a:cubicBezTo>
                  <a:pt x="334424" y="1318639"/>
                  <a:pt x="323073" y="1322352"/>
                  <a:pt x="315330" y="1329777"/>
                </a:cubicBezTo>
                <a:cubicBezTo>
                  <a:pt x="294858" y="1332429"/>
                  <a:pt x="297828" y="1331792"/>
                  <a:pt x="282447" y="1325639"/>
                </a:cubicBezTo>
                <a:cubicBezTo>
                  <a:pt x="269188" y="1331579"/>
                  <a:pt x="247868" y="1329564"/>
                  <a:pt x="228881" y="1329777"/>
                </a:cubicBezTo>
                <a:cubicBezTo>
                  <a:pt x="213394" y="1333914"/>
                  <a:pt x="185709" y="1348445"/>
                  <a:pt x="183588" y="1321502"/>
                </a:cubicBezTo>
                <a:cubicBezTo>
                  <a:pt x="221774" y="1317922"/>
                  <a:pt x="261749" y="1307898"/>
                  <a:pt x="301055" y="1306780"/>
                </a:cubicBezTo>
                <a:close/>
                <a:moveTo>
                  <a:pt x="368898" y="1296787"/>
                </a:moveTo>
                <a:cubicBezTo>
                  <a:pt x="376324" y="1305803"/>
                  <a:pt x="394250" y="1304319"/>
                  <a:pt x="401782" y="1313335"/>
                </a:cubicBezTo>
                <a:cubicBezTo>
                  <a:pt x="399660" y="1316622"/>
                  <a:pt x="397539" y="1320017"/>
                  <a:pt x="397645" y="1325638"/>
                </a:cubicBezTo>
                <a:cubicBezTo>
                  <a:pt x="375156" y="1327760"/>
                  <a:pt x="359458" y="1322775"/>
                  <a:pt x="348320" y="1313335"/>
                </a:cubicBezTo>
                <a:cubicBezTo>
                  <a:pt x="352989" y="1305591"/>
                  <a:pt x="364231" y="1304636"/>
                  <a:pt x="368898" y="1296787"/>
                </a:cubicBezTo>
                <a:close/>
                <a:moveTo>
                  <a:pt x="862670" y="1263904"/>
                </a:moveTo>
                <a:cubicBezTo>
                  <a:pt x="862140" y="1280133"/>
                  <a:pt x="844744" y="1276526"/>
                  <a:pt x="854397" y="1292755"/>
                </a:cubicBezTo>
                <a:cubicBezTo>
                  <a:pt x="867867" y="1291164"/>
                  <a:pt x="881020" y="1289149"/>
                  <a:pt x="883248" y="1276209"/>
                </a:cubicBezTo>
                <a:cubicBezTo>
                  <a:pt x="873489" y="1275042"/>
                  <a:pt x="875612" y="1261995"/>
                  <a:pt x="862670" y="1263904"/>
                </a:cubicBezTo>
                <a:close/>
                <a:moveTo>
                  <a:pt x="1014992" y="1255842"/>
                </a:moveTo>
                <a:cubicBezTo>
                  <a:pt x="1007248" y="1303045"/>
                  <a:pt x="1032387" y="1338474"/>
                  <a:pt x="1014992" y="1371038"/>
                </a:cubicBezTo>
                <a:cubicBezTo>
                  <a:pt x="1028993" y="1376235"/>
                  <a:pt x="1030691" y="1393844"/>
                  <a:pt x="1047980" y="1395753"/>
                </a:cubicBezTo>
                <a:cubicBezTo>
                  <a:pt x="1073969" y="1397026"/>
                  <a:pt x="1082242" y="1380691"/>
                  <a:pt x="1109715" y="1383343"/>
                </a:cubicBezTo>
                <a:cubicBezTo>
                  <a:pt x="1108867" y="1371568"/>
                  <a:pt x="1125626" y="1363082"/>
                  <a:pt x="1126050" y="1350353"/>
                </a:cubicBezTo>
                <a:cubicBezTo>
                  <a:pt x="1126581" y="1334548"/>
                  <a:pt x="1120003" y="1329775"/>
                  <a:pt x="1109609" y="1317472"/>
                </a:cubicBezTo>
                <a:cubicBezTo>
                  <a:pt x="1083727" y="1319911"/>
                  <a:pt x="1071954" y="1308455"/>
                  <a:pt x="1060177" y="1296893"/>
                </a:cubicBezTo>
                <a:cubicBezTo>
                  <a:pt x="1062936" y="1281830"/>
                  <a:pt x="1051267" y="1281193"/>
                  <a:pt x="1052010" y="1268147"/>
                </a:cubicBezTo>
                <a:cubicBezTo>
                  <a:pt x="1039601" y="1264117"/>
                  <a:pt x="1027402" y="1259767"/>
                  <a:pt x="1014992" y="1255842"/>
                </a:cubicBezTo>
                <a:close/>
                <a:moveTo>
                  <a:pt x="578712" y="1235159"/>
                </a:moveTo>
                <a:cubicBezTo>
                  <a:pt x="588151" y="1238554"/>
                  <a:pt x="589955" y="1260405"/>
                  <a:pt x="582847" y="1268043"/>
                </a:cubicBezTo>
                <a:cubicBezTo>
                  <a:pt x="573513" y="1264967"/>
                  <a:pt x="581258" y="1244919"/>
                  <a:pt x="578712" y="1235159"/>
                </a:cubicBezTo>
                <a:close/>
                <a:moveTo>
                  <a:pt x="990276" y="1226884"/>
                </a:moveTo>
                <a:cubicBezTo>
                  <a:pt x="969591" y="1229536"/>
                  <a:pt x="957499" y="1240780"/>
                  <a:pt x="936814" y="1243326"/>
                </a:cubicBezTo>
                <a:cubicBezTo>
                  <a:pt x="926633" y="1239719"/>
                  <a:pt x="904887" y="1235264"/>
                  <a:pt x="895660" y="1243326"/>
                </a:cubicBezTo>
                <a:cubicBezTo>
                  <a:pt x="896508" y="1269844"/>
                  <a:pt x="930237" y="1263480"/>
                  <a:pt x="957288" y="1263904"/>
                </a:cubicBezTo>
                <a:cubicBezTo>
                  <a:pt x="963864" y="1246401"/>
                  <a:pt x="1003853" y="1259024"/>
                  <a:pt x="1002581" y="1243326"/>
                </a:cubicBezTo>
                <a:cubicBezTo>
                  <a:pt x="994095" y="1242158"/>
                  <a:pt x="994306" y="1232294"/>
                  <a:pt x="990276" y="1226884"/>
                </a:cubicBezTo>
                <a:close/>
                <a:moveTo>
                  <a:pt x="2031280" y="1214579"/>
                </a:moveTo>
                <a:cubicBezTo>
                  <a:pt x="2025553" y="1226036"/>
                  <a:pt x="2001155" y="1250857"/>
                  <a:pt x="2023007" y="1263904"/>
                </a:cubicBezTo>
                <a:cubicBezTo>
                  <a:pt x="2030113" y="1261358"/>
                  <a:pt x="2022690" y="1244386"/>
                  <a:pt x="2031280" y="1243326"/>
                </a:cubicBezTo>
                <a:cubicBezTo>
                  <a:pt x="2058860" y="1243219"/>
                  <a:pt x="2043585" y="1285860"/>
                  <a:pt x="2072437" y="1284376"/>
                </a:cubicBezTo>
                <a:cubicBezTo>
                  <a:pt x="2075089" y="1280133"/>
                  <a:pt x="2069043" y="1267404"/>
                  <a:pt x="2072437" y="1263904"/>
                </a:cubicBezTo>
                <a:cubicBezTo>
                  <a:pt x="2073074" y="1263161"/>
                  <a:pt x="2080499" y="1264647"/>
                  <a:pt x="2080605" y="1263904"/>
                </a:cubicBezTo>
                <a:cubicBezTo>
                  <a:pt x="2084635" y="1248947"/>
                  <a:pt x="2083151" y="1230490"/>
                  <a:pt x="2080605" y="1218611"/>
                </a:cubicBezTo>
                <a:cubicBezTo>
                  <a:pt x="2066920" y="1218611"/>
                  <a:pt x="2066603" y="1232081"/>
                  <a:pt x="2051858" y="1231021"/>
                </a:cubicBezTo>
                <a:cubicBezTo>
                  <a:pt x="2054722" y="1215746"/>
                  <a:pt x="2037432" y="1220732"/>
                  <a:pt x="2031280" y="1214579"/>
                </a:cubicBezTo>
                <a:close/>
                <a:moveTo>
                  <a:pt x="1010854" y="1189864"/>
                </a:moveTo>
                <a:cubicBezTo>
                  <a:pt x="990276" y="1182015"/>
                  <a:pt x="988898" y="1217020"/>
                  <a:pt x="1002581" y="1218611"/>
                </a:cubicBezTo>
                <a:cubicBezTo>
                  <a:pt x="1002155" y="1205882"/>
                  <a:pt x="1007565" y="1198987"/>
                  <a:pt x="1010854" y="1189864"/>
                </a:cubicBezTo>
                <a:close/>
                <a:moveTo>
                  <a:pt x="2023112" y="1161119"/>
                </a:moveTo>
                <a:cubicBezTo>
                  <a:pt x="2015369" y="1160163"/>
                  <a:pt x="2014097" y="1165786"/>
                  <a:pt x="2006672" y="1165256"/>
                </a:cubicBezTo>
                <a:cubicBezTo>
                  <a:pt x="2003383" y="1183606"/>
                  <a:pt x="2010491" y="1191562"/>
                  <a:pt x="2027250" y="1189971"/>
                </a:cubicBezTo>
                <a:cubicBezTo>
                  <a:pt x="2027144" y="1178939"/>
                  <a:pt x="2028735" y="1166316"/>
                  <a:pt x="2023112" y="1161119"/>
                </a:cubicBezTo>
                <a:close/>
                <a:moveTo>
                  <a:pt x="2171524" y="1152938"/>
                </a:moveTo>
                <a:cubicBezTo>
                  <a:pt x="2175966" y="1152527"/>
                  <a:pt x="2181005" y="1154119"/>
                  <a:pt x="2183604" y="1156876"/>
                </a:cubicBezTo>
                <a:cubicBezTo>
                  <a:pt x="2180739" y="1169817"/>
                  <a:pt x="2172677" y="1162286"/>
                  <a:pt x="2163025" y="1161012"/>
                </a:cubicBezTo>
                <a:cubicBezTo>
                  <a:pt x="2163237" y="1155762"/>
                  <a:pt x="2167082" y="1153349"/>
                  <a:pt x="2171524" y="1152938"/>
                </a:cubicBezTo>
                <a:close/>
                <a:moveTo>
                  <a:pt x="2237062" y="1132267"/>
                </a:moveTo>
                <a:cubicBezTo>
                  <a:pt x="2242790" y="1131419"/>
                  <a:pt x="2243638" y="1136405"/>
                  <a:pt x="2245336" y="1136405"/>
                </a:cubicBezTo>
                <a:cubicBezTo>
                  <a:pt x="2258064" y="1136192"/>
                  <a:pt x="2274400" y="1146376"/>
                  <a:pt x="2290628" y="1144572"/>
                </a:cubicBezTo>
                <a:cubicBezTo>
                  <a:pt x="2293704" y="1169606"/>
                  <a:pt x="2287765" y="1185622"/>
                  <a:pt x="2278219" y="1198033"/>
                </a:cubicBezTo>
                <a:cubicBezTo>
                  <a:pt x="2262943" y="1199624"/>
                  <a:pt x="2267398" y="1181379"/>
                  <a:pt x="2249367" y="1185728"/>
                </a:cubicBezTo>
                <a:cubicBezTo>
                  <a:pt x="2232183" y="1182228"/>
                  <a:pt x="2240349" y="1204185"/>
                  <a:pt x="2232924" y="1210443"/>
                </a:cubicBezTo>
                <a:cubicBezTo>
                  <a:pt x="2221258" y="1204185"/>
                  <a:pt x="2223909" y="1183713"/>
                  <a:pt x="2212346" y="1177561"/>
                </a:cubicBezTo>
                <a:cubicBezTo>
                  <a:pt x="2213724" y="1146482"/>
                  <a:pt x="2218287" y="1135344"/>
                  <a:pt x="2237062" y="1132267"/>
                </a:cubicBezTo>
                <a:close/>
                <a:moveTo>
                  <a:pt x="862670" y="1111688"/>
                </a:moveTo>
                <a:cubicBezTo>
                  <a:pt x="861927" y="1123250"/>
                  <a:pt x="875080" y="1121235"/>
                  <a:pt x="874973" y="1132266"/>
                </a:cubicBezTo>
                <a:cubicBezTo>
                  <a:pt x="882081" y="1132479"/>
                  <a:pt x="885581" y="1129084"/>
                  <a:pt x="887385" y="1124099"/>
                </a:cubicBezTo>
                <a:cubicBezTo>
                  <a:pt x="877308" y="1121660"/>
                  <a:pt x="878580" y="1108082"/>
                  <a:pt x="862670" y="1111688"/>
                </a:cubicBezTo>
                <a:close/>
                <a:moveTo>
                  <a:pt x="2097152" y="1103415"/>
                </a:moveTo>
                <a:cubicBezTo>
                  <a:pt x="2097364" y="1109142"/>
                  <a:pt x="2095243" y="1112431"/>
                  <a:pt x="2093015" y="1115720"/>
                </a:cubicBezTo>
                <a:cubicBezTo>
                  <a:pt x="2098636" y="1117098"/>
                  <a:pt x="2100971" y="1121660"/>
                  <a:pt x="2109457" y="1119856"/>
                </a:cubicBezTo>
                <a:cubicBezTo>
                  <a:pt x="2110200" y="1109566"/>
                  <a:pt x="2103198" y="1107021"/>
                  <a:pt x="2097152" y="1103415"/>
                </a:cubicBezTo>
                <a:close/>
                <a:moveTo>
                  <a:pt x="2270053" y="1095142"/>
                </a:moveTo>
                <a:cubicBezTo>
                  <a:pt x="2290843" y="1093551"/>
                  <a:pt x="2308558" y="1095035"/>
                  <a:pt x="2302935" y="1119857"/>
                </a:cubicBezTo>
                <a:cubicBezTo>
                  <a:pt x="2285752" y="1124313"/>
                  <a:pt x="2284797" y="1120918"/>
                  <a:pt x="2265915" y="1119857"/>
                </a:cubicBezTo>
                <a:cubicBezTo>
                  <a:pt x="2262945" y="1107234"/>
                  <a:pt x="2273022" y="1107764"/>
                  <a:pt x="2270053" y="1095142"/>
                </a:cubicBezTo>
                <a:close/>
                <a:moveTo>
                  <a:pt x="1031432" y="1053879"/>
                </a:moveTo>
                <a:cubicBezTo>
                  <a:pt x="1016795" y="1060137"/>
                  <a:pt x="1012234" y="1076154"/>
                  <a:pt x="998549" y="1082836"/>
                </a:cubicBezTo>
                <a:cubicBezTo>
                  <a:pt x="989746" y="1068092"/>
                  <a:pt x="983170" y="1081563"/>
                  <a:pt x="973836" y="1086973"/>
                </a:cubicBezTo>
                <a:cubicBezTo>
                  <a:pt x="973941" y="1079867"/>
                  <a:pt x="970652" y="1076366"/>
                  <a:pt x="965561" y="1074563"/>
                </a:cubicBezTo>
                <a:cubicBezTo>
                  <a:pt x="961105" y="1088777"/>
                  <a:pt x="951030" y="1111688"/>
                  <a:pt x="969698" y="1115613"/>
                </a:cubicBezTo>
                <a:cubicBezTo>
                  <a:pt x="973197" y="1109566"/>
                  <a:pt x="979988" y="1106810"/>
                  <a:pt x="990276" y="1107445"/>
                </a:cubicBezTo>
                <a:cubicBezTo>
                  <a:pt x="997384" y="1122295"/>
                  <a:pt x="1011702" y="1129933"/>
                  <a:pt x="1023264" y="1140328"/>
                </a:cubicBezTo>
                <a:cubicBezTo>
                  <a:pt x="1031645" y="1126858"/>
                  <a:pt x="1025493" y="1098641"/>
                  <a:pt x="1027296" y="1078593"/>
                </a:cubicBezTo>
                <a:cubicBezTo>
                  <a:pt x="1028252" y="1072229"/>
                  <a:pt x="1043101" y="1059500"/>
                  <a:pt x="1031432" y="1053879"/>
                </a:cubicBezTo>
                <a:close/>
                <a:moveTo>
                  <a:pt x="2244599" y="1046129"/>
                </a:moveTo>
                <a:cubicBezTo>
                  <a:pt x="2251807" y="1047886"/>
                  <a:pt x="2258092" y="1051837"/>
                  <a:pt x="2261778" y="1058228"/>
                </a:cubicBezTo>
                <a:cubicBezTo>
                  <a:pt x="2260080" y="1072867"/>
                  <a:pt x="2246079" y="1075413"/>
                  <a:pt x="2245336" y="1091111"/>
                </a:cubicBezTo>
                <a:cubicBezTo>
                  <a:pt x="2234518" y="1084110"/>
                  <a:pt x="2210121" y="1090794"/>
                  <a:pt x="2200043" y="1082943"/>
                </a:cubicBezTo>
                <a:cubicBezTo>
                  <a:pt x="2193043" y="1055337"/>
                  <a:pt x="2222976" y="1040859"/>
                  <a:pt x="2244599" y="1046129"/>
                </a:cubicBezTo>
                <a:close/>
                <a:moveTo>
                  <a:pt x="27986" y="1032794"/>
                </a:moveTo>
                <a:cubicBezTo>
                  <a:pt x="34384" y="1032241"/>
                  <a:pt x="41239" y="1033619"/>
                  <a:pt x="47816" y="1037650"/>
                </a:cubicBezTo>
                <a:cubicBezTo>
                  <a:pt x="56302" y="1070320"/>
                  <a:pt x="25964" y="1082838"/>
                  <a:pt x="2627" y="1070533"/>
                </a:cubicBezTo>
                <a:cubicBezTo>
                  <a:pt x="-6283" y="1053508"/>
                  <a:pt x="8793" y="1034455"/>
                  <a:pt x="27986" y="1032794"/>
                </a:cubicBezTo>
                <a:close/>
                <a:moveTo>
                  <a:pt x="636202" y="1017072"/>
                </a:moveTo>
                <a:cubicBezTo>
                  <a:pt x="640127" y="1024073"/>
                  <a:pt x="649780" y="1025345"/>
                  <a:pt x="652645" y="1033620"/>
                </a:cubicBezTo>
                <a:cubicBezTo>
                  <a:pt x="652645" y="1043167"/>
                  <a:pt x="652645" y="1052819"/>
                  <a:pt x="652645" y="1062365"/>
                </a:cubicBezTo>
                <a:cubicBezTo>
                  <a:pt x="655932" y="1072866"/>
                  <a:pt x="656888" y="1085595"/>
                  <a:pt x="665055" y="1091112"/>
                </a:cubicBezTo>
                <a:cubicBezTo>
                  <a:pt x="654023" y="1102037"/>
                  <a:pt x="642885" y="1112857"/>
                  <a:pt x="628035" y="1119857"/>
                </a:cubicBezTo>
                <a:cubicBezTo>
                  <a:pt x="606713" y="1119222"/>
                  <a:pt x="599820" y="1104159"/>
                  <a:pt x="591015" y="1091112"/>
                </a:cubicBezTo>
                <a:cubicBezTo>
                  <a:pt x="593667" y="1069049"/>
                  <a:pt x="609896" y="1060669"/>
                  <a:pt x="611488" y="1037650"/>
                </a:cubicBezTo>
                <a:cubicBezTo>
                  <a:pt x="625913" y="1036907"/>
                  <a:pt x="632278" y="1028210"/>
                  <a:pt x="636202" y="1017072"/>
                </a:cubicBezTo>
                <a:close/>
                <a:moveTo>
                  <a:pt x="471682" y="975916"/>
                </a:moveTo>
                <a:cubicBezTo>
                  <a:pt x="487912" y="973370"/>
                  <a:pt x="489928" y="985038"/>
                  <a:pt x="492261" y="996494"/>
                </a:cubicBezTo>
                <a:cubicBezTo>
                  <a:pt x="486957" y="1002117"/>
                  <a:pt x="472848" y="1002117"/>
                  <a:pt x="467544" y="996494"/>
                </a:cubicBezTo>
                <a:cubicBezTo>
                  <a:pt x="466272" y="986949"/>
                  <a:pt x="468287" y="980689"/>
                  <a:pt x="471682" y="975916"/>
                </a:cubicBezTo>
                <a:close/>
                <a:moveTo>
                  <a:pt x="346087" y="967501"/>
                </a:moveTo>
                <a:cubicBezTo>
                  <a:pt x="355892" y="967218"/>
                  <a:pt x="364205" y="977720"/>
                  <a:pt x="364762" y="988221"/>
                </a:cubicBezTo>
                <a:cubicBezTo>
                  <a:pt x="350018" y="996070"/>
                  <a:pt x="338669" y="987053"/>
                  <a:pt x="336017" y="971779"/>
                </a:cubicBezTo>
                <a:cubicBezTo>
                  <a:pt x="339385" y="968888"/>
                  <a:pt x="342819" y="967596"/>
                  <a:pt x="346087" y="967501"/>
                </a:cubicBezTo>
                <a:close/>
                <a:moveTo>
                  <a:pt x="2237063" y="934652"/>
                </a:moveTo>
                <a:cubicBezTo>
                  <a:pt x="2250853" y="937410"/>
                  <a:pt x="2259445" y="945366"/>
                  <a:pt x="2257641" y="963504"/>
                </a:cubicBezTo>
                <a:cubicBezTo>
                  <a:pt x="2243321" y="967005"/>
                  <a:pt x="2235791" y="977187"/>
                  <a:pt x="2216485" y="975809"/>
                </a:cubicBezTo>
                <a:cubicBezTo>
                  <a:pt x="2217970" y="962125"/>
                  <a:pt x="2228790" y="957989"/>
                  <a:pt x="2237063" y="951094"/>
                </a:cubicBezTo>
                <a:cubicBezTo>
                  <a:pt x="2232290" y="944942"/>
                  <a:pt x="2232290" y="940699"/>
                  <a:pt x="2237063" y="934652"/>
                </a:cubicBezTo>
                <a:close/>
                <a:moveTo>
                  <a:pt x="235644" y="913795"/>
                </a:moveTo>
                <a:cubicBezTo>
                  <a:pt x="251635" y="912721"/>
                  <a:pt x="268819" y="915877"/>
                  <a:pt x="278313" y="922348"/>
                </a:cubicBezTo>
                <a:cubicBezTo>
                  <a:pt x="278313" y="926484"/>
                  <a:pt x="278313" y="930621"/>
                  <a:pt x="278313" y="934757"/>
                </a:cubicBezTo>
                <a:cubicBezTo>
                  <a:pt x="264734" y="943138"/>
                  <a:pt x="243309" y="943669"/>
                  <a:pt x="224851" y="947062"/>
                </a:cubicBezTo>
                <a:cubicBezTo>
                  <a:pt x="215835" y="942289"/>
                  <a:pt x="209896" y="934546"/>
                  <a:pt x="200136" y="930621"/>
                </a:cubicBezTo>
                <a:cubicBezTo>
                  <a:pt x="204856" y="920173"/>
                  <a:pt x="219653" y="914869"/>
                  <a:pt x="235644" y="913795"/>
                </a:cubicBezTo>
                <a:close/>
                <a:moveTo>
                  <a:pt x="389476" y="901875"/>
                </a:moveTo>
                <a:cubicBezTo>
                  <a:pt x="407403" y="901769"/>
                  <a:pt x="427557" y="899436"/>
                  <a:pt x="434769" y="910042"/>
                </a:cubicBezTo>
                <a:cubicBezTo>
                  <a:pt x="432543" y="928499"/>
                  <a:pt x="417160" y="933591"/>
                  <a:pt x="401781" y="938895"/>
                </a:cubicBezTo>
                <a:cubicBezTo>
                  <a:pt x="405281" y="918954"/>
                  <a:pt x="381946" y="925847"/>
                  <a:pt x="389476" y="901875"/>
                </a:cubicBezTo>
                <a:close/>
                <a:moveTo>
                  <a:pt x="463412" y="901771"/>
                </a:moveTo>
                <a:cubicBezTo>
                  <a:pt x="484201" y="898906"/>
                  <a:pt x="497780" y="903149"/>
                  <a:pt x="504567" y="914074"/>
                </a:cubicBezTo>
                <a:cubicBezTo>
                  <a:pt x="504356" y="931683"/>
                  <a:pt x="469244" y="914500"/>
                  <a:pt x="463412" y="926486"/>
                </a:cubicBezTo>
                <a:cubicBezTo>
                  <a:pt x="451848" y="922349"/>
                  <a:pt x="464579" y="908983"/>
                  <a:pt x="463412" y="901771"/>
                </a:cubicBezTo>
                <a:close/>
                <a:moveTo>
                  <a:pt x="187831" y="893496"/>
                </a:moveTo>
                <a:cubicBezTo>
                  <a:pt x="193665" y="899117"/>
                  <a:pt x="193665" y="916939"/>
                  <a:pt x="187831" y="922347"/>
                </a:cubicBezTo>
                <a:cubicBezTo>
                  <a:pt x="182316" y="922347"/>
                  <a:pt x="176799" y="922347"/>
                  <a:pt x="171391" y="922347"/>
                </a:cubicBezTo>
                <a:cubicBezTo>
                  <a:pt x="171497" y="915348"/>
                  <a:pt x="168313" y="911635"/>
                  <a:pt x="163222" y="909937"/>
                </a:cubicBezTo>
                <a:cubicBezTo>
                  <a:pt x="167571" y="900602"/>
                  <a:pt x="175634" y="894981"/>
                  <a:pt x="187831" y="893496"/>
                </a:cubicBezTo>
                <a:close/>
                <a:moveTo>
                  <a:pt x="107614" y="875584"/>
                </a:moveTo>
                <a:cubicBezTo>
                  <a:pt x="119998" y="874669"/>
                  <a:pt x="133735" y="877692"/>
                  <a:pt x="142538" y="881192"/>
                </a:cubicBezTo>
                <a:cubicBezTo>
                  <a:pt x="132143" y="892541"/>
                  <a:pt x="97032" y="914500"/>
                  <a:pt x="80803" y="893602"/>
                </a:cubicBezTo>
                <a:cubicBezTo>
                  <a:pt x="84198" y="881351"/>
                  <a:pt x="95230" y="876498"/>
                  <a:pt x="107614" y="875584"/>
                </a:cubicBezTo>
                <a:close/>
                <a:moveTo>
                  <a:pt x="2302934" y="835898"/>
                </a:moveTo>
                <a:cubicBezTo>
                  <a:pt x="2293493" y="834837"/>
                  <a:pt x="2287448" y="836959"/>
                  <a:pt x="2286494" y="844171"/>
                </a:cubicBezTo>
                <a:cubicBezTo>
                  <a:pt x="2292326" y="845125"/>
                  <a:pt x="2293493" y="850959"/>
                  <a:pt x="2298797" y="852444"/>
                </a:cubicBezTo>
                <a:cubicBezTo>
                  <a:pt x="2297843" y="844701"/>
                  <a:pt x="2303466" y="843323"/>
                  <a:pt x="2302934" y="835898"/>
                </a:cubicBezTo>
                <a:close/>
                <a:moveTo>
                  <a:pt x="2238070" y="810906"/>
                </a:moveTo>
                <a:cubicBezTo>
                  <a:pt x="2233158" y="811481"/>
                  <a:pt x="2228603" y="813994"/>
                  <a:pt x="2224757" y="819563"/>
                </a:cubicBezTo>
                <a:cubicBezTo>
                  <a:pt x="2231972" y="823275"/>
                  <a:pt x="2237488" y="828790"/>
                  <a:pt x="2241305" y="836003"/>
                </a:cubicBezTo>
                <a:cubicBezTo>
                  <a:pt x="2252656" y="826245"/>
                  <a:pt x="2275673" y="846505"/>
                  <a:pt x="2282464" y="827836"/>
                </a:cubicBezTo>
                <a:cubicBezTo>
                  <a:pt x="2270767" y="824893"/>
                  <a:pt x="2252808" y="809181"/>
                  <a:pt x="2238070" y="810906"/>
                </a:cubicBezTo>
                <a:close/>
                <a:moveTo>
                  <a:pt x="2146476" y="782543"/>
                </a:moveTo>
                <a:cubicBezTo>
                  <a:pt x="2133854" y="779467"/>
                  <a:pt x="2138627" y="793892"/>
                  <a:pt x="2126005" y="790816"/>
                </a:cubicBezTo>
                <a:cubicBezTo>
                  <a:pt x="2114124" y="791346"/>
                  <a:pt x="2099062" y="788483"/>
                  <a:pt x="2093015" y="794848"/>
                </a:cubicBezTo>
                <a:cubicBezTo>
                  <a:pt x="2092272" y="814365"/>
                  <a:pt x="2108609" y="821365"/>
                  <a:pt x="2121762" y="815424"/>
                </a:cubicBezTo>
                <a:cubicBezTo>
                  <a:pt x="2123246" y="833033"/>
                  <a:pt x="2141066" y="834518"/>
                  <a:pt x="2138202" y="856582"/>
                </a:cubicBezTo>
                <a:cubicBezTo>
                  <a:pt x="2151567" y="854142"/>
                  <a:pt x="2157402" y="859339"/>
                  <a:pt x="2167055" y="860613"/>
                </a:cubicBezTo>
                <a:cubicBezTo>
                  <a:pt x="2173419" y="853187"/>
                  <a:pt x="2173419" y="826988"/>
                  <a:pt x="2167161" y="819563"/>
                </a:cubicBezTo>
                <a:cubicBezTo>
                  <a:pt x="2159840" y="819563"/>
                  <a:pt x="2143188" y="830700"/>
                  <a:pt x="2138308" y="819563"/>
                </a:cubicBezTo>
                <a:cubicBezTo>
                  <a:pt x="2138945" y="810546"/>
                  <a:pt x="2148703" y="810757"/>
                  <a:pt x="2158886" y="811288"/>
                </a:cubicBezTo>
                <a:cubicBezTo>
                  <a:pt x="2156765" y="799726"/>
                  <a:pt x="2148916" y="793787"/>
                  <a:pt x="2146476" y="782543"/>
                </a:cubicBezTo>
                <a:close/>
                <a:moveTo>
                  <a:pt x="2237063" y="749661"/>
                </a:moveTo>
                <a:cubicBezTo>
                  <a:pt x="2261672" y="742873"/>
                  <a:pt x="2267189" y="786998"/>
                  <a:pt x="2237063" y="778406"/>
                </a:cubicBezTo>
                <a:cubicBezTo>
                  <a:pt x="2237063" y="768861"/>
                  <a:pt x="2237063" y="759208"/>
                  <a:pt x="2237063" y="749661"/>
                </a:cubicBezTo>
                <a:close/>
                <a:moveTo>
                  <a:pt x="200135" y="724945"/>
                </a:moveTo>
                <a:cubicBezTo>
                  <a:pt x="206500" y="733325"/>
                  <a:pt x="206500" y="761752"/>
                  <a:pt x="200135" y="770132"/>
                </a:cubicBezTo>
                <a:cubicBezTo>
                  <a:pt x="183589" y="774375"/>
                  <a:pt x="181891" y="763768"/>
                  <a:pt x="175527" y="757829"/>
                </a:cubicBezTo>
                <a:cubicBezTo>
                  <a:pt x="179240" y="742341"/>
                  <a:pt x="186876" y="730779"/>
                  <a:pt x="200135" y="724945"/>
                </a:cubicBezTo>
                <a:close/>
                <a:moveTo>
                  <a:pt x="1121912" y="720701"/>
                </a:moveTo>
                <a:cubicBezTo>
                  <a:pt x="1130503" y="730778"/>
                  <a:pt x="1127746" y="729505"/>
                  <a:pt x="1126049" y="745416"/>
                </a:cubicBezTo>
                <a:cubicBezTo>
                  <a:pt x="1119154" y="745416"/>
                  <a:pt x="1112259" y="745416"/>
                  <a:pt x="1105471" y="745416"/>
                </a:cubicBezTo>
                <a:cubicBezTo>
                  <a:pt x="1105471" y="738628"/>
                  <a:pt x="1105471" y="731733"/>
                  <a:pt x="1105471" y="724838"/>
                </a:cubicBezTo>
                <a:cubicBezTo>
                  <a:pt x="1112896" y="725262"/>
                  <a:pt x="1114170" y="719747"/>
                  <a:pt x="1121912" y="720701"/>
                </a:cubicBezTo>
                <a:close/>
                <a:moveTo>
                  <a:pt x="537556" y="712641"/>
                </a:moveTo>
                <a:cubicBezTo>
                  <a:pt x="541693" y="712641"/>
                  <a:pt x="545723" y="712641"/>
                  <a:pt x="549860" y="712641"/>
                </a:cubicBezTo>
                <a:cubicBezTo>
                  <a:pt x="562165" y="728976"/>
                  <a:pt x="544027" y="743403"/>
                  <a:pt x="533313" y="749661"/>
                </a:cubicBezTo>
                <a:cubicBezTo>
                  <a:pt x="535116" y="769389"/>
                  <a:pt x="528540" y="793045"/>
                  <a:pt x="512946" y="798984"/>
                </a:cubicBezTo>
                <a:cubicBezTo>
                  <a:pt x="506901" y="785090"/>
                  <a:pt x="518037" y="776815"/>
                  <a:pt x="521115" y="766102"/>
                </a:cubicBezTo>
                <a:cubicBezTo>
                  <a:pt x="522599" y="761116"/>
                  <a:pt x="519523" y="754645"/>
                  <a:pt x="521115" y="749661"/>
                </a:cubicBezTo>
                <a:cubicBezTo>
                  <a:pt x="525358" y="736613"/>
                  <a:pt x="536178" y="726431"/>
                  <a:pt x="537556" y="712641"/>
                </a:cubicBezTo>
                <a:close/>
                <a:moveTo>
                  <a:pt x="2023112" y="712533"/>
                </a:moveTo>
                <a:cubicBezTo>
                  <a:pt x="2011550" y="719959"/>
                  <a:pt x="2010065" y="751994"/>
                  <a:pt x="2035523" y="745417"/>
                </a:cubicBezTo>
                <a:cubicBezTo>
                  <a:pt x="2032554" y="733324"/>
                  <a:pt x="2034356" y="716352"/>
                  <a:pt x="2023112" y="712533"/>
                </a:cubicBezTo>
                <a:close/>
                <a:moveTo>
                  <a:pt x="825544" y="704154"/>
                </a:moveTo>
                <a:cubicBezTo>
                  <a:pt x="843472" y="701397"/>
                  <a:pt x="848350" y="711579"/>
                  <a:pt x="854397" y="720596"/>
                </a:cubicBezTo>
                <a:cubicBezTo>
                  <a:pt x="852913" y="732901"/>
                  <a:pt x="852063" y="745629"/>
                  <a:pt x="842092" y="749449"/>
                </a:cubicBezTo>
                <a:cubicBezTo>
                  <a:pt x="851109" y="775435"/>
                  <a:pt x="897675" y="783710"/>
                  <a:pt x="879006" y="823593"/>
                </a:cubicBezTo>
                <a:cubicBezTo>
                  <a:pt x="858216" y="825184"/>
                  <a:pt x="852381" y="811925"/>
                  <a:pt x="841986" y="803015"/>
                </a:cubicBezTo>
                <a:cubicBezTo>
                  <a:pt x="826818" y="800363"/>
                  <a:pt x="821514" y="787847"/>
                  <a:pt x="813135" y="778300"/>
                </a:cubicBezTo>
                <a:cubicBezTo>
                  <a:pt x="794891" y="782860"/>
                  <a:pt x="796693" y="767375"/>
                  <a:pt x="784388" y="765890"/>
                </a:cubicBezTo>
                <a:cubicBezTo>
                  <a:pt x="791496" y="755176"/>
                  <a:pt x="799132" y="744993"/>
                  <a:pt x="817378" y="745310"/>
                </a:cubicBezTo>
                <a:cubicBezTo>
                  <a:pt x="815680" y="727173"/>
                  <a:pt x="818438" y="713490"/>
                  <a:pt x="825544" y="704154"/>
                </a:cubicBezTo>
                <a:close/>
                <a:moveTo>
                  <a:pt x="714591" y="646983"/>
                </a:moveTo>
                <a:cubicBezTo>
                  <a:pt x="739732" y="669470"/>
                  <a:pt x="753415" y="703732"/>
                  <a:pt x="751505" y="753692"/>
                </a:cubicBezTo>
                <a:cubicBezTo>
                  <a:pt x="736654" y="753905"/>
                  <a:pt x="731563" y="763982"/>
                  <a:pt x="718623" y="765997"/>
                </a:cubicBezTo>
                <a:cubicBezTo>
                  <a:pt x="700379" y="770453"/>
                  <a:pt x="698150" y="758995"/>
                  <a:pt x="685740" y="757828"/>
                </a:cubicBezTo>
                <a:cubicBezTo>
                  <a:pt x="681603" y="775650"/>
                  <a:pt x="694226" y="776817"/>
                  <a:pt x="698150" y="786575"/>
                </a:cubicBezTo>
                <a:cubicBezTo>
                  <a:pt x="697939" y="806940"/>
                  <a:pt x="701332" y="830914"/>
                  <a:pt x="685740" y="836005"/>
                </a:cubicBezTo>
                <a:cubicBezTo>
                  <a:pt x="688074" y="845975"/>
                  <a:pt x="701227" y="845127"/>
                  <a:pt x="710455" y="848310"/>
                </a:cubicBezTo>
                <a:cubicBezTo>
                  <a:pt x="711728" y="857856"/>
                  <a:pt x="698575" y="852870"/>
                  <a:pt x="698150" y="860615"/>
                </a:cubicBezTo>
                <a:cubicBezTo>
                  <a:pt x="712046" y="892542"/>
                  <a:pt x="682770" y="901665"/>
                  <a:pt x="685740" y="934759"/>
                </a:cubicBezTo>
                <a:cubicBezTo>
                  <a:pt x="668238" y="932320"/>
                  <a:pt x="666646" y="945791"/>
                  <a:pt x="661025" y="955337"/>
                </a:cubicBezTo>
                <a:cubicBezTo>
                  <a:pt x="652752" y="965627"/>
                  <a:pt x="671737" y="969127"/>
                  <a:pt x="661025" y="984084"/>
                </a:cubicBezTo>
                <a:cubicBezTo>
                  <a:pt x="651372" y="985462"/>
                  <a:pt x="644053" y="989070"/>
                  <a:pt x="636310" y="992251"/>
                </a:cubicBezTo>
                <a:cubicBezTo>
                  <a:pt x="623475" y="994161"/>
                  <a:pt x="625384" y="981219"/>
                  <a:pt x="615732" y="979948"/>
                </a:cubicBezTo>
                <a:cubicBezTo>
                  <a:pt x="617006" y="969021"/>
                  <a:pt x="592713" y="983767"/>
                  <a:pt x="599184" y="967536"/>
                </a:cubicBezTo>
                <a:cubicBezTo>
                  <a:pt x="603746" y="954172"/>
                  <a:pt x="629415" y="962128"/>
                  <a:pt x="640340" y="955233"/>
                </a:cubicBezTo>
                <a:cubicBezTo>
                  <a:pt x="645009" y="931366"/>
                  <a:pt x="632704" y="924365"/>
                  <a:pt x="628035" y="909938"/>
                </a:cubicBezTo>
                <a:cubicBezTo>
                  <a:pt x="619445" y="911635"/>
                  <a:pt x="617110" y="907181"/>
                  <a:pt x="611489" y="905801"/>
                </a:cubicBezTo>
                <a:cubicBezTo>
                  <a:pt x="597593" y="904317"/>
                  <a:pt x="593987" y="912909"/>
                  <a:pt x="586773" y="918213"/>
                </a:cubicBezTo>
                <a:cubicBezTo>
                  <a:pt x="574150" y="921289"/>
                  <a:pt x="578923" y="906969"/>
                  <a:pt x="566196" y="909938"/>
                </a:cubicBezTo>
                <a:cubicBezTo>
                  <a:pt x="549011" y="910575"/>
                  <a:pt x="547844" y="927229"/>
                  <a:pt x="525144" y="922349"/>
                </a:cubicBezTo>
                <a:cubicBezTo>
                  <a:pt x="526735" y="912485"/>
                  <a:pt x="517508" y="913439"/>
                  <a:pt x="521008" y="901771"/>
                </a:cubicBezTo>
                <a:cubicBezTo>
                  <a:pt x="539040" y="897846"/>
                  <a:pt x="575000" y="911955"/>
                  <a:pt x="574469" y="889360"/>
                </a:cubicBezTo>
                <a:cubicBezTo>
                  <a:pt x="576908" y="870585"/>
                  <a:pt x="552937" y="879389"/>
                  <a:pt x="541588" y="877056"/>
                </a:cubicBezTo>
                <a:cubicBezTo>
                  <a:pt x="528644" y="874298"/>
                  <a:pt x="520795" y="869738"/>
                  <a:pt x="512839" y="868781"/>
                </a:cubicBezTo>
                <a:cubicBezTo>
                  <a:pt x="502021" y="867616"/>
                  <a:pt x="495126" y="870268"/>
                  <a:pt x="496399" y="881193"/>
                </a:cubicBezTo>
                <a:cubicBezTo>
                  <a:pt x="486322" y="871646"/>
                  <a:pt x="488337" y="870903"/>
                  <a:pt x="467546" y="864751"/>
                </a:cubicBezTo>
                <a:cubicBezTo>
                  <a:pt x="452908" y="860295"/>
                  <a:pt x="451635" y="855311"/>
                  <a:pt x="430526" y="856583"/>
                </a:cubicBezTo>
                <a:cubicBezTo>
                  <a:pt x="415782" y="853507"/>
                  <a:pt x="409737" y="841734"/>
                  <a:pt x="389476" y="844173"/>
                </a:cubicBezTo>
                <a:cubicBezTo>
                  <a:pt x="370172" y="845447"/>
                  <a:pt x="365187" y="861145"/>
                  <a:pt x="340047" y="856583"/>
                </a:cubicBezTo>
                <a:cubicBezTo>
                  <a:pt x="325409" y="856052"/>
                  <a:pt x="325090" y="841308"/>
                  <a:pt x="307163" y="844173"/>
                </a:cubicBezTo>
                <a:cubicBezTo>
                  <a:pt x="298253" y="843536"/>
                  <a:pt x="305255" y="858704"/>
                  <a:pt x="303027" y="864751"/>
                </a:cubicBezTo>
                <a:cubicBezTo>
                  <a:pt x="290298" y="867934"/>
                  <a:pt x="285420" y="883421"/>
                  <a:pt x="274280" y="889360"/>
                </a:cubicBezTo>
                <a:cubicBezTo>
                  <a:pt x="270143" y="891694"/>
                  <a:pt x="262401" y="887875"/>
                  <a:pt x="257840" y="889360"/>
                </a:cubicBezTo>
                <a:cubicBezTo>
                  <a:pt x="247974" y="892648"/>
                  <a:pt x="240125" y="909303"/>
                  <a:pt x="229093" y="901771"/>
                </a:cubicBezTo>
                <a:cubicBezTo>
                  <a:pt x="194513" y="878435"/>
                  <a:pt x="221775" y="821580"/>
                  <a:pt x="245535" y="807153"/>
                </a:cubicBezTo>
                <a:cubicBezTo>
                  <a:pt x="245111" y="789546"/>
                  <a:pt x="236412" y="761967"/>
                  <a:pt x="245535" y="741282"/>
                </a:cubicBezTo>
                <a:cubicBezTo>
                  <a:pt x="247020" y="737887"/>
                  <a:pt x="255188" y="735765"/>
                  <a:pt x="257840" y="733113"/>
                </a:cubicBezTo>
                <a:cubicBezTo>
                  <a:pt x="259218" y="731735"/>
                  <a:pt x="256462" y="726219"/>
                  <a:pt x="257840" y="724947"/>
                </a:cubicBezTo>
                <a:cubicBezTo>
                  <a:pt x="259325" y="723568"/>
                  <a:pt x="264627" y="726219"/>
                  <a:pt x="266113" y="724947"/>
                </a:cubicBezTo>
                <a:cubicBezTo>
                  <a:pt x="273008" y="718052"/>
                  <a:pt x="277886" y="710733"/>
                  <a:pt x="282555" y="704368"/>
                </a:cubicBezTo>
                <a:cubicBezTo>
                  <a:pt x="299101" y="710520"/>
                  <a:pt x="310771" y="696200"/>
                  <a:pt x="323711" y="696200"/>
                </a:cubicBezTo>
                <a:cubicBezTo>
                  <a:pt x="344501" y="696200"/>
                  <a:pt x="359458" y="708823"/>
                  <a:pt x="377173" y="716778"/>
                </a:cubicBezTo>
                <a:cubicBezTo>
                  <a:pt x="382581" y="737356"/>
                  <a:pt x="399342" y="746797"/>
                  <a:pt x="414193" y="757935"/>
                </a:cubicBezTo>
                <a:cubicBezTo>
                  <a:pt x="423844" y="757935"/>
                  <a:pt x="433391" y="757935"/>
                  <a:pt x="442938" y="757935"/>
                </a:cubicBezTo>
                <a:cubicBezTo>
                  <a:pt x="451954" y="757193"/>
                  <a:pt x="456091" y="761330"/>
                  <a:pt x="455349" y="770240"/>
                </a:cubicBezTo>
                <a:cubicBezTo>
                  <a:pt x="467017" y="765997"/>
                  <a:pt x="472532" y="765997"/>
                  <a:pt x="484094" y="770240"/>
                </a:cubicBezTo>
                <a:cubicBezTo>
                  <a:pt x="483351" y="784666"/>
                  <a:pt x="474654" y="790924"/>
                  <a:pt x="463516" y="794955"/>
                </a:cubicBezTo>
                <a:cubicBezTo>
                  <a:pt x="472321" y="817867"/>
                  <a:pt x="504142" y="817443"/>
                  <a:pt x="533419" y="819669"/>
                </a:cubicBezTo>
                <a:cubicBezTo>
                  <a:pt x="538086" y="801002"/>
                  <a:pt x="560573" y="800152"/>
                  <a:pt x="566407" y="782650"/>
                </a:cubicBezTo>
                <a:cubicBezTo>
                  <a:pt x="584440" y="788166"/>
                  <a:pt x="591759" y="778939"/>
                  <a:pt x="603427" y="790924"/>
                </a:cubicBezTo>
                <a:cubicBezTo>
                  <a:pt x="613504" y="784347"/>
                  <a:pt x="621671" y="776180"/>
                  <a:pt x="628142" y="766210"/>
                </a:cubicBezTo>
                <a:cubicBezTo>
                  <a:pt x="627718" y="754541"/>
                  <a:pt x="612656" y="748707"/>
                  <a:pt x="624005" y="737463"/>
                </a:cubicBezTo>
                <a:cubicBezTo>
                  <a:pt x="642992" y="725795"/>
                  <a:pt x="638962" y="753161"/>
                  <a:pt x="661130" y="749874"/>
                </a:cubicBezTo>
                <a:cubicBezTo>
                  <a:pt x="670996" y="740328"/>
                  <a:pt x="654661" y="738841"/>
                  <a:pt x="652858" y="729296"/>
                </a:cubicBezTo>
                <a:cubicBezTo>
                  <a:pt x="646811" y="677850"/>
                  <a:pt x="657843" y="639663"/>
                  <a:pt x="714591" y="646983"/>
                </a:cubicBezTo>
                <a:close/>
                <a:moveTo>
                  <a:pt x="370648" y="605905"/>
                </a:moveTo>
                <a:cubicBezTo>
                  <a:pt x="381282" y="606355"/>
                  <a:pt x="391333" y="611500"/>
                  <a:pt x="393613" y="622054"/>
                </a:cubicBezTo>
                <a:cubicBezTo>
                  <a:pt x="393084" y="636692"/>
                  <a:pt x="389476" y="648149"/>
                  <a:pt x="377173" y="650906"/>
                </a:cubicBezTo>
                <a:cubicBezTo>
                  <a:pt x="377491" y="661302"/>
                  <a:pt x="392447" y="657377"/>
                  <a:pt x="397645" y="663105"/>
                </a:cubicBezTo>
                <a:cubicBezTo>
                  <a:pt x="391598" y="675834"/>
                  <a:pt x="364338" y="671803"/>
                  <a:pt x="352457" y="667241"/>
                </a:cubicBezTo>
                <a:cubicBezTo>
                  <a:pt x="352139" y="648467"/>
                  <a:pt x="340577" y="640829"/>
                  <a:pt x="344184" y="617918"/>
                </a:cubicBezTo>
                <a:cubicBezTo>
                  <a:pt x="348798" y="609697"/>
                  <a:pt x="360015" y="605454"/>
                  <a:pt x="370648" y="605905"/>
                </a:cubicBezTo>
                <a:close/>
                <a:moveTo>
                  <a:pt x="216577" y="593202"/>
                </a:moveTo>
                <a:cubicBezTo>
                  <a:pt x="231533" y="593308"/>
                  <a:pt x="234715" y="605294"/>
                  <a:pt x="233124" y="621947"/>
                </a:cubicBezTo>
                <a:cubicBezTo>
                  <a:pt x="219547" y="620782"/>
                  <a:pt x="204060" y="607840"/>
                  <a:pt x="216577" y="593202"/>
                </a:cubicBezTo>
                <a:close/>
                <a:moveTo>
                  <a:pt x="1874821" y="588959"/>
                </a:moveTo>
                <a:cubicBezTo>
                  <a:pt x="1876732" y="601793"/>
                  <a:pt x="1871215" y="607310"/>
                  <a:pt x="1858380" y="605399"/>
                </a:cubicBezTo>
                <a:cubicBezTo>
                  <a:pt x="1857851" y="625129"/>
                  <a:pt x="1873656" y="628629"/>
                  <a:pt x="1895401" y="625977"/>
                </a:cubicBezTo>
                <a:cubicBezTo>
                  <a:pt x="1902188" y="643904"/>
                  <a:pt x="1917888" y="652920"/>
                  <a:pt x="1924253" y="671272"/>
                </a:cubicBezTo>
                <a:cubicBezTo>
                  <a:pt x="1931996" y="671802"/>
                  <a:pt x="1937936" y="673924"/>
                  <a:pt x="1940693" y="679439"/>
                </a:cubicBezTo>
                <a:cubicBezTo>
                  <a:pt x="1952891" y="676576"/>
                  <a:pt x="1958514" y="667136"/>
                  <a:pt x="1977712" y="671272"/>
                </a:cubicBezTo>
                <a:cubicBezTo>
                  <a:pt x="1986411" y="663634"/>
                  <a:pt x="1989700" y="657058"/>
                  <a:pt x="2002429" y="662997"/>
                </a:cubicBezTo>
                <a:cubicBezTo>
                  <a:pt x="1993943" y="669681"/>
                  <a:pt x="1992882" y="683682"/>
                  <a:pt x="1994154" y="700017"/>
                </a:cubicBezTo>
                <a:cubicBezTo>
                  <a:pt x="2004126" y="702458"/>
                  <a:pt x="2019082" y="702139"/>
                  <a:pt x="2031174" y="700017"/>
                </a:cubicBezTo>
                <a:cubicBezTo>
                  <a:pt x="2031068" y="682621"/>
                  <a:pt x="2024492" y="671377"/>
                  <a:pt x="2027144" y="650799"/>
                </a:cubicBezTo>
                <a:cubicBezTo>
                  <a:pt x="2009005" y="641465"/>
                  <a:pt x="2003490" y="619613"/>
                  <a:pt x="1981849" y="613674"/>
                </a:cubicBezTo>
                <a:cubicBezTo>
                  <a:pt x="1973682" y="613674"/>
                  <a:pt x="1965409" y="613674"/>
                  <a:pt x="1957241" y="613674"/>
                </a:cubicBezTo>
                <a:cubicBezTo>
                  <a:pt x="1953741" y="604869"/>
                  <a:pt x="1942073" y="604127"/>
                  <a:pt x="1928389" y="605399"/>
                </a:cubicBezTo>
                <a:cubicBezTo>
                  <a:pt x="1917145" y="593307"/>
                  <a:pt x="1898053" y="589064"/>
                  <a:pt x="1874821" y="588959"/>
                </a:cubicBezTo>
                <a:close/>
                <a:moveTo>
                  <a:pt x="2253503" y="580791"/>
                </a:moveTo>
                <a:cubicBezTo>
                  <a:pt x="2272066" y="578883"/>
                  <a:pt x="2282250" y="585034"/>
                  <a:pt x="2278219" y="605506"/>
                </a:cubicBezTo>
                <a:cubicBezTo>
                  <a:pt x="2263687" y="606886"/>
                  <a:pt x="2268036" y="616856"/>
                  <a:pt x="2253503" y="609642"/>
                </a:cubicBezTo>
                <a:cubicBezTo>
                  <a:pt x="2247564" y="604128"/>
                  <a:pt x="2247564" y="586308"/>
                  <a:pt x="2253503" y="580791"/>
                </a:cubicBezTo>
                <a:close/>
                <a:moveTo>
                  <a:pt x="1883203" y="560213"/>
                </a:moveTo>
                <a:cubicBezTo>
                  <a:pt x="1872913" y="559682"/>
                  <a:pt x="1863155" y="559469"/>
                  <a:pt x="1862623" y="568486"/>
                </a:cubicBezTo>
                <a:cubicBezTo>
                  <a:pt x="1870791" y="572624"/>
                  <a:pt x="1869094" y="586625"/>
                  <a:pt x="1883203" y="584927"/>
                </a:cubicBezTo>
                <a:cubicBezTo>
                  <a:pt x="1883203" y="576654"/>
                  <a:pt x="1883203" y="568486"/>
                  <a:pt x="1883203" y="560213"/>
                </a:cubicBezTo>
                <a:close/>
                <a:moveTo>
                  <a:pt x="2266100" y="548069"/>
                </a:moveTo>
                <a:cubicBezTo>
                  <a:pt x="2270529" y="547644"/>
                  <a:pt x="2275567" y="549236"/>
                  <a:pt x="2278219" y="552046"/>
                </a:cubicBezTo>
                <a:cubicBezTo>
                  <a:pt x="2277795" y="562547"/>
                  <a:pt x="2262945" y="561806"/>
                  <a:pt x="2257641" y="556185"/>
                </a:cubicBezTo>
                <a:cubicBezTo>
                  <a:pt x="2257853" y="550933"/>
                  <a:pt x="2261672" y="548493"/>
                  <a:pt x="2266100" y="548069"/>
                </a:cubicBezTo>
                <a:close/>
                <a:moveTo>
                  <a:pt x="2113593" y="461354"/>
                </a:moveTo>
                <a:cubicBezTo>
                  <a:pt x="2125685" y="474400"/>
                  <a:pt x="2118049" y="486173"/>
                  <a:pt x="2113593" y="502615"/>
                </a:cubicBezTo>
                <a:cubicBezTo>
                  <a:pt x="2097256" y="504843"/>
                  <a:pt x="2101182" y="504843"/>
                  <a:pt x="2084847" y="502615"/>
                </a:cubicBezTo>
                <a:cubicBezTo>
                  <a:pt x="2086438" y="492751"/>
                  <a:pt x="2077315" y="493705"/>
                  <a:pt x="2080710" y="482037"/>
                </a:cubicBezTo>
                <a:cubicBezTo>
                  <a:pt x="2086544" y="470051"/>
                  <a:pt x="2094605" y="460187"/>
                  <a:pt x="2113593" y="461354"/>
                </a:cubicBezTo>
                <a:close/>
                <a:moveTo>
                  <a:pt x="1911549" y="242418"/>
                </a:moveTo>
                <a:cubicBezTo>
                  <a:pt x="1916775" y="241389"/>
                  <a:pt x="1922529" y="241674"/>
                  <a:pt x="1928496" y="243371"/>
                </a:cubicBezTo>
                <a:cubicBezTo>
                  <a:pt x="1925313" y="263738"/>
                  <a:pt x="1941012" y="265330"/>
                  <a:pt x="1932632" y="280391"/>
                </a:cubicBezTo>
                <a:cubicBezTo>
                  <a:pt x="1934330" y="284104"/>
                  <a:pt x="1936132" y="287817"/>
                  <a:pt x="1940799" y="288666"/>
                </a:cubicBezTo>
                <a:cubicBezTo>
                  <a:pt x="1930192" y="308077"/>
                  <a:pt x="1901128" y="287923"/>
                  <a:pt x="1887340" y="284528"/>
                </a:cubicBezTo>
                <a:cubicBezTo>
                  <a:pt x="1884953" y="260423"/>
                  <a:pt x="1895871" y="245506"/>
                  <a:pt x="1911549" y="242418"/>
                </a:cubicBezTo>
                <a:close/>
                <a:moveTo>
                  <a:pt x="1879065" y="218763"/>
                </a:moveTo>
                <a:cubicBezTo>
                  <a:pt x="1891264" y="224703"/>
                  <a:pt x="1873655" y="234781"/>
                  <a:pt x="1879065" y="247510"/>
                </a:cubicBezTo>
                <a:cubicBezTo>
                  <a:pt x="1873018" y="242736"/>
                  <a:pt x="1860715" y="243903"/>
                  <a:pt x="1862624" y="231068"/>
                </a:cubicBezTo>
                <a:cubicBezTo>
                  <a:pt x="1872912" y="231809"/>
                  <a:pt x="1875459" y="224703"/>
                  <a:pt x="1879065" y="218763"/>
                </a:cubicBezTo>
                <a:close/>
                <a:moveTo>
                  <a:pt x="1932526" y="140482"/>
                </a:moveTo>
                <a:cubicBezTo>
                  <a:pt x="1935600" y="140482"/>
                  <a:pt x="1938252" y="148968"/>
                  <a:pt x="1936660" y="152787"/>
                </a:cubicBezTo>
                <a:cubicBezTo>
                  <a:pt x="1936238" y="153848"/>
                  <a:pt x="1929237" y="151937"/>
                  <a:pt x="1928494" y="152787"/>
                </a:cubicBezTo>
                <a:cubicBezTo>
                  <a:pt x="1926053" y="155226"/>
                  <a:pt x="1929448" y="168592"/>
                  <a:pt x="1916191" y="165090"/>
                </a:cubicBezTo>
                <a:cubicBezTo>
                  <a:pt x="1915236" y="172409"/>
                  <a:pt x="1920327" y="185668"/>
                  <a:pt x="1907916" y="181532"/>
                </a:cubicBezTo>
                <a:cubicBezTo>
                  <a:pt x="1907916" y="176121"/>
                  <a:pt x="1907916" y="170500"/>
                  <a:pt x="1907916" y="165090"/>
                </a:cubicBezTo>
                <a:cubicBezTo>
                  <a:pt x="1920645" y="161590"/>
                  <a:pt x="1922553" y="146953"/>
                  <a:pt x="1932526" y="140482"/>
                </a:cubicBezTo>
                <a:close/>
                <a:moveTo>
                  <a:pt x="1755278" y="124675"/>
                </a:moveTo>
                <a:cubicBezTo>
                  <a:pt x="1760792" y="127327"/>
                  <a:pt x="1762914" y="133478"/>
                  <a:pt x="1763444" y="141117"/>
                </a:cubicBezTo>
                <a:cubicBezTo>
                  <a:pt x="1774371" y="141117"/>
                  <a:pt x="1785401" y="141117"/>
                  <a:pt x="1796328" y="141117"/>
                </a:cubicBezTo>
                <a:cubicBezTo>
                  <a:pt x="1811284" y="143980"/>
                  <a:pt x="1813936" y="159149"/>
                  <a:pt x="1837484" y="153422"/>
                </a:cubicBezTo>
                <a:cubicBezTo>
                  <a:pt x="1845016" y="170605"/>
                  <a:pt x="1851274" y="189061"/>
                  <a:pt x="1874504" y="190440"/>
                </a:cubicBezTo>
                <a:cubicBezTo>
                  <a:pt x="1874080" y="200943"/>
                  <a:pt x="1860714" y="198608"/>
                  <a:pt x="1849789" y="198715"/>
                </a:cubicBezTo>
                <a:cubicBezTo>
                  <a:pt x="1839712" y="200943"/>
                  <a:pt x="1840986" y="214626"/>
                  <a:pt x="1825074" y="211020"/>
                </a:cubicBezTo>
                <a:cubicBezTo>
                  <a:pt x="1806935" y="224490"/>
                  <a:pt x="1812663" y="261616"/>
                  <a:pt x="1788053" y="268616"/>
                </a:cubicBezTo>
                <a:cubicBezTo>
                  <a:pt x="1801207" y="275937"/>
                  <a:pt x="1816056" y="281769"/>
                  <a:pt x="1821044" y="297363"/>
                </a:cubicBezTo>
                <a:cubicBezTo>
                  <a:pt x="1826452" y="297363"/>
                  <a:pt x="1831968" y="297363"/>
                  <a:pt x="1837484" y="297363"/>
                </a:cubicBezTo>
                <a:cubicBezTo>
                  <a:pt x="1832924" y="317517"/>
                  <a:pt x="1819451" y="328761"/>
                  <a:pt x="1816906" y="350824"/>
                </a:cubicBezTo>
                <a:cubicBezTo>
                  <a:pt x="1817223" y="362916"/>
                  <a:pt x="1826348" y="366099"/>
                  <a:pt x="1833454" y="371402"/>
                </a:cubicBezTo>
                <a:cubicBezTo>
                  <a:pt x="1852971" y="362173"/>
                  <a:pt x="1880020" y="360371"/>
                  <a:pt x="1899325" y="350824"/>
                </a:cubicBezTo>
                <a:cubicBezTo>
                  <a:pt x="1897310" y="341489"/>
                  <a:pt x="1891158" y="329820"/>
                  <a:pt x="1899325" y="322078"/>
                </a:cubicBezTo>
                <a:cubicBezTo>
                  <a:pt x="1929876" y="323138"/>
                  <a:pt x="1896673" y="362916"/>
                  <a:pt x="1928072" y="363128"/>
                </a:cubicBezTo>
                <a:cubicBezTo>
                  <a:pt x="1925948" y="376176"/>
                  <a:pt x="1915978" y="381267"/>
                  <a:pt x="1915767" y="396011"/>
                </a:cubicBezTo>
                <a:cubicBezTo>
                  <a:pt x="1904098" y="400360"/>
                  <a:pt x="1898582" y="400360"/>
                  <a:pt x="1886915" y="396011"/>
                </a:cubicBezTo>
                <a:cubicBezTo>
                  <a:pt x="1877686" y="410437"/>
                  <a:pt x="1890626" y="411073"/>
                  <a:pt x="1895082" y="420726"/>
                </a:cubicBezTo>
                <a:cubicBezTo>
                  <a:pt x="1899220" y="429531"/>
                  <a:pt x="1894658" y="444805"/>
                  <a:pt x="1907385" y="449579"/>
                </a:cubicBezTo>
                <a:cubicBezTo>
                  <a:pt x="1907385" y="459124"/>
                  <a:pt x="1907385" y="468777"/>
                  <a:pt x="1907385" y="478324"/>
                </a:cubicBezTo>
                <a:cubicBezTo>
                  <a:pt x="1908448" y="482780"/>
                  <a:pt x="1915554" y="481082"/>
                  <a:pt x="1915660" y="486597"/>
                </a:cubicBezTo>
                <a:cubicBezTo>
                  <a:pt x="1915660" y="496144"/>
                  <a:pt x="1915660" y="505797"/>
                  <a:pt x="1915660" y="515344"/>
                </a:cubicBezTo>
                <a:cubicBezTo>
                  <a:pt x="1905583" y="524466"/>
                  <a:pt x="1893491" y="531466"/>
                  <a:pt x="1878640" y="535922"/>
                </a:cubicBezTo>
                <a:cubicBezTo>
                  <a:pt x="1880020" y="545575"/>
                  <a:pt x="1883625" y="552894"/>
                  <a:pt x="1886915" y="560530"/>
                </a:cubicBezTo>
                <a:cubicBezTo>
                  <a:pt x="1915025" y="557878"/>
                  <a:pt x="1929980" y="563395"/>
                  <a:pt x="1940377" y="539952"/>
                </a:cubicBezTo>
                <a:cubicBezTo>
                  <a:pt x="1951194" y="538786"/>
                  <a:pt x="1950982" y="548544"/>
                  <a:pt x="1952786" y="556500"/>
                </a:cubicBezTo>
                <a:cubicBezTo>
                  <a:pt x="1970819" y="548438"/>
                  <a:pt x="1979623" y="541756"/>
                  <a:pt x="1998080" y="552363"/>
                </a:cubicBezTo>
                <a:cubicBezTo>
                  <a:pt x="1998080" y="559258"/>
                  <a:pt x="1998080" y="566047"/>
                  <a:pt x="1998080" y="572942"/>
                </a:cubicBezTo>
                <a:cubicBezTo>
                  <a:pt x="2013778" y="577609"/>
                  <a:pt x="2016430" y="566471"/>
                  <a:pt x="2022690" y="560530"/>
                </a:cubicBezTo>
                <a:cubicBezTo>
                  <a:pt x="2028841" y="554802"/>
                  <a:pt x="2034039" y="546529"/>
                  <a:pt x="2039236" y="539952"/>
                </a:cubicBezTo>
                <a:cubicBezTo>
                  <a:pt x="2034463" y="511948"/>
                  <a:pt x="2046555" y="500599"/>
                  <a:pt x="2047404" y="478217"/>
                </a:cubicBezTo>
                <a:cubicBezTo>
                  <a:pt x="2034780" y="470262"/>
                  <a:pt x="2013884" y="470581"/>
                  <a:pt x="2006248" y="457639"/>
                </a:cubicBezTo>
                <a:cubicBezTo>
                  <a:pt x="2005610" y="439182"/>
                  <a:pt x="2024705" y="440456"/>
                  <a:pt x="2043266" y="441197"/>
                </a:cubicBezTo>
                <a:cubicBezTo>
                  <a:pt x="2052813" y="426029"/>
                  <a:pt x="2044646" y="393253"/>
                  <a:pt x="2047404" y="371296"/>
                </a:cubicBezTo>
                <a:cubicBezTo>
                  <a:pt x="2035523" y="370342"/>
                  <a:pt x="2015900" y="368431"/>
                  <a:pt x="2006248" y="354854"/>
                </a:cubicBezTo>
                <a:cubicBezTo>
                  <a:pt x="1993730" y="317623"/>
                  <a:pt x="2043905" y="305742"/>
                  <a:pt x="2055571" y="330140"/>
                </a:cubicBezTo>
                <a:cubicBezTo>
                  <a:pt x="2077634" y="326109"/>
                  <a:pt x="2069254" y="291635"/>
                  <a:pt x="2084422" y="280710"/>
                </a:cubicBezTo>
                <a:cubicBezTo>
                  <a:pt x="2085059" y="249842"/>
                  <a:pt x="2083044" y="221732"/>
                  <a:pt x="2072013" y="202532"/>
                </a:cubicBezTo>
                <a:cubicBezTo>
                  <a:pt x="2072013" y="183334"/>
                  <a:pt x="2072013" y="164134"/>
                  <a:pt x="2072013" y="144936"/>
                </a:cubicBezTo>
                <a:cubicBezTo>
                  <a:pt x="2080392" y="143768"/>
                  <a:pt x="2080073" y="133798"/>
                  <a:pt x="2088454" y="132524"/>
                </a:cubicBezTo>
                <a:cubicBezTo>
                  <a:pt x="2118684" y="139101"/>
                  <a:pt x="2109563" y="192561"/>
                  <a:pt x="2092591" y="206670"/>
                </a:cubicBezTo>
                <a:cubicBezTo>
                  <a:pt x="2092591" y="253342"/>
                  <a:pt x="2092591" y="299908"/>
                  <a:pt x="2092591" y="346581"/>
                </a:cubicBezTo>
                <a:cubicBezTo>
                  <a:pt x="2086544" y="361006"/>
                  <a:pt x="2079862" y="374902"/>
                  <a:pt x="2072013" y="387738"/>
                </a:cubicBezTo>
                <a:cubicBezTo>
                  <a:pt x="2072013" y="412452"/>
                  <a:pt x="2072013" y="437061"/>
                  <a:pt x="2072013" y="461776"/>
                </a:cubicBezTo>
                <a:cubicBezTo>
                  <a:pt x="2074769" y="472914"/>
                  <a:pt x="2063527" y="469731"/>
                  <a:pt x="2059603" y="474187"/>
                </a:cubicBezTo>
                <a:cubicBezTo>
                  <a:pt x="2081877" y="527329"/>
                  <a:pt x="2060662" y="605718"/>
                  <a:pt x="2088454" y="647086"/>
                </a:cubicBezTo>
                <a:cubicBezTo>
                  <a:pt x="2095136" y="645921"/>
                  <a:pt x="2095456" y="650905"/>
                  <a:pt x="2100759" y="651224"/>
                </a:cubicBezTo>
                <a:cubicBezTo>
                  <a:pt x="2127488" y="646768"/>
                  <a:pt x="2109880" y="622160"/>
                  <a:pt x="2113063" y="597656"/>
                </a:cubicBezTo>
                <a:cubicBezTo>
                  <a:pt x="2118579" y="592353"/>
                  <a:pt x="2128444" y="592246"/>
                  <a:pt x="2129611" y="601793"/>
                </a:cubicBezTo>
                <a:cubicBezTo>
                  <a:pt x="2139370" y="595111"/>
                  <a:pt x="2136082" y="575381"/>
                  <a:pt x="2158356" y="581215"/>
                </a:cubicBezTo>
                <a:cubicBezTo>
                  <a:pt x="2162175" y="557774"/>
                  <a:pt x="2136612" y="557454"/>
                  <a:pt x="2150083" y="535922"/>
                </a:cubicBezTo>
                <a:cubicBezTo>
                  <a:pt x="2169494" y="532952"/>
                  <a:pt x="2177132" y="541756"/>
                  <a:pt x="2187102" y="548332"/>
                </a:cubicBezTo>
                <a:cubicBezTo>
                  <a:pt x="2201316" y="543347"/>
                  <a:pt x="2200892" y="523617"/>
                  <a:pt x="2224122" y="527753"/>
                </a:cubicBezTo>
                <a:cubicBezTo>
                  <a:pt x="2222318" y="513646"/>
                  <a:pt x="2225818" y="504736"/>
                  <a:pt x="2228259" y="494765"/>
                </a:cubicBezTo>
                <a:cubicBezTo>
                  <a:pt x="2244912" y="489144"/>
                  <a:pt x="2241305" y="503675"/>
                  <a:pt x="2252974" y="502932"/>
                </a:cubicBezTo>
                <a:cubicBezTo>
                  <a:pt x="2257747" y="507812"/>
                  <a:pt x="2257641" y="517465"/>
                  <a:pt x="2257110" y="527649"/>
                </a:cubicBezTo>
                <a:cubicBezTo>
                  <a:pt x="2242792" y="524360"/>
                  <a:pt x="2241305" y="533694"/>
                  <a:pt x="2228259" y="531785"/>
                </a:cubicBezTo>
                <a:cubicBezTo>
                  <a:pt x="2238123" y="546529"/>
                  <a:pt x="2236213" y="558728"/>
                  <a:pt x="2224122" y="568805"/>
                </a:cubicBezTo>
                <a:cubicBezTo>
                  <a:pt x="2223803" y="584186"/>
                  <a:pt x="2241942" y="581215"/>
                  <a:pt x="2236532" y="601687"/>
                </a:cubicBezTo>
                <a:cubicBezTo>
                  <a:pt x="2226880" y="602960"/>
                  <a:pt x="2219560" y="609749"/>
                  <a:pt x="2211817" y="601687"/>
                </a:cubicBezTo>
                <a:cubicBezTo>
                  <a:pt x="2202164" y="607203"/>
                  <a:pt x="2200044" y="620039"/>
                  <a:pt x="2195376" y="630540"/>
                </a:cubicBezTo>
                <a:cubicBezTo>
                  <a:pt x="2187633" y="637965"/>
                  <a:pt x="2180314" y="645601"/>
                  <a:pt x="2182966" y="663421"/>
                </a:cubicBezTo>
                <a:cubicBezTo>
                  <a:pt x="2189543" y="677211"/>
                  <a:pt x="2196012" y="650481"/>
                  <a:pt x="2203544" y="663421"/>
                </a:cubicBezTo>
                <a:cubicBezTo>
                  <a:pt x="2207150" y="670742"/>
                  <a:pt x="2215000" y="673924"/>
                  <a:pt x="2211711" y="688138"/>
                </a:cubicBezTo>
                <a:cubicBezTo>
                  <a:pt x="2200999" y="693335"/>
                  <a:pt x="2199301" y="697154"/>
                  <a:pt x="2186996" y="692274"/>
                </a:cubicBezTo>
                <a:cubicBezTo>
                  <a:pt x="2181375" y="698850"/>
                  <a:pt x="2183496" y="713489"/>
                  <a:pt x="2174691" y="716989"/>
                </a:cubicBezTo>
                <a:cubicBezTo>
                  <a:pt x="2175858" y="725369"/>
                  <a:pt x="2185724" y="725158"/>
                  <a:pt x="2191133" y="729294"/>
                </a:cubicBezTo>
                <a:cubicBezTo>
                  <a:pt x="2189754" y="734703"/>
                  <a:pt x="2183920" y="735870"/>
                  <a:pt x="2182966" y="741704"/>
                </a:cubicBezTo>
                <a:cubicBezTo>
                  <a:pt x="2186678" y="750403"/>
                  <a:pt x="2195482" y="753903"/>
                  <a:pt x="2195376" y="766419"/>
                </a:cubicBezTo>
                <a:cubicBezTo>
                  <a:pt x="2209165" y="774481"/>
                  <a:pt x="2215636" y="789968"/>
                  <a:pt x="2228259" y="799302"/>
                </a:cubicBezTo>
                <a:cubicBezTo>
                  <a:pt x="2247140" y="789014"/>
                  <a:pt x="2273658" y="801954"/>
                  <a:pt x="2285857" y="811607"/>
                </a:cubicBezTo>
                <a:cubicBezTo>
                  <a:pt x="2293387" y="790392"/>
                  <a:pt x="2304314" y="772359"/>
                  <a:pt x="2302298" y="741704"/>
                </a:cubicBezTo>
                <a:cubicBezTo>
                  <a:pt x="2292645" y="729505"/>
                  <a:pt x="2276734" y="723354"/>
                  <a:pt x="2281720" y="696411"/>
                </a:cubicBezTo>
                <a:cubicBezTo>
                  <a:pt x="2297843" y="688880"/>
                  <a:pt x="2314152" y="686069"/>
                  <a:pt x="2330103" y="687064"/>
                </a:cubicBezTo>
                <a:lnTo>
                  <a:pt x="2343817" y="691063"/>
                </a:lnTo>
                <a:lnTo>
                  <a:pt x="2343817" y="1050334"/>
                </a:lnTo>
                <a:lnTo>
                  <a:pt x="2327544" y="1041680"/>
                </a:lnTo>
                <a:cubicBezTo>
                  <a:pt x="2323831" y="1046400"/>
                  <a:pt x="2326217" y="1051624"/>
                  <a:pt x="2330394" y="1056649"/>
                </a:cubicBezTo>
                <a:lnTo>
                  <a:pt x="2343817" y="1070255"/>
                </a:lnTo>
                <a:lnTo>
                  <a:pt x="2343817" y="1075623"/>
                </a:lnTo>
                <a:lnTo>
                  <a:pt x="2331627" y="1075836"/>
                </a:lnTo>
                <a:cubicBezTo>
                  <a:pt x="2320755" y="1076578"/>
                  <a:pt x="2311049" y="1077109"/>
                  <a:pt x="2302192" y="1075200"/>
                </a:cubicBezTo>
                <a:cubicBezTo>
                  <a:pt x="2302616" y="1058333"/>
                  <a:pt x="2287977" y="1056530"/>
                  <a:pt x="2277476" y="1050484"/>
                </a:cubicBezTo>
                <a:cubicBezTo>
                  <a:pt x="2276204" y="1027149"/>
                  <a:pt x="2264218" y="1014313"/>
                  <a:pt x="2244594" y="1009327"/>
                </a:cubicBezTo>
                <a:cubicBezTo>
                  <a:pt x="2243427" y="995963"/>
                  <a:pt x="2260505" y="1000630"/>
                  <a:pt x="2261036" y="988749"/>
                </a:cubicBezTo>
                <a:cubicBezTo>
                  <a:pt x="2270052" y="989386"/>
                  <a:pt x="2269839" y="999144"/>
                  <a:pt x="2269204" y="1009327"/>
                </a:cubicBezTo>
                <a:cubicBezTo>
                  <a:pt x="2280128" y="1005191"/>
                  <a:pt x="2292645" y="1002539"/>
                  <a:pt x="2293919" y="988749"/>
                </a:cubicBezTo>
                <a:cubicBezTo>
                  <a:pt x="2303466" y="990022"/>
                  <a:pt x="2309724" y="988112"/>
                  <a:pt x="2314391" y="984612"/>
                </a:cubicBezTo>
                <a:cubicBezTo>
                  <a:pt x="2316936" y="957352"/>
                  <a:pt x="2307283" y="942395"/>
                  <a:pt x="2310361" y="914604"/>
                </a:cubicBezTo>
                <a:cubicBezTo>
                  <a:pt x="2290629" y="915559"/>
                  <a:pt x="2294767" y="940167"/>
                  <a:pt x="2269204" y="935289"/>
                </a:cubicBezTo>
                <a:cubicBezTo>
                  <a:pt x="2269204" y="928394"/>
                  <a:pt x="2269204" y="921604"/>
                  <a:pt x="2269204" y="914604"/>
                </a:cubicBezTo>
                <a:cubicBezTo>
                  <a:pt x="2247989" y="917998"/>
                  <a:pt x="2236851" y="911316"/>
                  <a:pt x="2228048" y="902299"/>
                </a:cubicBezTo>
                <a:cubicBezTo>
                  <a:pt x="2223486" y="915559"/>
                  <a:pt x="2222106" y="932000"/>
                  <a:pt x="2211604" y="939319"/>
                </a:cubicBezTo>
                <a:cubicBezTo>
                  <a:pt x="2216167" y="952259"/>
                  <a:pt x="2212030" y="948653"/>
                  <a:pt x="2211604" y="964034"/>
                </a:cubicBezTo>
                <a:cubicBezTo>
                  <a:pt x="2201740" y="966473"/>
                  <a:pt x="2192830" y="969868"/>
                  <a:pt x="2178616" y="968171"/>
                </a:cubicBezTo>
                <a:cubicBezTo>
                  <a:pt x="2173738" y="996387"/>
                  <a:pt x="2192830" y="981960"/>
                  <a:pt x="2203331" y="988749"/>
                </a:cubicBezTo>
                <a:cubicBezTo>
                  <a:pt x="2204074" y="1007418"/>
                  <a:pt x="2191028" y="1012192"/>
                  <a:pt x="2174480" y="1013359"/>
                </a:cubicBezTo>
                <a:cubicBezTo>
                  <a:pt x="2165357" y="1016646"/>
                  <a:pt x="2164190" y="1027784"/>
                  <a:pt x="2158038" y="1034042"/>
                </a:cubicBezTo>
                <a:cubicBezTo>
                  <a:pt x="2130035" y="1032027"/>
                  <a:pt x="2106592" y="1034679"/>
                  <a:pt x="2092167" y="1046347"/>
                </a:cubicBezTo>
                <a:cubicBezTo>
                  <a:pt x="2092697" y="1058228"/>
                  <a:pt x="2089939" y="1073290"/>
                  <a:pt x="2096304" y="1079230"/>
                </a:cubicBezTo>
                <a:cubicBezTo>
                  <a:pt x="2108609" y="1079230"/>
                  <a:pt x="2101501" y="1059924"/>
                  <a:pt x="2108609" y="1054515"/>
                </a:cubicBezTo>
                <a:cubicBezTo>
                  <a:pt x="2118366" y="1061197"/>
                  <a:pt x="2132476" y="1063637"/>
                  <a:pt x="2145628" y="1066925"/>
                </a:cubicBezTo>
                <a:cubicBezTo>
                  <a:pt x="2150719" y="1085701"/>
                  <a:pt x="2134384" y="1083049"/>
                  <a:pt x="2137460" y="1099808"/>
                </a:cubicBezTo>
                <a:cubicBezTo>
                  <a:pt x="2138627" y="1116461"/>
                  <a:pt x="2150507" y="1122402"/>
                  <a:pt x="2145628" y="1144995"/>
                </a:cubicBezTo>
                <a:cubicBezTo>
                  <a:pt x="2144568" y="1159739"/>
                  <a:pt x="2158038" y="1160058"/>
                  <a:pt x="2158038" y="1173742"/>
                </a:cubicBezTo>
                <a:cubicBezTo>
                  <a:pt x="2147748" y="1178515"/>
                  <a:pt x="2144355" y="1190183"/>
                  <a:pt x="2129292" y="1190183"/>
                </a:cubicBezTo>
                <a:cubicBezTo>
                  <a:pt x="2134595" y="1198669"/>
                  <a:pt x="2146370" y="1213094"/>
                  <a:pt x="2137460" y="1223065"/>
                </a:cubicBezTo>
                <a:cubicBezTo>
                  <a:pt x="2141490" y="1235476"/>
                  <a:pt x="2154113" y="1239400"/>
                  <a:pt x="2158038" y="1251918"/>
                </a:cubicBezTo>
                <a:cubicBezTo>
                  <a:pt x="2113063" y="1253083"/>
                  <a:pt x="2122079" y="1329988"/>
                  <a:pt x="2133323" y="1362976"/>
                </a:cubicBezTo>
                <a:cubicBezTo>
                  <a:pt x="2144248" y="1362976"/>
                  <a:pt x="2155282" y="1362976"/>
                  <a:pt x="2166205" y="1362976"/>
                </a:cubicBezTo>
                <a:cubicBezTo>
                  <a:pt x="2171296" y="1370296"/>
                  <a:pt x="2169176" y="1384721"/>
                  <a:pt x="2178510" y="1387691"/>
                </a:cubicBezTo>
                <a:cubicBezTo>
                  <a:pt x="2170237" y="1412725"/>
                  <a:pt x="2170767" y="1456533"/>
                  <a:pt x="2203225" y="1453563"/>
                </a:cubicBezTo>
                <a:cubicBezTo>
                  <a:pt x="2196860" y="1465019"/>
                  <a:pt x="2190709" y="1476794"/>
                  <a:pt x="2182647" y="1486445"/>
                </a:cubicBezTo>
                <a:cubicBezTo>
                  <a:pt x="2182647" y="1498857"/>
                  <a:pt x="2182647" y="1511162"/>
                  <a:pt x="2182647" y="1523465"/>
                </a:cubicBezTo>
                <a:cubicBezTo>
                  <a:pt x="2191133" y="1535557"/>
                  <a:pt x="2196543" y="1550727"/>
                  <a:pt x="2211500" y="1556455"/>
                </a:cubicBezTo>
                <a:cubicBezTo>
                  <a:pt x="2212030" y="1593368"/>
                  <a:pt x="2260399" y="1602808"/>
                  <a:pt x="2240351" y="1646934"/>
                </a:cubicBezTo>
                <a:cubicBezTo>
                  <a:pt x="2227409" y="1651603"/>
                  <a:pt x="2231016" y="1647360"/>
                  <a:pt x="2215636" y="1646934"/>
                </a:cubicBezTo>
                <a:cubicBezTo>
                  <a:pt x="2212136" y="1627099"/>
                  <a:pt x="2195269" y="1620628"/>
                  <a:pt x="2199195" y="1593474"/>
                </a:cubicBezTo>
                <a:cubicBezTo>
                  <a:pt x="2189330" y="1578730"/>
                  <a:pt x="2186678" y="1556666"/>
                  <a:pt x="2170448" y="1548286"/>
                </a:cubicBezTo>
                <a:cubicBezTo>
                  <a:pt x="2172146" y="1530042"/>
                  <a:pt x="2166311" y="1519435"/>
                  <a:pt x="2158038" y="1511266"/>
                </a:cubicBezTo>
                <a:cubicBezTo>
                  <a:pt x="2158038" y="1502993"/>
                  <a:pt x="2158038" y="1494826"/>
                  <a:pt x="2158038" y="1486551"/>
                </a:cubicBezTo>
                <a:cubicBezTo>
                  <a:pt x="2154326" y="1472762"/>
                  <a:pt x="2150400" y="1484536"/>
                  <a:pt x="2137460" y="1482415"/>
                </a:cubicBezTo>
                <a:cubicBezTo>
                  <a:pt x="2133323" y="1470005"/>
                  <a:pt x="2146583" y="1475096"/>
                  <a:pt x="2153902" y="1474248"/>
                </a:cubicBezTo>
                <a:cubicBezTo>
                  <a:pt x="2149978" y="1456215"/>
                  <a:pt x="2146794" y="1437546"/>
                  <a:pt x="2145628" y="1416650"/>
                </a:cubicBezTo>
                <a:cubicBezTo>
                  <a:pt x="2131626" y="1413573"/>
                  <a:pt x="2140431" y="1433409"/>
                  <a:pt x="2125155" y="1429060"/>
                </a:cubicBezTo>
                <a:cubicBezTo>
                  <a:pt x="2112108" y="1433727"/>
                  <a:pt x="2115078" y="1422589"/>
                  <a:pt x="2108609" y="1420787"/>
                </a:cubicBezTo>
                <a:cubicBezTo>
                  <a:pt x="2101394" y="1424286"/>
                  <a:pt x="2114230" y="1442213"/>
                  <a:pt x="2116882" y="1449638"/>
                </a:cubicBezTo>
                <a:cubicBezTo>
                  <a:pt x="2120488" y="1501191"/>
                  <a:pt x="2116245" y="1544997"/>
                  <a:pt x="2075725" y="1552529"/>
                </a:cubicBezTo>
                <a:cubicBezTo>
                  <a:pt x="2067874" y="1550832"/>
                  <a:pt x="2058012" y="1551044"/>
                  <a:pt x="2059284" y="1540119"/>
                </a:cubicBezTo>
                <a:cubicBezTo>
                  <a:pt x="2036160" y="1545423"/>
                  <a:pt x="2041358" y="1522404"/>
                  <a:pt x="2018127" y="1527814"/>
                </a:cubicBezTo>
                <a:cubicBezTo>
                  <a:pt x="1998716" y="1508721"/>
                  <a:pt x="1984607" y="1484430"/>
                  <a:pt x="1968802" y="1461943"/>
                </a:cubicBezTo>
                <a:cubicBezTo>
                  <a:pt x="1945680" y="1467353"/>
                  <a:pt x="1950771" y="1444228"/>
                  <a:pt x="1927646" y="1449638"/>
                </a:cubicBezTo>
                <a:cubicBezTo>
                  <a:pt x="1931678" y="1425030"/>
                  <a:pt x="1913539" y="1422589"/>
                  <a:pt x="1915341" y="1400208"/>
                </a:cubicBezTo>
                <a:cubicBezTo>
                  <a:pt x="1908661" y="1401376"/>
                  <a:pt x="1908235" y="1396283"/>
                  <a:pt x="1902931" y="1396072"/>
                </a:cubicBezTo>
                <a:cubicBezTo>
                  <a:pt x="1891265" y="1395435"/>
                  <a:pt x="1894976" y="1409966"/>
                  <a:pt x="1878216" y="1404239"/>
                </a:cubicBezTo>
                <a:cubicBezTo>
                  <a:pt x="1873550" y="1409118"/>
                  <a:pt x="1873550" y="1418772"/>
                  <a:pt x="1874080" y="1428953"/>
                </a:cubicBezTo>
                <a:cubicBezTo>
                  <a:pt x="1865381" y="1430651"/>
                  <a:pt x="1863155" y="1426090"/>
                  <a:pt x="1857638" y="1424817"/>
                </a:cubicBezTo>
                <a:cubicBezTo>
                  <a:pt x="1851804" y="1432772"/>
                  <a:pt x="1844909" y="1439561"/>
                  <a:pt x="1837060" y="1445395"/>
                </a:cubicBezTo>
                <a:cubicBezTo>
                  <a:pt x="1822953" y="1436803"/>
                  <a:pt x="1786887" y="1463004"/>
                  <a:pt x="1771189" y="1441258"/>
                </a:cubicBezTo>
                <a:cubicBezTo>
                  <a:pt x="1754958" y="1451336"/>
                  <a:pt x="1747003" y="1444228"/>
                  <a:pt x="1725894" y="1449532"/>
                </a:cubicBezTo>
                <a:cubicBezTo>
                  <a:pt x="1713378" y="1456215"/>
                  <a:pt x="1708181" y="1470216"/>
                  <a:pt x="1693013" y="1474248"/>
                </a:cubicBezTo>
                <a:cubicBezTo>
                  <a:pt x="1681025" y="1485704"/>
                  <a:pt x="1679540" y="1507554"/>
                  <a:pt x="1655993" y="1507130"/>
                </a:cubicBezTo>
                <a:cubicBezTo>
                  <a:pt x="1652917" y="1519752"/>
                  <a:pt x="1667237" y="1514979"/>
                  <a:pt x="1664161" y="1527708"/>
                </a:cubicBezTo>
                <a:cubicBezTo>
                  <a:pt x="1640718" y="1527814"/>
                  <a:pt x="1639234" y="1524526"/>
                  <a:pt x="1618866" y="1527708"/>
                </a:cubicBezTo>
                <a:cubicBezTo>
                  <a:pt x="1612397" y="1534922"/>
                  <a:pt x="1599986" y="1536300"/>
                  <a:pt x="1598290" y="1548286"/>
                </a:cubicBezTo>
                <a:cubicBezTo>
                  <a:pt x="1566785" y="1545634"/>
                  <a:pt x="1558618" y="1566319"/>
                  <a:pt x="1540690" y="1577033"/>
                </a:cubicBezTo>
                <a:cubicBezTo>
                  <a:pt x="1545464" y="1581913"/>
                  <a:pt x="1545359" y="1591564"/>
                  <a:pt x="1544828" y="1601748"/>
                </a:cubicBezTo>
                <a:cubicBezTo>
                  <a:pt x="1492533" y="1604082"/>
                  <a:pt x="1524037" y="1683954"/>
                  <a:pt x="1499534" y="1704639"/>
                </a:cubicBezTo>
                <a:cubicBezTo>
                  <a:pt x="1474714" y="1701987"/>
                  <a:pt x="1481184" y="1668149"/>
                  <a:pt x="1458377" y="1663482"/>
                </a:cubicBezTo>
                <a:cubicBezTo>
                  <a:pt x="1448937" y="1667725"/>
                  <a:pt x="1433556" y="1666028"/>
                  <a:pt x="1425496" y="1671651"/>
                </a:cubicBezTo>
                <a:cubicBezTo>
                  <a:pt x="1412554" y="1673559"/>
                  <a:pt x="1414569" y="1660619"/>
                  <a:pt x="1404916" y="1659346"/>
                </a:cubicBezTo>
                <a:cubicBezTo>
                  <a:pt x="1396749" y="1659346"/>
                  <a:pt x="1388370" y="1659346"/>
                  <a:pt x="1380201" y="1659346"/>
                </a:cubicBezTo>
                <a:cubicBezTo>
                  <a:pt x="1364079" y="1645132"/>
                  <a:pt x="1342016" y="1637176"/>
                  <a:pt x="1322605" y="1626356"/>
                </a:cubicBezTo>
                <a:cubicBezTo>
                  <a:pt x="1308921" y="1629114"/>
                  <a:pt x="1300327" y="1636963"/>
                  <a:pt x="1302025" y="1655209"/>
                </a:cubicBezTo>
                <a:cubicBezTo>
                  <a:pt x="1283038" y="1659452"/>
                  <a:pt x="1279432" y="1679287"/>
                  <a:pt x="1269143" y="1692122"/>
                </a:cubicBezTo>
                <a:cubicBezTo>
                  <a:pt x="1256203" y="1694138"/>
                  <a:pt x="1258323" y="1681091"/>
                  <a:pt x="1248565" y="1679817"/>
                </a:cubicBezTo>
                <a:cubicBezTo>
                  <a:pt x="1244427" y="1663376"/>
                  <a:pt x="1260868" y="1667408"/>
                  <a:pt x="1256732" y="1651071"/>
                </a:cubicBezTo>
                <a:cubicBezTo>
                  <a:pt x="1255247" y="1637494"/>
                  <a:pt x="1247079" y="1630494"/>
                  <a:pt x="1240292" y="1622219"/>
                </a:cubicBezTo>
                <a:cubicBezTo>
                  <a:pt x="1241457" y="1613733"/>
                  <a:pt x="1258536" y="1621265"/>
                  <a:pt x="1256732" y="1609916"/>
                </a:cubicBezTo>
                <a:cubicBezTo>
                  <a:pt x="1252382" y="1581382"/>
                  <a:pt x="1222790" y="1577987"/>
                  <a:pt x="1223850" y="1544043"/>
                </a:cubicBezTo>
                <a:cubicBezTo>
                  <a:pt x="1222790" y="1535452"/>
                  <a:pt x="1205818" y="1542982"/>
                  <a:pt x="1203272" y="1535876"/>
                </a:cubicBezTo>
                <a:cubicBezTo>
                  <a:pt x="1201044" y="1521343"/>
                  <a:pt x="1206666" y="1514661"/>
                  <a:pt x="1215575" y="1511266"/>
                </a:cubicBezTo>
                <a:cubicBezTo>
                  <a:pt x="1211121" y="1488249"/>
                  <a:pt x="1192028" y="1479976"/>
                  <a:pt x="1190861" y="1453670"/>
                </a:cubicBezTo>
                <a:cubicBezTo>
                  <a:pt x="1189589" y="1437228"/>
                  <a:pt x="1209954" y="1442532"/>
                  <a:pt x="1211439" y="1429060"/>
                </a:cubicBezTo>
                <a:cubicBezTo>
                  <a:pt x="1215575" y="1416013"/>
                  <a:pt x="1208681" y="1411451"/>
                  <a:pt x="1203166" y="1404345"/>
                </a:cubicBezTo>
                <a:cubicBezTo>
                  <a:pt x="1202422" y="1403391"/>
                  <a:pt x="1199877" y="1396602"/>
                  <a:pt x="1199029" y="1396177"/>
                </a:cubicBezTo>
                <a:cubicBezTo>
                  <a:pt x="1185876" y="1389601"/>
                  <a:pt x="1157660" y="1396177"/>
                  <a:pt x="1153841" y="1408588"/>
                </a:cubicBezTo>
                <a:cubicBezTo>
                  <a:pt x="1153204" y="1420150"/>
                  <a:pt x="1165403" y="1418876"/>
                  <a:pt x="1170282" y="1425030"/>
                </a:cubicBezTo>
                <a:cubicBezTo>
                  <a:pt x="1166994" y="1439350"/>
                  <a:pt x="1174843" y="1442426"/>
                  <a:pt x="1178556" y="1449744"/>
                </a:cubicBezTo>
                <a:cubicBezTo>
                  <a:pt x="1181101" y="1479657"/>
                  <a:pt x="1169222" y="1495250"/>
                  <a:pt x="1166251" y="1519648"/>
                </a:cubicBezTo>
                <a:cubicBezTo>
                  <a:pt x="1169646" y="1539483"/>
                  <a:pt x="1183648" y="1548923"/>
                  <a:pt x="1178556" y="1577244"/>
                </a:cubicBezTo>
                <a:cubicBezTo>
                  <a:pt x="1171132" y="1584882"/>
                  <a:pt x="1171450" y="1574805"/>
                  <a:pt x="1163070" y="1572577"/>
                </a:cubicBezTo>
                <a:cubicBezTo>
                  <a:pt x="1167948" y="1583928"/>
                  <a:pt x="1174843" y="1587003"/>
                  <a:pt x="1167207" y="1601324"/>
                </a:cubicBezTo>
                <a:cubicBezTo>
                  <a:pt x="1159888" y="1597611"/>
                  <a:pt x="1159675" y="1586897"/>
                  <a:pt x="1154795" y="1580745"/>
                </a:cubicBezTo>
                <a:cubicBezTo>
                  <a:pt x="1134747" y="1580002"/>
                  <a:pt x="1115443" y="1579791"/>
                  <a:pt x="1105366" y="1588912"/>
                </a:cubicBezTo>
                <a:cubicBezTo>
                  <a:pt x="1092213" y="1588382"/>
                  <a:pt x="1087226" y="1579578"/>
                  <a:pt x="1072376" y="1580745"/>
                </a:cubicBezTo>
                <a:cubicBezTo>
                  <a:pt x="1071954" y="1568971"/>
                  <a:pt x="1074605" y="1553803"/>
                  <a:pt x="1068239" y="1547862"/>
                </a:cubicBezTo>
                <a:cubicBezTo>
                  <a:pt x="1053071" y="1551894"/>
                  <a:pt x="1047024" y="1565047"/>
                  <a:pt x="1039388" y="1576609"/>
                </a:cubicBezTo>
                <a:cubicBezTo>
                  <a:pt x="1037373" y="1589549"/>
                  <a:pt x="1045222" y="1592625"/>
                  <a:pt x="1047661" y="1601324"/>
                </a:cubicBezTo>
                <a:cubicBezTo>
                  <a:pt x="1043418" y="1623387"/>
                  <a:pt x="1050208" y="1631025"/>
                  <a:pt x="1039388" y="1646617"/>
                </a:cubicBezTo>
                <a:cubicBezTo>
                  <a:pt x="1032280" y="1673135"/>
                  <a:pt x="1054451" y="1685015"/>
                  <a:pt x="1039388" y="1696046"/>
                </a:cubicBezTo>
                <a:cubicBezTo>
                  <a:pt x="1045222" y="1703048"/>
                  <a:pt x="1043950" y="1715459"/>
                  <a:pt x="1047661" y="1724899"/>
                </a:cubicBezTo>
                <a:cubicBezTo>
                  <a:pt x="1050313" y="1731475"/>
                  <a:pt x="1051480" y="1740704"/>
                  <a:pt x="1059966" y="1741341"/>
                </a:cubicBezTo>
                <a:cubicBezTo>
                  <a:pt x="1056360" y="1748660"/>
                  <a:pt x="1048511" y="1751736"/>
                  <a:pt x="1051799" y="1766056"/>
                </a:cubicBezTo>
                <a:cubicBezTo>
                  <a:pt x="1055299" y="1757250"/>
                  <a:pt x="1066861" y="1756509"/>
                  <a:pt x="1080544" y="1757887"/>
                </a:cubicBezTo>
                <a:cubicBezTo>
                  <a:pt x="1085848" y="1778148"/>
                  <a:pt x="1070256" y="1777618"/>
                  <a:pt x="1059966" y="1782602"/>
                </a:cubicBezTo>
                <a:cubicBezTo>
                  <a:pt x="1066543" y="1789391"/>
                  <a:pt x="1068559" y="1795331"/>
                  <a:pt x="1072376" y="1803180"/>
                </a:cubicBezTo>
                <a:cubicBezTo>
                  <a:pt x="1075666" y="1809970"/>
                  <a:pt x="1077573" y="1821319"/>
                  <a:pt x="1080544" y="1827897"/>
                </a:cubicBezTo>
                <a:cubicBezTo>
                  <a:pt x="1084151" y="1835533"/>
                  <a:pt x="1096880" y="1841791"/>
                  <a:pt x="1092849" y="1852612"/>
                </a:cubicBezTo>
                <a:cubicBezTo>
                  <a:pt x="1095819" y="1856431"/>
                  <a:pt x="1100379" y="1858870"/>
                  <a:pt x="1105259" y="1860885"/>
                </a:cubicBezTo>
                <a:cubicBezTo>
                  <a:pt x="1101229" y="1876053"/>
                  <a:pt x="1090410" y="1884539"/>
                  <a:pt x="1092849" y="1906178"/>
                </a:cubicBezTo>
                <a:cubicBezTo>
                  <a:pt x="1098366" y="1914346"/>
                  <a:pt x="1111200" y="1915301"/>
                  <a:pt x="1121701" y="1918589"/>
                </a:cubicBezTo>
                <a:cubicBezTo>
                  <a:pt x="1122762" y="1929408"/>
                  <a:pt x="1132839" y="1935561"/>
                  <a:pt x="1134112" y="1947334"/>
                </a:cubicBezTo>
                <a:cubicBezTo>
                  <a:pt x="1135702" y="1962397"/>
                  <a:pt x="1127641" y="1973111"/>
                  <a:pt x="1125944" y="1988491"/>
                </a:cubicBezTo>
                <a:cubicBezTo>
                  <a:pt x="1100062" y="1988703"/>
                  <a:pt x="1103563" y="1970460"/>
                  <a:pt x="1076514" y="1980217"/>
                </a:cubicBezTo>
                <a:cubicBezTo>
                  <a:pt x="1072271" y="2000689"/>
                  <a:pt x="1052754" y="2005887"/>
                  <a:pt x="1043524" y="2021374"/>
                </a:cubicBezTo>
                <a:cubicBezTo>
                  <a:pt x="1035251" y="2021374"/>
                  <a:pt x="1027083" y="2021374"/>
                  <a:pt x="1018810" y="2021374"/>
                </a:cubicBezTo>
                <a:cubicBezTo>
                  <a:pt x="1020507" y="2011403"/>
                  <a:pt x="1011278" y="2012464"/>
                  <a:pt x="1014673" y="2000796"/>
                </a:cubicBezTo>
                <a:cubicBezTo>
                  <a:pt x="1013612" y="1985945"/>
                  <a:pt x="1030904" y="1989551"/>
                  <a:pt x="1031113" y="1976081"/>
                </a:cubicBezTo>
                <a:cubicBezTo>
                  <a:pt x="1014567" y="1966640"/>
                  <a:pt x="995367" y="1959746"/>
                  <a:pt x="981685" y="1947334"/>
                </a:cubicBezTo>
                <a:cubicBezTo>
                  <a:pt x="969061" y="1944258"/>
                  <a:pt x="973836" y="1958578"/>
                  <a:pt x="961105" y="1955503"/>
                </a:cubicBezTo>
                <a:cubicBezTo>
                  <a:pt x="945937" y="1952851"/>
                  <a:pt x="940633" y="1940335"/>
                  <a:pt x="932254" y="1930788"/>
                </a:cubicBezTo>
                <a:cubicBezTo>
                  <a:pt x="907326" y="1926969"/>
                  <a:pt x="892158" y="1913392"/>
                  <a:pt x="866383" y="1910210"/>
                </a:cubicBezTo>
                <a:cubicBezTo>
                  <a:pt x="863413" y="1897587"/>
                  <a:pt x="873489" y="1898117"/>
                  <a:pt x="870519" y="1885493"/>
                </a:cubicBezTo>
                <a:cubicBezTo>
                  <a:pt x="862775" y="1877326"/>
                  <a:pt x="856093" y="1878494"/>
                  <a:pt x="845804" y="1881357"/>
                </a:cubicBezTo>
                <a:cubicBezTo>
                  <a:pt x="832863" y="1883267"/>
                  <a:pt x="834984" y="1870219"/>
                  <a:pt x="825226" y="1868947"/>
                </a:cubicBezTo>
                <a:cubicBezTo>
                  <a:pt x="800616" y="1868947"/>
                  <a:pt x="775901" y="1868947"/>
                  <a:pt x="751187" y="1868947"/>
                </a:cubicBezTo>
                <a:cubicBezTo>
                  <a:pt x="734427" y="1867886"/>
                  <a:pt x="730928" y="1853566"/>
                  <a:pt x="710030" y="1856642"/>
                </a:cubicBezTo>
                <a:cubicBezTo>
                  <a:pt x="707589" y="1848049"/>
                  <a:pt x="701331" y="1843278"/>
                  <a:pt x="697725" y="1835957"/>
                </a:cubicBezTo>
                <a:cubicBezTo>
                  <a:pt x="677147" y="1835957"/>
                  <a:pt x="656569" y="1835957"/>
                  <a:pt x="635990" y="1835957"/>
                </a:cubicBezTo>
                <a:cubicBezTo>
                  <a:pt x="637158" y="1822487"/>
                  <a:pt x="620079" y="1827260"/>
                  <a:pt x="619551" y="1815485"/>
                </a:cubicBezTo>
                <a:cubicBezTo>
                  <a:pt x="609897" y="1812727"/>
                  <a:pt x="608517" y="1801802"/>
                  <a:pt x="598971" y="1798937"/>
                </a:cubicBezTo>
                <a:cubicBezTo>
                  <a:pt x="603639" y="1775177"/>
                  <a:pt x="590486" y="1769025"/>
                  <a:pt x="586561" y="1753751"/>
                </a:cubicBezTo>
                <a:cubicBezTo>
                  <a:pt x="582953" y="1737839"/>
                  <a:pt x="596638" y="1739113"/>
                  <a:pt x="598971" y="1729036"/>
                </a:cubicBezTo>
                <a:cubicBezTo>
                  <a:pt x="603320" y="1714079"/>
                  <a:pt x="589637" y="1681302"/>
                  <a:pt x="607245" y="1679605"/>
                </a:cubicBezTo>
                <a:cubicBezTo>
                  <a:pt x="607457" y="1672499"/>
                  <a:pt x="604168" y="1668892"/>
                  <a:pt x="598971" y="1667195"/>
                </a:cubicBezTo>
                <a:cubicBezTo>
                  <a:pt x="600138" y="1658815"/>
                  <a:pt x="610002" y="1659026"/>
                  <a:pt x="615519" y="1654890"/>
                </a:cubicBezTo>
                <a:cubicBezTo>
                  <a:pt x="612017" y="1650116"/>
                  <a:pt x="610109" y="1643858"/>
                  <a:pt x="611382" y="1634312"/>
                </a:cubicBezTo>
                <a:cubicBezTo>
                  <a:pt x="624005" y="1634100"/>
                  <a:pt x="627504" y="1642904"/>
                  <a:pt x="636097" y="1646617"/>
                </a:cubicBezTo>
                <a:cubicBezTo>
                  <a:pt x="648189" y="1638131"/>
                  <a:pt x="657842" y="1627206"/>
                  <a:pt x="668978" y="1617872"/>
                </a:cubicBezTo>
                <a:cubicBezTo>
                  <a:pt x="676086" y="1616385"/>
                  <a:pt x="676829" y="1621052"/>
                  <a:pt x="677253" y="1626038"/>
                </a:cubicBezTo>
                <a:cubicBezTo>
                  <a:pt x="685739" y="1624871"/>
                  <a:pt x="685526" y="1615007"/>
                  <a:pt x="689558" y="1609597"/>
                </a:cubicBezTo>
                <a:cubicBezTo>
                  <a:pt x="696771" y="1613309"/>
                  <a:pt x="698575" y="1622432"/>
                  <a:pt x="697832" y="1634312"/>
                </a:cubicBezTo>
                <a:cubicBezTo>
                  <a:pt x="717879" y="1645025"/>
                  <a:pt x="717136" y="1621795"/>
                  <a:pt x="730715" y="1630175"/>
                </a:cubicBezTo>
                <a:cubicBezTo>
                  <a:pt x="729441" y="1654679"/>
                  <a:pt x="748852" y="1658709"/>
                  <a:pt x="751291" y="1679500"/>
                </a:cubicBezTo>
                <a:cubicBezTo>
                  <a:pt x="762324" y="1679500"/>
                  <a:pt x="773249" y="1679500"/>
                  <a:pt x="784176" y="1679500"/>
                </a:cubicBezTo>
                <a:cubicBezTo>
                  <a:pt x="818119" y="1683743"/>
                  <a:pt x="813769" y="1739643"/>
                  <a:pt x="850047" y="1728929"/>
                </a:cubicBezTo>
                <a:cubicBezTo>
                  <a:pt x="847076" y="1745582"/>
                  <a:pt x="837212" y="1761706"/>
                  <a:pt x="845911" y="1778359"/>
                </a:cubicBezTo>
                <a:cubicBezTo>
                  <a:pt x="838379" y="1785891"/>
                  <a:pt x="826922" y="1789497"/>
                  <a:pt x="829468" y="1807106"/>
                </a:cubicBezTo>
                <a:cubicBezTo>
                  <a:pt x="811967" y="1811560"/>
                  <a:pt x="802314" y="1823865"/>
                  <a:pt x="784176" y="1827684"/>
                </a:cubicBezTo>
                <a:cubicBezTo>
                  <a:pt x="783114" y="1842428"/>
                  <a:pt x="796586" y="1842746"/>
                  <a:pt x="796586" y="1856535"/>
                </a:cubicBezTo>
                <a:cubicBezTo>
                  <a:pt x="818755" y="1852612"/>
                  <a:pt x="857366" y="1865234"/>
                  <a:pt x="866489" y="1848262"/>
                </a:cubicBezTo>
                <a:cubicBezTo>
                  <a:pt x="870837" y="1857702"/>
                  <a:pt x="882505" y="1859718"/>
                  <a:pt x="887067" y="1868840"/>
                </a:cubicBezTo>
                <a:cubicBezTo>
                  <a:pt x="900644" y="1856324"/>
                  <a:pt x="919101" y="1848793"/>
                  <a:pt x="936497" y="1839989"/>
                </a:cubicBezTo>
                <a:cubicBezTo>
                  <a:pt x="939362" y="1808590"/>
                  <a:pt x="961848" y="1796817"/>
                  <a:pt x="961212" y="1761813"/>
                </a:cubicBezTo>
                <a:cubicBezTo>
                  <a:pt x="974577" y="1755979"/>
                  <a:pt x="970441" y="1732749"/>
                  <a:pt x="981790" y="1724793"/>
                </a:cubicBezTo>
                <a:cubicBezTo>
                  <a:pt x="985185" y="1699441"/>
                  <a:pt x="978501" y="1684167"/>
                  <a:pt x="973623" y="1667195"/>
                </a:cubicBezTo>
                <a:cubicBezTo>
                  <a:pt x="982639" y="1655420"/>
                  <a:pt x="992609" y="1597292"/>
                  <a:pt x="977653" y="1580745"/>
                </a:cubicBezTo>
                <a:cubicBezTo>
                  <a:pt x="944876" y="1584776"/>
                  <a:pt x="932680" y="1568228"/>
                  <a:pt x="920055" y="1551999"/>
                </a:cubicBezTo>
                <a:cubicBezTo>
                  <a:pt x="899583" y="1555287"/>
                  <a:pt x="895764" y="1554333"/>
                  <a:pt x="883035" y="1543726"/>
                </a:cubicBezTo>
                <a:cubicBezTo>
                  <a:pt x="881125" y="1530784"/>
                  <a:pt x="888126" y="1526966"/>
                  <a:pt x="895340" y="1523147"/>
                </a:cubicBezTo>
                <a:cubicBezTo>
                  <a:pt x="877838" y="1515935"/>
                  <a:pt x="883672" y="1485384"/>
                  <a:pt x="883035" y="1461413"/>
                </a:cubicBezTo>
                <a:cubicBezTo>
                  <a:pt x="865959" y="1456639"/>
                  <a:pt x="867018" y="1470110"/>
                  <a:pt x="854184" y="1469686"/>
                </a:cubicBezTo>
                <a:cubicBezTo>
                  <a:pt x="851851" y="1453563"/>
                  <a:pt x="857790" y="1445819"/>
                  <a:pt x="862459" y="1436803"/>
                </a:cubicBezTo>
                <a:cubicBezTo>
                  <a:pt x="854926" y="1425030"/>
                  <a:pt x="837636" y="1423226"/>
                  <a:pt x="833711" y="1408058"/>
                </a:cubicBezTo>
                <a:cubicBezTo>
                  <a:pt x="825437" y="1408058"/>
                  <a:pt x="817271" y="1408058"/>
                  <a:pt x="808997" y="1408058"/>
                </a:cubicBezTo>
                <a:cubicBezTo>
                  <a:pt x="808891" y="1404027"/>
                  <a:pt x="804011" y="1404875"/>
                  <a:pt x="800829" y="1403921"/>
                </a:cubicBezTo>
                <a:cubicBezTo>
                  <a:pt x="800616" y="1390449"/>
                  <a:pt x="783220" y="1394055"/>
                  <a:pt x="784387" y="1379206"/>
                </a:cubicBezTo>
                <a:cubicBezTo>
                  <a:pt x="766991" y="1384297"/>
                  <a:pt x="763492" y="1379417"/>
                  <a:pt x="751504" y="1371038"/>
                </a:cubicBezTo>
                <a:cubicBezTo>
                  <a:pt x="751398" y="1358522"/>
                  <a:pt x="760203" y="1355020"/>
                  <a:pt x="763916" y="1346323"/>
                </a:cubicBezTo>
                <a:cubicBezTo>
                  <a:pt x="745565" y="1341337"/>
                  <a:pt x="734002" y="1329564"/>
                  <a:pt x="731032" y="1309303"/>
                </a:cubicBezTo>
                <a:cubicBezTo>
                  <a:pt x="737184" y="1292118"/>
                  <a:pt x="748852" y="1280557"/>
                  <a:pt x="763916" y="1272283"/>
                </a:cubicBezTo>
                <a:cubicBezTo>
                  <a:pt x="763916" y="1258600"/>
                  <a:pt x="750550" y="1258282"/>
                  <a:pt x="751504" y="1243538"/>
                </a:cubicBezTo>
                <a:cubicBezTo>
                  <a:pt x="766780" y="1247886"/>
                  <a:pt x="759566" y="1229642"/>
                  <a:pt x="767946" y="1227097"/>
                </a:cubicBezTo>
                <a:cubicBezTo>
                  <a:pt x="750019" y="1212140"/>
                  <a:pt x="730289" y="1198880"/>
                  <a:pt x="722653" y="1173635"/>
                </a:cubicBezTo>
                <a:cubicBezTo>
                  <a:pt x="730928" y="1161330"/>
                  <a:pt x="738034" y="1147966"/>
                  <a:pt x="751398" y="1140752"/>
                </a:cubicBezTo>
                <a:cubicBezTo>
                  <a:pt x="750443" y="1128023"/>
                  <a:pt x="739942" y="1124736"/>
                  <a:pt x="734958" y="1116037"/>
                </a:cubicBezTo>
                <a:cubicBezTo>
                  <a:pt x="727850" y="1121341"/>
                  <a:pt x="729760" y="1135661"/>
                  <a:pt x="718516" y="1136722"/>
                </a:cubicBezTo>
                <a:cubicBezTo>
                  <a:pt x="708226" y="1137252"/>
                  <a:pt x="705787" y="1130251"/>
                  <a:pt x="697938" y="1128449"/>
                </a:cubicBezTo>
                <a:cubicBezTo>
                  <a:pt x="697088" y="1116674"/>
                  <a:pt x="697408" y="1105960"/>
                  <a:pt x="710241" y="1107870"/>
                </a:cubicBezTo>
                <a:cubicBezTo>
                  <a:pt x="703029" y="1094505"/>
                  <a:pt x="689665" y="1087292"/>
                  <a:pt x="677360" y="1079017"/>
                </a:cubicBezTo>
                <a:cubicBezTo>
                  <a:pt x="677147" y="1058652"/>
                  <a:pt x="680648" y="1034679"/>
                  <a:pt x="664950" y="1029694"/>
                </a:cubicBezTo>
                <a:cubicBezTo>
                  <a:pt x="665372" y="1019193"/>
                  <a:pt x="680223" y="1023117"/>
                  <a:pt x="685526" y="1017283"/>
                </a:cubicBezTo>
                <a:cubicBezTo>
                  <a:pt x="681177" y="989703"/>
                  <a:pt x="708439" y="993629"/>
                  <a:pt x="710241" y="972096"/>
                </a:cubicBezTo>
                <a:cubicBezTo>
                  <a:pt x="727426" y="970081"/>
                  <a:pt x="739201" y="962549"/>
                  <a:pt x="751398" y="955654"/>
                </a:cubicBezTo>
                <a:cubicBezTo>
                  <a:pt x="762324" y="955654"/>
                  <a:pt x="774947" y="954063"/>
                  <a:pt x="780251" y="959791"/>
                </a:cubicBezTo>
                <a:cubicBezTo>
                  <a:pt x="785766" y="957033"/>
                  <a:pt x="787889" y="950987"/>
                  <a:pt x="788418" y="943349"/>
                </a:cubicBezTo>
                <a:cubicBezTo>
                  <a:pt x="798707" y="943773"/>
                  <a:pt x="801148" y="950987"/>
                  <a:pt x="808997" y="943349"/>
                </a:cubicBezTo>
                <a:cubicBezTo>
                  <a:pt x="807830" y="934863"/>
                  <a:pt x="797964" y="935183"/>
                  <a:pt x="792554" y="931046"/>
                </a:cubicBezTo>
                <a:cubicBezTo>
                  <a:pt x="801570" y="923514"/>
                  <a:pt x="791813" y="897420"/>
                  <a:pt x="800829" y="889783"/>
                </a:cubicBezTo>
                <a:cubicBezTo>
                  <a:pt x="811117" y="901451"/>
                  <a:pt x="815360" y="919271"/>
                  <a:pt x="821407" y="935076"/>
                </a:cubicBezTo>
                <a:cubicBezTo>
                  <a:pt x="830530" y="931894"/>
                  <a:pt x="843683" y="932637"/>
                  <a:pt x="846016" y="922665"/>
                </a:cubicBezTo>
                <a:cubicBezTo>
                  <a:pt x="844531" y="909088"/>
                  <a:pt x="833711" y="904845"/>
                  <a:pt x="825437" y="898056"/>
                </a:cubicBezTo>
                <a:cubicBezTo>
                  <a:pt x="825861" y="887766"/>
                  <a:pt x="833182" y="885327"/>
                  <a:pt x="825437" y="877478"/>
                </a:cubicBezTo>
                <a:cubicBezTo>
                  <a:pt x="814406" y="874614"/>
                  <a:pt x="817482" y="885964"/>
                  <a:pt x="813134" y="889783"/>
                </a:cubicBezTo>
                <a:cubicBezTo>
                  <a:pt x="800723" y="884797"/>
                  <a:pt x="816103" y="874083"/>
                  <a:pt x="817271" y="869205"/>
                </a:cubicBezTo>
                <a:cubicBezTo>
                  <a:pt x="835514" y="864749"/>
                  <a:pt x="837636" y="876205"/>
                  <a:pt x="850154" y="877478"/>
                </a:cubicBezTo>
                <a:cubicBezTo>
                  <a:pt x="853971" y="861356"/>
                  <a:pt x="835834" y="867084"/>
                  <a:pt x="841985" y="848627"/>
                </a:cubicBezTo>
                <a:cubicBezTo>
                  <a:pt x="854290" y="844490"/>
                  <a:pt x="849200" y="857854"/>
                  <a:pt x="850154" y="865068"/>
                </a:cubicBezTo>
                <a:cubicBezTo>
                  <a:pt x="868928" y="870159"/>
                  <a:pt x="866276" y="853824"/>
                  <a:pt x="883035" y="856900"/>
                </a:cubicBezTo>
                <a:cubicBezTo>
                  <a:pt x="903402" y="861143"/>
                  <a:pt x="904674" y="884586"/>
                  <a:pt x="936497" y="877478"/>
                </a:cubicBezTo>
                <a:cubicBezTo>
                  <a:pt x="945407" y="878115"/>
                  <a:pt x="938299" y="862841"/>
                  <a:pt x="940633" y="856900"/>
                </a:cubicBezTo>
                <a:cubicBezTo>
                  <a:pt x="960470" y="853400"/>
                  <a:pt x="969698" y="860719"/>
                  <a:pt x="981790" y="865068"/>
                </a:cubicBezTo>
                <a:cubicBezTo>
                  <a:pt x="994732" y="866977"/>
                  <a:pt x="992715" y="854035"/>
                  <a:pt x="1002368" y="852763"/>
                </a:cubicBezTo>
                <a:cubicBezTo>
                  <a:pt x="1000142" y="846716"/>
                  <a:pt x="1007141" y="831442"/>
                  <a:pt x="998338" y="832079"/>
                </a:cubicBezTo>
                <a:cubicBezTo>
                  <a:pt x="1001944" y="824760"/>
                  <a:pt x="1009793" y="821684"/>
                  <a:pt x="1006505" y="807364"/>
                </a:cubicBezTo>
                <a:cubicBezTo>
                  <a:pt x="1005339" y="797711"/>
                  <a:pt x="988261" y="804819"/>
                  <a:pt x="990063" y="811501"/>
                </a:cubicBezTo>
                <a:cubicBezTo>
                  <a:pt x="980729" y="808531"/>
                  <a:pt x="977760" y="799091"/>
                  <a:pt x="973623" y="791029"/>
                </a:cubicBezTo>
                <a:cubicBezTo>
                  <a:pt x="966728" y="791029"/>
                  <a:pt x="959833" y="791029"/>
                  <a:pt x="953043" y="791029"/>
                </a:cubicBezTo>
                <a:cubicBezTo>
                  <a:pt x="946680" y="768540"/>
                  <a:pt x="912419" y="773950"/>
                  <a:pt x="916025" y="741597"/>
                </a:cubicBezTo>
                <a:cubicBezTo>
                  <a:pt x="929496" y="730355"/>
                  <a:pt x="970015" y="746266"/>
                  <a:pt x="977760" y="729188"/>
                </a:cubicBezTo>
                <a:cubicBezTo>
                  <a:pt x="985079" y="730142"/>
                  <a:pt x="987200" y="736294"/>
                  <a:pt x="986033" y="745629"/>
                </a:cubicBezTo>
                <a:cubicBezTo>
                  <a:pt x="1000458" y="742553"/>
                  <a:pt x="1017112" y="758039"/>
                  <a:pt x="1027189" y="745629"/>
                </a:cubicBezTo>
                <a:cubicBezTo>
                  <a:pt x="1028674" y="733113"/>
                  <a:pt x="1013824" y="737037"/>
                  <a:pt x="1006611" y="733324"/>
                </a:cubicBezTo>
                <a:cubicBezTo>
                  <a:pt x="1012234" y="723778"/>
                  <a:pt x="1023159" y="719641"/>
                  <a:pt x="1018916" y="700336"/>
                </a:cubicBezTo>
                <a:cubicBezTo>
                  <a:pt x="1023690" y="686971"/>
                  <a:pt x="1023583" y="711368"/>
                  <a:pt x="1023053" y="716883"/>
                </a:cubicBezTo>
                <a:cubicBezTo>
                  <a:pt x="1034403" y="727384"/>
                  <a:pt x="1034191" y="749660"/>
                  <a:pt x="1039494" y="766208"/>
                </a:cubicBezTo>
                <a:cubicBezTo>
                  <a:pt x="1064527" y="762071"/>
                  <a:pt x="1087758" y="759737"/>
                  <a:pt x="1105366" y="778617"/>
                </a:cubicBezTo>
                <a:cubicBezTo>
                  <a:pt x="1126581" y="784982"/>
                  <a:pt x="1137825" y="767799"/>
                  <a:pt x="1146522" y="774481"/>
                </a:cubicBezTo>
                <a:cubicBezTo>
                  <a:pt x="1153310" y="790074"/>
                  <a:pt x="1147372" y="814683"/>
                  <a:pt x="1150659" y="823806"/>
                </a:cubicBezTo>
                <a:cubicBezTo>
                  <a:pt x="1167313" y="826775"/>
                  <a:pt x="1174206" y="819880"/>
                  <a:pt x="1171238" y="803227"/>
                </a:cubicBezTo>
                <a:cubicBezTo>
                  <a:pt x="1186830" y="806514"/>
                  <a:pt x="1176436" y="783815"/>
                  <a:pt x="1179510" y="774481"/>
                </a:cubicBezTo>
                <a:cubicBezTo>
                  <a:pt x="1161160" y="766632"/>
                  <a:pt x="1141431" y="760373"/>
                  <a:pt x="1146522" y="729188"/>
                </a:cubicBezTo>
                <a:cubicBezTo>
                  <a:pt x="1161479" y="718580"/>
                  <a:pt x="1189376" y="722293"/>
                  <a:pt x="1199983" y="737461"/>
                </a:cubicBezTo>
                <a:cubicBezTo>
                  <a:pt x="1210059" y="727809"/>
                  <a:pt x="1195421" y="728233"/>
                  <a:pt x="1191815" y="721019"/>
                </a:cubicBezTo>
                <a:cubicBezTo>
                  <a:pt x="1190117" y="704154"/>
                  <a:pt x="1205287" y="704367"/>
                  <a:pt x="1199983" y="684001"/>
                </a:cubicBezTo>
                <a:cubicBezTo>
                  <a:pt x="1214197" y="679015"/>
                  <a:pt x="1224061" y="669681"/>
                  <a:pt x="1237003" y="663421"/>
                </a:cubicBezTo>
                <a:cubicBezTo>
                  <a:pt x="1235623" y="634039"/>
                  <a:pt x="1243050" y="611977"/>
                  <a:pt x="1261612" y="593520"/>
                </a:cubicBezTo>
                <a:cubicBezTo>
                  <a:pt x="1290782" y="608264"/>
                  <a:pt x="1335438" y="607521"/>
                  <a:pt x="1327483" y="659391"/>
                </a:cubicBezTo>
                <a:cubicBezTo>
                  <a:pt x="1344561" y="664058"/>
                  <a:pt x="1343501" y="650694"/>
                  <a:pt x="1356336" y="651224"/>
                </a:cubicBezTo>
                <a:cubicBezTo>
                  <a:pt x="1356336" y="658013"/>
                  <a:pt x="1356336" y="664908"/>
                  <a:pt x="1356336" y="671802"/>
                </a:cubicBezTo>
                <a:cubicBezTo>
                  <a:pt x="1369382" y="686123"/>
                  <a:pt x="1372352" y="710625"/>
                  <a:pt x="1389218" y="721126"/>
                </a:cubicBezTo>
                <a:cubicBezTo>
                  <a:pt x="1392825" y="734279"/>
                  <a:pt x="1382747" y="733855"/>
                  <a:pt x="1381049" y="741704"/>
                </a:cubicBezTo>
                <a:cubicBezTo>
                  <a:pt x="1394840" y="753903"/>
                  <a:pt x="1416903" y="739371"/>
                  <a:pt x="1422207" y="729294"/>
                </a:cubicBezTo>
                <a:cubicBezTo>
                  <a:pt x="1426661" y="707125"/>
                  <a:pt x="1409902" y="705958"/>
                  <a:pt x="1397492" y="700547"/>
                </a:cubicBezTo>
                <a:cubicBezTo>
                  <a:pt x="1399719" y="678061"/>
                  <a:pt x="1410856" y="664588"/>
                  <a:pt x="1426237" y="655254"/>
                </a:cubicBezTo>
                <a:cubicBezTo>
                  <a:pt x="1422525" y="648042"/>
                  <a:pt x="1411069" y="648466"/>
                  <a:pt x="1409797" y="638813"/>
                </a:cubicBezTo>
                <a:cubicBezTo>
                  <a:pt x="1415630" y="625449"/>
                  <a:pt x="1411493" y="602112"/>
                  <a:pt x="1430268" y="601793"/>
                </a:cubicBezTo>
                <a:cubicBezTo>
                  <a:pt x="1437588" y="609537"/>
                  <a:pt x="1433345" y="629055"/>
                  <a:pt x="1434406" y="642949"/>
                </a:cubicBezTo>
                <a:cubicBezTo>
                  <a:pt x="1451695" y="643799"/>
                  <a:pt x="1451589" y="627357"/>
                  <a:pt x="1467287" y="626508"/>
                </a:cubicBezTo>
                <a:cubicBezTo>
                  <a:pt x="1469304" y="641465"/>
                  <a:pt x="1487867" y="634039"/>
                  <a:pt x="1496034" y="638919"/>
                </a:cubicBezTo>
                <a:cubicBezTo>
                  <a:pt x="1507596" y="645814"/>
                  <a:pt x="1508550" y="660982"/>
                  <a:pt x="1520855" y="663634"/>
                </a:cubicBezTo>
                <a:cubicBezTo>
                  <a:pt x="1516612" y="684319"/>
                  <a:pt x="1524992" y="692381"/>
                  <a:pt x="1537297" y="696517"/>
                </a:cubicBezTo>
                <a:cubicBezTo>
                  <a:pt x="1552465" y="685910"/>
                  <a:pt x="1532947" y="656209"/>
                  <a:pt x="1541433" y="638919"/>
                </a:cubicBezTo>
                <a:cubicBezTo>
                  <a:pt x="1538464" y="629585"/>
                  <a:pt x="1529024" y="626614"/>
                  <a:pt x="1520855" y="622478"/>
                </a:cubicBezTo>
                <a:cubicBezTo>
                  <a:pt x="1519477" y="612931"/>
                  <a:pt x="1521492" y="606673"/>
                  <a:pt x="1524885" y="601899"/>
                </a:cubicBezTo>
                <a:cubicBezTo>
                  <a:pt x="1511839" y="584397"/>
                  <a:pt x="1486170" y="571350"/>
                  <a:pt x="1463152" y="585458"/>
                </a:cubicBezTo>
                <a:cubicBezTo>
                  <a:pt x="1461772" y="598187"/>
                  <a:pt x="1472698" y="605082"/>
                  <a:pt x="1463152" y="614204"/>
                </a:cubicBezTo>
                <a:cubicBezTo>
                  <a:pt x="1444694" y="603914"/>
                  <a:pt x="1447135" y="572624"/>
                  <a:pt x="1426131" y="564773"/>
                </a:cubicBezTo>
                <a:cubicBezTo>
                  <a:pt x="1403433" y="575805"/>
                  <a:pt x="1369700" y="597656"/>
                  <a:pt x="1339682" y="577185"/>
                </a:cubicBezTo>
                <a:cubicBezTo>
                  <a:pt x="1336925" y="560743"/>
                  <a:pt x="1330772" y="547803"/>
                  <a:pt x="1331515" y="527860"/>
                </a:cubicBezTo>
                <a:cubicBezTo>
                  <a:pt x="1338516" y="521178"/>
                  <a:pt x="1346046" y="514920"/>
                  <a:pt x="1352091" y="507282"/>
                </a:cubicBezTo>
                <a:cubicBezTo>
                  <a:pt x="1339999" y="478217"/>
                  <a:pt x="1369276" y="471111"/>
                  <a:pt x="1368535" y="441410"/>
                </a:cubicBezTo>
                <a:cubicBezTo>
                  <a:pt x="1391021" y="440562"/>
                  <a:pt x="1403326" y="429636"/>
                  <a:pt x="1413828" y="416695"/>
                </a:cubicBezTo>
                <a:cubicBezTo>
                  <a:pt x="1422418" y="432500"/>
                  <a:pt x="1458803" y="433774"/>
                  <a:pt x="1467287" y="416695"/>
                </a:cubicBezTo>
                <a:cubicBezTo>
                  <a:pt x="1497201" y="421150"/>
                  <a:pt x="1517462" y="435152"/>
                  <a:pt x="1549494" y="437274"/>
                </a:cubicBezTo>
                <a:cubicBezTo>
                  <a:pt x="1542070" y="418604"/>
                  <a:pt x="1537190" y="397496"/>
                  <a:pt x="1524781" y="383812"/>
                </a:cubicBezTo>
                <a:cubicBezTo>
                  <a:pt x="1526053" y="371402"/>
                  <a:pt x="1537508" y="369068"/>
                  <a:pt x="1533054" y="350931"/>
                </a:cubicBezTo>
                <a:cubicBezTo>
                  <a:pt x="1542601" y="352203"/>
                  <a:pt x="1548859" y="350294"/>
                  <a:pt x="1553632" y="346792"/>
                </a:cubicBezTo>
                <a:cubicBezTo>
                  <a:pt x="1542388" y="325153"/>
                  <a:pt x="1531780" y="359097"/>
                  <a:pt x="1508337" y="350931"/>
                </a:cubicBezTo>
                <a:cubicBezTo>
                  <a:pt x="1495078" y="344460"/>
                  <a:pt x="1480440" y="336611"/>
                  <a:pt x="1471319" y="326214"/>
                </a:cubicBezTo>
                <a:cubicBezTo>
                  <a:pt x="1468137" y="322714"/>
                  <a:pt x="1470046" y="318259"/>
                  <a:pt x="1467181" y="313804"/>
                </a:cubicBezTo>
                <a:cubicBezTo>
                  <a:pt x="1462727" y="307016"/>
                  <a:pt x="1451695" y="300862"/>
                  <a:pt x="1450741" y="293226"/>
                </a:cubicBezTo>
                <a:cubicBezTo>
                  <a:pt x="1462727" y="263843"/>
                  <a:pt x="1529235" y="260556"/>
                  <a:pt x="1549389" y="285058"/>
                </a:cubicBezTo>
                <a:cubicBezTo>
                  <a:pt x="1563179" y="261086"/>
                  <a:pt x="1623853" y="254402"/>
                  <a:pt x="1635838" y="285058"/>
                </a:cubicBezTo>
                <a:cubicBezTo>
                  <a:pt x="1651537" y="267768"/>
                  <a:pt x="1663842" y="247190"/>
                  <a:pt x="1668722" y="219293"/>
                </a:cubicBezTo>
                <a:cubicBezTo>
                  <a:pt x="1681664" y="217278"/>
                  <a:pt x="1671904" y="238173"/>
                  <a:pt x="1681132" y="239871"/>
                </a:cubicBezTo>
                <a:cubicBezTo>
                  <a:pt x="1690042" y="240614"/>
                  <a:pt x="1694178" y="236476"/>
                  <a:pt x="1693543" y="227566"/>
                </a:cubicBezTo>
                <a:cubicBezTo>
                  <a:pt x="1690361" y="212822"/>
                  <a:pt x="1676253" y="209216"/>
                  <a:pt x="1664692" y="202851"/>
                </a:cubicBezTo>
                <a:cubicBezTo>
                  <a:pt x="1664692" y="187790"/>
                  <a:pt x="1664692" y="172620"/>
                  <a:pt x="1664692" y="157558"/>
                </a:cubicBezTo>
                <a:cubicBezTo>
                  <a:pt x="1682192" y="153209"/>
                  <a:pt x="1691633" y="140693"/>
                  <a:pt x="1705846" y="132843"/>
                </a:cubicBezTo>
                <a:cubicBezTo>
                  <a:pt x="1718258" y="141010"/>
                  <a:pt x="1741064" y="138782"/>
                  <a:pt x="1747003" y="153422"/>
                </a:cubicBezTo>
                <a:cubicBezTo>
                  <a:pt x="1755384" y="149496"/>
                  <a:pt x="1755914" y="137615"/>
                  <a:pt x="1755278" y="124675"/>
                </a:cubicBezTo>
                <a:close/>
                <a:moveTo>
                  <a:pt x="2064269" y="676"/>
                </a:moveTo>
                <a:cubicBezTo>
                  <a:pt x="2093334" y="-5265"/>
                  <a:pt x="2092379" y="29527"/>
                  <a:pt x="2080712" y="41832"/>
                </a:cubicBezTo>
                <a:cubicBezTo>
                  <a:pt x="2060345" y="38967"/>
                  <a:pt x="2058437" y="19345"/>
                  <a:pt x="2064269" y="676"/>
                </a:cubicBezTo>
                <a:close/>
              </a:path>
            </a:pathLst>
          </a:custGeom>
          <a:gradFill>
            <a:gsLst>
              <a:gs pos="0">
                <a:schemeClr val="accent1"/>
              </a:gs>
              <a:gs pos="100000">
                <a:schemeClr val="accent2"/>
              </a:gs>
            </a:gsLst>
            <a:lin ang="13500032" scaled="0"/>
          </a:gradFill>
          <a:ln>
            <a:noFill/>
          </a:ln>
          <a:effectLst>
            <a:outerShdw blurRad="50800" dist="38100" dir="16200000"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Clr>
                <a:srgbClr val="FFFFFF"/>
              </a:buClr>
              <a:buSzPts val="1800"/>
              <a:buFont typeface="Calibri" panose="020F0502020204030204"/>
              <a:buNone/>
            </a:pPr>
            <a:endParaRPr sz="1800">
              <a:solidFill>
                <a:srgbClr val="000000"/>
              </a:solidFill>
              <a:latin typeface="Calibri" panose="020F0502020204030204"/>
              <a:ea typeface="Calibri" panose="020F0502020204030204"/>
              <a:cs typeface="Calibri" panose="020F0502020204030204"/>
              <a:sym typeface="Calibri" panose="020F0502020204030204"/>
            </a:endParaRPr>
          </a:p>
        </p:txBody>
      </p:sp>
      <p:sp>
        <p:nvSpPr>
          <p:cNvPr id="2" name="Google Shape;936;p23"/>
          <p:cNvSpPr txBox="1"/>
          <p:nvPr/>
        </p:nvSpPr>
        <p:spPr>
          <a:xfrm>
            <a:off x="1062355" y="4793615"/>
            <a:ext cx="10695940" cy="1284605"/>
          </a:xfrm>
          <a:prstGeom prst="rect">
            <a:avLst/>
          </a:prstGeom>
          <a:noFill/>
          <a:ln>
            <a:noFill/>
          </a:ln>
          <a:effectLst>
            <a:outerShdw blurRad="57150" dist="19050" dir="5400000" algn="bl" rotWithShape="0">
              <a:srgbClr val="000000">
                <a:alpha val="50000"/>
              </a:srgbClr>
            </a:outerShdw>
          </a:effectLst>
        </p:spPr>
        <p:txBody>
          <a:bodyPr wrap="square" lIns="121900" tIns="121900" rIns="121900" bIns="121900" anchor="t"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FFFFFF"/>
              </a:buClr>
              <a:buSzPts val="7000"/>
              <a:buFont typeface="Aldrich"/>
              <a:buNone/>
              <a:defRPr sz="7000" b="0" i="0" u="none" strike="noStrike" cap="none">
                <a:solidFill>
                  <a:srgbClr val="FFFFFF"/>
                </a:solidFill>
                <a:latin typeface="Fjalla One" panose="02000506040000020004"/>
                <a:ea typeface="Fjalla One" panose="02000506040000020004"/>
                <a:cs typeface="Fjalla One" panose="02000506040000020004"/>
                <a:sym typeface="Fjalla One" panose="02000506040000020004"/>
              </a:defRPr>
            </a:lvl1pPr>
            <a:lvl2pPr marR="0" lvl="1" algn="l" rtl="0">
              <a:lnSpc>
                <a:spcPct val="100000"/>
              </a:lnSpc>
              <a:spcBef>
                <a:spcPts val="0"/>
              </a:spcBef>
              <a:spcAft>
                <a:spcPts val="0"/>
              </a:spcAft>
              <a:buClr>
                <a:schemeClr val="accent6"/>
              </a:buClr>
              <a:buSzPts val="7000"/>
              <a:buFont typeface="Abril Fatface" panose="02000503000000020003"/>
              <a:buNone/>
              <a:defRPr sz="7000" b="0" i="0" u="none" strike="noStrike" cap="none">
                <a:solidFill>
                  <a:schemeClr val="accent6"/>
                </a:solidFill>
                <a:latin typeface="Abril Fatface" panose="02000503000000020003"/>
                <a:ea typeface="Abril Fatface" panose="02000503000000020003"/>
                <a:cs typeface="Abril Fatface" panose="02000503000000020003"/>
                <a:sym typeface="Abril Fatface" panose="02000503000000020003"/>
              </a:defRPr>
            </a:lvl2pPr>
            <a:lvl3pPr marR="0" lvl="2" algn="l" rtl="0">
              <a:lnSpc>
                <a:spcPct val="100000"/>
              </a:lnSpc>
              <a:spcBef>
                <a:spcPts val="0"/>
              </a:spcBef>
              <a:spcAft>
                <a:spcPts val="0"/>
              </a:spcAft>
              <a:buClr>
                <a:schemeClr val="accent6"/>
              </a:buClr>
              <a:buSzPts val="7000"/>
              <a:buFont typeface="Abril Fatface" panose="02000503000000020003"/>
              <a:buNone/>
              <a:defRPr sz="7000" b="0" i="0" u="none" strike="noStrike" cap="none">
                <a:solidFill>
                  <a:schemeClr val="accent6"/>
                </a:solidFill>
                <a:latin typeface="Abril Fatface" panose="02000503000000020003"/>
                <a:ea typeface="Abril Fatface" panose="02000503000000020003"/>
                <a:cs typeface="Abril Fatface" panose="02000503000000020003"/>
                <a:sym typeface="Abril Fatface" panose="02000503000000020003"/>
              </a:defRPr>
            </a:lvl3pPr>
            <a:lvl4pPr marR="0" lvl="3" algn="l" rtl="0">
              <a:lnSpc>
                <a:spcPct val="100000"/>
              </a:lnSpc>
              <a:spcBef>
                <a:spcPts val="0"/>
              </a:spcBef>
              <a:spcAft>
                <a:spcPts val="0"/>
              </a:spcAft>
              <a:buClr>
                <a:schemeClr val="accent6"/>
              </a:buClr>
              <a:buSzPts val="7000"/>
              <a:buFont typeface="Abril Fatface" panose="02000503000000020003"/>
              <a:buNone/>
              <a:defRPr sz="7000" b="0" i="0" u="none" strike="noStrike" cap="none">
                <a:solidFill>
                  <a:schemeClr val="accent6"/>
                </a:solidFill>
                <a:latin typeface="Abril Fatface" panose="02000503000000020003"/>
                <a:ea typeface="Abril Fatface" panose="02000503000000020003"/>
                <a:cs typeface="Abril Fatface" panose="02000503000000020003"/>
                <a:sym typeface="Abril Fatface" panose="02000503000000020003"/>
              </a:defRPr>
            </a:lvl4pPr>
            <a:lvl5pPr marR="0" lvl="4" algn="l" rtl="0">
              <a:lnSpc>
                <a:spcPct val="100000"/>
              </a:lnSpc>
              <a:spcBef>
                <a:spcPts val="0"/>
              </a:spcBef>
              <a:spcAft>
                <a:spcPts val="0"/>
              </a:spcAft>
              <a:buClr>
                <a:schemeClr val="accent6"/>
              </a:buClr>
              <a:buSzPts val="7000"/>
              <a:buFont typeface="Abril Fatface" panose="02000503000000020003"/>
              <a:buNone/>
              <a:defRPr sz="7000" b="0" i="0" u="none" strike="noStrike" cap="none">
                <a:solidFill>
                  <a:schemeClr val="accent6"/>
                </a:solidFill>
                <a:latin typeface="Abril Fatface" panose="02000503000000020003"/>
                <a:ea typeface="Abril Fatface" panose="02000503000000020003"/>
                <a:cs typeface="Abril Fatface" panose="02000503000000020003"/>
                <a:sym typeface="Abril Fatface" panose="02000503000000020003"/>
              </a:defRPr>
            </a:lvl5pPr>
            <a:lvl6pPr marR="0" lvl="5" algn="l" rtl="0">
              <a:lnSpc>
                <a:spcPct val="100000"/>
              </a:lnSpc>
              <a:spcBef>
                <a:spcPts val="0"/>
              </a:spcBef>
              <a:spcAft>
                <a:spcPts val="0"/>
              </a:spcAft>
              <a:buClr>
                <a:schemeClr val="accent6"/>
              </a:buClr>
              <a:buSzPts val="7000"/>
              <a:buFont typeface="Abril Fatface" panose="02000503000000020003"/>
              <a:buNone/>
              <a:defRPr sz="7000" b="0" i="0" u="none" strike="noStrike" cap="none">
                <a:solidFill>
                  <a:schemeClr val="accent6"/>
                </a:solidFill>
                <a:latin typeface="Abril Fatface" panose="02000503000000020003"/>
                <a:ea typeface="Abril Fatface" panose="02000503000000020003"/>
                <a:cs typeface="Abril Fatface" panose="02000503000000020003"/>
                <a:sym typeface="Abril Fatface" panose="02000503000000020003"/>
              </a:defRPr>
            </a:lvl6pPr>
            <a:lvl7pPr marR="0" lvl="6" algn="l" rtl="0">
              <a:lnSpc>
                <a:spcPct val="100000"/>
              </a:lnSpc>
              <a:spcBef>
                <a:spcPts val="0"/>
              </a:spcBef>
              <a:spcAft>
                <a:spcPts val="0"/>
              </a:spcAft>
              <a:buClr>
                <a:schemeClr val="accent6"/>
              </a:buClr>
              <a:buSzPts val="7000"/>
              <a:buFont typeface="Abril Fatface" panose="02000503000000020003"/>
              <a:buNone/>
              <a:defRPr sz="7000" b="0" i="0" u="none" strike="noStrike" cap="none">
                <a:solidFill>
                  <a:schemeClr val="accent6"/>
                </a:solidFill>
                <a:latin typeface="Abril Fatface" panose="02000503000000020003"/>
                <a:ea typeface="Abril Fatface" panose="02000503000000020003"/>
                <a:cs typeface="Abril Fatface" panose="02000503000000020003"/>
                <a:sym typeface="Abril Fatface" panose="02000503000000020003"/>
              </a:defRPr>
            </a:lvl7pPr>
            <a:lvl8pPr marR="0" lvl="7" algn="l" rtl="0">
              <a:lnSpc>
                <a:spcPct val="100000"/>
              </a:lnSpc>
              <a:spcBef>
                <a:spcPts val="0"/>
              </a:spcBef>
              <a:spcAft>
                <a:spcPts val="0"/>
              </a:spcAft>
              <a:buClr>
                <a:schemeClr val="accent6"/>
              </a:buClr>
              <a:buSzPts val="7000"/>
              <a:buFont typeface="Abril Fatface" panose="02000503000000020003"/>
              <a:buNone/>
              <a:defRPr sz="7000" b="0" i="0" u="none" strike="noStrike" cap="none">
                <a:solidFill>
                  <a:schemeClr val="accent6"/>
                </a:solidFill>
                <a:latin typeface="Abril Fatface" panose="02000503000000020003"/>
                <a:ea typeface="Abril Fatface" panose="02000503000000020003"/>
                <a:cs typeface="Abril Fatface" panose="02000503000000020003"/>
                <a:sym typeface="Abril Fatface" panose="02000503000000020003"/>
              </a:defRPr>
            </a:lvl8pPr>
            <a:lvl9pPr marR="0" lvl="8" algn="l" rtl="0">
              <a:lnSpc>
                <a:spcPct val="100000"/>
              </a:lnSpc>
              <a:spcBef>
                <a:spcPts val="0"/>
              </a:spcBef>
              <a:spcAft>
                <a:spcPts val="0"/>
              </a:spcAft>
              <a:buClr>
                <a:schemeClr val="accent6"/>
              </a:buClr>
              <a:buSzPts val="7000"/>
              <a:buFont typeface="Abril Fatface" panose="02000503000000020003"/>
              <a:buNone/>
              <a:defRPr sz="7000" b="0" i="0" u="none" strike="noStrike" cap="none">
                <a:solidFill>
                  <a:schemeClr val="accent6"/>
                </a:solidFill>
                <a:latin typeface="Abril Fatface" panose="02000503000000020003"/>
                <a:ea typeface="Abril Fatface" panose="02000503000000020003"/>
                <a:cs typeface="Abril Fatface" panose="02000503000000020003"/>
                <a:sym typeface="Abril Fatface" panose="02000503000000020003"/>
              </a:defRPr>
            </a:lvl9pPr>
          </a:lstStyle>
          <a:p>
            <a:pPr marL="0" lvl="0" indent="0" algn="l" rtl="0">
              <a:spcBef>
                <a:spcPts val="0"/>
              </a:spcBef>
              <a:spcAft>
                <a:spcPts val="0"/>
              </a:spcAft>
              <a:buNone/>
            </a:pPr>
            <a:r>
              <a:rPr lang="vi-VN" altLang="en-GB" sz="4400">
                <a:solidFill>
                  <a:srgbClr val="FFFFFF"/>
                </a:solidFill>
                <a:latin typeface="Times New Roman" panose="02020603050405020304" charset="0"/>
                <a:cs typeface="Times New Roman" panose="02020603050405020304" charset="0"/>
              </a:rPr>
              <a:t>Giảng </a:t>
            </a:r>
            <a:r>
              <a:rPr lang="vi-VN" altLang="en-GB" sz="4400">
                <a:solidFill>
                  <a:srgbClr val="FFFFFF"/>
                </a:solidFill>
                <a:latin typeface="Times New Roman" panose="02020603050405020304" charset="0"/>
                <a:cs typeface="Times New Roman" panose="02020603050405020304" charset="0"/>
              </a:rPr>
              <a:t>viên hướng dẫn: TS. Trần Trung </a:t>
            </a:r>
            <a:r>
              <a:rPr lang="vi-VN" altLang="en-GB" sz="4400">
                <a:solidFill>
                  <a:srgbClr val="FFFFFF"/>
                </a:solidFill>
                <a:latin typeface="Times New Roman" panose="02020603050405020304" charset="0"/>
                <a:cs typeface="Times New Roman" panose="02020603050405020304" charset="0"/>
              </a:rPr>
              <a:t>Tới   </a:t>
            </a:r>
            <a:endParaRPr lang="vi-VN" altLang="en-GB" sz="4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945" name="Shape 945"/>
        <p:cNvGrpSpPr/>
        <p:nvPr/>
      </p:nvGrpSpPr>
      <p:grpSpPr>
        <a:xfrm>
          <a:off x="0" y="0"/>
          <a:ext cx="0" cy="0"/>
          <a:chOff x="0" y="0"/>
          <a:chExt cx="0" cy="0"/>
        </a:xfrm>
      </p:grpSpPr>
      <p:sp>
        <p:nvSpPr>
          <p:cNvPr id="946" name="Google Shape;946;p24"/>
          <p:cNvSpPr/>
          <p:nvPr/>
        </p:nvSpPr>
        <p:spPr>
          <a:xfrm rot="-1681470">
            <a:off x="1202925" y="4981363"/>
            <a:ext cx="1192192" cy="1024616"/>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6"/>
              </a:gs>
              <a:gs pos="100000">
                <a:schemeClr val="accent5"/>
              </a:gs>
            </a:gsLst>
            <a:lin ang="5400012" scaled="0"/>
          </a:gra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47" name="Google Shape;947;p24"/>
          <p:cNvSpPr/>
          <p:nvPr/>
        </p:nvSpPr>
        <p:spPr>
          <a:xfrm rot="1441053">
            <a:off x="1201263" y="3872452"/>
            <a:ext cx="1195517" cy="1018544"/>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6"/>
              </a:gs>
              <a:gs pos="100000">
                <a:schemeClr val="dk1"/>
              </a:gs>
            </a:gsLst>
            <a:lin ang="13500032" scaled="0"/>
          </a:gra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48" name="Google Shape;948;p24"/>
          <p:cNvSpPr/>
          <p:nvPr/>
        </p:nvSpPr>
        <p:spPr>
          <a:xfrm rot="4060834">
            <a:off x="1217972" y="2825638"/>
            <a:ext cx="1162099" cy="1045826"/>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lt1"/>
              </a:gs>
              <a:gs pos="100000">
                <a:schemeClr val="dk2"/>
              </a:gs>
            </a:gsLst>
            <a:lin ang="13500032" scaled="0"/>
          </a:gra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EC630C"/>
              </a:solidFill>
              <a:latin typeface="Calibri" panose="020F0502020204030204"/>
              <a:ea typeface="Calibri" panose="020F0502020204030204"/>
              <a:cs typeface="Calibri" panose="020F0502020204030204"/>
              <a:sym typeface="Calibri" panose="020F0502020204030204"/>
            </a:endParaRPr>
          </a:p>
        </p:txBody>
      </p:sp>
      <p:sp>
        <p:nvSpPr>
          <p:cNvPr id="949" name="Google Shape;949;p24"/>
          <p:cNvSpPr/>
          <p:nvPr/>
        </p:nvSpPr>
        <p:spPr>
          <a:xfrm rot="5400000">
            <a:off x="1221897" y="1684668"/>
            <a:ext cx="1154249" cy="1051810"/>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3"/>
              </a:gs>
              <a:gs pos="100000">
                <a:schemeClr val="accent4"/>
              </a:gs>
            </a:gsLst>
            <a:lin ang="13500032" scaled="0"/>
          </a:gra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50" name="Google Shape;950;p24"/>
          <p:cNvSpPr txBox="1"/>
          <p:nvPr>
            <p:ph type="body" idx="1"/>
          </p:nvPr>
        </p:nvSpPr>
        <p:spPr>
          <a:xfrm>
            <a:off x="2508375" y="1947213"/>
            <a:ext cx="6655200" cy="690600"/>
          </a:xfrm>
          <a:prstGeom prst="rect">
            <a:avLst/>
          </a:prstGeom>
        </p:spPr>
        <p:txBody>
          <a:bodyPr spcFirstLastPara="1" wrap="square" lIns="121900" tIns="121900" rIns="121900" bIns="121900" anchor="t" anchorCtr="0">
            <a:noAutofit/>
          </a:bodyPr>
          <a:lstStyle/>
          <a:p>
            <a:pPr marL="0" lvl="0" indent="0" algn="l" rtl="0">
              <a:lnSpc>
                <a:spcPct val="200000"/>
              </a:lnSpc>
              <a:spcBef>
                <a:spcPts val="0"/>
              </a:spcBef>
              <a:spcAft>
                <a:spcPts val="2100"/>
              </a:spcAft>
              <a:buNone/>
            </a:pPr>
            <a:r>
              <a:rPr lang="vi-VN" altLang="en-GB" sz="2000" b="1">
                <a:latin typeface="Times New Roman" panose="02020603050405020304" charset="0"/>
                <a:cs typeface="Times New Roman" panose="02020603050405020304" charset="0"/>
              </a:rPr>
              <a:t>Lý thuyết tổng quan về công nghệ xử lý quặng niken laterit </a:t>
            </a:r>
            <a:endParaRPr lang="vi-VN" altLang="en-GB" sz="2000" b="1">
              <a:latin typeface="Times New Roman" panose="02020603050405020304" charset="0"/>
              <a:cs typeface="Times New Roman" panose="02020603050405020304" charset="0"/>
            </a:endParaRPr>
          </a:p>
        </p:txBody>
      </p:sp>
      <p:sp>
        <p:nvSpPr>
          <p:cNvPr id="951" name="Google Shape;951;p24"/>
          <p:cNvSpPr txBox="1"/>
          <p:nvPr>
            <p:ph type="title"/>
          </p:nvPr>
        </p:nvSpPr>
        <p:spPr>
          <a:xfrm>
            <a:off x="720400" y="593375"/>
            <a:ext cx="110559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vi-VN" altLang="en-GB">
                <a:latin typeface="Times New Roman" panose="02020603050405020304" charset="0"/>
                <a:cs typeface="Times New Roman" panose="02020603050405020304" charset="0"/>
              </a:rPr>
              <a:t>Nội dung của đề </a:t>
            </a:r>
            <a:r>
              <a:rPr lang="vi-VN" altLang="en-GB">
                <a:latin typeface="Times New Roman" panose="02020603050405020304" charset="0"/>
                <a:cs typeface="Times New Roman" panose="02020603050405020304" charset="0"/>
              </a:rPr>
              <a:t>tài</a:t>
            </a:r>
            <a:endParaRPr lang="vi-VN" altLang="en-GB">
              <a:latin typeface="Times New Roman" panose="02020603050405020304" charset="0"/>
              <a:cs typeface="Times New Roman" panose="02020603050405020304" charset="0"/>
            </a:endParaRPr>
          </a:p>
        </p:txBody>
      </p:sp>
      <p:sp>
        <p:nvSpPr>
          <p:cNvPr id="952" name="Google Shape;952;p24"/>
          <p:cNvSpPr txBox="1"/>
          <p:nvPr>
            <p:ph type="body" idx="2"/>
          </p:nvPr>
        </p:nvSpPr>
        <p:spPr>
          <a:xfrm>
            <a:off x="2508375" y="3002845"/>
            <a:ext cx="6655200" cy="6906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vi-VN" altLang="en-GB" sz="2000" b="1">
                <a:latin typeface="Times New Roman" panose="02020603050405020304" charset="0"/>
                <a:cs typeface="Times New Roman" panose="02020603050405020304" charset="0"/>
              </a:rPr>
              <a:t>Đặc tính mẫu công nghệ và phương pháp nghiên cứu</a:t>
            </a:r>
            <a:endParaRPr lang="vi-VN" altLang="en-GB" sz="2000" b="1">
              <a:latin typeface="Times New Roman" panose="02020603050405020304" charset="0"/>
              <a:cs typeface="Times New Roman" panose="02020603050405020304" charset="0"/>
            </a:endParaRPr>
          </a:p>
        </p:txBody>
      </p:sp>
      <p:sp>
        <p:nvSpPr>
          <p:cNvPr id="953" name="Google Shape;953;p24"/>
          <p:cNvSpPr txBox="1"/>
          <p:nvPr>
            <p:ph type="body" idx="3"/>
          </p:nvPr>
        </p:nvSpPr>
        <p:spPr>
          <a:xfrm>
            <a:off x="2508375" y="4058477"/>
            <a:ext cx="6655200" cy="6906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vi-VN" altLang="en-GB" sz="2000" b="1">
                <a:latin typeface="Times New Roman" panose="02020603050405020304" charset="0"/>
                <a:cs typeface="Times New Roman" panose="02020603050405020304" charset="0"/>
              </a:rPr>
              <a:t>Kết quả thí nghiệm và thảo luận</a:t>
            </a:r>
            <a:endParaRPr lang="vi-VN" altLang="en-GB" sz="2000" b="1">
              <a:latin typeface="Times New Roman" panose="02020603050405020304" charset="0"/>
              <a:cs typeface="Times New Roman" panose="02020603050405020304" charset="0"/>
            </a:endParaRPr>
          </a:p>
        </p:txBody>
      </p:sp>
      <p:sp>
        <p:nvSpPr>
          <p:cNvPr id="954" name="Google Shape;954;p24"/>
          <p:cNvSpPr txBox="1"/>
          <p:nvPr>
            <p:ph type="body" idx="4"/>
          </p:nvPr>
        </p:nvSpPr>
        <p:spPr>
          <a:xfrm>
            <a:off x="2503295" y="5114109"/>
            <a:ext cx="6655200" cy="6906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vi-VN" altLang="en-GB" sz="2000" b="1">
                <a:latin typeface="Times New Roman" panose="02020603050405020304" charset="0"/>
                <a:cs typeface="Times New Roman" panose="02020603050405020304" charset="0"/>
              </a:rPr>
              <a:t>Kết luận và kiến nghị</a:t>
            </a:r>
            <a:endParaRPr lang="vi-VN" altLang="en-GB" sz="2000" b="1">
              <a:latin typeface="Times New Roman" panose="02020603050405020304" charset="0"/>
              <a:cs typeface="Times New Roman" panose="02020603050405020304" charset="0"/>
            </a:endParaRPr>
          </a:p>
        </p:txBody>
      </p:sp>
      <p:sp>
        <p:nvSpPr>
          <p:cNvPr id="955" name="Google Shape;955;p24"/>
          <p:cNvSpPr txBox="1"/>
          <p:nvPr>
            <p:ph type="title" idx="5"/>
          </p:nvPr>
        </p:nvSpPr>
        <p:spPr>
          <a:xfrm>
            <a:off x="685271" y="1939310"/>
            <a:ext cx="2227500" cy="451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a:t>01</a:t>
            </a:r>
            <a:endParaRPr lang="en-GB"/>
          </a:p>
        </p:txBody>
      </p:sp>
      <p:sp>
        <p:nvSpPr>
          <p:cNvPr id="956" name="Google Shape;956;p24"/>
          <p:cNvSpPr txBox="1"/>
          <p:nvPr>
            <p:ph type="title" idx="6"/>
          </p:nvPr>
        </p:nvSpPr>
        <p:spPr>
          <a:xfrm>
            <a:off x="685271" y="3063678"/>
            <a:ext cx="2227500" cy="451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a:t>02</a:t>
            </a:r>
            <a:endParaRPr lang="en-GB"/>
          </a:p>
        </p:txBody>
      </p:sp>
      <p:sp>
        <p:nvSpPr>
          <p:cNvPr id="957" name="Google Shape;957;p24"/>
          <p:cNvSpPr txBox="1"/>
          <p:nvPr>
            <p:ph type="title" idx="7"/>
          </p:nvPr>
        </p:nvSpPr>
        <p:spPr>
          <a:xfrm>
            <a:off x="685271" y="4056324"/>
            <a:ext cx="2227500" cy="451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a:t>03</a:t>
            </a:r>
            <a:endParaRPr lang="en-GB"/>
          </a:p>
        </p:txBody>
      </p:sp>
      <p:sp>
        <p:nvSpPr>
          <p:cNvPr id="958" name="Google Shape;958;p24"/>
          <p:cNvSpPr txBox="1"/>
          <p:nvPr>
            <p:ph type="title" idx="8"/>
          </p:nvPr>
        </p:nvSpPr>
        <p:spPr>
          <a:xfrm>
            <a:off x="685271" y="5114121"/>
            <a:ext cx="2227500" cy="451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a:t>04</a:t>
            </a: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970" name="Shape 970"/>
        <p:cNvGrpSpPr/>
        <p:nvPr/>
      </p:nvGrpSpPr>
      <p:grpSpPr>
        <a:xfrm>
          <a:off x="0" y="0"/>
          <a:ext cx="0" cy="0"/>
          <a:chOff x="0" y="0"/>
          <a:chExt cx="0" cy="0"/>
        </a:xfrm>
      </p:grpSpPr>
      <p:sp>
        <p:nvSpPr>
          <p:cNvPr id="971" name="Google Shape;971;p26"/>
          <p:cNvSpPr txBox="1"/>
          <p:nvPr>
            <p:ph type="title"/>
          </p:nvPr>
        </p:nvSpPr>
        <p:spPr>
          <a:xfrm>
            <a:off x="756810" y="-44800"/>
            <a:ext cx="107394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vi-VN" altLang="en-GB" b="1">
                <a:latin typeface="Times New Roman" panose="02020603050405020304" charset="0"/>
                <a:cs typeface="Times New Roman" panose="02020603050405020304" charset="0"/>
              </a:rPr>
              <a:t>Mở đầu</a:t>
            </a:r>
            <a:r>
              <a:rPr lang="vi-VN" altLang="en-GB">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 </a:t>
            </a:r>
            <a:endParaRPr lang="vi-VN" altLang="en-GB">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p:txBody>
      </p:sp>
      <p:sp>
        <p:nvSpPr>
          <p:cNvPr id="972" name="Google Shape;972;p26"/>
          <p:cNvSpPr txBox="1"/>
          <p:nvPr>
            <p:ph type="body" idx="1"/>
          </p:nvPr>
        </p:nvSpPr>
        <p:spPr>
          <a:xfrm>
            <a:off x="457835" y="632460"/>
            <a:ext cx="4614545" cy="2355215"/>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vi-VN" altLang="en-GB" sz="2000" b="1">
                <a:solidFill>
                  <a:schemeClr val="accent4"/>
                </a:solidFill>
                <a:latin typeface="Times New Roman" panose="02020603050405020304" charset="0"/>
                <a:cs typeface="Times New Roman" panose="02020603050405020304" charset="0"/>
              </a:rPr>
              <a:t>1. Tính cấp thiết</a:t>
            </a:r>
            <a:endParaRPr lang="vi-VN" altLang="en-GB" sz="2000" b="1">
              <a:solidFill>
                <a:schemeClr val="accent4"/>
              </a:solidFill>
              <a:latin typeface="Times New Roman" panose="02020603050405020304" charset="0"/>
              <a:cs typeface="Times New Roman" panose="02020603050405020304" charset="0"/>
            </a:endParaRPr>
          </a:p>
          <a:p>
            <a:pPr marL="0" lvl="0" indent="0" algn="ctr" rtl="0">
              <a:spcBef>
                <a:spcPts val="0"/>
              </a:spcBef>
              <a:spcAft>
                <a:spcPts val="0"/>
              </a:spcAft>
              <a:buNone/>
            </a:pPr>
            <a:r>
              <a:rPr lang="vi-VN" altLang="en-GB" sz="2000">
                <a:latin typeface="Times New Roman" panose="02020603050405020304" charset="0"/>
                <a:cs typeface="Times New Roman" panose="02020603050405020304" charset="0"/>
              </a:rPr>
              <a:t>Quặng niken laterit là nguồn tài nguyên niken quan trọng, rất dồi dào, chiếm khoảng 70 % tổng trữ lượng niken thế giới</a:t>
            </a:r>
            <a:r>
              <a:rPr lang="vi-VN" altLang="en-GB" sz="2000">
                <a:solidFill>
                  <a:schemeClr val="accent4"/>
                </a:solidFill>
                <a:latin typeface="Times New Roman" panose="02020603050405020304" charset="0"/>
                <a:cs typeface="Times New Roman" panose="02020603050405020304" charset="0"/>
              </a:rPr>
              <a:t> </a:t>
            </a:r>
            <a:r>
              <a:rPr lang="vi-VN" altLang="en-GB" sz="2000">
                <a:solidFill>
                  <a:schemeClr val="accent4"/>
                </a:solidFill>
              </a:rPr>
              <a:t> </a:t>
            </a:r>
            <a:r>
              <a:rPr lang="vi-VN" altLang="en-GB">
                <a:solidFill>
                  <a:schemeClr val="accent4"/>
                </a:solidFill>
              </a:rPr>
              <a:t> </a:t>
            </a:r>
            <a:r>
              <a:rPr lang="en-GB">
                <a:solidFill>
                  <a:schemeClr val="accent4"/>
                </a:solidFill>
              </a:rPr>
              <a:t> </a:t>
            </a:r>
            <a:endParaRPr lang="en-GB">
              <a:solidFill>
                <a:schemeClr val="accent4"/>
              </a:solidFill>
            </a:endParaRPr>
          </a:p>
        </p:txBody>
      </p:sp>
      <p:sp>
        <p:nvSpPr>
          <p:cNvPr id="2" name="Google Shape;972;p26"/>
          <p:cNvSpPr txBox="1"/>
          <p:nvPr/>
        </p:nvSpPr>
        <p:spPr>
          <a:xfrm>
            <a:off x="113665" y="2395855"/>
            <a:ext cx="5302250" cy="1758950"/>
          </a:xfrm>
          <a:prstGeom prst="rect">
            <a:avLst/>
          </a:prstGeom>
          <a:noFill/>
          <a:ln>
            <a:noFill/>
          </a:ln>
        </p:spPr>
        <p:txBody>
          <a:bodyPr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ctr" rtl="0">
              <a:lnSpc>
                <a:spcPct val="115000"/>
              </a:lnSpc>
              <a:spcBef>
                <a:spcPts val="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1pPr>
            <a:lvl2pPr marL="914400" marR="0" lvl="1"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2pPr>
            <a:lvl3pPr marL="1371600" marR="0" lvl="2"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3pPr>
            <a:lvl4pPr marL="1828800" marR="0" lvl="3"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4pPr>
            <a:lvl5pPr marL="2286000" marR="0" lvl="4"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5pPr>
            <a:lvl6pPr marL="2743200" marR="0" lvl="5"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6pPr>
            <a:lvl7pPr marL="3200400" marR="0" lvl="6"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7pPr>
            <a:lvl8pPr marL="3657600" marR="0" lvl="7"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8pPr>
            <a:lvl9pPr marL="4114800" marR="0" lvl="8" indent="-342900" algn="ctr" rtl="0">
              <a:lnSpc>
                <a:spcPct val="115000"/>
              </a:lnSpc>
              <a:spcBef>
                <a:spcPts val="2100"/>
              </a:spcBef>
              <a:spcAft>
                <a:spcPts val="2100"/>
              </a:spcAft>
              <a:buClr>
                <a:srgbClr val="FFFFFF"/>
              </a:buClr>
              <a:buSzPts val="1800"/>
              <a:buFont typeface="Roboto"/>
              <a:buChar char="■"/>
              <a:defRPr sz="1800" b="0" i="0" u="none" strike="noStrike" cap="none">
                <a:solidFill>
                  <a:srgbClr val="FFFFFF"/>
                </a:solidFill>
                <a:latin typeface="Roboto"/>
                <a:ea typeface="Roboto"/>
                <a:cs typeface="Roboto"/>
                <a:sym typeface="Roboto"/>
              </a:defRPr>
            </a:lvl9pPr>
          </a:lstStyle>
          <a:p>
            <a:pPr marL="0" lvl="0" indent="0" algn="ctr" rtl="0">
              <a:spcBef>
                <a:spcPts val="0"/>
              </a:spcBef>
              <a:spcAft>
                <a:spcPts val="0"/>
              </a:spcAft>
              <a:buNone/>
            </a:pPr>
            <a:r>
              <a:rPr lang="vi-VN" altLang="en-GB" sz="2000" b="1">
                <a:solidFill>
                  <a:schemeClr val="bg1"/>
                </a:solidFill>
                <a:latin typeface="Times New Roman" panose="02020603050405020304" charset="0"/>
                <a:cs typeface="Times New Roman" panose="02020603050405020304" charset="0"/>
              </a:rPr>
              <a:t>2. Mục tiêu </a:t>
            </a:r>
            <a:endParaRPr lang="vi-VN" altLang="en-GB" sz="2000" b="1">
              <a:solidFill>
                <a:schemeClr val="bg1"/>
              </a:solidFill>
              <a:latin typeface="Times New Roman" panose="02020603050405020304" charset="0"/>
              <a:cs typeface="Times New Roman" panose="02020603050405020304" charset="0"/>
            </a:endParaRPr>
          </a:p>
          <a:p>
            <a:pPr marL="0" lvl="0" indent="0" algn="ctr" rtl="0">
              <a:spcBef>
                <a:spcPts val="0"/>
              </a:spcBef>
              <a:spcAft>
                <a:spcPts val="0"/>
              </a:spcAft>
              <a:buNone/>
            </a:pPr>
            <a:r>
              <a:rPr lang="vi-VN" altLang="en-GB" sz="2000">
                <a:latin typeface="Times New Roman" panose="02020603050405020304" charset="0"/>
                <a:cs typeface="Times New Roman" panose="02020603050405020304" charset="0"/>
              </a:rPr>
              <a:t>Đưa ra tỉ lệ phối trộn giữa xỉ đồng Lào Cai và bùn thải chứa niken của mỏ cromit Cổ Định, Thanh Hóa để sản xuất được hợp kim bap ha Fe-Ni-Cu với mức độ thu hồi đồng và niken đều trên 80%</a:t>
            </a:r>
            <a:r>
              <a:rPr lang="vi-VN" altLang="en-GB" sz="2000"/>
              <a:t> </a:t>
            </a:r>
            <a:r>
              <a:rPr lang="vi-VN" altLang="en-GB"/>
              <a:t> </a:t>
            </a:r>
            <a:r>
              <a:rPr lang="en-GB"/>
              <a:t> </a:t>
            </a:r>
            <a:endParaRPr lang="en-GB"/>
          </a:p>
        </p:txBody>
      </p:sp>
      <p:sp>
        <p:nvSpPr>
          <p:cNvPr id="3" name="Google Shape;972;p26"/>
          <p:cNvSpPr txBox="1"/>
          <p:nvPr/>
        </p:nvSpPr>
        <p:spPr>
          <a:xfrm>
            <a:off x="5784850" y="641985"/>
            <a:ext cx="6407150" cy="3246120"/>
          </a:xfrm>
          <a:prstGeom prst="rect">
            <a:avLst/>
          </a:prstGeom>
          <a:noFill/>
          <a:ln>
            <a:noFill/>
          </a:ln>
        </p:spPr>
        <p:txBody>
          <a:bodyPr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ctr" rtl="0">
              <a:lnSpc>
                <a:spcPct val="115000"/>
              </a:lnSpc>
              <a:spcBef>
                <a:spcPts val="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1pPr>
            <a:lvl2pPr marL="914400" marR="0" lvl="1"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2pPr>
            <a:lvl3pPr marL="1371600" marR="0" lvl="2"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3pPr>
            <a:lvl4pPr marL="1828800" marR="0" lvl="3"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4pPr>
            <a:lvl5pPr marL="2286000" marR="0" lvl="4"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5pPr>
            <a:lvl6pPr marL="2743200" marR="0" lvl="5"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6pPr>
            <a:lvl7pPr marL="3200400" marR="0" lvl="6"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7pPr>
            <a:lvl8pPr marL="3657600" marR="0" lvl="7"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8pPr>
            <a:lvl9pPr marL="4114800" marR="0" lvl="8" indent="-342900" algn="ctr" rtl="0">
              <a:lnSpc>
                <a:spcPct val="115000"/>
              </a:lnSpc>
              <a:spcBef>
                <a:spcPts val="2100"/>
              </a:spcBef>
              <a:spcAft>
                <a:spcPts val="2100"/>
              </a:spcAft>
              <a:buClr>
                <a:srgbClr val="FFFFFF"/>
              </a:buClr>
              <a:buSzPts val="1800"/>
              <a:buFont typeface="Roboto"/>
              <a:buChar char="■"/>
              <a:defRPr sz="1800" b="0" i="0" u="none" strike="noStrike" cap="none">
                <a:solidFill>
                  <a:srgbClr val="FFFFFF"/>
                </a:solidFill>
                <a:latin typeface="Roboto"/>
                <a:ea typeface="Roboto"/>
                <a:cs typeface="Roboto"/>
                <a:sym typeface="Roboto"/>
              </a:defRPr>
            </a:lvl9pPr>
          </a:lstStyle>
          <a:p>
            <a:pPr marL="0" lvl="0" indent="0" algn="ctr" rtl="0">
              <a:spcBef>
                <a:spcPts val="0"/>
              </a:spcBef>
              <a:spcAft>
                <a:spcPts val="0"/>
              </a:spcAft>
              <a:buNone/>
            </a:pPr>
            <a:r>
              <a:rPr lang="vi-VN" altLang="en-GB" sz="2000" b="1">
                <a:solidFill>
                  <a:schemeClr val="tx1"/>
                </a:solidFill>
                <a:latin typeface="Times New Roman" panose="02020603050405020304" charset="0"/>
                <a:cs typeface="Times New Roman" panose="02020603050405020304" charset="0"/>
              </a:rPr>
              <a:t>3. Đối tượng nghiên cứu</a:t>
            </a:r>
            <a:r>
              <a:rPr lang="vi-VN" altLang="en-GB" sz="2000" b="1">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 </a:t>
            </a:r>
            <a:endParaRPr lang="vi-VN" altLang="en-GB" sz="2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a:p>
            <a:pPr marL="0" lvl="0" indent="0" algn="ctr" rtl="0">
              <a:spcBef>
                <a:spcPts val="0"/>
              </a:spcBef>
              <a:spcAft>
                <a:spcPts val="0"/>
              </a:spcAft>
              <a:buNone/>
            </a:pPr>
            <a:r>
              <a:rPr lang="vi-VN" altLang="en-GB" sz="2000">
                <a:latin typeface="Times New Roman" panose="02020603050405020304" charset="0"/>
                <a:cs typeface="Times New Roman" panose="02020603050405020304" charset="0"/>
              </a:rPr>
              <a:t>Mẫu nghiên cứu là bùn thải mỏ cromit khu vực Mậu Lâm, Thanh Hóa và mẫu xỉ thải trong xưởng tuyển xỉ đồng của nhà máy hỏa luyện đồng Tằng Loỏng, Lào Cai</a:t>
            </a:r>
            <a:r>
              <a:rPr lang="vi-VN" altLang="en-GB"/>
              <a:t>.  </a:t>
            </a:r>
            <a:r>
              <a:rPr lang="en-GB"/>
              <a:t> </a:t>
            </a:r>
            <a:endParaRPr lang="en-GB"/>
          </a:p>
        </p:txBody>
      </p:sp>
      <p:sp>
        <p:nvSpPr>
          <p:cNvPr id="4" name="Google Shape;972;p26"/>
          <p:cNvSpPr txBox="1"/>
          <p:nvPr/>
        </p:nvSpPr>
        <p:spPr>
          <a:xfrm>
            <a:off x="5784850" y="2395855"/>
            <a:ext cx="6341745" cy="2821305"/>
          </a:xfrm>
          <a:prstGeom prst="rect">
            <a:avLst/>
          </a:prstGeom>
          <a:noFill/>
          <a:ln>
            <a:noFill/>
          </a:ln>
        </p:spPr>
        <p:txBody>
          <a:bodyPr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ctr" rtl="0">
              <a:lnSpc>
                <a:spcPct val="115000"/>
              </a:lnSpc>
              <a:spcBef>
                <a:spcPts val="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1pPr>
            <a:lvl2pPr marL="914400" marR="0" lvl="1"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2pPr>
            <a:lvl3pPr marL="1371600" marR="0" lvl="2"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3pPr>
            <a:lvl4pPr marL="1828800" marR="0" lvl="3"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4pPr>
            <a:lvl5pPr marL="2286000" marR="0" lvl="4"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5pPr>
            <a:lvl6pPr marL="2743200" marR="0" lvl="5"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6pPr>
            <a:lvl7pPr marL="3200400" marR="0" lvl="6"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7pPr>
            <a:lvl8pPr marL="3657600" marR="0" lvl="7" indent="-342900" algn="ctr" rtl="0">
              <a:lnSpc>
                <a:spcPct val="115000"/>
              </a:lnSpc>
              <a:spcBef>
                <a:spcPts val="2100"/>
              </a:spcBef>
              <a:spcAft>
                <a:spcPts val="0"/>
              </a:spcAft>
              <a:buClr>
                <a:srgbClr val="FFFFFF"/>
              </a:buClr>
              <a:buSzPts val="1800"/>
              <a:buFont typeface="Roboto"/>
              <a:buChar char="○"/>
              <a:defRPr sz="1800" b="0" i="0" u="none" strike="noStrike" cap="none">
                <a:solidFill>
                  <a:srgbClr val="FFFFFF"/>
                </a:solidFill>
                <a:latin typeface="Roboto"/>
                <a:ea typeface="Roboto"/>
                <a:cs typeface="Roboto"/>
                <a:sym typeface="Roboto"/>
              </a:defRPr>
            </a:lvl8pPr>
            <a:lvl9pPr marL="4114800" marR="0" lvl="8" indent="-342900" algn="ctr" rtl="0">
              <a:lnSpc>
                <a:spcPct val="115000"/>
              </a:lnSpc>
              <a:spcBef>
                <a:spcPts val="2100"/>
              </a:spcBef>
              <a:spcAft>
                <a:spcPts val="2100"/>
              </a:spcAft>
              <a:buClr>
                <a:srgbClr val="FFFFFF"/>
              </a:buClr>
              <a:buSzPts val="1800"/>
              <a:buFont typeface="Roboto"/>
              <a:buChar char="■"/>
              <a:defRPr sz="1800" b="0" i="0" u="none" strike="noStrike" cap="none">
                <a:solidFill>
                  <a:srgbClr val="FFFFFF"/>
                </a:solidFill>
                <a:latin typeface="Roboto"/>
                <a:ea typeface="Roboto"/>
                <a:cs typeface="Roboto"/>
                <a:sym typeface="Roboto"/>
              </a:defRPr>
            </a:lvl9pPr>
          </a:lstStyle>
          <a:p>
            <a:pPr marL="0" lvl="0" indent="0" algn="ctr" rtl="0">
              <a:spcBef>
                <a:spcPts val="0"/>
              </a:spcBef>
              <a:spcAft>
                <a:spcPts val="0"/>
              </a:spcAft>
              <a:buNone/>
            </a:pPr>
            <a:r>
              <a:rPr lang="vi-VN" altLang="en-GB" sz="2000" b="1">
                <a:solidFill>
                  <a:srgbClr val="92D050"/>
                </a:solidFill>
                <a:latin typeface="Times New Roman" panose="02020603050405020304" charset="0"/>
                <a:cs typeface="Times New Roman" panose="02020603050405020304" charset="0"/>
              </a:rPr>
              <a:t>4. Nội dung nghiên cứu</a:t>
            </a:r>
            <a:r>
              <a:rPr lang="vi-VN" altLang="en-GB" b="1"/>
              <a:t> </a:t>
            </a:r>
            <a:endParaRPr lang="vi-VN" altLang="en-GB" b="1"/>
          </a:p>
          <a:p>
            <a:pPr marL="0" lvl="0" indent="0" algn="ctr" rtl="0">
              <a:spcBef>
                <a:spcPts val="0"/>
              </a:spcBef>
              <a:spcAft>
                <a:spcPts val="0"/>
              </a:spcAft>
              <a:buNone/>
            </a:pPr>
            <a:r>
              <a:rPr lang="en-GB">
                <a:latin typeface="Times New Roman" panose="02020603050405020304" charset="0"/>
                <a:cs typeface="Times New Roman" panose="02020603050405020304" charset="0"/>
              </a:rPr>
              <a:t>-Nghiên cứu lý thuyết các phương pháp xử lý quặng niken laterit, từ đó định hướng cho quá trình nghiên cứu. </a:t>
            </a:r>
            <a:endParaRPr lang="en-GB">
              <a:latin typeface="Times New Roman" panose="02020603050405020304" charset="0"/>
              <a:cs typeface="Times New Roman" panose="02020603050405020304" charset="0"/>
            </a:endParaRPr>
          </a:p>
          <a:p>
            <a:pPr marL="0" lvl="0" indent="0" algn="ctr" rtl="0">
              <a:spcBef>
                <a:spcPts val="0"/>
              </a:spcBef>
              <a:spcAft>
                <a:spcPts val="0"/>
              </a:spcAft>
              <a:buNone/>
            </a:pPr>
            <a:r>
              <a:rPr lang="en-GB">
                <a:latin typeface="Times New Roman" panose="02020603050405020304" charset="0"/>
                <a:cs typeface="Times New Roman" panose="02020603050405020304" charset="0"/>
              </a:rPr>
              <a:t>-Nghiên cứu thành phần vật chất mẫu bùn thải và mẫu xỉ thải </a:t>
            </a:r>
            <a:endParaRPr lang="en-GB">
              <a:latin typeface="Times New Roman" panose="02020603050405020304" charset="0"/>
              <a:cs typeface="Times New Roman" panose="02020603050405020304" charset="0"/>
            </a:endParaRPr>
          </a:p>
          <a:p>
            <a:pPr marL="0" lvl="0" indent="0" algn="ctr" rtl="0">
              <a:spcBef>
                <a:spcPts val="0"/>
              </a:spcBef>
              <a:spcAft>
                <a:spcPts val="0"/>
              </a:spcAft>
              <a:buNone/>
            </a:pPr>
            <a:r>
              <a:rPr lang="en-GB">
                <a:latin typeface="Times New Roman" panose="02020603050405020304" charset="0"/>
                <a:cs typeface="Times New Roman" panose="02020603050405020304" charset="0"/>
              </a:rPr>
              <a:t>-Nghiên cứu ảnh hưởng của tỷ lệ phối trộn xỉ đồng/bùn thải. </a:t>
            </a:r>
            <a:endParaRPr lang="en-GB">
              <a:latin typeface="Times New Roman" panose="02020603050405020304" charset="0"/>
              <a:cs typeface="Times New Roman" panose="02020603050405020304" charset="0"/>
            </a:endParaRPr>
          </a:p>
          <a:p>
            <a:pPr marL="0" lvl="0" indent="0" algn="ctr" rtl="0">
              <a:spcBef>
                <a:spcPts val="0"/>
              </a:spcBef>
              <a:spcAft>
                <a:spcPts val="0"/>
              </a:spcAft>
              <a:buNone/>
            </a:pPr>
            <a:r>
              <a:rPr lang="en-GB">
                <a:latin typeface="Times New Roman" panose="02020603050405020304" charset="0"/>
                <a:cs typeface="Times New Roman" panose="02020603050405020304" charset="0"/>
              </a:rPr>
              <a:t>-Nghiên cứu nhiệt độ nung hoàn nguyên </a:t>
            </a:r>
            <a:endParaRPr lang="en-GB">
              <a:latin typeface="Times New Roman" panose="02020603050405020304" charset="0"/>
              <a:cs typeface="Times New Roman" panose="02020603050405020304" charset="0"/>
            </a:endParaRPr>
          </a:p>
          <a:p>
            <a:pPr marL="0" lvl="0" indent="0" algn="ctr" rtl="0">
              <a:spcBef>
                <a:spcPts val="0"/>
              </a:spcBef>
              <a:spcAft>
                <a:spcPts val="0"/>
              </a:spcAft>
              <a:buNone/>
            </a:pPr>
            <a:r>
              <a:rPr lang="en-GB">
                <a:latin typeface="Times New Roman" panose="02020603050405020304" charset="0"/>
                <a:cs typeface="Times New Roman" panose="02020603050405020304" charset="0"/>
              </a:rPr>
              <a:t>-Phân tích, tổng hợp kết quả thí nghiệm và viết báo cáo tổng kết. </a:t>
            </a:r>
            <a:endParaRPr lang="en-GB">
              <a:latin typeface="Times New Roman" panose="02020603050405020304" charset="0"/>
              <a:cs typeface="Times New Roman" panose="0202060305040502030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962" name="Shape 962"/>
        <p:cNvGrpSpPr/>
        <p:nvPr/>
      </p:nvGrpSpPr>
      <p:grpSpPr>
        <a:xfrm>
          <a:off x="0" y="0"/>
          <a:ext cx="0" cy="0"/>
          <a:chOff x="0" y="0"/>
          <a:chExt cx="0" cy="0"/>
        </a:xfrm>
      </p:grpSpPr>
      <p:sp>
        <p:nvSpPr>
          <p:cNvPr id="963" name="Google Shape;963;p25"/>
          <p:cNvSpPr/>
          <p:nvPr/>
        </p:nvSpPr>
        <p:spPr>
          <a:xfrm>
            <a:off x="4548508" y="705875"/>
            <a:ext cx="3094971" cy="2823020"/>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gradFill>
            <a:gsLst>
              <a:gs pos="0">
                <a:schemeClr val="accent3"/>
              </a:gs>
              <a:gs pos="100000">
                <a:schemeClr val="accent4"/>
              </a:gs>
            </a:gsLst>
            <a:lin ang="13500032" scaled="0"/>
          </a:gra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965" name="Google Shape;965;p25"/>
          <p:cNvSpPr txBox="1"/>
          <p:nvPr>
            <p:ph type="title"/>
          </p:nvPr>
        </p:nvSpPr>
        <p:spPr>
          <a:xfrm>
            <a:off x="1123950" y="2758440"/>
            <a:ext cx="10312400" cy="76327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vi-VN" altLang="en-GB" sz="4800" b="1">
                <a:latin typeface="Times New Roman" panose="02020603050405020304" charset="0"/>
                <a:cs typeface="Times New Roman" panose="02020603050405020304" charset="0"/>
                <a:sym typeface="+mn-ea"/>
              </a:rPr>
              <a:t>LÝ THUYẾT TỔNG QUAN VỀ CÔNG NGHỆ XỬ LÝ QUẶNG NIKEN </a:t>
            </a:r>
            <a:r>
              <a:rPr lang="vi-VN" altLang="en-GB" sz="4800" b="1">
                <a:latin typeface="Times New Roman" panose="02020603050405020304" charset="0"/>
                <a:cs typeface="Times New Roman" panose="02020603050405020304" charset="0"/>
                <a:sym typeface="+mn-ea"/>
              </a:rPr>
              <a:t>LATERIT</a:t>
            </a:r>
            <a:endParaRPr lang="vi-VN" altLang="en-GB" sz="4800" b="1">
              <a:latin typeface="Times New Roman" panose="02020603050405020304" charset="0"/>
              <a:cs typeface="Times New Roman" panose="02020603050405020304" charset="0"/>
              <a:sym typeface="+mn-ea"/>
            </a:endParaRPr>
          </a:p>
        </p:txBody>
      </p:sp>
      <p:sp>
        <p:nvSpPr>
          <p:cNvPr id="966" name="Google Shape;966;p25"/>
          <p:cNvSpPr/>
          <p:nvPr/>
        </p:nvSpPr>
        <p:spPr>
          <a:xfrm>
            <a:off x="5537025" y="1234450"/>
            <a:ext cx="1422751" cy="1159649"/>
          </a:xfrm>
          <a:prstGeom prst="rect">
            <a:avLst/>
          </a:prstGeom>
        </p:spPr>
        <p:txBody>
          <a:bodyPr>
            <a:prstTxWarp prst="textPlain">
              <a:avLst/>
            </a:prstTxWarp>
          </a:bodyPr>
          <a:lstStyle/>
          <a:p>
            <a:pPr lvl="0" algn="ctr"/>
            <a:r>
              <a:rPr b="0" i="0">
                <a:ln w="9525" cap="flat" cmpd="sng">
                  <a:solidFill>
                    <a:srgbClr val="FFFFFF"/>
                  </a:solidFill>
                  <a:prstDash val="solid"/>
                  <a:round/>
                  <a:headEnd type="none" w="sm" len="sm"/>
                  <a:tailEnd type="none" w="sm" len="sm"/>
                </a:ln>
                <a:solidFill>
                  <a:srgbClr val="FFFFFF"/>
                </a:solidFill>
                <a:latin typeface="Fjalla One" panose="02000506040000020004"/>
              </a:rPr>
              <a:t>01</a:t>
            </a:r>
            <a:endParaRPr b="0" i="0">
              <a:ln w="9525" cap="flat" cmpd="sng">
                <a:solidFill>
                  <a:srgbClr val="FFFFFF"/>
                </a:solidFill>
                <a:prstDash val="solid"/>
                <a:round/>
                <a:headEnd type="none" w="sm" len="sm"/>
                <a:tailEnd type="none" w="sm" len="sm"/>
              </a:ln>
              <a:solidFill>
                <a:srgbClr val="FFFFFF"/>
              </a:solidFill>
              <a:latin typeface="Fjalla One" panose="02000506040000020004"/>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976" name="Shape 976"/>
        <p:cNvGrpSpPr/>
        <p:nvPr/>
      </p:nvGrpSpPr>
      <p:grpSpPr>
        <a:xfrm>
          <a:off x="0" y="0"/>
          <a:ext cx="0" cy="0"/>
          <a:chOff x="0" y="0"/>
          <a:chExt cx="0" cy="0"/>
        </a:xfrm>
      </p:grpSpPr>
      <p:sp>
        <p:nvSpPr>
          <p:cNvPr id="977" name="Google Shape;977;p27"/>
          <p:cNvSpPr txBox="1"/>
          <p:nvPr>
            <p:ph type="title"/>
          </p:nvPr>
        </p:nvSpPr>
        <p:spPr>
          <a:xfrm>
            <a:off x="2069465" y="217805"/>
            <a:ext cx="8053070" cy="76327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a:latin typeface="Times New Roman" panose="02020603050405020304" charset="0"/>
                <a:cs typeface="Times New Roman" panose="02020603050405020304" charset="0"/>
              </a:rPr>
              <a:t>Khái quát về niken và ứng dụng niken</a:t>
            </a:r>
            <a:endParaRPr lang="en-GB">
              <a:latin typeface="Times New Roman" panose="02020603050405020304" charset="0"/>
              <a:cs typeface="Times New Roman" panose="02020603050405020304" charset="0"/>
            </a:endParaRPr>
          </a:p>
        </p:txBody>
      </p:sp>
      <p:sp>
        <p:nvSpPr>
          <p:cNvPr id="978" name="Google Shape;978;p27"/>
          <p:cNvSpPr txBox="1"/>
          <p:nvPr>
            <p:ph type="body" idx="2"/>
          </p:nvPr>
        </p:nvSpPr>
        <p:spPr>
          <a:xfrm>
            <a:off x="6344920" y="1233805"/>
            <a:ext cx="5168900" cy="3118485"/>
          </a:xfrm>
          <a:prstGeom prst="rect">
            <a:avLst/>
          </a:prstGeom>
        </p:spPr>
        <p:txBody>
          <a:bodyPr spcFirstLastPara="1" wrap="square" lIns="121900" tIns="121900" rIns="121900" bIns="121900" anchor="t" anchorCtr="0">
            <a:noAutofit/>
          </a:bodyPr>
          <a:lstStyle/>
          <a:p>
            <a:pPr marL="0" lvl="0" indent="0" algn="just" rtl="0">
              <a:spcBef>
                <a:spcPts val="2100"/>
              </a:spcBef>
              <a:spcAft>
                <a:spcPts val="2100"/>
              </a:spcAft>
              <a:buNone/>
            </a:pPr>
            <a:r>
              <a:rPr lang="vi-VN" altLang="en-GB" sz="2000">
                <a:latin typeface="Times New Roman" panose="02020603050405020304" charset="0"/>
                <a:cs typeface="Times New Roman" panose="02020603050405020304" charset="0"/>
              </a:rPr>
              <a:t>- </a:t>
            </a:r>
            <a:r>
              <a:rPr lang="en-GB" sz="2000">
                <a:latin typeface="Times New Roman" panose="02020603050405020304" charset="0"/>
                <a:cs typeface="Times New Roman" panose="02020603050405020304" charset="0"/>
              </a:rPr>
              <a:t>Trong quặng laterit, niken phân bố ở nhiều khoáng vật khác nhau, nhưng giầu nhất trong khoáng nontronit, serpentin và các khoáng sắt oxit . Ngoài ra, quặng này có hàm lượng niken thấp (0,5 – 2,5 % Ni), thường được chia thành ba lớp: limonit, saprolit và garnierit</a:t>
            </a:r>
            <a:endParaRPr lang="en-GB" sz="2000">
              <a:latin typeface="Times New Roman" panose="02020603050405020304" charset="0"/>
              <a:cs typeface="Times New Roman" panose="02020603050405020304" charset="0"/>
            </a:endParaRPr>
          </a:p>
        </p:txBody>
      </p:sp>
      <p:sp>
        <p:nvSpPr>
          <p:cNvPr id="979" name="Google Shape;979;p27"/>
          <p:cNvSpPr txBox="1"/>
          <p:nvPr>
            <p:ph type="body" idx="1"/>
          </p:nvPr>
        </p:nvSpPr>
        <p:spPr>
          <a:xfrm>
            <a:off x="1012190" y="1238885"/>
            <a:ext cx="5063490" cy="3118485"/>
          </a:xfrm>
          <a:prstGeom prst="rect">
            <a:avLst/>
          </a:prstGeom>
        </p:spPr>
        <p:txBody>
          <a:bodyPr spcFirstLastPara="1" wrap="square" lIns="121900" tIns="121900" rIns="121900" bIns="121900" anchor="t" anchorCtr="0">
            <a:noAutofit/>
          </a:bodyPr>
          <a:lstStyle/>
          <a:p>
            <a:pPr marL="0" lvl="0" indent="0" algn="just" rtl="0">
              <a:spcBef>
                <a:spcPts val="0"/>
              </a:spcBef>
              <a:spcAft>
                <a:spcPts val="0"/>
              </a:spcAft>
              <a:buNone/>
            </a:pPr>
            <a:r>
              <a:rPr lang="vi-VN" altLang="en-GB" sz="2000">
                <a:latin typeface="Times New Roman" panose="02020603050405020304" charset="0"/>
                <a:cs typeface="Times New Roman" panose="02020603050405020304" charset="0"/>
              </a:rPr>
              <a:t>- </a:t>
            </a:r>
            <a:r>
              <a:rPr lang="en-GB" sz="2000">
                <a:latin typeface="Times New Roman" panose="02020603050405020304" charset="0"/>
                <a:cs typeface="Times New Roman" panose="02020603050405020304" charset="0"/>
              </a:rPr>
              <a:t>Tài nguyên niken có nguồn gốc từ hai loại: quặng sunfua và quặng laterit, và chúng lần lượt chiếm khoảng 30 % và 70 % trữ lượng niken thế giới. </a:t>
            </a:r>
            <a:endParaRPr lang="en-GB" sz="2000">
              <a:latin typeface="Times New Roman" panose="02020603050405020304" charset="0"/>
              <a:cs typeface="Times New Roman" panose="02020603050405020304" charset="0"/>
            </a:endParaRPr>
          </a:p>
        </p:txBody>
      </p:sp>
      <p:pic>
        <p:nvPicPr>
          <p:cNvPr id="100" name="Picture 99"/>
          <p:cNvPicPr/>
          <p:nvPr/>
        </p:nvPicPr>
        <p:blipFill>
          <a:blip r:embed="rId1"/>
          <a:stretch>
            <a:fillRect/>
          </a:stretch>
        </p:blipFill>
        <p:spPr>
          <a:xfrm>
            <a:off x="3196590" y="4003040"/>
            <a:ext cx="5276850" cy="2705100"/>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983" name="Shape 983"/>
        <p:cNvGrpSpPr/>
        <p:nvPr/>
      </p:nvGrpSpPr>
      <p:grpSpPr>
        <a:xfrm>
          <a:off x="0" y="0"/>
          <a:ext cx="0" cy="0"/>
          <a:chOff x="0" y="0"/>
          <a:chExt cx="0" cy="0"/>
        </a:xfrm>
      </p:grpSpPr>
      <p:sp>
        <p:nvSpPr>
          <p:cNvPr id="984" name="Google Shape;984;p28"/>
          <p:cNvSpPr txBox="1"/>
          <p:nvPr>
            <p:ph type="title"/>
          </p:nvPr>
        </p:nvSpPr>
        <p:spPr>
          <a:xfrm>
            <a:off x="558100" y="1873525"/>
            <a:ext cx="11095500" cy="3160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b="1">
                <a:latin typeface="Times New Roman" panose="02020603050405020304" charset="0"/>
                <a:cs typeface="Times New Roman" panose="02020603050405020304" charset="0"/>
              </a:rPr>
              <a:t>1.2. Quy trình thủy luyện xử lý quặng niken laterit</a:t>
            </a:r>
            <a:endParaRPr lang="en-GB" b="1">
              <a:latin typeface="Times New Roman" panose="02020603050405020304" charset="0"/>
              <a:cs typeface="Times New Roman" panose="02020603050405020304" charset="0"/>
            </a:endParaRPr>
          </a:p>
        </p:txBody>
      </p:sp>
      <p:grpSp>
        <p:nvGrpSpPr>
          <p:cNvPr id="986" name="Google Shape;986;p28"/>
          <p:cNvGrpSpPr/>
          <p:nvPr/>
        </p:nvGrpSpPr>
        <p:grpSpPr>
          <a:xfrm rot="10800000">
            <a:off x="5477080" y="1311426"/>
            <a:ext cx="1237846" cy="872004"/>
            <a:chOff x="621403" y="597265"/>
            <a:chExt cx="1588204" cy="1118814"/>
          </a:xfrm>
        </p:grpSpPr>
        <p:sp>
          <p:nvSpPr>
            <p:cNvPr id="987" name="Google Shape;987;p28"/>
            <p:cNvSpPr/>
            <p:nvPr/>
          </p:nvSpPr>
          <p:spPr>
            <a:xfrm>
              <a:off x="1448058"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sp>
          <p:nvSpPr>
            <p:cNvPr id="988" name="Google Shape;988;p28"/>
            <p:cNvSpPr/>
            <p:nvPr/>
          </p:nvSpPr>
          <p:spPr>
            <a:xfrm>
              <a:off x="621403"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992" name="Shape 992"/>
        <p:cNvGrpSpPr/>
        <p:nvPr/>
      </p:nvGrpSpPr>
      <p:grpSpPr>
        <a:xfrm>
          <a:off x="0" y="0"/>
          <a:ext cx="0" cy="0"/>
          <a:chOff x="0" y="0"/>
          <a:chExt cx="0" cy="0"/>
        </a:xfrm>
      </p:grpSpPr>
      <p:sp>
        <p:nvSpPr>
          <p:cNvPr id="993" name="Google Shape;993;p29"/>
          <p:cNvSpPr txBox="1"/>
          <p:nvPr>
            <p:ph type="title"/>
          </p:nvPr>
        </p:nvSpPr>
        <p:spPr>
          <a:xfrm>
            <a:off x="415600" y="4091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b="1">
                <a:latin typeface="Times New Roman" panose="02020603050405020304" charset="0"/>
                <a:cs typeface="Times New Roman" panose="02020603050405020304" charset="0"/>
              </a:rPr>
              <a:t>1.2.1. Nung hoàn nguyên - hòa tách amoniac</a:t>
            </a:r>
            <a:endParaRPr lang="en-GB" b="1">
              <a:latin typeface="Times New Roman" panose="02020603050405020304" charset="0"/>
              <a:cs typeface="Times New Roman" panose="02020603050405020304" charset="0"/>
            </a:endParaRPr>
          </a:p>
        </p:txBody>
      </p:sp>
      <p:graphicFrame>
        <p:nvGraphicFramePr>
          <p:cNvPr id="2" name="Object -2147482624"/>
          <p:cNvGraphicFramePr>
            <a:graphicFrameLocks noChangeAspect="1"/>
          </p:cNvGraphicFramePr>
          <p:nvPr/>
        </p:nvGraphicFramePr>
        <p:xfrm>
          <a:off x="4191000" y="937260"/>
          <a:ext cx="5796915" cy="5147945"/>
        </p:xfrm>
        <a:graphic>
          <a:graphicData uri="http://schemas.openxmlformats.org/presentationml/2006/ole">
            <mc:AlternateContent xmlns:mc="http://schemas.openxmlformats.org/markup-compatibility/2006">
              <mc:Choice xmlns:v="urn:schemas-microsoft-com:vml" Requires="v">
                <p:oleObj spid="_x0000_s3076" name="" r:id="rId1" imgW="2546985" imgH="3535045" progId="Visio.Drawing.11">
                  <p:embed/>
                </p:oleObj>
              </mc:Choice>
              <mc:Fallback>
                <p:oleObj name="" r:id="rId1" imgW="2546985" imgH="3535045" progId="Visio.Drawing.11">
                  <p:embed/>
                  <p:pic>
                    <p:nvPicPr>
                      <p:cNvPr id="0" name="Picture 3075"/>
                      <p:cNvPicPr/>
                      <p:nvPr/>
                    </p:nvPicPr>
                    <p:blipFill>
                      <a:blip r:embed="rId2"/>
                      <a:stretch>
                        <a:fillRect/>
                      </a:stretch>
                    </p:blipFill>
                    <p:spPr>
                      <a:xfrm>
                        <a:off x="4191000" y="937260"/>
                        <a:ext cx="5796915" cy="5147945"/>
                      </a:xfrm>
                      <a:prstGeom prst="rect">
                        <a:avLst/>
                      </a:prstGeom>
                      <a:blipFill rotWithShape="1">
                        <a:blip r:embed="rId3"/>
                        <a:tile tx="0" ty="0" sx="100000" sy="100000" flip="none" algn="tl"/>
                      </a:blipFill>
                      <a:ln w="38100">
                        <a:noFill/>
                        <a:miter/>
                      </a:ln>
                    </p:spPr>
                  </p:pic>
                </p:oleObj>
              </mc:Fallback>
            </mc:AlternateContent>
          </a:graphicData>
        </a:graphic>
      </p:graphicFrame>
      <p:sp>
        <p:nvSpPr>
          <p:cNvPr id="6" name="Text Box 5"/>
          <p:cNvSpPr txBox="1"/>
          <p:nvPr/>
        </p:nvSpPr>
        <p:spPr>
          <a:xfrm>
            <a:off x="4651375" y="6198870"/>
            <a:ext cx="5198745"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1.1. Quy trình công nghệ Caron</a:t>
            </a:r>
            <a:endParaRPr 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992" name="Shape 992"/>
        <p:cNvGrpSpPr/>
        <p:nvPr/>
      </p:nvGrpSpPr>
      <p:grpSpPr>
        <a:xfrm>
          <a:off x="0" y="0"/>
          <a:ext cx="0" cy="0"/>
          <a:chOff x="0" y="0"/>
          <a:chExt cx="0" cy="0"/>
        </a:xfrm>
      </p:grpSpPr>
      <p:sp>
        <p:nvSpPr>
          <p:cNvPr id="993" name="Google Shape;993;p29"/>
          <p:cNvSpPr txBox="1"/>
          <p:nvPr>
            <p:ph type="title"/>
          </p:nvPr>
        </p:nvSpPr>
        <p:spPr>
          <a:xfrm>
            <a:off x="415600" y="980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b="1">
                <a:latin typeface="Times New Roman" panose="02020603050405020304" charset="0"/>
                <a:cs typeface="Times New Roman" panose="02020603050405020304" charset="0"/>
              </a:rPr>
              <a:t>1.2.2. Hòa tách axit áp suất cao</a:t>
            </a:r>
            <a:endParaRPr lang="en-GB" b="1">
              <a:latin typeface="Times New Roman" panose="02020603050405020304" charset="0"/>
              <a:cs typeface="Times New Roman" panose="02020603050405020304" charset="0"/>
            </a:endParaRPr>
          </a:p>
        </p:txBody>
      </p:sp>
      <p:pic>
        <p:nvPicPr>
          <p:cNvPr id="3" name="Picture 3"/>
          <p:cNvPicPr preferRelativeResize="0">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930015" y="996950"/>
            <a:ext cx="5458460" cy="5139690"/>
          </a:xfrm>
          <a:prstGeom prst="rect">
            <a:avLst/>
          </a:prstGeom>
          <a:blipFill rotWithShape="1">
            <a:blip r:embed="rId2"/>
            <a:tile tx="0" ty="0" sx="100000" sy="100000" flip="none" algn="tl"/>
          </a:blipFill>
        </p:spPr>
      </p:pic>
      <p:sp>
        <p:nvSpPr>
          <p:cNvPr id="6" name="Text Box 5"/>
          <p:cNvSpPr txBox="1"/>
          <p:nvPr/>
        </p:nvSpPr>
        <p:spPr>
          <a:xfrm>
            <a:off x="3832225" y="6236970"/>
            <a:ext cx="6403975"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1.2. Sơ đồ quy trình hòa tách axit áp suất cao</a:t>
            </a:r>
            <a:endParaRPr 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992" name="Shape 992"/>
        <p:cNvGrpSpPr/>
        <p:nvPr/>
      </p:nvGrpSpPr>
      <p:grpSpPr>
        <a:xfrm>
          <a:off x="0" y="0"/>
          <a:ext cx="0" cy="0"/>
          <a:chOff x="0" y="0"/>
          <a:chExt cx="0" cy="0"/>
        </a:xfrm>
      </p:grpSpPr>
      <p:sp>
        <p:nvSpPr>
          <p:cNvPr id="993" name="Google Shape;993;p29"/>
          <p:cNvSpPr txBox="1"/>
          <p:nvPr>
            <p:ph type="title"/>
          </p:nvPr>
        </p:nvSpPr>
        <p:spPr>
          <a:xfrm>
            <a:off x="415600" y="107592"/>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b="1">
                <a:latin typeface="Times New Roman" panose="02020603050405020304" charset="0"/>
                <a:cs typeface="Times New Roman" panose="02020603050405020304" charset="0"/>
              </a:rPr>
              <a:t>1.2.3. Hòa tách axit áp suất thường</a:t>
            </a:r>
            <a:endParaRPr lang="en-GB" b="1">
              <a:latin typeface="Times New Roman" panose="02020603050405020304" charset="0"/>
              <a:cs typeface="Times New Roman" panose="02020603050405020304" charset="0"/>
            </a:endParaRPr>
          </a:p>
        </p:txBody>
      </p:sp>
      <p:graphicFrame>
        <p:nvGraphicFramePr>
          <p:cNvPr id="2" name="Object -2147482623"/>
          <p:cNvGraphicFramePr>
            <a:graphicFrameLocks noChangeAspect="1"/>
          </p:cNvGraphicFramePr>
          <p:nvPr/>
        </p:nvGraphicFramePr>
        <p:xfrm>
          <a:off x="3949065" y="980440"/>
          <a:ext cx="5337175" cy="5165090"/>
        </p:xfrm>
        <a:graphic>
          <a:graphicData uri="http://schemas.openxmlformats.org/presentationml/2006/ole">
            <mc:AlternateContent xmlns:mc="http://schemas.openxmlformats.org/markup-compatibility/2006">
              <mc:Choice xmlns:v="urn:schemas-microsoft-com:vml" Requires="v">
                <p:oleObj spid="_x0000_s3076" name="" r:id="rId1" imgW="3625215" imgH="4090035" progId="Visio.Drawing.11">
                  <p:embed/>
                </p:oleObj>
              </mc:Choice>
              <mc:Fallback>
                <p:oleObj name="" r:id="rId1" imgW="3625215" imgH="4090035" progId="Visio.Drawing.11">
                  <p:embed/>
                  <p:pic>
                    <p:nvPicPr>
                      <p:cNvPr id="0" name="Picture 3075"/>
                      <p:cNvPicPr/>
                      <p:nvPr/>
                    </p:nvPicPr>
                    <p:blipFill>
                      <a:blip r:embed="rId2"/>
                      <a:stretch>
                        <a:fillRect/>
                      </a:stretch>
                    </p:blipFill>
                    <p:spPr>
                      <a:xfrm>
                        <a:off x="3949065" y="980440"/>
                        <a:ext cx="5337175" cy="5165090"/>
                      </a:xfrm>
                      <a:prstGeom prst="rect">
                        <a:avLst/>
                      </a:prstGeom>
                      <a:blipFill rotWithShape="1">
                        <a:blip r:embed="rId3"/>
                        <a:tile tx="0" ty="0" sx="100000" sy="100000" flip="none" algn="tl"/>
                      </a:blipFill>
                      <a:ln w="38100">
                        <a:noFill/>
                        <a:miter/>
                      </a:ln>
                    </p:spPr>
                  </p:pic>
                </p:oleObj>
              </mc:Fallback>
            </mc:AlternateContent>
          </a:graphicData>
        </a:graphic>
      </p:graphicFrame>
      <p:sp>
        <p:nvSpPr>
          <p:cNvPr id="6" name="Text Box 5"/>
          <p:cNvSpPr txBox="1"/>
          <p:nvPr/>
        </p:nvSpPr>
        <p:spPr>
          <a:xfrm>
            <a:off x="3192780" y="6245225"/>
            <a:ext cx="8907145"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1.3. Sơ đồ quy trình hòa tách niken trực tiếp bằng axit HNO3</a:t>
            </a:r>
            <a:endParaRPr 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983" name="Shape 983"/>
        <p:cNvGrpSpPr/>
        <p:nvPr/>
      </p:nvGrpSpPr>
      <p:grpSpPr>
        <a:xfrm>
          <a:off x="0" y="0"/>
          <a:ext cx="0" cy="0"/>
          <a:chOff x="0" y="0"/>
          <a:chExt cx="0" cy="0"/>
        </a:xfrm>
      </p:grpSpPr>
      <p:sp>
        <p:nvSpPr>
          <p:cNvPr id="984" name="Google Shape;984;p28"/>
          <p:cNvSpPr txBox="1"/>
          <p:nvPr>
            <p:ph type="title"/>
          </p:nvPr>
        </p:nvSpPr>
        <p:spPr>
          <a:xfrm>
            <a:off x="558100" y="1873525"/>
            <a:ext cx="11095500" cy="3160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b="1">
                <a:latin typeface="Times New Roman" panose="02020603050405020304" charset="0"/>
                <a:cs typeface="Times New Roman" panose="02020603050405020304" charset="0"/>
              </a:rPr>
              <a:t>1.3. Quy trình hỏa luyện xử lý quặng niken laterit</a:t>
            </a:r>
            <a:endParaRPr lang="en-GB" b="1">
              <a:latin typeface="Times New Roman" panose="02020603050405020304" charset="0"/>
              <a:cs typeface="Times New Roman" panose="02020603050405020304" charset="0"/>
            </a:endParaRPr>
          </a:p>
        </p:txBody>
      </p:sp>
      <p:grpSp>
        <p:nvGrpSpPr>
          <p:cNvPr id="986" name="Google Shape;986;p28"/>
          <p:cNvGrpSpPr/>
          <p:nvPr/>
        </p:nvGrpSpPr>
        <p:grpSpPr>
          <a:xfrm rot="10800000">
            <a:off x="5477080" y="1311426"/>
            <a:ext cx="1237846" cy="872004"/>
            <a:chOff x="621403" y="597265"/>
            <a:chExt cx="1588204" cy="1118814"/>
          </a:xfrm>
        </p:grpSpPr>
        <p:sp>
          <p:nvSpPr>
            <p:cNvPr id="987" name="Google Shape;987;p28"/>
            <p:cNvSpPr/>
            <p:nvPr/>
          </p:nvSpPr>
          <p:spPr>
            <a:xfrm>
              <a:off x="1448058"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sp>
          <p:nvSpPr>
            <p:cNvPr id="988" name="Google Shape;988;p28"/>
            <p:cNvSpPr/>
            <p:nvPr/>
          </p:nvSpPr>
          <p:spPr>
            <a:xfrm>
              <a:off x="621403"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992" name="Shape 992"/>
        <p:cNvGrpSpPr/>
        <p:nvPr/>
      </p:nvGrpSpPr>
      <p:grpSpPr>
        <a:xfrm>
          <a:off x="0" y="0"/>
          <a:ext cx="0" cy="0"/>
          <a:chOff x="0" y="0"/>
          <a:chExt cx="0" cy="0"/>
        </a:xfrm>
      </p:grpSpPr>
      <p:graphicFrame>
        <p:nvGraphicFramePr>
          <p:cNvPr id="2" name="Object -2147482622"/>
          <p:cNvGraphicFramePr>
            <a:graphicFrameLocks noChangeAspect="1"/>
          </p:cNvGraphicFramePr>
          <p:nvPr/>
        </p:nvGraphicFramePr>
        <p:xfrm>
          <a:off x="4164330" y="330835"/>
          <a:ext cx="3863340" cy="5829935"/>
        </p:xfrm>
        <a:graphic>
          <a:graphicData uri="http://schemas.openxmlformats.org/presentationml/2006/ole">
            <mc:AlternateContent xmlns:mc="http://schemas.openxmlformats.org/markup-compatibility/2006">
              <mc:Choice xmlns:v="urn:schemas-microsoft-com:vml" Requires="v">
                <p:oleObj spid="_x0000_s3" name="" r:id="rId1" imgW="1575435" imgH="3535045" progId="Visio.Drawing.11">
                  <p:embed/>
                </p:oleObj>
              </mc:Choice>
              <mc:Fallback>
                <p:oleObj name="" r:id="rId1" imgW="1575435" imgH="3535045" progId="Visio.Drawing.11">
                  <p:embed/>
                  <p:pic>
                    <p:nvPicPr>
                      <p:cNvPr id="0" name="Picture 2"/>
                      <p:cNvPicPr/>
                      <p:nvPr/>
                    </p:nvPicPr>
                    <p:blipFill>
                      <a:blip r:embed="rId2"/>
                      <a:stretch>
                        <a:fillRect/>
                      </a:stretch>
                    </p:blipFill>
                    <p:spPr>
                      <a:xfrm>
                        <a:off x="4164330" y="330835"/>
                        <a:ext cx="3863340" cy="5829935"/>
                      </a:xfrm>
                      <a:prstGeom prst="rect">
                        <a:avLst/>
                      </a:prstGeom>
                      <a:blipFill rotWithShape="1">
                        <a:blip r:embed="rId3"/>
                        <a:tile tx="0" ty="0" sx="100000" sy="100000" flip="none" algn="tl"/>
                      </a:blipFill>
                      <a:ln w="38100">
                        <a:noFill/>
                        <a:miter/>
                      </a:ln>
                    </p:spPr>
                  </p:pic>
                </p:oleObj>
              </mc:Fallback>
            </mc:AlternateContent>
          </a:graphicData>
        </a:graphic>
      </p:graphicFrame>
      <p:sp>
        <p:nvSpPr>
          <p:cNvPr id="4" name="Text Box 3"/>
          <p:cNvSpPr txBox="1"/>
          <p:nvPr/>
        </p:nvSpPr>
        <p:spPr>
          <a:xfrm>
            <a:off x="3202305" y="6245225"/>
            <a:ext cx="7791450"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4. Sơ đồ quy trình nấu feroniken từ quặng niken laterit</a:t>
            </a:r>
            <a:endParaRPr 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009" name="Shape 1009"/>
        <p:cNvGrpSpPr/>
        <p:nvPr/>
      </p:nvGrpSpPr>
      <p:grpSpPr>
        <a:xfrm>
          <a:off x="0" y="0"/>
          <a:ext cx="0" cy="0"/>
          <a:chOff x="0" y="0"/>
          <a:chExt cx="0" cy="0"/>
        </a:xfrm>
      </p:grpSpPr>
      <p:sp>
        <p:nvSpPr>
          <p:cNvPr id="1013" name="Google Shape;1013;p31"/>
          <p:cNvSpPr txBox="1"/>
          <p:nvPr>
            <p:ph type="title" idx="2"/>
          </p:nvPr>
        </p:nvSpPr>
        <p:spPr>
          <a:xfrm>
            <a:off x="738520" y="-261970"/>
            <a:ext cx="107148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sz="5000" b="1">
                <a:latin typeface="Times New Roman" panose="02020603050405020304" charset="0"/>
                <a:cs typeface="Times New Roman" panose="02020603050405020304" charset="0"/>
              </a:rPr>
              <a:t>Định hướng nghiên cứu</a:t>
            </a:r>
            <a:r>
              <a:rPr lang="en-GB"/>
              <a:t> </a:t>
            </a:r>
            <a:endParaRPr lang="en-GB"/>
          </a:p>
        </p:txBody>
      </p:sp>
      <p:sp>
        <p:nvSpPr>
          <p:cNvPr id="101" name="Text Box 100"/>
          <p:cNvSpPr txBox="1"/>
          <p:nvPr/>
        </p:nvSpPr>
        <p:spPr>
          <a:xfrm>
            <a:off x="798830" y="1300480"/>
            <a:ext cx="10868660" cy="4092575"/>
          </a:xfrm>
          <a:prstGeom prst="rect">
            <a:avLst/>
          </a:prstGeom>
          <a:noFill/>
          <a:ln w="9525">
            <a:noFill/>
          </a:ln>
        </p:spPr>
        <p:txBody>
          <a:bodyPr wrap="square">
            <a:spAutoFit/>
          </a:bodyPr>
          <a:p>
            <a:pPr marL="0" indent="360045"/>
            <a:r>
              <a:rPr lang="en-US" sz="2000">
                <a:solidFill>
                  <a:srgbClr val="FFFFFF"/>
                </a:solidFill>
                <a:latin typeface="Times New Roman" panose="02020603050405020304" charset="0"/>
                <a:cs typeface="Times New Roman" panose="02020603050405020304" charset="0"/>
              </a:rPr>
              <a:t>Các quy trình luyện kim thủy luyện có ưu điểm là thu hồi tối đa các kim loại niken, đồng, sắt và magiê từ quặng laterit; nhưng nhược điểm là dài và phức tạp. Sự phát triển của quy trình hòa tách axit HNO3; axit HCl trong những năm gần đây, đặc biệt là việc hòa tách axit nitric là khá hiệu quả để xử lý quặng niken laterit. Tuy nhiên, quá trình này mới nghiên cứu ở quy mô phòng thí nghiệm, việc ứng dụng vào thực tế cần xem xét kỹ hơn. Hỏa luyện là quy trình đơn giản, tuy nhiên lại tiêu thụ nhiều năng lượng. Vì vậy các quy trình hỏa luyện khó ứng dụng vào thực tế. Nung hoàn nguyên – tuyển từ là quy trình mới phát triển, có thể xử lý được các loại quặng niken laterit khác nhau; không yêu cầu nhiệt độ cao để nấu chảy, và quy trình đơn giản. Vì vậy quy trình này có thể sẽ được ứng dụng rộng rãi để xử lý quặng niken laterit trong tương lai. Tuy nhiên quy trình này cần phải sử dụng thêm chất trợ dung, làm tăng chi phí sản xuất. Do đó, việc sử dụng các loại xỉ thải trong luyện kim để thay thế chất trợ dung tạo hệ xỉ phù hợp trong quy trình nung hoàn nguyên để giảm chi phí sản xuất là điều cần thiết. Trong nghiên cứu này đề tài tập chung nghiên cứu sử dụng xỉ thải của nhà máy luyện đồng Lào Cai làm chất trợ dung trong quy trình nung hoàn nguyên niken trong bùn thải mỏ quặng cromit khu vực Mậu Lâm, Thanh Hóa, Việt Nam.</a:t>
            </a:r>
            <a:endParaRPr lang="en-US" sz="20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962" name="Shape 962"/>
        <p:cNvGrpSpPr/>
        <p:nvPr/>
      </p:nvGrpSpPr>
      <p:grpSpPr>
        <a:xfrm>
          <a:off x="0" y="0"/>
          <a:ext cx="0" cy="0"/>
          <a:chOff x="0" y="0"/>
          <a:chExt cx="0" cy="0"/>
        </a:xfrm>
      </p:grpSpPr>
      <p:sp>
        <p:nvSpPr>
          <p:cNvPr id="963" name="Google Shape;963;p25"/>
          <p:cNvSpPr/>
          <p:nvPr/>
        </p:nvSpPr>
        <p:spPr>
          <a:xfrm>
            <a:off x="4548508" y="705875"/>
            <a:ext cx="3094971" cy="2823020"/>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solidFill>
            <a:schemeClr val="bg1"/>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EC630C"/>
              </a:solidFill>
              <a:latin typeface="Calibri" panose="020F0502020204030204"/>
              <a:ea typeface="Calibri" panose="020F0502020204030204"/>
              <a:cs typeface="Calibri" panose="020F0502020204030204"/>
              <a:sym typeface="Calibri" panose="020F0502020204030204"/>
            </a:endParaRPr>
          </a:p>
        </p:txBody>
      </p:sp>
      <p:sp>
        <p:nvSpPr>
          <p:cNvPr id="965" name="Google Shape;965;p25"/>
          <p:cNvSpPr txBox="1"/>
          <p:nvPr>
            <p:ph type="title"/>
          </p:nvPr>
        </p:nvSpPr>
        <p:spPr>
          <a:xfrm>
            <a:off x="1123950" y="3007995"/>
            <a:ext cx="10312400" cy="76327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vi-VN" altLang="en-GB" sz="4800" b="1">
                <a:latin typeface="Times New Roman" panose="02020603050405020304" charset="0"/>
                <a:cs typeface="Times New Roman" panose="02020603050405020304" charset="0"/>
                <a:sym typeface="+mn-ea"/>
              </a:rPr>
              <a:t>ĐẶC TÍNH MẪU CÔNG NGHỆ VÀ PHƯƠNG PHÁP NGHIÊN CỨ</a:t>
            </a:r>
            <a:r>
              <a:rPr lang="vi-VN" altLang="en-GB" sz="4800" b="1">
                <a:latin typeface="Times New Roman" panose="02020603050405020304" charset="0"/>
                <a:cs typeface="Times New Roman" panose="02020603050405020304" charset="0"/>
                <a:sym typeface="+mn-ea"/>
              </a:rPr>
              <a:t>U</a:t>
            </a:r>
            <a:endParaRPr lang="vi-VN" altLang="en-GB" sz="4800" b="1">
              <a:latin typeface="Times New Roman" panose="02020603050405020304" charset="0"/>
              <a:cs typeface="Times New Roman" panose="02020603050405020304" charset="0"/>
              <a:sym typeface="+mn-ea"/>
            </a:endParaRPr>
          </a:p>
        </p:txBody>
      </p:sp>
      <p:sp>
        <p:nvSpPr>
          <p:cNvPr id="966" name="Google Shape;966;p25"/>
          <p:cNvSpPr/>
          <p:nvPr/>
        </p:nvSpPr>
        <p:spPr>
          <a:xfrm>
            <a:off x="5537025" y="1234450"/>
            <a:ext cx="1422751" cy="1159649"/>
          </a:xfrm>
          <a:prstGeom prst="rect">
            <a:avLst/>
          </a:prstGeom>
        </p:spPr>
        <p:txBody>
          <a:bodyPr>
            <a:prstTxWarp prst="textPlain">
              <a:avLst/>
            </a:prstTxWarp>
          </a:bodyPr>
          <a:lstStyle/>
          <a:p>
            <a:pPr lvl="0" algn="ctr"/>
            <a:r>
              <a:rPr b="0" i="0">
                <a:ln w="9525" cap="flat" cmpd="sng">
                  <a:solidFill>
                    <a:srgbClr val="FFFFFF"/>
                  </a:solidFill>
                  <a:prstDash val="solid"/>
                  <a:round/>
                  <a:headEnd type="none" w="sm" len="sm"/>
                  <a:tailEnd type="none" w="sm" len="sm"/>
                </a:ln>
                <a:solidFill>
                  <a:srgbClr val="FFFFFF"/>
                </a:solidFill>
                <a:latin typeface="Fjalla One" panose="02000506040000020004"/>
              </a:rPr>
              <a:t>0</a:t>
            </a:r>
            <a:r>
              <a:rPr lang="vi-VN" b="0" i="0">
                <a:ln w="9525" cap="flat" cmpd="sng">
                  <a:solidFill>
                    <a:srgbClr val="FFFFFF"/>
                  </a:solidFill>
                  <a:prstDash val="solid"/>
                  <a:round/>
                  <a:headEnd type="none" w="sm" len="sm"/>
                  <a:tailEnd type="none" w="sm" len="sm"/>
                </a:ln>
                <a:solidFill>
                  <a:srgbClr val="FFFFFF"/>
                </a:solidFill>
                <a:latin typeface="Fjalla One" panose="02000506040000020004"/>
              </a:rPr>
              <a:t>2</a:t>
            </a:r>
            <a:endParaRPr lang="vi-VN" b="0" i="0">
              <a:ln w="9525" cap="flat" cmpd="sng">
                <a:solidFill>
                  <a:srgbClr val="FFFFFF"/>
                </a:solidFill>
                <a:prstDash val="solid"/>
                <a:round/>
                <a:headEnd type="none" w="sm" len="sm"/>
                <a:tailEnd type="none" w="sm" len="sm"/>
              </a:ln>
              <a:solidFill>
                <a:srgbClr val="FFFFFF"/>
              </a:solidFill>
              <a:latin typeface="Fjalla One" panose="02000506040000020004"/>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023" name="Shape 1023"/>
        <p:cNvGrpSpPr/>
        <p:nvPr/>
      </p:nvGrpSpPr>
      <p:grpSpPr>
        <a:xfrm>
          <a:off x="0" y="0"/>
          <a:ext cx="0" cy="0"/>
          <a:chOff x="0" y="0"/>
          <a:chExt cx="0" cy="0"/>
        </a:xfrm>
      </p:grpSpPr>
      <p:sp>
        <p:nvSpPr>
          <p:cNvPr id="1024" name="Google Shape;1024;p32"/>
          <p:cNvSpPr txBox="1"/>
          <p:nvPr>
            <p:ph type="title"/>
          </p:nvPr>
        </p:nvSpPr>
        <p:spPr>
          <a:xfrm>
            <a:off x="269875" y="69850"/>
            <a:ext cx="12115800" cy="76327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b="1">
                <a:latin typeface="Times New Roman" panose="02020603050405020304" charset="0"/>
                <a:cs typeface="Times New Roman" panose="02020603050405020304" charset="0"/>
              </a:rPr>
              <a:t>2.1. Mẫu và quá trình chuẩn bị mẫu cho nghiên cứu</a:t>
            </a:r>
            <a:endParaRPr lang="en-GB" b="1">
              <a:latin typeface="Times New Roman" panose="02020603050405020304" charset="0"/>
              <a:cs typeface="Times New Roman" panose="02020603050405020304" charset="0"/>
            </a:endParaRPr>
          </a:p>
        </p:txBody>
      </p:sp>
      <p:grpSp>
        <p:nvGrpSpPr>
          <p:cNvPr id="137" name="Group 137"/>
          <p:cNvGrpSpPr/>
          <p:nvPr/>
        </p:nvGrpSpPr>
        <p:grpSpPr>
          <a:xfrm>
            <a:off x="3283585" y="938530"/>
            <a:ext cx="5478145" cy="4303395"/>
            <a:chOff x="0" y="0"/>
            <a:chExt cx="4363236" cy="3532610"/>
          </a:xfrm>
          <a:pattFill prst="pct5">
            <a:fgClr>
              <a:schemeClr val="bg1"/>
            </a:fgClr>
            <a:bgClr>
              <a:schemeClr val="bg1"/>
            </a:bgClr>
          </a:pattFill>
        </p:grpSpPr>
        <p:sp>
          <p:nvSpPr>
            <p:cNvPr id="71" name="Text Box 4"/>
            <p:cNvSpPr txBox="1">
              <a:spLocks noChangeArrowheads="1"/>
            </p:cNvSpPr>
            <p:nvPr/>
          </p:nvSpPr>
          <p:spPr bwMode="auto">
            <a:xfrm>
              <a:off x="1019655" y="0"/>
              <a:ext cx="1302937" cy="229175"/>
            </a:xfrm>
            <a:prstGeom prst="rect">
              <a:avLst/>
            </a:prstGeom>
            <a:grpFill/>
            <a:ln>
              <a:noFill/>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bùn thải</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84" name="Text Box 6"/>
            <p:cNvSpPr txBox="1">
              <a:spLocks noChangeArrowheads="1"/>
            </p:cNvSpPr>
            <p:nvPr/>
          </p:nvSpPr>
          <p:spPr bwMode="auto">
            <a:xfrm>
              <a:off x="1164380" y="506538"/>
              <a:ext cx="1000368" cy="229175"/>
            </a:xfrm>
            <a:prstGeom prst="rect">
              <a:avLst/>
            </a:prstGeom>
            <a:grpFill/>
            <a:ln w="3175" algn="ctr">
              <a:solidFill>
                <a:srgbClr val="000000"/>
              </a:solidFill>
              <a:miter lim="800000"/>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Phơi khô</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88" name="Text Box 10"/>
            <p:cNvSpPr txBox="1">
              <a:spLocks noChangeArrowheads="1"/>
            </p:cNvSpPr>
            <p:nvPr/>
          </p:nvSpPr>
          <p:spPr bwMode="auto">
            <a:xfrm>
              <a:off x="2164300" y="1230164"/>
              <a:ext cx="1385633" cy="229175"/>
            </a:xfrm>
            <a:prstGeom prst="rect">
              <a:avLst/>
            </a:prstGeom>
            <a:grpFill/>
            <a:ln>
              <a:noFill/>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nghiên cứu</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grpSp>
          <p:nvGrpSpPr>
            <p:cNvPr id="112" name="Group 30"/>
            <p:cNvGrpSpPr/>
            <p:nvPr/>
          </p:nvGrpSpPr>
          <p:grpSpPr>
            <a:xfrm>
              <a:off x="1513036" y="947292"/>
              <a:ext cx="274203" cy="248919"/>
              <a:chOff x="5478" y="7410"/>
              <a:chExt cx="685" cy="660"/>
            </a:xfrm>
            <a:grpFill/>
          </p:grpSpPr>
          <p:sp>
            <p:nvSpPr>
              <p:cNvPr id="113" name="AutoShape 31"/>
              <p:cNvSpPr>
                <a:spLocks noChangeArrowheads="1"/>
              </p:cNvSpPr>
              <p:nvPr/>
            </p:nvSpPr>
            <p:spPr bwMode="auto">
              <a:xfrm>
                <a:off x="5490" y="7410"/>
                <a:ext cx="660" cy="660"/>
              </a:xfrm>
              <a:prstGeom prst="flowChartOr">
                <a:avLst/>
              </a:prstGeom>
              <a:grpFill/>
              <a:ln w="9525">
                <a:solidFill>
                  <a:srgbClr val="000000"/>
                </a:solidFill>
                <a:round/>
              </a:ln>
            </p:spPr>
          </p:sp>
          <p:sp>
            <p:nvSpPr>
              <p:cNvPr id="114" name="Freeform 32"/>
              <p:cNvSpPr/>
              <p:nvPr/>
            </p:nvSpPr>
            <p:spPr bwMode="auto">
              <a:xfrm>
                <a:off x="5827" y="7410"/>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sp>
            <p:nvSpPr>
              <p:cNvPr id="115" name="Freeform 33"/>
              <p:cNvSpPr/>
              <p:nvPr/>
            </p:nvSpPr>
            <p:spPr bwMode="auto">
              <a:xfrm rot="10800000">
                <a:off x="5478" y="7706"/>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grpSp>
        <p:grpSp>
          <p:nvGrpSpPr>
            <p:cNvPr id="116" name="Group 34"/>
            <p:cNvGrpSpPr/>
            <p:nvPr/>
          </p:nvGrpSpPr>
          <p:grpSpPr>
            <a:xfrm>
              <a:off x="1644605" y="2631366"/>
              <a:ext cx="273685" cy="248285"/>
              <a:chOff x="5478" y="7410"/>
              <a:chExt cx="685" cy="660"/>
            </a:xfrm>
            <a:grpFill/>
          </p:grpSpPr>
          <p:sp>
            <p:nvSpPr>
              <p:cNvPr id="117" name="AutoShape 35"/>
              <p:cNvSpPr>
                <a:spLocks noChangeArrowheads="1"/>
              </p:cNvSpPr>
              <p:nvPr/>
            </p:nvSpPr>
            <p:spPr bwMode="auto">
              <a:xfrm>
                <a:off x="5490" y="7410"/>
                <a:ext cx="660" cy="660"/>
              </a:xfrm>
              <a:prstGeom prst="flowChartOr">
                <a:avLst/>
              </a:prstGeom>
              <a:grpFill/>
              <a:ln w="9525">
                <a:solidFill>
                  <a:srgbClr val="000000"/>
                </a:solidFill>
                <a:round/>
              </a:ln>
            </p:spPr>
          </p:sp>
          <p:sp>
            <p:nvSpPr>
              <p:cNvPr id="118" name="Freeform 36"/>
              <p:cNvSpPr/>
              <p:nvPr/>
            </p:nvSpPr>
            <p:spPr bwMode="auto">
              <a:xfrm>
                <a:off x="5827" y="7410"/>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sp>
            <p:nvSpPr>
              <p:cNvPr id="119" name="Freeform 37"/>
              <p:cNvSpPr/>
              <p:nvPr/>
            </p:nvSpPr>
            <p:spPr bwMode="auto">
              <a:xfrm rot="10800000">
                <a:off x="5478" y="7706"/>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grpSp>
        <p:grpSp>
          <p:nvGrpSpPr>
            <p:cNvPr id="120" name="Group 38"/>
            <p:cNvGrpSpPr/>
            <p:nvPr/>
          </p:nvGrpSpPr>
          <p:grpSpPr>
            <a:xfrm>
              <a:off x="2664259" y="1716966"/>
              <a:ext cx="274203" cy="248919"/>
              <a:chOff x="5478" y="7410"/>
              <a:chExt cx="685" cy="660"/>
            </a:xfrm>
            <a:grpFill/>
          </p:grpSpPr>
          <p:sp>
            <p:nvSpPr>
              <p:cNvPr id="121" name="AutoShape 39"/>
              <p:cNvSpPr>
                <a:spLocks noChangeArrowheads="1"/>
              </p:cNvSpPr>
              <p:nvPr/>
            </p:nvSpPr>
            <p:spPr bwMode="auto">
              <a:xfrm>
                <a:off x="5490" y="7410"/>
                <a:ext cx="660" cy="660"/>
              </a:xfrm>
              <a:prstGeom prst="flowChartOr">
                <a:avLst/>
              </a:prstGeom>
              <a:grpFill/>
              <a:ln w="9525">
                <a:solidFill>
                  <a:srgbClr val="000000"/>
                </a:solidFill>
                <a:round/>
              </a:ln>
            </p:spPr>
          </p:sp>
          <p:sp>
            <p:nvSpPr>
              <p:cNvPr id="122" name="Freeform 40"/>
              <p:cNvSpPr/>
              <p:nvPr/>
            </p:nvSpPr>
            <p:spPr bwMode="auto">
              <a:xfrm>
                <a:off x="5827" y="7410"/>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sp>
            <p:nvSpPr>
              <p:cNvPr id="123" name="Freeform 41"/>
              <p:cNvSpPr/>
              <p:nvPr/>
            </p:nvSpPr>
            <p:spPr bwMode="auto">
              <a:xfrm rot="10800000">
                <a:off x="5478" y="7706"/>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grpSp>
        <p:sp>
          <p:nvSpPr>
            <p:cNvPr id="110" name="Text Box 28"/>
            <p:cNvSpPr txBox="1">
              <a:spLocks noChangeArrowheads="1"/>
            </p:cNvSpPr>
            <p:nvPr/>
          </p:nvSpPr>
          <p:spPr bwMode="auto">
            <a:xfrm>
              <a:off x="1243321" y="2216926"/>
              <a:ext cx="1077271" cy="229175"/>
            </a:xfrm>
            <a:prstGeom prst="rect">
              <a:avLst/>
            </a:prstGeom>
            <a:grpFill/>
            <a:ln w="6350" algn="ctr">
              <a:solidFill>
                <a:srgbClr val="000000"/>
              </a:solidFill>
              <a:miter lim="800000"/>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lưu TN</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109" name="Text Box 27"/>
            <p:cNvSpPr txBox="1">
              <a:spLocks noChangeArrowheads="1"/>
            </p:cNvSpPr>
            <p:nvPr/>
          </p:nvSpPr>
          <p:spPr bwMode="auto">
            <a:xfrm>
              <a:off x="2887926" y="2216926"/>
              <a:ext cx="1246206" cy="229175"/>
            </a:xfrm>
            <a:prstGeom prst="rect">
              <a:avLst/>
            </a:prstGeom>
            <a:grpFill/>
            <a:ln w="6350" algn="ctr">
              <a:solidFill>
                <a:srgbClr val="000000"/>
              </a:solidFill>
              <a:miter lim="800000"/>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phân tích</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111" name="Text Box 29"/>
            <p:cNvSpPr txBox="1">
              <a:spLocks noChangeArrowheads="1"/>
            </p:cNvSpPr>
            <p:nvPr/>
          </p:nvSpPr>
          <p:spPr bwMode="auto">
            <a:xfrm>
              <a:off x="1019655" y="3243159"/>
              <a:ext cx="1560830" cy="289103"/>
            </a:xfrm>
            <a:prstGeom prst="rect">
              <a:avLst/>
            </a:prstGeom>
            <a:grpFill/>
            <a:ln w="6350" algn="ctr">
              <a:solidFill>
                <a:srgbClr val="000000"/>
              </a:solidFill>
              <a:miter lim="800000"/>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thí nghiệm</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 </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124" name="Text Box 10"/>
            <p:cNvSpPr txBox="1">
              <a:spLocks noChangeArrowheads="1"/>
            </p:cNvSpPr>
            <p:nvPr/>
          </p:nvSpPr>
          <p:spPr bwMode="auto">
            <a:xfrm>
              <a:off x="0" y="3230002"/>
              <a:ext cx="848616" cy="302608"/>
            </a:xfrm>
            <a:prstGeom prst="rect">
              <a:avLst/>
            </a:prstGeom>
            <a:grpFill/>
            <a:ln>
              <a:noFill/>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lưu</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grpSp>
          <p:nvGrpSpPr>
            <p:cNvPr id="132" name="Group 34"/>
            <p:cNvGrpSpPr/>
            <p:nvPr/>
          </p:nvGrpSpPr>
          <p:grpSpPr>
            <a:xfrm>
              <a:off x="3493140" y="2677415"/>
              <a:ext cx="273685" cy="248285"/>
              <a:chOff x="5478" y="7410"/>
              <a:chExt cx="685" cy="660"/>
            </a:xfrm>
            <a:grpFill/>
          </p:grpSpPr>
          <p:sp>
            <p:nvSpPr>
              <p:cNvPr id="133" name="AutoShape 35"/>
              <p:cNvSpPr>
                <a:spLocks noChangeArrowheads="1"/>
              </p:cNvSpPr>
              <p:nvPr/>
            </p:nvSpPr>
            <p:spPr bwMode="auto">
              <a:xfrm>
                <a:off x="5490" y="7410"/>
                <a:ext cx="660" cy="660"/>
              </a:xfrm>
              <a:prstGeom prst="flowChartOr">
                <a:avLst/>
              </a:prstGeom>
              <a:grpFill/>
              <a:ln w="9525">
                <a:solidFill>
                  <a:srgbClr val="000000"/>
                </a:solidFill>
                <a:round/>
              </a:ln>
            </p:spPr>
          </p:sp>
          <p:sp>
            <p:nvSpPr>
              <p:cNvPr id="134" name="Freeform 36"/>
              <p:cNvSpPr/>
              <p:nvPr/>
            </p:nvSpPr>
            <p:spPr bwMode="auto">
              <a:xfrm>
                <a:off x="5827" y="7410"/>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sp>
            <p:nvSpPr>
              <p:cNvPr id="135" name="Freeform 37"/>
              <p:cNvSpPr/>
              <p:nvPr/>
            </p:nvSpPr>
            <p:spPr bwMode="auto">
              <a:xfrm rot="10800000">
                <a:off x="5478" y="7706"/>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grpSp>
        <p:sp>
          <p:nvSpPr>
            <p:cNvPr id="136" name="Text Box 29"/>
            <p:cNvSpPr txBox="1">
              <a:spLocks noChangeArrowheads="1"/>
            </p:cNvSpPr>
            <p:nvPr/>
          </p:nvSpPr>
          <p:spPr bwMode="auto">
            <a:xfrm>
              <a:off x="2802406" y="3243159"/>
              <a:ext cx="1560830" cy="288925"/>
            </a:xfrm>
            <a:prstGeom prst="rect">
              <a:avLst/>
            </a:prstGeom>
            <a:grpFill/>
            <a:ln w="6350" algn="ctr">
              <a:solidFill>
                <a:srgbClr val="000000"/>
              </a:solidFill>
              <a:miter lim="800000"/>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Các mẫu phân tích</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grpSp>
      <p:cxnSp>
        <p:nvCxnSpPr>
          <p:cNvPr id="83" name="AutoShape 5"/>
          <p:cNvCxnSpPr>
            <a:cxnSpLocks noChangeShapeType="1"/>
          </p:cNvCxnSpPr>
          <p:nvPr/>
        </p:nvCxnSpPr>
        <p:spPr bwMode="auto">
          <a:xfrm>
            <a:off x="5391785" y="1289050"/>
            <a:ext cx="0" cy="215900"/>
          </a:xfrm>
          <a:prstGeom prst="straightConnector1">
            <a:avLst/>
          </a:prstGeom>
          <a:ln>
            <a:solidFill>
              <a:srgbClr val="EC630C"/>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13" name="AutoShape 5"/>
          <p:cNvCxnSpPr>
            <a:cxnSpLocks noChangeShapeType="1"/>
          </p:cNvCxnSpPr>
          <p:nvPr/>
        </p:nvCxnSpPr>
        <p:spPr bwMode="auto">
          <a:xfrm>
            <a:off x="5383530" y="1883410"/>
            <a:ext cx="0" cy="215900"/>
          </a:xfrm>
          <a:prstGeom prst="straightConnector1">
            <a:avLst/>
          </a:prstGeom>
          <a:ln>
            <a:solidFill>
              <a:schemeClr val="bg1"/>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85" name="AutoShape 7"/>
          <p:cNvCxnSpPr>
            <a:cxnSpLocks noChangeShapeType="1"/>
          </p:cNvCxnSpPr>
          <p:nvPr/>
        </p:nvCxnSpPr>
        <p:spPr bwMode="auto">
          <a:xfrm>
            <a:off x="4231005" y="2210435"/>
            <a:ext cx="2268220" cy="0"/>
          </a:xfrm>
          <a:prstGeom prst="straightConnector1">
            <a:avLst/>
          </a:prstGeom>
          <a:ln>
            <a:solidFill>
              <a:schemeClr val="bg1"/>
            </a:solidFill>
          </a:ln>
        </p:spPr>
        <p:style>
          <a:lnRef idx="2">
            <a:schemeClr val="accent4"/>
          </a:lnRef>
          <a:fillRef idx="0">
            <a:schemeClr val="accent4"/>
          </a:fillRef>
          <a:effectRef idx="1">
            <a:schemeClr val="accent4"/>
          </a:effectRef>
          <a:fontRef idx="minor">
            <a:schemeClr val="tx1"/>
          </a:fontRef>
        </p:style>
      </p:cxnSp>
      <p:cxnSp>
        <p:nvCxnSpPr>
          <p:cNvPr id="14" name="AutoShape 5"/>
          <p:cNvCxnSpPr>
            <a:cxnSpLocks noChangeShapeType="1"/>
          </p:cNvCxnSpPr>
          <p:nvPr/>
        </p:nvCxnSpPr>
        <p:spPr bwMode="auto">
          <a:xfrm>
            <a:off x="6499225" y="2214245"/>
            <a:ext cx="0" cy="215900"/>
          </a:xfrm>
          <a:prstGeom prst="straightConnector1">
            <a:avLst/>
          </a:prstGeom>
          <a:ln>
            <a:solidFill>
              <a:schemeClr val="bg1"/>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87" name="AutoShape 9"/>
          <p:cNvCxnSpPr>
            <a:cxnSpLocks noChangeShapeType="1"/>
          </p:cNvCxnSpPr>
          <p:nvPr/>
        </p:nvCxnSpPr>
        <p:spPr bwMode="auto">
          <a:xfrm flipH="1">
            <a:off x="3917315" y="2209165"/>
            <a:ext cx="313690" cy="2550160"/>
          </a:xfrm>
          <a:prstGeom prst="straightConnector1">
            <a:avLst/>
          </a:prstGeom>
          <a:ln>
            <a:solidFill>
              <a:schemeClr val="bg1"/>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15" name="AutoShape 5"/>
          <p:cNvCxnSpPr>
            <a:cxnSpLocks noChangeShapeType="1"/>
          </p:cNvCxnSpPr>
          <p:nvPr/>
        </p:nvCxnSpPr>
        <p:spPr bwMode="auto">
          <a:xfrm>
            <a:off x="6804025" y="2747010"/>
            <a:ext cx="0" cy="215900"/>
          </a:xfrm>
          <a:prstGeom prst="straightConnector1">
            <a:avLst/>
          </a:prstGeom>
          <a:ln>
            <a:solidFill>
              <a:schemeClr val="bg1"/>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16" name="AutoShape 5"/>
          <p:cNvCxnSpPr>
            <a:cxnSpLocks noChangeShapeType="1"/>
          </p:cNvCxnSpPr>
          <p:nvPr/>
        </p:nvCxnSpPr>
        <p:spPr bwMode="auto">
          <a:xfrm flipH="1">
            <a:off x="7952105" y="3340735"/>
            <a:ext cx="1270" cy="280670"/>
          </a:xfrm>
          <a:prstGeom prst="straightConnector1">
            <a:avLst/>
          </a:prstGeom>
          <a:ln>
            <a:solidFill>
              <a:schemeClr val="bg1"/>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17" name="AutoShape 7"/>
          <p:cNvCxnSpPr>
            <a:cxnSpLocks noChangeShapeType="1"/>
          </p:cNvCxnSpPr>
          <p:nvPr/>
        </p:nvCxnSpPr>
        <p:spPr bwMode="auto">
          <a:xfrm>
            <a:off x="5685155" y="3357880"/>
            <a:ext cx="2268220" cy="0"/>
          </a:xfrm>
          <a:prstGeom prst="straightConnector1">
            <a:avLst/>
          </a:prstGeom>
          <a:ln>
            <a:solidFill>
              <a:schemeClr val="bg1"/>
            </a:solidFill>
          </a:ln>
        </p:spPr>
        <p:style>
          <a:lnRef idx="2">
            <a:schemeClr val="accent4"/>
          </a:lnRef>
          <a:fillRef idx="0">
            <a:schemeClr val="accent4"/>
          </a:fillRef>
          <a:effectRef idx="1">
            <a:schemeClr val="accent4"/>
          </a:effectRef>
          <a:fontRef idx="minor">
            <a:schemeClr val="tx1"/>
          </a:fontRef>
        </p:style>
      </p:cxnSp>
      <p:cxnSp>
        <p:nvCxnSpPr>
          <p:cNvPr id="19" name="AutoShape 5"/>
          <p:cNvCxnSpPr>
            <a:cxnSpLocks noChangeShapeType="1"/>
          </p:cNvCxnSpPr>
          <p:nvPr/>
        </p:nvCxnSpPr>
        <p:spPr bwMode="auto">
          <a:xfrm>
            <a:off x="5692140" y="3372485"/>
            <a:ext cx="0" cy="215900"/>
          </a:xfrm>
          <a:prstGeom prst="straightConnector1">
            <a:avLst/>
          </a:prstGeom>
          <a:ln>
            <a:solidFill>
              <a:schemeClr val="bg1"/>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20" name="AutoShape 5"/>
          <p:cNvCxnSpPr>
            <a:cxnSpLocks noChangeShapeType="1"/>
          </p:cNvCxnSpPr>
          <p:nvPr/>
        </p:nvCxnSpPr>
        <p:spPr bwMode="auto">
          <a:xfrm>
            <a:off x="5516880" y="3930015"/>
            <a:ext cx="0" cy="215900"/>
          </a:xfrm>
          <a:prstGeom prst="straightConnector1">
            <a:avLst/>
          </a:prstGeom>
          <a:ln>
            <a:solidFill>
              <a:schemeClr val="bg1"/>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21" name="AutoShape 5"/>
          <p:cNvCxnSpPr>
            <a:cxnSpLocks noChangeShapeType="1"/>
          </p:cNvCxnSpPr>
          <p:nvPr/>
        </p:nvCxnSpPr>
        <p:spPr bwMode="auto">
          <a:xfrm>
            <a:off x="7854315" y="3961765"/>
            <a:ext cx="0" cy="215900"/>
          </a:xfrm>
          <a:prstGeom prst="straightConnector1">
            <a:avLst/>
          </a:prstGeom>
          <a:ln>
            <a:solidFill>
              <a:schemeClr val="bg1"/>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22" name="AutoShape 7"/>
          <p:cNvCxnSpPr>
            <a:cxnSpLocks noChangeShapeType="1"/>
          </p:cNvCxnSpPr>
          <p:nvPr/>
        </p:nvCxnSpPr>
        <p:spPr bwMode="auto">
          <a:xfrm>
            <a:off x="4641215" y="4445000"/>
            <a:ext cx="1859915" cy="9525"/>
          </a:xfrm>
          <a:prstGeom prst="straightConnector1">
            <a:avLst/>
          </a:prstGeom>
          <a:ln>
            <a:solidFill>
              <a:schemeClr val="bg1"/>
            </a:solidFill>
          </a:ln>
        </p:spPr>
        <p:style>
          <a:lnRef idx="2">
            <a:schemeClr val="accent4"/>
          </a:lnRef>
          <a:fillRef idx="0">
            <a:schemeClr val="accent4"/>
          </a:fillRef>
          <a:effectRef idx="1">
            <a:schemeClr val="accent4"/>
          </a:effectRef>
          <a:fontRef idx="minor">
            <a:schemeClr val="tx1"/>
          </a:fontRef>
        </p:style>
      </p:cxnSp>
      <p:cxnSp>
        <p:nvCxnSpPr>
          <p:cNvPr id="23" name="AutoShape 5"/>
          <p:cNvCxnSpPr>
            <a:cxnSpLocks noChangeShapeType="1"/>
          </p:cNvCxnSpPr>
          <p:nvPr/>
        </p:nvCxnSpPr>
        <p:spPr bwMode="auto">
          <a:xfrm>
            <a:off x="4653280" y="4445000"/>
            <a:ext cx="5080" cy="335280"/>
          </a:xfrm>
          <a:prstGeom prst="straightConnector1">
            <a:avLst/>
          </a:prstGeom>
          <a:ln>
            <a:solidFill>
              <a:srgbClr val="EC630C"/>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27" name="AutoShape 18"/>
          <p:cNvCxnSpPr>
            <a:cxnSpLocks noChangeShapeType="1"/>
          </p:cNvCxnSpPr>
          <p:nvPr/>
        </p:nvCxnSpPr>
        <p:spPr bwMode="auto">
          <a:xfrm>
            <a:off x="6453505" y="4474845"/>
            <a:ext cx="0" cy="360680"/>
          </a:xfrm>
          <a:prstGeom prst="straightConnector1">
            <a:avLst/>
          </a:prstGeom>
          <a:ln>
            <a:solidFill>
              <a:srgbClr val="EC630C"/>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28" name="AutoShape 7"/>
          <p:cNvCxnSpPr>
            <a:cxnSpLocks noChangeShapeType="1"/>
          </p:cNvCxnSpPr>
          <p:nvPr/>
        </p:nvCxnSpPr>
        <p:spPr bwMode="auto">
          <a:xfrm>
            <a:off x="6863715" y="4482465"/>
            <a:ext cx="1840230" cy="5715"/>
          </a:xfrm>
          <a:prstGeom prst="straightConnector1">
            <a:avLst/>
          </a:prstGeom>
          <a:ln>
            <a:solidFill>
              <a:schemeClr val="bg1"/>
            </a:solidFill>
          </a:ln>
        </p:spPr>
        <p:style>
          <a:lnRef idx="2">
            <a:schemeClr val="accent4"/>
          </a:lnRef>
          <a:fillRef idx="0">
            <a:schemeClr val="accent4"/>
          </a:fillRef>
          <a:effectRef idx="1">
            <a:schemeClr val="accent4"/>
          </a:effectRef>
          <a:fontRef idx="minor">
            <a:schemeClr val="tx1"/>
          </a:fontRef>
        </p:style>
      </p:cxnSp>
      <p:cxnSp>
        <p:nvCxnSpPr>
          <p:cNvPr id="29" name="AutoShape 5"/>
          <p:cNvCxnSpPr>
            <a:cxnSpLocks noChangeShapeType="1"/>
          </p:cNvCxnSpPr>
          <p:nvPr/>
        </p:nvCxnSpPr>
        <p:spPr bwMode="auto">
          <a:xfrm>
            <a:off x="6875780" y="4482465"/>
            <a:ext cx="5080" cy="335280"/>
          </a:xfrm>
          <a:prstGeom prst="straightConnector1">
            <a:avLst/>
          </a:prstGeom>
          <a:ln>
            <a:solidFill>
              <a:srgbClr val="EC630C"/>
            </a:solidFill>
            <a:tailEnd type="triangle" w="med" len="med"/>
          </a:ln>
        </p:spPr>
        <p:style>
          <a:lnRef idx="2">
            <a:schemeClr val="accent4"/>
          </a:lnRef>
          <a:fillRef idx="0">
            <a:schemeClr val="accent4"/>
          </a:fillRef>
          <a:effectRef idx="1">
            <a:schemeClr val="accent4"/>
          </a:effectRef>
          <a:fontRef idx="minor">
            <a:schemeClr val="tx1"/>
          </a:fontRef>
        </p:style>
      </p:cxnSp>
      <p:cxnSp>
        <p:nvCxnSpPr>
          <p:cNvPr id="34" name="AutoShape 18"/>
          <p:cNvCxnSpPr>
            <a:cxnSpLocks noChangeShapeType="1"/>
          </p:cNvCxnSpPr>
          <p:nvPr/>
        </p:nvCxnSpPr>
        <p:spPr bwMode="auto">
          <a:xfrm>
            <a:off x="8701405" y="4497070"/>
            <a:ext cx="0" cy="360680"/>
          </a:xfrm>
          <a:prstGeom prst="straightConnector1">
            <a:avLst/>
          </a:prstGeom>
          <a:ln>
            <a:solidFill>
              <a:schemeClr val="bg1"/>
            </a:solidFill>
            <a:tailEnd type="triangle" w="med" len="med"/>
          </a:ln>
        </p:spPr>
        <p:style>
          <a:lnRef idx="2">
            <a:schemeClr val="accent4"/>
          </a:lnRef>
          <a:fillRef idx="0">
            <a:schemeClr val="accent4"/>
          </a:fillRef>
          <a:effectRef idx="1">
            <a:schemeClr val="accent4"/>
          </a:effectRef>
          <a:fontRef idx="minor">
            <a:schemeClr val="tx1"/>
          </a:fontRef>
        </p:style>
      </p:cxnSp>
      <p:sp>
        <p:nvSpPr>
          <p:cNvPr id="35" name="Text Box 34"/>
          <p:cNvSpPr txBox="1"/>
          <p:nvPr/>
        </p:nvSpPr>
        <p:spPr>
          <a:xfrm>
            <a:off x="2775585" y="5351145"/>
            <a:ext cx="7791450"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2.1. Sơ đồ gia công và giản lược mẫu nghiên cứu</a:t>
            </a:r>
            <a:endParaRPr lang="en-US" sz="2400">
              <a:solidFill>
                <a:srgbClr val="FFFFFF"/>
              </a:solidFill>
              <a:latin typeface="Times New Roman" panose="02020603050405020304" charset="0"/>
              <a:cs typeface="Times New Roman" panose="02020603050405020304" charset="0"/>
            </a:endParaRPr>
          </a:p>
        </p:txBody>
      </p:sp>
      <p:cxnSp>
        <p:nvCxnSpPr>
          <p:cNvPr id="3" name="AutoShape 23"/>
          <p:cNvCxnSpPr>
            <a:cxnSpLocks noChangeShapeType="1"/>
          </p:cNvCxnSpPr>
          <p:nvPr/>
        </p:nvCxnSpPr>
        <p:spPr bwMode="auto">
          <a:xfrm flipH="1">
            <a:off x="5747385" y="4460875"/>
            <a:ext cx="8890" cy="367665"/>
          </a:xfrm>
          <a:prstGeom prst="straightConnector1">
            <a:avLst/>
          </a:prstGeom>
          <a:solidFill>
            <a:schemeClr val="bg1"/>
          </a:solidFill>
          <a:ln w="25400">
            <a:solidFill>
              <a:srgbClr val="EC630C"/>
            </a:solidFill>
            <a:prstDash val="sysDot"/>
            <a:round/>
            <a:tailEnd type="triangle" w="med" len="med"/>
          </a:ln>
          <a:effectLst/>
        </p:spPr>
      </p:cxnSp>
      <p:cxnSp>
        <p:nvCxnSpPr>
          <p:cNvPr id="4" name="AutoShape 23"/>
          <p:cNvCxnSpPr>
            <a:cxnSpLocks noChangeShapeType="1"/>
          </p:cNvCxnSpPr>
          <p:nvPr/>
        </p:nvCxnSpPr>
        <p:spPr bwMode="auto">
          <a:xfrm flipH="1">
            <a:off x="6057265" y="4465320"/>
            <a:ext cx="3810" cy="378460"/>
          </a:xfrm>
          <a:prstGeom prst="straightConnector1">
            <a:avLst/>
          </a:prstGeom>
          <a:solidFill>
            <a:schemeClr val="bg1"/>
          </a:solidFill>
          <a:ln w="25400">
            <a:solidFill>
              <a:srgbClr val="EC630C"/>
            </a:solidFill>
            <a:prstDash val="sysDot"/>
            <a:round/>
            <a:tailEnd type="triangle" w="med" len="med"/>
          </a:ln>
          <a:effectLst/>
        </p:spPr>
      </p:cxnSp>
      <p:cxnSp>
        <p:nvCxnSpPr>
          <p:cNvPr id="5" name="AutoShape 23"/>
          <p:cNvCxnSpPr>
            <a:cxnSpLocks noChangeShapeType="1"/>
          </p:cNvCxnSpPr>
          <p:nvPr/>
        </p:nvCxnSpPr>
        <p:spPr bwMode="auto">
          <a:xfrm flipH="1">
            <a:off x="5377180" y="4460875"/>
            <a:ext cx="8890" cy="367665"/>
          </a:xfrm>
          <a:prstGeom prst="straightConnector1">
            <a:avLst/>
          </a:prstGeom>
          <a:solidFill>
            <a:schemeClr val="bg1"/>
          </a:solidFill>
          <a:ln w="25400">
            <a:solidFill>
              <a:srgbClr val="EC630C"/>
            </a:solidFill>
            <a:prstDash val="sysDot"/>
            <a:round/>
            <a:tailEnd type="triangle" w="med" len="med"/>
          </a:ln>
          <a:effectLst/>
        </p:spPr>
      </p:cxnSp>
      <p:cxnSp>
        <p:nvCxnSpPr>
          <p:cNvPr id="6" name="AutoShape 23"/>
          <p:cNvCxnSpPr>
            <a:cxnSpLocks noChangeShapeType="1"/>
          </p:cNvCxnSpPr>
          <p:nvPr/>
        </p:nvCxnSpPr>
        <p:spPr bwMode="auto">
          <a:xfrm flipH="1">
            <a:off x="5026025" y="4471035"/>
            <a:ext cx="8890" cy="367665"/>
          </a:xfrm>
          <a:prstGeom prst="straightConnector1">
            <a:avLst/>
          </a:prstGeom>
          <a:solidFill>
            <a:schemeClr val="bg1"/>
          </a:solidFill>
          <a:ln w="25400">
            <a:solidFill>
              <a:srgbClr val="EC630C"/>
            </a:solidFill>
            <a:prstDash val="sysDot"/>
            <a:round/>
            <a:tailEnd type="triangle" w="med" len="med"/>
          </a:ln>
          <a:effectLst/>
        </p:spPr>
      </p:cxnSp>
      <p:cxnSp>
        <p:nvCxnSpPr>
          <p:cNvPr id="7" name="AutoShape 23"/>
          <p:cNvCxnSpPr>
            <a:cxnSpLocks noChangeShapeType="1"/>
          </p:cNvCxnSpPr>
          <p:nvPr/>
        </p:nvCxnSpPr>
        <p:spPr bwMode="auto">
          <a:xfrm>
            <a:off x="7214235" y="4491990"/>
            <a:ext cx="1270" cy="346710"/>
          </a:xfrm>
          <a:prstGeom prst="straightConnector1">
            <a:avLst/>
          </a:prstGeom>
          <a:solidFill>
            <a:schemeClr val="bg1"/>
          </a:solidFill>
          <a:ln w="25400">
            <a:solidFill>
              <a:srgbClr val="EC630C"/>
            </a:solidFill>
            <a:prstDash val="sysDot"/>
            <a:round/>
            <a:tailEnd type="triangle" w="med" len="med"/>
          </a:ln>
          <a:effectLst/>
        </p:spPr>
      </p:cxnSp>
      <p:cxnSp>
        <p:nvCxnSpPr>
          <p:cNvPr id="8" name="AutoShape 23"/>
          <p:cNvCxnSpPr>
            <a:cxnSpLocks noChangeShapeType="1"/>
          </p:cNvCxnSpPr>
          <p:nvPr/>
        </p:nvCxnSpPr>
        <p:spPr bwMode="auto">
          <a:xfrm>
            <a:off x="7579995" y="4486910"/>
            <a:ext cx="1270" cy="346710"/>
          </a:xfrm>
          <a:prstGeom prst="straightConnector1">
            <a:avLst/>
          </a:prstGeom>
          <a:solidFill>
            <a:schemeClr val="bg1"/>
          </a:solidFill>
          <a:ln w="25400">
            <a:solidFill>
              <a:srgbClr val="EC630C"/>
            </a:solidFill>
            <a:prstDash val="sysDot"/>
            <a:round/>
            <a:tailEnd type="triangle" w="med" len="med"/>
          </a:ln>
          <a:effectLst/>
        </p:spPr>
      </p:cxnSp>
      <p:cxnSp>
        <p:nvCxnSpPr>
          <p:cNvPr id="9" name="AutoShape 23"/>
          <p:cNvCxnSpPr>
            <a:cxnSpLocks noChangeShapeType="1"/>
          </p:cNvCxnSpPr>
          <p:nvPr/>
        </p:nvCxnSpPr>
        <p:spPr bwMode="auto">
          <a:xfrm>
            <a:off x="7953375" y="4502785"/>
            <a:ext cx="1270" cy="346710"/>
          </a:xfrm>
          <a:prstGeom prst="straightConnector1">
            <a:avLst/>
          </a:prstGeom>
          <a:solidFill>
            <a:schemeClr val="bg1"/>
          </a:solidFill>
          <a:ln w="25400">
            <a:solidFill>
              <a:srgbClr val="EC630C"/>
            </a:solidFill>
            <a:prstDash val="sysDot"/>
            <a:round/>
            <a:tailEnd type="triangle" w="med" len="med"/>
          </a:ln>
          <a:effectLst/>
        </p:spPr>
      </p:cxnSp>
      <p:cxnSp>
        <p:nvCxnSpPr>
          <p:cNvPr id="10" name="AutoShape 23"/>
          <p:cNvCxnSpPr>
            <a:cxnSpLocks noChangeShapeType="1"/>
          </p:cNvCxnSpPr>
          <p:nvPr/>
        </p:nvCxnSpPr>
        <p:spPr bwMode="auto">
          <a:xfrm>
            <a:off x="8311515" y="4504055"/>
            <a:ext cx="1270" cy="346710"/>
          </a:xfrm>
          <a:prstGeom prst="straightConnector1">
            <a:avLst/>
          </a:prstGeom>
          <a:solidFill>
            <a:schemeClr val="bg1"/>
          </a:solidFill>
          <a:ln w="25400">
            <a:solidFill>
              <a:srgbClr val="EC630C"/>
            </a:solidFill>
            <a:prstDash val="sysDot"/>
            <a:round/>
            <a:tailEnd type="triangle" w="med" len="med"/>
          </a:ln>
          <a:effectLst/>
        </p:spPr>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040" name="Shape 1040"/>
        <p:cNvGrpSpPr/>
        <p:nvPr/>
      </p:nvGrpSpPr>
      <p:grpSpPr>
        <a:xfrm>
          <a:off x="0" y="0"/>
          <a:ext cx="0" cy="0"/>
          <a:chOff x="0" y="0"/>
          <a:chExt cx="0" cy="0"/>
        </a:xfrm>
      </p:grpSpPr>
      <p:sp>
        <p:nvSpPr>
          <p:cNvPr id="1043" name="Google Shape;1043;p33"/>
          <p:cNvSpPr txBox="1"/>
          <p:nvPr>
            <p:ph type="title"/>
          </p:nvPr>
        </p:nvSpPr>
        <p:spPr>
          <a:xfrm>
            <a:off x="1189050" y="634015"/>
            <a:ext cx="97074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b="1">
                <a:latin typeface="Times New Roman" panose="02020603050405020304" charset="0"/>
                <a:cs typeface="Times New Roman" panose="02020603050405020304" charset="0"/>
              </a:rPr>
              <a:t>2.2. Thành phần vật chất của mẫu bùn thải</a:t>
            </a:r>
            <a:endParaRPr lang="en-GB" b="1">
              <a:latin typeface="Times New Roman" panose="02020603050405020304" charset="0"/>
              <a:cs typeface="Times New Roman" panose="02020603050405020304" charset="0"/>
            </a:endParaRPr>
          </a:p>
        </p:txBody>
      </p:sp>
      <p:graphicFrame>
        <p:nvGraphicFramePr>
          <p:cNvPr id="13" name="Table 12"/>
          <p:cNvGraphicFramePr/>
          <p:nvPr/>
        </p:nvGraphicFramePr>
        <p:xfrm>
          <a:off x="1595120" y="1521460"/>
          <a:ext cx="8884920" cy="4583430"/>
        </p:xfrm>
        <a:graphic>
          <a:graphicData uri="http://schemas.openxmlformats.org/drawingml/2006/table">
            <a:tbl>
              <a:tblPr firstRow="1" bandRow="1">
                <a:tableStyleId>{5C22544A-7EE6-4342-B048-85BDC9FD1C3A}</a:tableStyleId>
              </a:tblPr>
              <a:tblGrid>
                <a:gridCol w="903605"/>
                <a:gridCol w="1533525"/>
                <a:gridCol w="1005205"/>
                <a:gridCol w="1056005"/>
                <a:gridCol w="974725"/>
                <a:gridCol w="1442085"/>
                <a:gridCol w="852805"/>
                <a:gridCol w="1116965"/>
              </a:tblGrid>
              <a:tr h="746125">
                <a:tc>
                  <a:txBody>
                    <a:bodyPr/>
                    <a:p>
                      <a:pPr algn="ctr">
                        <a:buNone/>
                      </a:pPr>
                      <a:r>
                        <a:rPr lang="vi-VN" altLang="en-US" sz="2400">
                          <a:solidFill>
                            <a:srgbClr val="FFFFFF"/>
                          </a:solidFill>
                          <a:latin typeface="Times New Roman" panose="02020603050405020304" charset="0"/>
                          <a:cs typeface="Times New Roman" panose="02020603050405020304" charset="0"/>
                        </a:rPr>
                        <a:t>STT</a:t>
                      </a:r>
                      <a:endParaRPr lang="vi-VN" altLang="en-US" sz="2400">
                        <a:solidFill>
                          <a:srgbClr val="FFFFFF"/>
                        </a:solidFill>
                        <a:latin typeface="Times New Roman" panose="02020603050405020304" charset="0"/>
                        <a:cs typeface="Times New Roman" panose="02020603050405020304" charset="0"/>
                      </a:endParaRPr>
                    </a:p>
                  </a:txBody>
                  <a:tcPr/>
                </a:tc>
                <a:tc>
                  <a:txBody>
                    <a:bodyPr/>
                    <a:p>
                      <a:pPr algn="ctr">
                        <a:buNone/>
                      </a:pPr>
                      <a:r>
                        <a:rPr lang="vi-VN" altLang="en-US" sz="2400">
                          <a:solidFill>
                            <a:srgbClr val="FFFFFF"/>
                          </a:solidFill>
                          <a:latin typeface="Times New Roman" panose="02020603050405020304" charset="0"/>
                          <a:cs typeface="Times New Roman" panose="02020603050405020304" charset="0"/>
                        </a:rPr>
                        <a:t>Chỉ tiêu phân </a:t>
                      </a:r>
                      <a:r>
                        <a:rPr lang="vi-VN" altLang="en-US" sz="2400">
                          <a:solidFill>
                            <a:srgbClr val="FFFFFF"/>
                          </a:solidFill>
                          <a:latin typeface="Times New Roman" panose="02020603050405020304" charset="0"/>
                          <a:cs typeface="Times New Roman" panose="02020603050405020304" charset="0"/>
                        </a:rPr>
                        <a:t>tích</a:t>
                      </a:r>
                      <a:endParaRPr lang="vi-VN" altLang="en-US" sz="2400">
                        <a:solidFill>
                          <a:srgbClr val="FFFFFF"/>
                        </a:solidFill>
                        <a:latin typeface="Times New Roman" panose="02020603050405020304" charset="0"/>
                        <a:cs typeface="Times New Roman" panose="02020603050405020304" charset="0"/>
                      </a:endParaRPr>
                    </a:p>
                  </a:txBody>
                  <a:tcPr/>
                </a:tc>
                <a:tc>
                  <a:txBody>
                    <a:bodyPr/>
                    <a:p>
                      <a:pPr algn="ctr">
                        <a:buNone/>
                      </a:pPr>
                      <a:r>
                        <a:rPr lang="vi-VN" altLang="en-US" sz="2400">
                          <a:solidFill>
                            <a:srgbClr val="FFFFFF"/>
                          </a:solidFill>
                          <a:latin typeface="Times New Roman" panose="02020603050405020304" charset="0"/>
                          <a:cs typeface="Times New Roman" panose="02020603050405020304" charset="0"/>
                        </a:rPr>
                        <a:t>Đơn  </a:t>
                      </a:r>
                      <a:r>
                        <a:rPr lang="vi-VN" altLang="en-US" sz="2400">
                          <a:solidFill>
                            <a:srgbClr val="FFFFFF"/>
                          </a:solidFill>
                          <a:latin typeface="Times New Roman" panose="02020603050405020304" charset="0"/>
                          <a:cs typeface="Times New Roman" panose="02020603050405020304" charset="0"/>
                        </a:rPr>
                        <a:t>vị</a:t>
                      </a:r>
                      <a:endParaRPr lang="vi-VN" altLang="en-US" sz="2400">
                        <a:solidFill>
                          <a:srgbClr val="FFFFFF"/>
                        </a:solidFill>
                        <a:latin typeface="Times New Roman" panose="02020603050405020304" charset="0"/>
                        <a:cs typeface="Times New Roman" panose="02020603050405020304" charset="0"/>
                      </a:endParaRPr>
                    </a:p>
                  </a:txBody>
                  <a:tcPr/>
                </a:tc>
                <a:tc>
                  <a:txBody>
                    <a:bodyPr/>
                    <a:p>
                      <a:pPr algn="ctr">
                        <a:buNone/>
                      </a:pPr>
                      <a:r>
                        <a:rPr lang="vi-VN" altLang="en-US" sz="2400">
                          <a:solidFill>
                            <a:srgbClr val="FFFFFF"/>
                          </a:solidFill>
                          <a:latin typeface="Times New Roman" panose="02020603050405020304" charset="0"/>
                          <a:cs typeface="Times New Roman" panose="02020603050405020304" charset="0"/>
                        </a:rPr>
                        <a:t>Hàm </a:t>
                      </a:r>
                      <a:r>
                        <a:rPr lang="vi-VN" altLang="en-US" sz="2400">
                          <a:solidFill>
                            <a:srgbClr val="FFFFFF"/>
                          </a:solidFill>
                          <a:latin typeface="Times New Roman" panose="02020603050405020304" charset="0"/>
                          <a:cs typeface="Times New Roman" panose="02020603050405020304" charset="0"/>
                        </a:rPr>
                        <a:t>lượng</a:t>
                      </a:r>
                      <a:endParaRPr lang="vi-VN" altLang="en-US" sz="2400">
                        <a:solidFill>
                          <a:srgbClr val="FFFFFF"/>
                        </a:solidFill>
                        <a:latin typeface="Times New Roman" panose="02020603050405020304" charset="0"/>
                        <a:cs typeface="Times New Roman" panose="02020603050405020304" charset="0"/>
                      </a:endParaRPr>
                    </a:p>
                  </a:txBody>
                  <a:tcPr/>
                </a:tc>
                <a:tc>
                  <a:txBody>
                    <a:bodyPr/>
                    <a:p>
                      <a:pPr algn="ctr">
                        <a:buNone/>
                      </a:pPr>
                      <a:r>
                        <a:rPr lang="vi-VN" altLang="en-US" sz="2400">
                          <a:solidFill>
                            <a:srgbClr val="FFFFFF"/>
                          </a:solidFill>
                          <a:latin typeface="Times New Roman" panose="02020603050405020304" charset="0"/>
                          <a:cs typeface="Times New Roman" panose="02020603050405020304" charset="0"/>
                        </a:rPr>
                        <a:t>STT</a:t>
                      </a:r>
                      <a:endParaRPr lang="vi-VN" altLang="en-US" sz="2400">
                        <a:solidFill>
                          <a:srgbClr val="FFFFFF"/>
                        </a:solidFill>
                        <a:latin typeface="Times New Roman" panose="02020603050405020304" charset="0"/>
                        <a:cs typeface="Times New Roman" panose="02020603050405020304" charset="0"/>
                      </a:endParaRPr>
                    </a:p>
                  </a:txBody>
                  <a:tcPr/>
                </a:tc>
                <a:tc>
                  <a:txBody>
                    <a:bodyPr/>
                    <a:p>
                      <a:pPr algn="ctr">
                        <a:buNone/>
                      </a:pPr>
                      <a:r>
                        <a:rPr lang="vi-VN" altLang="en-US" sz="2400">
                          <a:solidFill>
                            <a:srgbClr val="FFFFFF"/>
                          </a:solidFill>
                          <a:latin typeface="Times New Roman" panose="02020603050405020304" charset="0"/>
                          <a:cs typeface="Times New Roman" panose="02020603050405020304" charset="0"/>
                          <a:sym typeface="+mn-ea"/>
                        </a:rPr>
                        <a:t>Chỉ tiêu phân tích</a:t>
                      </a:r>
                      <a:endParaRPr lang="en-US" sz="2400">
                        <a:solidFill>
                          <a:srgbClr val="FFFFFF"/>
                        </a:solidFill>
                        <a:latin typeface="Times New Roman" panose="02020603050405020304" charset="0"/>
                        <a:cs typeface="Times New Roman" panose="02020603050405020304" charset="0"/>
                      </a:endParaRPr>
                    </a:p>
                  </a:txBody>
                  <a:tcPr/>
                </a:tc>
                <a:tc>
                  <a:txBody>
                    <a:bodyPr/>
                    <a:p>
                      <a:pPr algn="ctr">
                        <a:buNone/>
                      </a:pPr>
                      <a:r>
                        <a:rPr lang="vi-VN" altLang="en-US" sz="2400">
                          <a:solidFill>
                            <a:srgbClr val="FFFFFF"/>
                          </a:solidFill>
                          <a:latin typeface="Times New Roman" panose="02020603050405020304" charset="0"/>
                          <a:cs typeface="Times New Roman" panose="02020603050405020304" charset="0"/>
                          <a:sym typeface="+mn-ea"/>
                        </a:rPr>
                        <a:t>Đơn  vị</a:t>
                      </a:r>
                      <a:endParaRPr lang="en-US" sz="2400">
                        <a:solidFill>
                          <a:srgbClr val="FFFFFF"/>
                        </a:solidFill>
                        <a:latin typeface="Times New Roman" panose="02020603050405020304" charset="0"/>
                        <a:cs typeface="Times New Roman" panose="02020603050405020304" charset="0"/>
                      </a:endParaRPr>
                    </a:p>
                  </a:txBody>
                  <a:tcPr/>
                </a:tc>
                <a:tc>
                  <a:txBody>
                    <a:bodyPr/>
                    <a:p>
                      <a:pPr algn="ctr">
                        <a:buNone/>
                      </a:pPr>
                      <a:r>
                        <a:rPr lang="vi-VN" altLang="en-US" sz="2400">
                          <a:solidFill>
                            <a:srgbClr val="FFFFFF"/>
                          </a:solidFill>
                          <a:latin typeface="Times New Roman" panose="02020603050405020304" charset="0"/>
                          <a:cs typeface="Times New Roman" panose="02020603050405020304" charset="0"/>
                          <a:sym typeface="+mn-ea"/>
                        </a:rPr>
                        <a:t>Hàm lượng</a:t>
                      </a:r>
                      <a:endParaRPr lang="en-US" sz="2400">
                        <a:solidFill>
                          <a:srgbClr val="FFFFFF"/>
                        </a:solidFill>
                        <a:latin typeface="Times New Roman" panose="02020603050405020304" charset="0"/>
                        <a:cs typeface="Times New Roman" panose="02020603050405020304" charset="0"/>
                      </a:endParaRPr>
                    </a:p>
                  </a:txBody>
                  <a:tcPr/>
                </a:tc>
              </a:tr>
              <a:tr h="469900">
                <a:tc>
                  <a:txBody>
                    <a:bodyPr/>
                    <a:p>
                      <a:pPr marL="0" indent="0" algn="ctr">
                        <a:buNone/>
                      </a:pPr>
                      <a:r>
                        <a:rPr lang="en-US" sz="2400">
                          <a:solidFill>
                            <a:srgbClr val="1A1A1A"/>
                          </a:solidFill>
                          <a:latin typeface="Times New Roman" panose="02020603050405020304" charset="0"/>
                          <a:cs typeface="Times New Roman" panose="02020603050405020304" charset="0"/>
                        </a:rPr>
                        <a:t>1</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SiO</a:t>
                      </a:r>
                      <a:r>
                        <a:rPr lang="en-US" sz="2400" baseline="-25000">
                          <a:solidFill>
                            <a:srgbClr val="1A1A1A"/>
                          </a:solidFill>
                          <a:latin typeface="Times New Roman" panose="02020603050405020304" charset="0"/>
                          <a:cs typeface="Times New Roman" panose="02020603050405020304" charset="0"/>
                        </a:rPr>
                        <a:t>2</a:t>
                      </a:r>
                      <a:endParaRPr lang="en-US" sz="24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a:buNone/>
                      </a:pPr>
                      <a:endParaRPr lang="en-US" sz="2000">
                        <a:solidFill>
                          <a:srgbClr val="1A1A1A"/>
                        </a:solidFill>
                        <a:latin typeface="Times New Roman" panose="02020603050405020304" charset="0"/>
                        <a:cs typeface="Times New Roman" panose="02020603050405020304" charset="0"/>
                      </a:endParaRPr>
                    </a:p>
                  </a:txBody>
                  <a:tcPr/>
                </a:tc>
                <a:tc>
                  <a:txBody>
                    <a:bodyPr/>
                    <a:p>
                      <a:pPr marL="0" indent="0" algn="ctr">
                        <a:buNone/>
                      </a:pPr>
                      <a:r>
                        <a:rPr lang="en-US" sz="2400">
                          <a:solidFill>
                            <a:srgbClr val="1A1A1A"/>
                          </a:solidFill>
                          <a:latin typeface="Times New Roman" panose="02020603050405020304" charset="0"/>
                          <a:cs typeface="Times New Roman" panose="02020603050405020304" charset="0"/>
                        </a:rPr>
                        <a:t>17,4</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9</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Na</a:t>
                      </a:r>
                      <a:r>
                        <a:rPr lang="en-US" sz="2400" baseline="-25000">
                          <a:solidFill>
                            <a:srgbClr val="1A1A1A"/>
                          </a:solidFill>
                          <a:latin typeface="Times New Roman" panose="02020603050405020304" charset="0"/>
                          <a:cs typeface="Times New Roman" panose="02020603050405020304" charset="0"/>
                        </a:rPr>
                        <a:t>2</a:t>
                      </a:r>
                      <a:r>
                        <a:rPr lang="en-US" sz="2400">
                          <a:solidFill>
                            <a:srgbClr val="1A1A1A"/>
                          </a:solidFill>
                          <a:latin typeface="Times New Roman" panose="02020603050405020304" charset="0"/>
                          <a:cs typeface="Times New Roman" panose="02020603050405020304" charset="0"/>
                        </a:rPr>
                        <a:t>O</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2400">
                          <a:solidFill>
                            <a:srgbClr val="1A1A1A"/>
                          </a:solidFill>
                          <a:latin typeface="Times New Roman" panose="02020603050405020304" charset="0"/>
                          <a:cs typeface="Times New Roman" panose="02020603050405020304" charset="0"/>
                        </a:rPr>
                        <a:t> </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0,08</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470535">
                <a:tc>
                  <a:txBody>
                    <a:bodyPr/>
                    <a:p>
                      <a:pPr marL="0" indent="0" algn="ctr">
                        <a:buNone/>
                      </a:pPr>
                      <a:r>
                        <a:rPr lang="en-US" sz="2400">
                          <a:solidFill>
                            <a:srgbClr val="1A1A1A"/>
                          </a:solidFill>
                          <a:latin typeface="Times New Roman" panose="02020603050405020304" charset="0"/>
                          <a:cs typeface="Times New Roman" panose="02020603050405020304" charset="0"/>
                        </a:rPr>
                        <a:t>2</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Al</a:t>
                      </a:r>
                      <a:r>
                        <a:rPr lang="en-US" sz="2400" baseline="-25000">
                          <a:solidFill>
                            <a:srgbClr val="1A1A1A"/>
                          </a:solidFill>
                          <a:latin typeface="Times New Roman" panose="02020603050405020304" charset="0"/>
                          <a:cs typeface="Times New Roman" panose="02020603050405020304" charset="0"/>
                        </a:rPr>
                        <a:t>2</a:t>
                      </a:r>
                      <a:r>
                        <a:rPr lang="en-US" sz="2400">
                          <a:solidFill>
                            <a:srgbClr val="1A1A1A"/>
                          </a:solidFill>
                          <a:latin typeface="Times New Roman" panose="02020603050405020304" charset="0"/>
                          <a:cs typeface="Times New Roman" panose="02020603050405020304" charset="0"/>
                        </a:rPr>
                        <a:t>O</a:t>
                      </a:r>
                      <a:r>
                        <a:rPr lang="en-US" sz="2400" baseline="-25000">
                          <a:solidFill>
                            <a:srgbClr val="1A1A1A"/>
                          </a:solidFill>
                          <a:latin typeface="Times New Roman" panose="02020603050405020304" charset="0"/>
                          <a:cs typeface="Times New Roman" panose="02020603050405020304" charset="0"/>
                        </a:rPr>
                        <a:t>3</a:t>
                      </a:r>
                      <a:endParaRPr lang="en-US" sz="24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a:buNone/>
                      </a:pPr>
                      <a:endParaRPr lang="en-US" sz="2000">
                        <a:solidFill>
                          <a:srgbClr val="1A1A1A"/>
                        </a:solidFill>
                        <a:latin typeface="Times New Roman" panose="02020603050405020304" charset="0"/>
                        <a:cs typeface="Times New Roman" panose="02020603050405020304" charset="0"/>
                      </a:endParaRPr>
                    </a:p>
                  </a:txBody>
                  <a:tcPr/>
                </a:tc>
                <a:tc>
                  <a:txBody>
                    <a:bodyPr/>
                    <a:p>
                      <a:pPr marL="0" indent="0" algn="ctr">
                        <a:buNone/>
                      </a:pPr>
                      <a:r>
                        <a:rPr lang="en-US" sz="2400">
                          <a:solidFill>
                            <a:srgbClr val="1A1A1A"/>
                          </a:solidFill>
                          <a:latin typeface="Times New Roman" panose="02020603050405020304" charset="0"/>
                          <a:cs typeface="Times New Roman" panose="02020603050405020304" charset="0"/>
                        </a:rPr>
                        <a:t>3,16</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10</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P</a:t>
                      </a:r>
                      <a:r>
                        <a:rPr lang="en-US" sz="2400" baseline="-25000">
                          <a:solidFill>
                            <a:srgbClr val="1A1A1A"/>
                          </a:solidFill>
                          <a:latin typeface="Times New Roman" panose="02020603050405020304" charset="0"/>
                          <a:cs typeface="Times New Roman" panose="02020603050405020304" charset="0"/>
                        </a:rPr>
                        <a:t>2</a:t>
                      </a:r>
                      <a:r>
                        <a:rPr lang="en-US" sz="2400">
                          <a:solidFill>
                            <a:srgbClr val="1A1A1A"/>
                          </a:solidFill>
                          <a:latin typeface="Times New Roman" panose="02020603050405020304" charset="0"/>
                          <a:cs typeface="Times New Roman" panose="02020603050405020304" charset="0"/>
                        </a:rPr>
                        <a:t>O</a:t>
                      </a:r>
                      <a:r>
                        <a:rPr lang="en-US" sz="2400" baseline="-25000">
                          <a:solidFill>
                            <a:srgbClr val="1A1A1A"/>
                          </a:solidFill>
                          <a:latin typeface="Times New Roman" panose="02020603050405020304" charset="0"/>
                          <a:cs typeface="Times New Roman" panose="02020603050405020304" charset="0"/>
                        </a:rPr>
                        <a:t>5</a:t>
                      </a:r>
                      <a:endParaRPr lang="en-US" sz="24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 </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0,05</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469900">
                <a:tc>
                  <a:txBody>
                    <a:bodyPr/>
                    <a:p>
                      <a:pPr marL="0" indent="0" algn="ctr">
                        <a:buNone/>
                      </a:pPr>
                      <a:r>
                        <a:rPr lang="en-US" sz="2400">
                          <a:solidFill>
                            <a:srgbClr val="1A1A1A"/>
                          </a:solidFill>
                          <a:latin typeface="Times New Roman" panose="02020603050405020304" charset="0"/>
                          <a:cs typeface="Times New Roman" panose="02020603050405020304" charset="0"/>
                        </a:rPr>
                        <a:t>3</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CaO</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a:buNone/>
                      </a:pPr>
                      <a:endParaRPr lang="en-US" sz="2000">
                        <a:solidFill>
                          <a:srgbClr val="1A1A1A"/>
                        </a:solidFill>
                        <a:latin typeface="Times New Roman" panose="02020603050405020304" charset="0"/>
                        <a:cs typeface="Times New Roman" panose="02020603050405020304" charset="0"/>
                      </a:endParaRPr>
                    </a:p>
                  </a:txBody>
                  <a:tcPr/>
                </a:tc>
                <a:tc>
                  <a:txBody>
                    <a:bodyPr/>
                    <a:p>
                      <a:pPr marL="0" indent="0" algn="ctr">
                        <a:buNone/>
                      </a:pPr>
                      <a:r>
                        <a:rPr lang="en-US" sz="2400">
                          <a:solidFill>
                            <a:srgbClr val="1A1A1A"/>
                          </a:solidFill>
                          <a:latin typeface="Times New Roman" panose="02020603050405020304" charset="0"/>
                          <a:cs typeface="Times New Roman" panose="02020603050405020304" charset="0"/>
                        </a:rPr>
                        <a:t>0,27</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11</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TiO</a:t>
                      </a:r>
                      <a:r>
                        <a:rPr lang="en-US" sz="2400" baseline="-25000">
                          <a:solidFill>
                            <a:srgbClr val="1A1A1A"/>
                          </a:solidFill>
                          <a:latin typeface="Times New Roman" panose="02020603050405020304" charset="0"/>
                          <a:cs typeface="Times New Roman" panose="02020603050405020304" charset="0"/>
                        </a:rPr>
                        <a:t>2</a:t>
                      </a:r>
                      <a:endParaRPr lang="en-US" sz="24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baseline="-25000">
                          <a:solidFill>
                            <a:srgbClr val="1A1A1A"/>
                          </a:solidFill>
                          <a:latin typeface="Times New Roman" panose="02020603050405020304" charset="0"/>
                          <a:cs typeface="Times New Roman" panose="02020603050405020304" charset="0"/>
                        </a:rPr>
                        <a:t> </a:t>
                      </a:r>
                      <a:endParaRPr lang="en-US" sz="24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0,34</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469900">
                <a:tc>
                  <a:txBody>
                    <a:bodyPr/>
                    <a:p>
                      <a:pPr marL="0" indent="0" algn="ctr">
                        <a:buNone/>
                      </a:pPr>
                      <a:r>
                        <a:rPr lang="en-US" sz="2400">
                          <a:solidFill>
                            <a:srgbClr val="1A1A1A"/>
                          </a:solidFill>
                          <a:latin typeface="Times New Roman" panose="02020603050405020304" charset="0"/>
                          <a:cs typeface="Times New Roman" panose="02020603050405020304" charset="0"/>
                        </a:rPr>
                        <a:t>4</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Fe</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a:buNone/>
                      </a:pPr>
                      <a:endParaRPr lang="en-US" sz="2000">
                        <a:solidFill>
                          <a:srgbClr val="1A1A1A"/>
                        </a:solidFill>
                        <a:latin typeface="Times New Roman" panose="02020603050405020304" charset="0"/>
                        <a:cs typeface="Times New Roman" panose="02020603050405020304" charset="0"/>
                      </a:endParaRPr>
                    </a:p>
                  </a:txBody>
                  <a:tcPr/>
                </a:tc>
                <a:tc>
                  <a:txBody>
                    <a:bodyPr/>
                    <a:p>
                      <a:pPr marL="0" indent="0" algn="ctr">
                        <a:buNone/>
                      </a:pPr>
                      <a:r>
                        <a:rPr lang="en-US" sz="2400">
                          <a:solidFill>
                            <a:srgbClr val="1A1A1A"/>
                          </a:solidFill>
                          <a:latin typeface="Times New Roman" panose="02020603050405020304" charset="0"/>
                          <a:cs typeface="Times New Roman" panose="02020603050405020304" charset="0"/>
                        </a:rPr>
                        <a:t>21,4</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12</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Mn</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baseline="-25000">
                          <a:solidFill>
                            <a:srgbClr val="1A1A1A"/>
                          </a:solidFill>
                          <a:latin typeface="Times New Roman" panose="02020603050405020304" charset="0"/>
                          <a:cs typeface="Times New Roman" panose="02020603050405020304" charset="0"/>
                        </a:rPr>
                        <a:t> </a:t>
                      </a:r>
                      <a:endParaRPr lang="en-US" sz="24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4,37</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469900">
                <a:tc>
                  <a:txBody>
                    <a:bodyPr/>
                    <a:p>
                      <a:pPr marL="0" indent="0" algn="ctr">
                        <a:buNone/>
                      </a:pPr>
                      <a:r>
                        <a:rPr lang="en-US" sz="2400">
                          <a:solidFill>
                            <a:srgbClr val="1A1A1A"/>
                          </a:solidFill>
                          <a:latin typeface="Times New Roman" panose="02020603050405020304" charset="0"/>
                          <a:cs typeface="Times New Roman" panose="02020603050405020304" charset="0"/>
                        </a:rPr>
                        <a:t>5</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K</a:t>
                      </a:r>
                      <a:r>
                        <a:rPr lang="en-US" sz="2400" baseline="-25000">
                          <a:solidFill>
                            <a:srgbClr val="1A1A1A"/>
                          </a:solidFill>
                          <a:latin typeface="Times New Roman" panose="02020603050405020304" charset="0"/>
                          <a:cs typeface="Times New Roman" panose="02020603050405020304" charset="0"/>
                        </a:rPr>
                        <a:t>2</a:t>
                      </a:r>
                      <a:r>
                        <a:rPr lang="en-US" sz="2400">
                          <a:solidFill>
                            <a:srgbClr val="1A1A1A"/>
                          </a:solidFill>
                          <a:latin typeface="Times New Roman" panose="02020603050405020304" charset="0"/>
                          <a:cs typeface="Times New Roman" panose="02020603050405020304" charset="0"/>
                        </a:rPr>
                        <a:t>O</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a:buNone/>
                      </a:pPr>
                      <a:endParaRPr lang="en-US" sz="2000">
                        <a:solidFill>
                          <a:srgbClr val="1A1A1A"/>
                        </a:solidFill>
                        <a:latin typeface="Times New Roman" panose="02020603050405020304" charset="0"/>
                        <a:cs typeface="Times New Roman" panose="02020603050405020304" charset="0"/>
                      </a:endParaRPr>
                    </a:p>
                  </a:txBody>
                  <a:tcPr/>
                </a:tc>
                <a:tc>
                  <a:txBody>
                    <a:bodyPr/>
                    <a:p>
                      <a:pPr marL="0" indent="0" algn="ctr">
                        <a:buNone/>
                      </a:pPr>
                      <a:r>
                        <a:rPr lang="en-US" sz="2400">
                          <a:solidFill>
                            <a:srgbClr val="1A1A1A"/>
                          </a:solidFill>
                          <a:latin typeface="Times New Roman" panose="02020603050405020304" charset="0"/>
                          <a:cs typeface="Times New Roman" panose="02020603050405020304" charset="0"/>
                        </a:rPr>
                        <a:t>0,09</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13</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b="1">
                          <a:solidFill>
                            <a:srgbClr val="1A1A1A"/>
                          </a:solidFill>
                          <a:latin typeface="Times New Roman" panose="02020603050405020304" charset="0"/>
                          <a:cs typeface="Times New Roman" panose="02020603050405020304" charset="0"/>
                        </a:rPr>
                        <a:t>Co</a:t>
                      </a:r>
                      <a:endParaRPr lang="en-US" sz="24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2400" b="1">
                          <a:solidFill>
                            <a:srgbClr val="1A1A1A"/>
                          </a:solidFill>
                          <a:latin typeface="Times New Roman" panose="02020603050405020304" charset="0"/>
                          <a:cs typeface="Times New Roman" panose="02020603050405020304" charset="0"/>
                        </a:rPr>
                        <a:t> </a:t>
                      </a:r>
                      <a:endParaRPr lang="en-US" sz="24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2400" b="1">
                          <a:solidFill>
                            <a:srgbClr val="1A1A1A"/>
                          </a:solidFill>
                          <a:latin typeface="Times New Roman" panose="02020603050405020304" charset="0"/>
                          <a:cs typeface="Times New Roman" panose="02020603050405020304" charset="0"/>
                        </a:rPr>
                        <a:t>0,198</a:t>
                      </a:r>
                      <a:endParaRPr lang="en-US" sz="24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470535">
                <a:tc>
                  <a:txBody>
                    <a:bodyPr/>
                    <a:p>
                      <a:pPr marL="0" indent="0" algn="ctr">
                        <a:buNone/>
                      </a:pPr>
                      <a:r>
                        <a:rPr lang="en-US" sz="2400">
                          <a:solidFill>
                            <a:srgbClr val="1A1A1A"/>
                          </a:solidFill>
                          <a:latin typeface="Times New Roman" panose="02020603050405020304" charset="0"/>
                          <a:cs typeface="Times New Roman" panose="02020603050405020304" charset="0"/>
                        </a:rPr>
                        <a:t>6</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MgO</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a:buNone/>
                      </a:pPr>
                      <a:endParaRPr lang="en-US" sz="2000">
                        <a:solidFill>
                          <a:srgbClr val="1A1A1A"/>
                        </a:solidFill>
                        <a:latin typeface="Times New Roman" panose="02020603050405020304" charset="0"/>
                        <a:cs typeface="Times New Roman" panose="02020603050405020304" charset="0"/>
                      </a:endParaRPr>
                    </a:p>
                  </a:txBody>
                  <a:tcPr/>
                </a:tc>
                <a:tc>
                  <a:txBody>
                    <a:bodyPr/>
                    <a:p>
                      <a:pPr marL="0" indent="0" algn="ctr">
                        <a:buNone/>
                      </a:pPr>
                      <a:r>
                        <a:rPr lang="en-US" sz="2400">
                          <a:solidFill>
                            <a:srgbClr val="1A1A1A"/>
                          </a:solidFill>
                          <a:latin typeface="Times New Roman" panose="02020603050405020304" charset="0"/>
                          <a:cs typeface="Times New Roman" panose="02020603050405020304" charset="0"/>
                        </a:rPr>
                        <a:t>3,82</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14</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Cr</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2400">
                          <a:solidFill>
                            <a:srgbClr val="1A1A1A"/>
                          </a:solidFill>
                          <a:latin typeface="Times New Roman" panose="02020603050405020304" charset="0"/>
                          <a:cs typeface="Times New Roman" panose="02020603050405020304" charset="0"/>
                        </a:rPr>
                        <a:t> </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0,61</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469900">
                <a:tc>
                  <a:txBody>
                    <a:bodyPr/>
                    <a:p>
                      <a:pPr marL="0" indent="0" algn="ctr">
                        <a:buNone/>
                      </a:pPr>
                      <a:r>
                        <a:rPr lang="en-US" sz="2400">
                          <a:solidFill>
                            <a:srgbClr val="1A1A1A"/>
                          </a:solidFill>
                          <a:latin typeface="Times New Roman" panose="02020603050405020304" charset="0"/>
                          <a:cs typeface="Times New Roman" panose="02020603050405020304" charset="0"/>
                        </a:rPr>
                        <a:t>7</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SO</a:t>
                      </a:r>
                      <a:r>
                        <a:rPr lang="en-US" sz="2400" baseline="-25000">
                          <a:solidFill>
                            <a:srgbClr val="1A1A1A"/>
                          </a:solidFill>
                          <a:latin typeface="Times New Roman" panose="02020603050405020304" charset="0"/>
                          <a:cs typeface="Times New Roman" panose="02020603050405020304" charset="0"/>
                        </a:rPr>
                        <a:t>3</a:t>
                      </a:r>
                      <a:endParaRPr lang="en-US" sz="24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a:buNone/>
                      </a:pPr>
                      <a:endParaRPr lang="en-US" sz="2000">
                        <a:solidFill>
                          <a:srgbClr val="1A1A1A"/>
                        </a:solidFill>
                        <a:latin typeface="Times New Roman" panose="02020603050405020304" charset="0"/>
                        <a:cs typeface="Times New Roman" panose="02020603050405020304" charset="0"/>
                      </a:endParaRPr>
                    </a:p>
                  </a:txBody>
                  <a:tcPr/>
                </a:tc>
                <a:tc>
                  <a:txBody>
                    <a:bodyPr/>
                    <a:p>
                      <a:pPr marL="0" indent="0" algn="ctr">
                        <a:buNone/>
                      </a:pPr>
                      <a:r>
                        <a:rPr lang="en-US" sz="2400">
                          <a:solidFill>
                            <a:srgbClr val="1A1A1A"/>
                          </a:solidFill>
                          <a:latin typeface="Times New Roman" panose="02020603050405020304" charset="0"/>
                          <a:cs typeface="Times New Roman" panose="02020603050405020304" charset="0"/>
                        </a:rPr>
                        <a:t>0,38</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15</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b="1">
                          <a:solidFill>
                            <a:srgbClr val="1A1A1A"/>
                          </a:solidFill>
                          <a:latin typeface="Times New Roman" panose="02020603050405020304" charset="0"/>
                          <a:cs typeface="Times New Roman" panose="02020603050405020304" charset="0"/>
                        </a:rPr>
                        <a:t>Ni</a:t>
                      </a:r>
                      <a:endParaRPr lang="en-US" sz="24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2400" b="1">
                          <a:solidFill>
                            <a:srgbClr val="1A1A1A"/>
                          </a:solidFill>
                          <a:latin typeface="Times New Roman" panose="02020603050405020304" charset="0"/>
                          <a:cs typeface="Times New Roman" panose="02020603050405020304" charset="0"/>
                        </a:rPr>
                        <a:t> </a:t>
                      </a:r>
                      <a:endParaRPr lang="en-US" sz="24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2400" b="1">
                          <a:solidFill>
                            <a:srgbClr val="1A1A1A"/>
                          </a:solidFill>
                          <a:latin typeface="Times New Roman" panose="02020603050405020304" charset="0"/>
                          <a:cs typeface="Times New Roman" panose="02020603050405020304" charset="0"/>
                        </a:rPr>
                        <a:t>1,126</a:t>
                      </a:r>
                      <a:endParaRPr lang="en-US" sz="24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469900">
                <a:tc>
                  <a:txBody>
                    <a:bodyPr/>
                    <a:p>
                      <a:pPr marL="0" indent="0" algn="ctr">
                        <a:buNone/>
                      </a:pPr>
                      <a:r>
                        <a:rPr lang="en-US" sz="2400">
                          <a:solidFill>
                            <a:srgbClr val="1A1A1A"/>
                          </a:solidFill>
                          <a:latin typeface="Times New Roman" panose="02020603050405020304" charset="0"/>
                          <a:cs typeface="Times New Roman" panose="02020603050405020304" charset="0"/>
                        </a:rPr>
                        <a:t>8</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P</a:t>
                      </a:r>
                      <a:r>
                        <a:rPr lang="en-US" sz="2400" baseline="-25000">
                          <a:solidFill>
                            <a:srgbClr val="1A1A1A"/>
                          </a:solidFill>
                          <a:latin typeface="Times New Roman" panose="02020603050405020304" charset="0"/>
                          <a:cs typeface="Times New Roman" panose="02020603050405020304" charset="0"/>
                        </a:rPr>
                        <a:t>2</a:t>
                      </a:r>
                      <a:r>
                        <a:rPr lang="en-US" sz="2400">
                          <a:solidFill>
                            <a:srgbClr val="1A1A1A"/>
                          </a:solidFill>
                          <a:latin typeface="Times New Roman" panose="02020603050405020304" charset="0"/>
                          <a:cs typeface="Times New Roman" panose="02020603050405020304" charset="0"/>
                        </a:rPr>
                        <a:t>O</a:t>
                      </a:r>
                      <a:r>
                        <a:rPr lang="en-US" sz="2400" baseline="-25000">
                          <a:solidFill>
                            <a:srgbClr val="1A1A1A"/>
                          </a:solidFill>
                          <a:latin typeface="Times New Roman" panose="02020603050405020304" charset="0"/>
                          <a:cs typeface="Times New Roman" panose="02020603050405020304" charset="0"/>
                        </a:rPr>
                        <a:t>5</a:t>
                      </a:r>
                      <a:endParaRPr lang="en-US" sz="24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a:buNone/>
                      </a:pPr>
                      <a:endParaRPr lang="en-US" sz="2000">
                        <a:solidFill>
                          <a:srgbClr val="1A1A1A"/>
                        </a:solidFill>
                        <a:latin typeface="Times New Roman" panose="02020603050405020304" charset="0"/>
                        <a:cs typeface="Times New Roman" panose="02020603050405020304" charset="0"/>
                      </a:endParaRPr>
                    </a:p>
                  </a:txBody>
                  <a:tcPr/>
                </a:tc>
                <a:tc>
                  <a:txBody>
                    <a:bodyPr/>
                    <a:p>
                      <a:pPr marL="0" indent="0" algn="ctr">
                        <a:buNone/>
                      </a:pPr>
                      <a:r>
                        <a:rPr lang="en-US" sz="2400">
                          <a:solidFill>
                            <a:srgbClr val="1A1A1A"/>
                          </a:solidFill>
                          <a:latin typeface="Times New Roman" panose="02020603050405020304" charset="0"/>
                          <a:cs typeface="Times New Roman" panose="02020603050405020304" charset="0"/>
                        </a:rPr>
                        <a:t>0,05</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16</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400">
                          <a:solidFill>
                            <a:srgbClr val="1A1A1A"/>
                          </a:solidFill>
                          <a:latin typeface="Times New Roman" panose="02020603050405020304" charset="0"/>
                          <a:cs typeface="Times New Roman" panose="02020603050405020304" charset="0"/>
                        </a:rPr>
                        <a:t> </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2400">
                          <a:solidFill>
                            <a:srgbClr val="1A1A1A"/>
                          </a:solidFill>
                          <a:latin typeface="Times New Roman" panose="02020603050405020304" charset="0"/>
                          <a:cs typeface="Times New Roman" panose="02020603050405020304" charset="0"/>
                        </a:rPr>
                        <a:t> </a:t>
                      </a: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endParaRPr lang="en-US" sz="24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bl>
          </a:graphicData>
        </a:graphic>
      </p:graphicFrame>
      <p:sp>
        <p:nvSpPr>
          <p:cNvPr id="35" name="Text Box 34"/>
          <p:cNvSpPr txBox="1"/>
          <p:nvPr/>
        </p:nvSpPr>
        <p:spPr>
          <a:xfrm>
            <a:off x="2626995" y="6228715"/>
            <a:ext cx="6856730"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Bảng 2.1. Thành phần hoá học chính mẫu nghiên cứu</a:t>
            </a:r>
            <a:endParaRPr 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040" name="Shape 1040"/>
        <p:cNvGrpSpPr/>
        <p:nvPr/>
      </p:nvGrpSpPr>
      <p:grpSpPr>
        <a:xfrm>
          <a:off x="0" y="0"/>
          <a:ext cx="0" cy="0"/>
          <a:chOff x="0" y="0"/>
          <a:chExt cx="0" cy="0"/>
        </a:xfrm>
      </p:grpSpPr>
      <p:sp>
        <p:nvSpPr>
          <p:cNvPr id="35" name="Text Box 34"/>
          <p:cNvSpPr txBox="1"/>
          <p:nvPr/>
        </p:nvSpPr>
        <p:spPr>
          <a:xfrm>
            <a:off x="2378075" y="1026795"/>
            <a:ext cx="8902700" cy="460375"/>
          </a:xfrm>
          <a:prstGeom prst="rect">
            <a:avLst/>
          </a:prstGeom>
          <a:noFill/>
        </p:spPr>
        <p:txBody>
          <a:bodyPr wrap="square" rtlCol="0">
            <a:spAutoFit/>
          </a:bodyPr>
          <a:p>
            <a:r>
              <a:rPr lang="vi-VN" altLang="en-US" sz="2400">
                <a:solidFill>
                  <a:srgbClr val="FFFFFF"/>
                </a:solidFill>
                <a:latin typeface="Times New Roman" panose="02020603050405020304" charset="0"/>
                <a:cs typeface="Times New Roman" panose="02020603050405020304" charset="0"/>
              </a:rPr>
              <a:t>      </a:t>
            </a:r>
            <a:r>
              <a:rPr lang="en-US" sz="2400">
                <a:solidFill>
                  <a:srgbClr val="FFFFFF"/>
                </a:solidFill>
                <a:latin typeface="Times New Roman" panose="02020603050405020304" charset="0"/>
                <a:cs typeface="Times New Roman" panose="02020603050405020304" charset="0"/>
              </a:rPr>
              <a:t>Bảng 2.2. Kết quả phân tích thành phần độ hạt mẫu công nghệ</a:t>
            </a:r>
            <a:endParaRPr lang="en-US" sz="2400">
              <a:solidFill>
                <a:srgbClr val="FFFFFF"/>
              </a:solidFill>
              <a:latin typeface="Times New Roman" panose="02020603050405020304" charset="0"/>
              <a:cs typeface="Times New Roman" panose="02020603050405020304" charset="0"/>
            </a:endParaRPr>
          </a:p>
        </p:txBody>
      </p:sp>
      <p:graphicFrame>
        <p:nvGraphicFramePr>
          <p:cNvPr id="4" name="Table 3"/>
          <p:cNvGraphicFramePr/>
          <p:nvPr/>
        </p:nvGraphicFramePr>
        <p:xfrm>
          <a:off x="1971040" y="1962785"/>
          <a:ext cx="2879725" cy="4641215"/>
        </p:xfrm>
        <a:graphic>
          <a:graphicData uri="http://schemas.openxmlformats.org/drawingml/2006/table">
            <a:tbl>
              <a:tblPr firstRow="1" bandRow="1">
                <a:tableStyleId>{5C22544A-7EE6-4342-B048-85BDC9FD1C3A}</a:tableStyleId>
              </a:tblPr>
              <a:tblGrid>
                <a:gridCol w="1411605"/>
                <a:gridCol w="1468120"/>
              </a:tblGrid>
              <a:tr h="1000760">
                <a:tc>
                  <a:txBody>
                    <a:bodyPr/>
                    <a:p>
                      <a:pPr algn="ctr">
                        <a:buNone/>
                      </a:pPr>
                      <a:r>
                        <a:rPr lang="vi-VN" altLang="en-US" sz="2400">
                          <a:solidFill>
                            <a:srgbClr val="FFFFFF"/>
                          </a:solidFill>
                          <a:latin typeface="Times New Roman" panose="02020603050405020304" charset="0"/>
                          <a:cs typeface="Times New Roman" panose="02020603050405020304" charset="0"/>
                        </a:rPr>
                        <a:t>Cấp hạt, mm</a:t>
                      </a:r>
                      <a:r>
                        <a:rPr lang="vi-VN" altLang="en-US" sz="2400" u="heavy">
                          <a:solidFill>
                            <a:srgbClr val="FFFFFF"/>
                          </a:solidFill>
                          <a:latin typeface="Times New Roman" panose="02020603050405020304" charset="0"/>
                          <a:cs typeface="Times New Roman" panose="02020603050405020304" charset="0"/>
                        </a:rPr>
                        <a:t> </a:t>
                      </a:r>
                      <a:endParaRPr lang="vi-VN" altLang="en-US" sz="2400">
                        <a:solidFill>
                          <a:srgbClr val="FFFFFF"/>
                        </a:solidFill>
                        <a:latin typeface="Times New Roman" panose="02020603050405020304" charset="0"/>
                        <a:cs typeface="Times New Roman" panose="02020603050405020304" charset="0"/>
                      </a:endParaRPr>
                    </a:p>
                  </a:txBody>
                  <a:tcPr/>
                </a:tc>
                <a:tc>
                  <a:txBody>
                    <a:bodyPr/>
                    <a:p>
                      <a:pPr algn="ctr">
                        <a:buNone/>
                      </a:pPr>
                      <a:r>
                        <a:rPr lang="vi-VN" altLang="en-US" sz="2400">
                          <a:solidFill>
                            <a:srgbClr val="FFFFFF"/>
                          </a:solidFill>
                          <a:latin typeface="Times New Roman" panose="02020603050405020304" charset="0"/>
                          <a:cs typeface="Times New Roman" panose="02020603050405020304" charset="0"/>
                        </a:rPr>
                        <a:t>Thu </a:t>
                      </a:r>
                      <a:r>
                        <a:rPr lang="vi-VN" altLang="en-US" sz="2400">
                          <a:solidFill>
                            <a:srgbClr val="FFFFFF"/>
                          </a:solidFill>
                          <a:latin typeface="Times New Roman" panose="02020603050405020304" charset="0"/>
                          <a:cs typeface="Times New Roman" panose="02020603050405020304" charset="0"/>
                        </a:rPr>
                        <a:t>hoạch, %</a:t>
                      </a:r>
                      <a:endParaRPr lang="vi-VN" altLang="en-US" sz="2400">
                        <a:solidFill>
                          <a:srgbClr val="FFFFFF"/>
                        </a:solidFill>
                        <a:latin typeface="Times New Roman" panose="02020603050405020304" charset="0"/>
                        <a:cs typeface="Times New Roman" panose="02020603050405020304" charset="0"/>
                      </a:endParaRPr>
                    </a:p>
                  </a:txBody>
                  <a:tcPr/>
                </a:tc>
              </a:tr>
              <a:tr h="464820">
                <a:tc>
                  <a:txBody>
                    <a:bodyPr/>
                    <a:p>
                      <a:pPr algn="ctr">
                        <a:buNone/>
                      </a:pPr>
                      <a:r>
                        <a:rPr lang="en-US" sz="2400">
                          <a:solidFill>
                            <a:srgbClr val="1A1A1A"/>
                          </a:solidFill>
                          <a:latin typeface="Times New Roman" panose="02020603050405020304" charset="0"/>
                          <a:cs typeface="Times New Roman" panose="02020603050405020304" charset="0"/>
                        </a:rPr>
                        <a:t>+10</a:t>
                      </a:r>
                      <a:endParaRPr lang="en-US" sz="2400">
                        <a:solidFill>
                          <a:srgbClr val="1A1A1A"/>
                        </a:solidFill>
                        <a:latin typeface="Times New Roman" panose="02020603050405020304" charset="0"/>
                        <a:cs typeface="Times New Roman" panose="02020603050405020304" charset="0"/>
                      </a:endParaRPr>
                    </a:p>
                  </a:txBody>
                  <a:tcPr/>
                </a:tc>
                <a:tc>
                  <a:txBody>
                    <a:bodyPr/>
                    <a:p>
                      <a:pPr marL="0" indent="0" algn="ctr">
                        <a:buNone/>
                      </a:pPr>
                      <a:r>
                        <a:rPr lang="en-US" sz="2400">
                          <a:solidFill>
                            <a:srgbClr val="000000"/>
                          </a:solidFill>
                          <a:latin typeface="Times New Roman" panose="02020603050405020304" charset="0"/>
                          <a:cs typeface="Times New Roman" panose="02020603050405020304" charset="0"/>
                        </a:rPr>
                        <a:t>6,26</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53390">
                <a:tc>
                  <a:txBody>
                    <a:bodyPr/>
                    <a:p>
                      <a:pPr marL="0" indent="0" algn="ctr">
                        <a:buNone/>
                      </a:pPr>
                      <a:r>
                        <a:rPr lang="en-US" sz="2400">
                          <a:solidFill>
                            <a:srgbClr val="000000"/>
                          </a:solidFill>
                          <a:latin typeface="Times New Roman" panose="02020603050405020304" charset="0"/>
                          <a:cs typeface="Times New Roman" panose="02020603050405020304" charset="0"/>
                        </a:rPr>
                        <a:t>2,5 - 10</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000000"/>
                          </a:solidFill>
                          <a:latin typeface="Times New Roman" panose="02020603050405020304" charset="0"/>
                          <a:cs typeface="Times New Roman" panose="02020603050405020304" charset="0"/>
                        </a:rPr>
                        <a:t>41,92</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54025">
                <a:tc>
                  <a:txBody>
                    <a:bodyPr/>
                    <a:p>
                      <a:pPr marL="0" indent="0" algn="ctr">
                        <a:buNone/>
                      </a:pPr>
                      <a:r>
                        <a:rPr lang="en-US" sz="2400">
                          <a:solidFill>
                            <a:srgbClr val="000000"/>
                          </a:solidFill>
                          <a:latin typeface="Times New Roman" panose="02020603050405020304" charset="0"/>
                          <a:cs typeface="Times New Roman" panose="02020603050405020304" charset="0"/>
                        </a:rPr>
                        <a:t>1 - 2,5</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000000"/>
                          </a:solidFill>
                          <a:latin typeface="Times New Roman" panose="02020603050405020304" charset="0"/>
                          <a:cs typeface="Times New Roman" panose="02020603050405020304" charset="0"/>
                        </a:rPr>
                        <a:t>19,16</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54025">
                <a:tc>
                  <a:txBody>
                    <a:bodyPr/>
                    <a:p>
                      <a:pPr marL="0" indent="0" algn="ctr">
                        <a:buNone/>
                      </a:pPr>
                      <a:r>
                        <a:rPr lang="en-US" sz="2400">
                          <a:solidFill>
                            <a:srgbClr val="000000"/>
                          </a:solidFill>
                          <a:latin typeface="Times New Roman" panose="02020603050405020304" charset="0"/>
                          <a:cs typeface="Times New Roman" panose="02020603050405020304" charset="0"/>
                        </a:rPr>
                        <a:t>0,3 - 1</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000000"/>
                          </a:solidFill>
                          <a:latin typeface="Times New Roman" panose="02020603050405020304" charset="0"/>
                          <a:cs typeface="Times New Roman" panose="02020603050405020304" charset="0"/>
                        </a:rPr>
                        <a:t>6,81</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53390">
                <a:tc>
                  <a:txBody>
                    <a:bodyPr/>
                    <a:p>
                      <a:pPr marL="0" indent="0" algn="ctr">
                        <a:buNone/>
                      </a:pPr>
                      <a:r>
                        <a:rPr lang="en-US" sz="2400">
                          <a:solidFill>
                            <a:srgbClr val="000000"/>
                          </a:solidFill>
                          <a:latin typeface="Times New Roman" panose="02020603050405020304" charset="0"/>
                          <a:cs typeface="Times New Roman" panose="02020603050405020304" charset="0"/>
                        </a:rPr>
                        <a:t>0,1 - 0,3</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000000"/>
                          </a:solidFill>
                          <a:latin typeface="Times New Roman" panose="02020603050405020304" charset="0"/>
                          <a:cs typeface="Times New Roman" panose="02020603050405020304" charset="0"/>
                        </a:rPr>
                        <a:t>3,86</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52755">
                <a:tc>
                  <a:txBody>
                    <a:bodyPr/>
                    <a:p>
                      <a:pPr marL="0" indent="0" algn="ctr">
                        <a:buNone/>
                      </a:pPr>
                      <a:r>
                        <a:rPr lang="en-US" sz="2400">
                          <a:solidFill>
                            <a:srgbClr val="000000"/>
                          </a:solidFill>
                          <a:latin typeface="Times New Roman" panose="02020603050405020304" charset="0"/>
                          <a:cs typeface="Times New Roman" panose="02020603050405020304" charset="0"/>
                        </a:rPr>
                        <a:t>0,04 - 0,1</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000000"/>
                          </a:solidFill>
                          <a:latin typeface="Times New Roman" panose="02020603050405020304" charset="0"/>
                          <a:cs typeface="Times New Roman" panose="02020603050405020304" charset="0"/>
                        </a:rPr>
                        <a:t>3,28</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54660">
                <a:tc>
                  <a:txBody>
                    <a:bodyPr/>
                    <a:p>
                      <a:pPr marL="0" indent="0" algn="ctr">
                        <a:buNone/>
                      </a:pPr>
                      <a:r>
                        <a:rPr lang="en-US" sz="2400">
                          <a:solidFill>
                            <a:srgbClr val="000000"/>
                          </a:solidFill>
                          <a:latin typeface="Times New Roman" panose="02020603050405020304" charset="0"/>
                          <a:cs typeface="Times New Roman" panose="02020603050405020304" charset="0"/>
                        </a:rPr>
                        <a:t>-0,04</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a:solidFill>
                            <a:srgbClr val="000000"/>
                          </a:solidFill>
                          <a:latin typeface="Times New Roman" panose="02020603050405020304" charset="0"/>
                          <a:cs typeface="Times New Roman" panose="02020603050405020304" charset="0"/>
                        </a:rPr>
                        <a:t>18,71</a:t>
                      </a:r>
                      <a:endParaRPr lang="en-US" sz="2400">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53390">
                <a:tc>
                  <a:txBody>
                    <a:bodyPr/>
                    <a:p>
                      <a:pPr marL="0" indent="0" algn="ctr">
                        <a:buNone/>
                      </a:pPr>
                      <a:r>
                        <a:rPr lang="en-US" sz="2300" b="1">
                          <a:solidFill>
                            <a:srgbClr val="000000"/>
                          </a:solidFill>
                          <a:latin typeface="Times New Roman" panose="02020603050405020304" charset="0"/>
                          <a:cs typeface="Times New Roman" panose="02020603050405020304" charset="0"/>
                        </a:rPr>
                        <a:t>Cộng</a:t>
                      </a:r>
                      <a:endParaRPr lang="en-US" sz="2300" b="1">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2400" b="1">
                          <a:solidFill>
                            <a:srgbClr val="000000"/>
                          </a:solidFill>
                          <a:latin typeface="Times New Roman" panose="02020603050405020304" charset="0"/>
                          <a:cs typeface="Times New Roman" panose="02020603050405020304" charset="0"/>
                        </a:rPr>
                        <a:t>100</a:t>
                      </a:r>
                      <a:endParaRPr lang="en-US" sz="2400" b="1">
                        <a:solidFill>
                          <a:srgbClr val="000000"/>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bl>
          </a:graphicData>
        </a:graphic>
      </p:graphicFrame>
      <p:graphicFrame>
        <p:nvGraphicFramePr>
          <p:cNvPr id="5" name="Table 4"/>
          <p:cNvGraphicFramePr/>
          <p:nvPr/>
        </p:nvGraphicFramePr>
        <p:xfrm>
          <a:off x="4850765" y="1962785"/>
          <a:ext cx="6369050" cy="4637405"/>
        </p:xfrm>
        <a:graphic>
          <a:graphicData uri="http://schemas.openxmlformats.org/drawingml/2006/table">
            <a:tbl>
              <a:tblPr firstRow="1" bandRow="1">
                <a:tableStyleId>{5C22544A-7EE6-4342-B048-85BDC9FD1C3A}</a:tableStyleId>
              </a:tblPr>
              <a:tblGrid>
                <a:gridCol w="3179445"/>
                <a:gridCol w="3189605"/>
              </a:tblGrid>
              <a:tr h="974090">
                <a:tc>
                  <a:txBody>
                    <a:bodyPr/>
                    <a:p>
                      <a:pPr algn="ctr">
                        <a:buNone/>
                      </a:pPr>
                      <a:r>
                        <a:rPr lang="vi-VN" altLang="en-US" sz="2400">
                          <a:solidFill>
                            <a:srgbClr val="FFFFFF"/>
                          </a:solidFill>
                          <a:latin typeface="Times New Roman" panose="02020603050405020304" charset="0"/>
                          <a:cs typeface="Times New Roman" panose="02020603050405020304" charset="0"/>
                        </a:rPr>
                        <a:t>Hàm </a:t>
                      </a:r>
                      <a:r>
                        <a:rPr lang="vi-VN" altLang="en-US" sz="2400">
                          <a:solidFill>
                            <a:srgbClr val="FFFFFF"/>
                          </a:solidFill>
                          <a:latin typeface="Times New Roman" panose="02020603050405020304" charset="0"/>
                          <a:cs typeface="Times New Roman" panose="02020603050405020304" charset="0"/>
                        </a:rPr>
                        <a:t>lượng, %</a:t>
                      </a:r>
                      <a:endParaRPr lang="vi-VN" altLang="en-US" sz="2400">
                        <a:solidFill>
                          <a:srgbClr val="FFFFFF"/>
                        </a:solidFill>
                        <a:latin typeface="Times New Roman" panose="02020603050405020304" charset="0"/>
                        <a:cs typeface="Times New Roman" panose="02020603050405020304" charset="0"/>
                      </a:endParaRPr>
                    </a:p>
                    <a:p>
                      <a:pPr algn="ctr">
                        <a:buNone/>
                      </a:pPr>
                      <a:endParaRPr lang="vi-VN" altLang="en-US" sz="2400">
                        <a:solidFill>
                          <a:srgbClr val="FFFFFF"/>
                        </a:solidFill>
                        <a:latin typeface="Times New Roman" panose="02020603050405020304" charset="0"/>
                        <a:cs typeface="Times New Roman" panose="02020603050405020304" charset="0"/>
                      </a:endParaRPr>
                    </a:p>
                  </a:txBody>
                  <a:tcPr/>
                </a:tc>
                <a:tc>
                  <a:txBody>
                    <a:bodyPr/>
                    <a:p>
                      <a:pPr algn="ctr">
                        <a:buNone/>
                      </a:pPr>
                      <a:r>
                        <a:rPr lang="vi-VN" altLang="en-US" sz="2400">
                          <a:solidFill>
                            <a:srgbClr val="FFFFFF"/>
                          </a:solidFill>
                          <a:latin typeface="Times New Roman" panose="02020603050405020304" charset="0"/>
                          <a:cs typeface="Times New Roman" panose="02020603050405020304" charset="0"/>
                        </a:rPr>
                        <a:t>Thực </a:t>
                      </a:r>
                      <a:r>
                        <a:rPr lang="vi-VN" altLang="en-US" sz="2400">
                          <a:solidFill>
                            <a:srgbClr val="FFFFFF"/>
                          </a:solidFill>
                          <a:latin typeface="Times New Roman" panose="02020603050405020304" charset="0"/>
                          <a:cs typeface="Times New Roman" panose="02020603050405020304" charset="0"/>
                        </a:rPr>
                        <a:t>thu, %</a:t>
                      </a:r>
                      <a:endParaRPr lang="vi-VN" altLang="en-US" sz="2400">
                        <a:solidFill>
                          <a:srgbClr val="FFFFFF"/>
                        </a:solidFill>
                        <a:latin typeface="Times New Roman" panose="02020603050405020304" charset="0"/>
                        <a:cs typeface="Times New Roman" panose="02020603050405020304" charset="0"/>
                      </a:endParaRPr>
                    </a:p>
                  </a:txBody>
                  <a:tcPr/>
                </a:tc>
              </a:tr>
              <a:tr h="457200">
                <a:tc>
                  <a:txBody>
                    <a:bodyPr/>
                    <a:p>
                      <a:pPr>
                        <a:buNone/>
                      </a:pPr>
                      <a:r>
                        <a:rPr lang="vi-VN" altLang="en-US" sz="2400">
                          <a:solidFill>
                            <a:srgbClr val="1A1A1A"/>
                          </a:solidFill>
                          <a:latin typeface="Times New Roman" panose="02020603050405020304" charset="0"/>
                          <a:cs typeface="Times New Roman" panose="02020603050405020304" charset="0"/>
                        </a:rPr>
                        <a:t>      0,48            0,041</a:t>
                      </a:r>
                      <a:endParaRPr lang="vi-VN" altLang="en-US" sz="2400">
                        <a:solidFill>
                          <a:srgbClr val="1A1A1A"/>
                        </a:solidFill>
                        <a:latin typeface="Times New Roman" panose="02020603050405020304" charset="0"/>
                        <a:cs typeface="Times New Roman" panose="02020603050405020304" charset="0"/>
                      </a:endParaRPr>
                    </a:p>
                  </a:txBody>
                  <a:tcPr/>
                </a:tc>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2,67</a:t>
                      </a:r>
                      <a:r>
                        <a:rPr lang="vi-VN" altLang="en-US" sz="2400">
                          <a:solidFill>
                            <a:srgbClr val="000000"/>
                          </a:solidFill>
                          <a:latin typeface="Times New Roman" panose="02020603050405020304" charset="0"/>
                          <a:cs typeface="Times New Roman" panose="02020603050405020304" charset="0"/>
                        </a:rPr>
                        <a:t>               1,3</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r>
              <a:tr h="462915">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1,543</a:t>
                      </a:r>
                      <a:r>
                        <a:rPr lang="vi-VN" altLang="en-US" sz="2400">
                          <a:solidFill>
                            <a:srgbClr val="000000"/>
                          </a:solidFill>
                          <a:latin typeface="Times New Roman" panose="02020603050405020304" charset="0"/>
                          <a:cs typeface="Times New Roman" panose="02020603050405020304" charset="0"/>
                        </a:rPr>
                        <a:t>            0,298</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57,44</a:t>
                      </a:r>
                      <a:r>
                        <a:rPr lang="vi-VN" altLang="en-US" sz="2400">
                          <a:solidFill>
                            <a:srgbClr val="000000"/>
                          </a:solidFill>
                          <a:latin typeface="Times New Roman" panose="02020603050405020304" charset="0"/>
                          <a:cs typeface="Times New Roman" panose="02020603050405020304" charset="0"/>
                        </a:rPr>
                        <a:t>             63,09</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r>
              <a:tr h="457200">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1,404</a:t>
                      </a:r>
                      <a:r>
                        <a:rPr lang="vi-VN" altLang="en-US" sz="2400">
                          <a:solidFill>
                            <a:srgbClr val="000000"/>
                          </a:solidFill>
                          <a:latin typeface="Times New Roman" panose="02020603050405020304" charset="0"/>
                          <a:cs typeface="Times New Roman" panose="02020603050405020304" charset="0"/>
                        </a:rPr>
                        <a:t>            0,246</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23,89</a:t>
                      </a:r>
                      <a:r>
                        <a:rPr lang="vi-VN" altLang="en-US" sz="2400">
                          <a:solidFill>
                            <a:srgbClr val="000000"/>
                          </a:solidFill>
                          <a:latin typeface="Times New Roman" panose="02020603050405020304" charset="0"/>
                          <a:cs typeface="Times New Roman" panose="02020603050405020304" charset="0"/>
                        </a:rPr>
                        <a:t>             23,8</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r>
              <a:tr h="457200">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0,853</a:t>
                      </a:r>
                      <a:r>
                        <a:rPr lang="vi-VN" altLang="en-US" sz="2400">
                          <a:solidFill>
                            <a:srgbClr val="000000"/>
                          </a:solidFill>
                          <a:latin typeface="Times New Roman" panose="02020603050405020304" charset="0"/>
                          <a:cs typeface="Times New Roman" panose="02020603050405020304" charset="0"/>
                        </a:rPr>
                        <a:t>            0,166</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5,16</a:t>
                      </a:r>
                      <a:r>
                        <a:rPr lang="vi-VN" altLang="en-US" sz="2400">
                          <a:solidFill>
                            <a:srgbClr val="000000"/>
                          </a:solidFill>
                          <a:latin typeface="Times New Roman" panose="02020603050405020304" charset="0"/>
                          <a:cs typeface="Times New Roman" panose="02020603050405020304" charset="0"/>
                        </a:rPr>
                        <a:t>               5,71</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r>
              <a:tr h="457200">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0,762</a:t>
                      </a:r>
                      <a:r>
                        <a:rPr lang="vi-VN" altLang="en-US" sz="2400">
                          <a:solidFill>
                            <a:srgbClr val="000000"/>
                          </a:solidFill>
                          <a:latin typeface="Times New Roman" panose="02020603050405020304" charset="0"/>
                          <a:cs typeface="Times New Roman" panose="02020603050405020304" charset="0"/>
                        </a:rPr>
                        <a:t>            0,141</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2,61</a:t>
                      </a:r>
                      <a:r>
                        <a:rPr lang="vi-VN" altLang="en-US" sz="2400">
                          <a:solidFill>
                            <a:srgbClr val="000000"/>
                          </a:solidFill>
                          <a:latin typeface="Times New Roman" panose="02020603050405020304" charset="0"/>
                          <a:cs typeface="Times New Roman" panose="02020603050405020304" charset="0"/>
                        </a:rPr>
                        <a:t>               2,75</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r>
              <a:tr h="457200">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0,713</a:t>
                      </a:r>
                      <a:r>
                        <a:rPr lang="vi-VN" altLang="en-US" sz="2400">
                          <a:solidFill>
                            <a:srgbClr val="000000"/>
                          </a:solidFill>
                          <a:latin typeface="Times New Roman" panose="02020603050405020304" charset="0"/>
                          <a:cs typeface="Times New Roman" panose="02020603050405020304" charset="0"/>
                        </a:rPr>
                        <a:t>            0,071</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2,08</a:t>
                      </a:r>
                      <a:r>
                        <a:rPr lang="vi-VN" altLang="en-US" sz="2400">
                          <a:solidFill>
                            <a:srgbClr val="000000"/>
                          </a:solidFill>
                          <a:latin typeface="Times New Roman" panose="02020603050405020304" charset="0"/>
                          <a:cs typeface="Times New Roman" panose="02020603050405020304" charset="0"/>
                        </a:rPr>
                        <a:t>               1,18</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r>
              <a:tr h="457200">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0,37</a:t>
                      </a:r>
                      <a:r>
                        <a:rPr lang="vi-VN" altLang="en-US" sz="2400">
                          <a:solidFill>
                            <a:srgbClr val="000000"/>
                          </a:solidFill>
                          <a:latin typeface="Times New Roman" panose="02020603050405020304" charset="0"/>
                          <a:cs typeface="Times New Roman" panose="02020603050405020304" charset="0"/>
                        </a:rPr>
                        <a:t>              0,023</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c>
                  <a:txBody>
                    <a:bodyPr/>
                    <a:p>
                      <a:pPr marL="0" indent="0" algn="l">
                        <a:buNone/>
                      </a:pPr>
                      <a:r>
                        <a:rPr lang="vi-VN" altLang="en-US" sz="2400">
                          <a:solidFill>
                            <a:srgbClr val="000000"/>
                          </a:solidFill>
                          <a:latin typeface="Times New Roman" panose="02020603050405020304" charset="0"/>
                          <a:cs typeface="Times New Roman" panose="02020603050405020304" charset="0"/>
                        </a:rPr>
                        <a:t>      </a:t>
                      </a:r>
                      <a:r>
                        <a:rPr lang="en-US" sz="2400">
                          <a:solidFill>
                            <a:srgbClr val="000000"/>
                          </a:solidFill>
                          <a:latin typeface="Times New Roman" panose="02020603050405020304" charset="0"/>
                          <a:cs typeface="Times New Roman" panose="02020603050405020304" charset="0"/>
                        </a:rPr>
                        <a:t>6,15</a:t>
                      </a:r>
                      <a:r>
                        <a:rPr lang="vi-VN" altLang="en-US" sz="2400">
                          <a:solidFill>
                            <a:srgbClr val="000000"/>
                          </a:solidFill>
                          <a:latin typeface="Times New Roman" panose="02020603050405020304" charset="0"/>
                          <a:cs typeface="Times New Roman" panose="02020603050405020304" charset="0"/>
                        </a:rPr>
                        <a:t>               2,17</a:t>
                      </a:r>
                      <a:endParaRPr lang="vi-VN" altLang="en-US" sz="2400">
                        <a:solidFill>
                          <a:srgbClr val="000000"/>
                        </a:solidFill>
                        <a:latin typeface="Times New Roman" panose="02020603050405020304" charset="0"/>
                        <a:cs typeface="Times New Roman" panose="02020603050405020304" charset="0"/>
                      </a:endParaRPr>
                    </a:p>
                  </a:txBody>
                  <a:tcPr marL="68580" marR="68580" marT="0" marB="0" vert="horz" anchor="ctr" anchorCtr="0"/>
                </a:tc>
              </a:tr>
              <a:tr h="457200">
                <a:tc>
                  <a:txBody>
                    <a:bodyPr/>
                    <a:p>
                      <a:pPr marL="0" indent="0" algn="l">
                        <a:buNone/>
                      </a:pPr>
                      <a:r>
                        <a:rPr lang="vi-VN" altLang="en-US" sz="2400" b="1">
                          <a:solidFill>
                            <a:srgbClr val="000000"/>
                          </a:solidFill>
                          <a:latin typeface="Times New Roman" panose="02020603050405020304" charset="0"/>
                          <a:cs typeface="Times New Roman" panose="02020603050405020304" charset="0"/>
                        </a:rPr>
                        <a:t>    </a:t>
                      </a:r>
                      <a:r>
                        <a:rPr lang="en-US" sz="2400" b="1">
                          <a:solidFill>
                            <a:srgbClr val="000000"/>
                          </a:solidFill>
                          <a:latin typeface="Times New Roman" panose="02020603050405020304" charset="0"/>
                          <a:cs typeface="Times New Roman" panose="02020603050405020304" charset="0"/>
                        </a:rPr>
                        <a:t>1,126</a:t>
                      </a:r>
                      <a:r>
                        <a:rPr lang="vi-VN" altLang="en-US" sz="2400" b="1">
                          <a:solidFill>
                            <a:srgbClr val="000000"/>
                          </a:solidFill>
                          <a:latin typeface="Times New Roman" panose="02020603050405020304" charset="0"/>
                          <a:cs typeface="Times New Roman" panose="02020603050405020304" charset="0"/>
                        </a:rPr>
                        <a:t>            0,198</a:t>
                      </a:r>
                      <a:endParaRPr lang="vi-VN" altLang="en-US" sz="2400" b="1">
                        <a:solidFill>
                          <a:srgbClr val="000000"/>
                        </a:solidFill>
                        <a:latin typeface="Times New Roman" panose="02020603050405020304" charset="0"/>
                        <a:cs typeface="Times New Roman" panose="02020603050405020304" charset="0"/>
                      </a:endParaRPr>
                    </a:p>
                  </a:txBody>
                  <a:tcPr marL="68580" marR="68580" marT="0" marB="0" vert="horz" anchor="ctr" anchorCtr="0"/>
                </a:tc>
                <a:tc>
                  <a:txBody>
                    <a:bodyPr/>
                    <a:p>
                      <a:pPr marL="0" indent="0" algn="l">
                        <a:buNone/>
                      </a:pPr>
                      <a:r>
                        <a:rPr lang="vi-VN" altLang="en-US" sz="2400" b="1">
                          <a:solidFill>
                            <a:srgbClr val="000000"/>
                          </a:solidFill>
                          <a:latin typeface="Times New Roman" panose="02020603050405020304" charset="0"/>
                          <a:cs typeface="Times New Roman" panose="02020603050405020304" charset="0"/>
                        </a:rPr>
                        <a:t>      </a:t>
                      </a:r>
                      <a:r>
                        <a:rPr lang="en-US" sz="2400" b="1">
                          <a:solidFill>
                            <a:srgbClr val="000000"/>
                          </a:solidFill>
                          <a:latin typeface="Times New Roman" panose="02020603050405020304" charset="0"/>
                          <a:cs typeface="Times New Roman" panose="02020603050405020304" charset="0"/>
                        </a:rPr>
                        <a:t>100</a:t>
                      </a:r>
                      <a:r>
                        <a:rPr lang="vi-VN" altLang="en-US" sz="2400" b="1">
                          <a:solidFill>
                            <a:srgbClr val="000000"/>
                          </a:solidFill>
                          <a:latin typeface="Times New Roman" panose="02020603050405020304" charset="0"/>
                          <a:cs typeface="Times New Roman" panose="02020603050405020304" charset="0"/>
                        </a:rPr>
                        <a:t>                100</a:t>
                      </a:r>
                      <a:endParaRPr lang="vi-VN" altLang="en-US" sz="2400" b="1">
                        <a:solidFill>
                          <a:srgbClr val="000000"/>
                        </a:solidFill>
                        <a:latin typeface="Times New Roman" panose="02020603050405020304" charset="0"/>
                        <a:cs typeface="Times New Roman" panose="02020603050405020304" charset="0"/>
                      </a:endParaRPr>
                    </a:p>
                  </a:txBody>
                  <a:tcPr marL="68580" marR="68580" marT="0" marB="0" vert="horz" anchor="ctr" anchorCtr="0"/>
                </a:tc>
              </a:tr>
            </a:tbl>
          </a:graphicData>
        </a:graphic>
      </p:graphicFrame>
      <p:cxnSp>
        <p:nvCxnSpPr>
          <p:cNvPr id="8" name="Straight Connector 7"/>
          <p:cNvCxnSpPr/>
          <p:nvPr/>
        </p:nvCxnSpPr>
        <p:spPr>
          <a:xfrm>
            <a:off x="4845685" y="2444115"/>
            <a:ext cx="6369685" cy="6985"/>
          </a:xfrm>
          <a:prstGeom prst="line">
            <a:avLst/>
          </a:prstGeom>
          <a:ln w="28575"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393815" y="2457450"/>
            <a:ext cx="0" cy="411480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9619615" y="2456815"/>
            <a:ext cx="0" cy="411480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17" name="Text Box 16"/>
          <p:cNvSpPr txBox="1"/>
          <p:nvPr/>
        </p:nvSpPr>
        <p:spPr>
          <a:xfrm>
            <a:off x="5365115" y="2442210"/>
            <a:ext cx="513715" cy="460375"/>
          </a:xfrm>
          <a:prstGeom prst="rect">
            <a:avLst/>
          </a:prstGeom>
          <a:noFill/>
        </p:spPr>
        <p:txBody>
          <a:bodyPr wrap="square" rtlCol="0">
            <a:spAutoFit/>
          </a:bodyPr>
          <a:p>
            <a:r>
              <a:rPr lang="vi-VN" altLang="en-US" sz="2400">
                <a:solidFill>
                  <a:srgbClr val="FFFFFF"/>
                </a:solidFill>
                <a:latin typeface="Times New Roman" panose="02020603050405020304" charset="0"/>
                <a:cs typeface="Times New Roman" panose="02020603050405020304" charset="0"/>
              </a:rPr>
              <a:t>Ni</a:t>
            </a:r>
            <a:endParaRPr lang="vi-VN" altLang="en-US" sz="2400">
              <a:solidFill>
                <a:srgbClr val="FFFFFF"/>
              </a:solidFill>
              <a:latin typeface="Times New Roman" panose="02020603050405020304" charset="0"/>
              <a:cs typeface="Times New Roman" panose="02020603050405020304" charset="0"/>
            </a:endParaRPr>
          </a:p>
        </p:txBody>
      </p:sp>
      <p:sp>
        <p:nvSpPr>
          <p:cNvPr id="18" name="Text Box 17"/>
          <p:cNvSpPr txBox="1"/>
          <p:nvPr/>
        </p:nvSpPr>
        <p:spPr>
          <a:xfrm>
            <a:off x="6978015" y="2441575"/>
            <a:ext cx="672465" cy="460375"/>
          </a:xfrm>
          <a:prstGeom prst="rect">
            <a:avLst/>
          </a:prstGeom>
          <a:noFill/>
        </p:spPr>
        <p:txBody>
          <a:bodyPr wrap="square" rtlCol="0">
            <a:spAutoFit/>
          </a:bodyPr>
          <a:p>
            <a:r>
              <a:rPr lang="vi-VN" altLang="en-US" sz="2400">
                <a:solidFill>
                  <a:srgbClr val="FFFFFF"/>
                </a:solidFill>
                <a:latin typeface="Times New Roman" panose="02020603050405020304" charset="0"/>
                <a:cs typeface="Times New Roman" panose="02020603050405020304" charset="0"/>
              </a:rPr>
              <a:t>Co</a:t>
            </a:r>
            <a:endParaRPr lang="vi-VN" altLang="en-US" sz="2400">
              <a:solidFill>
                <a:srgbClr val="FFFFFF"/>
              </a:solidFill>
              <a:latin typeface="Times New Roman" panose="02020603050405020304" charset="0"/>
              <a:cs typeface="Times New Roman" panose="02020603050405020304" charset="0"/>
            </a:endParaRPr>
          </a:p>
        </p:txBody>
      </p:sp>
      <p:sp>
        <p:nvSpPr>
          <p:cNvPr id="19" name="Text Box 18"/>
          <p:cNvSpPr txBox="1"/>
          <p:nvPr/>
        </p:nvSpPr>
        <p:spPr>
          <a:xfrm>
            <a:off x="8505190" y="2441575"/>
            <a:ext cx="513715" cy="460375"/>
          </a:xfrm>
          <a:prstGeom prst="rect">
            <a:avLst/>
          </a:prstGeom>
          <a:noFill/>
        </p:spPr>
        <p:txBody>
          <a:bodyPr wrap="square" rtlCol="0">
            <a:spAutoFit/>
          </a:bodyPr>
          <a:p>
            <a:r>
              <a:rPr lang="vi-VN" altLang="en-US" sz="2400">
                <a:solidFill>
                  <a:srgbClr val="FFFFFF"/>
                </a:solidFill>
                <a:latin typeface="Times New Roman" panose="02020603050405020304" charset="0"/>
                <a:cs typeface="Times New Roman" panose="02020603050405020304" charset="0"/>
              </a:rPr>
              <a:t>Ni</a:t>
            </a:r>
            <a:endParaRPr lang="vi-VN" altLang="en-US" sz="2400">
              <a:solidFill>
                <a:srgbClr val="FFFFFF"/>
              </a:solidFill>
              <a:latin typeface="Times New Roman" panose="02020603050405020304" charset="0"/>
              <a:cs typeface="Times New Roman" panose="02020603050405020304" charset="0"/>
            </a:endParaRPr>
          </a:p>
        </p:txBody>
      </p:sp>
      <p:sp>
        <p:nvSpPr>
          <p:cNvPr id="20" name="Text Box 19"/>
          <p:cNvSpPr txBox="1"/>
          <p:nvPr/>
        </p:nvSpPr>
        <p:spPr>
          <a:xfrm>
            <a:off x="10071100" y="2441575"/>
            <a:ext cx="672465" cy="460375"/>
          </a:xfrm>
          <a:prstGeom prst="rect">
            <a:avLst/>
          </a:prstGeom>
          <a:noFill/>
        </p:spPr>
        <p:txBody>
          <a:bodyPr wrap="square" rtlCol="0">
            <a:spAutoFit/>
          </a:bodyPr>
          <a:p>
            <a:r>
              <a:rPr lang="vi-VN" altLang="en-US" sz="2400">
                <a:solidFill>
                  <a:srgbClr val="FFFFFF"/>
                </a:solidFill>
                <a:latin typeface="Times New Roman" panose="02020603050405020304" charset="0"/>
                <a:cs typeface="Times New Roman" panose="02020603050405020304" charset="0"/>
              </a:rPr>
              <a:t>Co</a:t>
            </a:r>
            <a:endParaRPr lang="vi-VN" alt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077" name="Shape 1077"/>
        <p:cNvGrpSpPr/>
        <p:nvPr/>
      </p:nvGrpSpPr>
      <p:grpSpPr>
        <a:xfrm>
          <a:off x="0" y="0"/>
          <a:ext cx="0" cy="0"/>
          <a:chOff x="0" y="0"/>
          <a:chExt cx="0" cy="0"/>
        </a:xfrm>
      </p:grpSpPr>
      <p:grpSp>
        <p:nvGrpSpPr>
          <p:cNvPr id="1082" name="Google Shape;1082;p35"/>
          <p:cNvGrpSpPr/>
          <p:nvPr/>
        </p:nvGrpSpPr>
        <p:grpSpPr>
          <a:xfrm>
            <a:off x="2108835" y="172085"/>
            <a:ext cx="8412480" cy="6584315"/>
            <a:chOff x="1295330" y="1868507"/>
            <a:chExt cx="4365503" cy="3647530"/>
          </a:xfrm>
        </p:grpSpPr>
        <p:grpSp>
          <p:nvGrpSpPr>
            <p:cNvPr id="1083" name="Google Shape;1083;p35"/>
            <p:cNvGrpSpPr/>
            <p:nvPr/>
          </p:nvGrpSpPr>
          <p:grpSpPr>
            <a:xfrm>
              <a:off x="1295330" y="1868507"/>
              <a:ext cx="4365503" cy="3647530"/>
              <a:chOff x="6679223" y="1947864"/>
              <a:chExt cx="3956410" cy="3325308"/>
            </a:xfrm>
          </p:grpSpPr>
          <p:grpSp>
            <p:nvGrpSpPr>
              <p:cNvPr id="1084" name="Google Shape;1084;p35"/>
              <p:cNvGrpSpPr/>
              <p:nvPr/>
            </p:nvGrpSpPr>
            <p:grpSpPr>
              <a:xfrm>
                <a:off x="7996402" y="4725653"/>
                <a:ext cx="1328920" cy="547519"/>
                <a:chOff x="7059929" y="5060917"/>
                <a:chExt cx="1328920" cy="547519"/>
              </a:xfrm>
            </p:grpSpPr>
            <p:sp>
              <p:nvSpPr>
                <p:cNvPr id="1085" name="Google Shape;1085;p35"/>
                <p:cNvSpPr/>
                <p:nvPr/>
              </p:nvSpPr>
              <p:spPr>
                <a:xfrm rot="10800000">
                  <a:off x="7059929" y="5578436"/>
                  <a:ext cx="1322100" cy="30000"/>
                </a:xfrm>
                <a:prstGeom prst="trapezoid">
                  <a:avLst>
                    <a:gd name="adj" fmla="val 142327"/>
                  </a:avLst>
                </a:prstGeom>
                <a:solidFill>
                  <a:srgbClr val="707887"/>
                </a:solidFill>
                <a:ln>
                  <a:noFill/>
                </a:ln>
                <a:effectLst>
                  <a:outerShdw blurRad="63500" sx="102000" sy="102000" algn="ctr" rotWithShape="0">
                    <a:srgbClr val="000000">
                      <a:alpha val="4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086" name="Google Shape;1086;p35"/>
                <p:cNvSpPr/>
                <p:nvPr/>
              </p:nvSpPr>
              <p:spPr>
                <a:xfrm>
                  <a:off x="7187465" y="5060917"/>
                  <a:ext cx="1067100" cy="428400"/>
                </a:xfrm>
                <a:prstGeom prst="trapezoid">
                  <a:avLst>
                    <a:gd name="adj" fmla="val 15083"/>
                  </a:avLst>
                </a:prstGeom>
                <a:solidFill>
                  <a:srgbClr val="D8D8D8"/>
                </a:solidFill>
                <a:ln>
                  <a:noFill/>
                </a:ln>
                <a:effectLst>
                  <a:outerShdw blurRad="63500" sx="102000" sy="102000" algn="ctr" rotWithShape="0">
                    <a:srgbClr val="000000">
                      <a:alpha val="4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087" name="Google Shape;1087;p35"/>
                <p:cNvSpPr/>
                <p:nvPr/>
              </p:nvSpPr>
              <p:spPr>
                <a:xfrm>
                  <a:off x="7066749" y="5488243"/>
                  <a:ext cx="1322100" cy="93600"/>
                </a:xfrm>
                <a:prstGeom prst="trapezoid">
                  <a:avLst>
                    <a:gd name="adj" fmla="val 142327"/>
                  </a:avLst>
                </a:prstGeom>
                <a:solidFill>
                  <a:srgbClr val="FFFFFF"/>
                </a:solidFill>
                <a:ln>
                  <a:noFill/>
                </a:ln>
                <a:effectLst>
                  <a:outerShdw blurRad="63500" sx="102000" sy="102000" algn="ctr" rotWithShape="0">
                    <a:srgbClr val="000000">
                      <a:alpha val="4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grpSp>
            <p:nvGrpSpPr>
              <p:cNvPr id="1088" name="Google Shape;1088;p35"/>
              <p:cNvGrpSpPr/>
              <p:nvPr/>
            </p:nvGrpSpPr>
            <p:grpSpPr>
              <a:xfrm>
                <a:off x="6679223" y="1947864"/>
                <a:ext cx="3956410" cy="2777787"/>
                <a:chOff x="5742750" y="2283128"/>
                <a:chExt cx="3956410" cy="2777787"/>
              </a:xfrm>
            </p:grpSpPr>
            <p:sp>
              <p:nvSpPr>
                <p:cNvPr id="1089" name="Google Shape;1089;p35"/>
                <p:cNvSpPr/>
                <p:nvPr/>
              </p:nvSpPr>
              <p:spPr>
                <a:xfrm>
                  <a:off x="5742760" y="2283128"/>
                  <a:ext cx="3956400" cy="2777700"/>
                </a:xfrm>
                <a:prstGeom prst="roundRect">
                  <a:avLst>
                    <a:gd name="adj" fmla="val 3377"/>
                  </a:avLst>
                </a:prstGeom>
                <a:solidFill>
                  <a:srgbClr val="262626"/>
                </a:solidFill>
                <a:ln w="12700" cap="flat" cmpd="sng">
                  <a:solidFill>
                    <a:srgbClr val="393536"/>
                  </a:solidFill>
                  <a:prstDash val="solid"/>
                  <a:miter lim="800000"/>
                  <a:headEnd type="none" w="sm" len="sm"/>
                  <a:tailEnd type="none" w="sm" len="sm"/>
                </a:ln>
                <a:effectLst>
                  <a:outerShdw blurRad="63500" sx="102000" sy="102000" algn="ctr" rotWithShape="0">
                    <a:srgbClr val="000000">
                      <a:alpha val="4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090" name="Google Shape;1090;p35"/>
                <p:cNvSpPr/>
                <p:nvPr/>
              </p:nvSpPr>
              <p:spPr>
                <a:xfrm rot="10800000">
                  <a:off x="5742750" y="4752515"/>
                  <a:ext cx="3956400" cy="308400"/>
                </a:xfrm>
                <a:prstGeom prst="round2SameRect">
                  <a:avLst>
                    <a:gd name="adj1" fmla="val 19571"/>
                    <a:gd name="adj2" fmla="val 0"/>
                  </a:avLst>
                </a:prstGeom>
                <a:solidFill>
                  <a:srgbClr val="FFFFFF"/>
                </a:solidFill>
                <a:ln w="12700" cap="flat" cmpd="sng">
                  <a:solidFill>
                    <a:srgbClr val="C6CFD6"/>
                  </a:solidFill>
                  <a:prstDash val="solid"/>
                  <a:miter lim="800000"/>
                  <a:headEnd type="none" w="sm" len="sm"/>
                  <a:tailEnd type="none" w="sm" len="sm"/>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grpSp>
        <p:sp>
          <p:nvSpPr>
            <p:cNvPr id="1091" name="Google Shape;1091;p35"/>
            <p:cNvSpPr/>
            <p:nvPr/>
          </p:nvSpPr>
          <p:spPr>
            <a:xfrm>
              <a:off x="3370018" y="1929853"/>
              <a:ext cx="108000" cy="108000"/>
            </a:xfrm>
            <a:prstGeom prst="ellipse">
              <a:avLst/>
            </a:prstGeom>
            <a:solidFill>
              <a:srgbClr val="000000"/>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pic>
        <p:nvPicPr>
          <p:cNvPr id="1092" name="Google Shape;1092;p35"/>
          <p:cNvPicPr preferRelativeResize="0"/>
          <p:nvPr/>
        </p:nvPicPr>
        <p:blipFill rotWithShape="1">
          <a:blip r:embed="rId1"/>
          <a:srcRect l="9003" t="11994" r="8995" b="11994"/>
          <a:stretch>
            <a:fillRect/>
          </a:stretch>
        </p:blipFill>
        <p:spPr>
          <a:xfrm>
            <a:off x="2164715" y="587375"/>
            <a:ext cx="8240395" cy="4208145"/>
          </a:xfrm>
          <a:prstGeom prst="rect">
            <a:avLst/>
          </a:prstGeom>
          <a:noFill/>
          <a:ln>
            <a:noFill/>
          </a:ln>
        </p:spPr>
      </p:pic>
      <p:pic>
        <p:nvPicPr>
          <p:cNvPr id="3" name="Picture 2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2164715" y="447040"/>
            <a:ext cx="8362950" cy="4347845"/>
          </a:xfrm>
          <a:prstGeom prst="rect">
            <a:avLst/>
          </a:prstGeom>
          <a:noFill/>
          <a:ln>
            <a:noFill/>
          </a:ln>
        </p:spPr>
      </p:pic>
      <p:sp>
        <p:nvSpPr>
          <p:cNvPr id="35" name="Text Box 34"/>
          <p:cNvSpPr txBox="1"/>
          <p:nvPr/>
        </p:nvSpPr>
        <p:spPr>
          <a:xfrm>
            <a:off x="3080385" y="5136515"/>
            <a:ext cx="6409055" cy="460375"/>
          </a:xfrm>
          <a:prstGeom prst="rect">
            <a:avLst/>
          </a:prstGeom>
          <a:noFill/>
        </p:spPr>
        <p:txBody>
          <a:bodyPr wrap="square" rtlCol="0">
            <a:spAutoFit/>
          </a:bodyPr>
          <a:p>
            <a:r>
              <a:rPr lang="en-US" sz="2400">
                <a:solidFill>
                  <a:srgbClr val="1A1A1A"/>
                </a:solidFill>
                <a:latin typeface="Times New Roman" panose="02020603050405020304" charset="0"/>
                <a:cs typeface="Times New Roman" panose="02020603050405020304" charset="0"/>
              </a:rPr>
              <a:t>Hình 2.2. Ảnh nhiễu xạ Rơnghen mẫu nghiên cứu</a:t>
            </a:r>
            <a:endParaRPr lang="en-US" sz="2400">
              <a:solidFill>
                <a:srgbClr val="1A1A1A"/>
              </a:solidFill>
              <a:latin typeface="Times New Roman" panose="02020603050405020304" charset="0"/>
              <a:cs typeface="Times New Roman" panose="0202060305040502030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040" name="Shape 1040"/>
        <p:cNvGrpSpPr/>
        <p:nvPr/>
      </p:nvGrpSpPr>
      <p:grpSpPr>
        <a:xfrm>
          <a:off x="0" y="0"/>
          <a:ext cx="0" cy="0"/>
          <a:chOff x="0" y="0"/>
          <a:chExt cx="0" cy="0"/>
        </a:xfrm>
      </p:grpSpPr>
      <p:sp>
        <p:nvSpPr>
          <p:cNvPr id="35" name="Text Box 34"/>
          <p:cNvSpPr txBox="1"/>
          <p:nvPr/>
        </p:nvSpPr>
        <p:spPr>
          <a:xfrm>
            <a:off x="2889885" y="6123940"/>
            <a:ext cx="6409055"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Bảng 2.3. Thành phần khoáng vật mẫu nghiên cứu</a:t>
            </a:r>
            <a:endParaRPr lang="en-US" sz="2400">
              <a:solidFill>
                <a:srgbClr val="FFFFFF"/>
              </a:solidFill>
              <a:latin typeface="Times New Roman" panose="02020603050405020304" charset="0"/>
              <a:cs typeface="Times New Roman" panose="02020603050405020304" charset="0"/>
            </a:endParaRPr>
          </a:p>
        </p:txBody>
      </p:sp>
      <p:graphicFrame>
        <p:nvGraphicFramePr>
          <p:cNvPr id="5" name="Table 4"/>
          <p:cNvGraphicFramePr/>
          <p:nvPr/>
        </p:nvGraphicFramePr>
        <p:xfrm>
          <a:off x="1828800" y="1495425"/>
          <a:ext cx="8531860" cy="4432935"/>
        </p:xfrm>
        <a:graphic>
          <a:graphicData uri="http://schemas.openxmlformats.org/drawingml/2006/table">
            <a:tbl>
              <a:tblPr firstRow="1" bandRow="1">
                <a:tableStyleId>{5C22544A-7EE6-4342-B048-85BDC9FD1C3A}</a:tableStyleId>
              </a:tblPr>
              <a:tblGrid>
                <a:gridCol w="837565"/>
                <a:gridCol w="1818640"/>
                <a:gridCol w="3904615"/>
                <a:gridCol w="1971040"/>
              </a:tblGrid>
              <a:tr h="718185">
                <a:tc>
                  <a:txBody>
                    <a:bodyPr/>
                    <a:p>
                      <a:pPr marL="0" indent="0" algn="ctr">
                        <a:buNone/>
                      </a:pPr>
                      <a:r>
                        <a:rPr lang="en-US" sz="2200" b="1">
                          <a:solidFill>
                            <a:srgbClr val="FFFFFF"/>
                          </a:solidFill>
                          <a:latin typeface="Times New Roman" panose="02020603050405020304" charset="0"/>
                          <a:cs typeface="Times New Roman" panose="02020603050405020304" charset="0"/>
                        </a:rPr>
                        <a:t>STT</a:t>
                      </a:r>
                      <a:endParaRPr lang="en-US" sz="22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b="1">
                          <a:solidFill>
                            <a:srgbClr val="FFFFFF"/>
                          </a:solidFill>
                          <a:latin typeface="Times New Roman" panose="02020603050405020304" charset="0"/>
                          <a:cs typeface="Times New Roman" panose="02020603050405020304" charset="0"/>
                        </a:rPr>
                        <a:t>Khoáng vật</a:t>
                      </a:r>
                      <a:endParaRPr lang="en-US" sz="22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b="1">
                          <a:solidFill>
                            <a:srgbClr val="FFFFFF"/>
                          </a:solidFill>
                          <a:latin typeface="Times New Roman" panose="02020603050405020304" charset="0"/>
                          <a:cs typeface="Times New Roman" panose="02020603050405020304" charset="0"/>
                        </a:rPr>
                        <a:t>Công thức</a:t>
                      </a:r>
                      <a:endParaRPr lang="en-US" sz="22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b="1">
                          <a:solidFill>
                            <a:srgbClr val="FFFFFF"/>
                          </a:solidFill>
                          <a:latin typeface="Times New Roman" panose="02020603050405020304" charset="0"/>
                          <a:cs typeface="Times New Roman" panose="02020603050405020304" charset="0"/>
                        </a:rPr>
                        <a:t>Tỷ lệ khoáng vật (%)</a:t>
                      </a:r>
                      <a:endParaRPr lang="en-US" sz="22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12750">
                <a:tc>
                  <a:txBody>
                    <a:bodyPr/>
                    <a:p>
                      <a:pPr marL="0" indent="0" algn="ctr">
                        <a:buNone/>
                      </a:pPr>
                      <a:r>
                        <a:rPr lang="en-US" sz="2200">
                          <a:solidFill>
                            <a:srgbClr val="1A1A1A"/>
                          </a:solidFill>
                          <a:latin typeface="Times New Roman" panose="02020603050405020304" charset="0"/>
                          <a:cs typeface="Times New Roman" panose="02020603050405020304" charset="0"/>
                        </a:rPr>
                        <a:t>1</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Monmorillonit</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(Na,Ca)</a:t>
                      </a:r>
                      <a:r>
                        <a:rPr lang="en-US" sz="2200" baseline="-25000">
                          <a:solidFill>
                            <a:srgbClr val="1A1A1A"/>
                          </a:solidFill>
                          <a:latin typeface="Times New Roman" panose="02020603050405020304" charset="0"/>
                          <a:cs typeface="Times New Roman" panose="02020603050405020304" charset="0"/>
                        </a:rPr>
                        <a:t>0.3</a:t>
                      </a:r>
                      <a:r>
                        <a:rPr lang="en-US" sz="2200">
                          <a:solidFill>
                            <a:srgbClr val="1A1A1A"/>
                          </a:solidFill>
                          <a:latin typeface="Times New Roman" panose="02020603050405020304" charset="0"/>
                          <a:cs typeface="Times New Roman" panose="02020603050405020304" charset="0"/>
                        </a:rPr>
                        <a:t>(Al,Mg)</a:t>
                      </a:r>
                      <a:r>
                        <a:rPr lang="en-US" sz="2200" baseline="-25000">
                          <a:solidFill>
                            <a:srgbClr val="1A1A1A"/>
                          </a:solidFill>
                          <a:latin typeface="Times New Roman" panose="02020603050405020304" charset="0"/>
                          <a:cs typeface="Times New Roman" panose="02020603050405020304" charset="0"/>
                        </a:rPr>
                        <a:t>2</a:t>
                      </a:r>
                      <a:r>
                        <a:rPr lang="en-US" sz="2200">
                          <a:solidFill>
                            <a:srgbClr val="1A1A1A"/>
                          </a:solidFill>
                          <a:latin typeface="Times New Roman" panose="02020603050405020304" charset="0"/>
                          <a:cs typeface="Times New Roman" panose="02020603050405020304" charset="0"/>
                        </a:rPr>
                        <a:t>Si</a:t>
                      </a:r>
                      <a:r>
                        <a:rPr lang="en-US" sz="2200" baseline="-25000">
                          <a:solidFill>
                            <a:srgbClr val="1A1A1A"/>
                          </a:solidFill>
                          <a:latin typeface="Times New Roman" panose="02020603050405020304" charset="0"/>
                          <a:cs typeface="Times New Roman" panose="02020603050405020304" charset="0"/>
                        </a:rPr>
                        <a:t>4</a:t>
                      </a:r>
                      <a:r>
                        <a:rPr lang="en-US" sz="2200">
                          <a:solidFill>
                            <a:srgbClr val="1A1A1A"/>
                          </a:solidFill>
                          <a:latin typeface="Times New Roman" panose="02020603050405020304" charset="0"/>
                          <a:cs typeface="Times New Roman" panose="02020603050405020304" charset="0"/>
                        </a:rPr>
                        <a:t>O</a:t>
                      </a:r>
                      <a:r>
                        <a:rPr lang="en-US" sz="2200" baseline="-25000">
                          <a:solidFill>
                            <a:srgbClr val="1A1A1A"/>
                          </a:solidFill>
                          <a:latin typeface="Times New Roman" panose="02020603050405020304" charset="0"/>
                          <a:cs typeface="Times New Roman" panose="02020603050405020304" charset="0"/>
                        </a:rPr>
                        <a:t>10</a:t>
                      </a:r>
                      <a:r>
                        <a:rPr lang="en-US" sz="2200">
                          <a:solidFill>
                            <a:srgbClr val="1A1A1A"/>
                          </a:solidFill>
                          <a:latin typeface="Times New Roman" panose="02020603050405020304" charset="0"/>
                          <a:cs typeface="Times New Roman" panose="02020603050405020304" charset="0"/>
                        </a:rPr>
                        <a:t>(OH)</a:t>
                      </a:r>
                      <a:r>
                        <a:rPr lang="en-US" sz="2200" baseline="-25000">
                          <a:solidFill>
                            <a:srgbClr val="1A1A1A"/>
                          </a:solidFill>
                          <a:latin typeface="Times New Roman" panose="02020603050405020304" charset="0"/>
                          <a:cs typeface="Times New Roman" panose="02020603050405020304" charset="0"/>
                        </a:rPr>
                        <a:t>2</a:t>
                      </a:r>
                      <a:endParaRPr lang="en-US" sz="22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20 - 22</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12750">
                <a:tc>
                  <a:txBody>
                    <a:bodyPr/>
                    <a:p>
                      <a:pPr marL="0" indent="0" algn="ctr">
                        <a:buNone/>
                      </a:pPr>
                      <a:r>
                        <a:rPr lang="en-US" sz="2200">
                          <a:solidFill>
                            <a:srgbClr val="1A1A1A"/>
                          </a:solidFill>
                          <a:latin typeface="Times New Roman" panose="02020603050405020304" charset="0"/>
                          <a:cs typeface="Times New Roman" panose="02020603050405020304" charset="0"/>
                        </a:rPr>
                        <a:t>2</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Illit</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KAl</a:t>
                      </a:r>
                      <a:r>
                        <a:rPr lang="en-US" sz="2200" baseline="-25000">
                          <a:solidFill>
                            <a:srgbClr val="1A1A1A"/>
                          </a:solidFill>
                          <a:latin typeface="Times New Roman" panose="02020603050405020304" charset="0"/>
                          <a:cs typeface="Times New Roman" panose="02020603050405020304" charset="0"/>
                        </a:rPr>
                        <a:t>2</a:t>
                      </a:r>
                      <a:r>
                        <a:rPr lang="en-US" sz="2200">
                          <a:solidFill>
                            <a:srgbClr val="1A1A1A"/>
                          </a:solidFill>
                          <a:latin typeface="Times New Roman" panose="02020603050405020304" charset="0"/>
                          <a:cs typeface="Times New Roman" panose="02020603050405020304" charset="0"/>
                        </a:rPr>
                        <a:t>[AlSi</a:t>
                      </a:r>
                      <a:r>
                        <a:rPr lang="en-US" sz="2200" baseline="-25000">
                          <a:solidFill>
                            <a:srgbClr val="1A1A1A"/>
                          </a:solidFill>
                          <a:latin typeface="Times New Roman" panose="02020603050405020304" charset="0"/>
                          <a:cs typeface="Times New Roman" panose="02020603050405020304" charset="0"/>
                        </a:rPr>
                        <a:t>3</a:t>
                      </a:r>
                      <a:r>
                        <a:rPr lang="en-US" sz="2200">
                          <a:solidFill>
                            <a:srgbClr val="1A1A1A"/>
                          </a:solidFill>
                          <a:latin typeface="Times New Roman" panose="02020603050405020304" charset="0"/>
                          <a:cs typeface="Times New Roman" panose="02020603050405020304" charset="0"/>
                        </a:rPr>
                        <a:t>O</a:t>
                      </a:r>
                      <a:r>
                        <a:rPr lang="en-US" sz="2200" baseline="-25000">
                          <a:solidFill>
                            <a:srgbClr val="1A1A1A"/>
                          </a:solidFill>
                          <a:latin typeface="Times New Roman" panose="02020603050405020304" charset="0"/>
                          <a:cs typeface="Times New Roman" panose="02020603050405020304" charset="0"/>
                        </a:rPr>
                        <a:t>10</a:t>
                      </a:r>
                      <a:r>
                        <a:rPr lang="en-US" sz="2200">
                          <a:solidFill>
                            <a:srgbClr val="1A1A1A"/>
                          </a:solidFill>
                          <a:latin typeface="Times New Roman" panose="02020603050405020304" charset="0"/>
                          <a:cs typeface="Times New Roman" panose="02020603050405020304" charset="0"/>
                        </a:rPr>
                        <a:t>](OH)</a:t>
                      </a:r>
                      <a:r>
                        <a:rPr lang="en-US" sz="2200" baseline="-25000">
                          <a:solidFill>
                            <a:srgbClr val="1A1A1A"/>
                          </a:solidFill>
                          <a:latin typeface="Times New Roman" panose="02020603050405020304" charset="0"/>
                          <a:cs typeface="Times New Roman" panose="02020603050405020304" charset="0"/>
                        </a:rPr>
                        <a:t>2</a:t>
                      </a:r>
                      <a:endParaRPr lang="en-US" sz="22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6 - 8</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12750">
                <a:tc>
                  <a:txBody>
                    <a:bodyPr/>
                    <a:p>
                      <a:pPr marL="0" indent="0" algn="ctr">
                        <a:buNone/>
                      </a:pPr>
                      <a:r>
                        <a:rPr lang="en-US" sz="2200">
                          <a:solidFill>
                            <a:srgbClr val="1A1A1A"/>
                          </a:solidFill>
                          <a:latin typeface="Times New Roman" panose="02020603050405020304" charset="0"/>
                          <a:cs typeface="Times New Roman" panose="02020603050405020304" charset="0"/>
                        </a:rPr>
                        <a:t>3</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Talc</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Mg</a:t>
                      </a:r>
                      <a:r>
                        <a:rPr lang="en-US" sz="2200" baseline="-25000">
                          <a:solidFill>
                            <a:srgbClr val="1A1A1A"/>
                          </a:solidFill>
                          <a:latin typeface="Times New Roman" panose="02020603050405020304" charset="0"/>
                          <a:cs typeface="Times New Roman" panose="02020603050405020304" charset="0"/>
                        </a:rPr>
                        <a:t>3</a:t>
                      </a:r>
                      <a:r>
                        <a:rPr lang="en-US" sz="2200">
                          <a:solidFill>
                            <a:srgbClr val="1A1A1A"/>
                          </a:solidFill>
                          <a:latin typeface="Times New Roman" panose="02020603050405020304" charset="0"/>
                          <a:cs typeface="Times New Roman" panose="02020603050405020304" charset="0"/>
                        </a:rPr>
                        <a:t>[Si</a:t>
                      </a:r>
                      <a:r>
                        <a:rPr lang="en-US" sz="2200" baseline="-25000">
                          <a:solidFill>
                            <a:srgbClr val="1A1A1A"/>
                          </a:solidFill>
                          <a:latin typeface="Times New Roman" panose="02020603050405020304" charset="0"/>
                          <a:cs typeface="Times New Roman" panose="02020603050405020304" charset="0"/>
                        </a:rPr>
                        <a:t>4</a:t>
                      </a:r>
                      <a:r>
                        <a:rPr lang="en-US" sz="2200">
                          <a:solidFill>
                            <a:srgbClr val="1A1A1A"/>
                          </a:solidFill>
                          <a:latin typeface="Times New Roman" panose="02020603050405020304" charset="0"/>
                          <a:cs typeface="Times New Roman" panose="02020603050405020304" charset="0"/>
                        </a:rPr>
                        <a:t>O</a:t>
                      </a:r>
                      <a:r>
                        <a:rPr lang="en-US" sz="2200" baseline="-25000">
                          <a:solidFill>
                            <a:srgbClr val="1A1A1A"/>
                          </a:solidFill>
                          <a:latin typeface="Times New Roman" panose="02020603050405020304" charset="0"/>
                          <a:cs typeface="Times New Roman" panose="02020603050405020304" charset="0"/>
                        </a:rPr>
                        <a:t>10</a:t>
                      </a:r>
                      <a:r>
                        <a:rPr lang="en-US" sz="2200">
                          <a:solidFill>
                            <a:srgbClr val="1A1A1A"/>
                          </a:solidFill>
                          <a:latin typeface="Times New Roman" panose="02020603050405020304" charset="0"/>
                          <a:cs typeface="Times New Roman" panose="02020603050405020304" charset="0"/>
                        </a:rPr>
                        <a:t>](OH)</a:t>
                      </a:r>
                      <a:r>
                        <a:rPr lang="en-US" sz="2200" baseline="-25000">
                          <a:solidFill>
                            <a:srgbClr val="1A1A1A"/>
                          </a:solidFill>
                          <a:latin typeface="Times New Roman" panose="02020603050405020304" charset="0"/>
                          <a:cs typeface="Times New Roman" panose="02020603050405020304" charset="0"/>
                        </a:rPr>
                        <a:t>2</a:t>
                      </a:r>
                      <a:endParaRPr lang="en-US" sz="22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10 - 12</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12750">
                <a:tc>
                  <a:txBody>
                    <a:bodyPr/>
                    <a:p>
                      <a:pPr marL="0" indent="0" algn="ctr">
                        <a:buNone/>
                      </a:pPr>
                      <a:r>
                        <a:rPr lang="en-US" sz="2200">
                          <a:solidFill>
                            <a:srgbClr val="1A1A1A"/>
                          </a:solidFill>
                          <a:latin typeface="Times New Roman" panose="02020603050405020304" charset="0"/>
                          <a:cs typeface="Times New Roman" panose="02020603050405020304" charset="0"/>
                        </a:rPr>
                        <a:t>4</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Amphibon</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2 - 4</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12750">
                <a:tc>
                  <a:txBody>
                    <a:bodyPr/>
                    <a:p>
                      <a:pPr marL="0" indent="0" algn="ctr">
                        <a:buNone/>
                      </a:pPr>
                      <a:r>
                        <a:rPr lang="en-US" sz="2200">
                          <a:solidFill>
                            <a:srgbClr val="1A1A1A"/>
                          </a:solidFill>
                          <a:latin typeface="Times New Roman" panose="02020603050405020304" charset="0"/>
                          <a:cs typeface="Times New Roman" panose="02020603050405020304" charset="0"/>
                        </a:rPr>
                        <a:t>5</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Antigorit</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3MgO.2SiO</a:t>
                      </a:r>
                      <a:r>
                        <a:rPr lang="en-US" sz="2200" baseline="-25000">
                          <a:solidFill>
                            <a:srgbClr val="1A1A1A"/>
                          </a:solidFill>
                          <a:latin typeface="Times New Roman" panose="02020603050405020304" charset="0"/>
                          <a:cs typeface="Times New Roman" panose="02020603050405020304" charset="0"/>
                        </a:rPr>
                        <a:t>2</a:t>
                      </a:r>
                      <a:r>
                        <a:rPr lang="en-US" sz="2200">
                          <a:solidFill>
                            <a:srgbClr val="1A1A1A"/>
                          </a:solidFill>
                          <a:latin typeface="Times New Roman" panose="02020603050405020304" charset="0"/>
                          <a:cs typeface="Times New Roman" panose="02020603050405020304" charset="0"/>
                        </a:rPr>
                        <a:t>.2H</a:t>
                      </a:r>
                      <a:r>
                        <a:rPr lang="en-US" sz="2200" baseline="-25000">
                          <a:solidFill>
                            <a:srgbClr val="1A1A1A"/>
                          </a:solidFill>
                          <a:latin typeface="Times New Roman" panose="02020603050405020304" charset="0"/>
                          <a:cs typeface="Times New Roman" panose="02020603050405020304" charset="0"/>
                        </a:rPr>
                        <a:t>2</a:t>
                      </a:r>
                      <a:r>
                        <a:rPr lang="en-US" sz="2200">
                          <a:solidFill>
                            <a:srgbClr val="1A1A1A"/>
                          </a:solidFill>
                          <a:latin typeface="Times New Roman" panose="02020603050405020304" charset="0"/>
                          <a:cs typeface="Times New Roman" panose="02020603050405020304" charset="0"/>
                        </a:rPr>
                        <a:t>O</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26 - 28</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12750">
                <a:tc>
                  <a:txBody>
                    <a:bodyPr/>
                    <a:p>
                      <a:pPr marL="0" indent="0" algn="ctr">
                        <a:buNone/>
                      </a:pPr>
                      <a:r>
                        <a:rPr lang="en-US" sz="2200">
                          <a:solidFill>
                            <a:srgbClr val="1A1A1A"/>
                          </a:solidFill>
                          <a:latin typeface="Times New Roman" panose="02020603050405020304" charset="0"/>
                          <a:cs typeface="Times New Roman" panose="02020603050405020304" charset="0"/>
                        </a:rPr>
                        <a:t>6</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Chlorit</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Mg</a:t>
                      </a:r>
                      <a:r>
                        <a:rPr lang="en-US" sz="2200" baseline="-25000">
                          <a:solidFill>
                            <a:srgbClr val="1A1A1A"/>
                          </a:solidFill>
                          <a:latin typeface="Times New Roman" panose="02020603050405020304" charset="0"/>
                          <a:cs typeface="Times New Roman" panose="02020603050405020304" charset="0"/>
                        </a:rPr>
                        <a:t>3</a:t>
                      </a:r>
                      <a:r>
                        <a:rPr lang="en-US" sz="2200">
                          <a:solidFill>
                            <a:srgbClr val="1A1A1A"/>
                          </a:solidFill>
                          <a:latin typeface="Times New Roman" panose="02020603050405020304" charset="0"/>
                          <a:cs typeface="Times New Roman" panose="02020603050405020304" charset="0"/>
                        </a:rPr>
                        <a:t>Si</a:t>
                      </a:r>
                      <a:r>
                        <a:rPr lang="en-US" sz="2200" baseline="-25000">
                          <a:solidFill>
                            <a:srgbClr val="1A1A1A"/>
                          </a:solidFill>
                          <a:latin typeface="Times New Roman" panose="02020603050405020304" charset="0"/>
                          <a:cs typeface="Times New Roman" panose="02020603050405020304" charset="0"/>
                        </a:rPr>
                        <a:t>2</a:t>
                      </a:r>
                      <a:r>
                        <a:rPr lang="en-US" sz="2200">
                          <a:solidFill>
                            <a:srgbClr val="1A1A1A"/>
                          </a:solidFill>
                          <a:latin typeface="Times New Roman" panose="02020603050405020304" charset="0"/>
                          <a:cs typeface="Times New Roman" panose="02020603050405020304" charset="0"/>
                        </a:rPr>
                        <a:t>O</a:t>
                      </a:r>
                      <a:r>
                        <a:rPr lang="en-US" sz="2200" baseline="-25000">
                          <a:solidFill>
                            <a:srgbClr val="1A1A1A"/>
                          </a:solidFill>
                          <a:latin typeface="Times New Roman" panose="02020603050405020304" charset="0"/>
                          <a:cs typeface="Times New Roman" panose="02020603050405020304" charset="0"/>
                        </a:rPr>
                        <a:t>5</a:t>
                      </a:r>
                      <a:r>
                        <a:rPr lang="en-US" sz="2200">
                          <a:solidFill>
                            <a:srgbClr val="1A1A1A"/>
                          </a:solidFill>
                          <a:latin typeface="Times New Roman" panose="02020603050405020304" charset="0"/>
                          <a:cs typeface="Times New Roman" panose="02020603050405020304" charset="0"/>
                        </a:rPr>
                        <a:t>(OH)</a:t>
                      </a:r>
                      <a:r>
                        <a:rPr lang="en-US" sz="2200" baseline="-25000">
                          <a:solidFill>
                            <a:srgbClr val="1A1A1A"/>
                          </a:solidFill>
                          <a:latin typeface="Times New Roman" panose="02020603050405020304" charset="0"/>
                          <a:cs typeface="Times New Roman" panose="02020603050405020304" charset="0"/>
                        </a:rPr>
                        <a:t>4</a:t>
                      </a:r>
                      <a:endParaRPr lang="en-US" sz="22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9 - 11</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12750">
                <a:tc>
                  <a:txBody>
                    <a:bodyPr/>
                    <a:p>
                      <a:pPr marL="0" indent="0" algn="ctr">
                        <a:buNone/>
                      </a:pPr>
                      <a:r>
                        <a:rPr lang="en-US" sz="2200">
                          <a:solidFill>
                            <a:srgbClr val="1A1A1A"/>
                          </a:solidFill>
                          <a:latin typeface="Times New Roman" panose="02020603050405020304" charset="0"/>
                          <a:cs typeface="Times New Roman" panose="02020603050405020304" charset="0"/>
                        </a:rPr>
                        <a:t>7</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Thạch anh</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SiO</a:t>
                      </a:r>
                      <a:r>
                        <a:rPr lang="en-US" sz="2200" baseline="-25000">
                          <a:solidFill>
                            <a:srgbClr val="1A1A1A"/>
                          </a:solidFill>
                          <a:latin typeface="Times New Roman" panose="02020603050405020304" charset="0"/>
                          <a:cs typeface="Times New Roman" panose="02020603050405020304" charset="0"/>
                        </a:rPr>
                        <a:t>2</a:t>
                      </a:r>
                      <a:endParaRPr lang="en-US" sz="22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9 - 11</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12750">
                <a:tc>
                  <a:txBody>
                    <a:bodyPr/>
                    <a:p>
                      <a:pPr marL="0" indent="0" algn="ctr">
                        <a:buNone/>
                      </a:pPr>
                      <a:r>
                        <a:rPr lang="en-US" sz="2200">
                          <a:solidFill>
                            <a:srgbClr val="1A1A1A"/>
                          </a:solidFill>
                          <a:latin typeface="Times New Roman" panose="02020603050405020304" charset="0"/>
                          <a:cs typeface="Times New Roman" panose="02020603050405020304" charset="0"/>
                        </a:rPr>
                        <a:t>8</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Felspat</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K</a:t>
                      </a:r>
                      <a:r>
                        <a:rPr lang="en-US" sz="2200" baseline="-25000">
                          <a:solidFill>
                            <a:srgbClr val="1A1A1A"/>
                          </a:solidFill>
                          <a:latin typeface="Times New Roman" panose="02020603050405020304" charset="0"/>
                          <a:cs typeface="Times New Roman" panose="02020603050405020304" charset="0"/>
                        </a:rPr>
                        <a:t>0,5</a:t>
                      </a:r>
                      <a:r>
                        <a:rPr lang="en-US" sz="2200">
                          <a:solidFill>
                            <a:srgbClr val="1A1A1A"/>
                          </a:solidFill>
                          <a:latin typeface="Times New Roman" panose="02020603050405020304" charset="0"/>
                          <a:cs typeface="Times New Roman" panose="02020603050405020304" charset="0"/>
                        </a:rPr>
                        <a:t>Na</a:t>
                      </a:r>
                      <a:r>
                        <a:rPr lang="en-US" sz="2200" baseline="-25000">
                          <a:solidFill>
                            <a:srgbClr val="1A1A1A"/>
                          </a:solidFill>
                          <a:latin typeface="Times New Roman" panose="02020603050405020304" charset="0"/>
                          <a:cs typeface="Times New Roman" panose="02020603050405020304" charset="0"/>
                        </a:rPr>
                        <a:t>0,5</a:t>
                      </a:r>
                      <a:r>
                        <a:rPr lang="en-US" sz="2200">
                          <a:solidFill>
                            <a:srgbClr val="1A1A1A"/>
                          </a:solidFill>
                          <a:latin typeface="Times New Roman" panose="02020603050405020304" charset="0"/>
                          <a:cs typeface="Times New Roman" panose="02020603050405020304" charset="0"/>
                        </a:rPr>
                        <a:t>AlSi</a:t>
                      </a:r>
                      <a:r>
                        <a:rPr lang="en-US" sz="2200" baseline="-25000">
                          <a:solidFill>
                            <a:srgbClr val="1A1A1A"/>
                          </a:solidFill>
                          <a:latin typeface="Times New Roman" panose="02020603050405020304" charset="0"/>
                          <a:cs typeface="Times New Roman" panose="02020603050405020304" charset="0"/>
                        </a:rPr>
                        <a:t>3</a:t>
                      </a:r>
                      <a:r>
                        <a:rPr lang="en-US" sz="2200">
                          <a:solidFill>
                            <a:srgbClr val="1A1A1A"/>
                          </a:solidFill>
                          <a:latin typeface="Times New Roman" panose="02020603050405020304" charset="0"/>
                          <a:cs typeface="Times New Roman" panose="02020603050405020304" charset="0"/>
                        </a:rPr>
                        <a:t>O</a:t>
                      </a:r>
                      <a:r>
                        <a:rPr lang="en-US" sz="2200" baseline="-25000">
                          <a:solidFill>
                            <a:srgbClr val="1A1A1A"/>
                          </a:solidFill>
                          <a:latin typeface="Times New Roman" panose="02020603050405020304" charset="0"/>
                          <a:cs typeface="Times New Roman" panose="02020603050405020304" charset="0"/>
                        </a:rPr>
                        <a:t>8</a:t>
                      </a:r>
                      <a:endParaRPr lang="en-US" sz="22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3 - 5</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412750">
                <a:tc>
                  <a:txBody>
                    <a:bodyPr/>
                    <a:p>
                      <a:pPr marL="0" indent="0" algn="ctr">
                        <a:buNone/>
                      </a:pPr>
                      <a:r>
                        <a:rPr lang="en-US" sz="2200">
                          <a:solidFill>
                            <a:srgbClr val="1A1A1A"/>
                          </a:solidFill>
                          <a:latin typeface="Times New Roman" panose="02020603050405020304" charset="0"/>
                          <a:cs typeface="Times New Roman" panose="02020603050405020304" charset="0"/>
                        </a:rPr>
                        <a:t>10</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Gơtit</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Fe</a:t>
                      </a:r>
                      <a:r>
                        <a:rPr lang="en-US" sz="2200" baseline="-25000">
                          <a:solidFill>
                            <a:srgbClr val="1A1A1A"/>
                          </a:solidFill>
                          <a:latin typeface="Times New Roman" panose="02020603050405020304" charset="0"/>
                          <a:cs typeface="Times New Roman" panose="02020603050405020304" charset="0"/>
                        </a:rPr>
                        <a:t>2</a:t>
                      </a:r>
                      <a:r>
                        <a:rPr lang="en-US" sz="2200">
                          <a:solidFill>
                            <a:srgbClr val="1A1A1A"/>
                          </a:solidFill>
                          <a:latin typeface="Times New Roman" panose="02020603050405020304" charset="0"/>
                          <a:cs typeface="Times New Roman" panose="02020603050405020304" charset="0"/>
                        </a:rPr>
                        <a:t>O</a:t>
                      </a:r>
                      <a:r>
                        <a:rPr lang="en-US" sz="2200" baseline="-25000">
                          <a:solidFill>
                            <a:srgbClr val="1A1A1A"/>
                          </a:solidFill>
                          <a:latin typeface="Times New Roman" panose="02020603050405020304" charset="0"/>
                          <a:cs typeface="Times New Roman" panose="02020603050405020304" charset="0"/>
                        </a:rPr>
                        <a:t>3</a:t>
                      </a:r>
                      <a:r>
                        <a:rPr lang="en-US" sz="2200">
                          <a:solidFill>
                            <a:srgbClr val="1A1A1A"/>
                          </a:solidFill>
                          <a:latin typeface="Times New Roman" panose="02020603050405020304" charset="0"/>
                          <a:cs typeface="Times New Roman" panose="02020603050405020304" charset="0"/>
                        </a:rPr>
                        <a:t>.H</a:t>
                      </a:r>
                      <a:r>
                        <a:rPr lang="en-US" sz="2200" baseline="-25000">
                          <a:solidFill>
                            <a:srgbClr val="1A1A1A"/>
                          </a:solidFill>
                          <a:latin typeface="Times New Roman" panose="02020603050405020304" charset="0"/>
                          <a:cs typeface="Times New Roman" panose="02020603050405020304" charset="0"/>
                        </a:rPr>
                        <a:t>2</a:t>
                      </a:r>
                      <a:r>
                        <a:rPr lang="en-US" sz="2200">
                          <a:solidFill>
                            <a:srgbClr val="1A1A1A"/>
                          </a:solidFill>
                          <a:latin typeface="Times New Roman" panose="02020603050405020304" charset="0"/>
                          <a:cs typeface="Times New Roman" panose="02020603050405020304" charset="0"/>
                        </a:rPr>
                        <a:t>O</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2200">
                          <a:solidFill>
                            <a:srgbClr val="1A1A1A"/>
                          </a:solidFill>
                          <a:latin typeface="Times New Roman" panose="02020603050405020304" charset="0"/>
                          <a:cs typeface="Times New Roman" panose="02020603050405020304" charset="0"/>
                        </a:rPr>
                        <a:t>32 - 34</a:t>
                      </a:r>
                      <a:endParaRPr lang="en-US" sz="22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096" name="Shape 1096"/>
        <p:cNvGrpSpPr/>
        <p:nvPr/>
      </p:nvGrpSpPr>
      <p:grpSpPr>
        <a:xfrm>
          <a:off x="0" y="0"/>
          <a:ext cx="0" cy="0"/>
          <a:chOff x="0" y="0"/>
          <a:chExt cx="0" cy="0"/>
        </a:xfrm>
      </p:grpSpPr>
      <p:grpSp>
        <p:nvGrpSpPr>
          <p:cNvPr id="1101" name="Google Shape;1101;p36"/>
          <p:cNvGrpSpPr/>
          <p:nvPr/>
        </p:nvGrpSpPr>
        <p:grpSpPr>
          <a:xfrm>
            <a:off x="1063625" y="210185"/>
            <a:ext cx="9855200" cy="6572616"/>
            <a:chOff x="3287651" y="2648488"/>
            <a:chExt cx="5622600" cy="2977857"/>
          </a:xfrm>
        </p:grpSpPr>
        <p:grpSp>
          <p:nvGrpSpPr>
            <p:cNvPr id="1102" name="Google Shape;1102;p36"/>
            <p:cNvGrpSpPr/>
            <p:nvPr/>
          </p:nvGrpSpPr>
          <p:grpSpPr>
            <a:xfrm>
              <a:off x="3287651" y="2648488"/>
              <a:ext cx="5622600" cy="2977857"/>
              <a:chOff x="1058026" y="2296088"/>
              <a:chExt cx="5622600" cy="2977857"/>
            </a:xfrm>
          </p:grpSpPr>
          <p:sp>
            <p:nvSpPr>
              <p:cNvPr id="1103" name="Google Shape;1103;p36"/>
              <p:cNvSpPr/>
              <p:nvPr/>
            </p:nvSpPr>
            <p:spPr>
              <a:xfrm>
                <a:off x="1709623" y="2296088"/>
                <a:ext cx="4319700" cy="2813400"/>
              </a:xfrm>
              <a:prstGeom prst="roundRect">
                <a:avLst>
                  <a:gd name="adj" fmla="val 4487"/>
                </a:avLst>
              </a:prstGeom>
              <a:noFill/>
              <a:ln w="38100" cap="flat" cmpd="sng">
                <a:solidFill>
                  <a:srgbClr val="BFBFBF"/>
                </a:solidFill>
                <a:prstDash val="solid"/>
                <a:miter lim="800000"/>
                <a:headEnd type="none" w="sm" len="sm"/>
                <a:tailEnd type="none" w="sm" len="sm"/>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1104" name="Google Shape;1104;p36"/>
              <p:cNvGrpSpPr/>
              <p:nvPr/>
            </p:nvGrpSpPr>
            <p:grpSpPr>
              <a:xfrm>
                <a:off x="1058026" y="5080899"/>
                <a:ext cx="5622600" cy="193047"/>
                <a:chOff x="1058026" y="5081204"/>
                <a:chExt cx="5622600" cy="386093"/>
              </a:xfrm>
            </p:grpSpPr>
            <p:sp>
              <p:nvSpPr>
                <p:cNvPr id="1105" name="Google Shape;1105;p36"/>
                <p:cNvSpPr/>
                <p:nvPr/>
              </p:nvSpPr>
              <p:spPr>
                <a:xfrm>
                  <a:off x="1058026" y="5081204"/>
                  <a:ext cx="5622600" cy="386093"/>
                </a:xfrm>
                <a:prstGeom prst="roundRect">
                  <a:avLst>
                    <a:gd name="adj" fmla="val 35520"/>
                  </a:avLst>
                </a:prstGeom>
                <a:solidFill>
                  <a:srgbClr val="BFBFBF"/>
                </a:solidFill>
                <a:ln>
                  <a:noFill/>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106" name="Google Shape;1106;p36"/>
                <p:cNvSpPr/>
                <p:nvPr/>
              </p:nvSpPr>
              <p:spPr>
                <a:xfrm>
                  <a:off x="3354359" y="5081221"/>
                  <a:ext cx="1030351" cy="131148"/>
                </a:xfrm>
                <a:custGeom>
                  <a:avLst/>
                  <a:gdLst/>
                  <a:ahLst/>
                  <a:cxnLst/>
                  <a:rect l="l" t="t" r="r" b="b"/>
                  <a:pathLst>
                    <a:path w="1030351" h="131148" extrusionOk="0">
                      <a:moveTo>
                        <a:pt x="0" y="0"/>
                      </a:moveTo>
                      <a:lnTo>
                        <a:pt x="1030351" y="0"/>
                      </a:lnTo>
                      <a:lnTo>
                        <a:pt x="995408" y="51827"/>
                      </a:lnTo>
                      <a:cubicBezTo>
                        <a:pt x="946399" y="100836"/>
                        <a:pt x="878694" y="131148"/>
                        <a:pt x="803909" y="131148"/>
                      </a:cubicBezTo>
                      <a:lnTo>
                        <a:pt x="226441" y="131148"/>
                      </a:lnTo>
                      <a:cubicBezTo>
                        <a:pt x="151656" y="131148"/>
                        <a:pt x="83951" y="100836"/>
                        <a:pt x="34942" y="51827"/>
                      </a:cubicBezTo>
                      <a:close/>
                    </a:path>
                  </a:pathLst>
                </a:custGeom>
                <a:solidFill>
                  <a:srgbClr val="A5A5A5"/>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grpSp>
        <p:sp>
          <p:nvSpPr>
            <p:cNvPr id="1107" name="Google Shape;1107;p36"/>
            <p:cNvSpPr/>
            <p:nvPr/>
          </p:nvSpPr>
          <p:spPr>
            <a:xfrm>
              <a:off x="6037018" y="2768053"/>
              <a:ext cx="97200" cy="97200"/>
            </a:xfrm>
            <a:prstGeom prst="ellipse">
              <a:avLst/>
            </a:prstGeom>
            <a:solidFill>
              <a:srgbClr val="17171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pic>
        <p:nvPicPr>
          <p:cNvPr id="1108" name="Google Shape;1108;p36"/>
          <p:cNvPicPr preferRelativeResize="0"/>
          <p:nvPr/>
        </p:nvPicPr>
        <p:blipFill rotWithShape="1">
          <a:blip r:embed="rId1"/>
          <a:srcRect l="10930" t="6589" r="7068" b="13147"/>
          <a:stretch>
            <a:fillRect/>
          </a:stretch>
        </p:blipFill>
        <p:spPr>
          <a:xfrm>
            <a:off x="2464435" y="803910"/>
            <a:ext cx="7263765" cy="5250815"/>
          </a:xfrm>
          <a:prstGeom prst="rect">
            <a:avLst/>
          </a:prstGeom>
          <a:noFill/>
          <a:ln>
            <a:noFill/>
          </a:ln>
        </p:spPr>
      </p:pic>
      <p:pic>
        <p:nvPicPr>
          <p:cNvPr id="93" name="Picture 9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2464435" y="804545"/>
            <a:ext cx="7263130" cy="5250180"/>
          </a:xfrm>
          <a:prstGeom prst="rect">
            <a:avLst/>
          </a:prstGeom>
          <a:noFill/>
          <a:ln>
            <a:noFill/>
          </a:ln>
        </p:spPr>
      </p:pic>
      <p:sp>
        <p:nvSpPr>
          <p:cNvPr id="4" name="Text Box 3"/>
          <p:cNvSpPr txBox="1"/>
          <p:nvPr/>
        </p:nvSpPr>
        <p:spPr>
          <a:xfrm>
            <a:off x="3509645" y="1143000"/>
            <a:ext cx="673100" cy="460375"/>
          </a:xfrm>
          <a:prstGeom prst="rect">
            <a:avLst/>
          </a:prstGeom>
          <a:noFill/>
        </p:spPr>
        <p:txBody>
          <a:bodyPr wrap="square" rtlCol="0">
            <a:spAutoFit/>
            <a:scene3d>
              <a:camera prst="orthographicFront"/>
              <a:lightRig rig="threePt" dir="t"/>
            </a:scene3d>
          </a:bodyPr>
          <a:p>
            <a:r>
              <a:rPr lang="vi-VN" altLang="en-US" sz="2400">
                <a:ln/>
                <a:solidFill>
                  <a:schemeClr val="tx1"/>
                </a:solidFill>
                <a:effectLst>
                  <a:outerShdw blurRad="38100" dist="19050" dir="2700000" algn="tl" rotWithShape="0">
                    <a:schemeClr val="dk1">
                      <a:alpha val="40000"/>
                    </a:schemeClr>
                  </a:outerShdw>
                </a:effectLst>
              </a:rPr>
              <a:t>srp</a:t>
            </a:r>
            <a:endParaRPr lang="vi-VN" altLang="en-US" sz="2400">
              <a:ln/>
              <a:solidFill>
                <a:schemeClr val="tx1"/>
              </a:solidFill>
              <a:effectLst>
                <a:outerShdw blurRad="38100" dist="19050" dir="2700000" algn="tl" rotWithShape="0">
                  <a:schemeClr val="dk1">
                    <a:alpha val="40000"/>
                  </a:schemeClr>
                </a:outerShdw>
              </a:effectLst>
            </a:endParaRPr>
          </a:p>
        </p:txBody>
      </p:sp>
      <p:sp>
        <p:nvSpPr>
          <p:cNvPr id="5" name="Text Box 4"/>
          <p:cNvSpPr txBox="1"/>
          <p:nvPr/>
        </p:nvSpPr>
        <p:spPr>
          <a:xfrm>
            <a:off x="2844165" y="226822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6" name="Text Box 5"/>
          <p:cNvSpPr txBox="1"/>
          <p:nvPr/>
        </p:nvSpPr>
        <p:spPr>
          <a:xfrm>
            <a:off x="4239895" y="3941445"/>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7" name="Text Box 6"/>
          <p:cNvSpPr txBox="1"/>
          <p:nvPr/>
        </p:nvSpPr>
        <p:spPr>
          <a:xfrm>
            <a:off x="7926705" y="226822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8" name="Text Box 7"/>
          <p:cNvSpPr txBox="1"/>
          <p:nvPr/>
        </p:nvSpPr>
        <p:spPr>
          <a:xfrm>
            <a:off x="8437245" y="448564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9" name="Text Box 8"/>
          <p:cNvSpPr txBox="1"/>
          <p:nvPr/>
        </p:nvSpPr>
        <p:spPr>
          <a:xfrm>
            <a:off x="5083175" y="3964305"/>
            <a:ext cx="530225" cy="460375"/>
          </a:xfrm>
          <a:prstGeom prst="rect">
            <a:avLst/>
          </a:prstGeom>
          <a:noFill/>
        </p:spPr>
        <p:txBody>
          <a:bodyPr wrap="square" rtlCol="0">
            <a:spAutoFit/>
            <a:scene3d>
              <a:camera prst="orthographicFront"/>
              <a:lightRig rig="threePt" dir="t"/>
            </a:scene3d>
          </a:bodyPr>
          <a:p>
            <a:r>
              <a:rPr lang="vi-VN" altLang="en-US" sz="2400">
                <a:ln/>
                <a:solidFill>
                  <a:schemeClr val="tx1"/>
                </a:solidFill>
                <a:effectLst>
                  <a:outerShdw blurRad="38100" dist="19050" dir="2700000" algn="tl" rotWithShape="0">
                    <a:schemeClr val="dk1">
                      <a:alpha val="40000"/>
                    </a:schemeClr>
                  </a:outerShdw>
                </a:effectLst>
              </a:rPr>
              <a:t>qu</a:t>
            </a:r>
            <a:endParaRPr lang="vi-VN" altLang="en-US" sz="2400">
              <a:ln/>
              <a:solidFill>
                <a:schemeClr val="tx1"/>
              </a:solidFill>
              <a:effectLst>
                <a:outerShdw blurRad="38100" dist="19050" dir="2700000" algn="tl" rotWithShape="0">
                  <a:schemeClr val="dk1">
                    <a:alpha val="40000"/>
                  </a:schemeClr>
                </a:outerShdw>
              </a:effectLst>
            </a:endParaRPr>
          </a:p>
        </p:txBody>
      </p:sp>
      <p:cxnSp>
        <p:nvCxnSpPr>
          <p:cNvPr id="10" name="Straight Arrow Connector 9"/>
          <p:cNvCxnSpPr/>
          <p:nvPr/>
        </p:nvCxnSpPr>
        <p:spPr>
          <a:xfrm flipV="1">
            <a:off x="5419090" y="3641090"/>
            <a:ext cx="120015" cy="412115"/>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V="1">
            <a:off x="5431155" y="3985895"/>
            <a:ext cx="377825" cy="9144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sp>
        <p:nvSpPr>
          <p:cNvPr id="12" name="Text Box 11"/>
          <p:cNvSpPr txBox="1"/>
          <p:nvPr/>
        </p:nvSpPr>
        <p:spPr>
          <a:xfrm>
            <a:off x="7639685" y="4961255"/>
            <a:ext cx="1978025" cy="429895"/>
          </a:xfrm>
          <a:prstGeom prst="rect">
            <a:avLst/>
          </a:prstGeom>
          <a:noFill/>
        </p:spPr>
        <p:txBody>
          <a:bodyPr wrap="square" rtlCol="0">
            <a:spAutoFit/>
          </a:bodyPr>
          <a:p>
            <a:r>
              <a:rPr lang="vi-VN" altLang="en-US" sz="2200">
                <a:ln/>
                <a:solidFill>
                  <a:schemeClr val="tx1"/>
                </a:solidFill>
                <a:effectLst>
                  <a:outerShdw blurRad="38100" dist="19050" dir="2700000" algn="tl" rotWithShape="0">
                    <a:schemeClr val="dk1">
                      <a:alpha val="40000"/>
                    </a:schemeClr>
                  </a:outerShdw>
                </a:effectLst>
              </a:rPr>
              <a:t>0.25mm</a:t>
            </a:r>
            <a:endParaRPr lang="vi-VN" altLang="en-US" sz="2200">
              <a:ln/>
              <a:solidFill>
                <a:schemeClr val="tx1"/>
              </a:solidFill>
              <a:effectLst>
                <a:outerShdw blurRad="38100" dist="19050" dir="2700000" algn="tl" rotWithShape="0">
                  <a:schemeClr val="dk1">
                    <a:alpha val="40000"/>
                  </a:schemeClr>
                </a:outerShdw>
              </a:effectLst>
            </a:endParaRPr>
          </a:p>
        </p:txBody>
      </p:sp>
      <p:cxnSp>
        <p:nvCxnSpPr>
          <p:cNvPr id="13" name="Straight Connector 12"/>
          <p:cNvCxnSpPr/>
          <p:nvPr/>
        </p:nvCxnSpPr>
        <p:spPr>
          <a:xfrm flipH="1">
            <a:off x="7740000" y="5371620"/>
            <a:ext cx="937260"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sp>
        <p:nvSpPr>
          <p:cNvPr id="14" name="Text Box 13"/>
          <p:cNvSpPr txBox="1"/>
          <p:nvPr/>
        </p:nvSpPr>
        <p:spPr>
          <a:xfrm>
            <a:off x="6910070" y="2609215"/>
            <a:ext cx="961390" cy="429895"/>
          </a:xfrm>
          <a:prstGeom prst="rect">
            <a:avLst/>
          </a:prstGeom>
          <a:noFill/>
        </p:spPr>
        <p:txBody>
          <a:bodyPr wrap="square" rtlCol="0">
            <a:spAutoFit/>
          </a:bodyPr>
          <a:p>
            <a:r>
              <a:rPr lang="vi-VN" altLang="en-US" sz="2200">
                <a:ln/>
                <a:solidFill>
                  <a:schemeClr val="tx1"/>
                </a:solidFill>
                <a:effectLst>
                  <a:outerShdw blurRad="38100" dist="19050" dir="2700000" algn="tl" rotWithShape="0">
                    <a:schemeClr val="dk1">
                      <a:alpha val="40000"/>
                    </a:schemeClr>
                  </a:outerShdw>
                </a:effectLst>
              </a:rPr>
              <a:t>HFe</a:t>
            </a:r>
            <a:endParaRPr lang="vi-VN" altLang="en-US" sz="2200">
              <a:ln/>
              <a:solidFill>
                <a:schemeClr val="tx1"/>
              </a:solidFill>
              <a:effectLst>
                <a:outerShdw blurRad="38100" dist="19050" dir="2700000" algn="tl" rotWithShape="0">
                  <a:schemeClr val="dk1">
                    <a:alpha val="40000"/>
                  </a:schemeClr>
                </a:outerShdw>
              </a:effectLst>
            </a:endParaRPr>
          </a:p>
        </p:txBody>
      </p:sp>
      <p:cxnSp>
        <p:nvCxnSpPr>
          <p:cNvPr id="15" name="Straight Arrow Connector 14"/>
          <p:cNvCxnSpPr/>
          <p:nvPr/>
        </p:nvCxnSpPr>
        <p:spPr>
          <a:xfrm flipH="1" flipV="1">
            <a:off x="6556375" y="2039620"/>
            <a:ext cx="403860" cy="65913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16" name="Straight Arrow Connector 15"/>
          <p:cNvCxnSpPr/>
          <p:nvPr/>
        </p:nvCxnSpPr>
        <p:spPr>
          <a:xfrm flipH="1">
            <a:off x="6392545" y="2744470"/>
            <a:ext cx="571500" cy="22479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17" name="Straight Arrow Connector 16"/>
          <p:cNvCxnSpPr/>
          <p:nvPr/>
        </p:nvCxnSpPr>
        <p:spPr>
          <a:xfrm flipH="1">
            <a:off x="6255385" y="2774950"/>
            <a:ext cx="659130" cy="62484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18" name="Straight Arrow Connector 17"/>
          <p:cNvCxnSpPr/>
          <p:nvPr/>
        </p:nvCxnSpPr>
        <p:spPr>
          <a:xfrm>
            <a:off x="6944995" y="2771140"/>
            <a:ext cx="858520" cy="856615"/>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sp>
        <p:nvSpPr>
          <p:cNvPr id="35" name="Text Box 34"/>
          <p:cNvSpPr txBox="1"/>
          <p:nvPr/>
        </p:nvSpPr>
        <p:spPr>
          <a:xfrm>
            <a:off x="1134110" y="6322695"/>
            <a:ext cx="10562590"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2.3. Ảnh các hạt vụn đá dưới kính hiển vi phân cực và các hạt keo Fe-Mn</a:t>
            </a:r>
            <a:endParaRPr 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096" name="Shape 1096"/>
        <p:cNvGrpSpPr/>
        <p:nvPr/>
      </p:nvGrpSpPr>
      <p:grpSpPr>
        <a:xfrm>
          <a:off x="0" y="0"/>
          <a:ext cx="0" cy="0"/>
          <a:chOff x="0" y="0"/>
          <a:chExt cx="0" cy="0"/>
        </a:xfrm>
      </p:grpSpPr>
      <p:grpSp>
        <p:nvGrpSpPr>
          <p:cNvPr id="1101" name="Google Shape;1101;p36"/>
          <p:cNvGrpSpPr/>
          <p:nvPr/>
        </p:nvGrpSpPr>
        <p:grpSpPr>
          <a:xfrm>
            <a:off x="1063625" y="210185"/>
            <a:ext cx="9855200" cy="6572616"/>
            <a:chOff x="3287651" y="2648488"/>
            <a:chExt cx="5622600" cy="2977857"/>
          </a:xfrm>
        </p:grpSpPr>
        <p:grpSp>
          <p:nvGrpSpPr>
            <p:cNvPr id="1102" name="Google Shape;1102;p36"/>
            <p:cNvGrpSpPr/>
            <p:nvPr/>
          </p:nvGrpSpPr>
          <p:grpSpPr>
            <a:xfrm>
              <a:off x="3287651" y="2648488"/>
              <a:ext cx="5622600" cy="2977857"/>
              <a:chOff x="1058026" y="2296088"/>
              <a:chExt cx="5622600" cy="2977857"/>
            </a:xfrm>
          </p:grpSpPr>
          <p:sp>
            <p:nvSpPr>
              <p:cNvPr id="1103" name="Google Shape;1103;p36"/>
              <p:cNvSpPr/>
              <p:nvPr/>
            </p:nvSpPr>
            <p:spPr>
              <a:xfrm>
                <a:off x="1709623" y="2296088"/>
                <a:ext cx="4319700" cy="2813400"/>
              </a:xfrm>
              <a:prstGeom prst="roundRect">
                <a:avLst>
                  <a:gd name="adj" fmla="val 4487"/>
                </a:avLst>
              </a:prstGeom>
              <a:noFill/>
              <a:ln w="38100" cap="flat" cmpd="sng">
                <a:solidFill>
                  <a:srgbClr val="BFBFBF"/>
                </a:solidFill>
                <a:prstDash val="solid"/>
                <a:miter lim="800000"/>
                <a:headEnd type="none" w="sm" len="sm"/>
                <a:tailEnd type="none" w="sm" len="sm"/>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1104" name="Google Shape;1104;p36"/>
              <p:cNvGrpSpPr/>
              <p:nvPr/>
            </p:nvGrpSpPr>
            <p:grpSpPr>
              <a:xfrm>
                <a:off x="1058026" y="5080899"/>
                <a:ext cx="5622600" cy="193047"/>
                <a:chOff x="1058026" y="5081204"/>
                <a:chExt cx="5622600" cy="386093"/>
              </a:xfrm>
            </p:grpSpPr>
            <p:sp>
              <p:nvSpPr>
                <p:cNvPr id="1105" name="Google Shape;1105;p36"/>
                <p:cNvSpPr/>
                <p:nvPr/>
              </p:nvSpPr>
              <p:spPr>
                <a:xfrm>
                  <a:off x="1058026" y="5081204"/>
                  <a:ext cx="5622600" cy="386093"/>
                </a:xfrm>
                <a:prstGeom prst="roundRect">
                  <a:avLst>
                    <a:gd name="adj" fmla="val 35520"/>
                  </a:avLst>
                </a:prstGeom>
                <a:solidFill>
                  <a:srgbClr val="BFBFBF"/>
                </a:solidFill>
                <a:ln>
                  <a:noFill/>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106" name="Google Shape;1106;p36"/>
                <p:cNvSpPr/>
                <p:nvPr/>
              </p:nvSpPr>
              <p:spPr>
                <a:xfrm>
                  <a:off x="3354359" y="5081221"/>
                  <a:ext cx="1030351" cy="131148"/>
                </a:xfrm>
                <a:custGeom>
                  <a:avLst/>
                  <a:gdLst/>
                  <a:ahLst/>
                  <a:cxnLst/>
                  <a:rect l="l" t="t" r="r" b="b"/>
                  <a:pathLst>
                    <a:path w="1030351" h="131148" extrusionOk="0">
                      <a:moveTo>
                        <a:pt x="0" y="0"/>
                      </a:moveTo>
                      <a:lnTo>
                        <a:pt x="1030351" y="0"/>
                      </a:lnTo>
                      <a:lnTo>
                        <a:pt x="995408" y="51827"/>
                      </a:lnTo>
                      <a:cubicBezTo>
                        <a:pt x="946399" y="100836"/>
                        <a:pt x="878694" y="131148"/>
                        <a:pt x="803909" y="131148"/>
                      </a:cubicBezTo>
                      <a:lnTo>
                        <a:pt x="226441" y="131148"/>
                      </a:lnTo>
                      <a:cubicBezTo>
                        <a:pt x="151656" y="131148"/>
                        <a:pt x="83951" y="100836"/>
                        <a:pt x="34942" y="51827"/>
                      </a:cubicBezTo>
                      <a:close/>
                    </a:path>
                  </a:pathLst>
                </a:custGeom>
                <a:solidFill>
                  <a:srgbClr val="A5A5A5"/>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grpSp>
        <p:sp>
          <p:nvSpPr>
            <p:cNvPr id="1107" name="Google Shape;1107;p36"/>
            <p:cNvSpPr/>
            <p:nvPr/>
          </p:nvSpPr>
          <p:spPr>
            <a:xfrm>
              <a:off x="6037018" y="2768053"/>
              <a:ext cx="97200" cy="97200"/>
            </a:xfrm>
            <a:prstGeom prst="ellipse">
              <a:avLst/>
            </a:prstGeom>
            <a:solidFill>
              <a:srgbClr val="17171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pic>
        <p:nvPicPr>
          <p:cNvPr id="1108" name="Google Shape;1108;p36"/>
          <p:cNvPicPr preferRelativeResize="0"/>
          <p:nvPr/>
        </p:nvPicPr>
        <p:blipFill rotWithShape="1">
          <a:blip r:embed="rId1"/>
          <a:srcRect l="10930" t="6589" r="7068" b="13147"/>
          <a:stretch>
            <a:fillRect/>
          </a:stretch>
        </p:blipFill>
        <p:spPr>
          <a:xfrm>
            <a:off x="2464435" y="803910"/>
            <a:ext cx="7263765" cy="5250815"/>
          </a:xfrm>
          <a:prstGeom prst="rect">
            <a:avLst/>
          </a:prstGeom>
          <a:noFill/>
          <a:ln>
            <a:noFill/>
          </a:ln>
        </p:spPr>
      </p:pic>
      <p:pic>
        <p:nvPicPr>
          <p:cNvPr id="90" name="Picture 9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2464435" y="803910"/>
            <a:ext cx="7263765" cy="5250180"/>
          </a:xfrm>
          <a:prstGeom prst="rect">
            <a:avLst/>
          </a:prstGeom>
          <a:noFill/>
          <a:ln>
            <a:noFill/>
          </a:ln>
        </p:spPr>
      </p:pic>
      <p:sp>
        <p:nvSpPr>
          <p:cNvPr id="1" name="Text Box 0"/>
          <p:cNvSpPr txBox="1"/>
          <p:nvPr/>
        </p:nvSpPr>
        <p:spPr>
          <a:xfrm>
            <a:off x="7624445" y="113538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2" name="Text Box 1"/>
          <p:cNvSpPr txBox="1"/>
          <p:nvPr/>
        </p:nvSpPr>
        <p:spPr>
          <a:xfrm>
            <a:off x="2983865" y="295656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3" name="Text Box 2"/>
          <p:cNvSpPr txBox="1"/>
          <p:nvPr/>
        </p:nvSpPr>
        <p:spPr>
          <a:xfrm>
            <a:off x="4705985" y="508254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19" name="Text Box 18"/>
          <p:cNvSpPr txBox="1"/>
          <p:nvPr/>
        </p:nvSpPr>
        <p:spPr>
          <a:xfrm>
            <a:off x="8508365" y="281940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21" name="Text Box 20"/>
          <p:cNvSpPr txBox="1"/>
          <p:nvPr/>
        </p:nvSpPr>
        <p:spPr>
          <a:xfrm>
            <a:off x="4697095" y="3365500"/>
            <a:ext cx="961390" cy="429895"/>
          </a:xfrm>
          <a:prstGeom prst="rect">
            <a:avLst/>
          </a:prstGeom>
          <a:noFill/>
        </p:spPr>
        <p:txBody>
          <a:bodyPr wrap="square" rtlCol="0">
            <a:spAutoFit/>
          </a:bodyPr>
          <a:p>
            <a:r>
              <a:rPr lang="vi-VN" altLang="en-US" sz="2200">
                <a:solidFill>
                  <a:schemeClr val="tx1"/>
                </a:solidFill>
                <a:effectLst>
                  <a:outerShdw blurRad="38100" dist="19050" dir="2700000" algn="tl" rotWithShape="0">
                    <a:schemeClr val="dk1">
                      <a:alpha val="40000"/>
                    </a:schemeClr>
                  </a:outerShdw>
                </a:effectLst>
              </a:rPr>
              <a:t>HFe</a:t>
            </a:r>
            <a:endParaRPr lang="vi-VN" altLang="en-US" sz="2200">
              <a:solidFill>
                <a:schemeClr val="tx1"/>
              </a:solidFill>
              <a:effectLst>
                <a:outerShdw blurRad="38100" dist="19050" dir="2700000" algn="tl" rotWithShape="0">
                  <a:schemeClr val="dk1">
                    <a:alpha val="40000"/>
                  </a:schemeClr>
                </a:outerShdw>
              </a:effectLst>
            </a:endParaRPr>
          </a:p>
        </p:txBody>
      </p:sp>
      <p:cxnSp>
        <p:nvCxnSpPr>
          <p:cNvPr id="22" name="Straight Arrow Connector 21"/>
          <p:cNvCxnSpPr/>
          <p:nvPr/>
        </p:nvCxnSpPr>
        <p:spPr>
          <a:xfrm flipH="1" flipV="1">
            <a:off x="4624070" y="2686050"/>
            <a:ext cx="447040" cy="73152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23" name="Straight Arrow Connector 22"/>
          <p:cNvCxnSpPr/>
          <p:nvPr/>
        </p:nvCxnSpPr>
        <p:spPr>
          <a:xfrm flipV="1">
            <a:off x="5091430" y="2462530"/>
            <a:ext cx="670560" cy="97536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sp>
        <p:nvSpPr>
          <p:cNvPr id="24" name="Text Box 23"/>
          <p:cNvSpPr txBox="1"/>
          <p:nvPr/>
        </p:nvSpPr>
        <p:spPr>
          <a:xfrm>
            <a:off x="7689215" y="4972685"/>
            <a:ext cx="1978025" cy="429895"/>
          </a:xfrm>
          <a:prstGeom prst="rect">
            <a:avLst/>
          </a:prstGeom>
          <a:noFill/>
        </p:spPr>
        <p:txBody>
          <a:bodyPr wrap="square" rtlCol="0">
            <a:spAutoFit/>
          </a:bodyPr>
          <a:p>
            <a:r>
              <a:rPr lang="vi-VN" altLang="en-US" sz="2200">
                <a:solidFill>
                  <a:schemeClr val="tx1"/>
                </a:solidFill>
                <a:effectLst>
                  <a:outerShdw blurRad="38100" dist="19050" dir="2700000" algn="tl" rotWithShape="0">
                    <a:schemeClr val="dk1">
                      <a:alpha val="40000"/>
                    </a:schemeClr>
                  </a:outerShdw>
                </a:effectLst>
              </a:rPr>
              <a:t>0.5mm</a:t>
            </a:r>
            <a:endParaRPr lang="vi-VN" altLang="en-US" sz="2200">
              <a:solidFill>
                <a:schemeClr val="tx1"/>
              </a:solidFill>
              <a:effectLst>
                <a:outerShdw blurRad="38100" dist="19050" dir="2700000" algn="tl" rotWithShape="0">
                  <a:schemeClr val="dk1">
                    <a:alpha val="40000"/>
                  </a:schemeClr>
                </a:outerShdw>
              </a:effectLst>
            </a:endParaRPr>
          </a:p>
        </p:txBody>
      </p:sp>
      <p:cxnSp>
        <p:nvCxnSpPr>
          <p:cNvPr id="25" name="Straight Connector 24"/>
          <p:cNvCxnSpPr/>
          <p:nvPr/>
        </p:nvCxnSpPr>
        <p:spPr>
          <a:xfrm flipH="1" flipV="1">
            <a:off x="7825105" y="5375275"/>
            <a:ext cx="836930" cy="4445"/>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sp>
        <p:nvSpPr>
          <p:cNvPr id="35" name="Text Box 34"/>
          <p:cNvSpPr txBox="1"/>
          <p:nvPr/>
        </p:nvSpPr>
        <p:spPr>
          <a:xfrm>
            <a:off x="1602740" y="6322695"/>
            <a:ext cx="9396095"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2.4. Ảnh phân bố của keo sắt trong các khe nứt giữa các mảnh đá</a:t>
            </a:r>
            <a:endParaRPr 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096" name="Shape 1096"/>
        <p:cNvGrpSpPr/>
        <p:nvPr/>
      </p:nvGrpSpPr>
      <p:grpSpPr>
        <a:xfrm>
          <a:off x="0" y="0"/>
          <a:ext cx="0" cy="0"/>
          <a:chOff x="0" y="0"/>
          <a:chExt cx="0" cy="0"/>
        </a:xfrm>
      </p:grpSpPr>
      <p:grpSp>
        <p:nvGrpSpPr>
          <p:cNvPr id="1101" name="Google Shape;1101;p36"/>
          <p:cNvGrpSpPr/>
          <p:nvPr/>
        </p:nvGrpSpPr>
        <p:grpSpPr>
          <a:xfrm>
            <a:off x="1063625" y="210185"/>
            <a:ext cx="9855200" cy="6572616"/>
            <a:chOff x="3287651" y="2648488"/>
            <a:chExt cx="5622600" cy="2977857"/>
          </a:xfrm>
        </p:grpSpPr>
        <p:grpSp>
          <p:nvGrpSpPr>
            <p:cNvPr id="1102" name="Google Shape;1102;p36"/>
            <p:cNvGrpSpPr/>
            <p:nvPr/>
          </p:nvGrpSpPr>
          <p:grpSpPr>
            <a:xfrm>
              <a:off x="3287651" y="2648488"/>
              <a:ext cx="5622600" cy="2977857"/>
              <a:chOff x="1058026" y="2296088"/>
              <a:chExt cx="5622600" cy="2977857"/>
            </a:xfrm>
          </p:grpSpPr>
          <p:sp>
            <p:nvSpPr>
              <p:cNvPr id="1103" name="Google Shape;1103;p36"/>
              <p:cNvSpPr/>
              <p:nvPr/>
            </p:nvSpPr>
            <p:spPr>
              <a:xfrm>
                <a:off x="1709623" y="2296088"/>
                <a:ext cx="4319700" cy="2813400"/>
              </a:xfrm>
              <a:prstGeom prst="roundRect">
                <a:avLst>
                  <a:gd name="adj" fmla="val 4487"/>
                </a:avLst>
              </a:prstGeom>
              <a:noFill/>
              <a:ln w="38100" cap="flat" cmpd="sng">
                <a:solidFill>
                  <a:srgbClr val="BFBFBF"/>
                </a:solidFill>
                <a:prstDash val="solid"/>
                <a:miter lim="800000"/>
                <a:headEnd type="none" w="sm" len="sm"/>
                <a:tailEnd type="none" w="sm" len="sm"/>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1104" name="Google Shape;1104;p36"/>
              <p:cNvGrpSpPr/>
              <p:nvPr/>
            </p:nvGrpSpPr>
            <p:grpSpPr>
              <a:xfrm>
                <a:off x="1058026" y="5080899"/>
                <a:ext cx="5622600" cy="193047"/>
                <a:chOff x="1058026" y="5081204"/>
                <a:chExt cx="5622600" cy="386093"/>
              </a:xfrm>
            </p:grpSpPr>
            <p:sp>
              <p:nvSpPr>
                <p:cNvPr id="1105" name="Google Shape;1105;p36"/>
                <p:cNvSpPr/>
                <p:nvPr/>
              </p:nvSpPr>
              <p:spPr>
                <a:xfrm>
                  <a:off x="1058026" y="5081204"/>
                  <a:ext cx="5622600" cy="386093"/>
                </a:xfrm>
                <a:prstGeom prst="roundRect">
                  <a:avLst>
                    <a:gd name="adj" fmla="val 35520"/>
                  </a:avLst>
                </a:prstGeom>
                <a:solidFill>
                  <a:srgbClr val="BFBFBF"/>
                </a:solidFill>
                <a:ln>
                  <a:noFill/>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106" name="Google Shape;1106;p36"/>
                <p:cNvSpPr/>
                <p:nvPr/>
              </p:nvSpPr>
              <p:spPr>
                <a:xfrm>
                  <a:off x="3354359" y="5081221"/>
                  <a:ext cx="1030351" cy="131148"/>
                </a:xfrm>
                <a:custGeom>
                  <a:avLst/>
                  <a:gdLst/>
                  <a:ahLst/>
                  <a:cxnLst/>
                  <a:rect l="l" t="t" r="r" b="b"/>
                  <a:pathLst>
                    <a:path w="1030351" h="131148" extrusionOk="0">
                      <a:moveTo>
                        <a:pt x="0" y="0"/>
                      </a:moveTo>
                      <a:lnTo>
                        <a:pt x="1030351" y="0"/>
                      </a:lnTo>
                      <a:lnTo>
                        <a:pt x="995408" y="51827"/>
                      </a:lnTo>
                      <a:cubicBezTo>
                        <a:pt x="946399" y="100836"/>
                        <a:pt x="878694" y="131148"/>
                        <a:pt x="803909" y="131148"/>
                      </a:cubicBezTo>
                      <a:lnTo>
                        <a:pt x="226441" y="131148"/>
                      </a:lnTo>
                      <a:cubicBezTo>
                        <a:pt x="151656" y="131148"/>
                        <a:pt x="83951" y="100836"/>
                        <a:pt x="34942" y="51827"/>
                      </a:cubicBezTo>
                      <a:close/>
                    </a:path>
                  </a:pathLst>
                </a:custGeom>
                <a:solidFill>
                  <a:srgbClr val="A5A5A5"/>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grpSp>
        <p:sp>
          <p:nvSpPr>
            <p:cNvPr id="1107" name="Google Shape;1107;p36"/>
            <p:cNvSpPr/>
            <p:nvPr/>
          </p:nvSpPr>
          <p:spPr>
            <a:xfrm>
              <a:off x="6037018" y="2768053"/>
              <a:ext cx="97200" cy="97200"/>
            </a:xfrm>
            <a:prstGeom prst="ellipse">
              <a:avLst/>
            </a:prstGeom>
            <a:solidFill>
              <a:srgbClr val="17171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pic>
        <p:nvPicPr>
          <p:cNvPr id="1108" name="Google Shape;1108;p36"/>
          <p:cNvPicPr preferRelativeResize="0"/>
          <p:nvPr/>
        </p:nvPicPr>
        <p:blipFill rotWithShape="1">
          <a:blip r:embed="rId1"/>
          <a:srcRect l="10930" t="6589" r="7068" b="13147"/>
          <a:stretch>
            <a:fillRect/>
          </a:stretch>
        </p:blipFill>
        <p:spPr>
          <a:xfrm>
            <a:off x="2464435" y="803910"/>
            <a:ext cx="7263765" cy="5250815"/>
          </a:xfrm>
          <a:prstGeom prst="rect">
            <a:avLst/>
          </a:prstGeom>
          <a:noFill/>
          <a:ln>
            <a:noFill/>
          </a:ln>
        </p:spPr>
      </p:pic>
      <p:pic>
        <p:nvPicPr>
          <p:cNvPr id="91" name="Picture 9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2464435" y="705485"/>
            <a:ext cx="7263130" cy="5349240"/>
          </a:xfrm>
          <a:prstGeom prst="rect">
            <a:avLst/>
          </a:prstGeom>
          <a:noFill/>
          <a:ln>
            <a:noFill/>
          </a:ln>
        </p:spPr>
      </p:pic>
      <p:sp>
        <p:nvSpPr>
          <p:cNvPr id="35" name="Text Box 34"/>
          <p:cNvSpPr txBox="1"/>
          <p:nvPr/>
        </p:nvSpPr>
        <p:spPr>
          <a:xfrm>
            <a:off x="2475865" y="6322695"/>
            <a:ext cx="7283450"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2.5. Các hạt cromit, các hạt keo sắt trong bùn thải</a:t>
            </a:r>
            <a:endParaRPr lang="en-US" sz="2400">
              <a:solidFill>
                <a:srgbClr val="FFFFFF"/>
              </a:solidFill>
              <a:latin typeface="Times New Roman" panose="02020603050405020304" charset="0"/>
              <a:cs typeface="Times New Roman" panose="02020603050405020304" charset="0"/>
            </a:endParaRPr>
          </a:p>
        </p:txBody>
      </p:sp>
      <p:sp>
        <p:nvSpPr>
          <p:cNvPr id="5" name="Text Box 4"/>
          <p:cNvSpPr txBox="1"/>
          <p:nvPr/>
        </p:nvSpPr>
        <p:spPr>
          <a:xfrm>
            <a:off x="3467735" y="1684655"/>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6" name="Text Box 5"/>
          <p:cNvSpPr txBox="1"/>
          <p:nvPr/>
        </p:nvSpPr>
        <p:spPr>
          <a:xfrm>
            <a:off x="5626735" y="458470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cr</a:t>
            </a:r>
            <a:endParaRPr lang="vi-VN" altLang="en-US" sz="2400">
              <a:solidFill>
                <a:schemeClr val="tx1"/>
              </a:solidFill>
              <a:effectLst>
                <a:outerShdw blurRad="38100" dist="19050" dir="2700000" algn="tl" rotWithShape="0">
                  <a:schemeClr val="dk1">
                    <a:alpha val="40000"/>
                  </a:schemeClr>
                </a:outerShdw>
              </a:effectLst>
            </a:endParaRPr>
          </a:p>
        </p:txBody>
      </p:sp>
      <p:sp>
        <p:nvSpPr>
          <p:cNvPr id="7" name="Text Box 6"/>
          <p:cNvSpPr txBox="1"/>
          <p:nvPr/>
        </p:nvSpPr>
        <p:spPr>
          <a:xfrm>
            <a:off x="3531235" y="4204335"/>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li</a:t>
            </a:r>
            <a:endParaRPr lang="vi-VN" altLang="en-US" sz="2400">
              <a:solidFill>
                <a:schemeClr val="tx1"/>
              </a:solidFill>
              <a:effectLst>
                <a:outerShdw blurRad="38100" dist="19050" dir="2700000" algn="tl" rotWithShape="0">
                  <a:schemeClr val="dk1">
                    <a:alpha val="40000"/>
                  </a:schemeClr>
                </a:outerShdw>
              </a:effectLst>
            </a:endParaRPr>
          </a:p>
        </p:txBody>
      </p:sp>
      <p:sp>
        <p:nvSpPr>
          <p:cNvPr id="8" name="Text Box 7"/>
          <p:cNvSpPr txBox="1"/>
          <p:nvPr/>
        </p:nvSpPr>
        <p:spPr>
          <a:xfrm>
            <a:off x="6640830" y="145161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li</a:t>
            </a:r>
            <a:endParaRPr lang="vi-VN" altLang="en-US" sz="2400">
              <a:solidFill>
                <a:schemeClr val="tx1"/>
              </a:solidFill>
              <a:effectLst>
                <a:outerShdw blurRad="38100" dist="19050" dir="2700000" algn="tl" rotWithShape="0">
                  <a:schemeClr val="dk1">
                    <a:alpha val="40000"/>
                  </a:schemeClr>
                </a:outerShdw>
              </a:effectLst>
            </a:endParaRPr>
          </a:p>
        </p:txBody>
      </p:sp>
      <p:sp>
        <p:nvSpPr>
          <p:cNvPr id="9" name="Text Box 8"/>
          <p:cNvSpPr txBox="1"/>
          <p:nvPr/>
        </p:nvSpPr>
        <p:spPr>
          <a:xfrm>
            <a:off x="3949065" y="1694815"/>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a:t>
            </a:r>
            <a:endParaRPr lang="vi-VN" altLang="en-US" sz="2400">
              <a:solidFill>
                <a:schemeClr val="tx1"/>
              </a:solidFill>
              <a:effectLst>
                <a:outerShdw blurRad="38100" dist="19050" dir="2700000" algn="tl" rotWithShape="0">
                  <a:schemeClr val="dk1">
                    <a:alpha val="40000"/>
                  </a:schemeClr>
                </a:outerShdw>
              </a:effectLst>
            </a:endParaRPr>
          </a:p>
        </p:txBody>
      </p:sp>
      <p:sp>
        <p:nvSpPr>
          <p:cNvPr id="10" name="Text Box 9"/>
          <p:cNvSpPr txBox="1"/>
          <p:nvPr/>
        </p:nvSpPr>
        <p:spPr>
          <a:xfrm>
            <a:off x="4184650" y="1710055"/>
            <a:ext cx="845820" cy="429895"/>
          </a:xfrm>
          <a:prstGeom prst="rect">
            <a:avLst/>
          </a:prstGeom>
          <a:noFill/>
        </p:spPr>
        <p:txBody>
          <a:bodyPr wrap="square" rtlCol="0">
            <a:spAutoFit/>
            <a:scene3d>
              <a:camera prst="orthographicFront"/>
              <a:lightRig rig="threePt" dir="t"/>
            </a:scene3d>
          </a:bodyPr>
          <a:p>
            <a:r>
              <a:rPr lang="vi-VN" altLang="en-US" sz="2200">
                <a:solidFill>
                  <a:schemeClr val="tx1"/>
                </a:solidFill>
                <a:effectLst>
                  <a:outerShdw blurRad="38100" dist="19050" dir="2700000" algn="tl" rotWithShape="0">
                    <a:schemeClr val="dk1">
                      <a:alpha val="40000"/>
                    </a:schemeClr>
                  </a:outerShdw>
                </a:effectLst>
              </a:rPr>
              <a:t>HFe</a:t>
            </a:r>
            <a:endParaRPr lang="vi-VN" altLang="en-US" sz="2200">
              <a:solidFill>
                <a:schemeClr val="tx1"/>
              </a:solidFill>
              <a:effectLst>
                <a:outerShdw blurRad="38100" dist="19050" dir="2700000" algn="tl" rotWithShape="0">
                  <a:schemeClr val="dk1">
                    <a:alpha val="40000"/>
                  </a:schemeClr>
                </a:outerShdw>
              </a:effectLst>
            </a:endParaRPr>
          </a:p>
        </p:txBody>
      </p:sp>
      <p:sp>
        <p:nvSpPr>
          <p:cNvPr id="12" name="Text Box 11"/>
          <p:cNvSpPr txBox="1"/>
          <p:nvPr/>
        </p:nvSpPr>
        <p:spPr>
          <a:xfrm>
            <a:off x="7639685" y="4946015"/>
            <a:ext cx="1978025" cy="429895"/>
          </a:xfrm>
          <a:prstGeom prst="rect">
            <a:avLst/>
          </a:prstGeom>
          <a:noFill/>
        </p:spPr>
        <p:txBody>
          <a:bodyPr wrap="square" rtlCol="0">
            <a:spAutoFit/>
          </a:bodyPr>
          <a:p>
            <a:r>
              <a:rPr lang="vi-VN" altLang="en-US" sz="2200">
                <a:solidFill>
                  <a:schemeClr val="tx1"/>
                </a:solidFill>
                <a:effectLst>
                  <a:outerShdw blurRad="38100" dist="19050" dir="2700000" algn="tl" rotWithShape="0">
                    <a:schemeClr val="dk1">
                      <a:alpha val="40000"/>
                    </a:schemeClr>
                  </a:outerShdw>
                </a:effectLst>
              </a:rPr>
              <a:t>0.25mm</a:t>
            </a:r>
            <a:endParaRPr lang="vi-VN" altLang="en-US" sz="2200">
              <a:solidFill>
                <a:schemeClr val="tx1"/>
              </a:solidFill>
              <a:effectLst>
                <a:outerShdw blurRad="38100" dist="19050" dir="2700000" algn="tl" rotWithShape="0">
                  <a:schemeClr val="dk1">
                    <a:alpha val="40000"/>
                  </a:schemeClr>
                </a:outerShdw>
              </a:effectLst>
            </a:endParaRPr>
          </a:p>
        </p:txBody>
      </p:sp>
      <p:cxnSp>
        <p:nvCxnSpPr>
          <p:cNvPr id="11" name="Straight Connector 10"/>
          <p:cNvCxnSpPr/>
          <p:nvPr/>
        </p:nvCxnSpPr>
        <p:spPr>
          <a:xfrm flipH="1" flipV="1">
            <a:off x="7825105" y="5360035"/>
            <a:ext cx="836930" cy="4445"/>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13" name="Straight Arrow Connector 12"/>
          <p:cNvCxnSpPr/>
          <p:nvPr/>
        </p:nvCxnSpPr>
        <p:spPr>
          <a:xfrm flipH="1" flipV="1">
            <a:off x="5008245" y="4093845"/>
            <a:ext cx="604520" cy="64008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14" name="Straight Arrow Connector 13"/>
          <p:cNvCxnSpPr>
            <a:stCxn id="6" idx="1"/>
          </p:cNvCxnSpPr>
          <p:nvPr/>
        </p:nvCxnSpPr>
        <p:spPr>
          <a:xfrm flipH="1">
            <a:off x="4434205" y="4815205"/>
            <a:ext cx="1192530" cy="42164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15" name="Straight Arrow Connector 14"/>
          <p:cNvCxnSpPr/>
          <p:nvPr/>
        </p:nvCxnSpPr>
        <p:spPr>
          <a:xfrm flipH="1">
            <a:off x="4286885" y="2138045"/>
            <a:ext cx="228600" cy="97028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16" name="Straight Arrow Connector 15"/>
          <p:cNvCxnSpPr/>
          <p:nvPr/>
        </p:nvCxnSpPr>
        <p:spPr>
          <a:xfrm>
            <a:off x="4540885" y="2173605"/>
            <a:ext cx="706120" cy="57404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17" name="Straight Arrow Connector 16"/>
          <p:cNvCxnSpPr/>
          <p:nvPr/>
        </p:nvCxnSpPr>
        <p:spPr>
          <a:xfrm flipV="1">
            <a:off x="4510405" y="1296035"/>
            <a:ext cx="1483360" cy="85852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096" name="Shape 1096"/>
        <p:cNvGrpSpPr/>
        <p:nvPr/>
      </p:nvGrpSpPr>
      <p:grpSpPr>
        <a:xfrm>
          <a:off x="0" y="0"/>
          <a:ext cx="0" cy="0"/>
          <a:chOff x="0" y="0"/>
          <a:chExt cx="0" cy="0"/>
        </a:xfrm>
      </p:grpSpPr>
      <p:grpSp>
        <p:nvGrpSpPr>
          <p:cNvPr id="1101" name="Google Shape;1101;p36"/>
          <p:cNvGrpSpPr/>
          <p:nvPr/>
        </p:nvGrpSpPr>
        <p:grpSpPr>
          <a:xfrm>
            <a:off x="1063625" y="210185"/>
            <a:ext cx="9855200" cy="6572616"/>
            <a:chOff x="3287651" y="2648488"/>
            <a:chExt cx="5622600" cy="2977857"/>
          </a:xfrm>
        </p:grpSpPr>
        <p:grpSp>
          <p:nvGrpSpPr>
            <p:cNvPr id="1102" name="Google Shape;1102;p36"/>
            <p:cNvGrpSpPr/>
            <p:nvPr/>
          </p:nvGrpSpPr>
          <p:grpSpPr>
            <a:xfrm>
              <a:off x="3287651" y="2648488"/>
              <a:ext cx="5622600" cy="2977857"/>
              <a:chOff x="1058026" y="2296088"/>
              <a:chExt cx="5622600" cy="2977857"/>
            </a:xfrm>
          </p:grpSpPr>
          <p:sp>
            <p:nvSpPr>
              <p:cNvPr id="1103" name="Google Shape;1103;p36"/>
              <p:cNvSpPr/>
              <p:nvPr/>
            </p:nvSpPr>
            <p:spPr>
              <a:xfrm>
                <a:off x="1709623" y="2296088"/>
                <a:ext cx="4319700" cy="2813400"/>
              </a:xfrm>
              <a:prstGeom prst="roundRect">
                <a:avLst>
                  <a:gd name="adj" fmla="val 4487"/>
                </a:avLst>
              </a:prstGeom>
              <a:noFill/>
              <a:ln w="38100" cap="flat" cmpd="sng">
                <a:solidFill>
                  <a:srgbClr val="BFBFBF"/>
                </a:solidFill>
                <a:prstDash val="solid"/>
                <a:miter lim="800000"/>
                <a:headEnd type="none" w="sm" len="sm"/>
                <a:tailEnd type="none" w="sm" len="sm"/>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1104" name="Google Shape;1104;p36"/>
              <p:cNvGrpSpPr/>
              <p:nvPr/>
            </p:nvGrpSpPr>
            <p:grpSpPr>
              <a:xfrm>
                <a:off x="1058026" y="5080899"/>
                <a:ext cx="5622600" cy="193047"/>
                <a:chOff x="1058026" y="5081204"/>
                <a:chExt cx="5622600" cy="386093"/>
              </a:xfrm>
            </p:grpSpPr>
            <p:sp>
              <p:nvSpPr>
                <p:cNvPr id="1105" name="Google Shape;1105;p36"/>
                <p:cNvSpPr/>
                <p:nvPr/>
              </p:nvSpPr>
              <p:spPr>
                <a:xfrm>
                  <a:off x="1058026" y="5081204"/>
                  <a:ext cx="5622600" cy="386093"/>
                </a:xfrm>
                <a:prstGeom prst="roundRect">
                  <a:avLst>
                    <a:gd name="adj" fmla="val 35520"/>
                  </a:avLst>
                </a:prstGeom>
                <a:solidFill>
                  <a:srgbClr val="BFBFBF"/>
                </a:solidFill>
                <a:ln>
                  <a:noFill/>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106" name="Google Shape;1106;p36"/>
                <p:cNvSpPr/>
                <p:nvPr/>
              </p:nvSpPr>
              <p:spPr>
                <a:xfrm>
                  <a:off x="3354359" y="5081221"/>
                  <a:ext cx="1030351" cy="131148"/>
                </a:xfrm>
                <a:custGeom>
                  <a:avLst/>
                  <a:gdLst/>
                  <a:ahLst/>
                  <a:cxnLst/>
                  <a:rect l="l" t="t" r="r" b="b"/>
                  <a:pathLst>
                    <a:path w="1030351" h="131148" extrusionOk="0">
                      <a:moveTo>
                        <a:pt x="0" y="0"/>
                      </a:moveTo>
                      <a:lnTo>
                        <a:pt x="1030351" y="0"/>
                      </a:lnTo>
                      <a:lnTo>
                        <a:pt x="995408" y="51827"/>
                      </a:lnTo>
                      <a:cubicBezTo>
                        <a:pt x="946399" y="100836"/>
                        <a:pt x="878694" y="131148"/>
                        <a:pt x="803909" y="131148"/>
                      </a:cubicBezTo>
                      <a:lnTo>
                        <a:pt x="226441" y="131148"/>
                      </a:lnTo>
                      <a:cubicBezTo>
                        <a:pt x="151656" y="131148"/>
                        <a:pt x="83951" y="100836"/>
                        <a:pt x="34942" y="51827"/>
                      </a:cubicBezTo>
                      <a:close/>
                    </a:path>
                  </a:pathLst>
                </a:custGeom>
                <a:solidFill>
                  <a:srgbClr val="A5A5A5"/>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grpSp>
        <p:sp>
          <p:nvSpPr>
            <p:cNvPr id="1107" name="Google Shape;1107;p36"/>
            <p:cNvSpPr/>
            <p:nvPr/>
          </p:nvSpPr>
          <p:spPr>
            <a:xfrm>
              <a:off x="6037018" y="2768053"/>
              <a:ext cx="97200" cy="97200"/>
            </a:xfrm>
            <a:prstGeom prst="ellipse">
              <a:avLst/>
            </a:prstGeom>
            <a:solidFill>
              <a:srgbClr val="17171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panose="020F0502020204030204"/>
                <a:ea typeface="Calibri" panose="020F0502020204030204"/>
                <a:cs typeface="Calibri" panose="020F0502020204030204"/>
                <a:sym typeface="Calibri" panose="020F0502020204030204"/>
              </a:endParaRPr>
            </a:p>
          </p:txBody>
        </p:sp>
      </p:grpSp>
      <p:pic>
        <p:nvPicPr>
          <p:cNvPr id="1108" name="Google Shape;1108;p36"/>
          <p:cNvPicPr preferRelativeResize="0"/>
          <p:nvPr/>
        </p:nvPicPr>
        <p:blipFill rotWithShape="1">
          <a:blip r:embed="rId1"/>
          <a:srcRect l="10930" t="6589" r="7068" b="13147"/>
          <a:stretch>
            <a:fillRect/>
          </a:stretch>
        </p:blipFill>
        <p:spPr>
          <a:xfrm>
            <a:off x="2464435" y="803910"/>
            <a:ext cx="7263765" cy="5250815"/>
          </a:xfrm>
          <a:prstGeom prst="rect">
            <a:avLst/>
          </a:prstGeom>
          <a:noFill/>
          <a:ln>
            <a:noFill/>
          </a:ln>
        </p:spPr>
      </p:pic>
      <p:sp>
        <p:nvSpPr>
          <p:cNvPr id="35" name="Text Box 34"/>
          <p:cNvSpPr txBox="1"/>
          <p:nvPr/>
        </p:nvSpPr>
        <p:spPr>
          <a:xfrm>
            <a:off x="1886585" y="6322695"/>
            <a:ext cx="9081135"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2.6. Ảnh các hạt keo Fe-Mn phân bố từng đám trong mẫu hạt</a:t>
            </a:r>
            <a:endParaRPr lang="en-US" sz="2400">
              <a:solidFill>
                <a:srgbClr val="FFFFFF"/>
              </a:solidFill>
              <a:latin typeface="Times New Roman" panose="02020603050405020304" charset="0"/>
              <a:cs typeface="Times New Roman" panose="02020603050405020304" charset="0"/>
            </a:endParaRPr>
          </a:p>
        </p:txBody>
      </p:sp>
      <p:pic>
        <p:nvPicPr>
          <p:cNvPr id="92" name="Picture 9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2464435" y="706120"/>
            <a:ext cx="7264400" cy="5379085"/>
          </a:xfrm>
          <a:prstGeom prst="rect">
            <a:avLst/>
          </a:prstGeom>
          <a:noFill/>
          <a:ln>
            <a:noFill/>
          </a:ln>
        </p:spPr>
      </p:pic>
      <p:sp>
        <p:nvSpPr>
          <p:cNvPr id="3" name="Text Box 2"/>
          <p:cNvSpPr txBox="1"/>
          <p:nvPr/>
        </p:nvSpPr>
        <p:spPr>
          <a:xfrm>
            <a:off x="3044190" y="1439545"/>
            <a:ext cx="1124585" cy="429895"/>
          </a:xfrm>
          <a:prstGeom prst="rect">
            <a:avLst/>
          </a:prstGeom>
          <a:noFill/>
        </p:spPr>
        <p:txBody>
          <a:bodyPr wrap="square" rtlCol="0">
            <a:spAutoFit/>
            <a:scene3d>
              <a:camera prst="orthographicFront"/>
              <a:lightRig rig="threePt" dir="t"/>
            </a:scene3d>
          </a:bodyPr>
          <a:p>
            <a:r>
              <a:rPr lang="vi-VN" altLang="en-US" sz="2200">
                <a:solidFill>
                  <a:schemeClr val="tx1"/>
                </a:solidFill>
                <a:effectLst>
                  <a:outerShdw blurRad="38100" dist="19050" dir="2700000" algn="tl" rotWithShape="0">
                    <a:schemeClr val="dk1">
                      <a:alpha val="40000"/>
                    </a:schemeClr>
                  </a:outerShdw>
                </a:effectLst>
              </a:rPr>
              <a:t>HFe</a:t>
            </a:r>
            <a:endParaRPr lang="vi-VN" altLang="en-US" sz="2200">
              <a:solidFill>
                <a:schemeClr val="tx1"/>
              </a:solidFill>
              <a:effectLst>
                <a:outerShdw blurRad="38100" dist="19050" dir="2700000" algn="tl" rotWithShape="0">
                  <a:schemeClr val="dk1">
                    <a:alpha val="40000"/>
                  </a:schemeClr>
                </a:outerShdw>
              </a:effectLst>
            </a:endParaRPr>
          </a:p>
        </p:txBody>
      </p:sp>
      <p:sp>
        <p:nvSpPr>
          <p:cNvPr id="4" name="Text Box 3"/>
          <p:cNvSpPr txBox="1"/>
          <p:nvPr/>
        </p:nvSpPr>
        <p:spPr>
          <a:xfrm>
            <a:off x="2470150" y="1416685"/>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18" name="Text Box 17"/>
          <p:cNvSpPr txBox="1"/>
          <p:nvPr/>
        </p:nvSpPr>
        <p:spPr>
          <a:xfrm>
            <a:off x="9022080" y="1226820"/>
            <a:ext cx="1124585" cy="429895"/>
          </a:xfrm>
          <a:prstGeom prst="rect">
            <a:avLst/>
          </a:prstGeom>
          <a:noFill/>
        </p:spPr>
        <p:txBody>
          <a:bodyPr wrap="square" rtlCol="0">
            <a:spAutoFit/>
            <a:scene3d>
              <a:camera prst="orthographicFront"/>
              <a:lightRig rig="threePt" dir="t"/>
            </a:scene3d>
          </a:bodyPr>
          <a:p>
            <a:r>
              <a:rPr lang="vi-VN" altLang="en-US" sz="2200">
                <a:solidFill>
                  <a:schemeClr val="tx1"/>
                </a:solidFill>
                <a:effectLst>
                  <a:outerShdw blurRad="38100" dist="19050" dir="2700000" algn="tl" rotWithShape="0">
                    <a:schemeClr val="dk1">
                      <a:alpha val="40000"/>
                    </a:schemeClr>
                  </a:outerShdw>
                </a:effectLst>
              </a:rPr>
              <a:t>HFe</a:t>
            </a:r>
            <a:endParaRPr lang="vi-VN" altLang="en-US" sz="2200">
              <a:solidFill>
                <a:schemeClr val="tx1"/>
              </a:solidFill>
              <a:effectLst>
                <a:outerShdw blurRad="38100" dist="19050" dir="2700000" algn="tl" rotWithShape="0">
                  <a:schemeClr val="dk1">
                    <a:alpha val="40000"/>
                  </a:schemeClr>
                </a:outerShdw>
              </a:effectLst>
            </a:endParaRPr>
          </a:p>
        </p:txBody>
      </p:sp>
      <p:sp>
        <p:nvSpPr>
          <p:cNvPr id="19" name="Text Box 18"/>
          <p:cNvSpPr txBox="1"/>
          <p:nvPr/>
        </p:nvSpPr>
        <p:spPr>
          <a:xfrm>
            <a:off x="8458200" y="120015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srp,</a:t>
            </a:r>
            <a:endParaRPr lang="vi-VN" altLang="en-US" sz="2400">
              <a:solidFill>
                <a:schemeClr val="tx1"/>
              </a:solidFill>
              <a:effectLst>
                <a:outerShdw blurRad="38100" dist="19050" dir="2700000" algn="tl" rotWithShape="0">
                  <a:schemeClr val="dk1">
                    <a:alpha val="40000"/>
                  </a:schemeClr>
                </a:outerShdw>
              </a:effectLst>
            </a:endParaRPr>
          </a:p>
        </p:txBody>
      </p:sp>
      <p:sp>
        <p:nvSpPr>
          <p:cNvPr id="20" name="Text Box 19"/>
          <p:cNvSpPr txBox="1"/>
          <p:nvPr/>
        </p:nvSpPr>
        <p:spPr>
          <a:xfrm>
            <a:off x="4145280" y="263271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li,</a:t>
            </a:r>
            <a:endParaRPr lang="vi-VN" altLang="en-US" sz="2400">
              <a:solidFill>
                <a:schemeClr val="tx1"/>
              </a:solidFill>
              <a:effectLst>
                <a:outerShdw blurRad="38100" dist="19050" dir="2700000" algn="tl" rotWithShape="0">
                  <a:schemeClr val="dk1">
                    <a:alpha val="40000"/>
                  </a:schemeClr>
                </a:outerShdw>
              </a:effectLst>
            </a:endParaRPr>
          </a:p>
        </p:txBody>
      </p:sp>
      <p:sp>
        <p:nvSpPr>
          <p:cNvPr id="21" name="Text Box 20"/>
          <p:cNvSpPr txBox="1"/>
          <p:nvPr/>
        </p:nvSpPr>
        <p:spPr>
          <a:xfrm>
            <a:off x="7060565" y="2442845"/>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li,</a:t>
            </a:r>
            <a:endParaRPr lang="vi-VN" altLang="en-US" sz="2400">
              <a:solidFill>
                <a:schemeClr val="tx1"/>
              </a:solidFill>
              <a:effectLst>
                <a:outerShdw blurRad="38100" dist="19050" dir="2700000" algn="tl" rotWithShape="0">
                  <a:schemeClr val="dk1">
                    <a:alpha val="40000"/>
                  </a:schemeClr>
                </a:outerShdw>
              </a:effectLst>
            </a:endParaRPr>
          </a:p>
        </p:txBody>
      </p:sp>
      <p:sp>
        <p:nvSpPr>
          <p:cNvPr id="22" name="Text Box 21"/>
          <p:cNvSpPr txBox="1"/>
          <p:nvPr/>
        </p:nvSpPr>
        <p:spPr>
          <a:xfrm>
            <a:off x="6201410" y="4796155"/>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li,</a:t>
            </a:r>
            <a:endParaRPr lang="vi-VN" altLang="en-US" sz="2400">
              <a:solidFill>
                <a:schemeClr val="tx1"/>
              </a:solidFill>
              <a:effectLst>
                <a:outerShdw blurRad="38100" dist="19050" dir="2700000" algn="tl" rotWithShape="0">
                  <a:schemeClr val="dk1">
                    <a:alpha val="40000"/>
                  </a:schemeClr>
                </a:outerShdw>
              </a:effectLst>
            </a:endParaRPr>
          </a:p>
        </p:txBody>
      </p:sp>
      <p:sp>
        <p:nvSpPr>
          <p:cNvPr id="23" name="Text Box 22"/>
          <p:cNvSpPr txBox="1"/>
          <p:nvPr/>
        </p:nvSpPr>
        <p:spPr>
          <a:xfrm>
            <a:off x="4429125" y="263525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gh,</a:t>
            </a:r>
            <a:endParaRPr lang="vi-VN" altLang="en-US" sz="2400">
              <a:solidFill>
                <a:schemeClr val="tx1"/>
              </a:solidFill>
              <a:effectLst>
                <a:outerShdw blurRad="38100" dist="19050" dir="2700000" algn="tl" rotWithShape="0">
                  <a:schemeClr val="dk1">
                    <a:alpha val="40000"/>
                  </a:schemeClr>
                </a:outerShdw>
              </a:effectLst>
            </a:endParaRPr>
          </a:p>
        </p:txBody>
      </p:sp>
      <p:sp>
        <p:nvSpPr>
          <p:cNvPr id="24" name="Text Box 23"/>
          <p:cNvSpPr txBox="1"/>
          <p:nvPr/>
        </p:nvSpPr>
        <p:spPr>
          <a:xfrm>
            <a:off x="7345680" y="2437765"/>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gh</a:t>
            </a:r>
            <a:endParaRPr lang="vi-VN" altLang="en-US" sz="2400">
              <a:solidFill>
                <a:schemeClr val="tx1"/>
              </a:solidFill>
              <a:effectLst>
                <a:outerShdw blurRad="38100" dist="19050" dir="2700000" algn="tl" rotWithShape="0">
                  <a:schemeClr val="dk1">
                    <a:alpha val="40000"/>
                  </a:schemeClr>
                </a:outerShdw>
              </a:effectLst>
            </a:endParaRPr>
          </a:p>
        </p:txBody>
      </p:sp>
      <p:sp>
        <p:nvSpPr>
          <p:cNvPr id="25" name="Text Box 24"/>
          <p:cNvSpPr txBox="1"/>
          <p:nvPr/>
        </p:nvSpPr>
        <p:spPr>
          <a:xfrm>
            <a:off x="6490335" y="4801870"/>
            <a:ext cx="673100" cy="460375"/>
          </a:xfrm>
          <a:prstGeom prst="rect">
            <a:avLst/>
          </a:prstGeom>
          <a:noFill/>
        </p:spPr>
        <p:txBody>
          <a:bodyPr wrap="square" rtlCol="0">
            <a:spAutoFit/>
            <a:scene3d>
              <a:camera prst="orthographicFront"/>
              <a:lightRig rig="threePt" dir="t"/>
            </a:scene3d>
          </a:bodyPr>
          <a:p>
            <a:r>
              <a:rPr lang="vi-VN" altLang="en-US" sz="2400">
                <a:solidFill>
                  <a:schemeClr val="tx1"/>
                </a:solidFill>
                <a:effectLst>
                  <a:outerShdw blurRad="38100" dist="19050" dir="2700000" algn="tl" rotWithShape="0">
                    <a:schemeClr val="dk1">
                      <a:alpha val="40000"/>
                    </a:schemeClr>
                  </a:outerShdw>
                </a:effectLst>
              </a:rPr>
              <a:t>gh</a:t>
            </a:r>
            <a:endParaRPr lang="vi-VN" altLang="en-US" sz="2400">
              <a:solidFill>
                <a:schemeClr val="tx1"/>
              </a:solidFill>
              <a:effectLst>
                <a:outerShdw blurRad="38100" dist="19050" dir="2700000" algn="tl" rotWithShape="0">
                  <a:schemeClr val="dk1">
                    <a:alpha val="40000"/>
                  </a:schemeClr>
                </a:outerShdw>
              </a:effectLst>
            </a:endParaRPr>
          </a:p>
        </p:txBody>
      </p:sp>
      <p:sp>
        <p:nvSpPr>
          <p:cNvPr id="26" name="Text Box 25"/>
          <p:cNvSpPr txBox="1"/>
          <p:nvPr/>
        </p:nvSpPr>
        <p:spPr>
          <a:xfrm>
            <a:off x="4899025" y="2654300"/>
            <a:ext cx="1142365" cy="429895"/>
          </a:xfrm>
          <a:prstGeom prst="rect">
            <a:avLst/>
          </a:prstGeom>
          <a:noFill/>
        </p:spPr>
        <p:txBody>
          <a:bodyPr wrap="square" rtlCol="0">
            <a:spAutoFit/>
            <a:scene3d>
              <a:camera prst="orthographicFront"/>
              <a:lightRig rig="threePt" dir="t"/>
            </a:scene3d>
          </a:bodyPr>
          <a:p>
            <a:r>
              <a:rPr lang="vi-VN" altLang="en-US" sz="2200">
                <a:solidFill>
                  <a:schemeClr val="tx1"/>
                </a:solidFill>
                <a:effectLst>
                  <a:outerShdw blurRad="38100" dist="19050" dir="2700000" algn="tl" rotWithShape="0">
                    <a:schemeClr val="dk1">
                      <a:alpha val="40000"/>
                    </a:schemeClr>
                  </a:outerShdw>
                </a:effectLst>
              </a:rPr>
              <a:t>HMn</a:t>
            </a:r>
            <a:endParaRPr lang="vi-VN" altLang="en-US" sz="2200">
              <a:solidFill>
                <a:schemeClr val="tx1"/>
              </a:solidFill>
              <a:effectLst>
                <a:outerShdw blurRad="38100" dist="19050" dir="2700000" algn="tl" rotWithShape="0">
                  <a:schemeClr val="dk1">
                    <a:alpha val="40000"/>
                  </a:schemeClr>
                </a:outerShdw>
              </a:effectLst>
            </a:endParaRPr>
          </a:p>
        </p:txBody>
      </p:sp>
      <p:sp>
        <p:nvSpPr>
          <p:cNvPr id="27" name="Text Box 26"/>
          <p:cNvSpPr txBox="1"/>
          <p:nvPr/>
        </p:nvSpPr>
        <p:spPr>
          <a:xfrm>
            <a:off x="7639685" y="4968875"/>
            <a:ext cx="1978025" cy="429895"/>
          </a:xfrm>
          <a:prstGeom prst="rect">
            <a:avLst/>
          </a:prstGeom>
          <a:noFill/>
        </p:spPr>
        <p:txBody>
          <a:bodyPr wrap="square" rtlCol="0">
            <a:spAutoFit/>
          </a:bodyPr>
          <a:p>
            <a:r>
              <a:rPr lang="vi-VN" altLang="en-US" sz="2200">
                <a:solidFill>
                  <a:schemeClr val="tx1"/>
                </a:solidFill>
                <a:effectLst>
                  <a:outerShdw blurRad="38100" dist="19050" dir="2700000" algn="tl" rotWithShape="0">
                    <a:schemeClr val="dk1">
                      <a:alpha val="40000"/>
                    </a:schemeClr>
                  </a:outerShdw>
                </a:effectLst>
              </a:rPr>
              <a:t>0.25mm</a:t>
            </a:r>
            <a:endParaRPr lang="vi-VN" altLang="en-US" sz="2200">
              <a:solidFill>
                <a:schemeClr val="tx1"/>
              </a:solidFill>
              <a:effectLst>
                <a:outerShdw blurRad="38100" dist="19050" dir="2700000" algn="tl" rotWithShape="0">
                  <a:schemeClr val="dk1">
                    <a:alpha val="40000"/>
                  </a:schemeClr>
                </a:outerShdw>
              </a:effectLst>
            </a:endParaRPr>
          </a:p>
        </p:txBody>
      </p:sp>
      <p:cxnSp>
        <p:nvCxnSpPr>
          <p:cNvPr id="28" name="Straight Connector 27"/>
          <p:cNvCxnSpPr/>
          <p:nvPr/>
        </p:nvCxnSpPr>
        <p:spPr>
          <a:xfrm flipH="1" flipV="1">
            <a:off x="7825105" y="5390515"/>
            <a:ext cx="836930" cy="4445"/>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29" name="Straight Arrow Connector 28"/>
          <p:cNvCxnSpPr/>
          <p:nvPr/>
        </p:nvCxnSpPr>
        <p:spPr>
          <a:xfrm flipH="1">
            <a:off x="8659495" y="1578610"/>
            <a:ext cx="254000" cy="41148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30" name="Straight Arrow Connector 29"/>
          <p:cNvCxnSpPr/>
          <p:nvPr/>
        </p:nvCxnSpPr>
        <p:spPr>
          <a:xfrm flipH="1">
            <a:off x="8791575" y="1573530"/>
            <a:ext cx="152400" cy="108712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983" name="Shape 983"/>
        <p:cNvGrpSpPr/>
        <p:nvPr/>
      </p:nvGrpSpPr>
      <p:grpSpPr>
        <a:xfrm>
          <a:off x="0" y="0"/>
          <a:ext cx="0" cy="0"/>
          <a:chOff x="0" y="0"/>
          <a:chExt cx="0" cy="0"/>
        </a:xfrm>
      </p:grpSpPr>
      <p:sp>
        <p:nvSpPr>
          <p:cNvPr id="984" name="Google Shape;984;p28"/>
          <p:cNvSpPr txBox="1"/>
          <p:nvPr>
            <p:ph type="title"/>
          </p:nvPr>
        </p:nvSpPr>
        <p:spPr>
          <a:xfrm>
            <a:off x="548575" y="1848760"/>
            <a:ext cx="11095500" cy="3160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b="1">
                <a:latin typeface="Times New Roman" panose="02020603050405020304" charset="0"/>
                <a:cs typeface="Times New Roman" panose="02020603050405020304" charset="0"/>
              </a:rPr>
              <a:t>2.3. Thành phần xỉ đồng sử dụng trong nghiên cứu</a:t>
            </a:r>
            <a:endParaRPr lang="en-GB" b="1">
              <a:latin typeface="Times New Roman" panose="02020603050405020304" charset="0"/>
              <a:cs typeface="Times New Roman" panose="02020603050405020304" charset="0"/>
            </a:endParaRPr>
          </a:p>
        </p:txBody>
      </p:sp>
      <p:grpSp>
        <p:nvGrpSpPr>
          <p:cNvPr id="986" name="Google Shape;986;p28"/>
          <p:cNvGrpSpPr/>
          <p:nvPr/>
        </p:nvGrpSpPr>
        <p:grpSpPr>
          <a:xfrm rot="10800000">
            <a:off x="5477080" y="1311426"/>
            <a:ext cx="1237846" cy="872004"/>
            <a:chOff x="621403" y="597265"/>
            <a:chExt cx="1588204" cy="1118814"/>
          </a:xfrm>
          <a:solidFill>
            <a:schemeClr val="bg1"/>
          </a:solidFill>
        </p:grpSpPr>
        <p:sp>
          <p:nvSpPr>
            <p:cNvPr id="987" name="Google Shape;987;p28"/>
            <p:cNvSpPr/>
            <p:nvPr/>
          </p:nvSpPr>
          <p:spPr>
            <a:xfrm>
              <a:off x="1448058"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grp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sp>
          <p:nvSpPr>
            <p:cNvPr id="988" name="Google Shape;988;p28"/>
            <p:cNvSpPr/>
            <p:nvPr/>
          </p:nvSpPr>
          <p:spPr>
            <a:xfrm>
              <a:off x="621403"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grp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057" name="Shape 1057"/>
        <p:cNvGrpSpPr/>
        <p:nvPr/>
      </p:nvGrpSpPr>
      <p:grpSpPr>
        <a:xfrm>
          <a:off x="0" y="0"/>
          <a:ext cx="0" cy="0"/>
          <a:chOff x="0" y="0"/>
          <a:chExt cx="0" cy="0"/>
        </a:xfrm>
      </p:grpSpPr>
      <p:grpSp>
        <p:nvGrpSpPr>
          <p:cNvPr id="12" name="Group 1"/>
          <p:cNvGrpSpPr/>
          <p:nvPr/>
        </p:nvGrpSpPr>
        <p:grpSpPr>
          <a:xfrm>
            <a:off x="2314575" y="682625"/>
            <a:ext cx="7621905" cy="4853324"/>
            <a:chOff x="2891" y="6322"/>
            <a:chExt cx="6694" cy="3468"/>
          </a:xfrm>
          <a:solidFill>
            <a:schemeClr val="bg1"/>
          </a:solidFill>
        </p:grpSpPr>
        <p:sp>
          <p:nvSpPr>
            <p:cNvPr id="14" name="Text Box 7"/>
            <p:cNvSpPr txBox="1">
              <a:spLocks noChangeArrowheads="1"/>
            </p:cNvSpPr>
            <p:nvPr/>
          </p:nvSpPr>
          <p:spPr bwMode="auto">
            <a:xfrm>
              <a:off x="4645" y="6322"/>
              <a:ext cx="2067" cy="325"/>
            </a:xfrm>
            <a:prstGeom prst="rect">
              <a:avLst/>
            </a:prstGeom>
            <a:grpFill/>
            <a:ln>
              <a:noFill/>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xỉ thải</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cxnSp>
          <p:nvCxnSpPr>
            <p:cNvPr id="15" name="AutoShape 8"/>
            <p:cNvCxnSpPr>
              <a:cxnSpLocks noChangeShapeType="1"/>
            </p:cNvCxnSpPr>
            <p:nvPr/>
          </p:nvCxnSpPr>
          <p:spPr bwMode="auto">
            <a:xfrm>
              <a:off x="5678" y="6621"/>
              <a:ext cx="0" cy="306"/>
            </a:xfrm>
            <a:prstGeom prst="straightConnector1">
              <a:avLst/>
            </a:prstGeom>
            <a:grpFill/>
            <a:ln w="25400">
              <a:solidFill>
                <a:schemeClr val="bg1"/>
              </a:solidFill>
              <a:round/>
              <a:tailEnd type="triangle" w="med" len="med"/>
            </a:ln>
            <a:effectLst/>
          </p:spPr>
        </p:cxnSp>
        <p:sp>
          <p:nvSpPr>
            <p:cNvPr id="16" name="Text Box 9"/>
            <p:cNvSpPr txBox="1">
              <a:spLocks noChangeArrowheads="1"/>
            </p:cNvSpPr>
            <p:nvPr/>
          </p:nvSpPr>
          <p:spPr bwMode="auto">
            <a:xfrm>
              <a:off x="4870" y="7039"/>
              <a:ext cx="1587" cy="325"/>
            </a:xfrm>
            <a:prstGeom prst="rect">
              <a:avLst/>
            </a:prstGeom>
            <a:grpFill/>
            <a:ln w="3175" algn="ctr">
              <a:solidFill>
                <a:srgbClr val="000000"/>
              </a:solidFill>
              <a:miter lim="800000"/>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Phơi khô</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cxnSp>
          <p:nvCxnSpPr>
            <p:cNvPr id="17" name="AutoShape 10"/>
            <p:cNvCxnSpPr>
              <a:cxnSpLocks noChangeShapeType="1"/>
            </p:cNvCxnSpPr>
            <p:nvPr/>
          </p:nvCxnSpPr>
          <p:spPr bwMode="auto">
            <a:xfrm>
              <a:off x="4070" y="7828"/>
              <a:ext cx="3437" cy="0"/>
            </a:xfrm>
            <a:prstGeom prst="straightConnector1">
              <a:avLst/>
            </a:prstGeom>
            <a:grpFill/>
            <a:ln w="25400">
              <a:solidFill>
                <a:schemeClr val="bg1"/>
              </a:solidFill>
              <a:round/>
            </a:ln>
            <a:effectLst/>
          </p:spPr>
        </p:cxnSp>
        <p:cxnSp>
          <p:nvCxnSpPr>
            <p:cNvPr id="18" name="AutoShape 11"/>
            <p:cNvCxnSpPr>
              <a:cxnSpLocks noChangeShapeType="1"/>
            </p:cNvCxnSpPr>
            <p:nvPr/>
          </p:nvCxnSpPr>
          <p:spPr bwMode="auto">
            <a:xfrm>
              <a:off x="7499" y="7828"/>
              <a:ext cx="1" cy="300"/>
            </a:xfrm>
            <a:prstGeom prst="straightConnector1">
              <a:avLst/>
            </a:prstGeom>
            <a:grpFill/>
            <a:ln w="25400">
              <a:solidFill>
                <a:schemeClr val="bg1"/>
              </a:solidFill>
              <a:round/>
              <a:tailEnd type="triangle" w="med" len="med"/>
            </a:ln>
            <a:effectLst/>
          </p:spPr>
        </p:cxnSp>
        <p:cxnSp>
          <p:nvCxnSpPr>
            <p:cNvPr id="19" name="AutoShape 12"/>
            <p:cNvCxnSpPr>
              <a:cxnSpLocks noChangeShapeType="1"/>
            </p:cNvCxnSpPr>
            <p:nvPr/>
          </p:nvCxnSpPr>
          <p:spPr bwMode="auto">
            <a:xfrm>
              <a:off x="4087" y="7828"/>
              <a:ext cx="1" cy="250"/>
            </a:xfrm>
            <a:prstGeom prst="straightConnector1">
              <a:avLst/>
            </a:prstGeom>
            <a:grpFill/>
            <a:ln w="25400">
              <a:solidFill>
                <a:schemeClr val="bg1"/>
              </a:solidFill>
              <a:round/>
              <a:tailEnd type="triangle" w="med" len="med"/>
            </a:ln>
            <a:effectLst/>
          </p:spPr>
        </p:cxnSp>
        <p:sp>
          <p:nvSpPr>
            <p:cNvPr id="20" name="Text Box 13"/>
            <p:cNvSpPr txBox="1">
              <a:spLocks noChangeArrowheads="1"/>
            </p:cNvSpPr>
            <p:nvPr/>
          </p:nvSpPr>
          <p:spPr bwMode="auto">
            <a:xfrm>
              <a:off x="3313" y="8130"/>
              <a:ext cx="1525" cy="325"/>
            </a:xfrm>
            <a:prstGeom prst="rect">
              <a:avLst/>
            </a:prstGeom>
            <a:grpFill/>
            <a:ln>
              <a:noFill/>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5 kg</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cxnSp>
          <p:nvCxnSpPr>
            <p:cNvPr id="21" name="AutoShape 14"/>
            <p:cNvCxnSpPr>
              <a:cxnSpLocks noChangeShapeType="1"/>
            </p:cNvCxnSpPr>
            <p:nvPr/>
          </p:nvCxnSpPr>
          <p:spPr bwMode="auto">
            <a:xfrm>
              <a:off x="5661" y="7345"/>
              <a:ext cx="0" cy="306"/>
            </a:xfrm>
            <a:prstGeom prst="straightConnector1">
              <a:avLst/>
            </a:prstGeom>
            <a:grpFill/>
            <a:ln w="25400">
              <a:solidFill>
                <a:schemeClr val="bg1"/>
              </a:solidFill>
              <a:round/>
              <a:tailEnd type="triangle" w="med" len="med"/>
            </a:ln>
            <a:effectLst/>
          </p:spPr>
        </p:cxnSp>
        <p:cxnSp>
          <p:nvCxnSpPr>
            <p:cNvPr id="24" name="AutoShape 17"/>
            <p:cNvCxnSpPr>
              <a:cxnSpLocks noChangeShapeType="1"/>
            </p:cNvCxnSpPr>
            <p:nvPr/>
          </p:nvCxnSpPr>
          <p:spPr bwMode="auto">
            <a:xfrm>
              <a:off x="5212" y="8949"/>
              <a:ext cx="0" cy="512"/>
            </a:xfrm>
            <a:prstGeom prst="straightConnector1">
              <a:avLst/>
            </a:prstGeom>
            <a:grpFill/>
            <a:ln w="25400">
              <a:solidFill>
                <a:schemeClr val="bg1"/>
              </a:solidFill>
              <a:round/>
              <a:tailEnd type="triangle" w="med" len="med"/>
            </a:ln>
            <a:effectLst/>
          </p:spPr>
        </p:cxnSp>
        <p:cxnSp>
          <p:nvCxnSpPr>
            <p:cNvPr id="25" name="AutoShape 18"/>
            <p:cNvCxnSpPr>
              <a:cxnSpLocks noChangeShapeType="1"/>
            </p:cNvCxnSpPr>
            <p:nvPr/>
          </p:nvCxnSpPr>
          <p:spPr bwMode="auto">
            <a:xfrm>
              <a:off x="3048" y="8953"/>
              <a:ext cx="2169" cy="0"/>
            </a:xfrm>
            <a:prstGeom prst="straightConnector1">
              <a:avLst/>
            </a:prstGeom>
            <a:grpFill/>
            <a:ln w="25400">
              <a:solidFill>
                <a:schemeClr val="bg1"/>
              </a:solidFill>
              <a:round/>
            </a:ln>
            <a:effectLst/>
          </p:spPr>
        </p:cxnSp>
        <p:cxnSp>
          <p:nvCxnSpPr>
            <p:cNvPr id="26" name="AutoShape 19"/>
            <p:cNvCxnSpPr>
              <a:cxnSpLocks noChangeShapeType="1"/>
            </p:cNvCxnSpPr>
            <p:nvPr/>
          </p:nvCxnSpPr>
          <p:spPr bwMode="auto">
            <a:xfrm>
              <a:off x="3064" y="8935"/>
              <a:ext cx="0" cy="512"/>
            </a:xfrm>
            <a:prstGeom prst="straightConnector1">
              <a:avLst/>
            </a:prstGeom>
            <a:grpFill/>
            <a:ln w="25400">
              <a:solidFill>
                <a:schemeClr val="bg1"/>
              </a:solidFill>
              <a:round/>
              <a:tailEnd type="triangle" w="med" len="med"/>
            </a:ln>
            <a:effectLst/>
          </p:spPr>
        </p:cxnSp>
        <p:cxnSp>
          <p:nvCxnSpPr>
            <p:cNvPr id="27" name="AutoShape 20"/>
            <p:cNvCxnSpPr>
              <a:cxnSpLocks noChangeShapeType="1"/>
            </p:cNvCxnSpPr>
            <p:nvPr/>
          </p:nvCxnSpPr>
          <p:spPr bwMode="auto">
            <a:xfrm>
              <a:off x="4087" y="8427"/>
              <a:ext cx="0" cy="307"/>
            </a:xfrm>
            <a:prstGeom prst="straightConnector1">
              <a:avLst/>
            </a:prstGeom>
            <a:grpFill/>
            <a:ln w="25400">
              <a:solidFill>
                <a:schemeClr val="bg1"/>
              </a:solidFill>
              <a:round/>
              <a:tailEnd type="triangle" w="med" len="med"/>
            </a:ln>
            <a:effectLst/>
          </p:spPr>
        </p:cxnSp>
        <p:cxnSp>
          <p:nvCxnSpPr>
            <p:cNvPr id="28" name="AutoShape 21"/>
            <p:cNvCxnSpPr>
              <a:cxnSpLocks noChangeShapeType="1"/>
            </p:cNvCxnSpPr>
            <p:nvPr/>
          </p:nvCxnSpPr>
          <p:spPr bwMode="auto">
            <a:xfrm>
              <a:off x="4076" y="8935"/>
              <a:ext cx="0" cy="512"/>
            </a:xfrm>
            <a:prstGeom prst="straightConnector1">
              <a:avLst/>
            </a:prstGeom>
            <a:grpFill/>
            <a:ln w="25400">
              <a:solidFill>
                <a:srgbClr val="EC630C"/>
              </a:solidFill>
              <a:prstDash val="sysDot"/>
              <a:round/>
              <a:tailEnd type="triangle" w="med" len="med"/>
            </a:ln>
            <a:effectLst/>
          </p:spPr>
        </p:cxnSp>
        <p:cxnSp>
          <p:nvCxnSpPr>
            <p:cNvPr id="29" name="AutoShape 22"/>
            <p:cNvCxnSpPr>
              <a:cxnSpLocks noChangeShapeType="1"/>
            </p:cNvCxnSpPr>
            <p:nvPr/>
          </p:nvCxnSpPr>
          <p:spPr bwMode="auto">
            <a:xfrm>
              <a:off x="4683" y="8949"/>
              <a:ext cx="0" cy="512"/>
            </a:xfrm>
            <a:prstGeom prst="straightConnector1">
              <a:avLst/>
            </a:prstGeom>
            <a:grpFill/>
            <a:ln w="25400">
              <a:solidFill>
                <a:schemeClr val="bg1"/>
              </a:solidFill>
              <a:prstDash val="sysDot"/>
              <a:round/>
              <a:tailEnd type="triangle" w="med" len="med"/>
            </a:ln>
            <a:effectLst/>
          </p:spPr>
        </p:cxnSp>
        <p:cxnSp>
          <p:nvCxnSpPr>
            <p:cNvPr id="30" name="AutoShape 23"/>
            <p:cNvCxnSpPr>
              <a:cxnSpLocks noChangeShapeType="1"/>
            </p:cNvCxnSpPr>
            <p:nvPr/>
          </p:nvCxnSpPr>
          <p:spPr bwMode="auto">
            <a:xfrm>
              <a:off x="3543" y="8949"/>
              <a:ext cx="0" cy="512"/>
            </a:xfrm>
            <a:prstGeom prst="straightConnector1">
              <a:avLst/>
            </a:prstGeom>
            <a:grpFill/>
            <a:ln w="25400">
              <a:solidFill>
                <a:srgbClr val="EC630C"/>
              </a:solidFill>
              <a:prstDash val="sysDot"/>
              <a:round/>
              <a:tailEnd type="triangle" w="med" len="med"/>
            </a:ln>
            <a:effectLst/>
          </p:spPr>
        </p:cxnSp>
        <p:cxnSp>
          <p:nvCxnSpPr>
            <p:cNvPr id="31" name="AutoShape 24"/>
            <p:cNvCxnSpPr>
              <a:cxnSpLocks noChangeShapeType="1"/>
            </p:cNvCxnSpPr>
            <p:nvPr/>
          </p:nvCxnSpPr>
          <p:spPr bwMode="auto">
            <a:xfrm>
              <a:off x="7482" y="8402"/>
              <a:ext cx="0" cy="307"/>
            </a:xfrm>
            <a:prstGeom prst="straightConnector1">
              <a:avLst/>
            </a:prstGeom>
            <a:grpFill/>
            <a:ln w="25400">
              <a:solidFill>
                <a:schemeClr val="bg1"/>
              </a:solidFill>
              <a:round/>
              <a:tailEnd type="triangle" w="med" len="med"/>
            </a:ln>
            <a:effectLst/>
          </p:spPr>
        </p:cxnSp>
        <p:cxnSp>
          <p:nvCxnSpPr>
            <p:cNvPr id="32" name="AutoShape 25"/>
            <p:cNvCxnSpPr>
              <a:cxnSpLocks noChangeShapeType="1"/>
            </p:cNvCxnSpPr>
            <p:nvPr/>
          </p:nvCxnSpPr>
          <p:spPr bwMode="auto">
            <a:xfrm>
              <a:off x="6398" y="8917"/>
              <a:ext cx="2189" cy="0"/>
            </a:xfrm>
            <a:prstGeom prst="straightConnector1">
              <a:avLst/>
            </a:prstGeom>
            <a:grpFill/>
            <a:ln w="25400">
              <a:solidFill>
                <a:schemeClr val="bg1"/>
              </a:solidFill>
              <a:round/>
            </a:ln>
            <a:effectLst/>
          </p:spPr>
        </p:cxnSp>
        <p:cxnSp>
          <p:nvCxnSpPr>
            <p:cNvPr id="33" name="AutoShape 26"/>
            <p:cNvCxnSpPr>
              <a:cxnSpLocks noChangeShapeType="1"/>
            </p:cNvCxnSpPr>
            <p:nvPr/>
          </p:nvCxnSpPr>
          <p:spPr bwMode="auto">
            <a:xfrm>
              <a:off x="6414" y="8917"/>
              <a:ext cx="0" cy="512"/>
            </a:xfrm>
            <a:prstGeom prst="straightConnector1">
              <a:avLst/>
            </a:prstGeom>
            <a:grpFill/>
            <a:ln w="25400">
              <a:solidFill>
                <a:schemeClr val="bg1"/>
              </a:solidFill>
              <a:round/>
              <a:tailEnd type="triangle" w="med" len="med"/>
            </a:ln>
            <a:effectLst/>
          </p:spPr>
        </p:cxnSp>
        <p:sp>
          <p:nvSpPr>
            <p:cNvPr id="34" name="Text Box 27"/>
            <p:cNvSpPr txBox="1">
              <a:spLocks noChangeArrowheads="1"/>
            </p:cNvSpPr>
            <p:nvPr/>
          </p:nvSpPr>
          <p:spPr bwMode="auto">
            <a:xfrm>
              <a:off x="6786" y="8095"/>
              <a:ext cx="1525" cy="324"/>
            </a:xfrm>
            <a:prstGeom prst="rect">
              <a:avLst/>
            </a:prstGeom>
            <a:grpFill/>
            <a:ln>
              <a:noFill/>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5 kg</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cxnSp>
          <p:nvCxnSpPr>
            <p:cNvPr id="36" name="AutoShape 29"/>
            <p:cNvCxnSpPr>
              <a:cxnSpLocks noChangeShapeType="1"/>
            </p:cNvCxnSpPr>
            <p:nvPr/>
          </p:nvCxnSpPr>
          <p:spPr bwMode="auto">
            <a:xfrm>
              <a:off x="8561" y="8923"/>
              <a:ext cx="0" cy="512"/>
            </a:xfrm>
            <a:prstGeom prst="straightConnector1">
              <a:avLst/>
            </a:prstGeom>
            <a:grpFill/>
            <a:ln w="25400">
              <a:solidFill>
                <a:schemeClr val="bg1"/>
              </a:solidFill>
              <a:round/>
              <a:tailEnd type="triangle" w="med" len="med"/>
            </a:ln>
            <a:effectLst/>
          </p:spPr>
        </p:cxnSp>
        <p:sp>
          <p:nvSpPr>
            <p:cNvPr id="37" name="Text Box 30"/>
            <p:cNvSpPr txBox="1">
              <a:spLocks noChangeArrowheads="1"/>
            </p:cNvSpPr>
            <p:nvPr/>
          </p:nvSpPr>
          <p:spPr bwMode="auto">
            <a:xfrm>
              <a:off x="7608" y="9465"/>
              <a:ext cx="1977" cy="325"/>
            </a:xfrm>
            <a:prstGeom prst="rect">
              <a:avLst/>
            </a:prstGeom>
            <a:grpFill/>
            <a:ln w="6350" algn="ctr">
              <a:solidFill>
                <a:srgbClr val="000000"/>
              </a:solidFill>
              <a:miter lim="800000"/>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phân tích</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38" name="Text Box 31"/>
            <p:cNvSpPr txBox="1">
              <a:spLocks noChangeArrowheads="1"/>
            </p:cNvSpPr>
            <p:nvPr/>
          </p:nvSpPr>
          <p:spPr bwMode="auto">
            <a:xfrm>
              <a:off x="5541" y="9465"/>
              <a:ext cx="1709" cy="325"/>
            </a:xfrm>
            <a:prstGeom prst="rect">
              <a:avLst/>
            </a:prstGeom>
            <a:grpFill/>
            <a:ln w="6350" algn="ctr">
              <a:solidFill>
                <a:srgbClr val="000000"/>
              </a:solidFill>
              <a:miter lim="800000"/>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lưu TN</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39" name="Text Box 32"/>
            <p:cNvSpPr txBox="1">
              <a:spLocks noChangeArrowheads="1"/>
            </p:cNvSpPr>
            <p:nvPr/>
          </p:nvSpPr>
          <p:spPr bwMode="auto">
            <a:xfrm>
              <a:off x="2891" y="9461"/>
              <a:ext cx="2477" cy="326"/>
            </a:xfrm>
            <a:prstGeom prst="rect">
              <a:avLst/>
            </a:prstGeom>
            <a:grpFill/>
            <a:ln w="6350" algn="ctr">
              <a:solidFill>
                <a:srgbClr val="000000"/>
              </a:solidFill>
              <a:miter lim="800000"/>
            </a:ln>
            <a:effectLst/>
          </p:spPr>
          <p:txBody>
            <a:bodyPr rot="0" vert="horz" wrap="square" lIns="0" tIns="0" rIns="0" bIns="0" anchor="t" anchorCtr="0" upright="1">
              <a:noAutofit/>
            </a:bodyPr>
            <a:lstStyle/>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Mẫu thí nghiệm</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a:p>
              <a:pPr algn="ctr">
                <a:lnSpc>
                  <a:spcPct val="130000"/>
                </a:lnSpc>
                <a:spcBef>
                  <a:spcPts val="0"/>
                </a:spcBef>
                <a:spcAft>
                  <a:spcPts val="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 </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grpSp>
          <p:nvGrpSpPr>
            <p:cNvPr id="40" name="Group 33"/>
            <p:cNvGrpSpPr/>
            <p:nvPr/>
          </p:nvGrpSpPr>
          <p:grpSpPr>
            <a:xfrm>
              <a:off x="5428" y="7662"/>
              <a:ext cx="435" cy="353"/>
              <a:chOff x="5478" y="7410"/>
              <a:chExt cx="685" cy="660"/>
            </a:xfrm>
            <a:grpFill/>
          </p:grpSpPr>
          <p:sp>
            <p:nvSpPr>
              <p:cNvPr id="41" name="AutoShape 34"/>
              <p:cNvSpPr>
                <a:spLocks noChangeArrowheads="1"/>
              </p:cNvSpPr>
              <p:nvPr/>
            </p:nvSpPr>
            <p:spPr bwMode="auto">
              <a:xfrm>
                <a:off x="5490" y="7410"/>
                <a:ext cx="660" cy="660"/>
              </a:xfrm>
              <a:prstGeom prst="flowChartOr">
                <a:avLst/>
              </a:prstGeom>
              <a:grpFill/>
              <a:ln w="9525">
                <a:solidFill>
                  <a:srgbClr val="000000"/>
                </a:solidFill>
                <a:round/>
              </a:ln>
            </p:spPr>
          </p:sp>
          <p:sp>
            <p:nvSpPr>
              <p:cNvPr id="42" name="Freeform 35"/>
              <p:cNvSpPr/>
              <p:nvPr/>
            </p:nvSpPr>
            <p:spPr bwMode="auto">
              <a:xfrm>
                <a:off x="5827" y="7410"/>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sp>
            <p:nvSpPr>
              <p:cNvPr id="43" name="Freeform 36"/>
              <p:cNvSpPr/>
              <p:nvPr/>
            </p:nvSpPr>
            <p:spPr bwMode="auto">
              <a:xfrm rot="10800000">
                <a:off x="5478" y="7706"/>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grpSp>
        <p:grpSp>
          <p:nvGrpSpPr>
            <p:cNvPr id="44" name="Group 37"/>
            <p:cNvGrpSpPr/>
            <p:nvPr/>
          </p:nvGrpSpPr>
          <p:grpSpPr>
            <a:xfrm>
              <a:off x="3853" y="8755"/>
              <a:ext cx="435" cy="353"/>
              <a:chOff x="5478" y="7410"/>
              <a:chExt cx="685" cy="660"/>
            </a:xfrm>
            <a:grpFill/>
          </p:grpSpPr>
          <p:sp>
            <p:nvSpPr>
              <p:cNvPr id="45" name="AutoShape 38"/>
              <p:cNvSpPr>
                <a:spLocks noChangeArrowheads="1"/>
              </p:cNvSpPr>
              <p:nvPr/>
            </p:nvSpPr>
            <p:spPr bwMode="auto">
              <a:xfrm>
                <a:off x="5490" y="7410"/>
                <a:ext cx="660" cy="660"/>
              </a:xfrm>
              <a:prstGeom prst="flowChartOr">
                <a:avLst/>
              </a:prstGeom>
              <a:grpFill/>
              <a:ln w="9525">
                <a:solidFill>
                  <a:srgbClr val="000000"/>
                </a:solidFill>
                <a:round/>
              </a:ln>
            </p:spPr>
          </p:sp>
          <p:sp>
            <p:nvSpPr>
              <p:cNvPr id="46" name="Freeform 39"/>
              <p:cNvSpPr/>
              <p:nvPr/>
            </p:nvSpPr>
            <p:spPr bwMode="auto">
              <a:xfrm>
                <a:off x="5827" y="7410"/>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sp>
            <p:nvSpPr>
              <p:cNvPr id="47" name="Freeform 40"/>
              <p:cNvSpPr/>
              <p:nvPr/>
            </p:nvSpPr>
            <p:spPr bwMode="auto">
              <a:xfrm rot="10800000">
                <a:off x="5478" y="7706"/>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grpSp>
        <p:grpSp>
          <p:nvGrpSpPr>
            <p:cNvPr id="48" name="Group 41"/>
            <p:cNvGrpSpPr/>
            <p:nvPr/>
          </p:nvGrpSpPr>
          <p:grpSpPr>
            <a:xfrm>
              <a:off x="7250" y="8755"/>
              <a:ext cx="435" cy="353"/>
              <a:chOff x="5478" y="7410"/>
              <a:chExt cx="685" cy="660"/>
            </a:xfrm>
            <a:grpFill/>
          </p:grpSpPr>
          <p:sp>
            <p:nvSpPr>
              <p:cNvPr id="49" name="AutoShape 42"/>
              <p:cNvSpPr>
                <a:spLocks noChangeArrowheads="1"/>
              </p:cNvSpPr>
              <p:nvPr/>
            </p:nvSpPr>
            <p:spPr bwMode="auto">
              <a:xfrm>
                <a:off x="5490" y="7410"/>
                <a:ext cx="660" cy="660"/>
              </a:xfrm>
              <a:prstGeom prst="flowChartOr">
                <a:avLst/>
              </a:prstGeom>
              <a:grpFill/>
              <a:ln w="9525">
                <a:solidFill>
                  <a:srgbClr val="000000"/>
                </a:solidFill>
                <a:round/>
              </a:ln>
            </p:spPr>
          </p:sp>
          <p:sp>
            <p:nvSpPr>
              <p:cNvPr id="50" name="Freeform 43"/>
              <p:cNvSpPr/>
              <p:nvPr/>
            </p:nvSpPr>
            <p:spPr bwMode="auto">
              <a:xfrm>
                <a:off x="5827" y="7410"/>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sp>
            <p:nvSpPr>
              <p:cNvPr id="51" name="Freeform 44"/>
              <p:cNvSpPr/>
              <p:nvPr/>
            </p:nvSpPr>
            <p:spPr bwMode="auto">
              <a:xfrm rot="10800000">
                <a:off x="5478" y="7706"/>
                <a:ext cx="336" cy="364"/>
              </a:xfrm>
              <a:custGeom>
                <a:avLst/>
                <a:gdLst>
                  <a:gd name="T0" fmla="*/ 38 w 1311"/>
                  <a:gd name="T1" fmla="*/ 0 h 1314"/>
                  <a:gd name="T2" fmla="*/ 33 w 1311"/>
                  <a:gd name="T3" fmla="*/ 394 h 1314"/>
                  <a:gd name="T4" fmla="*/ 42 w 1311"/>
                  <a:gd name="T5" fmla="*/ 1185 h 1314"/>
                  <a:gd name="T6" fmla="*/ 42 w 1311"/>
                  <a:gd name="T7" fmla="*/ 1168 h 1314"/>
                  <a:gd name="T8" fmla="*/ 67 w 1311"/>
                  <a:gd name="T9" fmla="*/ 1160 h 1314"/>
                  <a:gd name="T10" fmla="*/ 91 w 1311"/>
                  <a:gd name="T11" fmla="*/ 1177 h 1314"/>
                  <a:gd name="T12" fmla="*/ 116 w 1311"/>
                  <a:gd name="T13" fmla="*/ 1177 h 1314"/>
                  <a:gd name="T14" fmla="*/ 166 w 1311"/>
                  <a:gd name="T15" fmla="*/ 1177 h 1314"/>
                  <a:gd name="T16" fmla="*/ 391 w 1311"/>
                  <a:gd name="T17" fmla="*/ 1160 h 1314"/>
                  <a:gd name="T18" fmla="*/ 308 w 1311"/>
                  <a:gd name="T19" fmla="*/ 1170 h 1314"/>
                  <a:gd name="T20" fmla="*/ 458 w 1311"/>
                  <a:gd name="T21" fmla="*/ 1185 h 1314"/>
                  <a:gd name="T22" fmla="*/ 533 w 1311"/>
                  <a:gd name="T23" fmla="*/ 1185 h 1314"/>
                  <a:gd name="T24" fmla="*/ 1182 w 1311"/>
                  <a:gd name="T25" fmla="*/ 1168 h 1314"/>
                  <a:gd name="T26" fmla="*/ 1190 w 1311"/>
                  <a:gd name="T27" fmla="*/ 1127 h 1314"/>
                  <a:gd name="T28" fmla="*/ 1190 w 1311"/>
                  <a:gd name="T29" fmla="*/ 1068 h 1314"/>
                  <a:gd name="T30" fmla="*/ 1165 w 1311"/>
                  <a:gd name="T31" fmla="*/ 919 h 1314"/>
                  <a:gd name="T32" fmla="*/ 1118 w 1311"/>
                  <a:gd name="T33" fmla="*/ 750 h 1314"/>
                  <a:gd name="T34" fmla="*/ 1088 w 1311"/>
                  <a:gd name="T35" fmla="*/ 705 h 1314"/>
                  <a:gd name="T36" fmla="*/ 1007 w 1311"/>
                  <a:gd name="T37" fmla="*/ 527 h 1314"/>
                  <a:gd name="T38" fmla="*/ 965 w 1311"/>
                  <a:gd name="T39" fmla="*/ 486 h 1314"/>
                  <a:gd name="T40" fmla="*/ 924 w 1311"/>
                  <a:gd name="T41" fmla="*/ 444 h 1314"/>
                  <a:gd name="T42" fmla="*/ 899 w 1311"/>
                  <a:gd name="T43" fmla="*/ 394 h 1314"/>
                  <a:gd name="T44" fmla="*/ 863 w 1311"/>
                  <a:gd name="T45" fmla="*/ 390 h 1314"/>
                  <a:gd name="T46" fmla="*/ 833 w 1311"/>
                  <a:gd name="T47" fmla="*/ 300 h 1314"/>
                  <a:gd name="T48" fmla="*/ 716 w 1311"/>
                  <a:gd name="T49" fmla="*/ 236 h 1314"/>
                  <a:gd name="T50" fmla="*/ 563 w 1311"/>
                  <a:gd name="T51" fmla="*/ 135 h 1314"/>
                  <a:gd name="T52" fmla="*/ 473 w 1311"/>
                  <a:gd name="T53" fmla="*/ 75 h 1314"/>
                  <a:gd name="T54" fmla="*/ 375 w 1311"/>
                  <a:gd name="T55" fmla="*/ 45 h 1314"/>
                  <a:gd name="T56" fmla="*/ 216 w 1311"/>
                  <a:gd name="T57" fmla="*/ 3 h 1314"/>
                  <a:gd name="T58" fmla="*/ 38 w 1311"/>
                  <a:gd name="T59" fmla="*/ 0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11" h="1314">
                    <a:moveTo>
                      <a:pt x="38" y="0"/>
                    </a:moveTo>
                    <a:cubicBezTo>
                      <a:pt x="28" y="403"/>
                      <a:pt x="25" y="927"/>
                      <a:pt x="33" y="394"/>
                    </a:cubicBezTo>
                    <a:cubicBezTo>
                      <a:pt x="33" y="1185"/>
                      <a:pt x="0" y="1116"/>
                      <a:pt x="42" y="1185"/>
                    </a:cubicBezTo>
                    <a:cubicBezTo>
                      <a:pt x="43" y="1314"/>
                      <a:pt x="38" y="1172"/>
                      <a:pt x="42" y="1168"/>
                    </a:cubicBezTo>
                    <a:cubicBezTo>
                      <a:pt x="46" y="1164"/>
                      <a:pt x="59" y="1158"/>
                      <a:pt x="67" y="1160"/>
                    </a:cubicBezTo>
                    <a:cubicBezTo>
                      <a:pt x="75" y="1162"/>
                      <a:pt x="83" y="1174"/>
                      <a:pt x="91" y="1177"/>
                    </a:cubicBezTo>
                    <a:cubicBezTo>
                      <a:pt x="99" y="1180"/>
                      <a:pt x="104" y="1177"/>
                      <a:pt x="116" y="1177"/>
                    </a:cubicBezTo>
                    <a:cubicBezTo>
                      <a:pt x="128" y="1177"/>
                      <a:pt x="120" y="1180"/>
                      <a:pt x="166" y="1177"/>
                    </a:cubicBezTo>
                    <a:cubicBezTo>
                      <a:pt x="212" y="1174"/>
                      <a:pt x="367" y="1161"/>
                      <a:pt x="391" y="1160"/>
                    </a:cubicBezTo>
                    <a:cubicBezTo>
                      <a:pt x="415" y="1159"/>
                      <a:pt x="297" y="1166"/>
                      <a:pt x="308" y="1170"/>
                    </a:cubicBezTo>
                    <a:cubicBezTo>
                      <a:pt x="339" y="1175"/>
                      <a:pt x="428" y="1175"/>
                      <a:pt x="458" y="1185"/>
                    </a:cubicBezTo>
                    <a:cubicBezTo>
                      <a:pt x="473" y="1190"/>
                      <a:pt x="533" y="1185"/>
                      <a:pt x="533" y="1185"/>
                    </a:cubicBezTo>
                    <a:cubicBezTo>
                      <a:pt x="628" y="1186"/>
                      <a:pt x="1073" y="1178"/>
                      <a:pt x="1182" y="1168"/>
                    </a:cubicBezTo>
                    <a:cubicBezTo>
                      <a:pt x="1291" y="1158"/>
                      <a:pt x="1189" y="1144"/>
                      <a:pt x="1190" y="1127"/>
                    </a:cubicBezTo>
                    <a:cubicBezTo>
                      <a:pt x="1311" y="1097"/>
                      <a:pt x="1202" y="1131"/>
                      <a:pt x="1190" y="1068"/>
                    </a:cubicBezTo>
                    <a:cubicBezTo>
                      <a:pt x="1186" y="1033"/>
                      <a:pt x="1177" y="972"/>
                      <a:pt x="1165" y="919"/>
                    </a:cubicBezTo>
                    <a:cubicBezTo>
                      <a:pt x="1153" y="866"/>
                      <a:pt x="1131" y="786"/>
                      <a:pt x="1118" y="750"/>
                    </a:cubicBezTo>
                    <a:cubicBezTo>
                      <a:pt x="1112" y="733"/>
                      <a:pt x="1095" y="721"/>
                      <a:pt x="1088" y="705"/>
                    </a:cubicBezTo>
                    <a:cubicBezTo>
                      <a:pt x="1053" y="627"/>
                      <a:pt x="1049" y="577"/>
                      <a:pt x="1007" y="527"/>
                    </a:cubicBezTo>
                    <a:cubicBezTo>
                      <a:pt x="997" y="512"/>
                      <a:pt x="978" y="499"/>
                      <a:pt x="965" y="486"/>
                    </a:cubicBezTo>
                    <a:cubicBezTo>
                      <a:pt x="952" y="473"/>
                      <a:pt x="935" y="458"/>
                      <a:pt x="924" y="444"/>
                    </a:cubicBezTo>
                    <a:cubicBezTo>
                      <a:pt x="914" y="432"/>
                      <a:pt x="906" y="408"/>
                      <a:pt x="899" y="394"/>
                    </a:cubicBezTo>
                    <a:cubicBezTo>
                      <a:pt x="866" y="369"/>
                      <a:pt x="870" y="406"/>
                      <a:pt x="863" y="390"/>
                    </a:cubicBezTo>
                    <a:cubicBezTo>
                      <a:pt x="850" y="361"/>
                      <a:pt x="859" y="318"/>
                      <a:pt x="833" y="300"/>
                    </a:cubicBezTo>
                    <a:cubicBezTo>
                      <a:pt x="803" y="280"/>
                      <a:pt x="716" y="236"/>
                      <a:pt x="716" y="236"/>
                    </a:cubicBezTo>
                    <a:cubicBezTo>
                      <a:pt x="649" y="161"/>
                      <a:pt x="648" y="163"/>
                      <a:pt x="563" y="135"/>
                    </a:cubicBezTo>
                    <a:cubicBezTo>
                      <a:pt x="463" y="35"/>
                      <a:pt x="571" y="129"/>
                      <a:pt x="473" y="75"/>
                    </a:cubicBezTo>
                    <a:cubicBezTo>
                      <a:pt x="441" y="57"/>
                      <a:pt x="405" y="65"/>
                      <a:pt x="375" y="45"/>
                    </a:cubicBezTo>
                    <a:cubicBezTo>
                      <a:pt x="345" y="25"/>
                      <a:pt x="251" y="15"/>
                      <a:pt x="216" y="3"/>
                    </a:cubicBezTo>
                    <a:cubicBezTo>
                      <a:pt x="56" y="23"/>
                      <a:pt x="198" y="0"/>
                      <a:pt x="38" y="0"/>
                    </a:cubicBezTo>
                    <a:close/>
                  </a:path>
                </a:pathLst>
              </a:custGeom>
              <a:grpFill/>
              <a:ln w="0">
                <a:solidFill>
                  <a:srgbClr val="000000"/>
                </a:solidFill>
                <a:round/>
              </a:ln>
            </p:spPr>
          </p:sp>
        </p:grpSp>
      </p:grpSp>
      <p:sp>
        <p:nvSpPr>
          <p:cNvPr id="52" name="Text Box 51"/>
          <p:cNvSpPr txBox="1"/>
          <p:nvPr/>
        </p:nvSpPr>
        <p:spPr>
          <a:xfrm>
            <a:off x="1445260" y="77470"/>
            <a:ext cx="9761855"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Hình 2.7. Sơ đồ lưu trình gia công mẫu xỉ thải nhà máy luyện đồng Lào Cai</a:t>
            </a:r>
            <a:endParaRPr 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125" name="Shape 1125"/>
        <p:cNvGrpSpPr/>
        <p:nvPr/>
      </p:nvGrpSpPr>
      <p:grpSpPr>
        <a:xfrm>
          <a:off x="0" y="0"/>
          <a:ext cx="0" cy="0"/>
          <a:chOff x="0" y="0"/>
          <a:chExt cx="0" cy="0"/>
        </a:xfrm>
      </p:grpSpPr>
      <p:graphicFrame>
        <p:nvGraphicFramePr>
          <p:cNvPr id="3" name="Table 2"/>
          <p:cNvGraphicFramePr/>
          <p:nvPr/>
        </p:nvGraphicFramePr>
        <p:xfrm>
          <a:off x="3709670" y="191135"/>
          <a:ext cx="7741285" cy="6570345"/>
        </p:xfrm>
        <a:graphic>
          <a:graphicData uri="http://schemas.openxmlformats.org/drawingml/2006/table">
            <a:tbl>
              <a:tblPr firstRow="1" bandRow="1">
                <a:tableStyleId>{5C22544A-7EE6-4342-B048-85BDC9FD1C3A}</a:tableStyleId>
              </a:tblPr>
              <a:tblGrid>
                <a:gridCol w="836930"/>
                <a:gridCol w="1098550"/>
                <a:gridCol w="967740"/>
                <a:gridCol w="967740"/>
                <a:gridCol w="967105"/>
                <a:gridCol w="967740"/>
                <a:gridCol w="967740"/>
                <a:gridCol w="967740"/>
              </a:tblGrid>
              <a:tr h="659130">
                <a:tc>
                  <a:txBody>
                    <a:bodyPr/>
                    <a:p>
                      <a:pPr marL="0" indent="0" algn="ctr">
                        <a:buNone/>
                      </a:pPr>
                      <a:r>
                        <a:rPr lang="en-US" sz="1600" b="1">
                          <a:solidFill>
                            <a:srgbClr val="FFFFFF"/>
                          </a:solidFill>
                          <a:latin typeface="Times New Roman" panose="02020603050405020304" charset="0"/>
                          <a:cs typeface="Times New Roman" panose="02020603050405020304" charset="0"/>
                        </a:rPr>
                        <a:t>STT</a:t>
                      </a:r>
                      <a:endParaRPr lang="en-US" sz="16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b="1">
                          <a:solidFill>
                            <a:srgbClr val="FFFFFF"/>
                          </a:solidFill>
                          <a:latin typeface="Times New Roman" panose="02020603050405020304" charset="0"/>
                          <a:cs typeface="Times New Roman" panose="02020603050405020304" charset="0"/>
                        </a:rPr>
                        <a:t>Chỉ tiêu phân tích</a:t>
                      </a:r>
                      <a:endParaRPr lang="en-US" sz="16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b="1">
                          <a:solidFill>
                            <a:srgbClr val="FFFFFF"/>
                          </a:solidFill>
                          <a:latin typeface="Times New Roman" panose="02020603050405020304" charset="0"/>
                          <a:cs typeface="Times New Roman" panose="02020603050405020304" charset="0"/>
                        </a:rPr>
                        <a:t>Đơn vị</a:t>
                      </a:r>
                      <a:endParaRPr lang="en-US" sz="16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b="1">
                          <a:solidFill>
                            <a:srgbClr val="FFFFFF"/>
                          </a:solidFill>
                          <a:latin typeface="Times New Roman" panose="02020603050405020304" charset="0"/>
                          <a:cs typeface="Times New Roman" panose="02020603050405020304" charset="0"/>
                        </a:rPr>
                        <a:t>Hàm lượng </a:t>
                      </a:r>
                      <a:endParaRPr lang="en-US" sz="16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b="1">
                          <a:solidFill>
                            <a:srgbClr val="FFFFFF"/>
                          </a:solidFill>
                          <a:latin typeface="Times New Roman" panose="02020603050405020304" charset="0"/>
                          <a:cs typeface="Times New Roman" panose="02020603050405020304" charset="0"/>
                        </a:rPr>
                        <a:t>STT</a:t>
                      </a:r>
                      <a:endParaRPr lang="en-US" sz="16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b="1">
                          <a:solidFill>
                            <a:srgbClr val="FFFFFF"/>
                          </a:solidFill>
                          <a:latin typeface="Times New Roman" panose="02020603050405020304" charset="0"/>
                          <a:cs typeface="Times New Roman" panose="02020603050405020304" charset="0"/>
                        </a:rPr>
                        <a:t>Chỉ tiêu phân tích</a:t>
                      </a:r>
                      <a:endParaRPr lang="en-US" sz="16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b="1">
                          <a:solidFill>
                            <a:srgbClr val="FFFFFF"/>
                          </a:solidFill>
                          <a:latin typeface="Times New Roman" panose="02020603050405020304" charset="0"/>
                          <a:cs typeface="Times New Roman" panose="02020603050405020304" charset="0"/>
                        </a:rPr>
                        <a:t>Đơn vị</a:t>
                      </a:r>
                      <a:endParaRPr lang="en-US" sz="16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b="1">
                          <a:solidFill>
                            <a:srgbClr val="FFFFFF"/>
                          </a:solidFill>
                          <a:latin typeface="Times New Roman" panose="02020603050405020304" charset="0"/>
                          <a:cs typeface="Times New Roman" panose="02020603050405020304" charset="0"/>
                        </a:rPr>
                        <a:t>Hàm lượng </a:t>
                      </a:r>
                      <a:endParaRPr lang="en-US" sz="16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344805">
                <a:tc>
                  <a:txBody>
                    <a:bodyPr/>
                    <a:p>
                      <a:pPr marL="0" indent="0" algn="ctr">
                        <a:buNone/>
                      </a:pPr>
                      <a:r>
                        <a:rPr lang="en-US" sz="1600">
                          <a:solidFill>
                            <a:srgbClr val="1A1A1A"/>
                          </a:solidFill>
                          <a:latin typeface="Times New Roman" panose="02020603050405020304" charset="0"/>
                          <a:cs typeface="Times New Roman" panose="02020603050405020304" charset="0"/>
                        </a:rPr>
                        <a:t>1</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Al</a:t>
                      </a:r>
                      <a:r>
                        <a:rPr lang="en-US" sz="1600" baseline="-25000">
                          <a:solidFill>
                            <a:srgbClr val="1A1A1A"/>
                          </a:solidFill>
                          <a:latin typeface="Times New Roman" panose="02020603050405020304" charset="0"/>
                          <a:cs typeface="Times New Roman" panose="02020603050405020304" charset="0"/>
                        </a:rPr>
                        <a:t>2</a:t>
                      </a:r>
                      <a:r>
                        <a:rPr lang="en-US" sz="1600">
                          <a:solidFill>
                            <a:srgbClr val="1A1A1A"/>
                          </a:solidFill>
                          <a:latin typeface="Times New Roman" panose="02020603050405020304" charset="0"/>
                          <a:cs typeface="Times New Roman" panose="02020603050405020304" charset="0"/>
                        </a:rPr>
                        <a:t>O</a:t>
                      </a:r>
                      <a:r>
                        <a:rPr lang="en-US" sz="1600" baseline="-25000">
                          <a:solidFill>
                            <a:srgbClr val="1A1A1A"/>
                          </a:solidFill>
                          <a:latin typeface="Times New Roman" panose="02020603050405020304" charset="0"/>
                          <a:cs typeface="Times New Roman" panose="02020603050405020304" charset="0"/>
                        </a:rPr>
                        <a:t>3</a:t>
                      </a:r>
                      <a:endParaRPr lang="en-US" sz="16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rowSpan="17">
                  <a:txBody>
                    <a:bodyPr/>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endParaRPr lang="en-US" sz="1600">
                        <a:solidFill>
                          <a:srgbClr val="1A1A1A"/>
                        </a:solidFill>
                        <a:latin typeface="Times New Roman" panose="02020603050405020304" charset="0"/>
                        <a:cs typeface="Times New Roman" panose="02020603050405020304" charset="0"/>
                      </a:endParaRPr>
                    </a:p>
                    <a:p>
                      <a:pPr marL="0" indent="0" algn="ctr">
                        <a:buNone/>
                      </a:pPr>
                      <a:r>
                        <a:rPr lang="en-US" sz="1600">
                          <a:solidFill>
                            <a:srgbClr val="1A1A1A"/>
                          </a:solidFill>
                          <a:latin typeface="Times New Roman" panose="02020603050405020304" charset="0"/>
                          <a:cs typeface="Times New Roman" panose="02020603050405020304" charset="0"/>
                        </a:rPr>
                        <a:t>%</a:t>
                      </a:r>
                      <a:endParaRPr lang="en-US" sz="1600">
                        <a:solidFill>
                          <a:srgbClr val="1A1A1A"/>
                        </a:solidFill>
                        <a:latin typeface="Times New Roman" panose="02020603050405020304" charset="0"/>
                        <a:cs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endParaRPr>
                    </a:p>
                    <a:p>
                      <a:pPr marL="0" indent="0" algn="ctr">
                        <a:buNone/>
                      </a:pPr>
                      <a:r>
                        <a:rPr lang="en-US" altLang="zh-CN" sz="1600" baseline="-25000">
                          <a:solidFill>
                            <a:srgbClr val="1A1A1A"/>
                          </a:solidFill>
                          <a:latin typeface="Times New Roman" panose="02020603050405020304" charset="0"/>
                        </a:rPr>
                        <a:t> </a:t>
                      </a:r>
                      <a:endParaRPr lang="en-US" altLang="zh-CN" sz="1600" baseline="-25000">
                        <a:solidFill>
                          <a:srgbClr val="1A1A1A"/>
                        </a:solidFill>
                        <a:latin typeface="Times New Roman" panose="02020603050405020304" charset="0"/>
                      </a:endParaRPr>
                    </a:p>
                    <a:p>
                      <a:pPr marL="0" indent="0" algn="ctr">
                        <a:buNone/>
                      </a:pPr>
                      <a:r>
                        <a:rPr lang="en-US" altLang="zh-CN" sz="1600" baseline="-25000">
                          <a:solidFill>
                            <a:srgbClr val="1A1A1A"/>
                          </a:solidFill>
                          <a:latin typeface="Times New Roman" panose="02020603050405020304" charset="0"/>
                        </a:rPr>
                        <a:t> </a:t>
                      </a:r>
                      <a:endParaRPr lang="en-US" altLang="zh-CN" sz="1600" baseline="-25000">
                        <a:solidFill>
                          <a:srgbClr val="1A1A1A"/>
                        </a:solidFill>
                        <a:latin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endParaRPr>
                    </a:p>
                    <a:p>
                      <a:pPr marL="0" indent="0" algn="ctr">
                        <a:buNone/>
                      </a:pPr>
                      <a:r>
                        <a:rPr lang="en-US" altLang="zh-CN" sz="1600" baseline="-25000">
                          <a:solidFill>
                            <a:srgbClr val="1A1A1A"/>
                          </a:solidFill>
                          <a:latin typeface="Times New Roman" panose="02020603050405020304" charset="0"/>
                        </a:rPr>
                        <a:t> </a:t>
                      </a:r>
                      <a:endParaRPr lang="en-US" altLang="zh-CN" sz="1600" baseline="-25000">
                        <a:solidFill>
                          <a:srgbClr val="1A1A1A"/>
                        </a:solidFill>
                        <a:latin typeface="Times New Roman" panose="02020603050405020304" charset="0"/>
                      </a:endParaRPr>
                    </a:p>
                    <a:p>
                      <a:pPr marL="0" indent="0" algn="ctr">
                        <a:buNone/>
                      </a:pPr>
                      <a:r>
                        <a:rPr lang="en-US" altLang="zh-CN" sz="1600" b="1" baseline="-25000">
                          <a:solidFill>
                            <a:srgbClr val="1A1A1A"/>
                          </a:solidFill>
                          <a:latin typeface="Times New Roman" panose="02020603050405020304" charset="0"/>
                        </a:rPr>
                        <a:t> </a:t>
                      </a:r>
                      <a:endParaRPr lang="en-US" altLang="zh-CN" sz="1600" b="1" baseline="-25000">
                        <a:solidFill>
                          <a:srgbClr val="1A1A1A"/>
                        </a:solidFill>
                        <a:latin typeface="Times New Roman" panose="02020603050405020304" charset="0"/>
                      </a:endParaRPr>
                    </a:p>
                    <a:p>
                      <a:pPr marL="0" indent="0" algn="ctr">
                        <a:buNone/>
                      </a:pPr>
                      <a:r>
                        <a:rPr lang="en-US" altLang="zh-CN" sz="1600" baseline="-25000">
                          <a:solidFill>
                            <a:srgbClr val="1A1A1A"/>
                          </a:solidFill>
                          <a:latin typeface="Times New Roman" panose="02020603050405020304" charset="0"/>
                        </a:rPr>
                        <a:t> </a:t>
                      </a:r>
                      <a:endParaRPr lang="en-US" altLang="zh-CN" sz="1600" baseline="-25000">
                        <a:solidFill>
                          <a:srgbClr val="1A1A1A"/>
                        </a:solidFill>
                        <a:latin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endParaRPr>
                    </a:p>
                    <a:p>
                      <a:pPr marL="0" indent="0" algn="ctr">
                        <a:buNone/>
                      </a:pPr>
                      <a:r>
                        <a:rPr lang="en-US" altLang="zh-CN" sz="1600">
                          <a:solidFill>
                            <a:srgbClr val="1A1A1A"/>
                          </a:solidFill>
                          <a:latin typeface="Times New Roman" panose="02020603050405020304" charset="0"/>
                        </a:rPr>
                        <a:t> </a:t>
                      </a:r>
                      <a:endParaRPr lang="en-US" altLang="zh-CN" sz="1600">
                        <a:solidFill>
                          <a:srgbClr val="1A1A1A"/>
                        </a:solidFill>
                        <a:latin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3,15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18</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Ag</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b="1">
                          <a:solidFill>
                            <a:srgbClr val="1A1A1A"/>
                          </a:solidFill>
                          <a:latin typeface="Times New Roman" panose="02020603050405020304" charset="0"/>
                          <a:cs typeface="Times New Roman" panose="02020603050405020304" charset="0"/>
                        </a:rPr>
                        <a:t>&lt; </a:t>
                      </a:r>
                      <a:r>
                        <a:rPr lang="en-US" sz="1600">
                          <a:solidFill>
                            <a:srgbClr val="1A1A1A"/>
                          </a:solidFill>
                          <a:latin typeface="Times New Roman" panose="02020603050405020304" charset="0"/>
                          <a:cs typeface="Times New Roman" panose="02020603050405020304" charset="0"/>
                        </a:rPr>
                        <a:t>2</a:t>
                      </a:r>
                      <a:endParaRPr lang="en-US" sz="16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6075">
                <a:tc>
                  <a:txBody>
                    <a:bodyPr/>
                    <a:p>
                      <a:pPr marL="0" indent="0" algn="ctr">
                        <a:buNone/>
                      </a:pPr>
                      <a:r>
                        <a:rPr lang="en-US" sz="1600">
                          <a:solidFill>
                            <a:srgbClr val="1A1A1A"/>
                          </a:solidFill>
                          <a:latin typeface="Times New Roman" panose="02020603050405020304" charset="0"/>
                          <a:cs typeface="Times New Roman" panose="02020603050405020304" charset="0"/>
                        </a:rPr>
                        <a:t>2</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CaO</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1,84</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19</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Ga</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10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2900">
                <a:tc>
                  <a:txBody>
                    <a:bodyPr/>
                    <a:p>
                      <a:pPr marL="0" indent="0" algn="ctr">
                        <a:buNone/>
                      </a:pPr>
                      <a:r>
                        <a:rPr lang="en-US" sz="1600">
                          <a:solidFill>
                            <a:srgbClr val="1A1A1A"/>
                          </a:solidFill>
                          <a:latin typeface="Times New Roman" panose="02020603050405020304" charset="0"/>
                          <a:cs typeface="Times New Roman" panose="02020603050405020304" charset="0"/>
                        </a:rPr>
                        <a:t>3</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Fe</a:t>
                      </a:r>
                      <a:r>
                        <a:rPr lang="en-US" sz="1600" baseline="-25000">
                          <a:solidFill>
                            <a:srgbClr val="1A1A1A"/>
                          </a:solidFill>
                          <a:latin typeface="Times New Roman" panose="02020603050405020304" charset="0"/>
                          <a:cs typeface="Times New Roman" panose="02020603050405020304" charset="0"/>
                        </a:rPr>
                        <a:t>2</a:t>
                      </a:r>
                      <a:r>
                        <a:rPr lang="en-US" sz="1600">
                          <a:solidFill>
                            <a:srgbClr val="1A1A1A"/>
                          </a:solidFill>
                          <a:latin typeface="Times New Roman" panose="02020603050405020304" charset="0"/>
                          <a:cs typeface="Times New Roman" panose="02020603050405020304" charset="0"/>
                        </a:rPr>
                        <a:t>O</a:t>
                      </a:r>
                      <a:r>
                        <a:rPr lang="en-US" sz="1600" baseline="-25000">
                          <a:solidFill>
                            <a:srgbClr val="1A1A1A"/>
                          </a:solidFill>
                          <a:latin typeface="Times New Roman" panose="02020603050405020304" charset="0"/>
                          <a:cs typeface="Times New Roman" panose="02020603050405020304" charset="0"/>
                        </a:rPr>
                        <a:t>3</a:t>
                      </a:r>
                      <a:endParaRPr lang="en-US" sz="16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b="1">
                          <a:solidFill>
                            <a:srgbClr val="1A1A1A"/>
                          </a:solidFill>
                          <a:latin typeface="Times New Roman" panose="02020603050405020304" charset="0"/>
                          <a:cs typeface="Times New Roman" panose="02020603050405020304" charset="0"/>
                        </a:rPr>
                        <a:t>68,50</a:t>
                      </a:r>
                      <a:endParaRPr lang="en-US" sz="16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Ge</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20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805">
                <a:tc>
                  <a:txBody>
                    <a:bodyPr/>
                    <a:p>
                      <a:pPr marL="0" indent="0" algn="ctr">
                        <a:buNone/>
                      </a:pPr>
                      <a:r>
                        <a:rPr lang="en-US" sz="1600">
                          <a:solidFill>
                            <a:srgbClr val="1A1A1A"/>
                          </a:solidFill>
                          <a:latin typeface="Times New Roman" panose="02020603050405020304" charset="0"/>
                          <a:cs typeface="Times New Roman" panose="02020603050405020304" charset="0"/>
                        </a:rPr>
                        <a:t>4</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K</a:t>
                      </a:r>
                      <a:r>
                        <a:rPr lang="en-US" sz="1600" baseline="-25000">
                          <a:solidFill>
                            <a:srgbClr val="1A1A1A"/>
                          </a:solidFill>
                          <a:latin typeface="Times New Roman" panose="02020603050405020304" charset="0"/>
                          <a:cs typeface="Times New Roman" panose="02020603050405020304" charset="0"/>
                        </a:rPr>
                        <a:t>2</a:t>
                      </a:r>
                      <a:r>
                        <a:rPr lang="en-US" sz="1600">
                          <a:solidFill>
                            <a:srgbClr val="1A1A1A"/>
                          </a:solidFill>
                          <a:latin typeface="Times New Roman" panose="02020603050405020304" charset="0"/>
                          <a:cs typeface="Times New Roman" panose="02020603050405020304" charset="0"/>
                        </a:rPr>
                        <a:t>O</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0,21</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21</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La</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1.111,5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170">
                <a:tc>
                  <a:txBody>
                    <a:bodyPr/>
                    <a:p>
                      <a:pPr marL="0" indent="0" algn="ctr">
                        <a:buNone/>
                      </a:pPr>
                      <a:r>
                        <a:rPr lang="en-US" sz="1600">
                          <a:solidFill>
                            <a:srgbClr val="1A1A1A"/>
                          </a:solidFill>
                          <a:latin typeface="Times New Roman" panose="02020603050405020304" charset="0"/>
                          <a:cs typeface="Times New Roman" panose="02020603050405020304" charset="0"/>
                        </a:rPr>
                        <a:t>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MgO</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1,15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22</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Li</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8,6</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170">
                <a:tc>
                  <a:txBody>
                    <a:bodyPr/>
                    <a:p>
                      <a:pPr marL="0" indent="0" algn="ctr">
                        <a:buNone/>
                      </a:pPr>
                      <a:r>
                        <a:rPr lang="en-US" sz="1600">
                          <a:solidFill>
                            <a:srgbClr val="1A1A1A"/>
                          </a:solidFill>
                          <a:latin typeface="Times New Roman" panose="02020603050405020304" charset="0"/>
                          <a:cs typeface="Times New Roman" panose="02020603050405020304" charset="0"/>
                        </a:rPr>
                        <a:t>6</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MnO</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0,11</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23</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Mo</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3535">
                <a:tc>
                  <a:txBody>
                    <a:bodyPr/>
                    <a:p>
                      <a:pPr marL="0" indent="0" algn="ctr">
                        <a:buNone/>
                      </a:pPr>
                      <a:r>
                        <a:rPr lang="en-US" sz="1600">
                          <a:solidFill>
                            <a:srgbClr val="1A1A1A"/>
                          </a:solidFill>
                          <a:latin typeface="Times New Roman" panose="02020603050405020304" charset="0"/>
                          <a:cs typeface="Times New Roman" panose="02020603050405020304" charset="0"/>
                        </a:rPr>
                        <a:t>7</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P</a:t>
                      </a:r>
                      <a:r>
                        <a:rPr lang="en-US" sz="1600" baseline="-25000">
                          <a:solidFill>
                            <a:srgbClr val="1A1A1A"/>
                          </a:solidFill>
                          <a:latin typeface="Times New Roman" panose="02020603050405020304" charset="0"/>
                          <a:cs typeface="Times New Roman" panose="02020603050405020304" charset="0"/>
                        </a:rPr>
                        <a:t>2</a:t>
                      </a:r>
                      <a:r>
                        <a:rPr lang="en-US" sz="1600">
                          <a:solidFill>
                            <a:srgbClr val="1A1A1A"/>
                          </a:solidFill>
                          <a:latin typeface="Times New Roman" panose="02020603050405020304" charset="0"/>
                          <a:cs typeface="Times New Roman" panose="02020603050405020304" charset="0"/>
                        </a:rPr>
                        <a:t>O</a:t>
                      </a:r>
                      <a:r>
                        <a:rPr lang="en-US" sz="1600" baseline="-25000">
                          <a:solidFill>
                            <a:srgbClr val="1A1A1A"/>
                          </a:solidFill>
                          <a:latin typeface="Times New Roman" panose="02020603050405020304" charset="0"/>
                          <a:cs typeface="Times New Roman" panose="02020603050405020304" charset="0"/>
                        </a:rPr>
                        <a:t>5</a:t>
                      </a:r>
                      <a:endParaRPr lang="en-US" sz="16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0,01</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24</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Nb</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805">
                <a:tc>
                  <a:txBody>
                    <a:bodyPr/>
                    <a:p>
                      <a:pPr marL="0" indent="0" algn="ctr">
                        <a:buNone/>
                      </a:pPr>
                      <a:r>
                        <a:rPr lang="en-US" sz="1600">
                          <a:solidFill>
                            <a:srgbClr val="1A1A1A"/>
                          </a:solidFill>
                          <a:latin typeface="Times New Roman" panose="02020603050405020304" charset="0"/>
                          <a:cs typeface="Times New Roman" panose="02020603050405020304" charset="0"/>
                        </a:rPr>
                        <a:t>8</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TiO</a:t>
                      </a:r>
                      <a:r>
                        <a:rPr lang="en-US" sz="1600" baseline="-25000">
                          <a:solidFill>
                            <a:srgbClr val="1A1A1A"/>
                          </a:solidFill>
                          <a:latin typeface="Times New Roman" panose="02020603050405020304" charset="0"/>
                          <a:cs typeface="Times New Roman" panose="02020603050405020304" charset="0"/>
                        </a:rPr>
                        <a:t>2</a:t>
                      </a:r>
                      <a:endParaRPr lang="en-US" sz="16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0,20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Ni</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62,7</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805">
                <a:tc>
                  <a:txBody>
                    <a:bodyPr/>
                    <a:p>
                      <a:pPr marL="0" indent="0" algn="ctr">
                        <a:buNone/>
                      </a:pPr>
                      <a:r>
                        <a:rPr lang="en-US" sz="1600">
                          <a:solidFill>
                            <a:srgbClr val="1A1A1A"/>
                          </a:solidFill>
                          <a:latin typeface="Times New Roman" panose="02020603050405020304" charset="0"/>
                          <a:cs typeface="Times New Roman" panose="02020603050405020304" charset="0"/>
                        </a:rPr>
                        <a:t>9</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b="1">
                          <a:solidFill>
                            <a:srgbClr val="1A1A1A"/>
                          </a:solidFill>
                          <a:latin typeface="Times New Roman" panose="02020603050405020304" charset="0"/>
                          <a:cs typeface="Times New Roman" panose="02020603050405020304" charset="0"/>
                        </a:rPr>
                        <a:t>Cu</a:t>
                      </a:r>
                      <a:endParaRPr lang="en-US" sz="16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b="1">
                          <a:solidFill>
                            <a:srgbClr val="1A1A1A"/>
                          </a:solidFill>
                          <a:latin typeface="Times New Roman" panose="02020603050405020304" charset="0"/>
                          <a:cs typeface="Times New Roman" panose="02020603050405020304" charset="0"/>
                        </a:rPr>
                        <a:t>0,64</a:t>
                      </a:r>
                      <a:endParaRPr lang="en-US" sz="1600" b="1">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26</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Pb</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99,8</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170">
                <a:tc>
                  <a:txBody>
                    <a:bodyPr/>
                    <a:p>
                      <a:pPr marL="0" indent="0" algn="ctr">
                        <a:buNone/>
                      </a:pPr>
                      <a:r>
                        <a:rPr lang="en-US" sz="1600">
                          <a:solidFill>
                            <a:srgbClr val="1A1A1A"/>
                          </a:solidFill>
                          <a:latin typeface="Times New Roman" panose="02020603050405020304" charset="0"/>
                          <a:cs typeface="Times New Roman" panose="02020603050405020304" charset="0"/>
                        </a:rPr>
                        <a:t>10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As</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20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27</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Sb</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10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805">
                <a:tc>
                  <a:txBody>
                    <a:bodyPr/>
                    <a:p>
                      <a:pPr marL="0" indent="0" algn="ctr">
                        <a:buNone/>
                      </a:pPr>
                      <a:r>
                        <a:rPr lang="en-US" sz="1600">
                          <a:solidFill>
                            <a:srgbClr val="1A1A1A"/>
                          </a:solidFill>
                          <a:latin typeface="Times New Roman" panose="02020603050405020304" charset="0"/>
                          <a:cs typeface="Times New Roman" panose="02020603050405020304" charset="0"/>
                        </a:rPr>
                        <a:t>11</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B</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10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28</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Sc</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170">
                <a:tc>
                  <a:txBody>
                    <a:bodyPr/>
                    <a:p>
                      <a:pPr marL="0" indent="0" algn="ctr">
                        <a:buNone/>
                      </a:pPr>
                      <a:r>
                        <a:rPr lang="en-US" sz="1600">
                          <a:solidFill>
                            <a:srgbClr val="1A1A1A"/>
                          </a:solidFill>
                          <a:latin typeface="Times New Roman" panose="02020603050405020304" charset="0"/>
                          <a:cs typeface="Times New Roman" panose="02020603050405020304" charset="0"/>
                        </a:rPr>
                        <a:t>12</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Ba</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80,9</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29</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Sn</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10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805">
                <a:tc>
                  <a:txBody>
                    <a:bodyPr/>
                    <a:p>
                      <a:pPr marL="0" indent="0" algn="ctr">
                        <a:buNone/>
                      </a:pPr>
                      <a:r>
                        <a:rPr lang="en-US" sz="1600">
                          <a:solidFill>
                            <a:srgbClr val="1A1A1A"/>
                          </a:solidFill>
                          <a:latin typeface="Times New Roman" panose="02020603050405020304" charset="0"/>
                          <a:cs typeface="Times New Roman" panose="02020603050405020304" charset="0"/>
                        </a:rPr>
                        <a:t>13</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Be</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30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Sr</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88,2</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3535">
                <a:tc>
                  <a:txBody>
                    <a:bodyPr/>
                    <a:p>
                      <a:pPr marL="0" indent="0" algn="ctr">
                        <a:buNone/>
                      </a:pPr>
                      <a:r>
                        <a:rPr lang="en-US" sz="1600">
                          <a:solidFill>
                            <a:srgbClr val="1A1A1A"/>
                          </a:solidFill>
                          <a:latin typeface="Times New Roman" panose="02020603050405020304" charset="0"/>
                          <a:cs typeface="Times New Roman" panose="02020603050405020304" charset="0"/>
                        </a:rPr>
                        <a:t>14</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Bi</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10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31</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Ta</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44,7</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170">
                <a:tc>
                  <a:txBody>
                    <a:bodyPr/>
                    <a:p>
                      <a:pPr marL="0" indent="0" algn="ctr">
                        <a:buNone/>
                      </a:pPr>
                      <a:r>
                        <a:rPr lang="en-US" sz="1600">
                          <a:solidFill>
                            <a:srgbClr val="1A1A1A"/>
                          </a:solidFill>
                          <a:latin typeface="Times New Roman" panose="02020603050405020304" charset="0"/>
                          <a:cs typeface="Times New Roman" panose="02020603050405020304" charset="0"/>
                        </a:rPr>
                        <a:t>15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Cd</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2</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32</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V</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55,0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805">
                <a:tc>
                  <a:txBody>
                    <a:bodyPr/>
                    <a:p>
                      <a:pPr marL="0" indent="0" algn="ctr">
                        <a:buNone/>
                      </a:pPr>
                      <a:r>
                        <a:rPr lang="en-US" sz="1600">
                          <a:solidFill>
                            <a:srgbClr val="1A1A1A"/>
                          </a:solidFill>
                          <a:latin typeface="Times New Roman" panose="02020603050405020304" charset="0"/>
                          <a:cs typeface="Times New Roman" panose="02020603050405020304" charset="0"/>
                        </a:rPr>
                        <a:t>16</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Ce</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1.896,7</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33</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W</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&lt; 20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r h="344170">
                <a:tc>
                  <a:txBody>
                    <a:bodyPr/>
                    <a:p>
                      <a:pPr marL="0" indent="0" algn="ctr">
                        <a:buNone/>
                      </a:pPr>
                      <a:r>
                        <a:rPr lang="en-US" sz="1600">
                          <a:solidFill>
                            <a:srgbClr val="1A1A1A"/>
                          </a:solidFill>
                          <a:latin typeface="Times New Roman" panose="02020603050405020304" charset="0"/>
                          <a:cs typeface="Times New Roman" panose="02020603050405020304" charset="0"/>
                        </a:rPr>
                        <a:t>17</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Co</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vMerge="1">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231,3</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34</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Y</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c>
                  <a:txBody>
                    <a:bodyPr/>
                    <a:p>
                      <a:pPr marL="0" indent="0">
                        <a:buNone/>
                      </a:pPr>
                      <a:r>
                        <a:rPr lang="en-US" sz="1600">
                          <a:solidFill>
                            <a:srgbClr val="1A1A1A"/>
                          </a:solidFill>
                          <a:latin typeface="Times New Roman" panose="02020603050405020304" charset="0"/>
                          <a:cs typeface="Times New Roman" panose="02020603050405020304" charset="0"/>
                        </a:rPr>
                        <a:t> </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15,6</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b" anchorCtr="0"/>
                </a:tc>
              </a:tr>
            </a:tbl>
          </a:graphicData>
        </a:graphic>
      </p:graphicFrame>
      <p:sp>
        <p:nvSpPr>
          <p:cNvPr id="35" name="Text Box 34"/>
          <p:cNvSpPr txBox="1"/>
          <p:nvPr/>
        </p:nvSpPr>
        <p:spPr>
          <a:xfrm>
            <a:off x="361950" y="2726690"/>
            <a:ext cx="3285490" cy="1198880"/>
          </a:xfrm>
          <a:prstGeom prst="rect">
            <a:avLst/>
          </a:prstGeom>
          <a:noFill/>
        </p:spPr>
        <p:txBody>
          <a:bodyPr wrap="square" rtlCol="0">
            <a:spAutoFit/>
          </a:bodyPr>
          <a:p>
            <a:pPr algn="ctr"/>
            <a:r>
              <a:rPr sz="2400">
                <a:solidFill>
                  <a:srgbClr val="FFFFFF"/>
                </a:solidFill>
                <a:latin typeface="Times New Roman" panose="02020603050405020304" charset="0"/>
                <a:cs typeface="Times New Roman" panose="02020603050405020304" charset="0"/>
              </a:rPr>
              <a:t>Bảng 2.5: Thành phần hoá học chính của mẫu xỉ đồng</a:t>
            </a:r>
            <a:endParaRPr sz="2400">
              <a:solidFill>
                <a:srgbClr val="FFFFFF"/>
              </a:solidFill>
              <a:latin typeface="Times New Roman" panose="02020603050405020304" charset="0"/>
              <a:cs typeface="Times New Roman" panose="02020603050405020304" charset="0"/>
            </a:endParaRPr>
          </a:p>
        </p:txBody>
      </p:sp>
      <p:cxnSp>
        <p:nvCxnSpPr>
          <p:cNvPr id="6" name="Straight Connector 5"/>
          <p:cNvCxnSpPr/>
          <p:nvPr/>
        </p:nvCxnSpPr>
        <p:spPr>
          <a:xfrm>
            <a:off x="5196205" y="6360795"/>
            <a:ext cx="962660" cy="63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125" name="Shape 1125"/>
        <p:cNvGrpSpPr/>
        <p:nvPr/>
      </p:nvGrpSpPr>
      <p:grpSpPr>
        <a:xfrm>
          <a:off x="0" y="0"/>
          <a:ext cx="0" cy="0"/>
          <a:chOff x="0" y="0"/>
          <a:chExt cx="0" cy="0"/>
        </a:xfrm>
      </p:grpSpPr>
      <p:sp>
        <p:nvSpPr>
          <p:cNvPr id="35" name="Text Box 34"/>
          <p:cNvSpPr txBox="1"/>
          <p:nvPr/>
        </p:nvSpPr>
        <p:spPr>
          <a:xfrm>
            <a:off x="123825" y="2726690"/>
            <a:ext cx="3285490" cy="829945"/>
          </a:xfrm>
          <a:prstGeom prst="rect">
            <a:avLst/>
          </a:prstGeom>
          <a:noFill/>
        </p:spPr>
        <p:txBody>
          <a:bodyPr wrap="square" rtlCol="0">
            <a:spAutoFit/>
          </a:bodyPr>
          <a:p>
            <a:pPr algn="ctr"/>
            <a:r>
              <a:rPr sz="2400">
                <a:solidFill>
                  <a:srgbClr val="FFFFFF"/>
                </a:solidFill>
                <a:latin typeface="Times New Roman" panose="02020603050405020304" charset="0"/>
                <a:cs typeface="Times New Roman" panose="02020603050405020304" charset="0"/>
              </a:rPr>
              <a:t>Bảng 2.6: Thành phần khoáng vật mẫu xỉ thải</a:t>
            </a:r>
            <a:endParaRPr sz="2400">
              <a:solidFill>
                <a:srgbClr val="FFFFFF"/>
              </a:solidFill>
              <a:latin typeface="Times New Roman" panose="02020603050405020304" charset="0"/>
              <a:cs typeface="Times New Roman" panose="02020603050405020304" charset="0"/>
            </a:endParaRPr>
          </a:p>
        </p:txBody>
      </p:sp>
      <p:graphicFrame>
        <p:nvGraphicFramePr>
          <p:cNvPr id="1" name="Table 0"/>
          <p:cNvGraphicFramePr/>
          <p:nvPr/>
        </p:nvGraphicFramePr>
        <p:xfrm>
          <a:off x="3284220" y="1354455"/>
          <a:ext cx="8267700" cy="3611880"/>
        </p:xfrm>
        <a:graphic>
          <a:graphicData uri="http://schemas.openxmlformats.org/drawingml/2006/table">
            <a:tbl>
              <a:tblPr firstRow="1" bandRow="1">
                <a:tableStyleId>{5C22544A-7EE6-4342-B048-85BDC9FD1C3A}</a:tableStyleId>
              </a:tblPr>
              <a:tblGrid>
                <a:gridCol w="2066925"/>
                <a:gridCol w="2066925"/>
                <a:gridCol w="2066925"/>
                <a:gridCol w="2066925"/>
              </a:tblGrid>
              <a:tr h="510540">
                <a:tc>
                  <a:txBody>
                    <a:bodyPr/>
                    <a:p>
                      <a:pPr marL="0" indent="0" algn="ctr">
                        <a:buNone/>
                      </a:pPr>
                      <a:r>
                        <a:rPr lang="en-US" sz="1800" b="1">
                          <a:solidFill>
                            <a:srgbClr val="FFFFFF"/>
                          </a:solidFill>
                          <a:latin typeface="Times New Roman" panose="02020603050405020304" charset="0"/>
                          <a:cs typeface="Times New Roman" panose="02020603050405020304" charset="0"/>
                        </a:rPr>
                        <a:t>STT</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b="1">
                          <a:solidFill>
                            <a:srgbClr val="FFFFFF"/>
                          </a:solidFill>
                          <a:latin typeface="Times New Roman" panose="02020603050405020304" charset="0"/>
                          <a:cs typeface="Times New Roman" panose="02020603050405020304" charset="0"/>
                        </a:rPr>
                        <a:t>Khoáng vật</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b="1">
                          <a:solidFill>
                            <a:srgbClr val="FFFFFF"/>
                          </a:solidFill>
                          <a:latin typeface="Times New Roman" panose="02020603050405020304" charset="0"/>
                          <a:cs typeface="Times New Roman" panose="02020603050405020304" charset="0"/>
                        </a:rPr>
                        <a:t>Công thức</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b="1">
                          <a:solidFill>
                            <a:srgbClr val="FFFFFF"/>
                          </a:solidFill>
                          <a:latin typeface="Times New Roman" panose="02020603050405020304" charset="0"/>
                          <a:cs typeface="Times New Roman" panose="02020603050405020304" charset="0"/>
                        </a:rPr>
                        <a:t>Tỷ lệ khoáng vật (%)</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10540">
                <a:tc>
                  <a:txBody>
                    <a:bodyPr/>
                    <a:p>
                      <a:pPr marL="0" indent="0" algn="ctr">
                        <a:buNone/>
                      </a:pPr>
                      <a:r>
                        <a:rPr lang="en-US" sz="1800">
                          <a:solidFill>
                            <a:srgbClr val="1A1A1A"/>
                          </a:solidFill>
                          <a:latin typeface="Times New Roman" panose="02020603050405020304" charset="0"/>
                          <a:cs typeface="Times New Roman" panose="02020603050405020304" charset="0"/>
                        </a:rPr>
                        <a:t>1</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Fayalite</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Fe</a:t>
                      </a:r>
                      <a:r>
                        <a:rPr lang="en-US" sz="1800" baseline="-25000">
                          <a:solidFill>
                            <a:srgbClr val="1A1A1A"/>
                          </a:solidFill>
                          <a:latin typeface="Times New Roman" panose="02020603050405020304" charset="0"/>
                          <a:cs typeface="Times New Roman" panose="02020603050405020304" charset="0"/>
                        </a:rPr>
                        <a:t>2</a:t>
                      </a:r>
                      <a:r>
                        <a:rPr lang="en-US" sz="1800">
                          <a:solidFill>
                            <a:srgbClr val="1A1A1A"/>
                          </a:solidFill>
                          <a:latin typeface="Times New Roman" panose="02020603050405020304" charset="0"/>
                          <a:cs typeface="Times New Roman" panose="02020603050405020304" charset="0"/>
                        </a:rPr>
                        <a:t>SiO</a:t>
                      </a:r>
                      <a:r>
                        <a:rPr lang="en-US" sz="1800" baseline="-25000">
                          <a:solidFill>
                            <a:srgbClr val="1A1A1A"/>
                          </a:solidFill>
                          <a:latin typeface="Times New Roman" panose="02020603050405020304" charset="0"/>
                          <a:cs typeface="Times New Roman" panose="02020603050405020304" charset="0"/>
                        </a:rPr>
                        <a:t>4</a:t>
                      </a:r>
                      <a:endParaRPr lang="en-US" sz="18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40 - 80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10540">
                <a:tc>
                  <a:txBody>
                    <a:bodyPr/>
                    <a:p>
                      <a:pPr marL="0" indent="0" algn="ctr">
                        <a:buNone/>
                      </a:pPr>
                      <a:r>
                        <a:rPr lang="en-US" sz="1800">
                          <a:solidFill>
                            <a:srgbClr val="1A1A1A"/>
                          </a:solidFill>
                          <a:latin typeface="Times New Roman" panose="02020603050405020304" charset="0"/>
                          <a:cs typeface="Times New Roman" panose="02020603050405020304" charset="0"/>
                        </a:rPr>
                        <a:t>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Magnetite</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Fe</a:t>
                      </a:r>
                      <a:r>
                        <a:rPr lang="en-US" sz="1800" baseline="-25000">
                          <a:solidFill>
                            <a:srgbClr val="1A1A1A"/>
                          </a:solidFill>
                          <a:latin typeface="Times New Roman" panose="02020603050405020304" charset="0"/>
                          <a:cs typeface="Times New Roman" panose="02020603050405020304" charset="0"/>
                        </a:rPr>
                        <a:t>3</a:t>
                      </a:r>
                      <a:r>
                        <a:rPr lang="en-US" sz="1800">
                          <a:solidFill>
                            <a:srgbClr val="1A1A1A"/>
                          </a:solidFill>
                          <a:latin typeface="Times New Roman" panose="02020603050405020304" charset="0"/>
                          <a:cs typeface="Times New Roman" panose="02020603050405020304" charset="0"/>
                        </a:rPr>
                        <a:t>O</a:t>
                      </a:r>
                      <a:r>
                        <a:rPr lang="en-US" sz="1800" baseline="-25000">
                          <a:solidFill>
                            <a:srgbClr val="1A1A1A"/>
                          </a:solidFill>
                          <a:latin typeface="Times New Roman" panose="02020603050405020304" charset="0"/>
                          <a:cs typeface="Times New Roman" panose="02020603050405020304" charset="0"/>
                        </a:rPr>
                        <a:t>4</a:t>
                      </a:r>
                      <a:endParaRPr lang="en-US" sz="18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18 - 22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10540">
                <a:tc>
                  <a:txBody>
                    <a:bodyPr/>
                    <a:p>
                      <a:pPr marL="0" indent="0" algn="ctr">
                        <a:buNone/>
                      </a:pPr>
                      <a:r>
                        <a:rPr lang="en-US" sz="1800">
                          <a:solidFill>
                            <a:srgbClr val="1A1A1A"/>
                          </a:solidFill>
                          <a:latin typeface="Times New Roman" panose="02020603050405020304" charset="0"/>
                          <a:cs typeface="Times New Roman" panose="02020603050405020304" charset="0"/>
                        </a:rPr>
                        <a:t>3</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Gơtite</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Fe</a:t>
                      </a:r>
                      <a:r>
                        <a:rPr lang="en-US" sz="1800" baseline="-25000">
                          <a:solidFill>
                            <a:srgbClr val="1A1A1A"/>
                          </a:solidFill>
                          <a:latin typeface="Times New Roman" panose="02020603050405020304" charset="0"/>
                          <a:cs typeface="Times New Roman" panose="02020603050405020304" charset="0"/>
                        </a:rPr>
                        <a:t>2</a:t>
                      </a:r>
                      <a:r>
                        <a:rPr lang="en-US" sz="1800">
                          <a:solidFill>
                            <a:srgbClr val="1A1A1A"/>
                          </a:solidFill>
                          <a:latin typeface="Times New Roman" panose="02020603050405020304" charset="0"/>
                          <a:cs typeface="Times New Roman" panose="02020603050405020304" charset="0"/>
                        </a:rPr>
                        <a:t>O</a:t>
                      </a:r>
                      <a:r>
                        <a:rPr lang="en-US" sz="1800" baseline="-25000">
                          <a:solidFill>
                            <a:srgbClr val="1A1A1A"/>
                          </a:solidFill>
                          <a:latin typeface="Times New Roman" panose="02020603050405020304" charset="0"/>
                          <a:cs typeface="Times New Roman" panose="02020603050405020304" charset="0"/>
                        </a:rPr>
                        <a:t>3</a:t>
                      </a:r>
                      <a:r>
                        <a:rPr lang="en-US" sz="1800">
                          <a:solidFill>
                            <a:srgbClr val="1A1A1A"/>
                          </a:solidFill>
                          <a:latin typeface="Times New Roman" panose="02020603050405020304" charset="0"/>
                          <a:cs typeface="Times New Roman" panose="02020603050405020304" charset="0"/>
                        </a:rPr>
                        <a:t>.H</a:t>
                      </a:r>
                      <a:r>
                        <a:rPr lang="en-US" sz="1800" baseline="-25000">
                          <a:solidFill>
                            <a:srgbClr val="1A1A1A"/>
                          </a:solidFill>
                          <a:latin typeface="Times New Roman" panose="02020603050405020304" charset="0"/>
                          <a:cs typeface="Times New Roman" panose="02020603050405020304" charset="0"/>
                        </a:rPr>
                        <a:t>2</a:t>
                      </a:r>
                      <a:r>
                        <a:rPr lang="en-US" sz="1800">
                          <a:solidFill>
                            <a:srgbClr val="1A1A1A"/>
                          </a:solidFill>
                          <a:latin typeface="Times New Roman" panose="02020603050405020304" charset="0"/>
                          <a:cs typeface="Times New Roman" panose="02020603050405020304" charset="0"/>
                        </a:rPr>
                        <a:t>O</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it</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10540">
                <a:tc>
                  <a:txBody>
                    <a:bodyPr/>
                    <a:p>
                      <a:pPr marL="0" indent="0" algn="ctr">
                        <a:buNone/>
                      </a:pPr>
                      <a:r>
                        <a:rPr lang="en-US" sz="1800">
                          <a:solidFill>
                            <a:srgbClr val="1A1A1A"/>
                          </a:solidFill>
                          <a:latin typeface="Times New Roman" panose="02020603050405020304" charset="0"/>
                          <a:cs typeface="Times New Roman" panose="02020603050405020304" charset="0"/>
                        </a:rPr>
                        <a:t>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Chalcocite</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Cu</a:t>
                      </a:r>
                      <a:r>
                        <a:rPr lang="en-US" sz="1800" baseline="-25000">
                          <a:solidFill>
                            <a:srgbClr val="1A1A1A"/>
                          </a:solidFill>
                          <a:latin typeface="Times New Roman" panose="02020603050405020304" charset="0"/>
                          <a:cs typeface="Times New Roman" panose="02020603050405020304" charset="0"/>
                        </a:rPr>
                        <a:t>2</a:t>
                      </a:r>
                      <a:r>
                        <a:rPr lang="en-US" sz="1800">
                          <a:solidFill>
                            <a:srgbClr val="1A1A1A"/>
                          </a:solidFill>
                          <a:latin typeface="Times New Roman" panose="02020603050405020304" charset="0"/>
                          <a:cs typeface="Times New Roman" panose="02020603050405020304" charset="0"/>
                        </a:rPr>
                        <a:t>S</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it</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10540">
                <a:tc>
                  <a:txBody>
                    <a:bodyPr/>
                    <a:p>
                      <a:pPr marL="0" indent="0" algn="ctr">
                        <a:buNone/>
                      </a:pPr>
                      <a:r>
                        <a:rPr lang="en-US" sz="1800">
                          <a:solidFill>
                            <a:srgbClr val="1A1A1A"/>
                          </a:solidFill>
                          <a:latin typeface="Times New Roman" panose="02020603050405020304" charset="0"/>
                          <a:cs typeface="Times New Roman" panose="02020603050405020304" charset="0"/>
                        </a:rPr>
                        <a:t>5</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Cuprite</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Cu</a:t>
                      </a:r>
                      <a:r>
                        <a:rPr lang="en-US" sz="1800" baseline="-25000">
                          <a:solidFill>
                            <a:srgbClr val="1A1A1A"/>
                          </a:solidFill>
                          <a:latin typeface="Times New Roman" panose="02020603050405020304" charset="0"/>
                          <a:cs typeface="Times New Roman" panose="02020603050405020304" charset="0"/>
                        </a:rPr>
                        <a:t>2</a:t>
                      </a:r>
                      <a:r>
                        <a:rPr lang="en-US" sz="1800">
                          <a:solidFill>
                            <a:srgbClr val="1A1A1A"/>
                          </a:solidFill>
                          <a:latin typeface="Times New Roman" panose="02020603050405020304" charset="0"/>
                          <a:cs typeface="Times New Roman" panose="02020603050405020304" charset="0"/>
                        </a:rPr>
                        <a:t>O</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it</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10540">
                <a:tc>
                  <a:txBody>
                    <a:bodyPr/>
                    <a:p>
                      <a:pPr marL="0" indent="0" algn="ctr">
                        <a:buNone/>
                      </a:pPr>
                      <a:r>
                        <a:rPr lang="en-US" sz="1800">
                          <a:solidFill>
                            <a:srgbClr val="1A1A1A"/>
                          </a:solidFill>
                          <a:latin typeface="Times New Roman" panose="02020603050405020304" charset="0"/>
                          <a:cs typeface="Times New Roman" panose="02020603050405020304" charset="0"/>
                        </a:rPr>
                        <a:t>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Copper</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Cu</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it</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009" name="Shape 1009"/>
        <p:cNvGrpSpPr/>
        <p:nvPr/>
      </p:nvGrpSpPr>
      <p:grpSpPr>
        <a:xfrm>
          <a:off x="0" y="0"/>
          <a:ext cx="0" cy="0"/>
          <a:chOff x="0" y="0"/>
          <a:chExt cx="0" cy="0"/>
        </a:xfrm>
      </p:grpSpPr>
      <p:sp>
        <p:nvSpPr>
          <p:cNvPr id="1013" name="Google Shape;1013;p31"/>
          <p:cNvSpPr txBox="1"/>
          <p:nvPr>
            <p:ph type="title" idx="2"/>
          </p:nvPr>
        </p:nvSpPr>
        <p:spPr>
          <a:xfrm>
            <a:off x="738520" y="-261970"/>
            <a:ext cx="107148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sz="5000" b="1">
                <a:latin typeface="Times New Roman" panose="02020603050405020304" charset="0"/>
                <a:cs typeface="Times New Roman" panose="02020603050405020304" charset="0"/>
              </a:rPr>
              <a:t>Nhận xét chung</a:t>
            </a:r>
            <a:r>
              <a:rPr lang="en-GB"/>
              <a:t> </a:t>
            </a:r>
            <a:endParaRPr lang="en-GB"/>
          </a:p>
        </p:txBody>
      </p:sp>
      <p:sp>
        <p:nvSpPr>
          <p:cNvPr id="101" name="Text Box 100"/>
          <p:cNvSpPr txBox="1"/>
          <p:nvPr/>
        </p:nvSpPr>
        <p:spPr>
          <a:xfrm>
            <a:off x="798830" y="1300480"/>
            <a:ext cx="10868660" cy="3784600"/>
          </a:xfrm>
          <a:prstGeom prst="rect">
            <a:avLst/>
          </a:prstGeom>
          <a:noFill/>
          <a:ln w="9525">
            <a:noFill/>
          </a:ln>
        </p:spPr>
        <p:txBody>
          <a:bodyPr wrap="square">
            <a:spAutoFit/>
          </a:bodyPr>
          <a:p>
            <a:pPr marL="0" indent="360045"/>
            <a:r>
              <a:rPr lang="en-US" sz="2000">
                <a:solidFill>
                  <a:srgbClr val="FFFFFF"/>
                </a:solidFill>
                <a:latin typeface="Times New Roman" panose="02020603050405020304" charset="0"/>
                <a:cs typeface="Times New Roman" panose="02020603050405020304" charset="0"/>
              </a:rPr>
              <a:t>Kết quả nghiên cứu thành phần vật chất mẫu bùn thải của mỏ quặng cromit Thanh Hóa, và mẫu xỉ thải của xưởng tuyển nổi xỉ đồng Lào Cai nhận thấy rằng:</a:t>
            </a:r>
            <a:endParaRPr lang="en-US" sz="2000">
              <a:solidFill>
                <a:srgbClr val="FFFFFF"/>
              </a:solidFill>
              <a:latin typeface="Times New Roman" panose="02020603050405020304" charset="0"/>
              <a:cs typeface="Times New Roman" panose="02020603050405020304" charset="0"/>
            </a:endParaRPr>
          </a:p>
          <a:p>
            <a:pPr marL="0" indent="360045"/>
            <a:r>
              <a:rPr lang="en-US" sz="2000">
                <a:solidFill>
                  <a:srgbClr val="FFFFFF"/>
                </a:solidFill>
                <a:latin typeface="Times New Roman" panose="02020603050405020304" charset="0"/>
                <a:cs typeface="Times New Roman" panose="02020603050405020304" charset="0"/>
              </a:rPr>
              <a:t>-</a:t>
            </a:r>
            <a:r>
              <a:rPr lang="vi-VN" altLang="en-US" sz="2000">
                <a:solidFill>
                  <a:srgbClr val="FFFFFF"/>
                </a:solidFill>
                <a:latin typeface="Times New Roman" panose="02020603050405020304" charset="0"/>
                <a:cs typeface="Times New Roman" panose="02020603050405020304" charset="0"/>
              </a:rPr>
              <a:t> </a:t>
            </a:r>
            <a:r>
              <a:rPr lang="en-US" sz="2000">
                <a:solidFill>
                  <a:srgbClr val="FFFFFF"/>
                </a:solidFill>
                <a:latin typeface="Times New Roman" panose="02020603050405020304" charset="0"/>
                <a:cs typeface="Times New Roman" panose="02020603050405020304" charset="0"/>
              </a:rPr>
              <a:t>Bùn thải của quá trình tuyển quặng cromit còn chứa hàm lượng niken, đồng cao 1,126% Ni và 0,198% Co. Đây được coi là một nguồn nguyên liệu chứa niken và đồng cần phải được xử lý thu hồi triệt để, tránh gây thất thoát tài nguyên khoáng sản.</a:t>
            </a:r>
            <a:endParaRPr lang="en-US" sz="2000">
              <a:solidFill>
                <a:srgbClr val="FFFFFF"/>
              </a:solidFill>
              <a:latin typeface="Times New Roman" panose="02020603050405020304" charset="0"/>
              <a:cs typeface="Times New Roman" panose="02020603050405020304" charset="0"/>
            </a:endParaRPr>
          </a:p>
          <a:p>
            <a:pPr marL="0" indent="360045"/>
            <a:r>
              <a:rPr lang="en-US" sz="2000">
                <a:solidFill>
                  <a:srgbClr val="FFFFFF"/>
                </a:solidFill>
                <a:latin typeface="Times New Roman" panose="02020603050405020304" charset="0"/>
                <a:cs typeface="Times New Roman" panose="02020603050405020304" charset="0"/>
              </a:rPr>
              <a:t>-</a:t>
            </a:r>
            <a:r>
              <a:rPr lang="vi-VN" altLang="en-US" sz="2000">
                <a:solidFill>
                  <a:srgbClr val="FFFFFF"/>
                </a:solidFill>
                <a:latin typeface="Times New Roman" panose="02020603050405020304" charset="0"/>
                <a:cs typeface="Times New Roman" panose="02020603050405020304" charset="0"/>
              </a:rPr>
              <a:t> </a:t>
            </a:r>
            <a:r>
              <a:rPr lang="en-US" sz="2000">
                <a:solidFill>
                  <a:srgbClr val="FFFFFF"/>
                </a:solidFill>
                <a:latin typeface="Times New Roman" panose="02020603050405020304" charset="0"/>
                <a:cs typeface="Times New Roman" panose="02020603050405020304" charset="0"/>
              </a:rPr>
              <a:t>Các khoáng vật chính trong mẫu gồm: Monmorillonit, Antigorit, khoáng vật sắt và mangan, … Niken trong mẫu bùn tồn tại dạng oxit, chúng kết tinh trong thành phần keo sắt gồm gơtit và limonit. Kích thước hạt gơtit và limonit rất mịn, do đó gây khó khăn cho quá trình tuyển làm giàu.</a:t>
            </a:r>
            <a:endParaRPr lang="en-US" sz="2000">
              <a:solidFill>
                <a:srgbClr val="FFFFFF"/>
              </a:solidFill>
              <a:latin typeface="Times New Roman" panose="02020603050405020304" charset="0"/>
              <a:cs typeface="Times New Roman" panose="02020603050405020304" charset="0"/>
            </a:endParaRPr>
          </a:p>
          <a:p>
            <a:pPr marL="0" indent="360045"/>
            <a:r>
              <a:rPr lang="en-US" sz="2000">
                <a:solidFill>
                  <a:srgbClr val="FFFFFF"/>
                </a:solidFill>
                <a:latin typeface="Times New Roman" panose="02020603050405020304" charset="0"/>
                <a:cs typeface="Times New Roman" panose="02020603050405020304" charset="0"/>
              </a:rPr>
              <a:t>-</a:t>
            </a:r>
            <a:r>
              <a:rPr lang="vi-VN" altLang="en-US" sz="2000">
                <a:solidFill>
                  <a:srgbClr val="FFFFFF"/>
                </a:solidFill>
                <a:latin typeface="Times New Roman" panose="02020603050405020304" charset="0"/>
                <a:cs typeface="Times New Roman" panose="02020603050405020304" charset="0"/>
              </a:rPr>
              <a:t> </a:t>
            </a:r>
            <a:r>
              <a:rPr lang="en-US" sz="2000">
                <a:solidFill>
                  <a:srgbClr val="FFFFFF"/>
                </a:solidFill>
                <a:latin typeface="Times New Roman" panose="02020603050405020304" charset="0"/>
                <a:cs typeface="Times New Roman" panose="02020603050405020304" charset="0"/>
              </a:rPr>
              <a:t>Thành phần xỉ thải còn chứa hàm lượng đồng 0,64% và tồn tại cả ba dạng oxit, sunfua và kim loại. Ngoài ra, trong xỉ thải còn chứa hàm lượng sắt cao và thành phần Fayalite có nhiệt độ nóng chảy thấp. Đây là thành phần thích hợp làm chất trợ dung cho quá trình nung hoàn nguyên niken từ mẫu bùn thải mỏ cromit Cổ Định, Thanh Hóa để thu hồi đồng thời sắt, niken và đồng bằng cách tạo hợp kim Fe-Ni-Cu.</a:t>
            </a:r>
            <a:endParaRPr lang="en-US" sz="20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983" name="Shape 983"/>
        <p:cNvGrpSpPr/>
        <p:nvPr/>
      </p:nvGrpSpPr>
      <p:grpSpPr>
        <a:xfrm>
          <a:off x="0" y="0"/>
          <a:ext cx="0" cy="0"/>
          <a:chOff x="0" y="0"/>
          <a:chExt cx="0" cy="0"/>
        </a:xfrm>
      </p:grpSpPr>
      <p:sp>
        <p:nvSpPr>
          <p:cNvPr id="984" name="Google Shape;984;p28"/>
          <p:cNvSpPr txBox="1"/>
          <p:nvPr>
            <p:ph type="title"/>
          </p:nvPr>
        </p:nvSpPr>
        <p:spPr>
          <a:xfrm>
            <a:off x="548575" y="1391560"/>
            <a:ext cx="11095500" cy="3160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b="1">
                <a:latin typeface="Times New Roman" panose="02020603050405020304" charset="0"/>
                <a:cs typeface="Times New Roman" panose="02020603050405020304" charset="0"/>
              </a:rPr>
              <a:t>2.5. Cách thức tiến hành thí nghiệm</a:t>
            </a:r>
            <a:endParaRPr lang="en-GB" b="1">
              <a:latin typeface="Times New Roman" panose="02020603050405020304" charset="0"/>
              <a:cs typeface="Times New Roman" panose="02020603050405020304" charset="0"/>
            </a:endParaRPr>
          </a:p>
        </p:txBody>
      </p:sp>
      <p:grpSp>
        <p:nvGrpSpPr>
          <p:cNvPr id="986" name="Google Shape;986;p28"/>
          <p:cNvGrpSpPr/>
          <p:nvPr/>
        </p:nvGrpSpPr>
        <p:grpSpPr>
          <a:xfrm rot="10800000">
            <a:off x="5477080" y="1311426"/>
            <a:ext cx="1237846" cy="872004"/>
            <a:chOff x="621403" y="597265"/>
            <a:chExt cx="1588204" cy="1118814"/>
          </a:xfrm>
          <a:solidFill>
            <a:schemeClr val="bg1"/>
          </a:solidFill>
        </p:grpSpPr>
        <p:sp>
          <p:nvSpPr>
            <p:cNvPr id="987" name="Google Shape;987;p28"/>
            <p:cNvSpPr/>
            <p:nvPr/>
          </p:nvSpPr>
          <p:spPr>
            <a:xfrm>
              <a:off x="1448058"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grp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sp>
          <p:nvSpPr>
            <p:cNvPr id="988" name="Google Shape;988;p28"/>
            <p:cNvSpPr/>
            <p:nvPr/>
          </p:nvSpPr>
          <p:spPr>
            <a:xfrm>
              <a:off x="621403"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grp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162" name="Shape 1162"/>
        <p:cNvGrpSpPr/>
        <p:nvPr/>
      </p:nvGrpSpPr>
      <p:grpSpPr>
        <a:xfrm>
          <a:off x="0" y="0"/>
          <a:ext cx="0" cy="0"/>
          <a:chOff x="0" y="0"/>
          <a:chExt cx="0" cy="0"/>
        </a:xfrm>
      </p:grpSpPr>
      <p:sp>
        <p:nvSpPr>
          <p:cNvPr id="35" name="Text Box 34"/>
          <p:cNvSpPr txBox="1"/>
          <p:nvPr/>
        </p:nvSpPr>
        <p:spPr>
          <a:xfrm>
            <a:off x="2538730" y="20955"/>
            <a:ext cx="6797040" cy="368300"/>
          </a:xfrm>
          <a:prstGeom prst="rect">
            <a:avLst/>
          </a:prstGeom>
          <a:noFill/>
        </p:spPr>
        <p:txBody>
          <a:bodyPr wrap="square" rtlCol="0">
            <a:spAutoFit/>
          </a:bodyPr>
          <a:p>
            <a:pPr algn="ctr"/>
            <a:r>
              <a:rPr sz="1800">
                <a:solidFill>
                  <a:srgbClr val="FFFFFF"/>
                </a:solidFill>
                <a:latin typeface="Times New Roman" panose="02020603050405020304" charset="0"/>
                <a:cs typeface="Times New Roman" panose="02020603050405020304" charset="0"/>
              </a:rPr>
              <a:t>Bảng 2.6: Thành phần khoáng vật mẫu xỉ thải</a:t>
            </a:r>
            <a:endParaRPr sz="1800">
              <a:solidFill>
                <a:srgbClr val="FFFFFF"/>
              </a:solidFill>
              <a:latin typeface="Times New Roman" panose="02020603050405020304" charset="0"/>
              <a:cs typeface="Times New Roman" panose="02020603050405020304" charset="0"/>
            </a:endParaRPr>
          </a:p>
        </p:txBody>
      </p:sp>
      <p:graphicFrame>
        <p:nvGraphicFramePr>
          <p:cNvPr id="2" name="Table 1"/>
          <p:cNvGraphicFramePr/>
          <p:nvPr/>
        </p:nvGraphicFramePr>
        <p:xfrm>
          <a:off x="2386330" y="428625"/>
          <a:ext cx="7101840" cy="867410"/>
        </p:xfrm>
        <a:graphic>
          <a:graphicData uri="http://schemas.openxmlformats.org/drawingml/2006/table">
            <a:tbl>
              <a:tblPr firstRow="1" bandRow="1">
                <a:tableStyleId>{5C22544A-7EE6-4342-B048-85BDC9FD1C3A}</a:tableStyleId>
              </a:tblPr>
              <a:tblGrid>
                <a:gridCol w="1775460"/>
                <a:gridCol w="1775460"/>
                <a:gridCol w="1775460"/>
                <a:gridCol w="1775460"/>
              </a:tblGrid>
              <a:tr h="433705">
                <a:tc>
                  <a:txBody>
                    <a:bodyPr/>
                    <a:p>
                      <a:pPr marL="0" indent="0" algn="ctr">
                        <a:buNone/>
                      </a:pPr>
                      <a:r>
                        <a:rPr lang="en-US" sz="1800" b="1">
                          <a:solidFill>
                            <a:srgbClr val="FFFFFF"/>
                          </a:solidFill>
                          <a:latin typeface="Times New Roman" panose="02020603050405020304" charset="0"/>
                          <a:cs typeface="Times New Roman" panose="02020603050405020304" charset="0"/>
                        </a:rPr>
                        <a:t>Thành phần</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800" b="1">
                          <a:solidFill>
                            <a:srgbClr val="FFFFFF"/>
                          </a:solidFill>
                          <a:latin typeface="Times New Roman" panose="02020603050405020304" charset="0"/>
                          <a:cs typeface="Times New Roman" panose="02020603050405020304" charset="0"/>
                        </a:rPr>
                        <a:t>Độ tro (A</a:t>
                      </a:r>
                      <a:r>
                        <a:rPr lang="en-US" sz="1800" b="1" baseline="30000">
                          <a:solidFill>
                            <a:srgbClr val="FFFFFF"/>
                          </a:solidFill>
                          <a:latin typeface="Times New Roman" panose="02020603050405020304" charset="0"/>
                          <a:cs typeface="Times New Roman" panose="02020603050405020304" charset="0"/>
                        </a:rPr>
                        <a:t>k</a:t>
                      </a:r>
                      <a:r>
                        <a:rPr lang="en-US" sz="1800" b="1">
                          <a:solidFill>
                            <a:srgbClr val="FFFFFF"/>
                          </a:solidFill>
                          <a:latin typeface="Times New Roman" panose="02020603050405020304" charset="0"/>
                          <a:cs typeface="Times New Roman" panose="02020603050405020304" charset="0"/>
                        </a:rPr>
                        <a:t>)</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800" b="1">
                          <a:solidFill>
                            <a:srgbClr val="FFFFFF"/>
                          </a:solidFill>
                          <a:latin typeface="Times New Roman" panose="02020603050405020304" charset="0"/>
                          <a:cs typeface="Times New Roman" panose="02020603050405020304" charset="0"/>
                        </a:rPr>
                        <a:t>Chất bốc</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800" b="1">
                          <a:solidFill>
                            <a:srgbClr val="FFFFFF"/>
                          </a:solidFill>
                          <a:latin typeface="Times New Roman" panose="02020603050405020304" charset="0"/>
                          <a:cs typeface="Times New Roman" panose="02020603050405020304" charset="0"/>
                        </a:rPr>
                        <a:t>Độ ẩm</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r h="433705">
                <a:tc>
                  <a:txBody>
                    <a:bodyPr/>
                    <a:p>
                      <a:pPr marL="0" indent="0" algn="ctr">
                        <a:buNone/>
                      </a:pPr>
                      <a:r>
                        <a:rPr lang="en-US" sz="1800">
                          <a:solidFill>
                            <a:srgbClr val="1A1A1A"/>
                          </a:solidFill>
                          <a:latin typeface="Times New Roman" panose="02020603050405020304" charset="0"/>
                          <a:cs typeface="Times New Roman" panose="02020603050405020304" charset="0"/>
                        </a:rPr>
                        <a:t>%</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7,5</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bl>
          </a:graphicData>
        </a:graphic>
      </p:graphicFrame>
      <p:grpSp>
        <p:nvGrpSpPr>
          <p:cNvPr id="43" name="Group 43"/>
          <p:cNvGrpSpPr/>
          <p:nvPr/>
        </p:nvGrpSpPr>
        <p:grpSpPr>
          <a:xfrm>
            <a:off x="3120390" y="2143760"/>
            <a:ext cx="5592445" cy="4102100"/>
            <a:chOff x="2453" y="2040"/>
            <a:chExt cx="7276" cy="5325"/>
          </a:xfrm>
          <a:solidFill>
            <a:schemeClr val="bg1"/>
          </a:solidFill>
        </p:grpSpPr>
        <p:sp>
          <p:nvSpPr>
            <p:cNvPr id="44" name="Text Box 26"/>
            <p:cNvSpPr txBox="1">
              <a:spLocks noChangeArrowheads="1"/>
            </p:cNvSpPr>
            <p:nvPr/>
          </p:nvSpPr>
          <p:spPr bwMode="auto">
            <a:xfrm>
              <a:off x="4969" y="2040"/>
              <a:ext cx="2205" cy="393"/>
            </a:xfrm>
            <a:prstGeom prst="rect">
              <a:avLst/>
            </a:prstGeom>
            <a:grpFill/>
            <a:ln>
              <a:noFill/>
            </a:ln>
          </p:spPr>
          <p:txBody>
            <a:bodyPr rot="0" vert="horz" wrap="square" lIns="0" tIns="0" rIns="0" bIns="0" anchor="t" anchorCtr="0" upright="1">
              <a:noAutofit/>
            </a:bodyPr>
            <a:lstStyle/>
            <a:p>
              <a:pPr algn="ctr">
                <a:spcBef>
                  <a:spcPts val="300"/>
                </a:spcBef>
                <a:spcAft>
                  <a:spcPts val="300"/>
                </a:spcAft>
              </a:pPr>
              <a:r>
                <a:rPr lang="en-US" altLang="zh-CN" sz="1300" b="1" kern="100">
                  <a:latin typeface="Times New Roman" panose="02020603050405020304"/>
                  <a:ea typeface="Calibri" panose="020F0502020204030204"/>
                  <a:cs typeface="Times New Roman" panose="02020603050405020304"/>
                  <a:sym typeface="Times New Roman" panose="02020603050405020304"/>
                </a:rPr>
                <a:t>Mẫu bùn chứa Ni</a:t>
              </a:r>
              <a:endParaRPr lang="en-US" altLang="zh-CN" sz="1300" b="1" kern="100">
                <a:latin typeface="Times New Roman" panose="02020603050405020304"/>
                <a:ea typeface="Calibri" panose="020F0502020204030204"/>
                <a:cs typeface="Times New Roman" panose="02020603050405020304"/>
                <a:sym typeface="Times New Roman" panose="02020603050405020304"/>
              </a:endParaRPr>
            </a:p>
          </p:txBody>
        </p:sp>
        <p:sp>
          <p:nvSpPr>
            <p:cNvPr id="45" name="Text Box 27"/>
            <p:cNvSpPr txBox="1">
              <a:spLocks noChangeArrowheads="1"/>
            </p:cNvSpPr>
            <p:nvPr/>
          </p:nvSpPr>
          <p:spPr bwMode="auto">
            <a:xfrm>
              <a:off x="4994" y="3437"/>
              <a:ext cx="2205" cy="393"/>
            </a:xfrm>
            <a:prstGeom prst="rect">
              <a:avLst/>
            </a:prstGeom>
            <a:grpFill/>
            <a:ln w="9525">
              <a:solidFill>
                <a:srgbClr val="000000"/>
              </a:solidFill>
              <a:miter lim="800000"/>
            </a:ln>
          </p:spPr>
          <p:txBody>
            <a:bodyPr rot="0" vert="horz" wrap="square" lIns="0" tIns="0" rIns="0" bIns="0" anchor="t" anchorCtr="0" upright="1">
              <a:noAutofit/>
            </a:bodyPr>
            <a:lstStyle/>
            <a:p>
              <a:pPr algn="ctr">
                <a:spcBef>
                  <a:spcPts val="300"/>
                </a:spcBef>
                <a:spcAft>
                  <a:spcPts val="30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Trộn đều</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46" name="Text Box 28"/>
            <p:cNvSpPr txBox="1">
              <a:spLocks noChangeArrowheads="1"/>
            </p:cNvSpPr>
            <p:nvPr/>
          </p:nvSpPr>
          <p:spPr bwMode="auto">
            <a:xfrm>
              <a:off x="5035" y="4230"/>
              <a:ext cx="2205" cy="393"/>
            </a:xfrm>
            <a:prstGeom prst="rect">
              <a:avLst/>
            </a:prstGeom>
            <a:grpFill/>
            <a:ln w="9525">
              <a:solidFill>
                <a:srgbClr val="000000"/>
              </a:solidFill>
              <a:miter lim="800000"/>
            </a:ln>
          </p:spPr>
          <p:txBody>
            <a:bodyPr rot="0" vert="horz" wrap="square" lIns="0" tIns="0" rIns="0" bIns="0" anchor="t" anchorCtr="0" upright="1">
              <a:noAutofit/>
            </a:bodyPr>
            <a:lstStyle/>
            <a:p>
              <a:pPr algn="ctr">
                <a:spcBef>
                  <a:spcPts val="300"/>
                </a:spcBef>
                <a:spcAft>
                  <a:spcPts val="30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Nung hoàn nguyên</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47" name="Text Box 29"/>
            <p:cNvSpPr txBox="1">
              <a:spLocks noChangeArrowheads="1"/>
            </p:cNvSpPr>
            <p:nvPr/>
          </p:nvSpPr>
          <p:spPr bwMode="auto">
            <a:xfrm>
              <a:off x="4996" y="5005"/>
              <a:ext cx="2205" cy="393"/>
            </a:xfrm>
            <a:prstGeom prst="rect">
              <a:avLst/>
            </a:prstGeom>
            <a:grpFill/>
            <a:ln w="9525">
              <a:solidFill>
                <a:srgbClr val="000000"/>
              </a:solidFill>
              <a:miter lim="800000"/>
            </a:ln>
          </p:spPr>
          <p:txBody>
            <a:bodyPr rot="0" vert="horz" wrap="square" lIns="0" tIns="0" rIns="0" bIns="0" anchor="t" anchorCtr="0" upright="1">
              <a:noAutofit/>
            </a:bodyPr>
            <a:lstStyle/>
            <a:p>
              <a:pPr algn="ctr">
                <a:spcBef>
                  <a:spcPts val="300"/>
                </a:spcBef>
                <a:spcAft>
                  <a:spcPts val="30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Làm nguội – Nghiền</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48" name="Text Box 30"/>
            <p:cNvSpPr txBox="1">
              <a:spLocks noChangeArrowheads="1"/>
            </p:cNvSpPr>
            <p:nvPr/>
          </p:nvSpPr>
          <p:spPr bwMode="auto">
            <a:xfrm>
              <a:off x="4983" y="5779"/>
              <a:ext cx="2205" cy="393"/>
            </a:xfrm>
            <a:prstGeom prst="rect">
              <a:avLst/>
            </a:prstGeom>
            <a:grpFill/>
            <a:ln w="9525">
              <a:solidFill>
                <a:srgbClr val="000000"/>
              </a:solidFill>
              <a:miter lim="800000"/>
            </a:ln>
          </p:spPr>
          <p:txBody>
            <a:bodyPr rot="0" vert="horz" wrap="square" lIns="0" tIns="0" rIns="0" bIns="0" anchor="t" anchorCtr="0" upright="1">
              <a:noAutofit/>
            </a:bodyPr>
            <a:lstStyle/>
            <a:p>
              <a:pPr algn="ctr">
                <a:spcBef>
                  <a:spcPts val="300"/>
                </a:spcBef>
                <a:spcAft>
                  <a:spcPts val="30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Tuyển từ</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49" name="Text Box 31"/>
            <p:cNvSpPr txBox="1">
              <a:spLocks noChangeArrowheads="1"/>
            </p:cNvSpPr>
            <p:nvPr/>
          </p:nvSpPr>
          <p:spPr bwMode="auto">
            <a:xfrm>
              <a:off x="3669" y="6614"/>
              <a:ext cx="2615" cy="751"/>
            </a:xfrm>
            <a:prstGeom prst="rect">
              <a:avLst/>
            </a:prstGeom>
            <a:grpFill/>
            <a:ln>
              <a:noFill/>
            </a:ln>
          </p:spPr>
          <p:txBody>
            <a:bodyPr rot="0" vert="horz" wrap="square" lIns="0" tIns="0" rIns="0" bIns="0" anchor="t" anchorCtr="0" upright="1">
              <a:noAutofit/>
            </a:bodyPr>
            <a:lstStyle/>
            <a:p>
              <a:pPr algn="ctr">
                <a:spcBef>
                  <a:spcPts val="300"/>
                </a:spcBef>
                <a:spcAft>
                  <a:spcPts val="300"/>
                </a:spcAft>
              </a:pPr>
              <a:r>
                <a:rPr lang="en-US" altLang="zh-CN" sz="1300" b="1" kern="100">
                  <a:latin typeface="Times New Roman" panose="02020603050405020304"/>
                  <a:ea typeface="Calibri" panose="020F0502020204030204"/>
                  <a:cs typeface="Times New Roman" panose="02020603050405020304"/>
                  <a:sym typeface="Times New Roman" panose="02020603050405020304"/>
                </a:rPr>
                <a:t>Sản phẩm từ </a:t>
              </a:r>
              <a:endParaRPr lang="en-US" altLang="zh-CN" sz="1300" b="1" kern="100">
                <a:latin typeface="Times New Roman" panose="02020603050405020304"/>
                <a:ea typeface="Calibri" panose="020F0502020204030204"/>
                <a:cs typeface="Times New Roman" panose="02020603050405020304"/>
                <a:sym typeface="Times New Roman" panose="02020603050405020304"/>
              </a:endParaRPr>
            </a:p>
            <a:p>
              <a:pPr algn="ctr">
                <a:spcBef>
                  <a:spcPts val="300"/>
                </a:spcBef>
                <a:spcAft>
                  <a:spcPts val="30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(Fe-Ni-Cu)</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50" name="Text Box 32"/>
            <p:cNvSpPr txBox="1">
              <a:spLocks noChangeArrowheads="1"/>
            </p:cNvSpPr>
            <p:nvPr/>
          </p:nvSpPr>
          <p:spPr bwMode="auto">
            <a:xfrm>
              <a:off x="6422" y="6577"/>
              <a:ext cx="2205" cy="393"/>
            </a:xfrm>
            <a:prstGeom prst="rect">
              <a:avLst/>
            </a:prstGeom>
            <a:grpFill/>
            <a:ln>
              <a:noFill/>
            </a:ln>
          </p:spPr>
          <p:txBody>
            <a:bodyPr rot="0" vert="horz" wrap="square" lIns="0" tIns="0" rIns="0" bIns="0" anchor="t" anchorCtr="0" upright="1">
              <a:noAutofit/>
            </a:bodyPr>
            <a:lstStyle/>
            <a:p>
              <a:pPr algn="ctr">
                <a:spcBef>
                  <a:spcPts val="300"/>
                </a:spcBef>
                <a:spcAft>
                  <a:spcPts val="300"/>
                </a:spcAft>
              </a:pPr>
              <a:r>
                <a:rPr lang="en-US" altLang="zh-CN" sz="1300" b="1" kern="100">
                  <a:latin typeface="Times New Roman" panose="02020603050405020304"/>
                  <a:ea typeface="Calibri" panose="020F0502020204030204"/>
                  <a:cs typeface="Times New Roman" panose="02020603050405020304"/>
                  <a:sym typeface="Times New Roman" panose="02020603050405020304"/>
                </a:rPr>
                <a:t>Sản phẩm không từ</a:t>
              </a:r>
              <a:endParaRPr lang="en-US" altLang="zh-CN" sz="1300" b="1" kern="100">
                <a:latin typeface="Times New Roman" panose="02020603050405020304"/>
                <a:ea typeface="Calibri" panose="020F0502020204030204"/>
                <a:cs typeface="Times New Roman" panose="02020603050405020304"/>
                <a:sym typeface="Times New Roman" panose="02020603050405020304"/>
              </a:endParaRPr>
            </a:p>
          </p:txBody>
        </p:sp>
        <p:cxnSp>
          <p:nvCxnSpPr>
            <p:cNvPr id="51" name="AutoShape 33"/>
            <p:cNvCxnSpPr>
              <a:cxnSpLocks noChangeShapeType="1"/>
            </p:cNvCxnSpPr>
            <p:nvPr/>
          </p:nvCxnSpPr>
          <p:spPr bwMode="auto">
            <a:xfrm>
              <a:off x="6079" y="2372"/>
              <a:ext cx="0" cy="381"/>
            </a:xfrm>
            <a:prstGeom prst="straightConnector1">
              <a:avLst/>
            </a:prstGeom>
            <a:grpFill/>
            <a:ln w="25400">
              <a:solidFill>
                <a:srgbClr val="EC630C"/>
              </a:solidFill>
              <a:round/>
              <a:tailEnd type="triangle" w="med" len="med"/>
            </a:ln>
          </p:spPr>
        </p:cxnSp>
        <p:cxnSp>
          <p:nvCxnSpPr>
            <p:cNvPr id="53" name="AutoShape 35"/>
            <p:cNvCxnSpPr>
              <a:cxnSpLocks noChangeShapeType="1"/>
            </p:cNvCxnSpPr>
            <p:nvPr/>
          </p:nvCxnSpPr>
          <p:spPr bwMode="auto">
            <a:xfrm>
              <a:off x="6105" y="3831"/>
              <a:ext cx="0" cy="382"/>
            </a:xfrm>
            <a:prstGeom prst="straightConnector1">
              <a:avLst/>
            </a:prstGeom>
            <a:grpFill/>
            <a:ln w="25400">
              <a:solidFill>
                <a:schemeClr val="bg1"/>
              </a:solidFill>
              <a:round/>
              <a:tailEnd type="triangle" w="med" len="med"/>
            </a:ln>
          </p:spPr>
        </p:cxnSp>
        <p:cxnSp>
          <p:nvCxnSpPr>
            <p:cNvPr id="54" name="AutoShape 36"/>
            <p:cNvCxnSpPr>
              <a:cxnSpLocks noChangeShapeType="1"/>
            </p:cNvCxnSpPr>
            <p:nvPr/>
          </p:nvCxnSpPr>
          <p:spPr bwMode="auto">
            <a:xfrm>
              <a:off x="6105" y="4623"/>
              <a:ext cx="0" cy="382"/>
            </a:xfrm>
            <a:prstGeom prst="straightConnector1">
              <a:avLst/>
            </a:prstGeom>
            <a:grpFill/>
            <a:ln w="25400">
              <a:solidFill>
                <a:schemeClr val="bg1"/>
              </a:solidFill>
              <a:round/>
              <a:tailEnd type="triangle" w="med" len="med"/>
            </a:ln>
          </p:spPr>
        </p:cxnSp>
        <p:cxnSp>
          <p:nvCxnSpPr>
            <p:cNvPr id="55" name="AutoShape 37"/>
            <p:cNvCxnSpPr>
              <a:cxnSpLocks noChangeShapeType="1"/>
            </p:cNvCxnSpPr>
            <p:nvPr/>
          </p:nvCxnSpPr>
          <p:spPr bwMode="auto">
            <a:xfrm>
              <a:off x="6105" y="5398"/>
              <a:ext cx="0" cy="381"/>
            </a:xfrm>
            <a:prstGeom prst="straightConnector1">
              <a:avLst/>
            </a:prstGeom>
            <a:grpFill/>
            <a:ln w="25400">
              <a:solidFill>
                <a:schemeClr val="bg1"/>
              </a:solidFill>
              <a:round/>
              <a:tailEnd type="triangle" w="med" len="med"/>
            </a:ln>
          </p:spPr>
        </p:cxnSp>
        <p:cxnSp>
          <p:nvCxnSpPr>
            <p:cNvPr id="56" name="AutoShape 38"/>
            <p:cNvCxnSpPr>
              <a:cxnSpLocks noChangeShapeType="1"/>
            </p:cNvCxnSpPr>
            <p:nvPr/>
          </p:nvCxnSpPr>
          <p:spPr bwMode="auto">
            <a:xfrm>
              <a:off x="4983" y="6183"/>
              <a:ext cx="0" cy="382"/>
            </a:xfrm>
            <a:prstGeom prst="straightConnector1">
              <a:avLst/>
            </a:prstGeom>
            <a:grpFill/>
            <a:ln w="25400">
              <a:solidFill>
                <a:schemeClr val="bg1"/>
              </a:solidFill>
              <a:round/>
              <a:tailEnd type="triangle" w="med" len="med"/>
            </a:ln>
          </p:spPr>
        </p:cxnSp>
        <p:cxnSp>
          <p:nvCxnSpPr>
            <p:cNvPr id="57" name="AutoShape 39"/>
            <p:cNvCxnSpPr>
              <a:cxnSpLocks noChangeShapeType="1"/>
            </p:cNvCxnSpPr>
            <p:nvPr/>
          </p:nvCxnSpPr>
          <p:spPr bwMode="auto">
            <a:xfrm>
              <a:off x="7188" y="6159"/>
              <a:ext cx="0" cy="381"/>
            </a:xfrm>
            <a:prstGeom prst="straightConnector1">
              <a:avLst/>
            </a:prstGeom>
            <a:grpFill/>
            <a:ln w="25400">
              <a:solidFill>
                <a:schemeClr val="bg1"/>
              </a:solidFill>
              <a:round/>
              <a:tailEnd type="triangle" w="med" len="med"/>
            </a:ln>
          </p:spPr>
        </p:cxnSp>
        <p:sp>
          <p:nvSpPr>
            <p:cNvPr id="58" name="Text Box 40"/>
            <p:cNvSpPr txBox="1">
              <a:spLocks noChangeArrowheads="1"/>
            </p:cNvSpPr>
            <p:nvPr/>
          </p:nvSpPr>
          <p:spPr bwMode="auto">
            <a:xfrm>
              <a:off x="7524" y="3437"/>
              <a:ext cx="2205" cy="393"/>
            </a:xfrm>
            <a:prstGeom prst="rect">
              <a:avLst/>
            </a:prstGeom>
            <a:grpFill/>
            <a:ln>
              <a:noFill/>
            </a:ln>
          </p:spPr>
          <p:txBody>
            <a:bodyPr rot="0" vert="horz" wrap="square" lIns="0" tIns="0" rIns="0" bIns="0" anchor="t" anchorCtr="0" upright="1">
              <a:noAutofit/>
            </a:bodyPr>
            <a:lstStyle/>
            <a:p>
              <a:pPr algn="ctr">
                <a:spcBef>
                  <a:spcPts val="300"/>
                </a:spcBef>
                <a:spcAft>
                  <a:spcPts val="30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Chất hoàn nguyên</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sp>
          <p:nvSpPr>
            <p:cNvPr id="59" name="Text Box 41"/>
            <p:cNvSpPr txBox="1">
              <a:spLocks noChangeArrowheads="1"/>
            </p:cNvSpPr>
            <p:nvPr/>
          </p:nvSpPr>
          <p:spPr bwMode="auto">
            <a:xfrm>
              <a:off x="2453" y="3402"/>
              <a:ext cx="2205" cy="393"/>
            </a:xfrm>
            <a:prstGeom prst="rect">
              <a:avLst/>
            </a:prstGeom>
            <a:grpFill/>
            <a:ln>
              <a:noFill/>
            </a:ln>
          </p:spPr>
          <p:txBody>
            <a:bodyPr rot="0" vert="horz" wrap="square" lIns="0" tIns="0" rIns="0" bIns="0" anchor="t" anchorCtr="0" upright="1">
              <a:noAutofit/>
            </a:bodyPr>
            <a:lstStyle/>
            <a:p>
              <a:pPr algn="ctr">
                <a:spcBef>
                  <a:spcPts val="300"/>
                </a:spcBef>
                <a:spcAft>
                  <a:spcPts val="30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Xỉ đồng</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cxnSp>
          <p:nvCxnSpPr>
            <p:cNvPr id="60" name="AutoShape 42"/>
            <p:cNvCxnSpPr>
              <a:cxnSpLocks noChangeShapeType="1"/>
            </p:cNvCxnSpPr>
            <p:nvPr/>
          </p:nvCxnSpPr>
          <p:spPr bwMode="auto">
            <a:xfrm>
              <a:off x="4097" y="3606"/>
              <a:ext cx="872" cy="0"/>
            </a:xfrm>
            <a:prstGeom prst="straightConnector1">
              <a:avLst/>
            </a:prstGeom>
            <a:grpFill/>
            <a:ln w="25400">
              <a:solidFill>
                <a:schemeClr val="bg1"/>
              </a:solidFill>
              <a:round/>
              <a:tailEnd type="triangle" w="med" len="med"/>
            </a:ln>
          </p:spPr>
        </p:cxnSp>
        <p:cxnSp>
          <p:nvCxnSpPr>
            <p:cNvPr id="61" name="AutoShape 43"/>
            <p:cNvCxnSpPr>
              <a:cxnSpLocks noChangeShapeType="1"/>
            </p:cNvCxnSpPr>
            <p:nvPr/>
          </p:nvCxnSpPr>
          <p:spPr bwMode="auto">
            <a:xfrm flipH="1">
              <a:off x="7188" y="3619"/>
              <a:ext cx="489" cy="0"/>
            </a:xfrm>
            <a:prstGeom prst="straightConnector1">
              <a:avLst/>
            </a:prstGeom>
            <a:grpFill/>
            <a:ln w="25400">
              <a:solidFill>
                <a:schemeClr val="bg1"/>
              </a:solidFill>
              <a:round/>
              <a:tailEnd type="triangle" w="med" len="med"/>
            </a:ln>
          </p:spPr>
        </p:cxnSp>
        <p:sp>
          <p:nvSpPr>
            <p:cNvPr id="62" name="Text Box 44"/>
            <p:cNvSpPr txBox="1">
              <a:spLocks noChangeArrowheads="1"/>
            </p:cNvSpPr>
            <p:nvPr/>
          </p:nvSpPr>
          <p:spPr bwMode="auto">
            <a:xfrm>
              <a:off x="4994" y="2753"/>
              <a:ext cx="2205" cy="393"/>
            </a:xfrm>
            <a:prstGeom prst="rect">
              <a:avLst/>
            </a:prstGeom>
            <a:grpFill/>
            <a:ln w="9525">
              <a:solidFill>
                <a:srgbClr val="000000"/>
              </a:solidFill>
              <a:miter lim="800000"/>
            </a:ln>
          </p:spPr>
          <p:txBody>
            <a:bodyPr rot="0" vert="horz" wrap="square" lIns="0" tIns="0" rIns="0" bIns="0" anchor="t" anchorCtr="0" upright="1">
              <a:noAutofit/>
            </a:bodyPr>
            <a:lstStyle/>
            <a:p>
              <a:pPr algn="ctr">
                <a:spcBef>
                  <a:spcPts val="300"/>
                </a:spcBef>
                <a:spcAft>
                  <a:spcPts val="300"/>
                </a:spcAft>
              </a:pPr>
              <a:r>
                <a:rPr lang="en-US" altLang="zh-CN" sz="1300" kern="100">
                  <a:latin typeface="Times New Roman" panose="02020603050405020304"/>
                  <a:ea typeface="Calibri" panose="020F0502020204030204"/>
                  <a:cs typeface="Times New Roman" panose="02020603050405020304"/>
                  <a:sym typeface="Times New Roman" panose="02020603050405020304"/>
                </a:rPr>
                <a:t>Nghiền</a:t>
              </a:r>
              <a:endParaRPr lang="en-US" altLang="zh-CN" sz="1300" kern="100">
                <a:latin typeface="Times New Roman" panose="02020603050405020304"/>
                <a:ea typeface="Calibri" panose="020F0502020204030204"/>
                <a:cs typeface="Times New Roman" panose="02020603050405020304"/>
                <a:sym typeface="Times New Roman" panose="02020603050405020304"/>
              </a:endParaRPr>
            </a:p>
          </p:txBody>
        </p:sp>
        <p:cxnSp>
          <p:nvCxnSpPr>
            <p:cNvPr id="63" name="AutoShape 45"/>
            <p:cNvCxnSpPr>
              <a:cxnSpLocks noChangeShapeType="1"/>
            </p:cNvCxnSpPr>
            <p:nvPr/>
          </p:nvCxnSpPr>
          <p:spPr bwMode="auto">
            <a:xfrm>
              <a:off x="6105" y="3147"/>
              <a:ext cx="0" cy="319"/>
            </a:xfrm>
            <a:prstGeom prst="straightConnector1">
              <a:avLst/>
            </a:prstGeom>
            <a:grpFill/>
            <a:ln w="25400">
              <a:solidFill>
                <a:schemeClr val="bg1"/>
              </a:solidFill>
              <a:round/>
              <a:tailEnd type="triangle" w="med" len="med"/>
            </a:ln>
          </p:spPr>
        </p:cxnSp>
      </p:grpSp>
      <p:sp>
        <p:nvSpPr>
          <p:cNvPr id="4" name="Text Box 3"/>
          <p:cNvSpPr txBox="1"/>
          <p:nvPr/>
        </p:nvSpPr>
        <p:spPr>
          <a:xfrm>
            <a:off x="695325" y="1736725"/>
            <a:ext cx="11224895" cy="368300"/>
          </a:xfrm>
          <a:prstGeom prst="rect">
            <a:avLst/>
          </a:prstGeom>
          <a:noFill/>
        </p:spPr>
        <p:txBody>
          <a:bodyPr wrap="square" rtlCol="0">
            <a:spAutoFit/>
          </a:bodyPr>
          <a:p>
            <a:pPr algn="ctr"/>
            <a:r>
              <a:rPr sz="1800">
                <a:solidFill>
                  <a:srgbClr val="FFFFFF"/>
                </a:solidFill>
                <a:latin typeface="Times New Roman" panose="02020603050405020304" charset="0"/>
                <a:cs typeface="Times New Roman" panose="02020603050405020304" charset="0"/>
              </a:rPr>
              <a:t>Hình 2.9. Sơ đồ tổng quát thí nghiệm nung hoàn nguyên niken từ bùn thải, sử dụng xỉ thải luyện đồng</a:t>
            </a:r>
            <a:endParaRPr sz="18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983" name="Shape 983"/>
        <p:cNvGrpSpPr/>
        <p:nvPr/>
      </p:nvGrpSpPr>
      <p:grpSpPr>
        <a:xfrm>
          <a:off x="0" y="0"/>
          <a:ext cx="0" cy="0"/>
          <a:chOff x="0" y="0"/>
          <a:chExt cx="0" cy="0"/>
        </a:xfrm>
      </p:grpSpPr>
      <p:sp>
        <p:nvSpPr>
          <p:cNvPr id="984" name="Google Shape;984;p28"/>
          <p:cNvSpPr txBox="1"/>
          <p:nvPr>
            <p:ph type="title"/>
          </p:nvPr>
        </p:nvSpPr>
        <p:spPr>
          <a:xfrm>
            <a:off x="548575" y="1391560"/>
            <a:ext cx="11095500" cy="3160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b="1">
                <a:latin typeface="Times New Roman" panose="02020603050405020304" charset="0"/>
                <a:cs typeface="Times New Roman" panose="02020603050405020304" charset="0"/>
              </a:rPr>
              <a:t>2.6. Thiết bị sử dụng trong nghiên cứu thí nghiệm</a:t>
            </a:r>
            <a:endParaRPr lang="en-GB" b="1">
              <a:latin typeface="Times New Roman" panose="02020603050405020304" charset="0"/>
              <a:cs typeface="Times New Roman" panose="02020603050405020304" charset="0"/>
            </a:endParaRPr>
          </a:p>
        </p:txBody>
      </p:sp>
      <p:grpSp>
        <p:nvGrpSpPr>
          <p:cNvPr id="986" name="Google Shape;986;p28"/>
          <p:cNvGrpSpPr/>
          <p:nvPr/>
        </p:nvGrpSpPr>
        <p:grpSpPr>
          <a:xfrm rot="10800000">
            <a:off x="5477080" y="1311426"/>
            <a:ext cx="1237846" cy="872004"/>
            <a:chOff x="621403" y="597265"/>
            <a:chExt cx="1588204" cy="1118814"/>
          </a:xfrm>
          <a:solidFill>
            <a:schemeClr val="bg1"/>
          </a:solidFill>
        </p:grpSpPr>
        <p:sp>
          <p:nvSpPr>
            <p:cNvPr id="987" name="Google Shape;987;p28"/>
            <p:cNvSpPr/>
            <p:nvPr/>
          </p:nvSpPr>
          <p:spPr>
            <a:xfrm>
              <a:off x="1448058"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grp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sp>
          <p:nvSpPr>
            <p:cNvPr id="988" name="Google Shape;988;p28"/>
            <p:cNvSpPr/>
            <p:nvPr/>
          </p:nvSpPr>
          <p:spPr>
            <a:xfrm>
              <a:off x="621403" y="597265"/>
              <a:ext cx="761549" cy="1118814"/>
            </a:xfrm>
            <a:custGeom>
              <a:avLst/>
              <a:gdLst/>
              <a:ahLst/>
              <a:cxnLst/>
              <a:rect l="l" t="t" r="r" b="b"/>
              <a:pathLst>
                <a:path w="761549" h="1118814" extrusionOk="0">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grp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009" name="Shape 1009"/>
        <p:cNvGrpSpPr/>
        <p:nvPr/>
      </p:nvGrpSpPr>
      <p:grpSpPr>
        <a:xfrm>
          <a:off x="0" y="0"/>
          <a:ext cx="0" cy="0"/>
          <a:chOff x="0" y="0"/>
          <a:chExt cx="0" cy="0"/>
        </a:xfrm>
      </p:grpSpPr>
      <p:pic>
        <p:nvPicPr>
          <p:cNvPr id="141" name="Picture 141" descr="Image"/>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494665" y="1149985"/>
            <a:ext cx="5440680" cy="4557395"/>
          </a:xfrm>
          <a:prstGeom prst="rect">
            <a:avLst/>
          </a:prstGeom>
          <a:noFill/>
          <a:ln>
            <a:noFill/>
          </a:ln>
        </p:spPr>
      </p:pic>
      <p:pic>
        <p:nvPicPr>
          <p:cNvPr id="2" name="Picture 142" descr="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7023100" y="1150620"/>
            <a:ext cx="4566285" cy="4557395"/>
          </a:xfrm>
          <a:prstGeom prst="rect">
            <a:avLst/>
          </a:prstGeom>
          <a:noFill/>
          <a:ln>
            <a:noFill/>
          </a:ln>
        </p:spPr>
      </p:pic>
      <p:sp>
        <p:nvSpPr>
          <p:cNvPr id="35" name="Text Box 34"/>
          <p:cNvSpPr txBox="1"/>
          <p:nvPr/>
        </p:nvSpPr>
        <p:spPr>
          <a:xfrm>
            <a:off x="2454275" y="287655"/>
            <a:ext cx="8685530" cy="460375"/>
          </a:xfrm>
          <a:prstGeom prst="rect">
            <a:avLst/>
          </a:prstGeom>
          <a:noFill/>
        </p:spPr>
        <p:txBody>
          <a:bodyPr wrap="square" rtlCol="0">
            <a:spAutoFit/>
          </a:bodyPr>
          <a:p>
            <a:r>
              <a:rPr lang="en-US" sz="2400">
                <a:solidFill>
                  <a:srgbClr val="FFFFFF"/>
                </a:solidFill>
                <a:latin typeface="Times New Roman" panose="02020603050405020304" charset="0"/>
                <a:cs typeface="Times New Roman" panose="02020603050405020304" charset="0"/>
              </a:rPr>
              <a:t> H</a:t>
            </a:r>
            <a:r>
              <a:rPr lang="vi-VN" altLang="en-US" sz="2400">
                <a:solidFill>
                  <a:srgbClr val="FFFFFF"/>
                </a:solidFill>
                <a:latin typeface="Times New Roman" panose="02020603050405020304" charset="0"/>
                <a:cs typeface="Times New Roman" panose="02020603050405020304" charset="0"/>
              </a:rPr>
              <a:t>ình</a:t>
            </a:r>
            <a:r>
              <a:rPr lang="en-US" sz="2400">
                <a:solidFill>
                  <a:srgbClr val="FFFFFF"/>
                </a:solidFill>
                <a:latin typeface="Times New Roman" panose="02020603050405020304" charset="0"/>
                <a:cs typeface="Times New Roman" panose="02020603050405020304" charset="0"/>
              </a:rPr>
              <a:t> 2.10. </a:t>
            </a:r>
            <a:r>
              <a:rPr lang="vi-VN" altLang="en-US" sz="2400">
                <a:solidFill>
                  <a:srgbClr val="FFFFFF"/>
                </a:solidFill>
                <a:latin typeface="Times New Roman" panose="02020603050405020304" charset="0"/>
                <a:cs typeface="Times New Roman" panose="02020603050405020304" charset="0"/>
              </a:rPr>
              <a:t>Hình ảnh máy vê viên dạng đĩa sử dụng cho nghiên </a:t>
            </a:r>
            <a:r>
              <a:rPr lang="vi-VN" altLang="en-US" sz="2400">
                <a:solidFill>
                  <a:srgbClr val="FFFFFF"/>
                </a:solidFill>
                <a:latin typeface="Times New Roman" panose="02020603050405020304" charset="0"/>
                <a:cs typeface="Times New Roman" panose="02020603050405020304" charset="0"/>
              </a:rPr>
              <a:t>cứu </a:t>
            </a:r>
            <a:endParaRPr lang="vi-VN" altLang="en-US" sz="24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231" name="Shape 1231"/>
        <p:cNvGrpSpPr/>
        <p:nvPr/>
      </p:nvGrpSpPr>
      <p:grpSpPr>
        <a:xfrm>
          <a:off x="0" y="0"/>
          <a:ext cx="0" cy="0"/>
          <a:chOff x="0" y="0"/>
          <a:chExt cx="0" cy="0"/>
        </a:xfrm>
      </p:grpSpPr>
      <p:sp>
        <p:nvSpPr>
          <p:cNvPr id="35" name="Text Box 34"/>
          <p:cNvSpPr txBox="1"/>
          <p:nvPr/>
        </p:nvSpPr>
        <p:spPr>
          <a:xfrm>
            <a:off x="3769360" y="165735"/>
            <a:ext cx="4652645" cy="398780"/>
          </a:xfrm>
          <a:prstGeom prst="rect">
            <a:avLst/>
          </a:prstGeom>
          <a:noFill/>
        </p:spPr>
        <p:txBody>
          <a:bodyPr wrap="square" rtlCol="0">
            <a:spAutoFit/>
          </a:bodyPr>
          <a:p>
            <a:r>
              <a:rPr sz="2000">
                <a:solidFill>
                  <a:srgbClr val="FFFFFF"/>
                </a:solidFill>
                <a:latin typeface="Times New Roman" panose="02020603050405020304" charset="0"/>
                <a:cs typeface="Times New Roman" panose="02020603050405020304" charset="0"/>
              </a:rPr>
              <a:t>B</a:t>
            </a:r>
            <a:r>
              <a:rPr lang="vi-VN" sz="2000">
                <a:solidFill>
                  <a:srgbClr val="FFFFFF"/>
                </a:solidFill>
                <a:latin typeface="Times New Roman" panose="02020603050405020304" charset="0"/>
                <a:cs typeface="Times New Roman" panose="02020603050405020304" charset="0"/>
              </a:rPr>
              <a:t>ảng 2.7. Thông số kỹ thuật máy vê viên</a:t>
            </a:r>
            <a:r>
              <a:rPr lang="vi-VN" altLang="en-US" sz="2000">
                <a:solidFill>
                  <a:srgbClr val="FFFFFF"/>
                </a:solidFill>
                <a:latin typeface="Times New Roman" panose="02020603050405020304" charset="0"/>
                <a:cs typeface="Times New Roman" panose="02020603050405020304" charset="0"/>
              </a:rPr>
              <a:t> </a:t>
            </a:r>
            <a:endParaRPr lang="vi-VN" altLang="en-US" sz="2000">
              <a:solidFill>
                <a:srgbClr val="FFFFFF"/>
              </a:solidFill>
              <a:latin typeface="Times New Roman" panose="02020603050405020304" charset="0"/>
              <a:cs typeface="Times New Roman" panose="02020603050405020304" charset="0"/>
            </a:endParaRPr>
          </a:p>
        </p:txBody>
      </p:sp>
      <p:graphicFrame>
        <p:nvGraphicFramePr>
          <p:cNvPr id="4" name="Table 3"/>
          <p:cNvGraphicFramePr/>
          <p:nvPr/>
        </p:nvGraphicFramePr>
        <p:xfrm>
          <a:off x="2590800" y="686435"/>
          <a:ext cx="6654165" cy="853440"/>
        </p:xfrm>
        <a:graphic>
          <a:graphicData uri="http://schemas.openxmlformats.org/drawingml/2006/table">
            <a:tbl>
              <a:tblPr firstRow="1" bandRow="1">
                <a:tableStyleId>{5C22544A-7EE6-4342-B048-85BDC9FD1C3A}</a:tableStyleId>
              </a:tblPr>
              <a:tblGrid>
                <a:gridCol w="2218055"/>
                <a:gridCol w="2218055"/>
                <a:gridCol w="2218055"/>
              </a:tblGrid>
              <a:tr h="365760">
                <a:tc>
                  <a:txBody>
                    <a:bodyPr/>
                    <a:p>
                      <a:pPr marL="0" indent="0" algn="ctr">
                        <a:buNone/>
                      </a:pPr>
                      <a:r>
                        <a:rPr lang="en-US" sz="1600">
                          <a:solidFill>
                            <a:srgbClr val="FFFFFF"/>
                          </a:solidFill>
                          <a:latin typeface="Times New Roman" panose="02020603050405020304" charset="0"/>
                          <a:cs typeface="Times New Roman" panose="02020603050405020304" charset="0"/>
                        </a:rPr>
                        <a:t>Đ</a:t>
                      </a:r>
                      <a:r>
                        <a:rPr lang="vi-VN" altLang="en-US" sz="1600">
                          <a:solidFill>
                            <a:srgbClr val="FFFFFF"/>
                          </a:solidFill>
                          <a:latin typeface="Times New Roman" panose="02020603050405020304" charset="0"/>
                          <a:cs typeface="Times New Roman" panose="02020603050405020304" charset="0"/>
                        </a:rPr>
                        <a:t>ường kính đĩa </a:t>
                      </a:r>
                      <a:r>
                        <a:rPr lang="en-US" sz="1600">
                          <a:solidFill>
                            <a:srgbClr val="FFFFFF"/>
                          </a:solidFill>
                          <a:latin typeface="Times New Roman" panose="02020603050405020304" charset="0"/>
                          <a:cs typeface="Times New Roman" panose="02020603050405020304" charset="0"/>
                        </a:rPr>
                        <a:t> (mm)</a:t>
                      </a:r>
                      <a:endParaRPr lang="en-US" sz="1600">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FFFFFF"/>
                          </a:solidFill>
                          <a:latin typeface="Times New Roman" panose="02020603050405020304" charset="0"/>
                          <a:cs typeface="Times New Roman" panose="02020603050405020304" charset="0"/>
                        </a:rPr>
                        <a:t>T</a:t>
                      </a:r>
                      <a:r>
                        <a:rPr lang="vi-VN" altLang="en-US" sz="1600">
                          <a:solidFill>
                            <a:srgbClr val="FFFFFF"/>
                          </a:solidFill>
                          <a:latin typeface="Times New Roman" panose="02020603050405020304" charset="0"/>
                          <a:cs typeface="Times New Roman" panose="02020603050405020304" charset="0"/>
                        </a:rPr>
                        <a:t>ốc độ </a:t>
                      </a:r>
                      <a:r>
                        <a:rPr lang="en-US" sz="1600">
                          <a:solidFill>
                            <a:srgbClr val="FFFFFF"/>
                          </a:solidFill>
                          <a:latin typeface="Times New Roman" panose="02020603050405020304" charset="0"/>
                          <a:cs typeface="Times New Roman" panose="02020603050405020304" charset="0"/>
                        </a:rPr>
                        <a:t>quay (v</a:t>
                      </a:r>
                      <a:r>
                        <a:rPr lang="vi-VN" altLang="en-US" sz="1600">
                          <a:solidFill>
                            <a:srgbClr val="FFFFFF"/>
                          </a:solidFill>
                          <a:latin typeface="Times New Roman" panose="02020603050405020304" charset="0"/>
                          <a:cs typeface="Times New Roman" panose="02020603050405020304" charset="0"/>
                        </a:rPr>
                        <a:t>òng</a:t>
                      </a:r>
                      <a:r>
                        <a:rPr lang="en-US" sz="1600">
                          <a:solidFill>
                            <a:srgbClr val="FFFFFF"/>
                          </a:solidFill>
                          <a:latin typeface="Times New Roman" panose="02020603050405020304" charset="0"/>
                          <a:cs typeface="Times New Roman" panose="02020603050405020304" charset="0"/>
                        </a:rPr>
                        <a:t>/ph</a:t>
                      </a:r>
                      <a:r>
                        <a:rPr lang="vi-VN" altLang="en-US" sz="1600">
                          <a:solidFill>
                            <a:srgbClr val="FFFFFF"/>
                          </a:solidFill>
                          <a:latin typeface="Times New Roman" panose="02020603050405020304" charset="0"/>
                          <a:cs typeface="Times New Roman" panose="02020603050405020304" charset="0"/>
                        </a:rPr>
                        <a:t>út</a:t>
                      </a:r>
                      <a:r>
                        <a:rPr lang="en-US" sz="1600">
                          <a:solidFill>
                            <a:srgbClr val="FFFFFF"/>
                          </a:solidFill>
                          <a:latin typeface="Times New Roman" panose="02020603050405020304" charset="0"/>
                          <a:cs typeface="Times New Roman" panose="02020603050405020304" charset="0"/>
                        </a:rPr>
                        <a:t>)</a:t>
                      </a:r>
                      <a:endParaRPr lang="en-US" sz="1600">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buNone/>
                      </a:pPr>
                      <a:r>
                        <a:rPr lang="en-US" sz="1600">
                          <a:solidFill>
                            <a:srgbClr val="FFFFFF"/>
                          </a:solidFill>
                          <a:latin typeface="Times New Roman" panose="02020603050405020304" charset="0"/>
                          <a:cs typeface="Times New Roman" panose="02020603050405020304" charset="0"/>
                        </a:rPr>
                        <a:t>G</a:t>
                      </a:r>
                      <a:r>
                        <a:rPr lang="vi-VN" altLang="en-US" sz="1600">
                          <a:solidFill>
                            <a:srgbClr val="FFFFFF"/>
                          </a:solidFill>
                          <a:latin typeface="Times New Roman" panose="02020603050405020304" charset="0"/>
                          <a:cs typeface="Times New Roman" panose="02020603050405020304" charset="0"/>
                        </a:rPr>
                        <a:t>óc</a:t>
                      </a:r>
                      <a:r>
                        <a:rPr lang="en-US" sz="1600">
                          <a:solidFill>
                            <a:srgbClr val="FFFFFF"/>
                          </a:solidFill>
                          <a:latin typeface="Times New Roman" panose="02020603050405020304" charset="0"/>
                          <a:cs typeface="Times New Roman" panose="02020603050405020304" charset="0"/>
                        </a:rPr>
                        <a:t> nghiêng (đ</a:t>
                      </a:r>
                      <a:r>
                        <a:rPr lang="vi-VN" altLang="en-US" sz="1600">
                          <a:solidFill>
                            <a:srgbClr val="FFFFFF"/>
                          </a:solidFill>
                          <a:latin typeface="Times New Roman" panose="02020603050405020304" charset="0"/>
                          <a:cs typeface="Times New Roman" panose="02020603050405020304" charset="0"/>
                        </a:rPr>
                        <a:t>ộ</a:t>
                      </a:r>
                      <a:r>
                        <a:rPr lang="en-US" sz="1600">
                          <a:solidFill>
                            <a:srgbClr val="FFFFFF"/>
                          </a:solidFill>
                          <a:latin typeface="Times New Roman" panose="02020603050405020304" charset="0"/>
                          <a:cs typeface="Times New Roman" panose="02020603050405020304" charset="0"/>
                        </a:rPr>
                        <a:t>)</a:t>
                      </a:r>
                      <a:endParaRPr lang="en-US" sz="1600">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r h="365760">
                <a:tc>
                  <a:txBody>
                    <a:bodyPr/>
                    <a:p>
                      <a:pPr marL="0" indent="0" algn="ctr">
                        <a:buNone/>
                      </a:pPr>
                      <a:r>
                        <a:rPr lang="en-US" sz="1600">
                          <a:solidFill>
                            <a:srgbClr val="1A1A1A"/>
                          </a:solidFill>
                          <a:latin typeface="Times New Roman" panose="02020603050405020304" charset="0"/>
                          <a:cs typeface="Times New Roman" panose="02020603050405020304" charset="0"/>
                        </a:rPr>
                        <a:t>800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60</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600">
                          <a:solidFill>
                            <a:srgbClr val="1A1A1A"/>
                          </a:solidFill>
                          <a:latin typeface="Times New Roman" panose="02020603050405020304" charset="0"/>
                          <a:cs typeface="Times New Roman" panose="02020603050405020304" charset="0"/>
                        </a:rPr>
                        <a:t>45</a:t>
                      </a:r>
                      <a:endParaRPr lang="en-US" sz="16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bl>
          </a:graphicData>
        </a:graphic>
      </p:graphicFrame>
      <p:pic>
        <p:nvPicPr>
          <p:cNvPr id="145" name="Picture 145"/>
          <p:cNvPicPr preferRelativeResize="0">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4159885" y="2345690"/>
            <a:ext cx="3870960" cy="3775075"/>
          </a:xfrm>
          <a:prstGeom prst="rect">
            <a:avLst/>
          </a:prstGeom>
          <a:noFill/>
          <a:ln>
            <a:noFill/>
          </a:ln>
        </p:spPr>
      </p:pic>
      <p:sp>
        <p:nvSpPr>
          <p:cNvPr id="105" name="Text Box 104"/>
          <p:cNvSpPr txBox="1"/>
          <p:nvPr/>
        </p:nvSpPr>
        <p:spPr>
          <a:xfrm>
            <a:off x="2544445" y="6282690"/>
            <a:ext cx="7101840" cy="398780"/>
          </a:xfrm>
          <a:prstGeom prst="rect">
            <a:avLst/>
          </a:prstGeom>
          <a:noFill/>
          <a:ln w="9525">
            <a:noFill/>
          </a:ln>
        </p:spPr>
        <p:txBody>
          <a:bodyPr wrap="square">
            <a:spAutoFit/>
          </a:bodyPr>
          <a:p>
            <a:pPr marL="0" indent="0" algn="ctr"/>
            <a:r>
              <a:rPr lang="en-US" sz="2000">
                <a:solidFill>
                  <a:srgbClr val="FFFFFF"/>
                </a:solidFill>
                <a:latin typeface="Times New Roman" panose="02020603050405020304" charset="0"/>
                <a:cs typeface="Calibri" panose="020F0502020204030204" charset="0"/>
              </a:rPr>
              <a:t>Hình 2.11. Ảnh chụp máy nghiền bi sử dụng trong nghiên cứu</a:t>
            </a:r>
            <a:endParaRPr lang="en-US" sz="2000">
              <a:solidFill>
                <a:srgbClr val="FFFFFF"/>
              </a:solidFill>
              <a:latin typeface="Times New Roman" panose="02020603050405020304" charset="0"/>
              <a:cs typeface="Calibri" panose="020F050202020403020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231" name="Shape 1231"/>
        <p:cNvGrpSpPr/>
        <p:nvPr/>
      </p:nvGrpSpPr>
      <p:grpSpPr>
        <a:xfrm>
          <a:off x="0" y="0"/>
          <a:ext cx="0" cy="0"/>
          <a:chOff x="0" y="0"/>
          <a:chExt cx="0" cy="0"/>
        </a:xfrm>
      </p:grpSpPr>
      <p:sp>
        <p:nvSpPr>
          <p:cNvPr id="35" name="Text Box 34"/>
          <p:cNvSpPr txBox="1"/>
          <p:nvPr/>
        </p:nvSpPr>
        <p:spPr>
          <a:xfrm>
            <a:off x="2783840" y="429895"/>
            <a:ext cx="6623685" cy="398780"/>
          </a:xfrm>
          <a:prstGeom prst="rect">
            <a:avLst/>
          </a:prstGeom>
          <a:noFill/>
        </p:spPr>
        <p:txBody>
          <a:bodyPr wrap="square" rtlCol="0">
            <a:spAutoFit/>
          </a:bodyPr>
          <a:p>
            <a:r>
              <a:rPr sz="2000">
                <a:solidFill>
                  <a:srgbClr val="FFFFFF"/>
                </a:solidFill>
                <a:latin typeface="Times New Roman" panose="02020603050405020304" charset="0"/>
                <a:cs typeface="Times New Roman" panose="02020603050405020304" charset="0"/>
              </a:rPr>
              <a:t>Hình 2.13. Ảnh chụp thiết bị lò nung có hệ thống đặt nhiệt độ </a:t>
            </a:r>
            <a:endParaRPr sz="2000">
              <a:solidFill>
                <a:srgbClr val="FFFFFF"/>
              </a:solidFill>
              <a:latin typeface="Times New Roman" panose="02020603050405020304" charset="0"/>
              <a:cs typeface="Times New Roman" panose="02020603050405020304" charset="0"/>
            </a:endParaRPr>
          </a:p>
        </p:txBody>
      </p:sp>
      <p:pic>
        <p:nvPicPr>
          <p:cNvPr id="147" name="Picture 14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1346200" y="1483360"/>
            <a:ext cx="4415155" cy="3891280"/>
          </a:xfrm>
          <a:prstGeom prst="rect">
            <a:avLst/>
          </a:prstGeom>
          <a:noFill/>
          <a:ln>
            <a:noFill/>
          </a:ln>
        </p:spPr>
      </p:pic>
      <p:graphicFrame>
        <p:nvGraphicFramePr>
          <p:cNvPr id="-2147482619" name="Object -2147482620"/>
          <p:cNvGraphicFramePr>
            <a:graphicFrameLocks noChangeAspect="1"/>
          </p:cNvGraphicFramePr>
          <p:nvPr/>
        </p:nvGraphicFramePr>
        <p:xfrm>
          <a:off x="7025005" y="1483360"/>
          <a:ext cx="3418205" cy="3891280"/>
        </p:xfrm>
        <a:graphic>
          <a:graphicData uri="http://schemas.openxmlformats.org/presentationml/2006/ole">
            <mc:AlternateContent xmlns:mc="http://schemas.openxmlformats.org/markup-compatibility/2006">
              <mc:Choice xmlns:v="urn:schemas-microsoft-com:vml" Requires="v">
                <p:oleObj spid="_x0000_s3076" name="" r:id="rId2" imgW="5514975" imgH="6962775" progId="Paint.Picture">
                  <p:embed/>
                </p:oleObj>
              </mc:Choice>
              <mc:Fallback>
                <p:oleObj name="" r:id="rId2" imgW="5514975" imgH="6962775" progId="Paint.Picture">
                  <p:embed/>
                  <p:pic>
                    <p:nvPicPr>
                      <p:cNvPr id="0" name="Picture 3075"/>
                      <p:cNvPicPr/>
                      <p:nvPr/>
                    </p:nvPicPr>
                    <p:blipFill>
                      <a:blip r:embed="rId3"/>
                      <a:stretch>
                        <a:fillRect/>
                      </a:stretch>
                    </p:blipFill>
                    <p:spPr>
                      <a:xfrm>
                        <a:off x="7025005" y="1483360"/>
                        <a:ext cx="3418205" cy="3891280"/>
                      </a:xfrm>
                      <a:prstGeom prst="rect">
                        <a:avLst/>
                      </a:prstGeom>
                      <a:noFill/>
                      <a:ln w="38100">
                        <a:noFill/>
                        <a:miter/>
                      </a:ln>
                    </p:spPr>
                  </p:pic>
                </p:oleObj>
              </mc:Fallback>
            </mc:AlternateContent>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231" name="Shape 1231"/>
        <p:cNvGrpSpPr/>
        <p:nvPr/>
      </p:nvGrpSpPr>
      <p:grpSpPr>
        <a:xfrm>
          <a:off x="0" y="0"/>
          <a:ext cx="0" cy="0"/>
          <a:chOff x="0" y="0"/>
          <a:chExt cx="0" cy="0"/>
        </a:xfrm>
      </p:grpSpPr>
      <p:sp>
        <p:nvSpPr>
          <p:cNvPr id="35" name="Text Box 34"/>
          <p:cNvSpPr txBox="1"/>
          <p:nvPr/>
        </p:nvSpPr>
        <p:spPr>
          <a:xfrm>
            <a:off x="2448560" y="429895"/>
            <a:ext cx="7294245" cy="398780"/>
          </a:xfrm>
          <a:prstGeom prst="rect">
            <a:avLst/>
          </a:prstGeom>
          <a:noFill/>
        </p:spPr>
        <p:txBody>
          <a:bodyPr wrap="square" rtlCol="0">
            <a:spAutoFit/>
          </a:bodyPr>
          <a:p>
            <a:r>
              <a:rPr sz="2000">
                <a:solidFill>
                  <a:srgbClr val="FFFFFF"/>
                </a:solidFill>
                <a:latin typeface="Times New Roman" panose="02020603050405020304" charset="0"/>
                <a:cs typeface="Times New Roman" panose="02020603050405020304" charset="0"/>
              </a:rPr>
              <a:t>Hình 2.14.  Ảnh chụp máy phân tích từ ướt sử dụng trong nghiên cứu </a:t>
            </a:r>
            <a:endParaRPr sz="2000">
              <a:solidFill>
                <a:srgbClr val="FFFFFF"/>
              </a:solidFill>
              <a:latin typeface="Times New Roman" panose="02020603050405020304" charset="0"/>
              <a:cs typeface="Times New Roman" panose="02020603050405020304" charset="0"/>
            </a:endParaRPr>
          </a:p>
        </p:txBody>
      </p:sp>
      <p:pic>
        <p:nvPicPr>
          <p:cNvPr id="68" name="Picture 68"/>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1960880" y="1059180"/>
            <a:ext cx="7898130" cy="486156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962" name="Shape 962"/>
        <p:cNvGrpSpPr/>
        <p:nvPr/>
      </p:nvGrpSpPr>
      <p:grpSpPr>
        <a:xfrm>
          <a:off x="0" y="0"/>
          <a:ext cx="0" cy="0"/>
          <a:chOff x="0" y="0"/>
          <a:chExt cx="0" cy="0"/>
        </a:xfrm>
      </p:grpSpPr>
      <p:sp>
        <p:nvSpPr>
          <p:cNvPr id="963" name="Google Shape;963;p25"/>
          <p:cNvSpPr/>
          <p:nvPr/>
        </p:nvSpPr>
        <p:spPr>
          <a:xfrm>
            <a:off x="4548508" y="729370"/>
            <a:ext cx="3094971" cy="2823020"/>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solidFill>
            <a:srgbClr val="D4D218"/>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EC630C"/>
              </a:solidFill>
              <a:latin typeface="Calibri" panose="020F0502020204030204"/>
              <a:ea typeface="Calibri" panose="020F0502020204030204"/>
              <a:cs typeface="Calibri" panose="020F0502020204030204"/>
              <a:sym typeface="Calibri" panose="020F0502020204030204"/>
            </a:endParaRPr>
          </a:p>
        </p:txBody>
      </p:sp>
      <p:sp>
        <p:nvSpPr>
          <p:cNvPr id="965" name="Google Shape;965;p25"/>
          <p:cNvSpPr txBox="1"/>
          <p:nvPr>
            <p:ph type="title"/>
          </p:nvPr>
        </p:nvSpPr>
        <p:spPr>
          <a:xfrm>
            <a:off x="1123950" y="3065145"/>
            <a:ext cx="10312400" cy="76327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vi-VN" altLang="en-GB" sz="4800" b="1">
                <a:latin typeface="Times New Roman" panose="02020603050405020304" charset="0"/>
                <a:cs typeface="Times New Roman" panose="02020603050405020304" charset="0"/>
                <a:sym typeface="+mn-ea"/>
              </a:rPr>
              <a:t>KẾT QUẢ THÍ NGHIỆM VÀ THẢO LUẬN</a:t>
            </a:r>
            <a:endParaRPr lang="vi-VN" altLang="en-GB" sz="4800" b="1">
              <a:latin typeface="Times New Roman" panose="02020603050405020304" charset="0"/>
              <a:cs typeface="Times New Roman" panose="02020603050405020304" charset="0"/>
              <a:sym typeface="+mn-ea"/>
            </a:endParaRPr>
          </a:p>
        </p:txBody>
      </p:sp>
      <p:sp>
        <p:nvSpPr>
          <p:cNvPr id="966" name="Google Shape;966;p25"/>
          <p:cNvSpPr/>
          <p:nvPr/>
        </p:nvSpPr>
        <p:spPr>
          <a:xfrm>
            <a:off x="5537025" y="1234450"/>
            <a:ext cx="1422751" cy="1159649"/>
          </a:xfrm>
          <a:prstGeom prst="rect">
            <a:avLst/>
          </a:prstGeom>
        </p:spPr>
        <p:txBody>
          <a:bodyPr>
            <a:prstTxWarp prst="textPlain">
              <a:avLst/>
            </a:prstTxWarp>
          </a:bodyPr>
          <a:lstStyle/>
          <a:p>
            <a:pPr lvl="0" algn="ctr"/>
            <a:r>
              <a:rPr b="0" i="0">
                <a:ln w="9525" cap="flat" cmpd="sng">
                  <a:solidFill>
                    <a:srgbClr val="FFFFFF"/>
                  </a:solidFill>
                  <a:prstDash val="solid"/>
                  <a:round/>
                  <a:headEnd type="none" w="sm" len="sm"/>
                  <a:tailEnd type="none" w="sm" len="sm"/>
                </a:ln>
                <a:solidFill>
                  <a:srgbClr val="FFFFFF"/>
                </a:solidFill>
                <a:latin typeface="Fjalla One" panose="02000506040000020004"/>
              </a:rPr>
              <a:t>0</a:t>
            </a:r>
            <a:r>
              <a:rPr lang="vi-VN" b="0" i="0">
                <a:ln w="9525" cap="flat" cmpd="sng">
                  <a:solidFill>
                    <a:srgbClr val="FFFFFF"/>
                  </a:solidFill>
                  <a:prstDash val="solid"/>
                  <a:round/>
                  <a:headEnd type="none" w="sm" len="sm"/>
                  <a:tailEnd type="none" w="sm" len="sm"/>
                </a:ln>
                <a:solidFill>
                  <a:srgbClr val="FFFFFF"/>
                </a:solidFill>
                <a:latin typeface="Fjalla One" panose="02000506040000020004"/>
              </a:rPr>
              <a:t>3</a:t>
            </a:r>
            <a:endParaRPr lang="vi-VN" b="0" i="0">
              <a:ln w="9525" cap="flat" cmpd="sng">
                <a:solidFill>
                  <a:srgbClr val="FFFFFF"/>
                </a:solidFill>
                <a:prstDash val="solid"/>
                <a:round/>
                <a:headEnd type="none" w="sm" len="sm"/>
                <a:tailEnd type="none" w="sm" len="sm"/>
              </a:ln>
              <a:solidFill>
                <a:srgbClr val="FFFFFF"/>
              </a:solidFill>
              <a:latin typeface="Fjalla One" panose="02000506040000020004"/>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125" name="Shape 1125"/>
        <p:cNvGrpSpPr/>
        <p:nvPr/>
      </p:nvGrpSpPr>
      <p:grpSpPr>
        <a:xfrm>
          <a:off x="0" y="0"/>
          <a:ext cx="0" cy="0"/>
          <a:chOff x="0" y="0"/>
          <a:chExt cx="0" cy="0"/>
        </a:xfrm>
      </p:grpSpPr>
      <p:sp>
        <p:nvSpPr>
          <p:cNvPr id="35" name="Text Box 34"/>
          <p:cNvSpPr txBox="1"/>
          <p:nvPr/>
        </p:nvSpPr>
        <p:spPr>
          <a:xfrm>
            <a:off x="600075" y="2498090"/>
            <a:ext cx="3285490" cy="1568450"/>
          </a:xfrm>
          <a:prstGeom prst="rect">
            <a:avLst/>
          </a:prstGeom>
          <a:noFill/>
        </p:spPr>
        <p:txBody>
          <a:bodyPr wrap="square" rtlCol="0">
            <a:spAutoFit/>
          </a:bodyPr>
          <a:p>
            <a:pPr algn="ctr"/>
            <a:r>
              <a:rPr sz="2400">
                <a:solidFill>
                  <a:srgbClr val="FFFFFF"/>
                </a:solidFill>
                <a:latin typeface="Times New Roman" panose="02020603050405020304" charset="0"/>
                <a:cs typeface="Times New Roman" panose="02020603050405020304" charset="0"/>
              </a:rPr>
              <a:t>Bảng 3.1. Ảnh hưởng của nhiệt độ nung hoàn nguyên tới tỉ lệ thu hồi niken, đồng</a:t>
            </a:r>
            <a:endParaRPr sz="2400">
              <a:solidFill>
                <a:srgbClr val="FFFFFF"/>
              </a:solidFill>
              <a:latin typeface="Times New Roman" panose="02020603050405020304" charset="0"/>
              <a:cs typeface="Times New Roman" panose="02020603050405020304" charset="0"/>
            </a:endParaRPr>
          </a:p>
        </p:txBody>
      </p:sp>
      <p:graphicFrame>
        <p:nvGraphicFramePr>
          <p:cNvPr id="2" name="Table 1"/>
          <p:cNvGraphicFramePr/>
          <p:nvPr/>
        </p:nvGraphicFramePr>
        <p:xfrm>
          <a:off x="3914140" y="1508760"/>
          <a:ext cx="7493000" cy="3547110"/>
        </p:xfrm>
        <a:graphic>
          <a:graphicData uri="http://schemas.openxmlformats.org/drawingml/2006/table">
            <a:tbl>
              <a:tblPr firstRow="1" bandRow="1">
                <a:tableStyleId>{5C22544A-7EE6-4342-B048-85BDC9FD1C3A}</a:tableStyleId>
              </a:tblPr>
              <a:tblGrid>
                <a:gridCol w="1665111"/>
                <a:gridCol w="832556"/>
                <a:gridCol w="832555"/>
                <a:gridCol w="832556"/>
                <a:gridCol w="832555"/>
                <a:gridCol w="832556"/>
                <a:gridCol w="832555"/>
                <a:gridCol w="832556"/>
              </a:tblGrid>
              <a:tr h="506730">
                <a:tc rowSpan="2">
                  <a:txBody>
                    <a:bodyPr/>
                    <a:p>
                      <a:pPr marL="0" indent="0" algn="ctr">
                        <a:buNone/>
                      </a:pPr>
                      <a:r>
                        <a:rPr lang="en-US" sz="1800" b="1">
                          <a:solidFill>
                            <a:srgbClr val="FFFFFF"/>
                          </a:solidFill>
                          <a:latin typeface="Times New Roman" panose="02020603050405020304" charset="0"/>
                          <a:cs typeface="Times New Roman" panose="02020603050405020304" charset="0"/>
                        </a:rPr>
                        <a:t>Nhiệt độ, </a:t>
                      </a:r>
                      <a:r>
                        <a:rPr lang="en-US" sz="1800" b="1" baseline="30000">
                          <a:solidFill>
                            <a:srgbClr val="FFFFFF"/>
                          </a:solidFill>
                          <a:latin typeface="Times New Roman" panose="02020603050405020304" charset="0"/>
                          <a:cs typeface="Times New Roman" panose="02020603050405020304" charset="0"/>
                        </a:rPr>
                        <a:t>0</a:t>
                      </a:r>
                      <a:r>
                        <a:rPr lang="en-US" sz="1800" b="1">
                          <a:solidFill>
                            <a:srgbClr val="FFFFFF"/>
                          </a:solidFill>
                          <a:latin typeface="Times New Roman" panose="02020603050405020304" charset="0"/>
                          <a:cs typeface="Times New Roman" panose="02020603050405020304" charset="0"/>
                        </a:rPr>
                        <a:t>C</a:t>
                      </a:r>
                      <a:endParaRPr lang="en-US" sz="1800" b="1">
                        <a:solidFill>
                          <a:srgbClr val="FFFFFF"/>
                        </a:solidFill>
                        <a:latin typeface="Times New Roman" panose="02020603050405020304" charset="0"/>
                        <a:cs typeface="Times New Roman" panose="02020603050405020304" charset="0"/>
                      </a:endParaRPr>
                    </a:p>
                    <a:p>
                      <a:pPr marL="0" indent="0" algn="ctr">
                        <a:buNone/>
                      </a:pPr>
                      <a:r>
                        <a:rPr lang="en-US" altLang="zh-CN" sz="1800">
                          <a:solidFill>
                            <a:srgbClr val="FFFFFF"/>
                          </a:solidFill>
                          <a:latin typeface="Times New Roman" panose="02020603050405020304" charset="0"/>
                        </a:rPr>
                        <a:t> </a:t>
                      </a:r>
                      <a:endParaRPr lang="en-US" altLang="zh-CN" sz="1800">
                        <a:solidFill>
                          <a:srgbClr val="FFFFFF"/>
                        </a:solidFill>
                        <a:latin typeface="Times New Roman" panose="02020603050405020304" charset="0"/>
                        <a:cs typeface="Times New Roman" panose="02020603050405020304" charset="0"/>
                      </a:endParaRPr>
                    </a:p>
                  </a:txBody>
                  <a:tcPr marL="68580" marR="68580" marT="0" marB="0" vert="horz" anchor="ctr" anchorCtr="0"/>
                </a:tc>
                <a:tc gridSpan="2">
                  <a:txBody>
                    <a:bodyPr/>
                    <a:p>
                      <a:pPr marL="0" indent="0" algn="ctr">
                        <a:buNone/>
                      </a:pPr>
                      <a:r>
                        <a:rPr lang="en-US" sz="1800" b="1">
                          <a:solidFill>
                            <a:srgbClr val="FFFFFF"/>
                          </a:solidFill>
                          <a:latin typeface="Times New Roman" panose="02020603050405020304" charset="0"/>
                          <a:cs typeface="Times New Roman" panose="02020603050405020304" charset="0"/>
                        </a:rPr>
                        <a:t>Mẫu đầu</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hMerge="1">
                  <a:tcPr/>
                </a:tc>
                <a:tc gridSpan="3">
                  <a:txBody>
                    <a:bodyPr/>
                    <a:p>
                      <a:pPr marL="0" indent="0" algn="ctr">
                        <a:buNone/>
                      </a:pPr>
                      <a:r>
                        <a:rPr lang="en-US" sz="1800" b="1">
                          <a:solidFill>
                            <a:srgbClr val="FFFFFF"/>
                          </a:solidFill>
                          <a:latin typeface="Times New Roman" panose="02020603050405020304" charset="0"/>
                          <a:cs typeface="Times New Roman" panose="02020603050405020304" charset="0"/>
                        </a:rPr>
                        <a:t>Sản phẩm từ</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hMerge="1">
                  <a:tcPr/>
                </a:tc>
                <a:tc hMerge="1">
                  <a:tcPr/>
                </a:tc>
                <a:tc gridSpan="2">
                  <a:txBody>
                    <a:bodyPr/>
                    <a:p>
                      <a:pPr marL="0" indent="0" algn="ctr">
                        <a:buNone/>
                      </a:pPr>
                      <a:r>
                        <a:rPr lang="en-US" sz="1800" b="1">
                          <a:solidFill>
                            <a:srgbClr val="FFFFFF"/>
                          </a:solidFill>
                          <a:latin typeface="Times New Roman" panose="02020603050405020304" charset="0"/>
                          <a:cs typeface="Times New Roman" panose="02020603050405020304" charset="0"/>
                        </a:rPr>
                        <a:t>Tỉ lệ thu hồi, %</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hMerge="1">
                  <a:tcPr/>
                </a:tc>
              </a:tr>
              <a:tr h="506730">
                <a:tc vMerge="1">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Ni (gam)</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Cu (gam)</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gam</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 Ni</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 Cu</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Ni</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Cu</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r h="506730">
                <a:tc>
                  <a:txBody>
                    <a:bodyPr/>
                    <a:p>
                      <a:pPr marL="0" indent="0" algn="ctr">
                        <a:buNone/>
                      </a:pPr>
                      <a:r>
                        <a:rPr lang="en-US" sz="1800">
                          <a:solidFill>
                            <a:srgbClr val="1A1A1A"/>
                          </a:solidFill>
                          <a:latin typeface="Times New Roman" panose="02020603050405020304" charset="0"/>
                          <a:cs typeface="Times New Roman" panose="02020603050405020304" charset="0"/>
                        </a:rPr>
                        <a:t>1000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1,126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0,192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28,32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2,95</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0,49</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74,3</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72,6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06730">
                <a:tc>
                  <a:txBody>
                    <a:bodyPr/>
                    <a:p>
                      <a:pPr marL="0" indent="0" algn="ctr">
                        <a:buNone/>
                      </a:pPr>
                      <a:r>
                        <a:rPr lang="en-US" sz="1800">
                          <a:solidFill>
                            <a:srgbClr val="1A1A1A"/>
                          </a:solidFill>
                          <a:latin typeface="Times New Roman" panose="02020603050405020304" charset="0"/>
                          <a:cs typeface="Times New Roman" panose="02020603050405020304" charset="0"/>
                        </a:rPr>
                        <a:t>1050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1,126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0,192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27,1</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3,18</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0,52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76,5</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73,9</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06730">
                <a:tc>
                  <a:txBody>
                    <a:bodyPr/>
                    <a:p>
                      <a:pPr marL="0" indent="0" algn="ctr">
                        <a:buNone/>
                      </a:pPr>
                      <a:r>
                        <a:rPr lang="en-US" sz="1800">
                          <a:solidFill>
                            <a:srgbClr val="1A1A1A"/>
                          </a:solidFill>
                          <a:latin typeface="Times New Roman" panose="02020603050405020304" charset="0"/>
                          <a:cs typeface="Times New Roman" panose="02020603050405020304" charset="0"/>
                        </a:rPr>
                        <a:t>1100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1,126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0,192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23,68</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3,93</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0,65</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82,6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80,4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06730">
                <a:tc>
                  <a:txBody>
                    <a:bodyPr/>
                    <a:p>
                      <a:pPr marL="0" indent="0" algn="ctr">
                        <a:buNone/>
                      </a:pPr>
                      <a:r>
                        <a:rPr lang="en-US" sz="1800">
                          <a:solidFill>
                            <a:srgbClr val="1A1A1A"/>
                          </a:solidFill>
                          <a:latin typeface="Times New Roman" panose="02020603050405020304" charset="0"/>
                          <a:cs typeface="Times New Roman" panose="02020603050405020304" charset="0"/>
                        </a:rPr>
                        <a:t>1200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1,126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0,192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22,64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4,29</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0,73</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86,2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85,8</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06730">
                <a:tc>
                  <a:txBody>
                    <a:bodyPr/>
                    <a:p>
                      <a:pPr marL="0" indent="0" algn="ctr">
                        <a:buNone/>
                      </a:pPr>
                      <a:r>
                        <a:rPr lang="en-US" sz="1800">
                          <a:solidFill>
                            <a:srgbClr val="1A1A1A"/>
                          </a:solidFill>
                          <a:latin typeface="Times New Roman" panose="02020603050405020304" charset="0"/>
                          <a:cs typeface="Times New Roman" panose="02020603050405020304" charset="0"/>
                        </a:rPr>
                        <a:t>1250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1,126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0,192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20,1</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5,01</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0,84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89,4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87,9</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bl>
          </a:graphicData>
        </a:graphic>
      </p:graphicFrame>
      <p:sp>
        <p:nvSpPr>
          <p:cNvPr id="105" name="Text Box 104"/>
          <p:cNvSpPr txBox="1"/>
          <p:nvPr/>
        </p:nvSpPr>
        <p:spPr>
          <a:xfrm>
            <a:off x="2011680" y="237490"/>
            <a:ext cx="8168640" cy="521970"/>
          </a:xfrm>
          <a:prstGeom prst="rect">
            <a:avLst/>
          </a:prstGeom>
          <a:noFill/>
          <a:ln w="9525">
            <a:noFill/>
          </a:ln>
        </p:spPr>
        <p:txBody>
          <a:bodyPr wrap="square">
            <a:spAutoFit/>
          </a:bodyPr>
          <a:p>
            <a:pPr marL="457200" indent="-457200" algn="ctr"/>
            <a:r>
              <a:rPr lang="en-US" sz="2800" b="1">
                <a:solidFill>
                  <a:srgbClr val="FFFFFF"/>
                </a:solidFill>
                <a:latin typeface="Times New Roman" panose="02020603050405020304" charset="0"/>
                <a:cs typeface="Calibri" panose="020F0502020204030204" charset="0"/>
              </a:rPr>
              <a:t>Ảnh hưởng của nhiệt độ nung hoàn nguyên</a:t>
            </a:r>
            <a:endParaRPr lang="en-US" sz="2800" b="1">
              <a:solidFill>
                <a:srgbClr val="FFFFFF"/>
              </a:solidFill>
              <a:latin typeface="Times New Roman" panose="02020603050405020304" charset="0"/>
              <a:cs typeface="Calibri" panose="020F050202020403020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125" name="Shape 1125"/>
        <p:cNvGrpSpPr/>
        <p:nvPr/>
      </p:nvGrpSpPr>
      <p:grpSpPr>
        <a:xfrm>
          <a:off x="0" y="0"/>
          <a:ext cx="0" cy="0"/>
          <a:chOff x="0" y="0"/>
          <a:chExt cx="0" cy="0"/>
        </a:xfrm>
      </p:grpSpPr>
      <p:sp>
        <p:nvSpPr>
          <p:cNvPr id="35" name="Text Box 34"/>
          <p:cNvSpPr txBox="1"/>
          <p:nvPr/>
        </p:nvSpPr>
        <p:spPr>
          <a:xfrm>
            <a:off x="561975" y="2498090"/>
            <a:ext cx="3285490" cy="1568450"/>
          </a:xfrm>
          <a:prstGeom prst="rect">
            <a:avLst/>
          </a:prstGeom>
          <a:noFill/>
        </p:spPr>
        <p:txBody>
          <a:bodyPr wrap="square" rtlCol="0">
            <a:spAutoFit/>
          </a:bodyPr>
          <a:p>
            <a:pPr algn="ctr"/>
            <a:r>
              <a:rPr sz="2400">
                <a:solidFill>
                  <a:srgbClr val="FFFFFF"/>
                </a:solidFill>
                <a:latin typeface="Times New Roman" panose="02020603050405020304" charset="0"/>
                <a:cs typeface="Times New Roman" panose="02020603050405020304" charset="0"/>
              </a:rPr>
              <a:t>Hình 3.2. Ảnh hưởng nhiệt độ nung hoàn nguyên tới tỉ lệ thu hồi niken, đồng </a:t>
            </a:r>
            <a:endParaRPr sz="2400">
              <a:solidFill>
                <a:srgbClr val="FFFFFF"/>
              </a:solidFill>
              <a:latin typeface="Times New Roman" panose="02020603050405020304" charset="0"/>
              <a:cs typeface="Times New Roman" panose="02020603050405020304" charset="0"/>
            </a:endParaRPr>
          </a:p>
        </p:txBody>
      </p:sp>
      <p:graphicFrame>
        <p:nvGraphicFramePr>
          <p:cNvPr id="149" name="Chart 149"/>
          <p:cNvGraphicFramePr/>
          <p:nvPr/>
        </p:nvGraphicFramePr>
        <p:xfrm>
          <a:off x="4017010" y="269240"/>
          <a:ext cx="6616065" cy="6319520"/>
        </p:xfrm>
        <a:graphic>
          <a:graphicData uri="http://schemas.openxmlformats.org/drawingml/2006/chart">
            <c:chart xmlns:c="http://schemas.openxmlformats.org/drawingml/2006/chart" xmlns:r="http://schemas.openxmlformats.org/officeDocument/2006/relationships" r:id="rId1"/>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125" name="Shape 1125"/>
        <p:cNvGrpSpPr/>
        <p:nvPr/>
      </p:nvGrpSpPr>
      <p:grpSpPr>
        <a:xfrm>
          <a:off x="0" y="0"/>
          <a:ext cx="0" cy="0"/>
          <a:chOff x="0" y="0"/>
          <a:chExt cx="0" cy="0"/>
        </a:xfrm>
      </p:grpSpPr>
      <p:sp>
        <p:nvSpPr>
          <p:cNvPr id="35" name="Text Box 34"/>
          <p:cNvSpPr txBox="1"/>
          <p:nvPr/>
        </p:nvSpPr>
        <p:spPr>
          <a:xfrm>
            <a:off x="3111500" y="252730"/>
            <a:ext cx="5968365" cy="521970"/>
          </a:xfrm>
          <a:prstGeom prst="rect">
            <a:avLst/>
          </a:prstGeom>
          <a:noFill/>
        </p:spPr>
        <p:txBody>
          <a:bodyPr wrap="square" rtlCol="0">
            <a:spAutoFit/>
          </a:bodyPr>
          <a:p>
            <a:pPr algn="ctr"/>
            <a:r>
              <a:rPr sz="2800" b="1">
                <a:solidFill>
                  <a:srgbClr val="FFFFFF"/>
                </a:solidFill>
                <a:latin typeface="Times New Roman" panose="02020603050405020304" charset="0"/>
                <a:cs typeface="Times New Roman" panose="02020603050405020304" charset="0"/>
              </a:rPr>
              <a:t>Ảnh hưởng của tỉ lệ phối trộn xỉ đồng</a:t>
            </a:r>
            <a:endParaRPr sz="2800" b="1">
              <a:solidFill>
                <a:srgbClr val="FFFFFF"/>
              </a:solidFill>
              <a:latin typeface="Times New Roman" panose="02020603050405020304" charset="0"/>
              <a:cs typeface="Times New Roman" panose="02020603050405020304" charset="0"/>
            </a:endParaRPr>
          </a:p>
        </p:txBody>
      </p:sp>
      <p:sp>
        <p:nvSpPr>
          <p:cNvPr id="1" name="Text Box 0"/>
          <p:cNvSpPr txBox="1"/>
          <p:nvPr/>
        </p:nvSpPr>
        <p:spPr>
          <a:xfrm>
            <a:off x="328295" y="2620010"/>
            <a:ext cx="3285490" cy="1568450"/>
          </a:xfrm>
          <a:prstGeom prst="rect">
            <a:avLst/>
          </a:prstGeom>
          <a:noFill/>
        </p:spPr>
        <p:txBody>
          <a:bodyPr wrap="square" rtlCol="0">
            <a:spAutoFit/>
          </a:bodyPr>
          <a:p>
            <a:pPr algn="ctr"/>
            <a:r>
              <a:rPr sz="2400">
                <a:solidFill>
                  <a:srgbClr val="FFFFFF"/>
                </a:solidFill>
                <a:latin typeface="Times New Roman" panose="02020603050405020304" charset="0"/>
                <a:cs typeface="Times New Roman" panose="02020603050405020304" charset="0"/>
              </a:rPr>
              <a:t>Bảng 3.2. Ảnh hưởng tỉ lệ phối trộn xỉ đồng tới tỉ lệ thu hồi niken, đồng ở 1100</a:t>
            </a:r>
            <a:r>
              <a:rPr sz="2400" baseline="30000">
                <a:solidFill>
                  <a:srgbClr val="FFFFFF"/>
                </a:solidFill>
                <a:latin typeface="Times New Roman" panose="02020603050405020304" charset="0"/>
                <a:cs typeface="Times New Roman" panose="02020603050405020304" charset="0"/>
              </a:rPr>
              <a:t>0</a:t>
            </a:r>
            <a:r>
              <a:rPr sz="2400">
                <a:solidFill>
                  <a:srgbClr val="FFFFFF"/>
                </a:solidFill>
                <a:latin typeface="Times New Roman" panose="02020603050405020304" charset="0"/>
                <a:cs typeface="Times New Roman" panose="02020603050405020304" charset="0"/>
              </a:rPr>
              <a:t>C </a:t>
            </a:r>
            <a:endParaRPr sz="2400">
              <a:solidFill>
                <a:srgbClr val="FFFFFF"/>
              </a:solidFill>
              <a:latin typeface="Times New Roman" panose="02020603050405020304" charset="0"/>
              <a:cs typeface="Times New Roman" panose="02020603050405020304" charset="0"/>
            </a:endParaRPr>
          </a:p>
        </p:txBody>
      </p:sp>
      <p:graphicFrame>
        <p:nvGraphicFramePr>
          <p:cNvPr id="2" name="Table 1"/>
          <p:cNvGraphicFramePr/>
          <p:nvPr/>
        </p:nvGraphicFramePr>
        <p:xfrm>
          <a:off x="3751580" y="1732280"/>
          <a:ext cx="7493000" cy="3547110"/>
        </p:xfrm>
        <a:graphic>
          <a:graphicData uri="http://schemas.openxmlformats.org/drawingml/2006/table">
            <a:tbl>
              <a:tblPr firstRow="1" bandRow="1">
                <a:tableStyleId>{5C22544A-7EE6-4342-B048-85BDC9FD1C3A}</a:tableStyleId>
              </a:tblPr>
              <a:tblGrid>
                <a:gridCol w="1665111"/>
                <a:gridCol w="832556"/>
                <a:gridCol w="832555"/>
                <a:gridCol w="832556"/>
                <a:gridCol w="832555"/>
                <a:gridCol w="832556"/>
                <a:gridCol w="832555"/>
                <a:gridCol w="832556"/>
              </a:tblGrid>
              <a:tr h="506730">
                <a:tc rowSpan="2">
                  <a:txBody>
                    <a:bodyPr/>
                    <a:p>
                      <a:pPr marL="0" indent="0" algn="ctr">
                        <a:buNone/>
                      </a:pPr>
                      <a:r>
                        <a:rPr lang="en-US" sz="1800" b="1">
                          <a:solidFill>
                            <a:srgbClr val="FFFFFF"/>
                          </a:solidFill>
                          <a:latin typeface="Times New Roman" panose="02020603050405020304" charset="0"/>
                          <a:cs typeface="Times New Roman" panose="02020603050405020304" charset="0"/>
                        </a:rPr>
                        <a:t>Nhiệt độ, </a:t>
                      </a:r>
                      <a:r>
                        <a:rPr lang="en-US" sz="1800" b="1" baseline="30000">
                          <a:solidFill>
                            <a:srgbClr val="FFFFFF"/>
                          </a:solidFill>
                          <a:latin typeface="Times New Roman" panose="02020603050405020304" charset="0"/>
                          <a:cs typeface="Times New Roman" panose="02020603050405020304" charset="0"/>
                        </a:rPr>
                        <a:t>0</a:t>
                      </a:r>
                      <a:r>
                        <a:rPr lang="en-US" sz="1800" b="1">
                          <a:solidFill>
                            <a:srgbClr val="FFFFFF"/>
                          </a:solidFill>
                          <a:latin typeface="Times New Roman" panose="02020603050405020304" charset="0"/>
                          <a:cs typeface="Times New Roman" panose="02020603050405020304" charset="0"/>
                        </a:rPr>
                        <a:t>C</a:t>
                      </a:r>
                      <a:endParaRPr lang="en-US" sz="1800" b="1">
                        <a:solidFill>
                          <a:srgbClr val="FFFFFF"/>
                        </a:solidFill>
                        <a:latin typeface="Times New Roman" panose="02020603050405020304" charset="0"/>
                        <a:cs typeface="Times New Roman" panose="02020603050405020304" charset="0"/>
                      </a:endParaRPr>
                    </a:p>
                    <a:p>
                      <a:pPr marL="0" indent="0" algn="ctr">
                        <a:buNone/>
                      </a:pPr>
                      <a:r>
                        <a:rPr lang="en-US" altLang="zh-CN" sz="1800">
                          <a:solidFill>
                            <a:srgbClr val="FFFFFF"/>
                          </a:solidFill>
                          <a:latin typeface="Times New Roman" panose="02020603050405020304" charset="0"/>
                        </a:rPr>
                        <a:t> </a:t>
                      </a:r>
                      <a:endParaRPr lang="en-US" altLang="zh-CN" sz="1800">
                        <a:solidFill>
                          <a:srgbClr val="FFFFFF"/>
                        </a:solidFill>
                        <a:latin typeface="Times New Roman" panose="02020603050405020304" charset="0"/>
                        <a:cs typeface="Times New Roman" panose="02020603050405020304" charset="0"/>
                      </a:endParaRPr>
                    </a:p>
                  </a:txBody>
                  <a:tcPr marL="68580" marR="68580" marT="0" marB="0" vert="horz" anchor="ctr" anchorCtr="0"/>
                </a:tc>
                <a:tc gridSpan="2">
                  <a:txBody>
                    <a:bodyPr/>
                    <a:p>
                      <a:pPr marL="0" indent="0" algn="ctr">
                        <a:buNone/>
                      </a:pPr>
                      <a:r>
                        <a:rPr lang="en-US" sz="1800" b="1">
                          <a:solidFill>
                            <a:srgbClr val="FFFFFF"/>
                          </a:solidFill>
                          <a:latin typeface="Times New Roman" panose="02020603050405020304" charset="0"/>
                          <a:cs typeface="Times New Roman" panose="02020603050405020304" charset="0"/>
                        </a:rPr>
                        <a:t>Mẫu đầu</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hMerge="1">
                  <a:tcPr/>
                </a:tc>
                <a:tc gridSpan="3">
                  <a:txBody>
                    <a:bodyPr/>
                    <a:p>
                      <a:pPr marL="0" indent="0" algn="ctr">
                        <a:buNone/>
                      </a:pPr>
                      <a:r>
                        <a:rPr lang="en-US" sz="1800" b="1">
                          <a:solidFill>
                            <a:srgbClr val="FFFFFF"/>
                          </a:solidFill>
                          <a:latin typeface="Times New Roman" panose="02020603050405020304" charset="0"/>
                          <a:cs typeface="Times New Roman" panose="02020603050405020304" charset="0"/>
                        </a:rPr>
                        <a:t>Sản phẩm từ</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hMerge="1">
                  <a:tcPr/>
                </a:tc>
                <a:tc hMerge="1">
                  <a:tcPr/>
                </a:tc>
                <a:tc gridSpan="2">
                  <a:txBody>
                    <a:bodyPr/>
                    <a:p>
                      <a:pPr marL="0" indent="0" algn="ctr">
                        <a:buNone/>
                      </a:pPr>
                      <a:r>
                        <a:rPr lang="en-US" sz="1800" b="1">
                          <a:solidFill>
                            <a:srgbClr val="FFFFFF"/>
                          </a:solidFill>
                          <a:latin typeface="Times New Roman" panose="02020603050405020304" charset="0"/>
                          <a:cs typeface="Times New Roman" panose="02020603050405020304" charset="0"/>
                        </a:rPr>
                        <a:t>Tỉ lệ thu hồi, %</a:t>
                      </a:r>
                      <a:endParaRPr lang="en-US" sz="1800" b="1">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hMerge="1">
                  <a:tcPr/>
                </a:tc>
              </a:tr>
              <a:tr h="506730">
                <a:tc vMerge="1">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Ni (gam)</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Cu (gam)</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gam</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 Ni</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 Cu</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Ni</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Cu</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r h="506730">
                <a:tc>
                  <a:txBody>
                    <a:bodyPr/>
                    <a:p>
                      <a:pPr marL="0" indent="0" algn="ctr">
                        <a:buNone/>
                      </a:pPr>
                      <a:r>
                        <a:rPr lang="en-US" sz="1800">
                          <a:solidFill>
                            <a:srgbClr val="1A1A1A"/>
                          </a:solidFill>
                          <a:latin typeface="Times New Roman" panose="02020603050405020304" charset="0"/>
                          <a:cs typeface="Times New Roman" panose="02020603050405020304" charset="0"/>
                        </a:rPr>
                        <a:t>20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1,126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0,192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25,32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2,77</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0,51</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62,4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67,4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06730">
                <a:tc>
                  <a:txBody>
                    <a:bodyPr/>
                    <a:p>
                      <a:pPr marL="0" indent="0" algn="ctr">
                        <a:buNone/>
                      </a:pPr>
                      <a:r>
                        <a:rPr lang="en-US" sz="1800">
                          <a:solidFill>
                            <a:srgbClr val="1A1A1A"/>
                          </a:solidFill>
                          <a:latin typeface="Times New Roman" panose="02020603050405020304" charset="0"/>
                          <a:cs typeface="Times New Roman" panose="02020603050405020304" charset="0"/>
                        </a:rPr>
                        <a:t>30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1,126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0,192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23,68</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3,93</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0,65</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82,6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80,4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06730">
                <a:tc>
                  <a:txBody>
                    <a:bodyPr/>
                    <a:p>
                      <a:pPr marL="0" indent="0" algn="ctr">
                        <a:buNone/>
                      </a:pPr>
                      <a:r>
                        <a:rPr lang="en-US" sz="1800">
                          <a:solidFill>
                            <a:srgbClr val="1A1A1A"/>
                          </a:solidFill>
                          <a:latin typeface="Times New Roman" panose="02020603050405020304" charset="0"/>
                          <a:cs typeface="Times New Roman" panose="02020603050405020304" charset="0"/>
                        </a:rPr>
                        <a:t>40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1,126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0,192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21,5</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4,67</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0,81</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89,1</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90,7</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r h="506730">
                <a:tc>
                  <a:txBody>
                    <a:bodyPr/>
                    <a:p>
                      <a:pPr marL="0" indent="0" algn="ctr">
                        <a:buNone/>
                      </a:pPr>
                      <a:r>
                        <a:rPr lang="en-US" sz="1800">
                          <a:solidFill>
                            <a:srgbClr val="1A1A1A"/>
                          </a:solidFill>
                          <a:latin typeface="Times New Roman" panose="02020603050405020304" charset="0"/>
                          <a:cs typeface="Times New Roman" panose="02020603050405020304" charset="0"/>
                        </a:rPr>
                        <a:t>50</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1,126</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0,192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20,4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5,09</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0,88</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92,3</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c>
                  <a:txBody>
                    <a:bodyPr/>
                    <a:p>
                      <a:pPr marL="0" indent="0" algn="ctr">
                        <a:buNone/>
                      </a:pPr>
                      <a:r>
                        <a:rPr lang="en-US" sz="1800">
                          <a:solidFill>
                            <a:srgbClr val="1A1A1A"/>
                          </a:solidFill>
                          <a:latin typeface="Times New Roman" panose="02020603050405020304" charset="0"/>
                          <a:cs typeface="Times New Roman" panose="02020603050405020304" charset="0"/>
                        </a:rPr>
                        <a:t>93,2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ctr" anchorCtr="0"/>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125" name="Shape 1125"/>
        <p:cNvGrpSpPr/>
        <p:nvPr/>
      </p:nvGrpSpPr>
      <p:grpSpPr>
        <a:xfrm>
          <a:off x="0" y="0"/>
          <a:ext cx="0" cy="0"/>
          <a:chOff x="0" y="0"/>
          <a:chExt cx="0" cy="0"/>
        </a:xfrm>
      </p:grpSpPr>
      <p:sp>
        <p:nvSpPr>
          <p:cNvPr id="1" name="Text Box 0"/>
          <p:cNvSpPr txBox="1"/>
          <p:nvPr/>
        </p:nvSpPr>
        <p:spPr>
          <a:xfrm>
            <a:off x="328295" y="2620010"/>
            <a:ext cx="3285490" cy="1568450"/>
          </a:xfrm>
          <a:prstGeom prst="rect">
            <a:avLst/>
          </a:prstGeom>
          <a:noFill/>
        </p:spPr>
        <p:txBody>
          <a:bodyPr wrap="square" rtlCol="0">
            <a:spAutoFit/>
          </a:bodyPr>
          <a:p>
            <a:pPr algn="ctr"/>
            <a:r>
              <a:rPr sz="2400">
                <a:solidFill>
                  <a:srgbClr val="FFFFFF"/>
                </a:solidFill>
                <a:latin typeface="Times New Roman" panose="02020603050405020304" charset="0"/>
                <a:cs typeface="Times New Roman" panose="02020603050405020304" charset="0"/>
              </a:rPr>
              <a:t>Hình 3.3. Ảnh hưởng của tỉ lệ phối trộn xỉ đồng tới tỉ lệ thu hồi niken, đồng  </a:t>
            </a:r>
            <a:endParaRPr sz="2400">
              <a:solidFill>
                <a:srgbClr val="FFFFFF"/>
              </a:solidFill>
              <a:latin typeface="Times New Roman" panose="02020603050405020304" charset="0"/>
              <a:cs typeface="Times New Roman" panose="02020603050405020304" charset="0"/>
            </a:endParaRPr>
          </a:p>
        </p:txBody>
      </p:sp>
      <p:graphicFrame>
        <p:nvGraphicFramePr>
          <p:cNvPr id="150" name="Chart 150"/>
          <p:cNvGraphicFramePr/>
          <p:nvPr/>
        </p:nvGraphicFramePr>
        <p:xfrm>
          <a:off x="3787140" y="945515"/>
          <a:ext cx="7379970" cy="5628640"/>
        </p:xfrm>
        <a:graphic>
          <a:graphicData uri="http://schemas.openxmlformats.org/drawingml/2006/chart">
            <c:chart xmlns:c="http://schemas.openxmlformats.org/drawingml/2006/chart" xmlns:r="http://schemas.openxmlformats.org/officeDocument/2006/relationships" r:id="rId1"/>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125" name="Shape 1125"/>
        <p:cNvGrpSpPr/>
        <p:nvPr/>
      </p:nvGrpSpPr>
      <p:grpSpPr>
        <a:xfrm>
          <a:off x="0" y="0"/>
          <a:ext cx="0" cy="0"/>
          <a:chOff x="0" y="0"/>
          <a:chExt cx="0" cy="0"/>
        </a:xfrm>
      </p:grpSpPr>
      <p:sp>
        <p:nvSpPr>
          <p:cNvPr id="1" name="Text Box 0"/>
          <p:cNvSpPr txBox="1"/>
          <p:nvPr/>
        </p:nvSpPr>
        <p:spPr>
          <a:xfrm>
            <a:off x="328295" y="2620010"/>
            <a:ext cx="3285490" cy="1198880"/>
          </a:xfrm>
          <a:prstGeom prst="rect">
            <a:avLst/>
          </a:prstGeom>
          <a:noFill/>
        </p:spPr>
        <p:txBody>
          <a:bodyPr wrap="square" rtlCol="0">
            <a:spAutoFit/>
          </a:bodyPr>
          <a:p>
            <a:pPr algn="ctr"/>
            <a:r>
              <a:rPr sz="2400">
                <a:solidFill>
                  <a:srgbClr val="FFFFFF"/>
                </a:solidFill>
                <a:latin typeface="Times New Roman" panose="02020603050405020304" charset="0"/>
                <a:cs typeface="Times New Roman" panose="02020603050405020304" charset="0"/>
              </a:rPr>
              <a:t>Bảng 3.3. Thành phần sản phẩm sau nung hoàn nguyên </a:t>
            </a:r>
            <a:endParaRPr sz="2400">
              <a:solidFill>
                <a:srgbClr val="FFFFFF"/>
              </a:solidFill>
              <a:latin typeface="Times New Roman" panose="02020603050405020304" charset="0"/>
              <a:cs typeface="Times New Roman" panose="02020603050405020304" charset="0"/>
            </a:endParaRPr>
          </a:p>
        </p:txBody>
      </p:sp>
      <p:graphicFrame>
        <p:nvGraphicFramePr>
          <p:cNvPr id="3" name="Table 2"/>
          <p:cNvGraphicFramePr/>
          <p:nvPr/>
        </p:nvGraphicFramePr>
        <p:xfrm>
          <a:off x="3676015" y="1752600"/>
          <a:ext cx="7592060" cy="3162300"/>
        </p:xfrm>
        <a:graphic>
          <a:graphicData uri="http://schemas.openxmlformats.org/drawingml/2006/table">
            <a:tbl>
              <a:tblPr firstRow="1" bandRow="1">
                <a:tableStyleId>{5C22544A-7EE6-4342-B048-85BDC9FD1C3A}</a:tableStyleId>
              </a:tblPr>
              <a:tblGrid>
                <a:gridCol w="1898015"/>
                <a:gridCol w="1898015"/>
                <a:gridCol w="1898015"/>
                <a:gridCol w="1898015"/>
              </a:tblGrid>
              <a:tr h="527050">
                <a:tc>
                  <a:txBody>
                    <a:bodyPr/>
                    <a:p>
                      <a:pPr marL="0" indent="0" algn="ctr">
                        <a:lnSpc>
                          <a:spcPct val="160000"/>
                        </a:lnSpc>
                        <a:buNone/>
                      </a:pPr>
                      <a:r>
                        <a:rPr lang="en-US" sz="1800">
                          <a:solidFill>
                            <a:srgbClr val="FFFFFF"/>
                          </a:solidFill>
                          <a:latin typeface="Times New Roman" panose="02020603050405020304" charset="0"/>
                          <a:cs typeface="Times New Roman" panose="02020603050405020304" charset="0"/>
                        </a:rPr>
                        <a:t>TT</a:t>
                      </a:r>
                      <a:endParaRPr lang="en-US" sz="1800">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FFFFFF"/>
                          </a:solidFill>
                          <a:latin typeface="Times New Roman" panose="02020603050405020304" charset="0"/>
                          <a:cs typeface="Times New Roman" panose="02020603050405020304" charset="0"/>
                        </a:rPr>
                        <a:t>Thành phần</a:t>
                      </a:r>
                      <a:endParaRPr lang="en-US" sz="1800">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FFFFFF"/>
                          </a:solidFill>
                          <a:latin typeface="Times New Roman" panose="02020603050405020304" charset="0"/>
                          <a:cs typeface="Times New Roman" panose="02020603050405020304" charset="0"/>
                        </a:rPr>
                        <a:t>Công thức</a:t>
                      </a:r>
                      <a:endParaRPr lang="en-US" sz="1800">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FFFFFF"/>
                          </a:solidFill>
                          <a:latin typeface="Times New Roman" panose="02020603050405020304" charset="0"/>
                          <a:cs typeface="Times New Roman" panose="02020603050405020304" charset="0"/>
                        </a:rPr>
                        <a:t>Hàm lượng, %</a:t>
                      </a:r>
                      <a:endParaRPr lang="en-US" sz="1800">
                        <a:solidFill>
                          <a:srgbClr val="FFFFFF"/>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r h="527050">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1</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Sắt</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Fe</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52,9</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r h="527050">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Manhetit</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Fe</a:t>
                      </a:r>
                      <a:r>
                        <a:rPr lang="en-US" sz="1800" baseline="-25000">
                          <a:solidFill>
                            <a:srgbClr val="1A1A1A"/>
                          </a:solidFill>
                          <a:latin typeface="Times New Roman" panose="02020603050405020304" charset="0"/>
                          <a:cs typeface="Times New Roman" panose="02020603050405020304" charset="0"/>
                        </a:rPr>
                        <a:t>3</a:t>
                      </a:r>
                      <a:r>
                        <a:rPr lang="en-US" sz="1800">
                          <a:solidFill>
                            <a:srgbClr val="1A1A1A"/>
                          </a:solidFill>
                          <a:latin typeface="Times New Roman" panose="02020603050405020304" charset="0"/>
                          <a:cs typeface="Times New Roman" panose="02020603050405020304" charset="0"/>
                        </a:rPr>
                        <a:t>O</a:t>
                      </a:r>
                      <a:r>
                        <a:rPr lang="en-US" sz="1800" baseline="-25000">
                          <a:solidFill>
                            <a:srgbClr val="1A1A1A"/>
                          </a:solidFill>
                          <a:latin typeface="Times New Roman" panose="02020603050405020304" charset="0"/>
                          <a:cs typeface="Times New Roman" panose="02020603050405020304" charset="0"/>
                        </a:rPr>
                        <a:t>4</a:t>
                      </a:r>
                      <a:endParaRPr lang="en-US" sz="1800" baseline="-250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12,5</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r h="527050">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3</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Niken</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Ni</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4,91</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r h="527050">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4</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Đồng</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Cu</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0,93</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r h="527050">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5</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Coban</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Co</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c>
                  <a:txBody>
                    <a:bodyPr/>
                    <a:p>
                      <a:pPr marL="0" indent="0" algn="ctr">
                        <a:lnSpc>
                          <a:spcPct val="160000"/>
                        </a:lnSpc>
                        <a:buNone/>
                      </a:pPr>
                      <a:r>
                        <a:rPr lang="en-US" sz="1800">
                          <a:solidFill>
                            <a:srgbClr val="1A1A1A"/>
                          </a:solidFill>
                          <a:latin typeface="Times New Roman" panose="02020603050405020304" charset="0"/>
                          <a:cs typeface="Times New Roman" panose="02020603050405020304" charset="0"/>
                        </a:rPr>
                        <a:t>0,82</a:t>
                      </a:r>
                      <a:endParaRPr lang="en-US" sz="1800">
                        <a:solidFill>
                          <a:srgbClr val="1A1A1A"/>
                        </a:solidFill>
                        <a:latin typeface="Times New Roman" panose="02020603050405020304" charset="0"/>
                        <a:ea typeface="Times New Roman" panose="02020603050405020304" charset="0"/>
                        <a:cs typeface="Times New Roman" panose="02020603050405020304" charset="0"/>
                      </a:endParaRPr>
                    </a:p>
                  </a:txBody>
                  <a:tcPr marL="68580" marR="68580" marT="0" marB="0" vert="horz" anchor="t" anchorCtr="0"/>
                </a:tc>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962" name="Shape 962"/>
        <p:cNvGrpSpPr/>
        <p:nvPr/>
      </p:nvGrpSpPr>
      <p:grpSpPr>
        <a:xfrm>
          <a:off x="0" y="0"/>
          <a:ext cx="0" cy="0"/>
          <a:chOff x="0" y="0"/>
          <a:chExt cx="0" cy="0"/>
        </a:xfrm>
      </p:grpSpPr>
      <p:sp>
        <p:nvSpPr>
          <p:cNvPr id="963" name="Google Shape;963;p25"/>
          <p:cNvSpPr/>
          <p:nvPr/>
        </p:nvSpPr>
        <p:spPr>
          <a:xfrm>
            <a:off x="4548508" y="729370"/>
            <a:ext cx="3094971" cy="2823020"/>
          </a:xfrm>
          <a:custGeom>
            <a:avLst/>
            <a:gdLst/>
            <a:ahLst/>
            <a:cxnLst/>
            <a:rect l="l" t="t" r="r" b="b"/>
            <a:pathLst>
              <a:path w="2263233" h="1984548" extrusionOk="0">
                <a:moveTo>
                  <a:pt x="2201116" y="923877"/>
                </a:moveTo>
                <a:cubicBezTo>
                  <a:pt x="2200931" y="920676"/>
                  <a:pt x="2219768" y="930341"/>
                  <a:pt x="2220137" y="939081"/>
                </a:cubicBezTo>
                <a:cubicBezTo>
                  <a:pt x="2208749" y="939081"/>
                  <a:pt x="2204132" y="932249"/>
                  <a:pt x="2201116" y="923877"/>
                </a:cubicBezTo>
                <a:close/>
                <a:moveTo>
                  <a:pt x="2197270" y="562760"/>
                </a:moveTo>
                <a:cubicBezTo>
                  <a:pt x="2196978" y="557989"/>
                  <a:pt x="2197332" y="552572"/>
                  <a:pt x="2197302" y="547525"/>
                </a:cubicBezTo>
                <a:cubicBezTo>
                  <a:pt x="2204072" y="545432"/>
                  <a:pt x="2213121" y="545554"/>
                  <a:pt x="2216322" y="539892"/>
                </a:cubicBezTo>
                <a:cubicBezTo>
                  <a:pt x="2228387" y="540631"/>
                  <a:pt x="2225186" y="568023"/>
                  <a:pt x="2220139" y="574117"/>
                </a:cubicBezTo>
                <a:cubicBezTo>
                  <a:pt x="2213798" y="574117"/>
                  <a:pt x="2207459" y="574117"/>
                  <a:pt x="2201118" y="574117"/>
                </a:cubicBezTo>
                <a:cubicBezTo>
                  <a:pt x="2198502" y="571655"/>
                  <a:pt x="2197563" y="567530"/>
                  <a:pt x="2197270" y="562760"/>
                </a:cubicBezTo>
                <a:close/>
                <a:moveTo>
                  <a:pt x="2182879" y="1019178"/>
                </a:moveTo>
                <a:cubicBezTo>
                  <a:pt x="2182669" y="1014561"/>
                  <a:pt x="2183528" y="1009471"/>
                  <a:pt x="2185914" y="1003716"/>
                </a:cubicBezTo>
                <a:cubicBezTo>
                  <a:pt x="2200932" y="993250"/>
                  <a:pt x="2221923" y="989188"/>
                  <a:pt x="2239158" y="999900"/>
                </a:cubicBezTo>
                <a:cubicBezTo>
                  <a:pt x="2238790" y="1028092"/>
                  <a:pt x="2251285" y="1034678"/>
                  <a:pt x="2235342" y="1053145"/>
                </a:cubicBezTo>
                <a:cubicBezTo>
                  <a:pt x="2223954" y="1053145"/>
                  <a:pt x="2212505" y="1053145"/>
                  <a:pt x="2201118" y="1053145"/>
                </a:cubicBezTo>
                <a:cubicBezTo>
                  <a:pt x="2193731" y="1042619"/>
                  <a:pt x="2183504" y="1033028"/>
                  <a:pt x="2182879" y="1019178"/>
                </a:cubicBezTo>
                <a:close/>
                <a:moveTo>
                  <a:pt x="2111368" y="1133515"/>
                </a:moveTo>
                <a:cubicBezTo>
                  <a:pt x="2110861" y="1127752"/>
                  <a:pt x="2114292" y="1123074"/>
                  <a:pt x="2125095" y="1125351"/>
                </a:cubicBezTo>
                <a:cubicBezTo>
                  <a:pt x="2125589" y="1134707"/>
                  <a:pt x="2125649" y="1143633"/>
                  <a:pt x="2121279" y="1148188"/>
                </a:cubicBezTo>
                <a:cubicBezTo>
                  <a:pt x="2116324" y="1146125"/>
                  <a:pt x="2111876" y="1139278"/>
                  <a:pt x="2111368" y="1133515"/>
                </a:cubicBezTo>
                <a:close/>
                <a:moveTo>
                  <a:pt x="2098502" y="479074"/>
                </a:moveTo>
                <a:cubicBezTo>
                  <a:pt x="2117461" y="479135"/>
                  <a:pt x="2122509" y="493047"/>
                  <a:pt x="2140299" y="494278"/>
                </a:cubicBezTo>
                <a:cubicBezTo>
                  <a:pt x="2145100" y="518100"/>
                  <a:pt x="2127064" y="519024"/>
                  <a:pt x="2121278" y="532258"/>
                </a:cubicBezTo>
                <a:cubicBezTo>
                  <a:pt x="2110628" y="530227"/>
                  <a:pt x="2114260" y="513976"/>
                  <a:pt x="2109890" y="505666"/>
                </a:cubicBezTo>
                <a:cubicBezTo>
                  <a:pt x="2100103" y="502773"/>
                  <a:pt x="2096655" y="493540"/>
                  <a:pt x="2098502" y="479074"/>
                </a:cubicBezTo>
                <a:close/>
                <a:moveTo>
                  <a:pt x="2045257" y="809875"/>
                </a:moveTo>
                <a:cubicBezTo>
                  <a:pt x="2065140" y="815046"/>
                  <a:pt x="2076712" y="798425"/>
                  <a:pt x="2068095" y="787037"/>
                </a:cubicBezTo>
                <a:cubicBezTo>
                  <a:pt x="2054060" y="788208"/>
                  <a:pt x="2053813" y="803227"/>
                  <a:pt x="2045257" y="809875"/>
                </a:cubicBezTo>
                <a:close/>
                <a:moveTo>
                  <a:pt x="2007277" y="391666"/>
                </a:moveTo>
                <a:cubicBezTo>
                  <a:pt x="2011647" y="378308"/>
                  <a:pt x="2018603" y="367536"/>
                  <a:pt x="2037685" y="368828"/>
                </a:cubicBezTo>
                <a:cubicBezTo>
                  <a:pt x="2051966" y="387849"/>
                  <a:pt x="2025867" y="393451"/>
                  <a:pt x="2022481" y="406870"/>
                </a:cubicBezTo>
                <a:cubicBezTo>
                  <a:pt x="2013556" y="405639"/>
                  <a:pt x="2013987" y="395114"/>
                  <a:pt x="2007277" y="391666"/>
                </a:cubicBezTo>
                <a:close/>
                <a:moveTo>
                  <a:pt x="1916051" y="874447"/>
                </a:moveTo>
                <a:cubicBezTo>
                  <a:pt x="1912912" y="896915"/>
                  <a:pt x="1944552" y="878264"/>
                  <a:pt x="1931255" y="870631"/>
                </a:cubicBezTo>
                <a:cubicBezTo>
                  <a:pt x="1930517" y="876294"/>
                  <a:pt x="1922022" y="874139"/>
                  <a:pt x="1916051" y="874447"/>
                </a:cubicBezTo>
                <a:close/>
                <a:moveTo>
                  <a:pt x="1915644" y="365058"/>
                </a:moveTo>
                <a:cubicBezTo>
                  <a:pt x="1915420" y="359056"/>
                  <a:pt x="1917221" y="352423"/>
                  <a:pt x="1919805" y="349869"/>
                </a:cubicBezTo>
                <a:cubicBezTo>
                  <a:pt x="1930886" y="349869"/>
                  <a:pt x="1928793" y="371352"/>
                  <a:pt x="1923622" y="376461"/>
                </a:cubicBezTo>
                <a:cubicBezTo>
                  <a:pt x="1918114" y="376430"/>
                  <a:pt x="1915867" y="371060"/>
                  <a:pt x="1915644" y="365058"/>
                </a:cubicBezTo>
                <a:close/>
                <a:moveTo>
                  <a:pt x="1889398" y="646383"/>
                </a:moveTo>
                <a:cubicBezTo>
                  <a:pt x="1888167" y="655185"/>
                  <a:pt x="1890013" y="660971"/>
                  <a:pt x="1893215" y="665403"/>
                </a:cubicBezTo>
                <a:cubicBezTo>
                  <a:pt x="1905587" y="666388"/>
                  <a:pt x="1911496" y="660848"/>
                  <a:pt x="1912235" y="650199"/>
                </a:cubicBezTo>
                <a:cubicBezTo>
                  <a:pt x="1907741" y="645766"/>
                  <a:pt x="1898755" y="645828"/>
                  <a:pt x="1889398" y="646383"/>
                </a:cubicBezTo>
                <a:close/>
                <a:moveTo>
                  <a:pt x="1775002" y="737270"/>
                </a:moveTo>
                <a:cubicBezTo>
                  <a:pt x="1774826" y="728221"/>
                  <a:pt x="1775395" y="719911"/>
                  <a:pt x="1779150" y="714771"/>
                </a:cubicBezTo>
                <a:cubicBezTo>
                  <a:pt x="1826918" y="704060"/>
                  <a:pt x="1848401" y="757429"/>
                  <a:pt x="1813375" y="775588"/>
                </a:cubicBezTo>
                <a:cubicBezTo>
                  <a:pt x="1795278" y="777251"/>
                  <a:pt x="1784936" y="771095"/>
                  <a:pt x="1775333" y="764200"/>
                </a:cubicBezTo>
                <a:cubicBezTo>
                  <a:pt x="1776103" y="756106"/>
                  <a:pt x="1775179" y="746318"/>
                  <a:pt x="1775002" y="737270"/>
                </a:cubicBezTo>
                <a:close/>
                <a:moveTo>
                  <a:pt x="1725966" y="471440"/>
                </a:moveTo>
                <a:cubicBezTo>
                  <a:pt x="1740432" y="488615"/>
                  <a:pt x="1757792" y="491324"/>
                  <a:pt x="1782967" y="490462"/>
                </a:cubicBezTo>
                <a:cubicBezTo>
                  <a:pt x="1794972" y="478273"/>
                  <a:pt x="1796325" y="459807"/>
                  <a:pt x="1782967" y="448665"/>
                </a:cubicBezTo>
                <a:cubicBezTo>
                  <a:pt x="1756314" y="445157"/>
                  <a:pt x="1752621" y="452051"/>
                  <a:pt x="1741171" y="460053"/>
                </a:cubicBezTo>
                <a:cubicBezTo>
                  <a:pt x="1735631" y="463931"/>
                  <a:pt x="1727013" y="464239"/>
                  <a:pt x="1725966" y="471440"/>
                </a:cubicBezTo>
                <a:close/>
                <a:moveTo>
                  <a:pt x="1725904" y="1091125"/>
                </a:moveTo>
                <a:cubicBezTo>
                  <a:pt x="1731813" y="1074506"/>
                  <a:pt x="1779765" y="1075797"/>
                  <a:pt x="1790538" y="1087371"/>
                </a:cubicBezTo>
                <a:cubicBezTo>
                  <a:pt x="1785244" y="1092233"/>
                  <a:pt x="1788199" y="1105283"/>
                  <a:pt x="1782905" y="1110145"/>
                </a:cubicBezTo>
                <a:cubicBezTo>
                  <a:pt x="1767701" y="1110145"/>
                  <a:pt x="1752497" y="1110145"/>
                  <a:pt x="1737292" y="1110145"/>
                </a:cubicBezTo>
                <a:cubicBezTo>
                  <a:pt x="1732859" y="1104483"/>
                  <a:pt x="1732552" y="1094572"/>
                  <a:pt x="1725904" y="1091125"/>
                </a:cubicBezTo>
                <a:close/>
                <a:moveTo>
                  <a:pt x="1722088" y="988511"/>
                </a:moveTo>
                <a:cubicBezTo>
                  <a:pt x="1728243" y="982848"/>
                  <a:pt x="1741170" y="991773"/>
                  <a:pt x="1756314" y="988511"/>
                </a:cubicBezTo>
                <a:cubicBezTo>
                  <a:pt x="1748004" y="992882"/>
                  <a:pt x="1744126" y="1001623"/>
                  <a:pt x="1741109" y="1011348"/>
                </a:cubicBezTo>
                <a:cubicBezTo>
                  <a:pt x="1731137" y="1007348"/>
                  <a:pt x="1724181" y="1000392"/>
                  <a:pt x="1722088" y="988511"/>
                </a:cubicBezTo>
                <a:close/>
                <a:moveTo>
                  <a:pt x="1706946" y="498095"/>
                </a:moveTo>
                <a:cubicBezTo>
                  <a:pt x="1714887" y="500310"/>
                  <a:pt x="1717780" y="507513"/>
                  <a:pt x="1729783" y="505666"/>
                </a:cubicBezTo>
                <a:cubicBezTo>
                  <a:pt x="1730029" y="500803"/>
                  <a:pt x="1734646" y="500434"/>
                  <a:pt x="1733599" y="494278"/>
                </a:cubicBezTo>
                <a:cubicBezTo>
                  <a:pt x="1728430" y="489107"/>
                  <a:pt x="1707008" y="487015"/>
                  <a:pt x="1706946" y="498095"/>
                </a:cubicBezTo>
                <a:close/>
                <a:moveTo>
                  <a:pt x="1691680" y="1965527"/>
                </a:moveTo>
                <a:cubicBezTo>
                  <a:pt x="1685710" y="1942690"/>
                  <a:pt x="1697035" y="1932102"/>
                  <a:pt x="1718272" y="1927486"/>
                </a:cubicBezTo>
                <a:cubicBezTo>
                  <a:pt x="1730953" y="1933887"/>
                  <a:pt x="1737477" y="1953647"/>
                  <a:pt x="1729721" y="1969343"/>
                </a:cubicBezTo>
                <a:cubicBezTo>
                  <a:pt x="1714271" y="1973529"/>
                  <a:pt x="1703930" y="1972790"/>
                  <a:pt x="1691680" y="1965527"/>
                </a:cubicBezTo>
                <a:close/>
                <a:moveTo>
                  <a:pt x="1689580" y="482543"/>
                </a:moveTo>
                <a:cubicBezTo>
                  <a:pt x="1692311" y="488322"/>
                  <a:pt x="1698297" y="492308"/>
                  <a:pt x="1706946" y="490462"/>
                </a:cubicBezTo>
                <a:cubicBezTo>
                  <a:pt x="1707008" y="476488"/>
                  <a:pt x="1705222" y="464300"/>
                  <a:pt x="1691742" y="463869"/>
                </a:cubicBezTo>
                <a:cubicBezTo>
                  <a:pt x="1687372" y="469193"/>
                  <a:pt x="1686848" y="476765"/>
                  <a:pt x="1689580" y="482543"/>
                </a:cubicBezTo>
                <a:close/>
                <a:moveTo>
                  <a:pt x="1687925" y="711017"/>
                </a:moveTo>
                <a:cubicBezTo>
                  <a:pt x="1688293" y="701292"/>
                  <a:pt x="1702082" y="702030"/>
                  <a:pt x="1706946" y="707201"/>
                </a:cubicBezTo>
                <a:cubicBezTo>
                  <a:pt x="1706576" y="716865"/>
                  <a:pt x="1692788" y="716188"/>
                  <a:pt x="1687925" y="711017"/>
                </a:cubicBezTo>
                <a:close/>
                <a:moveTo>
                  <a:pt x="1672720" y="836469"/>
                </a:moveTo>
                <a:cubicBezTo>
                  <a:pt x="1673643" y="832344"/>
                  <a:pt x="1680292" y="833883"/>
                  <a:pt x="1680292" y="828897"/>
                </a:cubicBezTo>
                <a:cubicBezTo>
                  <a:pt x="1690018" y="829205"/>
                  <a:pt x="1689279" y="842993"/>
                  <a:pt x="1684108" y="847856"/>
                </a:cubicBezTo>
                <a:cubicBezTo>
                  <a:pt x="1675367" y="849025"/>
                  <a:pt x="1679861" y="836899"/>
                  <a:pt x="1672720" y="836469"/>
                </a:cubicBezTo>
                <a:close/>
                <a:moveTo>
                  <a:pt x="1661332" y="760446"/>
                </a:moveTo>
                <a:cubicBezTo>
                  <a:pt x="1680415" y="747458"/>
                  <a:pt x="1693895" y="780697"/>
                  <a:pt x="1672720" y="787038"/>
                </a:cubicBezTo>
                <a:cubicBezTo>
                  <a:pt x="1662933" y="784145"/>
                  <a:pt x="1659485" y="774911"/>
                  <a:pt x="1661332" y="760446"/>
                </a:cubicBezTo>
                <a:close/>
                <a:moveTo>
                  <a:pt x="1659194" y="268652"/>
                </a:moveTo>
                <a:cubicBezTo>
                  <a:pt x="1659348" y="276678"/>
                  <a:pt x="1664011" y="284526"/>
                  <a:pt x="1672721" y="285234"/>
                </a:cubicBezTo>
                <a:cubicBezTo>
                  <a:pt x="1670504" y="267507"/>
                  <a:pt x="1677892" y="262273"/>
                  <a:pt x="1672721" y="251009"/>
                </a:cubicBezTo>
                <a:cubicBezTo>
                  <a:pt x="1663396" y="252425"/>
                  <a:pt x="1659040" y="260627"/>
                  <a:pt x="1659194" y="268652"/>
                </a:cubicBezTo>
                <a:close/>
                <a:moveTo>
                  <a:pt x="1570108" y="836467"/>
                </a:moveTo>
                <a:cubicBezTo>
                  <a:pt x="1577370" y="838068"/>
                  <a:pt x="1577002" y="847362"/>
                  <a:pt x="1589128" y="844038"/>
                </a:cubicBezTo>
                <a:cubicBezTo>
                  <a:pt x="1587405" y="855919"/>
                  <a:pt x="1597254" y="856165"/>
                  <a:pt x="1608149" y="855426"/>
                </a:cubicBezTo>
                <a:cubicBezTo>
                  <a:pt x="1608087" y="851671"/>
                  <a:pt x="1608087" y="847855"/>
                  <a:pt x="1608087" y="844038"/>
                </a:cubicBezTo>
                <a:cubicBezTo>
                  <a:pt x="1591775" y="842623"/>
                  <a:pt x="1593376" y="823232"/>
                  <a:pt x="1581495" y="817446"/>
                </a:cubicBezTo>
                <a:cubicBezTo>
                  <a:pt x="1583281" y="829388"/>
                  <a:pt x="1571276" y="827480"/>
                  <a:pt x="1570108" y="836467"/>
                </a:cubicBezTo>
                <a:close/>
                <a:moveTo>
                  <a:pt x="1531781" y="1292882"/>
                </a:moveTo>
                <a:cubicBezTo>
                  <a:pt x="1532266" y="1301261"/>
                  <a:pt x="1534743" y="1307647"/>
                  <a:pt x="1543453" y="1307802"/>
                </a:cubicBezTo>
                <a:cubicBezTo>
                  <a:pt x="1552133" y="1298752"/>
                  <a:pt x="1550102" y="1278992"/>
                  <a:pt x="1554842" y="1266005"/>
                </a:cubicBezTo>
                <a:cubicBezTo>
                  <a:pt x="1547762" y="1258556"/>
                  <a:pt x="1540930" y="1264835"/>
                  <a:pt x="1532065" y="1266005"/>
                </a:cubicBezTo>
                <a:cubicBezTo>
                  <a:pt x="1532804" y="1274130"/>
                  <a:pt x="1531296" y="1284502"/>
                  <a:pt x="1531781" y="1292882"/>
                </a:cubicBezTo>
                <a:close/>
                <a:moveTo>
                  <a:pt x="1520616" y="460115"/>
                </a:moveTo>
                <a:cubicBezTo>
                  <a:pt x="1519015" y="452174"/>
                  <a:pt x="1523201" y="450019"/>
                  <a:pt x="1524432" y="444910"/>
                </a:cubicBezTo>
                <a:cubicBezTo>
                  <a:pt x="1534097" y="445341"/>
                  <a:pt x="1539205" y="450388"/>
                  <a:pt x="1539637" y="460115"/>
                </a:cubicBezTo>
                <a:cubicBezTo>
                  <a:pt x="1533297" y="460115"/>
                  <a:pt x="1526956" y="460115"/>
                  <a:pt x="1520616" y="460115"/>
                </a:cubicBezTo>
                <a:close/>
                <a:moveTo>
                  <a:pt x="1479996" y="1774787"/>
                </a:moveTo>
                <a:cubicBezTo>
                  <a:pt x="1480512" y="1769624"/>
                  <a:pt x="1484452" y="1764053"/>
                  <a:pt x="1490269" y="1764053"/>
                </a:cubicBezTo>
                <a:cubicBezTo>
                  <a:pt x="1490269" y="1770393"/>
                  <a:pt x="1490269" y="1776734"/>
                  <a:pt x="1490269" y="1783074"/>
                </a:cubicBezTo>
                <a:cubicBezTo>
                  <a:pt x="1482389" y="1784705"/>
                  <a:pt x="1479480" y="1779950"/>
                  <a:pt x="1479996" y="1774787"/>
                </a:cubicBezTo>
                <a:close/>
                <a:moveTo>
                  <a:pt x="1437231" y="349275"/>
                </a:moveTo>
                <a:cubicBezTo>
                  <a:pt x="1438008" y="354715"/>
                  <a:pt x="1440624" y="359716"/>
                  <a:pt x="1444657" y="361255"/>
                </a:cubicBezTo>
                <a:cubicBezTo>
                  <a:pt x="1450320" y="350176"/>
                  <a:pt x="1455305" y="338788"/>
                  <a:pt x="1440841" y="334663"/>
                </a:cubicBezTo>
                <a:cubicBezTo>
                  <a:pt x="1437516" y="337957"/>
                  <a:pt x="1436454" y="343835"/>
                  <a:pt x="1437231" y="349275"/>
                </a:cubicBezTo>
                <a:close/>
                <a:moveTo>
                  <a:pt x="1436961" y="486708"/>
                </a:moveTo>
                <a:cubicBezTo>
                  <a:pt x="1436961" y="479075"/>
                  <a:pt x="1436961" y="471503"/>
                  <a:pt x="1436961" y="463870"/>
                </a:cubicBezTo>
                <a:cubicBezTo>
                  <a:pt x="1453581" y="454575"/>
                  <a:pt x="1464415" y="458084"/>
                  <a:pt x="1478819" y="467687"/>
                </a:cubicBezTo>
                <a:cubicBezTo>
                  <a:pt x="1472048" y="474827"/>
                  <a:pt x="1468540" y="485292"/>
                  <a:pt x="1459798" y="490524"/>
                </a:cubicBezTo>
                <a:cubicBezTo>
                  <a:pt x="1448164" y="493232"/>
                  <a:pt x="1445948" y="486646"/>
                  <a:pt x="1436961" y="486708"/>
                </a:cubicBezTo>
                <a:close/>
                <a:moveTo>
                  <a:pt x="1330593" y="1752665"/>
                </a:moveTo>
                <a:cubicBezTo>
                  <a:pt x="1344629" y="1753404"/>
                  <a:pt x="1366358" y="1768178"/>
                  <a:pt x="1368635" y="1748849"/>
                </a:cubicBezTo>
                <a:cubicBezTo>
                  <a:pt x="1361741" y="1743925"/>
                  <a:pt x="1331825" y="1740231"/>
                  <a:pt x="1330593" y="1752665"/>
                </a:cubicBezTo>
                <a:close/>
                <a:moveTo>
                  <a:pt x="1324629" y="62256"/>
                </a:moveTo>
                <a:cubicBezTo>
                  <a:pt x="1324375" y="59140"/>
                  <a:pt x="1326099" y="57478"/>
                  <a:pt x="1334347" y="57108"/>
                </a:cubicBezTo>
                <a:cubicBezTo>
                  <a:pt x="1338348" y="60678"/>
                  <a:pt x="1337856" y="76683"/>
                  <a:pt x="1326775" y="76129"/>
                </a:cubicBezTo>
                <a:cubicBezTo>
                  <a:pt x="1327114" y="69942"/>
                  <a:pt x="1324883" y="65372"/>
                  <a:pt x="1324629" y="62256"/>
                </a:cubicBezTo>
                <a:close/>
                <a:moveTo>
                  <a:pt x="1288735" y="1710808"/>
                </a:moveTo>
                <a:cubicBezTo>
                  <a:pt x="1300677" y="1717887"/>
                  <a:pt x="1312803" y="1724720"/>
                  <a:pt x="1319144" y="1737400"/>
                </a:cubicBezTo>
                <a:cubicBezTo>
                  <a:pt x="1319021" y="1709392"/>
                  <a:pt x="1323514" y="1686062"/>
                  <a:pt x="1326777" y="1661378"/>
                </a:cubicBezTo>
                <a:cubicBezTo>
                  <a:pt x="1301169" y="1652268"/>
                  <a:pt x="1295137" y="1688771"/>
                  <a:pt x="1288735" y="1710808"/>
                </a:cubicBezTo>
                <a:close/>
                <a:moveTo>
                  <a:pt x="1197387" y="357389"/>
                </a:moveTo>
                <a:cubicBezTo>
                  <a:pt x="1197979" y="364580"/>
                  <a:pt x="1200434" y="371412"/>
                  <a:pt x="1205143" y="376398"/>
                </a:cubicBezTo>
                <a:cubicBezTo>
                  <a:pt x="1220039" y="378615"/>
                  <a:pt x="1227240" y="373136"/>
                  <a:pt x="1235552" y="368827"/>
                </a:cubicBezTo>
                <a:cubicBezTo>
                  <a:pt x="1242691" y="379415"/>
                  <a:pt x="1258388" y="381507"/>
                  <a:pt x="1254572" y="403052"/>
                </a:cubicBezTo>
                <a:cubicBezTo>
                  <a:pt x="1264852" y="413393"/>
                  <a:pt x="1264052" y="393203"/>
                  <a:pt x="1277409" y="395481"/>
                </a:cubicBezTo>
                <a:cubicBezTo>
                  <a:pt x="1286397" y="395542"/>
                  <a:pt x="1288613" y="388956"/>
                  <a:pt x="1300247" y="391726"/>
                </a:cubicBezTo>
                <a:cubicBezTo>
                  <a:pt x="1317174" y="395050"/>
                  <a:pt x="1322283" y="410193"/>
                  <a:pt x="1345859" y="406930"/>
                </a:cubicBezTo>
                <a:cubicBezTo>
                  <a:pt x="1352014" y="418502"/>
                  <a:pt x="1364941" y="423304"/>
                  <a:pt x="1368697" y="437339"/>
                </a:cubicBezTo>
                <a:cubicBezTo>
                  <a:pt x="1382116" y="440663"/>
                  <a:pt x="1388271" y="427551"/>
                  <a:pt x="1391533" y="441155"/>
                </a:cubicBezTo>
                <a:cubicBezTo>
                  <a:pt x="1396212" y="453466"/>
                  <a:pt x="1379223" y="444048"/>
                  <a:pt x="1383901" y="456360"/>
                </a:cubicBezTo>
                <a:cubicBezTo>
                  <a:pt x="1400767" y="463561"/>
                  <a:pt x="1394057" y="494340"/>
                  <a:pt x="1395289" y="517176"/>
                </a:cubicBezTo>
                <a:cubicBezTo>
                  <a:pt x="1408215" y="522224"/>
                  <a:pt x="1412709" y="503943"/>
                  <a:pt x="1429514" y="501972"/>
                </a:cubicBezTo>
                <a:cubicBezTo>
                  <a:pt x="1440102" y="500741"/>
                  <a:pt x="1448596" y="510283"/>
                  <a:pt x="1463739" y="505788"/>
                </a:cubicBezTo>
                <a:cubicBezTo>
                  <a:pt x="1470264" y="518223"/>
                  <a:pt x="1483806" y="523763"/>
                  <a:pt x="1490331" y="536197"/>
                </a:cubicBezTo>
                <a:cubicBezTo>
                  <a:pt x="1490331" y="543830"/>
                  <a:pt x="1490331" y="551402"/>
                  <a:pt x="1490331" y="558973"/>
                </a:cubicBezTo>
                <a:cubicBezTo>
                  <a:pt x="1514337" y="556511"/>
                  <a:pt x="1513969" y="578424"/>
                  <a:pt x="1539760" y="574177"/>
                </a:cubicBezTo>
                <a:cubicBezTo>
                  <a:pt x="1545671" y="579656"/>
                  <a:pt x="1549979" y="586796"/>
                  <a:pt x="1558782" y="589382"/>
                </a:cubicBezTo>
                <a:cubicBezTo>
                  <a:pt x="1565675" y="582303"/>
                  <a:pt x="1559397" y="562175"/>
                  <a:pt x="1570169" y="558973"/>
                </a:cubicBezTo>
                <a:cubicBezTo>
                  <a:pt x="1579956" y="559343"/>
                  <a:pt x="1575586" y="573808"/>
                  <a:pt x="1585374" y="574177"/>
                </a:cubicBezTo>
                <a:cubicBezTo>
                  <a:pt x="1595899" y="563159"/>
                  <a:pt x="1603470" y="549186"/>
                  <a:pt x="1615782" y="539952"/>
                </a:cubicBezTo>
                <a:cubicBezTo>
                  <a:pt x="1612335" y="513730"/>
                  <a:pt x="1626862" y="505482"/>
                  <a:pt x="1638558" y="494340"/>
                </a:cubicBezTo>
                <a:cubicBezTo>
                  <a:pt x="1629448" y="492062"/>
                  <a:pt x="1621198" y="488861"/>
                  <a:pt x="1608149" y="490523"/>
                </a:cubicBezTo>
                <a:cubicBezTo>
                  <a:pt x="1596638" y="514468"/>
                  <a:pt x="1571154" y="524502"/>
                  <a:pt x="1558720" y="547585"/>
                </a:cubicBezTo>
                <a:cubicBezTo>
                  <a:pt x="1551456" y="549186"/>
                  <a:pt x="1549179" y="555772"/>
                  <a:pt x="1539698" y="555156"/>
                </a:cubicBezTo>
                <a:cubicBezTo>
                  <a:pt x="1533789" y="549616"/>
                  <a:pt x="1536375" y="535705"/>
                  <a:pt x="1535882" y="524748"/>
                </a:cubicBezTo>
                <a:cubicBezTo>
                  <a:pt x="1544315" y="521793"/>
                  <a:pt x="1550718" y="516746"/>
                  <a:pt x="1562475" y="517176"/>
                </a:cubicBezTo>
                <a:cubicBezTo>
                  <a:pt x="1562044" y="501541"/>
                  <a:pt x="1580203" y="504496"/>
                  <a:pt x="1581495" y="490584"/>
                </a:cubicBezTo>
                <a:cubicBezTo>
                  <a:pt x="1589805" y="491262"/>
                  <a:pt x="1593621" y="487445"/>
                  <a:pt x="1592883" y="479196"/>
                </a:cubicBezTo>
                <a:cubicBezTo>
                  <a:pt x="1601193" y="479874"/>
                  <a:pt x="1605009" y="476057"/>
                  <a:pt x="1604271" y="467809"/>
                </a:cubicBezTo>
                <a:cubicBezTo>
                  <a:pt x="1603840" y="460607"/>
                  <a:pt x="1591714" y="465162"/>
                  <a:pt x="1592883" y="456421"/>
                </a:cubicBezTo>
                <a:cubicBezTo>
                  <a:pt x="1593129" y="433338"/>
                  <a:pt x="1573800" y="429890"/>
                  <a:pt x="1573862" y="406992"/>
                </a:cubicBezTo>
                <a:cubicBezTo>
                  <a:pt x="1554842" y="406992"/>
                  <a:pt x="1535882" y="406992"/>
                  <a:pt x="1516861" y="406992"/>
                </a:cubicBezTo>
                <a:cubicBezTo>
                  <a:pt x="1506582" y="404653"/>
                  <a:pt x="1507382" y="391110"/>
                  <a:pt x="1494025" y="391788"/>
                </a:cubicBezTo>
                <a:cubicBezTo>
                  <a:pt x="1482205" y="408345"/>
                  <a:pt x="1464047" y="386617"/>
                  <a:pt x="1440779" y="391788"/>
                </a:cubicBezTo>
                <a:cubicBezTo>
                  <a:pt x="1438809" y="386124"/>
                  <a:pt x="1435177" y="382185"/>
                  <a:pt x="1433146" y="376583"/>
                </a:cubicBezTo>
                <a:cubicBezTo>
                  <a:pt x="1421512" y="373813"/>
                  <a:pt x="1421942" y="383170"/>
                  <a:pt x="1410308" y="380400"/>
                </a:cubicBezTo>
                <a:cubicBezTo>
                  <a:pt x="1403722" y="369073"/>
                  <a:pt x="1411539" y="361133"/>
                  <a:pt x="1406491" y="353808"/>
                </a:cubicBezTo>
                <a:cubicBezTo>
                  <a:pt x="1403291" y="345621"/>
                  <a:pt x="1382239" y="355223"/>
                  <a:pt x="1379899" y="346175"/>
                </a:cubicBezTo>
                <a:cubicBezTo>
                  <a:pt x="1374729" y="325799"/>
                  <a:pt x="1386978" y="322845"/>
                  <a:pt x="1391287" y="311949"/>
                </a:cubicBezTo>
                <a:cubicBezTo>
                  <a:pt x="1381562" y="298900"/>
                  <a:pt x="1370851" y="286773"/>
                  <a:pt x="1353247" y="281540"/>
                </a:cubicBezTo>
                <a:cubicBezTo>
                  <a:pt x="1341673" y="281418"/>
                  <a:pt x="1338473" y="289604"/>
                  <a:pt x="1330409" y="292990"/>
                </a:cubicBezTo>
                <a:cubicBezTo>
                  <a:pt x="1316005" y="279387"/>
                  <a:pt x="1314650" y="296006"/>
                  <a:pt x="1292367" y="292990"/>
                </a:cubicBezTo>
                <a:cubicBezTo>
                  <a:pt x="1290274" y="298468"/>
                  <a:pt x="1296800" y="312626"/>
                  <a:pt x="1288551" y="312011"/>
                </a:cubicBezTo>
                <a:cubicBezTo>
                  <a:pt x="1278579" y="301731"/>
                  <a:pt x="1289967" y="293729"/>
                  <a:pt x="1292552" y="285234"/>
                </a:cubicBezTo>
                <a:cubicBezTo>
                  <a:pt x="1286211" y="285234"/>
                  <a:pt x="1279871" y="285234"/>
                  <a:pt x="1273531" y="285234"/>
                </a:cubicBezTo>
                <a:cubicBezTo>
                  <a:pt x="1268052" y="292374"/>
                  <a:pt x="1267930" y="304994"/>
                  <a:pt x="1258327" y="308010"/>
                </a:cubicBezTo>
                <a:cubicBezTo>
                  <a:pt x="1252356" y="305117"/>
                  <a:pt x="1252663" y="295945"/>
                  <a:pt x="1243123" y="296622"/>
                </a:cubicBezTo>
                <a:cubicBezTo>
                  <a:pt x="1244908" y="311087"/>
                  <a:pt x="1241522" y="320383"/>
                  <a:pt x="1231735" y="323215"/>
                </a:cubicBezTo>
                <a:cubicBezTo>
                  <a:pt x="1210590" y="311027"/>
                  <a:pt x="1195609" y="335818"/>
                  <a:pt x="1197387" y="357389"/>
                </a:cubicBezTo>
                <a:close/>
                <a:moveTo>
                  <a:pt x="1155713" y="456298"/>
                </a:moveTo>
                <a:cubicBezTo>
                  <a:pt x="1162300" y="462392"/>
                  <a:pt x="1179228" y="458145"/>
                  <a:pt x="1182305" y="467686"/>
                </a:cubicBezTo>
                <a:cubicBezTo>
                  <a:pt x="1180274" y="481167"/>
                  <a:pt x="1185506" y="487261"/>
                  <a:pt x="1193693" y="490523"/>
                </a:cubicBezTo>
                <a:cubicBezTo>
                  <a:pt x="1198740" y="479074"/>
                  <a:pt x="1197572" y="461408"/>
                  <a:pt x="1197510" y="444849"/>
                </a:cubicBezTo>
                <a:cubicBezTo>
                  <a:pt x="1219485" y="430444"/>
                  <a:pt x="1212468" y="396835"/>
                  <a:pt x="1186122" y="391664"/>
                </a:cubicBezTo>
                <a:cubicBezTo>
                  <a:pt x="1172579" y="409762"/>
                  <a:pt x="1176027" y="444910"/>
                  <a:pt x="1155713" y="456298"/>
                </a:cubicBezTo>
                <a:close/>
                <a:moveTo>
                  <a:pt x="1113801" y="76867"/>
                </a:moveTo>
                <a:cubicBezTo>
                  <a:pt x="1115071" y="70512"/>
                  <a:pt x="1120165" y="65172"/>
                  <a:pt x="1129060" y="68496"/>
                </a:cubicBezTo>
                <a:cubicBezTo>
                  <a:pt x="1130906" y="80438"/>
                  <a:pt x="1123642" y="83330"/>
                  <a:pt x="1121487" y="91333"/>
                </a:cubicBezTo>
                <a:cubicBezTo>
                  <a:pt x="1115086" y="90594"/>
                  <a:pt x="1112531" y="83223"/>
                  <a:pt x="1113801" y="76867"/>
                </a:cubicBezTo>
                <a:close/>
                <a:moveTo>
                  <a:pt x="1102529" y="15250"/>
                </a:moveTo>
                <a:cubicBezTo>
                  <a:pt x="1099204" y="3061"/>
                  <a:pt x="1112378" y="7370"/>
                  <a:pt x="1113917" y="45"/>
                </a:cubicBezTo>
                <a:cubicBezTo>
                  <a:pt x="1128874" y="-1002"/>
                  <a:pt x="1125551" y="16296"/>
                  <a:pt x="1140508" y="15250"/>
                </a:cubicBezTo>
                <a:cubicBezTo>
                  <a:pt x="1140508" y="22821"/>
                  <a:pt x="1140508" y="30454"/>
                  <a:pt x="1140508" y="38087"/>
                </a:cubicBezTo>
                <a:cubicBezTo>
                  <a:pt x="1146849" y="65972"/>
                  <a:pt x="1180828" y="66218"/>
                  <a:pt x="1182305" y="98905"/>
                </a:cubicBezTo>
                <a:cubicBezTo>
                  <a:pt x="1163468" y="108691"/>
                  <a:pt x="1153373" y="80684"/>
                  <a:pt x="1136692" y="76067"/>
                </a:cubicBezTo>
                <a:cubicBezTo>
                  <a:pt x="1134414" y="64433"/>
                  <a:pt x="1128629" y="56246"/>
                  <a:pt x="1125304" y="45658"/>
                </a:cubicBezTo>
                <a:cubicBezTo>
                  <a:pt x="1121672" y="33901"/>
                  <a:pt x="1096680" y="23745"/>
                  <a:pt x="1102529" y="15250"/>
                </a:cubicBezTo>
                <a:close/>
                <a:moveTo>
                  <a:pt x="1083508" y="1824810"/>
                </a:moveTo>
                <a:cubicBezTo>
                  <a:pt x="1078460" y="1793169"/>
                  <a:pt x="1108315" y="1791754"/>
                  <a:pt x="1125304" y="1802033"/>
                </a:cubicBezTo>
                <a:cubicBezTo>
                  <a:pt x="1128629" y="1825487"/>
                  <a:pt x="1101544" y="1834967"/>
                  <a:pt x="1083508" y="1824810"/>
                </a:cubicBezTo>
                <a:close/>
                <a:moveTo>
                  <a:pt x="1066827" y="1941512"/>
                </a:moveTo>
                <a:cubicBezTo>
                  <a:pt x="1071105" y="1921899"/>
                  <a:pt x="1084739" y="1902062"/>
                  <a:pt x="1098712" y="1897138"/>
                </a:cubicBezTo>
                <a:cubicBezTo>
                  <a:pt x="1124319" y="1901201"/>
                  <a:pt x="1128629" y="1922683"/>
                  <a:pt x="1125304" y="1942751"/>
                </a:cubicBezTo>
                <a:cubicBezTo>
                  <a:pt x="1122719" y="1958202"/>
                  <a:pt x="1099574" y="1972236"/>
                  <a:pt x="1091079" y="1984548"/>
                </a:cubicBezTo>
                <a:cubicBezTo>
                  <a:pt x="1067627" y="1980516"/>
                  <a:pt x="1062548" y="1961125"/>
                  <a:pt x="1066827" y="1941512"/>
                </a:cubicBezTo>
                <a:close/>
                <a:moveTo>
                  <a:pt x="1056854" y="1657623"/>
                </a:moveTo>
                <a:cubicBezTo>
                  <a:pt x="1056854" y="1653807"/>
                  <a:pt x="1056854" y="1649990"/>
                  <a:pt x="1056854" y="1646174"/>
                </a:cubicBezTo>
                <a:cubicBezTo>
                  <a:pt x="1064794" y="1644574"/>
                  <a:pt x="1066887" y="1648821"/>
                  <a:pt x="1072058" y="1649990"/>
                </a:cubicBezTo>
                <a:cubicBezTo>
                  <a:pt x="1071134" y="1656639"/>
                  <a:pt x="1065533" y="1658670"/>
                  <a:pt x="1056854" y="1657623"/>
                </a:cubicBezTo>
                <a:close/>
                <a:moveTo>
                  <a:pt x="1037833" y="190192"/>
                </a:moveTo>
                <a:cubicBezTo>
                  <a:pt x="1038202" y="180466"/>
                  <a:pt x="1051990" y="181205"/>
                  <a:pt x="1056854" y="186375"/>
                </a:cubicBezTo>
                <a:cubicBezTo>
                  <a:pt x="1052114" y="198011"/>
                  <a:pt x="1045774" y="198503"/>
                  <a:pt x="1037833" y="190192"/>
                </a:cubicBezTo>
                <a:close/>
                <a:moveTo>
                  <a:pt x="1026561" y="375960"/>
                </a:moveTo>
                <a:cubicBezTo>
                  <a:pt x="1026984" y="381323"/>
                  <a:pt x="1029277" y="387479"/>
                  <a:pt x="1030262" y="391664"/>
                </a:cubicBezTo>
                <a:cubicBezTo>
                  <a:pt x="1036602" y="391664"/>
                  <a:pt x="1042942" y="391664"/>
                  <a:pt x="1049283" y="391664"/>
                </a:cubicBezTo>
                <a:cubicBezTo>
                  <a:pt x="1053223" y="410501"/>
                  <a:pt x="1069966" y="416595"/>
                  <a:pt x="1094895" y="414440"/>
                </a:cubicBezTo>
                <a:cubicBezTo>
                  <a:pt x="1096681" y="405822"/>
                  <a:pt x="1102406" y="395050"/>
                  <a:pt x="1094895" y="387848"/>
                </a:cubicBezTo>
                <a:cubicBezTo>
                  <a:pt x="1091449" y="377506"/>
                  <a:pt x="1081600" y="391726"/>
                  <a:pt x="1075875" y="391664"/>
                </a:cubicBezTo>
                <a:cubicBezTo>
                  <a:pt x="1070335" y="385755"/>
                  <a:pt x="1061040" y="383662"/>
                  <a:pt x="1049283" y="384031"/>
                </a:cubicBezTo>
                <a:cubicBezTo>
                  <a:pt x="1043312" y="378615"/>
                  <a:pt x="1046267" y="364211"/>
                  <a:pt x="1034078" y="365010"/>
                </a:cubicBezTo>
                <a:cubicBezTo>
                  <a:pt x="1027584" y="366026"/>
                  <a:pt x="1026138" y="370596"/>
                  <a:pt x="1026561" y="375960"/>
                </a:cubicBezTo>
                <a:close/>
                <a:moveTo>
                  <a:pt x="1015058" y="1699420"/>
                </a:moveTo>
                <a:cubicBezTo>
                  <a:pt x="1016228" y="1685386"/>
                  <a:pt x="1031185" y="1685201"/>
                  <a:pt x="1037896" y="1676645"/>
                </a:cubicBezTo>
                <a:cubicBezTo>
                  <a:pt x="1054145" y="1674305"/>
                  <a:pt x="1053407" y="1689017"/>
                  <a:pt x="1068304" y="1688094"/>
                </a:cubicBezTo>
                <a:cubicBezTo>
                  <a:pt x="1074029" y="1703607"/>
                  <a:pt x="1092988" y="1722627"/>
                  <a:pt x="1079692" y="1745033"/>
                </a:cubicBezTo>
                <a:cubicBezTo>
                  <a:pt x="1047067" y="1740848"/>
                  <a:pt x="1022075" y="1729152"/>
                  <a:pt x="1015058" y="1699420"/>
                </a:cubicBezTo>
                <a:close/>
                <a:moveTo>
                  <a:pt x="985018" y="200348"/>
                </a:moveTo>
                <a:cubicBezTo>
                  <a:pt x="986034" y="195978"/>
                  <a:pt x="989450" y="192654"/>
                  <a:pt x="996037" y="194008"/>
                </a:cubicBezTo>
                <a:cubicBezTo>
                  <a:pt x="1002069" y="199672"/>
                  <a:pt x="1001577" y="215613"/>
                  <a:pt x="988404" y="212967"/>
                </a:cubicBezTo>
                <a:cubicBezTo>
                  <a:pt x="985388" y="210135"/>
                  <a:pt x="984003" y="204719"/>
                  <a:pt x="985018" y="200348"/>
                </a:cubicBezTo>
                <a:close/>
                <a:moveTo>
                  <a:pt x="930927" y="315166"/>
                </a:moveTo>
                <a:cubicBezTo>
                  <a:pt x="930819" y="309995"/>
                  <a:pt x="932142" y="306255"/>
                  <a:pt x="939037" y="308071"/>
                </a:cubicBezTo>
                <a:cubicBezTo>
                  <a:pt x="944268" y="313242"/>
                  <a:pt x="942607" y="330909"/>
                  <a:pt x="931404" y="330847"/>
                </a:cubicBezTo>
                <a:cubicBezTo>
                  <a:pt x="932573" y="326938"/>
                  <a:pt x="931034" y="320336"/>
                  <a:pt x="930927" y="315166"/>
                </a:cubicBezTo>
                <a:close/>
                <a:moveTo>
                  <a:pt x="916297" y="300231"/>
                </a:moveTo>
                <a:cubicBezTo>
                  <a:pt x="915998" y="297842"/>
                  <a:pt x="916968" y="295206"/>
                  <a:pt x="920015" y="292867"/>
                </a:cubicBezTo>
                <a:cubicBezTo>
                  <a:pt x="925001" y="294160"/>
                  <a:pt x="925987" y="299515"/>
                  <a:pt x="931403" y="300439"/>
                </a:cubicBezTo>
                <a:cubicBezTo>
                  <a:pt x="929510" y="312350"/>
                  <a:pt x="917195" y="307398"/>
                  <a:pt x="916297" y="300231"/>
                </a:cubicBezTo>
                <a:close/>
                <a:moveTo>
                  <a:pt x="859198" y="289051"/>
                </a:moveTo>
                <a:cubicBezTo>
                  <a:pt x="859198" y="282711"/>
                  <a:pt x="859198" y="276371"/>
                  <a:pt x="859198" y="270031"/>
                </a:cubicBezTo>
                <a:cubicBezTo>
                  <a:pt x="864676" y="264430"/>
                  <a:pt x="884066" y="264430"/>
                  <a:pt x="889606" y="270031"/>
                </a:cubicBezTo>
                <a:cubicBezTo>
                  <a:pt x="892377" y="281665"/>
                  <a:pt x="883020" y="281234"/>
                  <a:pt x="885790" y="292868"/>
                </a:cubicBezTo>
                <a:cubicBezTo>
                  <a:pt x="875695" y="292806"/>
                  <a:pt x="864061" y="294284"/>
                  <a:pt x="859198" y="289051"/>
                </a:cubicBezTo>
                <a:close/>
                <a:moveTo>
                  <a:pt x="828789" y="437278"/>
                </a:moveTo>
                <a:cubicBezTo>
                  <a:pt x="840794" y="432045"/>
                  <a:pt x="841470" y="436478"/>
                  <a:pt x="855382" y="437278"/>
                </a:cubicBezTo>
                <a:cubicBezTo>
                  <a:pt x="857536" y="451252"/>
                  <a:pt x="825404" y="454575"/>
                  <a:pt x="828789" y="437278"/>
                </a:cubicBezTo>
                <a:close/>
                <a:moveTo>
                  <a:pt x="764156" y="1421865"/>
                </a:moveTo>
                <a:cubicBezTo>
                  <a:pt x="759293" y="1416880"/>
                  <a:pt x="759293" y="1407830"/>
                  <a:pt x="764156" y="1402845"/>
                </a:cubicBezTo>
                <a:cubicBezTo>
                  <a:pt x="774497" y="1400136"/>
                  <a:pt x="771789" y="1410478"/>
                  <a:pt x="779361" y="1410478"/>
                </a:cubicBezTo>
                <a:cubicBezTo>
                  <a:pt x="776036" y="1416017"/>
                  <a:pt x="773635" y="1422542"/>
                  <a:pt x="764156" y="1421865"/>
                </a:cubicBezTo>
                <a:close/>
                <a:moveTo>
                  <a:pt x="661481" y="1596745"/>
                </a:moveTo>
                <a:cubicBezTo>
                  <a:pt x="664683" y="1592313"/>
                  <a:pt x="666467" y="1586527"/>
                  <a:pt x="665298" y="1577725"/>
                </a:cubicBezTo>
                <a:cubicBezTo>
                  <a:pt x="674777" y="1578340"/>
                  <a:pt x="677177" y="1571877"/>
                  <a:pt x="680502" y="1566337"/>
                </a:cubicBezTo>
                <a:cubicBezTo>
                  <a:pt x="696137" y="1576678"/>
                  <a:pt x="715650" y="1594713"/>
                  <a:pt x="699522" y="1615765"/>
                </a:cubicBezTo>
                <a:cubicBezTo>
                  <a:pt x="676993" y="1619274"/>
                  <a:pt x="672622" y="1604624"/>
                  <a:pt x="661481" y="1596745"/>
                </a:cubicBezTo>
                <a:close/>
                <a:moveTo>
                  <a:pt x="650093" y="585504"/>
                </a:moveTo>
                <a:cubicBezTo>
                  <a:pt x="657664" y="591844"/>
                  <a:pt x="654956" y="585196"/>
                  <a:pt x="665297" y="585504"/>
                </a:cubicBezTo>
                <a:cubicBezTo>
                  <a:pt x="665297" y="582980"/>
                  <a:pt x="665297" y="580456"/>
                  <a:pt x="665297" y="577932"/>
                </a:cubicBezTo>
                <a:cubicBezTo>
                  <a:pt x="654894" y="578240"/>
                  <a:pt x="657603" y="571592"/>
                  <a:pt x="650093" y="577932"/>
                </a:cubicBezTo>
                <a:cubicBezTo>
                  <a:pt x="650093" y="580456"/>
                  <a:pt x="650093" y="582980"/>
                  <a:pt x="650093" y="585504"/>
                </a:cubicBezTo>
                <a:close/>
                <a:moveTo>
                  <a:pt x="642459" y="1273638"/>
                </a:moveTo>
                <a:cubicBezTo>
                  <a:pt x="645907" y="1266991"/>
                  <a:pt x="649538" y="1260405"/>
                  <a:pt x="661480" y="1262251"/>
                </a:cubicBezTo>
                <a:cubicBezTo>
                  <a:pt x="660866" y="1266622"/>
                  <a:pt x="662343" y="1269021"/>
                  <a:pt x="665297" y="1269822"/>
                </a:cubicBezTo>
                <a:cubicBezTo>
                  <a:pt x="665235" y="1280225"/>
                  <a:pt x="647384" y="1278871"/>
                  <a:pt x="642459" y="1273638"/>
                </a:cubicBezTo>
                <a:close/>
                <a:moveTo>
                  <a:pt x="619623" y="1509335"/>
                </a:moveTo>
                <a:cubicBezTo>
                  <a:pt x="619007" y="1487236"/>
                  <a:pt x="629903" y="1476526"/>
                  <a:pt x="638644" y="1463722"/>
                </a:cubicBezTo>
                <a:cubicBezTo>
                  <a:pt x="668622" y="1462860"/>
                  <a:pt x="681241" y="1479419"/>
                  <a:pt x="676686" y="1513090"/>
                </a:cubicBezTo>
                <a:cubicBezTo>
                  <a:pt x="668744" y="1517891"/>
                  <a:pt x="666282" y="1528048"/>
                  <a:pt x="657665" y="1532173"/>
                </a:cubicBezTo>
                <a:cubicBezTo>
                  <a:pt x="633965" y="1535619"/>
                  <a:pt x="629348" y="1519923"/>
                  <a:pt x="619623" y="1509335"/>
                </a:cubicBezTo>
                <a:close/>
                <a:moveTo>
                  <a:pt x="603973" y="1304911"/>
                </a:moveTo>
                <a:cubicBezTo>
                  <a:pt x="603941" y="1301046"/>
                  <a:pt x="605157" y="1296968"/>
                  <a:pt x="608297" y="1292659"/>
                </a:cubicBezTo>
                <a:cubicBezTo>
                  <a:pt x="635627" y="1291859"/>
                  <a:pt x="645845" y="1308232"/>
                  <a:pt x="650093" y="1330639"/>
                </a:cubicBezTo>
                <a:cubicBezTo>
                  <a:pt x="640982" y="1341411"/>
                  <a:pt x="636120" y="1334394"/>
                  <a:pt x="619684" y="1334455"/>
                </a:cubicBezTo>
                <a:cubicBezTo>
                  <a:pt x="615390" y="1326192"/>
                  <a:pt x="604068" y="1316508"/>
                  <a:pt x="603973" y="1304911"/>
                </a:cubicBezTo>
                <a:close/>
                <a:moveTo>
                  <a:pt x="593030" y="1372436"/>
                </a:moveTo>
                <a:cubicBezTo>
                  <a:pt x="588845" y="1352922"/>
                  <a:pt x="606265" y="1335194"/>
                  <a:pt x="615868" y="1342027"/>
                </a:cubicBezTo>
                <a:cubicBezTo>
                  <a:pt x="621592" y="1348245"/>
                  <a:pt x="621592" y="1370097"/>
                  <a:pt x="615868" y="1376253"/>
                </a:cubicBezTo>
                <a:cubicBezTo>
                  <a:pt x="606511" y="1376745"/>
                  <a:pt x="597524" y="1376807"/>
                  <a:pt x="593030" y="1372436"/>
                </a:cubicBezTo>
                <a:close/>
                <a:moveTo>
                  <a:pt x="575872" y="579587"/>
                </a:moveTo>
                <a:cubicBezTo>
                  <a:pt x="575164" y="587719"/>
                  <a:pt x="576380" y="595291"/>
                  <a:pt x="581643" y="600707"/>
                </a:cubicBezTo>
                <a:cubicBezTo>
                  <a:pt x="596170" y="596214"/>
                  <a:pt x="605034" y="586058"/>
                  <a:pt x="627255" y="589320"/>
                </a:cubicBezTo>
                <a:cubicBezTo>
                  <a:pt x="627502" y="584458"/>
                  <a:pt x="632118" y="584026"/>
                  <a:pt x="631072" y="577932"/>
                </a:cubicBezTo>
                <a:cubicBezTo>
                  <a:pt x="609835" y="575101"/>
                  <a:pt x="602388" y="558480"/>
                  <a:pt x="581643" y="555096"/>
                </a:cubicBezTo>
                <a:cubicBezTo>
                  <a:pt x="579211" y="562759"/>
                  <a:pt x="576580" y="571454"/>
                  <a:pt x="575872" y="579587"/>
                </a:cubicBezTo>
                <a:close/>
                <a:moveTo>
                  <a:pt x="570255" y="1258434"/>
                </a:moveTo>
                <a:cubicBezTo>
                  <a:pt x="574687" y="1261634"/>
                  <a:pt x="580473" y="1263419"/>
                  <a:pt x="589276" y="1262250"/>
                </a:cubicBezTo>
                <a:cubicBezTo>
                  <a:pt x="588044" y="1253447"/>
                  <a:pt x="589891" y="1247661"/>
                  <a:pt x="593092" y="1243229"/>
                </a:cubicBezTo>
                <a:cubicBezTo>
                  <a:pt x="576534" y="1239413"/>
                  <a:pt x="576103" y="1251601"/>
                  <a:pt x="570255" y="1258434"/>
                </a:cubicBezTo>
                <a:close/>
                <a:moveTo>
                  <a:pt x="474967" y="1345720"/>
                </a:moveTo>
                <a:cubicBezTo>
                  <a:pt x="474505" y="1342935"/>
                  <a:pt x="474105" y="1340180"/>
                  <a:pt x="475152" y="1338210"/>
                </a:cubicBezTo>
                <a:cubicBezTo>
                  <a:pt x="477244" y="1334393"/>
                  <a:pt x="483892" y="1337287"/>
                  <a:pt x="486539" y="1334393"/>
                </a:cubicBezTo>
                <a:cubicBezTo>
                  <a:pt x="489802" y="1330885"/>
                  <a:pt x="492694" y="1321590"/>
                  <a:pt x="497927" y="1319189"/>
                </a:cubicBezTo>
                <a:cubicBezTo>
                  <a:pt x="505253" y="1315865"/>
                  <a:pt x="522365" y="1325345"/>
                  <a:pt x="524520" y="1311618"/>
                </a:cubicBezTo>
                <a:cubicBezTo>
                  <a:pt x="528335" y="1318574"/>
                  <a:pt x="530428" y="1333471"/>
                  <a:pt x="532152" y="1342027"/>
                </a:cubicBezTo>
                <a:cubicBezTo>
                  <a:pt x="536030" y="1360925"/>
                  <a:pt x="515840" y="1370712"/>
                  <a:pt x="497988" y="1376252"/>
                </a:cubicBezTo>
                <a:cubicBezTo>
                  <a:pt x="496326" y="1362710"/>
                  <a:pt x="482599" y="1361233"/>
                  <a:pt x="475152" y="1353414"/>
                </a:cubicBezTo>
                <a:cubicBezTo>
                  <a:pt x="475952" y="1351321"/>
                  <a:pt x="475429" y="1348505"/>
                  <a:pt x="474967" y="1345720"/>
                </a:cubicBezTo>
                <a:close/>
                <a:moveTo>
                  <a:pt x="452435" y="1262189"/>
                </a:moveTo>
                <a:cubicBezTo>
                  <a:pt x="449113" y="1247846"/>
                  <a:pt x="469426" y="1248770"/>
                  <a:pt x="475212" y="1254618"/>
                </a:cubicBezTo>
                <a:cubicBezTo>
                  <a:pt x="475335" y="1265820"/>
                  <a:pt x="457607" y="1267483"/>
                  <a:pt x="452435" y="1262189"/>
                </a:cubicBezTo>
                <a:close/>
                <a:moveTo>
                  <a:pt x="452375" y="612158"/>
                </a:moveTo>
                <a:cubicBezTo>
                  <a:pt x="452436" y="601078"/>
                  <a:pt x="473859" y="603171"/>
                  <a:pt x="478968" y="608341"/>
                </a:cubicBezTo>
                <a:cubicBezTo>
                  <a:pt x="478906" y="619360"/>
                  <a:pt x="457485" y="617329"/>
                  <a:pt x="452375" y="612158"/>
                </a:cubicBezTo>
                <a:close/>
                <a:moveTo>
                  <a:pt x="440988" y="1634787"/>
                </a:moveTo>
                <a:cubicBezTo>
                  <a:pt x="436926" y="1620567"/>
                  <a:pt x="450406" y="1623953"/>
                  <a:pt x="448621" y="1611949"/>
                </a:cubicBezTo>
                <a:cubicBezTo>
                  <a:pt x="452684" y="1604562"/>
                  <a:pt x="466164" y="1606655"/>
                  <a:pt x="471458" y="1600561"/>
                </a:cubicBezTo>
                <a:cubicBezTo>
                  <a:pt x="484939" y="1602592"/>
                  <a:pt x="480815" y="1587080"/>
                  <a:pt x="494295" y="1589173"/>
                </a:cubicBezTo>
                <a:cubicBezTo>
                  <a:pt x="523165" y="1585665"/>
                  <a:pt x="529198" y="1604993"/>
                  <a:pt x="547542" y="1611949"/>
                </a:cubicBezTo>
                <a:cubicBezTo>
                  <a:pt x="548588" y="1643404"/>
                  <a:pt x="520333" y="1645559"/>
                  <a:pt x="501928" y="1657562"/>
                </a:cubicBezTo>
                <a:cubicBezTo>
                  <a:pt x="478722" y="1652761"/>
                  <a:pt x="449853" y="1653807"/>
                  <a:pt x="440988" y="1634787"/>
                </a:cubicBezTo>
                <a:close/>
                <a:moveTo>
                  <a:pt x="421967" y="585504"/>
                </a:moveTo>
                <a:cubicBezTo>
                  <a:pt x="421967" y="579164"/>
                  <a:pt x="421967" y="572824"/>
                  <a:pt x="421967" y="566483"/>
                </a:cubicBezTo>
                <a:cubicBezTo>
                  <a:pt x="426891" y="561251"/>
                  <a:pt x="438464" y="562728"/>
                  <a:pt x="448559" y="562667"/>
                </a:cubicBezTo>
                <a:cubicBezTo>
                  <a:pt x="447943" y="572209"/>
                  <a:pt x="454407" y="574609"/>
                  <a:pt x="459947" y="577871"/>
                </a:cubicBezTo>
                <a:cubicBezTo>
                  <a:pt x="458530" y="598308"/>
                  <a:pt x="433417" y="593014"/>
                  <a:pt x="421967" y="585504"/>
                </a:cubicBezTo>
                <a:close/>
                <a:moveTo>
                  <a:pt x="410579" y="1106330"/>
                </a:moveTo>
                <a:cubicBezTo>
                  <a:pt x="413472" y="1094080"/>
                  <a:pt x="421105" y="1086447"/>
                  <a:pt x="433354" y="1083554"/>
                </a:cubicBezTo>
                <a:cubicBezTo>
                  <a:pt x="438833" y="1088602"/>
                  <a:pt x="438833" y="1105099"/>
                  <a:pt x="433354" y="1110146"/>
                </a:cubicBezTo>
                <a:cubicBezTo>
                  <a:pt x="423998" y="1110639"/>
                  <a:pt x="415072" y="1110701"/>
                  <a:pt x="410579" y="1106330"/>
                </a:cubicBezTo>
                <a:close/>
                <a:moveTo>
                  <a:pt x="380355" y="996020"/>
                </a:moveTo>
                <a:cubicBezTo>
                  <a:pt x="378692" y="982970"/>
                  <a:pt x="381832" y="974722"/>
                  <a:pt x="384172" y="965611"/>
                </a:cubicBezTo>
                <a:cubicBezTo>
                  <a:pt x="394143" y="956563"/>
                  <a:pt x="408178" y="951576"/>
                  <a:pt x="414581" y="939019"/>
                </a:cubicBezTo>
                <a:cubicBezTo>
                  <a:pt x="422952" y="944683"/>
                  <a:pt x="422891" y="934526"/>
                  <a:pt x="429784" y="931448"/>
                </a:cubicBezTo>
                <a:cubicBezTo>
                  <a:pt x="446589" y="923815"/>
                  <a:pt x="473551" y="923630"/>
                  <a:pt x="479214" y="901039"/>
                </a:cubicBezTo>
                <a:cubicBezTo>
                  <a:pt x="477306" y="882696"/>
                  <a:pt x="461425" y="878264"/>
                  <a:pt x="452621" y="866814"/>
                </a:cubicBezTo>
                <a:cubicBezTo>
                  <a:pt x="452067" y="859735"/>
                  <a:pt x="450097" y="854073"/>
                  <a:pt x="444988" y="851610"/>
                </a:cubicBezTo>
                <a:cubicBezTo>
                  <a:pt x="449729" y="825633"/>
                  <a:pt x="444189" y="799964"/>
                  <a:pt x="464009" y="783160"/>
                </a:cubicBezTo>
                <a:cubicBezTo>
                  <a:pt x="467333" y="768448"/>
                  <a:pt x="447389" y="776942"/>
                  <a:pt x="452621" y="760384"/>
                </a:cubicBezTo>
                <a:cubicBezTo>
                  <a:pt x="457669" y="754044"/>
                  <a:pt x="474166" y="759092"/>
                  <a:pt x="479214" y="752751"/>
                </a:cubicBezTo>
                <a:cubicBezTo>
                  <a:pt x="478598" y="748319"/>
                  <a:pt x="480075" y="745980"/>
                  <a:pt x="483030" y="745180"/>
                </a:cubicBezTo>
                <a:cubicBezTo>
                  <a:pt x="478967" y="728991"/>
                  <a:pt x="482908" y="704738"/>
                  <a:pt x="471642" y="695750"/>
                </a:cubicBezTo>
                <a:cubicBezTo>
                  <a:pt x="475397" y="685594"/>
                  <a:pt x="479459" y="675683"/>
                  <a:pt x="479214" y="661525"/>
                </a:cubicBezTo>
                <a:cubicBezTo>
                  <a:pt x="488878" y="661095"/>
                  <a:pt x="493925" y="655985"/>
                  <a:pt x="494418" y="646321"/>
                </a:cubicBezTo>
                <a:cubicBezTo>
                  <a:pt x="506298" y="648106"/>
                  <a:pt x="505129" y="636780"/>
                  <a:pt x="509622" y="631116"/>
                </a:cubicBezTo>
                <a:cubicBezTo>
                  <a:pt x="531783" y="621575"/>
                  <a:pt x="554865" y="613019"/>
                  <a:pt x="566623" y="593075"/>
                </a:cubicBezTo>
                <a:cubicBezTo>
                  <a:pt x="569517" y="578733"/>
                  <a:pt x="562006" y="574916"/>
                  <a:pt x="562807" y="562667"/>
                </a:cubicBezTo>
                <a:cubicBezTo>
                  <a:pt x="566069" y="563405"/>
                  <a:pt x="566377" y="561190"/>
                  <a:pt x="566623" y="558850"/>
                </a:cubicBezTo>
                <a:cubicBezTo>
                  <a:pt x="565946" y="550540"/>
                  <a:pt x="569701" y="546785"/>
                  <a:pt x="578011" y="547463"/>
                </a:cubicBezTo>
                <a:cubicBezTo>
                  <a:pt x="576226" y="529180"/>
                  <a:pt x="586013" y="522470"/>
                  <a:pt x="593215" y="513237"/>
                </a:cubicBezTo>
                <a:cubicBezTo>
                  <a:pt x="593215" y="501849"/>
                  <a:pt x="593215" y="490400"/>
                  <a:pt x="593215" y="479012"/>
                </a:cubicBezTo>
                <a:cubicBezTo>
                  <a:pt x="609097" y="474641"/>
                  <a:pt x="614699" y="459930"/>
                  <a:pt x="631195" y="456174"/>
                </a:cubicBezTo>
                <a:cubicBezTo>
                  <a:pt x="629594" y="440601"/>
                  <a:pt x="634704" y="431799"/>
                  <a:pt x="638828" y="421950"/>
                </a:cubicBezTo>
                <a:cubicBezTo>
                  <a:pt x="647693" y="421950"/>
                  <a:pt x="656556" y="421950"/>
                  <a:pt x="665421" y="421950"/>
                </a:cubicBezTo>
                <a:cubicBezTo>
                  <a:pt x="681671" y="419180"/>
                  <a:pt x="681979" y="400528"/>
                  <a:pt x="707217" y="406746"/>
                </a:cubicBezTo>
                <a:cubicBezTo>
                  <a:pt x="720575" y="407423"/>
                  <a:pt x="719712" y="393880"/>
                  <a:pt x="729993" y="391541"/>
                </a:cubicBezTo>
                <a:cubicBezTo>
                  <a:pt x="748521" y="391972"/>
                  <a:pt x="770804" y="388771"/>
                  <a:pt x="779421" y="399113"/>
                </a:cubicBezTo>
                <a:cubicBezTo>
                  <a:pt x="787794" y="394742"/>
                  <a:pt x="794934" y="389264"/>
                  <a:pt x="809830" y="391541"/>
                </a:cubicBezTo>
                <a:cubicBezTo>
                  <a:pt x="812354" y="409270"/>
                  <a:pt x="796103" y="408223"/>
                  <a:pt x="790810" y="418134"/>
                </a:cubicBezTo>
                <a:cubicBezTo>
                  <a:pt x="794133" y="441771"/>
                  <a:pt x="782438" y="450326"/>
                  <a:pt x="775605" y="463746"/>
                </a:cubicBezTo>
                <a:cubicBezTo>
                  <a:pt x="782192" y="478704"/>
                  <a:pt x="784593" y="497848"/>
                  <a:pt x="798443" y="505542"/>
                </a:cubicBezTo>
                <a:cubicBezTo>
                  <a:pt x="819618" y="505174"/>
                  <a:pt x="826389" y="490462"/>
                  <a:pt x="836422" y="478950"/>
                </a:cubicBezTo>
                <a:cubicBezTo>
                  <a:pt x="852119" y="481905"/>
                  <a:pt x="855936" y="473103"/>
                  <a:pt x="870648" y="475134"/>
                </a:cubicBezTo>
                <a:cubicBezTo>
                  <a:pt x="881666" y="481905"/>
                  <a:pt x="888376" y="492862"/>
                  <a:pt x="893485" y="505542"/>
                </a:cubicBezTo>
                <a:cubicBezTo>
                  <a:pt x="909367" y="509913"/>
                  <a:pt x="927341" y="510713"/>
                  <a:pt x="931465" y="494154"/>
                </a:cubicBezTo>
                <a:cubicBezTo>
                  <a:pt x="937498" y="482028"/>
                  <a:pt x="920692" y="478766"/>
                  <a:pt x="916261" y="471318"/>
                </a:cubicBezTo>
                <a:cubicBezTo>
                  <a:pt x="913059" y="466023"/>
                  <a:pt x="915461" y="460483"/>
                  <a:pt x="912445" y="456114"/>
                </a:cubicBezTo>
                <a:cubicBezTo>
                  <a:pt x="907828" y="449281"/>
                  <a:pt x="901425" y="444418"/>
                  <a:pt x="897240" y="437093"/>
                </a:cubicBezTo>
                <a:cubicBezTo>
                  <a:pt x="885606" y="439863"/>
                  <a:pt x="886037" y="430506"/>
                  <a:pt x="874402" y="433276"/>
                </a:cubicBezTo>
                <a:cubicBezTo>
                  <a:pt x="876065" y="420226"/>
                  <a:pt x="872925" y="411978"/>
                  <a:pt x="870586" y="402868"/>
                </a:cubicBezTo>
                <a:cubicBezTo>
                  <a:pt x="857228" y="399728"/>
                  <a:pt x="847688" y="392834"/>
                  <a:pt x="832545" y="391480"/>
                </a:cubicBezTo>
                <a:cubicBezTo>
                  <a:pt x="834515" y="369319"/>
                  <a:pt x="828236" y="339034"/>
                  <a:pt x="836360" y="323029"/>
                </a:cubicBezTo>
                <a:cubicBezTo>
                  <a:pt x="864923" y="319829"/>
                  <a:pt x="872187" y="337865"/>
                  <a:pt x="897178" y="338234"/>
                </a:cubicBezTo>
                <a:cubicBezTo>
                  <a:pt x="902041" y="343281"/>
                  <a:pt x="902041" y="352269"/>
                  <a:pt x="897178" y="357254"/>
                </a:cubicBezTo>
                <a:cubicBezTo>
                  <a:pt x="920446" y="362794"/>
                  <a:pt x="909120" y="333740"/>
                  <a:pt x="927587" y="334417"/>
                </a:cubicBezTo>
                <a:cubicBezTo>
                  <a:pt x="927649" y="350791"/>
                  <a:pt x="931280" y="363657"/>
                  <a:pt x="942791" y="368642"/>
                </a:cubicBezTo>
                <a:cubicBezTo>
                  <a:pt x="942791" y="400282"/>
                  <a:pt x="963474" y="411301"/>
                  <a:pt x="957995" y="448481"/>
                </a:cubicBezTo>
                <a:cubicBezTo>
                  <a:pt x="959965" y="463193"/>
                  <a:pt x="936082" y="463500"/>
                  <a:pt x="946608" y="475073"/>
                </a:cubicBezTo>
                <a:cubicBezTo>
                  <a:pt x="964828" y="474272"/>
                  <a:pt x="965628" y="456052"/>
                  <a:pt x="977017" y="448481"/>
                </a:cubicBezTo>
                <a:cubicBezTo>
                  <a:pt x="984650" y="448481"/>
                  <a:pt x="992221" y="448481"/>
                  <a:pt x="999854" y="448481"/>
                </a:cubicBezTo>
                <a:cubicBezTo>
                  <a:pt x="999300" y="479443"/>
                  <a:pt x="1034756" y="474334"/>
                  <a:pt x="1026446" y="513114"/>
                </a:cubicBezTo>
                <a:cubicBezTo>
                  <a:pt x="1018321" y="517608"/>
                  <a:pt x="1005208" y="517238"/>
                  <a:pt x="999854" y="524502"/>
                </a:cubicBezTo>
                <a:cubicBezTo>
                  <a:pt x="1005640" y="535151"/>
                  <a:pt x="1011735" y="545554"/>
                  <a:pt x="1026446" y="547339"/>
                </a:cubicBezTo>
                <a:cubicBezTo>
                  <a:pt x="1040789" y="549002"/>
                  <a:pt x="1043743" y="539275"/>
                  <a:pt x="1049283" y="532135"/>
                </a:cubicBezTo>
                <a:cubicBezTo>
                  <a:pt x="1057654" y="536444"/>
                  <a:pt x="1064795" y="541922"/>
                  <a:pt x="1079691" y="539706"/>
                </a:cubicBezTo>
                <a:cubicBezTo>
                  <a:pt x="1084185" y="518715"/>
                  <a:pt x="1066518" y="519946"/>
                  <a:pt x="1056916" y="513114"/>
                </a:cubicBezTo>
                <a:cubicBezTo>
                  <a:pt x="1059440" y="500372"/>
                  <a:pt x="1069166" y="494955"/>
                  <a:pt x="1075937" y="486522"/>
                </a:cubicBezTo>
                <a:cubicBezTo>
                  <a:pt x="1073167" y="477843"/>
                  <a:pt x="1064487" y="475134"/>
                  <a:pt x="1056916" y="471318"/>
                </a:cubicBezTo>
                <a:cubicBezTo>
                  <a:pt x="1060979" y="448234"/>
                  <a:pt x="1044790" y="445403"/>
                  <a:pt x="1045528" y="425705"/>
                </a:cubicBezTo>
                <a:cubicBezTo>
                  <a:pt x="1038449" y="422689"/>
                  <a:pt x="1031617" y="419365"/>
                  <a:pt x="1022752" y="418134"/>
                </a:cubicBezTo>
                <a:cubicBezTo>
                  <a:pt x="1006194" y="385262"/>
                  <a:pt x="996345" y="345682"/>
                  <a:pt x="961935" y="330662"/>
                </a:cubicBezTo>
                <a:cubicBezTo>
                  <a:pt x="962920" y="290405"/>
                  <a:pt x="945377" y="268614"/>
                  <a:pt x="912506" y="262273"/>
                </a:cubicBezTo>
                <a:cubicBezTo>
                  <a:pt x="911336" y="253409"/>
                  <a:pt x="922047" y="252487"/>
                  <a:pt x="927711" y="247008"/>
                </a:cubicBezTo>
                <a:cubicBezTo>
                  <a:pt x="933989" y="241037"/>
                  <a:pt x="941376" y="230387"/>
                  <a:pt x="958118" y="239437"/>
                </a:cubicBezTo>
                <a:cubicBezTo>
                  <a:pt x="955902" y="254333"/>
                  <a:pt x="961382" y="261473"/>
                  <a:pt x="965751" y="269845"/>
                </a:cubicBezTo>
                <a:cubicBezTo>
                  <a:pt x="983726" y="272615"/>
                  <a:pt x="990744" y="264429"/>
                  <a:pt x="999977" y="258457"/>
                </a:cubicBezTo>
                <a:cubicBezTo>
                  <a:pt x="1000777" y="246577"/>
                  <a:pt x="997391" y="230511"/>
                  <a:pt x="1003793" y="224233"/>
                </a:cubicBezTo>
                <a:cubicBezTo>
                  <a:pt x="1028600" y="218445"/>
                  <a:pt x="1029339" y="236728"/>
                  <a:pt x="1045590" y="239437"/>
                </a:cubicBezTo>
                <a:cubicBezTo>
                  <a:pt x="1053777" y="236174"/>
                  <a:pt x="1059071" y="230080"/>
                  <a:pt x="1056978" y="216600"/>
                </a:cubicBezTo>
                <a:cubicBezTo>
                  <a:pt x="1068181" y="212598"/>
                  <a:pt x="1070213" y="199426"/>
                  <a:pt x="1075998" y="190007"/>
                </a:cubicBezTo>
                <a:cubicBezTo>
                  <a:pt x="1076060" y="169694"/>
                  <a:pt x="1072428" y="153012"/>
                  <a:pt x="1056978" y="148149"/>
                </a:cubicBezTo>
                <a:cubicBezTo>
                  <a:pt x="1066518" y="130545"/>
                  <a:pt x="1099328" y="136515"/>
                  <a:pt x="1106407" y="151966"/>
                </a:cubicBezTo>
                <a:cubicBezTo>
                  <a:pt x="1128629" y="151904"/>
                  <a:pt x="1132384" y="148087"/>
                  <a:pt x="1152020" y="151966"/>
                </a:cubicBezTo>
                <a:cubicBezTo>
                  <a:pt x="1155836" y="159537"/>
                  <a:pt x="1158606" y="168217"/>
                  <a:pt x="1167223" y="170986"/>
                </a:cubicBezTo>
                <a:cubicBezTo>
                  <a:pt x="1168024" y="193762"/>
                  <a:pt x="1168517" y="208166"/>
                  <a:pt x="1171040" y="235620"/>
                </a:cubicBezTo>
                <a:cubicBezTo>
                  <a:pt x="1182428" y="235620"/>
                  <a:pt x="1193878" y="235620"/>
                  <a:pt x="1205265" y="235620"/>
                </a:cubicBezTo>
                <a:cubicBezTo>
                  <a:pt x="1214991" y="230141"/>
                  <a:pt x="1214868" y="214815"/>
                  <a:pt x="1235674" y="220416"/>
                </a:cubicBezTo>
                <a:cubicBezTo>
                  <a:pt x="1234505" y="208905"/>
                  <a:pt x="1223917" y="206811"/>
                  <a:pt x="1228041" y="190007"/>
                </a:cubicBezTo>
                <a:cubicBezTo>
                  <a:pt x="1234997" y="174126"/>
                  <a:pt x="1251002" y="167354"/>
                  <a:pt x="1258450" y="151966"/>
                </a:cubicBezTo>
                <a:cubicBezTo>
                  <a:pt x="1276794" y="155166"/>
                  <a:pt x="1284058" y="147164"/>
                  <a:pt x="1285042" y="132944"/>
                </a:cubicBezTo>
                <a:cubicBezTo>
                  <a:pt x="1274085" y="112877"/>
                  <a:pt x="1251925" y="132022"/>
                  <a:pt x="1239429" y="125311"/>
                </a:cubicBezTo>
                <a:cubicBezTo>
                  <a:pt x="1231242" y="113370"/>
                  <a:pt x="1242138" y="94288"/>
                  <a:pt x="1247062" y="83515"/>
                </a:cubicBezTo>
                <a:cubicBezTo>
                  <a:pt x="1256110" y="81607"/>
                  <a:pt x="1261281" y="84561"/>
                  <a:pt x="1266083" y="87332"/>
                </a:cubicBezTo>
                <a:cubicBezTo>
                  <a:pt x="1269407" y="89302"/>
                  <a:pt x="1267437" y="93180"/>
                  <a:pt x="1269899" y="94965"/>
                </a:cubicBezTo>
                <a:cubicBezTo>
                  <a:pt x="1271561" y="96073"/>
                  <a:pt x="1275993" y="93672"/>
                  <a:pt x="1277471" y="94965"/>
                </a:cubicBezTo>
                <a:cubicBezTo>
                  <a:pt x="1284426" y="100690"/>
                  <a:pt x="1283565" y="114170"/>
                  <a:pt x="1296491" y="113986"/>
                </a:cubicBezTo>
                <a:cubicBezTo>
                  <a:pt x="1295999" y="123342"/>
                  <a:pt x="1295937" y="132330"/>
                  <a:pt x="1300308" y="136761"/>
                </a:cubicBezTo>
                <a:cubicBezTo>
                  <a:pt x="1314528" y="128205"/>
                  <a:pt x="1324869" y="115771"/>
                  <a:pt x="1326900" y="94965"/>
                </a:cubicBezTo>
                <a:cubicBezTo>
                  <a:pt x="1337426" y="94718"/>
                  <a:pt x="1341427" y="82900"/>
                  <a:pt x="1349737" y="75943"/>
                </a:cubicBezTo>
                <a:cubicBezTo>
                  <a:pt x="1355954" y="70712"/>
                  <a:pt x="1365249" y="66341"/>
                  <a:pt x="1372575" y="60739"/>
                </a:cubicBezTo>
                <a:cubicBezTo>
                  <a:pt x="1377684" y="56862"/>
                  <a:pt x="1384454" y="46705"/>
                  <a:pt x="1391595" y="41719"/>
                </a:cubicBezTo>
                <a:cubicBezTo>
                  <a:pt x="1395966" y="38641"/>
                  <a:pt x="1402244" y="40919"/>
                  <a:pt x="1406799" y="37903"/>
                </a:cubicBezTo>
                <a:cubicBezTo>
                  <a:pt x="1408462" y="36794"/>
                  <a:pt x="1413017" y="26638"/>
                  <a:pt x="1414433" y="26515"/>
                </a:cubicBezTo>
                <a:cubicBezTo>
                  <a:pt x="1418988" y="26023"/>
                  <a:pt x="1423851" y="35748"/>
                  <a:pt x="1429637" y="37903"/>
                </a:cubicBezTo>
                <a:cubicBezTo>
                  <a:pt x="1440040" y="41842"/>
                  <a:pt x="1448350" y="35994"/>
                  <a:pt x="1456229" y="41719"/>
                </a:cubicBezTo>
                <a:cubicBezTo>
                  <a:pt x="1466016" y="38826"/>
                  <a:pt x="1469464" y="29592"/>
                  <a:pt x="1467617" y="15127"/>
                </a:cubicBezTo>
                <a:cubicBezTo>
                  <a:pt x="1479805" y="14327"/>
                  <a:pt x="1476850" y="28669"/>
                  <a:pt x="1482821" y="34147"/>
                </a:cubicBezTo>
                <a:cubicBezTo>
                  <a:pt x="1496179" y="31008"/>
                  <a:pt x="1504304" y="22699"/>
                  <a:pt x="1517047" y="18943"/>
                </a:cubicBezTo>
                <a:cubicBezTo>
                  <a:pt x="1523818" y="40611"/>
                  <a:pt x="1560689" y="46335"/>
                  <a:pt x="1581680" y="41780"/>
                </a:cubicBezTo>
                <a:cubicBezTo>
                  <a:pt x="1598977" y="48613"/>
                  <a:pt x="1603409" y="68188"/>
                  <a:pt x="1627293" y="68372"/>
                </a:cubicBezTo>
                <a:cubicBezTo>
                  <a:pt x="1632218" y="74897"/>
                  <a:pt x="1635172" y="83330"/>
                  <a:pt x="1646314" y="83577"/>
                </a:cubicBezTo>
                <a:cubicBezTo>
                  <a:pt x="1643236" y="98227"/>
                  <a:pt x="1659610" y="93303"/>
                  <a:pt x="1661518" y="102598"/>
                </a:cubicBezTo>
                <a:cubicBezTo>
                  <a:pt x="1662503" y="107214"/>
                  <a:pt x="1650992" y="110969"/>
                  <a:pt x="1650130" y="117802"/>
                </a:cubicBezTo>
                <a:cubicBezTo>
                  <a:pt x="1648407" y="131775"/>
                  <a:pt x="1665211" y="126236"/>
                  <a:pt x="1661518" y="144456"/>
                </a:cubicBezTo>
                <a:cubicBezTo>
                  <a:pt x="1662565" y="152273"/>
                  <a:pt x="1671675" y="152027"/>
                  <a:pt x="1676722" y="155844"/>
                </a:cubicBezTo>
                <a:cubicBezTo>
                  <a:pt x="1678692" y="177942"/>
                  <a:pt x="1672475" y="208289"/>
                  <a:pt x="1680539" y="224293"/>
                </a:cubicBezTo>
                <a:cubicBezTo>
                  <a:pt x="1709901" y="216907"/>
                  <a:pt x="1722950" y="193208"/>
                  <a:pt x="1748988" y="182436"/>
                </a:cubicBezTo>
                <a:cubicBezTo>
                  <a:pt x="1779397" y="179912"/>
                  <a:pt x="1770718" y="216476"/>
                  <a:pt x="1783214" y="231865"/>
                </a:cubicBezTo>
                <a:cubicBezTo>
                  <a:pt x="1782783" y="241591"/>
                  <a:pt x="1781060" y="249963"/>
                  <a:pt x="1775581" y="254640"/>
                </a:cubicBezTo>
                <a:cubicBezTo>
                  <a:pt x="1777736" y="263936"/>
                  <a:pt x="1790293" y="262766"/>
                  <a:pt x="1786969" y="277416"/>
                </a:cubicBezTo>
                <a:cubicBezTo>
                  <a:pt x="1769672" y="282957"/>
                  <a:pt x="1764501" y="300623"/>
                  <a:pt x="1752744" y="311641"/>
                </a:cubicBezTo>
                <a:cubicBezTo>
                  <a:pt x="1757545" y="325861"/>
                  <a:pt x="1766348" y="336079"/>
                  <a:pt x="1779336" y="342050"/>
                </a:cubicBezTo>
                <a:cubicBezTo>
                  <a:pt x="1776689" y="354608"/>
                  <a:pt x="1768872" y="361994"/>
                  <a:pt x="1764132" y="372459"/>
                </a:cubicBezTo>
                <a:cubicBezTo>
                  <a:pt x="1782291" y="385385"/>
                  <a:pt x="1791216" y="356578"/>
                  <a:pt x="1786969" y="334479"/>
                </a:cubicBezTo>
                <a:cubicBezTo>
                  <a:pt x="1793740" y="327277"/>
                  <a:pt x="1797988" y="317674"/>
                  <a:pt x="1813560" y="319274"/>
                </a:cubicBezTo>
                <a:cubicBezTo>
                  <a:pt x="1811715" y="345128"/>
                  <a:pt x="1815408" y="365564"/>
                  <a:pt x="1817377" y="387725"/>
                </a:cubicBezTo>
                <a:cubicBezTo>
                  <a:pt x="1825318" y="395727"/>
                  <a:pt x="1831659" y="382738"/>
                  <a:pt x="1836398" y="376275"/>
                </a:cubicBezTo>
                <a:cubicBezTo>
                  <a:pt x="1845262" y="388033"/>
                  <a:pt x="1852157" y="395235"/>
                  <a:pt x="1882011" y="391480"/>
                </a:cubicBezTo>
                <a:cubicBezTo>
                  <a:pt x="1884535" y="401575"/>
                  <a:pt x="1893461" y="405391"/>
                  <a:pt x="1901032" y="410439"/>
                </a:cubicBezTo>
                <a:cubicBezTo>
                  <a:pt x="1901463" y="421396"/>
                  <a:pt x="1898939" y="435307"/>
                  <a:pt x="1904849" y="440847"/>
                </a:cubicBezTo>
                <a:cubicBezTo>
                  <a:pt x="1913097" y="449096"/>
                  <a:pt x="1928055" y="450573"/>
                  <a:pt x="1935257" y="459869"/>
                </a:cubicBezTo>
                <a:cubicBezTo>
                  <a:pt x="1947444" y="463193"/>
                  <a:pt x="1943136" y="450019"/>
                  <a:pt x="1950461" y="448481"/>
                </a:cubicBezTo>
                <a:cubicBezTo>
                  <a:pt x="1982655" y="443001"/>
                  <a:pt x="2000937" y="458268"/>
                  <a:pt x="2022666" y="452297"/>
                </a:cubicBezTo>
                <a:cubicBezTo>
                  <a:pt x="2025313" y="459807"/>
                  <a:pt x="2032823" y="462392"/>
                  <a:pt x="2041687" y="463685"/>
                </a:cubicBezTo>
                <a:cubicBezTo>
                  <a:pt x="2040456" y="480120"/>
                  <a:pt x="2046919" y="488861"/>
                  <a:pt x="2056891" y="494094"/>
                </a:cubicBezTo>
                <a:cubicBezTo>
                  <a:pt x="2056461" y="533797"/>
                  <a:pt x="2084346" y="545185"/>
                  <a:pt x="2098688" y="570115"/>
                </a:cubicBezTo>
                <a:cubicBezTo>
                  <a:pt x="2098688" y="586612"/>
                  <a:pt x="2098688" y="603047"/>
                  <a:pt x="2098688" y="619544"/>
                </a:cubicBezTo>
                <a:cubicBezTo>
                  <a:pt x="2099427" y="634256"/>
                  <a:pt x="2081022" y="629763"/>
                  <a:pt x="2083484" y="646136"/>
                </a:cubicBezTo>
                <a:cubicBezTo>
                  <a:pt x="2081144" y="667435"/>
                  <a:pt x="2113585" y="654078"/>
                  <a:pt x="2117709" y="668912"/>
                </a:cubicBezTo>
                <a:cubicBezTo>
                  <a:pt x="2129405" y="671744"/>
                  <a:pt x="2125034" y="658509"/>
                  <a:pt x="2136729" y="661279"/>
                </a:cubicBezTo>
                <a:cubicBezTo>
                  <a:pt x="2160182" y="657278"/>
                  <a:pt x="2178095" y="670820"/>
                  <a:pt x="2189914" y="657462"/>
                </a:cubicBezTo>
                <a:cubicBezTo>
                  <a:pt x="2201672" y="660971"/>
                  <a:pt x="2213120" y="664665"/>
                  <a:pt x="2220323" y="672667"/>
                </a:cubicBezTo>
                <a:cubicBezTo>
                  <a:pt x="2232449" y="670820"/>
                  <a:pt x="2236204" y="660725"/>
                  <a:pt x="2250731" y="661279"/>
                </a:cubicBezTo>
                <a:cubicBezTo>
                  <a:pt x="2251839" y="675375"/>
                  <a:pt x="2267475" y="674945"/>
                  <a:pt x="2262119" y="695504"/>
                </a:cubicBezTo>
                <a:cubicBezTo>
                  <a:pt x="2234111" y="701660"/>
                  <a:pt x="2215152" y="716987"/>
                  <a:pt x="2197485" y="733546"/>
                </a:cubicBezTo>
                <a:cubicBezTo>
                  <a:pt x="2200009" y="750290"/>
                  <a:pt x="2195208" y="752013"/>
                  <a:pt x="2186097" y="763955"/>
                </a:cubicBezTo>
                <a:cubicBezTo>
                  <a:pt x="2173909" y="779836"/>
                  <a:pt x="2144055" y="788330"/>
                  <a:pt x="2110076" y="790547"/>
                </a:cubicBezTo>
                <a:cubicBezTo>
                  <a:pt x="2101828" y="791100"/>
                  <a:pt x="2086624" y="779282"/>
                  <a:pt x="2083484" y="794362"/>
                </a:cubicBezTo>
                <a:cubicBezTo>
                  <a:pt x="2087793" y="809937"/>
                  <a:pt x="2100350" y="795225"/>
                  <a:pt x="2113892" y="798179"/>
                </a:cubicBezTo>
                <a:cubicBezTo>
                  <a:pt x="2125835" y="796394"/>
                  <a:pt x="2124603" y="807721"/>
                  <a:pt x="2129096" y="813384"/>
                </a:cubicBezTo>
                <a:cubicBezTo>
                  <a:pt x="2139253" y="813384"/>
                  <a:pt x="2149349" y="813384"/>
                  <a:pt x="2159506" y="813384"/>
                </a:cubicBezTo>
                <a:cubicBezTo>
                  <a:pt x="2166523" y="825387"/>
                  <a:pt x="2182096" y="828834"/>
                  <a:pt x="2182281" y="847609"/>
                </a:cubicBezTo>
                <a:cubicBezTo>
                  <a:pt x="2185729" y="855550"/>
                  <a:pt x="2193485" y="859243"/>
                  <a:pt x="2205119" y="859058"/>
                </a:cubicBezTo>
                <a:cubicBezTo>
                  <a:pt x="2196808" y="878633"/>
                  <a:pt x="2174710" y="884358"/>
                  <a:pt x="2170893" y="908488"/>
                </a:cubicBezTo>
                <a:cubicBezTo>
                  <a:pt x="2163322" y="912305"/>
                  <a:pt x="2154642" y="915074"/>
                  <a:pt x="2151873" y="923692"/>
                </a:cubicBezTo>
                <a:cubicBezTo>
                  <a:pt x="2150087" y="945730"/>
                  <a:pt x="2167815" y="948314"/>
                  <a:pt x="2170893" y="965488"/>
                </a:cubicBezTo>
                <a:cubicBezTo>
                  <a:pt x="2168738" y="992450"/>
                  <a:pt x="2165414" y="1018303"/>
                  <a:pt x="2167077" y="1049143"/>
                </a:cubicBezTo>
                <a:cubicBezTo>
                  <a:pt x="2161475" y="1068903"/>
                  <a:pt x="2143563" y="1076289"/>
                  <a:pt x="2136668" y="1094756"/>
                </a:cubicBezTo>
                <a:cubicBezTo>
                  <a:pt x="2112969" y="1091309"/>
                  <a:pt x="2108352" y="1107006"/>
                  <a:pt x="2098626" y="1117593"/>
                </a:cubicBezTo>
                <a:cubicBezTo>
                  <a:pt x="2098626" y="1139138"/>
                  <a:pt x="2098626" y="1160683"/>
                  <a:pt x="2098626" y="1182227"/>
                </a:cubicBezTo>
                <a:cubicBezTo>
                  <a:pt x="2086562" y="1195523"/>
                  <a:pt x="2076835" y="1211158"/>
                  <a:pt x="2072034" y="1231656"/>
                </a:cubicBezTo>
                <a:cubicBezTo>
                  <a:pt x="2062247" y="1234550"/>
                  <a:pt x="2055906" y="1240890"/>
                  <a:pt x="2053013" y="1250677"/>
                </a:cubicBezTo>
                <a:cubicBezTo>
                  <a:pt x="2025068" y="1252708"/>
                  <a:pt x="2017311" y="1251601"/>
                  <a:pt x="1988380" y="1250677"/>
                </a:cubicBezTo>
                <a:cubicBezTo>
                  <a:pt x="1970220" y="1245999"/>
                  <a:pt x="1960557" y="1232888"/>
                  <a:pt x="1935134" y="1235473"/>
                </a:cubicBezTo>
                <a:cubicBezTo>
                  <a:pt x="1913835" y="1207281"/>
                  <a:pt x="1877456" y="1194292"/>
                  <a:pt x="1870500" y="1151819"/>
                </a:cubicBezTo>
                <a:cubicBezTo>
                  <a:pt x="1855419" y="1154465"/>
                  <a:pt x="1856096" y="1172809"/>
                  <a:pt x="1832520" y="1167023"/>
                </a:cubicBezTo>
                <a:cubicBezTo>
                  <a:pt x="1819593" y="1141846"/>
                  <a:pt x="1846001" y="1132244"/>
                  <a:pt x="1859112" y="1121410"/>
                </a:cubicBezTo>
                <a:cubicBezTo>
                  <a:pt x="1859112" y="1112546"/>
                  <a:pt x="1859112" y="1103682"/>
                  <a:pt x="1859112" y="1094818"/>
                </a:cubicBezTo>
                <a:cubicBezTo>
                  <a:pt x="1871608" y="1089955"/>
                  <a:pt x="1869146" y="1073150"/>
                  <a:pt x="1874316" y="1060592"/>
                </a:cubicBezTo>
                <a:cubicBezTo>
                  <a:pt x="1876655" y="1054930"/>
                  <a:pt x="1878441" y="1049759"/>
                  <a:pt x="1885704" y="1049205"/>
                </a:cubicBezTo>
                <a:cubicBezTo>
                  <a:pt x="1880042" y="1038433"/>
                  <a:pt x="1863299" y="1038617"/>
                  <a:pt x="1847663" y="1037817"/>
                </a:cubicBezTo>
                <a:cubicBezTo>
                  <a:pt x="1844093" y="1021381"/>
                  <a:pt x="1838245" y="990603"/>
                  <a:pt x="1855295" y="984633"/>
                </a:cubicBezTo>
                <a:cubicBezTo>
                  <a:pt x="1875425" y="978477"/>
                  <a:pt x="1867176" y="1000575"/>
                  <a:pt x="1885704" y="996020"/>
                </a:cubicBezTo>
                <a:cubicBezTo>
                  <a:pt x="1889890" y="984386"/>
                  <a:pt x="1879118" y="989434"/>
                  <a:pt x="1874316" y="984633"/>
                </a:cubicBezTo>
                <a:cubicBezTo>
                  <a:pt x="1871300" y="981616"/>
                  <a:pt x="1871362" y="964688"/>
                  <a:pt x="1859112" y="965611"/>
                </a:cubicBezTo>
                <a:cubicBezTo>
                  <a:pt x="1858682" y="950899"/>
                  <a:pt x="1847910" y="946406"/>
                  <a:pt x="1840091" y="939019"/>
                </a:cubicBezTo>
                <a:cubicBezTo>
                  <a:pt x="1826303" y="941727"/>
                  <a:pt x="1808575" y="940496"/>
                  <a:pt x="1798295" y="946652"/>
                </a:cubicBezTo>
                <a:cubicBezTo>
                  <a:pt x="1769364" y="926277"/>
                  <a:pt x="1795279" y="893344"/>
                  <a:pt x="1805927" y="870631"/>
                </a:cubicBezTo>
                <a:cubicBezTo>
                  <a:pt x="1820209" y="867799"/>
                  <a:pt x="1814177" y="885158"/>
                  <a:pt x="1824949" y="885835"/>
                </a:cubicBezTo>
                <a:cubicBezTo>
                  <a:pt x="1838368" y="885343"/>
                  <a:pt x="1841938" y="874940"/>
                  <a:pt x="1855357" y="874447"/>
                </a:cubicBezTo>
                <a:cubicBezTo>
                  <a:pt x="1858373" y="881526"/>
                  <a:pt x="1861698" y="888359"/>
                  <a:pt x="1862928" y="897223"/>
                </a:cubicBezTo>
                <a:cubicBezTo>
                  <a:pt x="1875547" y="895869"/>
                  <a:pt x="1868900" y="875309"/>
                  <a:pt x="1870561" y="862998"/>
                </a:cubicBezTo>
                <a:cubicBezTo>
                  <a:pt x="1864284" y="856535"/>
                  <a:pt x="1849941" y="858258"/>
                  <a:pt x="1843970" y="851610"/>
                </a:cubicBezTo>
                <a:cubicBezTo>
                  <a:pt x="1843970" y="845269"/>
                  <a:pt x="1843970" y="838929"/>
                  <a:pt x="1843970" y="832589"/>
                </a:cubicBezTo>
                <a:cubicBezTo>
                  <a:pt x="1848895" y="827357"/>
                  <a:pt x="1860466" y="828834"/>
                  <a:pt x="1870561" y="828773"/>
                </a:cubicBezTo>
                <a:cubicBezTo>
                  <a:pt x="1874070" y="847732"/>
                  <a:pt x="1885644" y="875678"/>
                  <a:pt x="1904787" y="866814"/>
                </a:cubicBezTo>
                <a:cubicBezTo>
                  <a:pt x="1915866" y="860289"/>
                  <a:pt x="1896169" y="852964"/>
                  <a:pt x="1900971" y="840222"/>
                </a:cubicBezTo>
                <a:cubicBezTo>
                  <a:pt x="1901032" y="828896"/>
                  <a:pt x="1910819" y="827295"/>
                  <a:pt x="1912358" y="817385"/>
                </a:cubicBezTo>
                <a:cubicBezTo>
                  <a:pt x="1915683" y="802674"/>
                  <a:pt x="1903063" y="803842"/>
                  <a:pt x="1900971" y="794609"/>
                </a:cubicBezTo>
                <a:cubicBezTo>
                  <a:pt x="1895800" y="751581"/>
                  <a:pt x="1916175" y="683070"/>
                  <a:pt x="1862928" y="688179"/>
                </a:cubicBezTo>
                <a:cubicBezTo>
                  <a:pt x="1860959" y="682578"/>
                  <a:pt x="1857327" y="678638"/>
                  <a:pt x="1855357" y="672975"/>
                </a:cubicBezTo>
                <a:cubicBezTo>
                  <a:pt x="1837629" y="677037"/>
                  <a:pt x="1825380" y="663064"/>
                  <a:pt x="1813560" y="672975"/>
                </a:cubicBezTo>
                <a:cubicBezTo>
                  <a:pt x="1798910" y="669897"/>
                  <a:pt x="1795033" y="655985"/>
                  <a:pt x="1775520" y="657770"/>
                </a:cubicBezTo>
                <a:cubicBezTo>
                  <a:pt x="1769056" y="643921"/>
                  <a:pt x="1758160" y="634625"/>
                  <a:pt x="1745111" y="627362"/>
                </a:cubicBezTo>
                <a:cubicBezTo>
                  <a:pt x="1745726" y="617883"/>
                  <a:pt x="1739263" y="615481"/>
                  <a:pt x="1733723" y="612157"/>
                </a:cubicBezTo>
                <a:cubicBezTo>
                  <a:pt x="1733723" y="605817"/>
                  <a:pt x="1733723" y="599477"/>
                  <a:pt x="1733723" y="593136"/>
                </a:cubicBezTo>
                <a:cubicBezTo>
                  <a:pt x="1728861" y="587905"/>
                  <a:pt x="1717226" y="589382"/>
                  <a:pt x="1707131" y="589320"/>
                </a:cubicBezTo>
                <a:cubicBezTo>
                  <a:pt x="1702453" y="577563"/>
                  <a:pt x="1694573" y="568945"/>
                  <a:pt x="1684355" y="562728"/>
                </a:cubicBezTo>
                <a:cubicBezTo>
                  <a:pt x="1664104" y="562728"/>
                  <a:pt x="1662195" y="581072"/>
                  <a:pt x="1638743" y="577932"/>
                </a:cubicBezTo>
                <a:cubicBezTo>
                  <a:pt x="1642805" y="595414"/>
                  <a:pt x="1654994" y="604770"/>
                  <a:pt x="1672968" y="608341"/>
                </a:cubicBezTo>
                <a:cubicBezTo>
                  <a:pt x="1669582" y="635425"/>
                  <a:pt x="1706761" y="639180"/>
                  <a:pt x="1699560" y="657770"/>
                </a:cubicBezTo>
                <a:cubicBezTo>
                  <a:pt x="1672229" y="655801"/>
                  <a:pt x="1661948" y="670882"/>
                  <a:pt x="1642559" y="676791"/>
                </a:cubicBezTo>
                <a:cubicBezTo>
                  <a:pt x="1646314" y="692057"/>
                  <a:pt x="1647237" y="710154"/>
                  <a:pt x="1646376" y="729976"/>
                </a:cubicBezTo>
                <a:cubicBezTo>
                  <a:pt x="1636587" y="742964"/>
                  <a:pt x="1609934" y="739148"/>
                  <a:pt x="1593129" y="745180"/>
                </a:cubicBezTo>
                <a:cubicBezTo>
                  <a:pt x="1579033" y="752628"/>
                  <a:pt x="1581495" y="776635"/>
                  <a:pt x="1574109" y="790793"/>
                </a:cubicBezTo>
                <a:cubicBezTo>
                  <a:pt x="1574478" y="800518"/>
                  <a:pt x="1588266" y="796887"/>
                  <a:pt x="1593129" y="802181"/>
                </a:cubicBezTo>
                <a:cubicBezTo>
                  <a:pt x="1604271" y="801873"/>
                  <a:pt x="1607226" y="793501"/>
                  <a:pt x="1612150" y="786976"/>
                </a:cubicBezTo>
                <a:cubicBezTo>
                  <a:pt x="1623292" y="800396"/>
                  <a:pt x="1635665" y="784329"/>
                  <a:pt x="1646376" y="790793"/>
                </a:cubicBezTo>
                <a:cubicBezTo>
                  <a:pt x="1646376" y="800949"/>
                  <a:pt x="1646376" y="811045"/>
                  <a:pt x="1646376" y="821201"/>
                </a:cubicBezTo>
                <a:cubicBezTo>
                  <a:pt x="1639050" y="822248"/>
                  <a:pt x="1640836" y="827480"/>
                  <a:pt x="1634988" y="832589"/>
                </a:cubicBezTo>
                <a:cubicBezTo>
                  <a:pt x="1631848" y="835360"/>
                  <a:pt x="1621322" y="838437"/>
                  <a:pt x="1619783" y="840161"/>
                </a:cubicBezTo>
                <a:cubicBezTo>
                  <a:pt x="1614859" y="845885"/>
                  <a:pt x="1618613" y="858874"/>
                  <a:pt x="1608395" y="859181"/>
                </a:cubicBezTo>
                <a:cubicBezTo>
                  <a:pt x="1616705" y="872416"/>
                  <a:pt x="1625199" y="885404"/>
                  <a:pt x="1631171" y="900977"/>
                </a:cubicBezTo>
                <a:cubicBezTo>
                  <a:pt x="1631725" y="915505"/>
                  <a:pt x="1621629" y="919260"/>
                  <a:pt x="1619783" y="931386"/>
                </a:cubicBezTo>
                <a:cubicBezTo>
                  <a:pt x="1621137" y="936372"/>
                  <a:pt x="1626493" y="937358"/>
                  <a:pt x="1627354" y="942774"/>
                </a:cubicBezTo>
                <a:cubicBezTo>
                  <a:pt x="1652408" y="941235"/>
                  <a:pt x="1661333" y="923507"/>
                  <a:pt x="1669151" y="904794"/>
                </a:cubicBezTo>
                <a:cubicBezTo>
                  <a:pt x="1693896" y="899500"/>
                  <a:pt x="1707254" y="882388"/>
                  <a:pt x="1729721" y="874447"/>
                </a:cubicBezTo>
                <a:cubicBezTo>
                  <a:pt x="1739940" y="890820"/>
                  <a:pt x="1760316" y="897038"/>
                  <a:pt x="1767763" y="916244"/>
                </a:cubicBezTo>
                <a:cubicBezTo>
                  <a:pt x="1762470" y="936311"/>
                  <a:pt x="1743202" y="942405"/>
                  <a:pt x="1741171" y="965673"/>
                </a:cubicBezTo>
                <a:cubicBezTo>
                  <a:pt x="1733599" y="965611"/>
                  <a:pt x="1736308" y="955270"/>
                  <a:pt x="1725966" y="958102"/>
                </a:cubicBezTo>
                <a:cubicBezTo>
                  <a:pt x="1713656" y="967519"/>
                  <a:pt x="1691495" y="991649"/>
                  <a:pt x="1714579" y="1003715"/>
                </a:cubicBezTo>
                <a:cubicBezTo>
                  <a:pt x="1709901" y="1009193"/>
                  <a:pt x="1701468" y="1010917"/>
                  <a:pt x="1691742" y="1011348"/>
                </a:cubicBezTo>
                <a:cubicBezTo>
                  <a:pt x="1685402" y="1005008"/>
                  <a:pt x="1688725" y="989064"/>
                  <a:pt x="1687926" y="977123"/>
                </a:cubicBezTo>
                <a:cubicBezTo>
                  <a:pt x="1702699" y="956439"/>
                  <a:pt x="1719504" y="937788"/>
                  <a:pt x="1733538" y="916305"/>
                </a:cubicBezTo>
                <a:cubicBezTo>
                  <a:pt x="1732184" y="911319"/>
                  <a:pt x="1726891" y="910334"/>
                  <a:pt x="1725966" y="904918"/>
                </a:cubicBezTo>
                <a:cubicBezTo>
                  <a:pt x="1711933" y="911134"/>
                  <a:pt x="1702022" y="921476"/>
                  <a:pt x="1699375" y="939143"/>
                </a:cubicBezTo>
                <a:cubicBezTo>
                  <a:pt x="1693342" y="939450"/>
                  <a:pt x="1684909" y="937296"/>
                  <a:pt x="1684170" y="942958"/>
                </a:cubicBezTo>
                <a:cubicBezTo>
                  <a:pt x="1673214" y="942466"/>
                  <a:pt x="1677583" y="926769"/>
                  <a:pt x="1665150" y="927755"/>
                </a:cubicBezTo>
                <a:cubicBezTo>
                  <a:pt x="1658810" y="932802"/>
                  <a:pt x="1659240" y="944621"/>
                  <a:pt x="1653762" y="950531"/>
                </a:cubicBezTo>
                <a:cubicBezTo>
                  <a:pt x="1626554" y="956255"/>
                  <a:pt x="1622984" y="985679"/>
                  <a:pt x="1608149" y="1003715"/>
                </a:cubicBezTo>
                <a:cubicBezTo>
                  <a:pt x="1609196" y="1011533"/>
                  <a:pt x="1618306" y="1011286"/>
                  <a:pt x="1623354" y="1015103"/>
                </a:cubicBezTo>
                <a:cubicBezTo>
                  <a:pt x="1620338" y="1023536"/>
                  <a:pt x="1610057" y="1024644"/>
                  <a:pt x="1604332" y="1030307"/>
                </a:cubicBezTo>
                <a:cubicBezTo>
                  <a:pt x="1606856" y="1051852"/>
                  <a:pt x="1595776" y="1059792"/>
                  <a:pt x="1592945" y="1075920"/>
                </a:cubicBezTo>
                <a:cubicBezTo>
                  <a:pt x="1601871" y="1095064"/>
                  <a:pt x="1620583" y="1074997"/>
                  <a:pt x="1630986" y="1072104"/>
                </a:cubicBezTo>
                <a:cubicBezTo>
                  <a:pt x="1628524" y="1086015"/>
                  <a:pt x="1633510" y="1092356"/>
                  <a:pt x="1638558" y="1098696"/>
                </a:cubicBezTo>
                <a:cubicBezTo>
                  <a:pt x="1651176" y="1097342"/>
                  <a:pt x="1655054" y="1087308"/>
                  <a:pt x="1661394" y="1079675"/>
                </a:cubicBezTo>
                <a:cubicBezTo>
                  <a:pt x="1671490" y="1079614"/>
                  <a:pt x="1683125" y="1081091"/>
                  <a:pt x="1687987" y="1075858"/>
                </a:cubicBezTo>
                <a:cubicBezTo>
                  <a:pt x="1687618" y="1066133"/>
                  <a:pt x="1673829" y="1069764"/>
                  <a:pt x="1668966" y="1064471"/>
                </a:cubicBezTo>
                <a:cubicBezTo>
                  <a:pt x="1672598" y="1056715"/>
                  <a:pt x="1676722" y="1049451"/>
                  <a:pt x="1680354" y="1041633"/>
                </a:cubicBezTo>
                <a:cubicBezTo>
                  <a:pt x="1691681" y="1041695"/>
                  <a:pt x="1685217" y="1059608"/>
                  <a:pt x="1691742" y="1064471"/>
                </a:cubicBezTo>
                <a:cubicBezTo>
                  <a:pt x="1697221" y="1070381"/>
                  <a:pt x="1707069" y="1071980"/>
                  <a:pt x="1703130" y="1087308"/>
                </a:cubicBezTo>
                <a:cubicBezTo>
                  <a:pt x="1707685" y="1094325"/>
                  <a:pt x="1695620" y="1095803"/>
                  <a:pt x="1691742" y="1098696"/>
                </a:cubicBezTo>
                <a:cubicBezTo>
                  <a:pt x="1681524" y="1106390"/>
                  <a:pt x="1679122" y="1109592"/>
                  <a:pt x="1661333" y="1113901"/>
                </a:cubicBezTo>
                <a:cubicBezTo>
                  <a:pt x="1659733" y="1130705"/>
                  <a:pt x="1683493" y="1122148"/>
                  <a:pt x="1684170" y="1136676"/>
                </a:cubicBezTo>
                <a:cubicBezTo>
                  <a:pt x="1697343" y="1133598"/>
                  <a:pt x="1698760" y="1142339"/>
                  <a:pt x="1710762" y="1140492"/>
                </a:cubicBezTo>
                <a:cubicBezTo>
                  <a:pt x="1721843" y="1154773"/>
                  <a:pt x="1735262" y="1166653"/>
                  <a:pt x="1744988" y="1182288"/>
                </a:cubicBezTo>
                <a:cubicBezTo>
                  <a:pt x="1751759" y="1218176"/>
                  <a:pt x="1731507" y="1227101"/>
                  <a:pt x="1733599" y="1258310"/>
                </a:cubicBezTo>
                <a:cubicBezTo>
                  <a:pt x="1716672" y="1273084"/>
                  <a:pt x="1703377" y="1291427"/>
                  <a:pt x="1687987" y="1307740"/>
                </a:cubicBezTo>
                <a:cubicBezTo>
                  <a:pt x="1681646" y="1307740"/>
                  <a:pt x="1675306" y="1307740"/>
                  <a:pt x="1668966" y="1307740"/>
                </a:cubicBezTo>
                <a:cubicBezTo>
                  <a:pt x="1655609" y="1315927"/>
                  <a:pt x="1639911" y="1321774"/>
                  <a:pt x="1619537" y="1322944"/>
                </a:cubicBezTo>
                <a:cubicBezTo>
                  <a:pt x="1608395" y="1322698"/>
                  <a:pt x="1605440" y="1314264"/>
                  <a:pt x="1600516" y="1307740"/>
                </a:cubicBezTo>
                <a:cubicBezTo>
                  <a:pt x="1589190" y="1306385"/>
                  <a:pt x="1577370" y="1305524"/>
                  <a:pt x="1573924" y="1296352"/>
                </a:cubicBezTo>
                <a:cubicBezTo>
                  <a:pt x="1565182" y="1295183"/>
                  <a:pt x="1569677" y="1307309"/>
                  <a:pt x="1562536" y="1307740"/>
                </a:cubicBezTo>
                <a:cubicBezTo>
                  <a:pt x="1559212" y="1335132"/>
                  <a:pt x="1586297" y="1332116"/>
                  <a:pt x="1604332" y="1338149"/>
                </a:cubicBezTo>
                <a:cubicBezTo>
                  <a:pt x="1607041" y="1354768"/>
                  <a:pt x="1602363" y="1364063"/>
                  <a:pt x="1592945" y="1368557"/>
                </a:cubicBezTo>
                <a:cubicBezTo>
                  <a:pt x="1592945" y="1373666"/>
                  <a:pt x="1592945" y="1378714"/>
                  <a:pt x="1592945" y="1383761"/>
                </a:cubicBezTo>
                <a:cubicBezTo>
                  <a:pt x="1590298" y="1393979"/>
                  <a:pt x="1600824" y="1391147"/>
                  <a:pt x="1604332" y="1395210"/>
                </a:cubicBezTo>
                <a:cubicBezTo>
                  <a:pt x="1604887" y="1402289"/>
                  <a:pt x="1606856" y="1407952"/>
                  <a:pt x="1611904" y="1410415"/>
                </a:cubicBezTo>
                <a:cubicBezTo>
                  <a:pt x="1609442" y="1424265"/>
                  <a:pt x="1614489" y="1430666"/>
                  <a:pt x="1619537" y="1437007"/>
                </a:cubicBezTo>
                <a:cubicBezTo>
                  <a:pt x="1619537" y="1450918"/>
                  <a:pt x="1619537" y="1464892"/>
                  <a:pt x="1619537" y="1478803"/>
                </a:cubicBezTo>
                <a:cubicBezTo>
                  <a:pt x="1614058" y="1484713"/>
                  <a:pt x="1609934" y="1492038"/>
                  <a:pt x="1600516" y="1494008"/>
                </a:cubicBezTo>
                <a:cubicBezTo>
                  <a:pt x="1609380" y="1511736"/>
                  <a:pt x="1631664" y="1516106"/>
                  <a:pt x="1638558" y="1535804"/>
                </a:cubicBezTo>
                <a:cubicBezTo>
                  <a:pt x="1641204" y="1554948"/>
                  <a:pt x="1632094" y="1562335"/>
                  <a:pt x="1634742" y="1581417"/>
                </a:cubicBezTo>
                <a:cubicBezTo>
                  <a:pt x="1626738" y="1588619"/>
                  <a:pt x="1619105" y="1596252"/>
                  <a:pt x="1611904" y="1604255"/>
                </a:cubicBezTo>
                <a:cubicBezTo>
                  <a:pt x="1596699" y="1604255"/>
                  <a:pt x="1581495" y="1604255"/>
                  <a:pt x="1566291" y="1604255"/>
                </a:cubicBezTo>
                <a:cubicBezTo>
                  <a:pt x="1574232" y="1628015"/>
                  <a:pt x="1575955" y="1657992"/>
                  <a:pt x="1604271" y="1661255"/>
                </a:cubicBezTo>
                <a:cubicBezTo>
                  <a:pt x="1604271" y="1668888"/>
                  <a:pt x="1604271" y="1676459"/>
                  <a:pt x="1604271" y="1684092"/>
                </a:cubicBezTo>
                <a:cubicBezTo>
                  <a:pt x="1575955" y="1684954"/>
                  <a:pt x="1572077" y="1710130"/>
                  <a:pt x="1551025" y="1718318"/>
                </a:cubicBezTo>
                <a:cubicBezTo>
                  <a:pt x="1552687" y="1733892"/>
                  <a:pt x="1547516" y="1742694"/>
                  <a:pt x="1543453" y="1752543"/>
                </a:cubicBezTo>
                <a:cubicBezTo>
                  <a:pt x="1536744" y="1751619"/>
                  <a:pt x="1534775" y="1745956"/>
                  <a:pt x="1535882" y="1737338"/>
                </a:cubicBezTo>
                <a:cubicBezTo>
                  <a:pt x="1517970" y="1705821"/>
                  <a:pt x="1480913" y="1693449"/>
                  <a:pt x="1425636" y="1699297"/>
                </a:cubicBezTo>
                <a:cubicBezTo>
                  <a:pt x="1419296" y="1694249"/>
                  <a:pt x="1424343" y="1677752"/>
                  <a:pt x="1418064" y="1672704"/>
                </a:cubicBezTo>
                <a:cubicBezTo>
                  <a:pt x="1399782" y="1682307"/>
                  <a:pt x="1406923" y="1717333"/>
                  <a:pt x="1402860" y="1741155"/>
                </a:cubicBezTo>
                <a:cubicBezTo>
                  <a:pt x="1391903" y="1745402"/>
                  <a:pt x="1379531" y="1748234"/>
                  <a:pt x="1376268" y="1760176"/>
                </a:cubicBezTo>
                <a:cubicBezTo>
                  <a:pt x="1379407" y="1775995"/>
                  <a:pt x="1403291" y="1771194"/>
                  <a:pt x="1410492" y="1783013"/>
                </a:cubicBezTo>
                <a:cubicBezTo>
                  <a:pt x="1423974" y="1785044"/>
                  <a:pt x="1419850" y="1769532"/>
                  <a:pt x="1433330" y="1771624"/>
                </a:cubicBezTo>
                <a:cubicBezTo>
                  <a:pt x="1451982" y="1768178"/>
                  <a:pt x="1447796" y="1787568"/>
                  <a:pt x="1463739" y="1786829"/>
                </a:cubicBezTo>
                <a:cubicBezTo>
                  <a:pt x="1463739" y="1803326"/>
                  <a:pt x="1463739" y="1819761"/>
                  <a:pt x="1463739" y="1836258"/>
                </a:cubicBezTo>
                <a:cubicBezTo>
                  <a:pt x="1440901" y="1847954"/>
                  <a:pt x="1404646" y="1835582"/>
                  <a:pt x="1376268" y="1847646"/>
                </a:cubicBezTo>
                <a:cubicBezTo>
                  <a:pt x="1359401" y="1839213"/>
                  <a:pt x="1341489" y="1831765"/>
                  <a:pt x="1334472" y="1813421"/>
                </a:cubicBezTo>
                <a:cubicBezTo>
                  <a:pt x="1321114" y="1811205"/>
                  <a:pt x="1321975" y="1831395"/>
                  <a:pt x="1311696" y="1820992"/>
                </a:cubicBezTo>
                <a:cubicBezTo>
                  <a:pt x="1314528" y="1809297"/>
                  <a:pt x="1301293" y="1813667"/>
                  <a:pt x="1304063" y="1801972"/>
                </a:cubicBezTo>
                <a:cubicBezTo>
                  <a:pt x="1313542" y="1801418"/>
                  <a:pt x="1305171" y="1789107"/>
                  <a:pt x="1304063" y="1786768"/>
                </a:cubicBezTo>
                <a:cubicBezTo>
                  <a:pt x="1287750" y="1789722"/>
                  <a:pt x="1307510" y="1805173"/>
                  <a:pt x="1296491" y="1813421"/>
                </a:cubicBezTo>
                <a:cubicBezTo>
                  <a:pt x="1266267" y="1818284"/>
                  <a:pt x="1256849" y="1802341"/>
                  <a:pt x="1239491" y="1794401"/>
                </a:cubicBezTo>
                <a:cubicBezTo>
                  <a:pt x="1238198" y="1767316"/>
                  <a:pt x="1214807" y="1748110"/>
                  <a:pt x="1224286" y="1722196"/>
                </a:cubicBezTo>
                <a:cubicBezTo>
                  <a:pt x="1216468" y="1700836"/>
                  <a:pt x="1202065" y="1686062"/>
                  <a:pt x="1186245" y="1672766"/>
                </a:cubicBezTo>
                <a:cubicBezTo>
                  <a:pt x="1178612" y="1672766"/>
                  <a:pt x="1171040" y="1672766"/>
                  <a:pt x="1163469" y="1672766"/>
                </a:cubicBezTo>
                <a:cubicBezTo>
                  <a:pt x="1151342" y="1680892"/>
                  <a:pt x="1155097" y="1704898"/>
                  <a:pt x="1140632" y="1710746"/>
                </a:cubicBezTo>
                <a:cubicBezTo>
                  <a:pt x="1123827" y="1709823"/>
                  <a:pt x="1117795" y="1698065"/>
                  <a:pt x="1102590" y="1695542"/>
                </a:cubicBezTo>
                <a:cubicBezTo>
                  <a:pt x="1100005" y="1684216"/>
                  <a:pt x="1097973" y="1672274"/>
                  <a:pt x="1087386" y="1668950"/>
                </a:cubicBezTo>
                <a:cubicBezTo>
                  <a:pt x="1084555" y="1657254"/>
                  <a:pt x="1097789" y="1661625"/>
                  <a:pt x="1094957" y="1649929"/>
                </a:cubicBezTo>
                <a:cubicBezTo>
                  <a:pt x="1080800" y="1636202"/>
                  <a:pt x="1071752" y="1617366"/>
                  <a:pt x="1049345" y="1611887"/>
                </a:cubicBezTo>
                <a:cubicBezTo>
                  <a:pt x="1043066" y="1623336"/>
                  <a:pt x="1034202" y="1632200"/>
                  <a:pt x="1022752" y="1638479"/>
                </a:cubicBezTo>
                <a:cubicBezTo>
                  <a:pt x="1014996" y="1634848"/>
                  <a:pt x="1007732" y="1630723"/>
                  <a:pt x="999915" y="1627091"/>
                </a:cubicBezTo>
                <a:cubicBezTo>
                  <a:pt x="999915" y="1619459"/>
                  <a:pt x="999915" y="1611887"/>
                  <a:pt x="999915" y="1604255"/>
                </a:cubicBezTo>
                <a:cubicBezTo>
                  <a:pt x="1002931" y="1588312"/>
                  <a:pt x="1019860" y="1586219"/>
                  <a:pt x="1015119" y="1562458"/>
                </a:cubicBezTo>
                <a:cubicBezTo>
                  <a:pt x="1018197" y="1559196"/>
                  <a:pt x="1025522" y="1560181"/>
                  <a:pt x="1026507" y="1554825"/>
                </a:cubicBezTo>
                <a:cubicBezTo>
                  <a:pt x="1032540" y="1543560"/>
                  <a:pt x="1021460" y="1537343"/>
                  <a:pt x="1018936" y="1532050"/>
                </a:cubicBezTo>
                <a:cubicBezTo>
                  <a:pt x="1009456" y="1512044"/>
                  <a:pt x="999238" y="1490930"/>
                  <a:pt x="980895" y="1474987"/>
                </a:cubicBezTo>
                <a:cubicBezTo>
                  <a:pt x="955164" y="1480404"/>
                  <a:pt x="957933" y="1457444"/>
                  <a:pt x="935282" y="1459783"/>
                </a:cubicBezTo>
                <a:cubicBezTo>
                  <a:pt x="930295" y="1461137"/>
                  <a:pt x="929311" y="1466431"/>
                  <a:pt x="923894" y="1467354"/>
                </a:cubicBezTo>
                <a:cubicBezTo>
                  <a:pt x="930788" y="1494685"/>
                  <a:pt x="947223" y="1512475"/>
                  <a:pt x="942915" y="1551008"/>
                </a:cubicBezTo>
                <a:cubicBezTo>
                  <a:pt x="936329" y="1559688"/>
                  <a:pt x="927218" y="1565721"/>
                  <a:pt x="927711" y="1581417"/>
                </a:cubicBezTo>
                <a:cubicBezTo>
                  <a:pt x="938298" y="1592375"/>
                  <a:pt x="958304" y="1593913"/>
                  <a:pt x="969506" y="1604255"/>
                </a:cubicBezTo>
                <a:cubicBezTo>
                  <a:pt x="972830" y="1621183"/>
                  <a:pt x="988034" y="1626292"/>
                  <a:pt x="984711" y="1649867"/>
                </a:cubicBezTo>
                <a:cubicBezTo>
                  <a:pt x="987604" y="1659655"/>
                  <a:pt x="996838" y="1663102"/>
                  <a:pt x="1011303" y="1661255"/>
                </a:cubicBezTo>
                <a:cubicBezTo>
                  <a:pt x="1011980" y="1680954"/>
                  <a:pt x="996160" y="1684154"/>
                  <a:pt x="988466" y="1695480"/>
                </a:cubicBezTo>
                <a:cubicBezTo>
                  <a:pt x="999238" y="1707546"/>
                  <a:pt x="1013088" y="1716470"/>
                  <a:pt x="1018874" y="1733522"/>
                </a:cubicBezTo>
                <a:cubicBezTo>
                  <a:pt x="1019860" y="1744663"/>
                  <a:pt x="1010257" y="1745218"/>
                  <a:pt x="1011242" y="1756359"/>
                </a:cubicBezTo>
                <a:cubicBezTo>
                  <a:pt x="985326" y="1760730"/>
                  <a:pt x="983295" y="1741217"/>
                  <a:pt x="965628" y="1737338"/>
                </a:cubicBezTo>
                <a:cubicBezTo>
                  <a:pt x="950424" y="1737338"/>
                  <a:pt x="935220" y="1737338"/>
                  <a:pt x="920016" y="1737338"/>
                </a:cubicBezTo>
                <a:cubicBezTo>
                  <a:pt x="921677" y="1731367"/>
                  <a:pt x="931957" y="1734076"/>
                  <a:pt x="927649" y="1722134"/>
                </a:cubicBezTo>
                <a:cubicBezTo>
                  <a:pt x="927587" y="1710808"/>
                  <a:pt x="909736" y="1717209"/>
                  <a:pt x="904811" y="1710684"/>
                </a:cubicBezTo>
                <a:cubicBezTo>
                  <a:pt x="903580" y="1701820"/>
                  <a:pt x="900256" y="1694988"/>
                  <a:pt x="897178" y="1687909"/>
                </a:cubicBezTo>
                <a:cubicBezTo>
                  <a:pt x="882035" y="1690371"/>
                  <a:pt x="873910" y="1685816"/>
                  <a:pt x="874341" y="1672704"/>
                </a:cubicBezTo>
                <a:cubicBezTo>
                  <a:pt x="839378" y="1678552"/>
                  <a:pt x="836422" y="1652330"/>
                  <a:pt x="802136" y="1657500"/>
                </a:cubicBezTo>
                <a:cubicBezTo>
                  <a:pt x="792041" y="1647589"/>
                  <a:pt x="781022" y="1646112"/>
                  <a:pt x="771727" y="1634663"/>
                </a:cubicBezTo>
                <a:cubicBezTo>
                  <a:pt x="765633" y="1627153"/>
                  <a:pt x="759170" y="1616320"/>
                  <a:pt x="745135" y="1611826"/>
                </a:cubicBezTo>
                <a:cubicBezTo>
                  <a:pt x="745135" y="1602962"/>
                  <a:pt x="745135" y="1594098"/>
                  <a:pt x="745135" y="1585234"/>
                </a:cubicBezTo>
                <a:cubicBezTo>
                  <a:pt x="747167" y="1571753"/>
                  <a:pt x="731655" y="1575878"/>
                  <a:pt x="733748" y="1562458"/>
                </a:cubicBezTo>
                <a:cubicBezTo>
                  <a:pt x="722728" y="1546084"/>
                  <a:pt x="753321" y="1534019"/>
                  <a:pt x="745135" y="1516845"/>
                </a:cubicBezTo>
                <a:cubicBezTo>
                  <a:pt x="745074" y="1516722"/>
                  <a:pt x="737811" y="1512228"/>
                  <a:pt x="737564" y="1513029"/>
                </a:cubicBezTo>
                <a:cubicBezTo>
                  <a:pt x="742057" y="1499609"/>
                  <a:pt x="752030" y="1496409"/>
                  <a:pt x="760340" y="1482620"/>
                </a:cubicBezTo>
                <a:cubicBezTo>
                  <a:pt x="763664" y="1469509"/>
                  <a:pt x="777390" y="1466739"/>
                  <a:pt x="779361" y="1452211"/>
                </a:cubicBezTo>
                <a:cubicBezTo>
                  <a:pt x="784223" y="1446917"/>
                  <a:pt x="797335" y="1449872"/>
                  <a:pt x="802197" y="1444640"/>
                </a:cubicBezTo>
                <a:cubicBezTo>
                  <a:pt x="806876" y="1428513"/>
                  <a:pt x="803614" y="1424204"/>
                  <a:pt x="802197" y="1406598"/>
                </a:cubicBezTo>
                <a:cubicBezTo>
                  <a:pt x="806630" y="1405983"/>
                  <a:pt x="805399" y="1399643"/>
                  <a:pt x="806014" y="1395210"/>
                </a:cubicBezTo>
                <a:cubicBezTo>
                  <a:pt x="816171" y="1396196"/>
                  <a:pt x="815924" y="1384315"/>
                  <a:pt x="821218" y="1380006"/>
                </a:cubicBezTo>
                <a:cubicBezTo>
                  <a:pt x="825466" y="1376559"/>
                  <a:pt x="831006" y="1379391"/>
                  <a:pt x="836422" y="1376190"/>
                </a:cubicBezTo>
                <a:cubicBezTo>
                  <a:pt x="843871" y="1371758"/>
                  <a:pt x="849842" y="1358893"/>
                  <a:pt x="870648" y="1360986"/>
                </a:cubicBezTo>
                <a:cubicBezTo>
                  <a:pt x="866831" y="1341965"/>
                  <a:pt x="843625" y="1342334"/>
                  <a:pt x="832606" y="1330577"/>
                </a:cubicBezTo>
                <a:cubicBezTo>
                  <a:pt x="830390" y="1316973"/>
                  <a:pt x="843871" y="1319004"/>
                  <a:pt x="855382" y="1319127"/>
                </a:cubicBezTo>
                <a:cubicBezTo>
                  <a:pt x="848734" y="1303000"/>
                  <a:pt x="842394" y="1286503"/>
                  <a:pt x="832606" y="1273515"/>
                </a:cubicBezTo>
                <a:cubicBezTo>
                  <a:pt x="831437" y="1254432"/>
                  <a:pt x="836977" y="1228579"/>
                  <a:pt x="824973" y="1220268"/>
                </a:cubicBezTo>
                <a:cubicBezTo>
                  <a:pt x="815986" y="1223962"/>
                  <a:pt x="800844" y="1221500"/>
                  <a:pt x="802197" y="1235473"/>
                </a:cubicBezTo>
                <a:cubicBezTo>
                  <a:pt x="792102" y="1235473"/>
                  <a:pt x="780468" y="1234057"/>
                  <a:pt x="775605" y="1239289"/>
                </a:cubicBezTo>
                <a:cubicBezTo>
                  <a:pt x="768466" y="1244768"/>
                  <a:pt x="758739" y="1247785"/>
                  <a:pt x="760401" y="1262065"/>
                </a:cubicBezTo>
                <a:cubicBezTo>
                  <a:pt x="743658" y="1261758"/>
                  <a:pt x="744581" y="1279178"/>
                  <a:pt x="729993" y="1281086"/>
                </a:cubicBezTo>
                <a:cubicBezTo>
                  <a:pt x="729993" y="1297583"/>
                  <a:pt x="729993" y="1314018"/>
                  <a:pt x="729993" y="1330516"/>
                </a:cubicBezTo>
                <a:cubicBezTo>
                  <a:pt x="717743" y="1325037"/>
                  <a:pt x="702723" y="1322328"/>
                  <a:pt x="703400" y="1303923"/>
                </a:cubicBezTo>
                <a:cubicBezTo>
                  <a:pt x="703770" y="1289089"/>
                  <a:pt x="721990" y="1292043"/>
                  <a:pt x="722422" y="1277331"/>
                </a:cubicBezTo>
                <a:cubicBezTo>
                  <a:pt x="725192" y="1265697"/>
                  <a:pt x="715896" y="1266128"/>
                  <a:pt x="718605" y="1254493"/>
                </a:cubicBezTo>
                <a:cubicBezTo>
                  <a:pt x="705247" y="1249077"/>
                  <a:pt x="677855" y="1247969"/>
                  <a:pt x="669176" y="1258310"/>
                </a:cubicBezTo>
                <a:cubicBezTo>
                  <a:pt x="653171" y="1247415"/>
                  <a:pt x="631442" y="1255110"/>
                  <a:pt x="615991" y="1250739"/>
                </a:cubicBezTo>
                <a:cubicBezTo>
                  <a:pt x="606204" y="1253632"/>
                  <a:pt x="602756" y="1262865"/>
                  <a:pt x="604603" y="1277331"/>
                </a:cubicBezTo>
                <a:cubicBezTo>
                  <a:pt x="589583" y="1289642"/>
                  <a:pt x="566131" y="1311433"/>
                  <a:pt x="539969" y="1300107"/>
                </a:cubicBezTo>
                <a:cubicBezTo>
                  <a:pt x="538123" y="1288103"/>
                  <a:pt x="557389" y="1297275"/>
                  <a:pt x="558990" y="1288719"/>
                </a:cubicBezTo>
                <a:cubicBezTo>
                  <a:pt x="558129" y="1276900"/>
                  <a:pt x="540092" y="1282317"/>
                  <a:pt x="528581" y="1281148"/>
                </a:cubicBezTo>
                <a:cubicBezTo>
                  <a:pt x="518487" y="1276038"/>
                  <a:pt x="517193" y="1262126"/>
                  <a:pt x="501989" y="1262126"/>
                </a:cubicBezTo>
                <a:cubicBezTo>
                  <a:pt x="502175" y="1249630"/>
                  <a:pt x="508391" y="1243229"/>
                  <a:pt x="505806" y="1227901"/>
                </a:cubicBezTo>
                <a:cubicBezTo>
                  <a:pt x="516270" y="1220638"/>
                  <a:pt x="527166" y="1213744"/>
                  <a:pt x="532398" y="1201309"/>
                </a:cubicBezTo>
                <a:cubicBezTo>
                  <a:pt x="536092" y="1187521"/>
                  <a:pt x="515347" y="1198109"/>
                  <a:pt x="517193" y="1186105"/>
                </a:cubicBezTo>
                <a:cubicBezTo>
                  <a:pt x="511285" y="1191584"/>
                  <a:pt x="502359" y="1194108"/>
                  <a:pt x="494356" y="1197492"/>
                </a:cubicBezTo>
                <a:cubicBezTo>
                  <a:pt x="495095" y="1212205"/>
                  <a:pt x="494480" y="1225501"/>
                  <a:pt x="490540" y="1235534"/>
                </a:cubicBezTo>
                <a:cubicBezTo>
                  <a:pt x="472012" y="1234980"/>
                  <a:pt x="447820" y="1240213"/>
                  <a:pt x="448744" y="1220330"/>
                </a:cubicBezTo>
                <a:cubicBezTo>
                  <a:pt x="436740" y="1218484"/>
                  <a:pt x="435325" y="1227163"/>
                  <a:pt x="422152" y="1224147"/>
                </a:cubicBezTo>
                <a:cubicBezTo>
                  <a:pt x="412057" y="1213990"/>
                  <a:pt x="409163" y="1196632"/>
                  <a:pt x="395559" y="1189921"/>
                </a:cubicBezTo>
                <a:cubicBezTo>
                  <a:pt x="395559" y="1179764"/>
                  <a:pt x="395559" y="1169670"/>
                  <a:pt x="395559" y="1159513"/>
                </a:cubicBezTo>
                <a:cubicBezTo>
                  <a:pt x="403500" y="1157297"/>
                  <a:pt x="406393" y="1150095"/>
                  <a:pt x="418396" y="1151941"/>
                </a:cubicBezTo>
                <a:cubicBezTo>
                  <a:pt x="427692" y="1149787"/>
                  <a:pt x="426521" y="1137229"/>
                  <a:pt x="441173" y="1140492"/>
                </a:cubicBezTo>
                <a:cubicBezTo>
                  <a:pt x="459516" y="1139877"/>
                  <a:pt x="460316" y="1156866"/>
                  <a:pt x="482968" y="1151941"/>
                </a:cubicBezTo>
                <a:cubicBezTo>
                  <a:pt x="488448" y="1149787"/>
                  <a:pt x="492264" y="1145971"/>
                  <a:pt x="494356" y="1140492"/>
                </a:cubicBezTo>
                <a:cubicBezTo>
                  <a:pt x="490109" y="1111745"/>
                  <a:pt x="471458" y="1097465"/>
                  <a:pt x="456315" y="1079675"/>
                </a:cubicBezTo>
                <a:cubicBezTo>
                  <a:pt x="463763" y="1068103"/>
                  <a:pt x="465486" y="1050806"/>
                  <a:pt x="463948" y="1030246"/>
                </a:cubicBezTo>
                <a:cubicBezTo>
                  <a:pt x="459024" y="1025014"/>
                  <a:pt x="447451" y="1026491"/>
                  <a:pt x="437356" y="1026429"/>
                </a:cubicBezTo>
                <a:cubicBezTo>
                  <a:pt x="424736" y="1009932"/>
                  <a:pt x="394513" y="1010978"/>
                  <a:pt x="380355" y="996020"/>
                </a:cubicBezTo>
                <a:close/>
                <a:moveTo>
                  <a:pt x="368782" y="1296414"/>
                </a:moveTo>
                <a:cubicBezTo>
                  <a:pt x="382447" y="1295121"/>
                  <a:pt x="387064" y="1290628"/>
                  <a:pt x="399191" y="1296414"/>
                </a:cubicBezTo>
                <a:cubicBezTo>
                  <a:pt x="399376" y="1308048"/>
                  <a:pt x="395744" y="1315804"/>
                  <a:pt x="387803" y="1319190"/>
                </a:cubicBezTo>
                <a:cubicBezTo>
                  <a:pt x="374753" y="1318327"/>
                  <a:pt x="371245" y="1307924"/>
                  <a:pt x="368782" y="1296414"/>
                </a:cubicBezTo>
                <a:close/>
                <a:moveTo>
                  <a:pt x="304148" y="1239413"/>
                </a:moveTo>
                <a:cubicBezTo>
                  <a:pt x="303471" y="1229440"/>
                  <a:pt x="309873" y="1220700"/>
                  <a:pt x="311720" y="1209004"/>
                </a:cubicBezTo>
                <a:cubicBezTo>
                  <a:pt x="324400" y="1209004"/>
                  <a:pt x="337080" y="1209004"/>
                  <a:pt x="349761" y="1209004"/>
                </a:cubicBezTo>
                <a:cubicBezTo>
                  <a:pt x="351731" y="1218422"/>
                  <a:pt x="359057" y="1222546"/>
                  <a:pt x="364965" y="1228025"/>
                </a:cubicBezTo>
                <a:cubicBezTo>
                  <a:pt x="368413" y="1234734"/>
                  <a:pt x="373461" y="1239782"/>
                  <a:pt x="380169" y="1243229"/>
                </a:cubicBezTo>
                <a:cubicBezTo>
                  <a:pt x="379801" y="1252955"/>
                  <a:pt x="366012" y="1249324"/>
                  <a:pt x="361149" y="1254617"/>
                </a:cubicBezTo>
                <a:cubicBezTo>
                  <a:pt x="348776" y="1261204"/>
                  <a:pt x="342128" y="1273577"/>
                  <a:pt x="326924" y="1277455"/>
                </a:cubicBezTo>
                <a:cubicBezTo>
                  <a:pt x="320891" y="1264589"/>
                  <a:pt x="305256" y="1256895"/>
                  <a:pt x="304148" y="1239413"/>
                </a:cubicBezTo>
                <a:close/>
                <a:moveTo>
                  <a:pt x="292699" y="570301"/>
                </a:moveTo>
                <a:cubicBezTo>
                  <a:pt x="295838" y="553188"/>
                  <a:pt x="301685" y="538723"/>
                  <a:pt x="319290" y="536076"/>
                </a:cubicBezTo>
                <a:cubicBezTo>
                  <a:pt x="324338" y="550542"/>
                  <a:pt x="328770" y="557189"/>
                  <a:pt x="323106" y="574117"/>
                </a:cubicBezTo>
                <a:cubicBezTo>
                  <a:pt x="312151" y="573687"/>
                  <a:pt x="298239" y="576210"/>
                  <a:pt x="292699" y="570301"/>
                </a:cubicBezTo>
                <a:close/>
                <a:moveTo>
                  <a:pt x="144411" y="505666"/>
                </a:moveTo>
                <a:cubicBezTo>
                  <a:pt x="157215" y="508067"/>
                  <a:pt x="153707" y="526780"/>
                  <a:pt x="167248" y="528503"/>
                </a:cubicBezTo>
                <a:cubicBezTo>
                  <a:pt x="166941" y="533921"/>
                  <a:pt x="166633" y="539276"/>
                  <a:pt x="171065" y="539891"/>
                </a:cubicBezTo>
                <a:cubicBezTo>
                  <a:pt x="169095" y="545555"/>
                  <a:pt x="165463" y="549494"/>
                  <a:pt x="163431" y="555095"/>
                </a:cubicBezTo>
                <a:cubicBezTo>
                  <a:pt x="155306" y="540445"/>
                  <a:pt x="141702" y="531211"/>
                  <a:pt x="144411" y="505666"/>
                </a:cubicBezTo>
                <a:close/>
                <a:moveTo>
                  <a:pt x="129268" y="828836"/>
                </a:moveTo>
                <a:cubicBezTo>
                  <a:pt x="125575" y="819663"/>
                  <a:pt x="132038" y="819663"/>
                  <a:pt x="136901" y="813630"/>
                </a:cubicBezTo>
                <a:cubicBezTo>
                  <a:pt x="144350" y="804274"/>
                  <a:pt x="164170" y="793194"/>
                  <a:pt x="178698" y="787038"/>
                </a:cubicBezTo>
                <a:cubicBezTo>
                  <a:pt x="183930" y="791901"/>
                  <a:pt x="182452" y="803535"/>
                  <a:pt x="182452" y="813630"/>
                </a:cubicBezTo>
                <a:cubicBezTo>
                  <a:pt x="169096" y="821633"/>
                  <a:pt x="146258" y="836838"/>
                  <a:pt x="129268" y="828836"/>
                </a:cubicBezTo>
                <a:close/>
                <a:moveTo>
                  <a:pt x="128622" y="579280"/>
                </a:moveTo>
                <a:cubicBezTo>
                  <a:pt x="127914" y="573778"/>
                  <a:pt x="129946" y="568454"/>
                  <a:pt x="136840" y="570301"/>
                </a:cubicBezTo>
                <a:cubicBezTo>
                  <a:pt x="137271" y="579780"/>
                  <a:pt x="143980" y="582119"/>
                  <a:pt x="136840" y="589322"/>
                </a:cubicBezTo>
                <a:cubicBezTo>
                  <a:pt x="132777" y="590460"/>
                  <a:pt x="129330" y="584782"/>
                  <a:pt x="128622" y="579280"/>
                </a:cubicBezTo>
                <a:close/>
                <a:moveTo>
                  <a:pt x="85148" y="1356200"/>
                </a:moveTo>
                <a:cubicBezTo>
                  <a:pt x="84317" y="1354646"/>
                  <a:pt x="84240" y="1353446"/>
                  <a:pt x="87410" y="1349660"/>
                </a:cubicBezTo>
                <a:cubicBezTo>
                  <a:pt x="102060" y="1346644"/>
                  <a:pt x="102060" y="1367881"/>
                  <a:pt x="87410" y="1364864"/>
                </a:cubicBezTo>
                <a:cubicBezTo>
                  <a:pt x="87564" y="1359663"/>
                  <a:pt x="85979" y="1357754"/>
                  <a:pt x="85148" y="1356200"/>
                </a:cubicBezTo>
                <a:close/>
                <a:moveTo>
                  <a:pt x="83594" y="779529"/>
                </a:moveTo>
                <a:cubicBezTo>
                  <a:pt x="91842" y="766232"/>
                  <a:pt x="110124" y="762908"/>
                  <a:pt x="114002" y="745304"/>
                </a:cubicBezTo>
                <a:cubicBezTo>
                  <a:pt x="112278" y="728068"/>
                  <a:pt x="101198" y="720127"/>
                  <a:pt x="91165" y="711079"/>
                </a:cubicBezTo>
                <a:cubicBezTo>
                  <a:pt x="102245" y="703138"/>
                  <a:pt x="116464" y="698336"/>
                  <a:pt x="125390" y="688241"/>
                </a:cubicBezTo>
                <a:cubicBezTo>
                  <a:pt x="126375" y="668974"/>
                  <a:pt x="137825" y="660111"/>
                  <a:pt x="144411" y="646445"/>
                </a:cubicBezTo>
                <a:cubicBezTo>
                  <a:pt x="169279" y="647245"/>
                  <a:pt x="182822" y="636658"/>
                  <a:pt x="197657" y="627425"/>
                </a:cubicBezTo>
                <a:cubicBezTo>
                  <a:pt x="197657" y="616037"/>
                  <a:pt x="197657" y="604649"/>
                  <a:pt x="197657" y="593199"/>
                </a:cubicBezTo>
                <a:cubicBezTo>
                  <a:pt x="207075" y="584273"/>
                  <a:pt x="212553" y="600709"/>
                  <a:pt x="216678" y="608404"/>
                </a:cubicBezTo>
                <a:cubicBezTo>
                  <a:pt x="227881" y="603110"/>
                  <a:pt x="231081" y="589814"/>
                  <a:pt x="247086" y="589383"/>
                </a:cubicBezTo>
                <a:cubicBezTo>
                  <a:pt x="256751" y="582550"/>
                  <a:pt x="264322" y="573686"/>
                  <a:pt x="281312" y="574178"/>
                </a:cubicBezTo>
                <a:cubicBezTo>
                  <a:pt x="281434" y="577872"/>
                  <a:pt x="285989" y="577133"/>
                  <a:pt x="288944" y="577995"/>
                </a:cubicBezTo>
                <a:cubicBezTo>
                  <a:pt x="300086" y="614990"/>
                  <a:pt x="314367" y="648908"/>
                  <a:pt x="364965" y="646445"/>
                </a:cubicBezTo>
                <a:cubicBezTo>
                  <a:pt x="370136" y="656417"/>
                  <a:pt x="380970" y="660850"/>
                  <a:pt x="383986" y="673037"/>
                </a:cubicBezTo>
                <a:cubicBezTo>
                  <a:pt x="397775" y="677654"/>
                  <a:pt x="396236" y="647615"/>
                  <a:pt x="406824" y="661649"/>
                </a:cubicBezTo>
                <a:cubicBezTo>
                  <a:pt x="413902" y="668359"/>
                  <a:pt x="405839" y="673407"/>
                  <a:pt x="399253" y="676854"/>
                </a:cubicBezTo>
                <a:cubicBezTo>
                  <a:pt x="404546" y="686764"/>
                  <a:pt x="406824" y="699691"/>
                  <a:pt x="410640" y="711079"/>
                </a:cubicBezTo>
                <a:cubicBezTo>
                  <a:pt x="408424" y="726653"/>
                  <a:pt x="407192" y="743088"/>
                  <a:pt x="395435" y="749059"/>
                </a:cubicBezTo>
                <a:cubicBezTo>
                  <a:pt x="395435" y="756692"/>
                  <a:pt x="395435" y="764263"/>
                  <a:pt x="395435" y="771896"/>
                </a:cubicBezTo>
                <a:cubicBezTo>
                  <a:pt x="381708" y="793625"/>
                  <a:pt x="360657" y="808029"/>
                  <a:pt x="342190" y="825080"/>
                </a:cubicBezTo>
                <a:cubicBezTo>
                  <a:pt x="318368" y="827912"/>
                  <a:pt x="294114" y="830251"/>
                  <a:pt x="266168" y="828897"/>
                </a:cubicBezTo>
                <a:cubicBezTo>
                  <a:pt x="256073" y="818002"/>
                  <a:pt x="237852" y="805813"/>
                  <a:pt x="220494" y="813631"/>
                </a:cubicBezTo>
                <a:cubicBezTo>
                  <a:pt x="206398" y="814739"/>
                  <a:pt x="218770" y="842316"/>
                  <a:pt x="201473" y="840285"/>
                </a:cubicBezTo>
                <a:cubicBezTo>
                  <a:pt x="192055" y="828958"/>
                  <a:pt x="199441" y="810122"/>
                  <a:pt x="212861" y="809876"/>
                </a:cubicBezTo>
                <a:cubicBezTo>
                  <a:pt x="209783" y="789440"/>
                  <a:pt x="220556" y="778729"/>
                  <a:pt x="212861" y="764263"/>
                </a:cubicBezTo>
                <a:cubicBezTo>
                  <a:pt x="212492" y="754476"/>
                  <a:pt x="198026" y="758846"/>
                  <a:pt x="197657" y="749059"/>
                </a:cubicBezTo>
                <a:cubicBezTo>
                  <a:pt x="188238" y="748504"/>
                  <a:pt x="181898" y="751028"/>
                  <a:pt x="178635" y="756692"/>
                </a:cubicBezTo>
                <a:cubicBezTo>
                  <a:pt x="169525" y="753183"/>
                  <a:pt x="168602" y="741426"/>
                  <a:pt x="152044" y="745304"/>
                </a:cubicBezTo>
                <a:cubicBezTo>
                  <a:pt x="125759" y="750844"/>
                  <a:pt x="114926" y="803352"/>
                  <a:pt x="83594" y="779529"/>
                </a:cubicBezTo>
                <a:close/>
                <a:moveTo>
                  <a:pt x="67926" y="1415454"/>
                </a:moveTo>
                <a:cubicBezTo>
                  <a:pt x="66958" y="1413463"/>
                  <a:pt x="66912" y="1411754"/>
                  <a:pt x="68451" y="1410477"/>
                </a:cubicBezTo>
                <a:cubicBezTo>
                  <a:pt x="80639" y="1400136"/>
                  <a:pt x="90981" y="1416079"/>
                  <a:pt x="106492" y="1414294"/>
                </a:cubicBezTo>
                <a:cubicBezTo>
                  <a:pt x="121082" y="1414971"/>
                  <a:pt x="121204" y="1401183"/>
                  <a:pt x="133084" y="1399089"/>
                </a:cubicBezTo>
                <a:cubicBezTo>
                  <a:pt x="129946" y="1357909"/>
                  <a:pt x="155676" y="1345659"/>
                  <a:pt x="171126" y="1323068"/>
                </a:cubicBezTo>
                <a:cubicBezTo>
                  <a:pt x="171557" y="1312110"/>
                  <a:pt x="169033" y="1298199"/>
                  <a:pt x="174943" y="1292659"/>
                </a:cubicBezTo>
                <a:cubicBezTo>
                  <a:pt x="180483" y="1313773"/>
                  <a:pt x="213724" y="1307063"/>
                  <a:pt x="239576" y="1307863"/>
                </a:cubicBezTo>
                <a:cubicBezTo>
                  <a:pt x="254904" y="1314081"/>
                  <a:pt x="267707" y="1322822"/>
                  <a:pt x="273801" y="1338272"/>
                </a:cubicBezTo>
                <a:cubicBezTo>
                  <a:pt x="278664" y="1333102"/>
                  <a:pt x="291775" y="1333102"/>
                  <a:pt x="296639" y="1338272"/>
                </a:cubicBezTo>
                <a:cubicBezTo>
                  <a:pt x="297193" y="1347752"/>
                  <a:pt x="290668" y="1350030"/>
                  <a:pt x="289006" y="1357293"/>
                </a:cubicBezTo>
                <a:cubicBezTo>
                  <a:pt x="294053" y="1363633"/>
                  <a:pt x="305933" y="1363203"/>
                  <a:pt x="311843" y="1368681"/>
                </a:cubicBezTo>
                <a:cubicBezTo>
                  <a:pt x="311843" y="1378838"/>
                  <a:pt x="311843" y="1388933"/>
                  <a:pt x="311843" y="1399089"/>
                </a:cubicBezTo>
                <a:cubicBezTo>
                  <a:pt x="316829" y="1400444"/>
                  <a:pt x="317813" y="1405738"/>
                  <a:pt x="323231" y="1406661"/>
                </a:cubicBezTo>
                <a:cubicBezTo>
                  <a:pt x="324770" y="1423404"/>
                  <a:pt x="305010" y="1418849"/>
                  <a:pt x="311843" y="1440886"/>
                </a:cubicBezTo>
                <a:cubicBezTo>
                  <a:pt x="305319" y="1445749"/>
                  <a:pt x="296885" y="1448765"/>
                  <a:pt x="296639" y="1459907"/>
                </a:cubicBezTo>
                <a:cubicBezTo>
                  <a:pt x="294115" y="1478866"/>
                  <a:pt x="308026" y="1481452"/>
                  <a:pt x="311843" y="1494132"/>
                </a:cubicBezTo>
                <a:cubicBezTo>
                  <a:pt x="311719" y="1509336"/>
                  <a:pt x="311719" y="1524540"/>
                  <a:pt x="311719" y="1539745"/>
                </a:cubicBezTo>
                <a:cubicBezTo>
                  <a:pt x="301686" y="1541961"/>
                  <a:pt x="297007" y="1554949"/>
                  <a:pt x="285127" y="1558765"/>
                </a:cubicBezTo>
                <a:cubicBezTo>
                  <a:pt x="271893" y="1563013"/>
                  <a:pt x="253734" y="1555687"/>
                  <a:pt x="239515" y="1562582"/>
                </a:cubicBezTo>
                <a:cubicBezTo>
                  <a:pt x="217786" y="1553841"/>
                  <a:pt x="206459" y="1534759"/>
                  <a:pt x="190085" y="1520724"/>
                </a:cubicBezTo>
                <a:cubicBezTo>
                  <a:pt x="179374" y="1520170"/>
                  <a:pt x="180545" y="1531496"/>
                  <a:pt x="174881" y="1535928"/>
                </a:cubicBezTo>
                <a:cubicBezTo>
                  <a:pt x="158630" y="1530634"/>
                  <a:pt x="156845" y="1510875"/>
                  <a:pt x="129268" y="1516908"/>
                </a:cubicBezTo>
                <a:cubicBezTo>
                  <a:pt x="130807" y="1507736"/>
                  <a:pt x="122312" y="1508659"/>
                  <a:pt x="125451" y="1497887"/>
                </a:cubicBezTo>
                <a:cubicBezTo>
                  <a:pt x="104831" y="1484283"/>
                  <a:pt x="81932" y="1472956"/>
                  <a:pt x="83656" y="1437070"/>
                </a:cubicBezTo>
                <a:cubicBezTo>
                  <a:pt x="82040" y="1429959"/>
                  <a:pt x="70832" y="1421430"/>
                  <a:pt x="67926" y="1415454"/>
                </a:cubicBezTo>
                <a:close/>
                <a:moveTo>
                  <a:pt x="42128" y="1375160"/>
                </a:moveTo>
                <a:cubicBezTo>
                  <a:pt x="43167" y="1369204"/>
                  <a:pt x="46629" y="1364249"/>
                  <a:pt x="53185" y="1364865"/>
                </a:cubicBezTo>
                <a:cubicBezTo>
                  <a:pt x="58787" y="1370897"/>
                  <a:pt x="61064" y="1395027"/>
                  <a:pt x="45614" y="1391457"/>
                </a:cubicBezTo>
                <a:cubicBezTo>
                  <a:pt x="42474" y="1388071"/>
                  <a:pt x="41089" y="1381115"/>
                  <a:pt x="42128" y="1375160"/>
                </a:cubicBezTo>
                <a:close/>
                <a:moveTo>
                  <a:pt x="0" y="726222"/>
                </a:moveTo>
                <a:cubicBezTo>
                  <a:pt x="6525" y="699075"/>
                  <a:pt x="46906" y="707571"/>
                  <a:pt x="64634" y="718589"/>
                </a:cubicBezTo>
                <a:cubicBezTo>
                  <a:pt x="63280" y="731207"/>
                  <a:pt x="53246" y="735086"/>
                  <a:pt x="45613" y="741426"/>
                </a:cubicBezTo>
                <a:cubicBezTo>
                  <a:pt x="27578" y="739210"/>
                  <a:pt x="15635" y="730838"/>
                  <a:pt x="0" y="726222"/>
                </a:cubicBezTo>
                <a:close/>
              </a:path>
            </a:pathLst>
          </a:custGeom>
          <a:solidFill>
            <a:srgbClr val="65B963"/>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EC630C"/>
              </a:solidFill>
              <a:latin typeface="Calibri" panose="020F0502020204030204"/>
              <a:ea typeface="Calibri" panose="020F0502020204030204"/>
              <a:cs typeface="Calibri" panose="020F0502020204030204"/>
              <a:sym typeface="Calibri" panose="020F0502020204030204"/>
            </a:endParaRPr>
          </a:p>
        </p:txBody>
      </p:sp>
      <p:sp>
        <p:nvSpPr>
          <p:cNvPr id="965" name="Google Shape;965;p25"/>
          <p:cNvSpPr txBox="1"/>
          <p:nvPr>
            <p:ph type="title"/>
          </p:nvPr>
        </p:nvSpPr>
        <p:spPr>
          <a:xfrm>
            <a:off x="1123950" y="3131820"/>
            <a:ext cx="10312400" cy="76327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vi-VN" altLang="en-GB" sz="4800" b="1">
                <a:latin typeface="Times New Roman" panose="02020603050405020304" charset="0"/>
                <a:cs typeface="Times New Roman" panose="02020603050405020304" charset="0"/>
                <a:sym typeface="+mn-ea"/>
              </a:rPr>
              <a:t>KẾT LUẬN VÀ KIẾN </a:t>
            </a:r>
            <a:r>
              <a:rPr lang="vi-VN" altLang="en-GB" sz="4800" b="1">
                <a:latin typeface="Times New Roman" panose="02020603050405020304" charset="0"/>
                <a:cs typeface="Times New Roman" panose="02020603050405020304" charset="0"/>
                <a:sym typeface="+mn-ea"/>
              </a:rPr>
              <a:t>NGHỊ</a:t>
            </a:r>
            <a:endParaRPr lang="vi-VN" altLang="en-GB" sz="4800" b="1">
              <a:latin typeface="Times New Roman" panose="02020603050405020304" charset="0"/>
              <a:cs typeface="Times New Roman" panose="02020603050405020304" charset="0"/>
              <a:sym typeface="+mn-ea"/>
            </a:endParaRPr>
          </a:p>
        </p:txBody>
      </p:sp>
      <p:sp>
        <p:nvSpPr>
          <p:cNvPr id="966" name="Google Shape;966;p25"/>
          <p:cNvSpPr/>
          <p:nvPr/>
        </p:nvSpPr>
        <p:spPr>
          <a:xfrm>
            <a:off x="5537025" y="1234450"/>
            <a:ext cx="1422751" cy="1159649"/>
          </a:xfrm>
          <a:prstGeom prst="rect">
            <a:avLst/>
          </a:prstGeom>
        </p:spPr>
        <p:txBody>
          <a:bodyPr>
            <a:prstTxWarp prst="textPlain">
              <a:avLst/>
            </a:prstTxWarp>
          </a:bodyPr>
          <a:lstStyle/>
          <a:p>
            <a:pPr lvl="0" algn="ctr"/>
            <a:r>
              <a:rPr b="0" i="0">
                <a:ln w="9525" cap="flat" cmpd="sng">
                  <a:solidFill>
                    <a:srgbClr val="FFFFFF"/>
                  </a:solidFill>
                  <a:prstDash val="solid"/>
                  <a:round/>
                  <a:headEnd type="none" w="sm" len="sm"/>
                  <a:tailEnd type="none" w="sm" len="sm"/>
                </a:ln>
                <a:solidFill>
                  <a:srgbClr val="FFFFFF"/>
                </a:solidFill>
                <a:latin typeface="Fjalla One" panose="02000506040000020004"/>
              </a:rPr>
              <a:t>0</a:t>
            </a:r>
            <a:r>
              <a:rPr lang="vi-VN" b="0" i="0">
                <a:ln w="9525" cap="flat" cmpd="sng">
                  <a:solidFill>
                    <a:srgbClr val="FFFFFF"/>
                  </a:solidFill>
                  <a:prstDash val="solid"/>
                  <a:round/>
                  <a:headEnd type="none" w="sm" len="sm"/>
                  <a:tailEnd type="none" w="sm" len="sm"/>
                </a:ln>
                <a:solidFill>
                  <a:srgbClr val="FFFFFF"/>
                </a:solidFill>
                <a:latin typeface="Fjalla One" panose="02000506040000020004"/>
              </a:rPr>
              <a:t>4</a:t>
            </a:r>
            <a:endParaRPr lang="vi-VN" b="0" i="0">
              <a:ln w="9525" cap="flat" cmpd="sng">
                <a:solidFill>
                  <a:srgbClr val="FFFFFF"/>
                </a:solidFill>
                <a:prstDash val="solid"/>
                <a:round/>
                <a:headEnd type="none" w="sm" len="sm"/>
                <a:tailEnd type="none" w="sm" len="sm"/>
              </a:ln>
              <a:solidFill>
                <a:srgbClr val="FFFFFF"/>
              </a:solidFill>
              <a:latin typeface="Fjalla One" panose="02000506040000020004"/>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009" name="Shape 1009"/>
        <p:cNvGrpSpPr/>
        <p:nvPr/>
      </p:nvGrpSpPr>
      <p:grpSpPr>
        <a:xfrm>
          <a:off x="0" y="0"/>
          <a:ext cx="0" cy="0"/>
          <a:chOff x="0" y="0"/>
          <a:chExt cx="0" cy="0"/>
        </a:xfrm>
      </p:grpSpPr>
      <p:sp>
        <p:nvSpPr>
          <p:cNvPr id="1013" name="Google Shape;1013;p31"/>
          <p:cNvSpPr txBox="1"/>
          <p:nvPr>
            <p:ph type="title" idx="2"/>
          </p:nvPr>
        </p:nvSpPr>
        <p:spPr>
          <a:xfrm>
            <a:off x="738520" y="-261970"/>
            <a:ext cx="107148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vi-VN" altLang="en-GB" sz="5000">
                <a:latin typeface="Times New Roman" panose="02020603050405020304" charset="0"/>
                <a:cs typeface="Times New Roman" panose="02020603050405020304" charset="0"/>
              </a:rPr>
              <a:t>Kết luận</a:t>
            </a:r>
            <a:r>
              <a:rPr lang="en-GB"/>
              <a:t> </a:t>
            </a:r>
            <a:endParaRPr lang="en-GB"/>
          </a:p>
        </p:txBody>
      </p:sp>
      <p:sp>
        <p:nvSpPr>
          <p:cNvPr id="101" name="Text Box 100"/>
          <p:cNvSpPr txBox="1"/>
          <p:nvPr/>
        </p:nvSpPr>
        <p:spPr>
          <a:xfrm>
            <a:off x="798830" y="967105"/>
            <a:ext cx="10868660" cy="4399915"/>
          </a:xfrm>
          <a:prstGeom prst="rect">
            <a:avLst/>
          </a:prstGeom>
          <a:noFill/>
          <a:ln w="9525">
            <a:noFill/>
          </a:ln>
        </p:spPr>
        <p:txBody>
          <a:bodyPr wrap="square">
            <a:spAutoFit/>
          </a:bodyPr>
          <a:p>
            <a:pPr marL="0" indent="360045"/>
            <a:r>
              <a:rPr lang="en-US" sz="2000">
                <a:solidFill>
                  <a:srgbClr val="FFFFFF"/>
                </a:solidFill>
                <a:latin typeface="Times New Roman" panose="02020603050405020304" charset="0"/>
                <a:cs typeface="Times New Roman" panose="02020603050405020304" charset="0"/>
              </a:rPr>
              <a:t>Qua quá trình nghiên cứu nung hoàn nguyên mẫu bùn thải mỏ cromit Cổ Định, Thanh Hóa sử dụng chất trợ dung là xỉ thải trong xưởng tuyển xỉ đồng của nhà máy luyện đồng Tằng Loỏng rút ra kết luận sau:</a:t>
            </a:r>
            <a:endParaRPr lang="en-US" sz="2000">
              <a:solidFill>
                <a:srgbClr val="FFFFFF"/>
              </a:solidFill>
              <a:latin typeface="Times New Roman" panose="02020603050405020304" charset="0"/>
              <a:cs typeface="Times New Roman" panose="02020603050405020304" charset="0"/>
            </a:endParaRPr>
          </a:p>
          <a:p>
            <a:pPr marL="0" indent="360045"/>
            <a:r>
              <a:rPr lang="en-US" sz="2000">
                <a:solidFill>
                  <a:srgbClr val="FFFFFF"/>
                </a:solidFill>
                <a:latin typeface="Times New Roman" panose="02020603050405020304" charset="0"/>
                <a:cs typeface="Times New Roman" panose="02020603050405020304" charset="0"/>
              </a:rPr>
              <a:t>1.</a:t>
            </a:r>
            <a:r>
              <a:rPr lang="vi-VN" altLang="en-US" sz="2000">
                <a:solidFill>
                  <a:srgbClr val="FFFFFF"/>
                </a:solidFill>
                <a:latin typeface="Times New Roman" panose="02020603050405020304" charset="0"/>
                <a:cs typeface="Times New Roman" panose="02020603050405020304" charset="0"/>
              </a:rPr>
              <a:t> </a:t>
            </a:r>
            <a:r>
              <a:rPr lang="en-US" sz="2000">
                <a:solidFill>
                  <a:srgbClr val="FFFFFF"/>
                </a:solidFill>
                <a:latin typeface="Times New Roman" panose="02020603050405020304" charset="0"/>
                <a:cs typeface="Times New Roman" panose="02020603050405020304" charset="0"/>
              </a:rPr>
              <a:t>Đã nghiên cứu thành phần vật chất mẫu bùn thải đại diện ở mỏ quặng cromit Thanh Hóa. Hàm lượng niken, coban và sắt trong mẫu bùn trung bình là 1,126% Ni; 0,198% Co và 21,4% Fe. Keo sắt và man gan là bộ phận quan trọng nhất của bùn thải dạng hạt, các hạt keo Fe-Mn là môi trường chứa các kim loại Co và Ni chủ yếu trong bùn thải.</a:t>
            </a:r>
            <a:endParaRPr lang="en-US" sz="2000">
              <a:solidFill>
                <a:srgbClr val="FFFFFF"/>
              </a:solidFill>
              <a:latin typeface="Times New Roman" panose="02020603050405020304" charset="0"/>
              <a:cs typeface="Times New Roman" panose="02020603050405020304" charset="0"/>
            </a:endParaRPr>
          </a:p>
          <a:p>
            <a:pPr marL="0" indent="360045"/>
            <a:r>
              <a:rPr lang="en-US" sz="2000">
                <a:solidFill>
                  <a:srgbClr val="FFFFFF"/>
                </a:solidFill>
                <a:latin typeface="Times New Roman" panose="02020603050405020304" charset="0"/>
                <a:cs typeface="Times New Roman" panose="02020603050405020304" charset="0"/>
              </a:rPr>
              <a:t>2.</a:t>
            </a:r>
            <a:r>
              <a:rPr lang="vi-VN" altLang="en-US" sz="2000">
                <a:solidFill>
                  <a:srgbClr val="FFFFFF"/>
                </a:solidFill>
                <a:latin typeface="Times New Roman" panose="02020603050405020304" charset="0"/>
                <a:cs typeface="Times New Roman" panose="02020603050405020304" charset="0"/>
              </a:rPr>
              <a:t> </a:t>
            </a:r>
            <a:r>
              <a:rPr lang="en-US" sz="2000">
                <a:solidFill>
                  <a:srgbClr val="FFFFFF"/>
                </a:solidFill>
                <a:latin typeface="Times New Roman" panose="02020603050405020304" charset="0"/>
                <a:cs typeface="Times New Roman" panose="02020603050405020304" charset="0"/>
              </a:rPr>
              <a:t>Đã nghiên cứu thành phần vật chất mẫu xỉ thải của xưởng tuyển xỉ đồng Lào Cai, với hàm lượng đồng còn trong xỉ thải 0,64% Cu và đồng tồn tại cả ba dạng kim loại, oxit cùng sunfua. Thành phần khoáng chính chứa trong xỉ gồm fayalite (Fe2SiO4) và magnetite (Fe3O4).</a:t>
            </a:r>
            <a:endParaRPr lang="en-US" sz="2000">
              <a:solidFill>
                <a:srgbClr val="FFFFFF"/>
              </a:solidFill>
              <a:latin typeface="Times New Roman" panose="02020603050405020304" charset="0"/>
              <a:cs typeface="Times New Roman" panose="02020603050405020304" charset="0"/>
            </a:endParaRPr>
          </a:p>
          <a:p>
            <a:pPr marL="0" indent="360045"/>
            <a:r>
              <a:rPr lang="en-US" sz="2000">
                <a:solidFill>
                  <a:srgbClr val="FFFFFF"/>
                </a:solidFill>
                <a:latin typeface="Times New Roman" panose="02020603050405020304" charset="0"/>
                <a:cs typeface="Times New Roman" panose="02020603050405020304" charset="0"/>
              </a:rPr>
              <a:t>3.</a:t>
            </a:r>
            <a:r>
              <a:rPr lang="vi-VN" altLang="en-US" sz="2000">
                <a:solidFill>
                  <a:srgbClr val="FFFFFF"/>
                </a:solidFill>
                <a:latin typeface="Times New Roman" panose="02020603050405020304" charset="0"/>
                <a:cs typeface="Times New Roman" panose="02020603050405020304" charset="0"/>
              </a:rPr>
              <a:t> </a:t>
            </a:r>
            <a:r>
              <a:rPr lang="en-US" sz="2000">
                <a:solidFill>
                  <a:srgbClr val="FFFFFF"/>
                </a:solidFill>
                <a:latin typeface="Times New Roman" panose="02020603050405020304" charset="0"/>
                <a:cs typeface="Times New Roman" panose="02020603050405020304" charset="0"/>
              </a:rPr>
              <a:t>Đã tiến hành nghiên cứu quá trình nung hoàn nguyên mẫu bùn thải chứa niken của mỏ cromit Thanh Hóa khi sử dụng xỉ đồng làm chất trợ dung. Kết quả thí nghiệm cho thấy khi sử dụng xỉ đồng làm chất trợ dung sẽ làm tăng khả năng thu hồi niken và đồng thời thu hồi được cả đồng trong xỉ với tỉ lệ thu hồi niken và đồng đều cao đạt trên 90% ở tỉ lệ phối trộn 40% xỉ đồng và nhiệt độ hoàn nguyên 1100</a:t>
            </a:r>
            <a:r>
              <a:rPr lang="en-US" sz="2000" baseline="30000">
                <a:solidFill>
                  <a:srgbClr val="FFFFFF"/>
                </a:solidFill>
                <a:latin typeface="Times New Roman" panose="02020603050405020304" charset="0"/>
                <a:cs typeface="Times New Roman" panose="02020603050405020304" charset="0"/>
              </a:rPr>
              <a:t>0</a:t>
            </a:r>
            <a:r>
              <a:rPr lang="en-US" sz="2000">
                <a:solidFill>
                  <a:srgbClr val="FFFFFF"/>
                </a:solidFill>
                <a:latin typeface="Times New Roman" panose="02020603050405020304" charset="0"/>
                <a:cs typeface="Times New Roman" panose="02020603050405020304" charset="0"/>
              </a:rPr>
              <a:t>C.</a:t>
            </a:r>
            <a:endParaRPr lang="en-US" sz="20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009" name="Shape 1009"/>
        <p:cNvGrpSpPr/>
        <p:nvPr/>
      </p:nvGrpSpPr>
      <p:grpSpPr>
        <a:xfrm>
          <a:off x="0" y="0"/>
          <a:ext cx="0" cy="0"/>
          <a:chOff x="0" y="0"/>
          <a:chExt cx="0" cy="0"/>
        </a:xfrm>
      </p:grpSpPr>
      <p:sp>
        <p:nvSpPr>
          <p:cNvPr id="1013" name="Google Shape;1013;p31"/>
          <p:cNvSpPr txBox="1"/>
          <p:nvPr>
            <p:ph type="title" idx="2"/>
          </p:nvPr>
        </p:nvSpPr>
        <p:spPr>
          <a:xfrm>
            <a:off x="738520" y="-261970"/>
            <a:ext cx="107148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vi-VN" altLang="en-GB" sz="5000">
                <a:latin typeface="Times New Roman" panose="02020603050405020304" charset="0"/>
                <a:cs typeface="Times New Roman" panose="02020603050405020304" charset="0"/>
              </a:rPr>
              <a:t>Kiến nghị</a:t>
            </a:r>
            <a:r>
              <a:rPr lang="en-GB"/>
              <a:t> </a:t>
            </a:r>
            <a:endParaRPr lang="en-GB"/>
          </a:p>
        </p:txBody>
      </p:sp>
      <p:sp>
        <p:nvSpPr>
          <p:cNvPr id="101" name="Text Box 100"/>
          <p:cNvSpPr txBox="1"/>
          <p:nvPr/>
        </p:nvSpPr>
        <p:spPr>
          <a:xfrm>
            <a:off x="798830" y="1195705"/>
            <a:ext cx="10868660" cy="706755"/>
          </a:xfrm>
          <a:prstGeom prst="rect">
            <a:avLst/>
          </a:prstGeom>
          <a:noFill/>
          <a:ln w="9525">
            <a:noFill/>
          </a:ln>
        </p:spPr>
        <p:txBody>
          <a:bodyPr wrap="square">
            <a:spAutoFit/>
          </a:bodyPr>
          <a:p>
            <a:pPr marL="0" indent="360045"/>
            <a:r>
              <a:rPr lang="en-US" sz="2000">
                <a:solidFill>
                  <a:srgbClr val="FFFFFF"/>
                </a:solidFill>
                <a:latin typeface="Times New Roman" panose="02020603050405020304" charset="0"/>
                <a:cs typeface="Times New Roman" panose="02020603050405020304" charset="0"/>
              </a:rPr>
              <a:t>Do thời gian nghiên cứu còn hạn chế, do đó nhóm nghiên cứu mới nghiên cứu ảnh hưởng của nhiệt độ và tỉ lệ phối trộn xỉ đồng. Cần nghiên cứu đầy đủ hơn nữa để khẳng định khả năng của quy trình này.</a:t>
            </a:r>
            <a:endParaRPr lang="en-US" sz="2000">
              <a:solidFill>
                <a:srgbClr val="FFFFFF"/>
              </a:solidFill>
              <a:latin typeface="Times New Roman" panose="02020603050405020304" charset="0"/>
              <a:cs typeface="Times New Roman" panose="0202060305040502030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138" name="Shape 1138"/>
        <p:cNvGrpSpPr/>
        <p:nvPr/>
      </p:nvGrpSpPr>
      <p:grpSpPr>
        <a:xfrm>
          <a:off x="0" y="0"/>
          <a:ext cx="0" cy="0"/>
          <a:chOff x="0" y="0"/>
          <a:chExt cx="0" cy="0"/>
        </a:xfrm>
      </p:grpSpPr>
      <p:sp>
        <p:nvSpPr>
          <p:cNvPr id="1139" name="Google Shape;1139;p39"/>
          <p:cNvSpPr txBox="1"/>
          <p:nvPr>
            <p:ph type="title"/>
          </p:nvPr>
        </p:nvSpPr>
        <p:spPr>
          <a:xfrm>
            <a:off x="1057910" y="4133215"/>
            <a:ext cx="10419080" cy="763270"/>
          </a:xfrm>
          <a:prstGeom prst="rect">
            <a:avLst/>
          </a:prstGeom>
        </p:spPr>
        <p:txBody>
          <a:bodyPr spcFirstLastPara="1" wrap="square" lIns="121900" tIns="121900" rIns="121900" bIns="121900" anchor="b" anchorCtr="0">
            <a:noAutofit/>
          </a:bodyPr>
          <a:lstStyle/>
          <a:p>
            <a:pPr marL="0" lvl="0" indent="0" algn="ctr" rtl="0">
              <a:spcBef>
                <a:spcPts val="0"/>
              </a:spcBef>
              <a:spcAft>
                <a:spcPts val="0"/>
              </a:spcAft>
              <a:buNone/>
            </a:pPr>
            <a:r>
              <a:rPr lang="vi-VN" altLang="en-GB">
                <a:latin typeface="Times New Roman" panose="02020603050405020304" charset="0"/>
                <a:cs typeface="Times New Roman" panose="02020603050405020304" charset="0"/>
              </a:rPr>
              <a:t>Cảm ơn thầy, </a:t>
            </a:r>
            <a:r>
              <a:rPr lang="vi-VN" altLang="en-GB">
                <a:latin typeface="Times New Roman" panose="02020603050405020304" charset="0"/>
                <a:cs typeface="Times New Roman" panose="02020603050405020304" charset="0"/>
              </a:rPr>
              <a:t>cô và các bạn đã chú ý lắng nghe!</a:t>
            </a:r>
            <a:endParaRPr lang="vi-VN" altLang="en-GB">
              <a:latin typeface="Times New Roman" panose="02020603050405020304" charset="0"/>
              <a:cs typeface="Times New Roman" panose="02020603050405020304" charset="0"/>
            </a:endParaRPr>
          </a:p>
        </p:txBody>
      </p:sp>
    </p:spTree>
  </p:cSld>
  <p:clrMapOvr>
    <a:masterClrMapping/>
  </p:clrMapOvr>
</p:sld>
</file>

<file path=ppt/theme/theme1.xml><?xml version="1.0" encoding="utf-8"?>
<a:theme xmlns:a="http://schemas.openxmlformats.org/drawingml/2006/main" name="SlidesMania">
  <a:themeElements>
    <a:clrScheme name="Simple Light">
      <a:dk1>
        <a:srgbClr val="FFDD00"/>
      </a:dk1>
      <a:lt1>
        <a:srgbClr val="EE7203"/>
      </a:lt1>
      <a:dk2>
        <a:srgbClr val="E30613"/>
      </a:dk2>
      <a:lt2>
        <a:srgbClr val="E1177E"/>
      </a:lt2>
      <a:accent1>
        <a:srgbClr val="BD2184"/>
      </a:accent1>
      <a:accent2>
        <a:srgbClr val="97549C"/>
      </a:accent2>
      <a:accent3>
        <a:srgbClr val="5358A3"/>
      </a:accent3>
      <a:accent4>
        <a:srgbClr val="0095D4"/>
      </a:accent4>
      <a:accent5>
        <a:srgbClr val="00A779"/>
      </a:accent5>
      <a:accent6>
        <a:srgbClr val="98C21D"/>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11262</Words>
  <Application>WPS Presentation</Application>
  <PresentationFormat/>
  <Paragraphs>1614</Paragraphs>
  <Slides>45</Slides>
  <Notes>0</Notes>
  <HiddenSlides>0</HiddenSlides>
  <MMClips>0</MMClips>
  <ScaleCrop>false</ScaleCrop>
  <HeadingPairs>
    <vt:vector size="8" baseType="variant">
      <vt:variant>
        <vt:lpstr>已用的字体</vt:lpstr>
      </vt:variant>
      <vt:variant>
        <vt:i4>24</vt:i4>
      </vt:variant>
      <vt:variant>
        <vt:lpstr>主题</vt:lpstr>
      </vt:variant>
      <vt:variant>
        <vt:i4>1</vt:i4>
      </vt:variant>
      <vt:variant>
        <vt:lpstr>嵌入 OLE 服务器</vt:lpstr>
      </vt:variant>
      <vt:variant>
        <vt:i4>4</vt:i4>
      </vt:variant>
      <vt:variant>
        <vt:lpstr>幻灯片标题</vt:lpstr>
      </vt:variant>
      <vt:variant>
        <vt:i4>45</vt:i4>
      </vt:variant>
    </vt:vector>
  </HeadingPairs>
  <TitlesOfParts>
    <vt:vector size="74" baseType="lpstr">
      <vt:lpstr>Arial</vt:lpstr>
      <vt:lpstr>SimSun</vt:lpstr>
      <vt:lpstr>Wingdings</vt:lpstr>
      <vt:lpstr>Arial</vt:lpstr>
      <vt:lpstr>Fjalla One</vt:lpstr>
      <vt:lpstr>Roboto</vt:lpstr>
      <vt:lpstr>Barlow Condensed</vt:lpstr>
      <vt:lpstr>Calibri</vt:lpstr>
      <vt:lpstr>Aldrich</vt:lpstr>
      <vt:lpstr>SVN-Riesling</vt:lpstr>
      <vt:lpstr>Abril Fatface</vt:lpstr>
      <vt:lpstr>UTM Swiss Condensed</vt:lpstr>
      <vt:lpstr>Griffy</vt:lpstr>
      <vt:lpstr>Wide Latin</vt:lpstr>
      <vt:lpstr>Poppins</vt:lpstr>
      <vt:lpstr>Homemade Apple</vt:lpstr>
      <vt:lpstr>Times New Roman</vt:lpstr>
      <vt:lpstr>Microsoft YaHei</vt:lpstr>
      <vt:lpstr>Arial Unicode MS</vt:lpstr>
      <vt:lpstr>Times New Roman</vt:lpstr>
      <vt:lpstr>Baloo 2</vt:lpstr>
      <vt:lpstr>Pompiere</vt:lpstr>
      <vt:lpstr>Calibri</vt:lpstr>
      <vt:lpstr>Montserrat Light</vt:lpstr>
      <vt:lpstr>SlidesMania</vt:lpstr>
      <vt:lpstr>Visio.Drawing.11</vt:lpstr>
      <vt:lpstr>Visio.Drawing.11</vt:lpstr>
      <vt:lpstr>Visio.Drawing.11</vt:lpstr>
      <vt:lpstr>Paint.Picture</vt:lpstr>
      <vt:lpstr>Nghiên cứu sử dụng xỉ đồng làm chất trợ dung trong quá trình thiêu hoàn nguyên quặng niken laterit để sản xuất hợp kim  Fe - Cu - Ni </vt:lpstr>
      <vt:lpstr>Thành viên tham gia:   Ngô Văn Định                                      Trần Trung Đức                                      Vũ Việt Hưng                                       Hoàng Đức Toàn                                      Nguyễn Sỹ Việt  </vt:lpstr>
      <vt:lpstr>04</vt:lpstr>
      <vt:lpstr>Mở đầu </vt:lpstr>
      <vt:lpstr>Lý thuyết tổng quan về công nghệ xử lý quặng niken laterit</vt:lpstr>
      <vt:lpstr>Khái quát về niken và ứng dụng niken</vt:lpstr>
      <vt:lpstr>1.2. Quy trình thủy luyện xử lý quặng niken laterit</vt:lpstr>
      <vt:lpstr>1.2.1. Nung hoàn nguyên - hòa tách amoniac</vt:lpstr>
      <vt:lpstr>1.2.2. Hòa tách axit áp suất cao</vt:lpstr>
      <vt:lpstr>1.2.3. Hòa tách axit áp suất thường</vt:lpstr>
      <vt:lpstr>1.3. Quy trình hỏa luyện xử lý quặng niken laterit</vt:lpstr>
      <vt:lpstr>PowerPoint 演示文稿</vt:lpstr>
      <vt:lpstr>Định hướng nghiên cứu </vt:lpstr>
      <vt:lpstr>Đặc tính mẫu công nghệ và phương pháp nghiên cứu</vt:lpstr>
      <vt:lpstr>2.1. Mẫu và quá trình chuẩn bị mẫu cho nghiên cứu</vt:lpstr>
      <vt:lpstr>2.2. Thành phần vật chất của mẫu bùn thải</vt:lpstr>
      <vt:lpstr>PowerPoint 演示文稿</vt:lpstr>
      <vt:lpstr>Presenting a website?</vt:lpstr>
      <vt:lpstr>2.2. Thành phần vật chất của mẫu bùn thải</vt:lpstr>
      <vt:lpstr>Presenting a website?</vt:lpstr>
      <vt:lpstr>PowerPoint 演示文稿</vt:lpstr>
      <vt:lpstr>PowerPoint 演示文稿</vt:lpstr>
      <vt:lpstr>PowerPoint 演示文稿</vt:lpstr>
      <vt:lpstr>1.3. Quy trình hỏa luyện xử lý quặng niken laterit</vt:lpstr>
      <vt:lpstr>And this is a timeline or process</vt:lpstr>
      <vt:lpstr>Presenting an app?</vt:lpstr>
      <vt:lpstr>PowerPoint 演示文稿</vt:lpstr>
      <vt:lpstr>Định hướng nghiên cứu </vt:lpstr>
      <vt:lpstr>2.3. Thành phần xỉ đồng sử dụng trong nghiên cứu</vt:lpstr>
      <vt:lpstr>PowerPoint 演示文稿</vt:lpstr>
      <vt:lpstr>2.5. Cách thức tiến hành thí nghiệm</vt:lpstr>
      <vt:lpstr>Nhận xét chung </vt:lpstr>
      <vt:lpstr>Credits.</vt:lpstr>
      <vt:lpstr>PowerPoint 演示文稿</vt:lpstr>
      <vt:lpstr>PowerPoint 演示文稿</vt:lpstr>
      <vt:lpstr>Đặc tính mẫu công nghệ và phương pháp nghiên cứu</vt:lpstr>
      <vt:lpstr>PowerPoint 演示文稿</vt:lpstr>
      <vt:lpstr>PowerPoint 演示文稿</vt:lpstr>
      <vt:lpstr>PowerPoint 演示文稿</vt:lpstr>
      <vt:lpstr>PowerPoint 演示文稿</vt:lpstr>
      <vt:lpstr>PowerPoint 演示文稿</vt:lpstr>
      <vt:lpstr>KẾT QUẢ THÍ NGHIỆM VÀ THẢO LUẬN</vt:lpstr>
      <vt:lpstr>Nhận xét chung </vt:lpstr>
      <vt:lpstr>Kết luận </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Nghiên cứu sử dụng xỉ đồng làm chất trợ dung trong quá trình thiêu hoàn nguyên quặng niken laterit để sản xuất hợp kim Fe - Cu - Ni </dc:title>
  <dc:creator/>
  <cp:lastModifiedBy>Định Ngô</cp:lastModifiedBy>
  <cp:revision>7</cp:revision>
  <dcterms:created xsi:type="dcterms:W3CDTF">2022-06-06T08:09:00Z</dcterms:created>
  <dcterms:modified xsi:type="dcterms:W3CDTF">2022-06-07T15:20:06Z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20865683375546218623D089AE6F5D52</vt:lpwstr>
  </property>
  <property fmtid="{D5CDD505-2E9C-101B-9397-08002B2CF9AE}" pid="3" name="KSOProductBuildVer">
    <vt:lpwstr>1033-11.2.0.11130</vt:lpwstr>
  </property>
</Properties>
</file>